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16"/>
  </p:notesMasterIdLst>
  <p:sldIdLst>
    <p:sldId id="338" r:id="rId6"/>
    <p:sldId id="333" r:id="rId7"/>
    <p:sldId id="359" r:id="rId8"/>
    <p:sldId id="362" r:id="rId9"/>
    <p:sldId id="364" r:id="rId10"/>
    <p:sldId id="366" r:id="rId11"/>
    <p:sldId id="360" r:id="rId12"/>
    <p:sldId id="361" r:id="rId13"/>
    <p:sldId id="365" r:id="rId14"/>
    <p:sldId id="35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900"/>
    <a:srgbClr val="000000"/>
    <a:srgbClr val="FF6900"/>
    <a:srgbClr val="003088"/>
    <a:srgbClr val="1E5DF8"/>
    <a:srgbClr val="626262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76" autoAdjust="0"/>
    <p:restoredTop sz="94422"/>
  </p:normalViewPr>
  <p:slideViewPr>
    <p:cSldViewPr snapToGrid="0" snapToObjects="1">
      <p:cViewPr varScale="1">
        <p:scale>
          <a:sx n="118" d="100"/>
          <a:sy n="118" d="100"/>
        </p:scale>
        <p:origin x="220" y="7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28025152433649"/>
          <c:y val="6.0229389004771122E-2"/>
          <c:w val="0.77819210666662697"/>
          <c:h val="0.81959047497297088"/>
        </c:manualLayout>
      </c:layout>
      <c:scatterChart>
        <c:scatterStyle val="lineMarker"/>
        <c:varyColors val="0"/>
        <c:ser>
          <c:idx val="0"/>
          <c:order val="0"/>
          <c:tx>
            <c:v>50 mA</c:v>
          </c:tx>
          <c:marker>
            <c:spPr>
              <a:ln>
                <a:solidFill>
                  <a:srgbClr val="0070C0"/>
                </a:solidFill>
              </a:ln>
            </c:spPr>
          </c:marker>
          <c:xVal>
            <c:numRef>
              <c:f>'50 mA'!$I$4:$I$254</c:f>
              <c:numCache>
                <c:formatCode>General</c:formatCode>
                <c:ptCount val="251"/>
                <c:pt idx="0">
                  <c:v>12.1159</c:v>
                </c:pt>
                <c:pt idx="1">
                  <c:v>12.113</c:v>
                </c:pt>
                <c:pt idx="2">
                  <c:v>12.1096</c:v>
                </c:pt>
                <c:pt idx="3">
                  <c:v>12.110300000000001</c:v>
                </c:pt>
                <c:pt idx="4">
                  <c:v>12.112399999999999</c:v>
                </c:pt>
                <c:pt idx="5">
                  <c:v>12.114100000000001</c:v>
                </c:pt>
                <c:pt idx="6">
                  <c:v>12.1137</c:v>
                </c:pt>
                <c:pt idx="7">
                  <c:v>12.1129</c:v>
                </c:pt>
                <c:pt idx="8">
                  <c:v>12.1113</c:v>
                </c:pt>
                <c:pt idx="9">
                  <c:v>12.1098</c:v>
                </c:pt>
                <c:pt idx="10">
                  <c:v>12.1082</c:v>
                </c:pt>
                <c:pt idx="11">
                  <c:v>12.1082</c:v>
                </c:pt>
                <c:pt idx="12">
                  <c:v>12.112</c:v>
                </c:pt>
                <c:pt idx="13">
                  <c:v>12.125400000000001</c:v>
                </c:pt>
                <c:pt idx="14">
                  <c:v>12.148400000000001</c:v>
                </c:pt>
                <c:pt idx="15">
                  <c:v>12.1778</c:v>
                </c:pt>
                <c:pt idx="16">
                  <c:v>12.211</c:v>
                </c:pt>
                <c:pt idx="17">
                  <c:v>12.2462</c:v>
                </c:pt>
                <c:pt idx="18">
                  <c:v>12.281700000000001</c:v>
                </c:pt>
                <c:pt idx="19">
                  <c:v>12.317299999999999</c:v>
                </c:pt>
                <c:pt idx="20">
                  <c:v>12.351900000000001</c:v>
                </c:pt>
                <c:pt idx="21">
                  <c:v>12.385400000000001</c:v>
                </c:pt>
                <c:pt idx="22">
                  <c:v>12.417999999999999</c:v>
                </c:pt>
                <c:pt idx="23">
                  <c:v>12.4498</c:v>
                </c:pt>
                <c:pt idx="24">
                  <c:v>12.481999999999999</c:v>
                </c:pt>
                <c:pt idx="25">
                  <c:v>12.514799999999999</c:v>
                </c:pt>
                <c:pt idx="26">
                  <c:v>12.5479</c:v>
                </c:pt>
                <c:pt idx="28">
                  <c:v>12.6107</c:v>
                </c:pt>
                <c:pt idx="29">
                  <c:v>12.6418</c:v>
                </c:pt>
                <c:pt idx="30">
                  <c:v>12.673999999999999</c:v>
                </c:pt>
                <c:pt idx="31">
                  <c:v>12.707599999999999</c:v>
                </c:pt>
                <c:pt idx="32">
                  <c:v>12.7408</c:v>
                </c:pt>
                <c:pt idx="33">
                  <c:v>12.7737</c:v>
                </c:pt>
                <c:pt idx="34">
                  <c:v>12.8064</c:v>
                </c:pt>
                <c:pt idx="36">
                  <c:v>12.872400000000001</c:v>
                </c:pt>
                <c:pt idx="37">
                  <c:v>12.905099999999999</c:v>
                </c:pt>
                <c:pt idx="38">
                  <c:v>12.937799999999999</c:v>
                </c:pt>
                <c:pt idx="39">
                  <c:v>12.970599999999999</c:v>
                </c:pt>
                <c:pt idx="40">
                  <c:v>13.003399999999999</c:v>
                </c:pt>
                <c:pt idx="41">
                  <c:v>13.035399999999999</c:v>
                </c:pt>
                <c:pt idx="42">
                  <c:v>13.067500000000001</c:v>
                </c:pt>
                <c:pt idx="43">
                  <c:v>13.0989</c:v>
                </c:pt>
                <c:pt idx="44">
                  <c:v>13.130599999999999</c:v>
                </c:pt>
                <c:pt idx="45">
                  <c:v>13.163</c:v>
                </c:pt>
                <c:pt idx="46">
                  <c:v>13.196199999999999</c:v>
                </c:pt>
                <c:pt idx="47">
                  <c:v>13.229200000000001</c:v>
                </c:pt>
                <c:pt idx="48">
                  <c:v>13.2622</c:v>
                </c:pt>
                <c:pt idx="49">
                  <c:v>13.295</c:v>
                </c:pt>
                <c:pt idx="50">
                  <c:v>13.3283</c:v>
                </c:pt>
                <c:pt idx="51">
                  <c:v>13.361499999999999</c:v>
                </c:pt>
                <c:pt idx="52">
                  <c:v>13.394299999999999</c:v>
                </c:pt>
                <c:pt idx="53">
                  <c:v>13.427099999999999</c:v>
                </c:pt>
                <c:pt idx="54">
                  <c:v>13.4602</c:v>
                </c:pt>
                <c:pt idx="55">
                  <c:v>13.4941</c:v>
                </c:pt>
                <c:pt idx="56">
                  <c:v>13.527100000000001</c:v>
                </c:pt>
                <c:pt idx="57">
                  <c:v>13.559100000000001</c:v>
                </c:pt>
                <c:pt idx="58">
                  <c:v>13.5907</c:v>
                </c:pt>
                <c:pt idx="59">
                  <c:v>13.6228</c:v>
                </c:pt>
                <c:pt idx="60">
                  <c:v>13.6554</c:v>
                </c:pt>
                <c:pt idx="61">
                  <c:v>13.6889</c:v>
                </c:pt>
                <c:pt idx="62">
                  <c:v>13.7216</c:v>
                </c:pt>
                <c:pt idx="63">
                  <c:v>13.7544</c:v>
                </c:pt>
                <c:pt idx="64">
                  <c:v>13.787800000000001</c:v>
                </c:pt>
                <c:pt idx="65">
                  <c:v>13.8217</c:v>
                </c:pt>
                <c:pt idx="66">
                  <c:v>13.8558</c:v>
                </c:pt>
                <c:pt idx="67">
                  <c:v>13.889699999999999</c:v>
                </c:pt>
                <c:pt idx="68">
                  <c:v>13.9229</c:v>
                </c:pt>
                <c:pt idx="69">
                  <c:v>13.955500000000001</c:v>
                </c:pt>
                <c:pt idx="70">
                  <c:v>13.9884</c:v>
                </c:pt>
                <c:pt idx="71">
                  <c:v>14.0212</c:v>
                </c:pt>
                <c:pt idx="72">
                  <c:v>14.0533</c:v>
                </c:pt>
                <c:pt idx="73">
                  <c:v>14.0855</c:v>
                </c:pt>
                <c:pt idx="74">
                  <c:v>14.1182</c:v>
                </c:pt>
                <c:pt idx="75">
                  <c:v>14.1502</c:v>
                </c:pt>
                <c:pt idx="76">
                  <c:v>14.1821</c:v>
                </c:pt>
                <c:pt idx="77">
                  <c:v>14.2143</c:v>
                </c:pt>
                <c:pt idx="78">
                  <c:v>14.2468</c:v>
                </c:pt>
                <c:pt idx="79">
                  <c:v>14.279400000000001</c:v>
                </c:pt>
                <c:pt idx="80">
                  <c:v>14.3119</c:v>
                </c:pt>
                <c:pt idx="81">
                  <c:v>14.345000000000001</c:v>
                </c:pt>
                <c:pt idx="82">
                  <c:v>14.3782</c:v>
                </c:pt>
                <c:pt idx="83">
                  <c:v>14.4117</c:v>
                </c:pt>
                <c:pt idx="84">
                  <c:v>14.4452</c:v>
                </c:pt>
                <c:pt idx="85">
                  <c:v>14.478300000000001</c:v>
                </c:pt>
                <c:pt idx="86">
                  <c:v>14.511200000000001</c:v>
                </c:pt>
                <c:pt idx="87">
                  <c:v>14.5443</c:v>
                </c:pt>
                <c:pt idx="88">
                  <c:v>14.5769</c:v>
                </c:pt>
                <c:pt idx="89">
                  <c:v>14.608700000000001</c:v>
                </c:pt>
                <c:pt idx="90">
                  <c:v>14.6408</c:v>
                </c:pt>
                <c:pt idx="91">
                  <c:v>14.672800000000001</c:v>
                </c:pt>
                <c:pt idx="92">
                  <c:v>14.704499999999999</c:v>
                </c:pt>
                <c:pt idx="93">
                  <c:v>14.7355</c:v>
                </c:pt>
                <c:pt idx="94">
                  <c:v>14.7669</c:v>
                </c:pt>
                <c:pt idx="95">
                  <c:v>14.7996</c:v>
                </c:pt>
                <c:pt idx="96">
                  <c:v>14.832100000000001</c:v>
                </c:pt>
                <c:pt idx="97">
                  <c:v>14.8653</c:v>
                </c:pt>
                <c:pt idx="98">
                  <c:v>14.8987</c:v>
                </c:pt>
                <c:pt idx="99">
                  <c:v>14.9321</c:v>
                </c:pt>
                <c:pt idx="100">
                  <c:v>14.965299999999999</c:v>
                </c:pt>
                <c:pt idx="101">
                  <c:v>14.997999999999999</c:v>
                </c:pt>
                <c:pt idx="102">
                  <c:v>15.031000000000001</c:v>
                </c:pt>
                <c:pt idx="103">
                  <c:v>15.064</c:v>
                </c:pt>
                <c:pt idx="104">
                  <c:v>15.0969</c:v>
                </c:pt>
                <c:pt idx="105">
                  <c:v>15.1289</c:v>
                </c:pt>
                <c:pt idx="106">
                  <c:v>15.161</c:v>
                </c:pt>
                <c:pt idx="107">
                  <c:v>15.192</c:v>
                </c:pt>
                <c:pt idx="108">
                  <c:v>15.222799999999999</c:v>
                </c:pt>
                <c:pt idx="109">
                  <c:v>15.253500000000001</c:v>
                </c:pt>
                <c:pt idx="110">
                  <c:v>15.2851</c:v>
                </c:pt>
                <c:pt idx="111">
                  <c:v>15.3178</c:v>
                </c:pt>
                <c:pt idx="112">
                  <c:v>15.352</c:v>
                </c:pt>
                <c:pt idx="113">
                  <c:v>15.3855</c:v>
                </c:pt>
                <c:pt idx="114">
                  <c:v>15.4185</c:v>
                </c:pt>
                <c:pt idx="115">
                  <c:v>15.451000000000001</c:v>
                </c:pt>
                <c:pt idx="116">
                  <c:v>15.484</c:v>
                </c:pt>
                <c:pt idx="117">
                  <c:v>15.5167</c:v>
                </c:pt>
                <c:pt idx="118">
                  <c:v>15.549300000000001</c:v>
                </c:pt>
                <c:pt idx="119">
                  <c:v>15.581899999999999</c:v>
                </c:pt>
                <c:pt idx="120">
                  <c:v>15.614599999999999</c:v>
                </c:pt>
                <c:pt idx="121">
                  <c:v>15.6473</c:v>
                </c:pt>
                <c:pt idx="122">
                  <c:v>15.679600000000001</c:v>
                </c:pt>
                <c:pt idx="123">
                  <c:v>15.7111</c:v>
                </c:pt>
                <c:pt idx="124">
                  <c:v>15.7425</c:v>
                </c:pt>
                <c:pt idx="125">
                  <c:v>15.7738</c:v>
                </c:pt>
                <c:pt idx="126">
                  <c:v>15.8057</c:v>
                </c:pt>
                <c:pt idx="127">
                  <c:v>15.8376</c:v>
                </c:pt>
                <c:pt idx="128">
                  <c:v>15.869199999999999</c:v>
                </c:pt>
                <c:pt idx="129">
                  <c:v>15.9009</c:v>
                </c:pt>
                <c:pt idx="130">
                  <c:v>15.9344</c:v>
                </c:pt>
                <c:pt idx="131">
                  <c:v>15.9674</c:v>
                </c:pt>
                <c:pt idx="132">
                  <c:v>16.0001</c:v>
                </c:pt>
                <c:pt idx="133">
                  <c:v>16.032499999999999</c:v>
                </c:pt>
                <c:pt idx="134">
                  <c:v>16.064900000000002</c:v>
                </c:pt>
                <c:pt idx="135">
                  <c:v>16.097999999999999</c:v>
                </c:pt>
                <c:pt idx="136">
                  <c:v>16.130700000000001</c:v>
                </c:pt>
                <c:pt idx="137">
                  <c:v>16.163499999999999</c:v>
                </c:pt>
                <c:pt idx="138">
                  <c:v>16.196100000000001</c:v>
                </c:pt>
                <c:pt idx="139">
                  <c:v>16.228899999999999</c:v>
                </c:pt>
                <c:pt idx="140">
                  <c:v>16.261199999999999</c:v>
                </c:pt>
                <c:pt idx="141">
                  <c:v>16.292899999999999</c:v>
                </c:pt>
                <c:pt idx="142">
                  <c:v>16.323899999999998</c:v>
                </c:pt>
                <c:pt idx="143">
                  <c:v>16.354800000000001</c:v>
                </c:pt>
                <c:pt idx="144">
                  <c:v>16.385999999999999</c:v>
                </c:pt>
                <c:pt idx="145">
                  <c:v>16.4177</c:v>
                </c:pt>
                <c:pt idx="146">
                  <c:v>16.4495</c:v>
                </c:pt>
                <c:pt idx="147">
                  <c:v>16.481400000000001</c:v>
                </c:pt>
                <c:pt idx="148">
                  <c:v>16.5138</c:v>
                </c:pt>
                <c:pt idx="149">
                  <c:v>16.546900000000001</c:v>
                </c:pt>
                <c:pt idx="150">
                  <c:v>16.579499999999999</c:v>
                </c:pt>
                <c:pt idx="151">
                  <c:v>16.612500000000001</c:v>
                </c:pt>
                <c:pt idx="152">
                  <c:v>16.645299999999999</c:v>
                </c:pt>
                <c:pt idx="153">
                  <c:v>16.677399999999999</c:v>
                </c:pt>
                <c:pt idx="154">
                  <c:v>16.709700000000002</c:v>
                </c:pt>
                <c:pt idx="155">
                  <c:v>16.7423</c:v>
                </c:pt>
                <c:pt idx="156">
                  <c:v>16.774799999999999</c:v>
                </c:pt>
                <c:pt idx="157">
                  <c:v>16.807200000000002</c:v>
                </c:pt>
                <c:pt idx="158">
                  <c:v>16.839300000000001</c:v>
                </c:pt>
                <c:pt idx="159">
                  <c:v>16.871099999999998</c:v>
                </c:pt>
                <c:pt idx="160">
                  <c:v>16.9025</c:v>
                </c:pt>
                <c:pt idx="161">
                  <c:v>16.9344</c:v>
                </c:pt>
                <c:pt idx="162">
                  <c:v>16.966100000000001</c:v>
                </c:pt>
                <c:pt idx="163">
                  <c:v>16.997900000000001</c:v>
                </c:pt>
                <c:pt idx="164">
                  <c:v>17.029499999999999</c:v>
                </c:pt>
                <c:pt idx="165">
                  <c:v>17.060700000000001</c:v>
                </c:pt>
                <c:pt idx="166">
                  <c:v>17.0928</c:v>
                </c:pt>
                <c:pt idx="167">
                  <c:v>17.125299999999999</c:v>
                </c:pt>
                <c:pt idx="168">
                  <c:v>17.157800000000002</c:v>
                </c:pt>
                <c:pt idx="169">
                  <c:v>17.190200000000001</c:v>
                </c:pt>
                <c:pt idx="170">
                  <c:v>17.222100000000001</c:v>
                </c:pt>
                <c:pt idx="171">
                  <c:v>17.255099999999999</c:v>
                </c:pt>
                <c:pt idx="172">
                  <c:v>17.2879</c:v>
                </c:pt>
                <c:pt idx="173">
                  <c:v>17.3203</c:v>
                </c:pt>
                <c:pt idx="174">
                  <c:v>17.352599999999999</c:v>
                </c:pt>
                <c:pt idx="175">
                  <c:v>17.384599999999999</c:v>
                </c:pt>
                <c:pt idx="176">
                  <c:v>17.416599999999999</c:v>
                </c:pt>
                <c:pt idx="177">
                  <c:v>17.4483</c:v>
                </c:pt>
                <c:pt idx="178">
                  <c:v>17.4801</c:v>
                </c:pt>
                <c:pt idx="179">
                  <c:v>17.511199999999999</c:v>
                </c:pt>
                <c:pt idx="180">
                  <c:v>17.542300000000001</c:v>
                </c:pt>
                <c:pt idx="181">
                  <c:v>17.573399999999999</c:v>
                </c:pt>
                <c:pt idx="182">
                  <c:v>17.605</c:v>
                </c:pt>
                <c:pt idx="183">
                  <c:v>17.636800000000001</c:v>
                </c:pt>
                <c:pt idx="184">
                  <c:v>17.668600000000001</c:v>
                </c:pt>
                <c:pt idx="185">
                  <c:v>17.700600000000001</c:v>
                </c:pt>
                <c:pt idx="186">
                  <c:v>17.732099999999999</c:v>
                </c:pt>
                <c:pt idx="187">
                  <c:v>17.7639</c:v>
                </c:pt>
                <c:pt idx="188">
                  <c:v>17.795300000000001</c:v>
                </c:pt>
                <c:pt idx="189">
                  <c:v>17.8278</c:v>
                </c:pt>
                <c:pt idx="190">
                  <c:v>17.8598</c:v>
                </c:pt>
                <c:pt idx="191">
                  <c:v>17.892600000000002</c:v>
                </c:pt>
                <c:pt idx="192">
                  <c:v>17.925000000000001</c:v>
                </c:pt>
                <c:pt idx="193">
                  <c:v>17.957699999999999</c:v>
                </c:pt>
                <c:pt idx="194">
                  <c:v>17.9907</c:v>
                </c:pt>
                <c:pt idx="195">
                  <c:v>18.0228</c:v>
                </c:pt>
                <c:pt idx="196">
                  <c:v>18.055599999999998</c:v>
                </c:pt>
                <c:pt idx="197">
                  <c:v>18.087499999999999</c:v>
                </c:pt>
                <c:pt idx="198">
                  <c:v>18.119499999999999</c:v>
                </c:pt>
                <c:pt idx="199">
                  <c:v>18.1508</c:v>
                </c:pt>
                <c:pt idx="200">
                  <c:v>18.182300000000001</c:v>
                </c:pt>
                <c:pt idx="201">
                  <c:v>18.213699999999999</c:v>
                </c:pt>
                <c:pt idx="202">
                  <c:v>18.244299999999999</c:v>
                </c:pt>
                <c:pt idx="203">
                  <c:v>18.275200000000002</c:v>
                </c:pt>
                <c:pt idx="204">
                  <c:v>18.3064</c:v>
                </c:pt>
                <c:pt idx="205">
                  <c:v>18.337800000000001</c:v>
                </c:pt>
                <c:pt idx="206">
                  <c:v>18.3687</c:v>
                </c:pt>
                <c:pt idx="207">
                  <c:v>18.399699999999999</c:v>
                </c:pt>
                <c:pt idx="208">
                  <c:v>18.431799999999999</c:v>
                </c:pt>
                <c:pt idx="209">
                  <c:v>18.464300000000001</c:v>
                </c:pt>
                <c:pt idx="210">
                  <c:v>18.4968</c:v>
                </c:pt>
                <c:pt idx="211">
                  <c:v>18.529599999999999</c:v>
                </c:pt>
                <c:pt idx="212">
                  <c:v>18.562200000000001</c:v>
                </c:pt>
                <c:pt idx="213">
                  <c:v>18.5947</c:v>
                </c:pt>
                <c:pt idx="214">
                  <c:v>18.627099999999999</c:v>
                </c:pt>
                <c:pt idx="215">
                  <c:v>18.659099999999999</c:v>
                </c:pt>
                <c:pt idx="216">
                  <c:v>18.690799999999999</c:v>
                </c:pt>
                <c:pt idx="217">
                  <c:v>18.722100000000001</c:v>
                </c:pt>
                <c:pt idx="218">
                  <c:v>18.753599999999999</c:v>
                </c:pt>
                <c:pt idx="219">
                  <c:v>18.785299999999999</c:v>
                </c:pt>
                <c:pt idx="220">
                  <c:v>18.816400000000002</c:v>
                </c:pt>
                <c:pt idx="221">
                  <c:v>18.8477</c:v>
                </c:pt>
                <c:pt idx="222">
                  <c:v>18.878799999999998</c:v>
                </c:pt>
                <c:pt idx="223">
                  <c:v>18.9099</c:v>
                </c:pt>
                <c:pt idx="224">
                  <c:v>18.941400000000002</c:v>
                </c:pt>
                <c:pt idx="225">
                  <c:v>18.972200000000001</c:v>
                </c:pt>
                <c:pt idx="226">
                  <c:v>19.003599999999999</c:v>
                </c:pt>
                <c:pt idx="227">
                  <c:v>19.035</c:v>
                </c:pt>
                <c:pt idx="228">
                  <c:v>19.067299999999999</c:v>
                </c:pt>
                <c:pt idx="229">
                  <c:v>19.099399999999999</c:v>
                </c:pt>
                <c:pt idx="230">
                  <c:v>19.131699999999999</c:v>
                </c:pt>
                <c:pt idx="231">
                  <c:v>19.164200000000001</c:v>
                </c:pt>
                <c:pt idx="232">
                  <c:v>19.196400000000001</c:v>
                </c:pt>
                <c:pt idx="233">
                  <c:v>19.227900000000002</c:v>
                </c:pt>
                <c:pt idx="234">
                  <c:v>19.260000000000002</c:v>
                </c:pt>
                <c:pt idx="235">
                  <c:v>19.291899999999998</c:v>
                </c:pt>
                <c:pt idx="236">
                  <c:v>19.323799999999999</c:v>
                </c:pt>
                <c:pt idx="237">
                  <c:v>19.3552</c:v>
                </c:pt>
                <c:pt idx="238">
                  <c:v>19.386399999999998</c:v>
                </c:pt>
                <c:pt idx="239">
                  <c:v>19.418199999999999</c:v>
                </c:pt>
                <c:pt idx="240">
                  <c:v>19.449200000000001</c:v>
                </c:pt>
                <c:pt idx="241">
                  <c:v>19.480599999999999</c:v>
                </c:pt>
                <c:pt idx="242">
                  <c:v>19.5121</c:v>
                </c:pt>
                <c:pt idx="243">
                  <c:v>19.543299999999999</c:v>
                </c:pt>
                <c:pt idx="244">
                  <c:v>19.574200000000001</c:v>
                </c:pt>
                <c:pt idx="245">
                  <c:v>19.605799999999999</c:v>
                </c:pt>
                <c:pt idx="246">
                  <c:v>19.637</c:v>
                </c:pt>
                <c:pt idx="247">
                  <c:v>19.668399999999998</c:v>
                </c:pt>
                <c:pt idx="248">
                  <c:v>19.699400000000001</c:v>
                </c:pt>
                <c:pt idx="249">
                  <c:v>19.730399999999999</c:v>
                </c:pt>
                <c:pt idx="250">
                  <c:v>19.762</c:v>
                </c:pt>
              </c:numCache>
            </c:numRef>
          </c:xVal>
          <c:yVal>
            <c:numRef>
              <c:f>'50 mA'!$R$8:$R$251</c:f>
              <c:numCache>
                <c:formatCode>General</c:formatCode>
                <c:ptCount val="244"/>
                <c:pt idx="0">
                  <c:v>944.73128081326684</c:v>
                </c:pt>
                <c:pt idx="1">
                  <c:v>924.70265857160916</c:v>
                </c:pt>
                <c:pt idx="2">
                  <c:v>917.6998701169905</c:v>
                </c:pt>
                <c:pt idx="3">
                  <c:v>911.71218358329395</c:v>
                </c:pt>
                <c:pt idx="4">
                  <c:v>691.44242215651877</c:v>
                </c:pt>
                <c:pt idx="5">
                  <c:v>403.58589904737113</c:v>
                </c:pt>
                <c:pt idx="6">
                  <c:v>235.83038744033777</c:v>
                </c:pt>
                <c:pt idx="7">
                  <c:v>144.07116037376477</c:v>
                </c:pt>
                <c:pt idx="8">
                  <c:v>92.563501528772974</c:v>
                </c:pt>
                <c:pt idx="9">
                  <c:v>61.086463265870478</c:v>
                </c:pt>
                <c:pt idx="10">
                  <c:v>40.26018777215868</c:v>
                </c:pt>
                <c:pt idx="11">
                  <c:v>24.934144565102386</c:v>
                </c:pt>
                <c:pt idx="12">
                  <c:v>13.75338107790402</c:v>
                </c:pt>
                <c:pt idx="13">
                  <c:v>6.1158069729355473</c:v>
                </c:pt>
                <c:pt idx="14">
                  <c:v>1.9086664703905396</c:v>
                </c:pt>
                <c:pt idx="15">
                  <c:v>-0.73119835252258825</c:v>
                </c:pt>
                <c:pt idx="16">
                  <c:v>-1.7739717577818652</c:v>
                </c:pt>
                <c:pt idx="17">
                  <c:v>-2.1766562562648861</c:v>
                </c:pt>
                <c:pt idx="18">
                  <c:v>-2.9623744848569435</c:v>
                </c:pt>
                <c:pt idx="19">
                  <c:v>-3.2334166008774115</c:v>
                </c:pt>
                <c:pt idx="20">
                  <c:v>-3.3266959548670267</c:v>
                </c:pt>
                <c:pt idx="21">
                  <c:v>-3.6692831623114088</c:v>
                </c:pt>
                <c:pt idx="22">
                  <c:v>-3.2817372384333887</c:v>
                </c:pt>
                <c:pt idx="23">
                  <c:v>-2.8933750234483884</c:v>
                </c:pt>
                <c:pt idx="24">
                  <c:v>-2.4707414908684435</c:v>
                </c:pt>
                <c:pt idx="25">
                  <c:v>-2.5047807024290543</c:v>
                </c:pt>
                <c:pt idx="26">
                  <c:v>-2.3227881527634833</c:v>
                </c:pt>
                <c:pt idx="27">
                  <c:v>-2.1605663306592087</c:v>
                </c:pt>
                <c:pt idx="28">
                  <c:v>-2.0272956903835921</c:v>
                </c:pt>
                <c:pt idx="29">
                  <c:v>-1.6759516559603289</c:v>
                </c:pt>
                <c:pt idx="30">
                  <c:v>-1.2310024846982341</c:v>
                </c:pt>
                <c:pt idx="31">
                  <c:v>-1.1783169612365385</c:v>
                </c:pt>
                <c:pt idx="32">
                  <c:v>-0.90648425477880201</c:v>
                </c:pt>
                <c:pt idx="33">
                  <c:v>-0.94541491233549568</c:v>
                </c:pt>
                <c:pt idx="34">
                  <c:v>-0.42840128937984195</c:v>
                </c:pt>
                <c:pt idx="35">
                  <c:v>-0.46484236181913835</c:v>
                </c:pt>
                <c:pt idx="36">
                  <c:v>-0.59340368572219837</c:v>
                </c:pt>
                <c:pt idx="37">
                  <c:v>-0.81080935611857419</c:v>
                </c:pt>
                <c:pt idx="38">
                  <c:v>-0.95225404383567513</c:v>
                </c:pt>
                <c:pt idx="39">
                  <c:v>-1.0008386522704529</c:v>
                </c:pt>
                <c:pt idx="40">
                  <c:v>-0.82881618035043747</c:v>
                </c:pt>
                <c:pt idx="41">
                  <c:v>-0.93390262247272837</c:v>
                </c:pt>
                <c:pt idx="42">
                  <c:v>-0.70633658354948781</c:v>
                </c:pt>
                <c:pt idx="43">
                  <c:v>-0.92444546548848572</c:v>
                </c:pt>
                <c:pt idx="44">
                  <c:v>-0.75916622175584381</c:v>
                </c:pt>
                <c:pt idx="45">
                  <c:v>-0.55156494764777553</c:v>
                </c:pt>
                <c:pt idx="46">
                  <c:v>-8.405203686977443E-2</c:v>
                </c:pt>
                <c:pt idx="47">
                  <c:v>-0.21269912874328931</c:v>
                </c:pt>
                <c:pt idx="48">
                  <c:v>-4.9914366568539481E-3</c:v>
                </c:pt>
                <c:pt idx="49">
                  <c:v>-5.1666372691691262E-2</c:v>
                </c:pt>
                <c:pt idx="50">
                  <c:v>-0.16580301930160166</c:v>
                </c:pt>
                <c:pt idx="51">
                  <c:v>-7.5689312460994335E-2</c:v>
                </c:pt>
                <c:pt idx="52">
                  <c:v>5.6286280995784074E-2</c:v>
                </c:pt>
                <c:pt idx="53">
                  <c:v>-0.14716319204233608</c:v>
                </c:pt>
                <c:pt idx="54">
                  <c:v>-0.16897090222013217</c:v>
                </c:pt>
                <c:pt idx="55">
                  <c:v>-0.24704582200326108</c:v>
                </c:pt>
                <c:pt idx="56">
                  <c:v>9.1513267993708292E-2</c:v>
                </c:pt>
                <c:pt idx="57">
                  <c:v>8.5034871434579856E-2</c:v>
                </c:pt>
                <c:pt idx="58">
                  <c:v>0.16482274456329904</c:v>
                </c:pt>
                <c:pt idx="59">
                  <c:v>0.36638674076189742</c:v>
                </c:pt>
                <c:pt idx="60">
                  <c:v>0.15494760214972755</c:v>
                </c:pt>
                <c:pt idx="61">
                  <c:v>0.13421630231326978</c:v>
                </c:pt>
                <c:pt idx="62">
                  <c:v>0.62749020916231069</c:v>
                </c:pt>
                <c:pt idx="63">
                  <c:v>0.94577365267641833</c:v>
                </c:pt>
                <c:pt idx="64">
                  <c:v>1.2097393289327125</c:v>
                </c:pt>
                <c:pt idx="65">
                  <c:v>1.5764586253969426</c:v>
                </c:pt>
                <c:pt idx="66">
                  <c:v>2.544779697833798</c:v>
                </c:pt>
                <c:pt idx="67">
                  <c:v>3.6531687556600514</c:v>
                </c:pt>
                <c:pt idx="68">
                  <c:v>5.0902963063135509</c:v>
                </c:pt>
                <c:pt idx="69">
                  <c:v>7.3481401885699862</c:v>
                </c:pt>
                <c:pt idx="70">
                  <c:v>9.9320203733816079</c:v>
                </c:pt>
                <c:pt idx="71">
                  <c:v>12.758652290616698</c:v>
                </c:pt>
                <c:pt idx="72">
                  <c:v>16.207368642960564</c:v>
                </c:pt>
                <c:pt idx="73">
                  <c:v>20.572484296795587</c:v>
                </c:pt>
                <c:pt idx="74">
                  <c:v>25.599894321426198</c:v>
                </c:pt>
                <c:pt idx="75">
                  <c:v>31.155868652674339</c:v>
                </c:pt>
                <c:pt idx="76">
                  <c:v>37.14881875817305</c:v>
                </c:pt>
                <c:pt idx="77">
                  <c:v>43.251600681401349</c:v>
                </c:pt>
                <c:pt idx="78">
                  <c:v>49.559379301378158</c:v>
                </c:pt>
                <c:pt idx="79">
                  <c:v>55.881233563209094</c:v>
                </c:pt>
                <c:pt idx="80">
                  <c:v>62.204050160402396</c:v>
                </c:pt>
                <c:pt idx="81">
                  <c:v>67.992663600356252</c:v>
                </c:pt>
                <c:pt idx="82">
                  <c:v>73.43452860415988</c:v>
                </c:pt>
                <c:pt idx="83">
                  <c:v>78.337593316664851</c:v>
                </c:pt>
                <c:pt idx="84">
                  <c:v>81.825266606360003</c:v>
                </c:pt>
                <c:pt idx="85">
                  <c:v>85.122340787540381</c:v>
                </c:pt>
                <c:pt idx="86">
                  <c:v>88.076899385271261</c:v>
                </c:pt>
                <c:pt idx="87">
                  <c:v>90.591849806870343</c:v>
                </c:pt>
                <c:pt idx="88">
                  <c:v>92.517458319074137</c:v>
                </c:pt>
                <c:pt idx="89">
                  <c:v>93.822765485225531</c:v>
                </c:pt>
                <c:pt idx="90">
                  <c:v>95.152906661853095</c:v>
                </c:pt>
                <c:pt idx="91">
                  <c:v>95.912346642774452</c:v>
                </c:pt>
                <c:pt idx="92">
                  <c:v>96.803105161487309</c:v>
                </c:pt>
                <c:pt idx="93">
                  <c:v>97.499420780031585</c:v>
                </c:pt>
                <c:pt idx="94">
                  <c:v>98.125919416738626</c:v>
                </c:pt>
                <c:pt idx="95">
                  <c:v>98.49730752784528</c:v>
                </c:pt>
                <c:pt idx="96">
                  <c:v>98.586740434251723</c:v>
                </c:pt>
                <c:pt idx="97">
                  <c:v>99.039745430824368</c:v>
                </c:pt>
                <c:pt idx="98">
                  <c:v>99.208831124877349</c:v>
                </c:pt>
                <c:pt idx="99">
                  <c:v>99.762620569027661</c:v>
                </c:pt>
                <c:pt idx="100">
                  <c:v>100.08887530921295</c:v>
                </c:pt>
                <c:pt idx="101">
                  <c:v>99.5789242639039</c:v>
                </c:pt>
                <c:pt idx="102">
                  <c:v>99.701107911923543</c:v>
                </c:pt>
                <c:pt idx="103">
                  <c:v>99.775076333772546</c:v>
                </c:pt>
                <c:pt idx="104">
                  <c:v>99.572564153391411</c:v>
                </c:pt>
                <c:pt idx="105">
                  <c:v>100.1595486309209</c:v>
                </c:pt>
                <c:pt idx="106">
                  <c:v>100.18970135491838</c:v>
                </c:pt>
                <c:pt idx="107">
                  <c:v>100.41046541118897</c:v>
                </c:pt>
                <c:pt idx="108">
                  <c:v>100.49467978112359</c:v>
                </c:pt>
                <c:pt idx="109">
                  <c:v>100.38314870119913</c:v>
                </c:pt>
                <c:pt idx="110">
                  <c:v>100.88147073881103</c:v>
                </c:pt>
                <c:pt idx="111">
                  <c:v>101.43161673182246</c:v>
                </c:pt>
                <c:pt idx="112">
                  <c:v>101.4669748496803</c:v>
                </c:pt>
                <c:pt idx="113">
                  <c:v>102.12410019550242</c:v>
                </c:pt>
                <c:pt idx="114">
                  <c:v>101.84791909223364</c:v>
                </c:pt>
                <c:pt idx="115">
                  <c:v>101.77642094866376</c:v>
                </c:pt>
                <c:pt idx="116">
                  <c:v>102.00407729229495</c:v>
                </c:pt>
                <c:pt idx="117">
                  <c:v>101.86625845416246</c:v>
                </c:pt>
                <c:pt idx="118">
                  <c:v>102.06151262092776</c:v>
                </c:pt>
                <c:pt idx="119">
                  <c:v>102.08606574152425</c:v>
                </c:pt>
                <c:pt idx="120">
                  <c:v>101.98976790377766</c:v>
                </c:pt>
                <c:pt idx="121">
                  <c:v>102.22364048427714</c:v>
                </c:pt>
                <c:pt idx="122">
                  <c:v>102.36558008591716</c:v>
                </c:pt>
                <c:pt idx="123">
                  <c:v>102.3950667921123</c:v>
                </c:pt>
                <c:pt idx="124">
                  <c:v>102.78980916625069</c:v>
                </c:pt>
                <c:pt idx="125">
                  <c:v>102.76867857191597</c:v>
                </c:pt>
                <c:pt idx="126">
                  <c:v>102.66959590233759</c:v>
                </c:pt>
                <c:pt idx="127">
                  <c:v>103.03943683277518</c:v>
                </c:pt>
                <c:pt idx="128">
                  <c:v>103.11663749861047</c:v>
                </c:pt>
                <c:pt idx="129">
                  <c:v>103.20524587822668</c:v>
                </c:pt>
                <c:pt idx="130">
                  <c:v>103.6007006304816</c:v>
                </c:pt>
                <c:pt idx="131">
                  <c:v>103.5896552799643</c:v>
                </c:pt>
                <c:pt idx="132">
                  <c:v>103.95373110389259</c:v>
                </c:pt>
                <c:pt idx="133">
                  <c:v>103.60078322384302</c:v>
                </c:pt>
                <c:pt idx="134">
                  <c:v>103.79433078398084</c:v>
                </c:pt>
                <c:pt idx="135">
                  <c:v>104.03586823921991</c:v>
                </c:pt>
                <c:pt idx="136">
                  <c:v>103.76359935109255</c:v>
                </c:pt>
                <c:pt idx="137">
                  <c:v>104.13171390606448</c:v>
                </c:pt>
                <c:pt idx="138">
                  <c:v>104.20412564612357</c:v>
                </c:pt>
                <c:pt idx="139">
                  <c:v>104.07131587617278</c:v>
                </c:pt>
                <c:pt idx="140">
                  <c:v>104.08684059462858</c:v>
                </c:pt>
                <c:pt idx="141">
                  <c:v>104.10978945179241</c:v>
                </c:pt>
                <c:pt idx="142">
                  <c:v>104.53616293903963</c:v>
                </c:pt>
                <c:pt idx="143">
                  <c:v>104.81793485633773</c:v>
                </c:pt>
                <c:pt idx="144">
                  <c:v>105.16953324321339</c:v>
                </c:pt>
                <c:pt idx="145">
                  <c:v>105.33512010834265</c:v>
                </c:pt>
                <c:pt idx="146">
                  <c:v>105.36186900466984</c:v>
                </c:pt>
                <c:pt idx="147">
                  <c:v>105.36069351217972</c:v>
                </c:pt>
                <c:pt idx="148">
                  <c:v>105.34412679484885</c:v>
                </c:pt>
                <c:pt idx="149">
                  <c:v>105.32138568098959</c:v>
                </c:pt>
                <c:pt idx="150">
                  <c:v>105.30208038359278</c:v>
                </c:pt>
                <c:pt idx="151">
                  <c:v>105.41287999991232</c:v>
                </c:pt>
                <c:pt idx="152">
                  <c:v>105.25077456056995</c:v>
                </c:pt>
                <c:pt idx="153">
                  <c:v>104.8673952656</c:v>
                </c:pt>
                <c:pt idx="154">
                  <c:v>105.0546208816672</c:v>
                </c:pt>
                <c:pt idx="155">
                  <c:v>105.00235191975582</c:v>
                </c:pt>
                <c:pt idx="156">
                  <c:v>105.32001017762035</c:v>
                </c:pt>
                <c:pt idx="157">
                  <c:v>105.34604456470872</c:v>
                </c:pt>
                <c:pt idx="158">
                  <c:v>105.57594691832395</c:v>
                </c:pt>
                <c:pt idx="159">
                  <c:v>105.32784942032281</c:v>
                </c:pt>
                <c:pt idx="160">
                  <c:v>105.24092266306805</c:v>
                </c:pt>
                <c:pt idx="161">
                  <c:v>105.06980997830088</c:v>
                </c:pt>
                <c:pt idx="162">
                  <c:v>105.43096748705541</c:v>
                </c:pt>
                <c:pt idx="163">
                  <c:v>105.22121907227198</c:v>
                </c:pt>
                <c:pt idx="164">
                  <c:v>105.46419653446777</c:v>
                </c:pt>
                <c:pt idx="165">
                  <c:v>105.70492487176438</c:v>
                </c:pt>
                <c:pt idx="166">
                  <c:v>106.06310985975884</c:v>
                </c:pt>
                <c:pt idx="167">
                  <c:v>106.0896048584156</c:v>
                </c:pt>
                <c:pt idx="168">
                  <c:v>106.39074543210549</c:v>
                </c:pt>
                <c:pt idx="169">
                  <c:v>106.47199232291813</c:v>
                </c:pt>
                <c:pt idx="170">
                  <c:v>107.0940968372382</c:v>
                </c:pt>
                <c:pt idx="171">
                  <c:v>107.28076346365616</c:v>
                </c:pt>
                <c:pt idx="172">
                  <c:v>107.80650150051373</c:v>
                </c:pt>
                <c:pt idx="173">
                  <c:v>107.91367628384772</c:v>
                </c:pt>
                <c:pt idx="174">
                  <c:v>107.97208680022645</c:v>
                </c:pt>
                <c:pt idx="175">
                  <c:v>107.92834987146971</c:v>
                </c:pt>
                <c:pt idx="176">
                  <c:v>107.80313725269851</c:v>
                </c:pt>
                <c:pt idx="177">
                  <c:v>107.92725167436892</c:v>
                </c:pt>
                <c:pt idx="178">
                  <c:v>108.0720454758786</c:v>
                </c:pt>
                <c:pt idx="179">
                  <c:v>107.69986955233738</c:v>
                </c:pt>
                <c:pt idx="180">
                  <c:v>107.90073933986055</c:v>
                </c:pt>
                <c:pt idx="181">
                  <c:v>107.69520576283254</c:v>
                </c:pt>
                <c:pt idx="182">
                  <c:v>107.62987059674201</c:v>
                </c:pt>
                <c:pt idx="183">
                  <c:v>107.62157776679085</c:v>
                </c:pt>
                <c:pt idx="184">
                  <c:v>107.30853422695891</c:v>
                </c:pt>
                <c:pt idx="185">
                  <c:v>107.37187246145918</c:v>
                </c:pt>
                <c:pt idx="186">
                  <c:v>107.19048551966694</c:v>
                </c:pt>
                <c:pt idx="187">
                  <c:v>107.70456395339365</c:v>
                </c:pt>
                <c:pt idx="188">
                  <c:v>108.21372855585696</c:v>
                </c:pt>
                <c:pt idx="189">
                  <c:v>107.91814508378211</c:v>
                </c:pt>
                <c:pt idx="190">
                  <c:v>108.17247082474408</c:v>
                </c:pt>
                <c:pt idx="191">
                  <c:v>108.21765253300232</c:v>
                </c:pt>
                <c:pt idx="192">
                  <c:v>108.2426246748584</c:v>
                </c:pt>
                <c:pt idx="193">
                  <c:v>108.7688369045236</c:v>
                </c:pt>
                <c:pt idx="194">
                  <c:v>109.12327055076133</c:v>
                </c:pt>
                <c:pt idx="195">
                  <c:v>109.37963170721251</c:v>
                </c:pt>
                <c:pt idx="196">
                  <c:v>108.86984058309145</c:v>
                </c:pt>
                <c:pt idx="197">
                  <c:v>108.76867030679892</c:v>
                </c:pt>
                <c:pt idx="198">
                  <c:v>109.05381859284212</c:v>
                </c:pt>
                <c:pt idx="199">
                  <c:v>108.9648960612865</c:v>
                </c:pt>
                <c:pt idx="200">
                  <c:v>109.29295202103577</c:v>
                </c:pt>
                <c:pt idx="201">
                  <c:v>109.44833861609378</c:v>
                </c:pt>
                <c:pt idx="202">
                  <c:v>109.1337767279859</c:v>
                </c:pt>
                <c:pt idx="203">
                  <c:v>109.27715648287361</c:v>
                </c:pt>
                <c:pt idx="204">
                  <c:v>109.41966443168677</c:v>
                </c:pt>
                <c:pt idx="205">
                  <c:v>109.49919617388889</c:v>
                </c:pt>
                <c:pt idx="206">
                  <c:v>109.68669610252364</c:v>
                </c:pt>
                <c:pt idx="207">
                  <c:v>109.64079109318499</c:v>
                </c:pt>
                <c:pt idx="208">
                  <c:v>109.6484685611274</c:v>
                </c:pt>
                <c:pt idx="209">
                  <c:v>109.50979884862298</c:v>
                </c:pt>
                <c:pt idx="210">
                  <c:v>109.12218968611583</c:v>
                </c:pt>
                <c:pt idx="211">
                  <c:v>109.34051013096284</c:v>
                </c:pt>
                <c:pt idx="212">
                  <c:v>108.96301282455191</c:v>
                </c:pt>
                <c:pt idx="213">
                  <c:v>108.8341156505014</c:v>
                </c:pt>
                <c:pt idx="214">
                  <c:v>108.8386519124722</c:v>
                </c:pt>
                <c:pt idx="215">
                  <c:v>108.6793589699549</c:v>
                </c:pt>
                <c:pt idx="216">
                  <c:v>108.48869548745436</c:v>
                </c:pt>
                <c:pt idx="217">
                  <c:v>108.67137404499438</c:v>
                </c:pt>
                <c:pt idx="218">
                  <c:v>108.68452874559411</c:v>
                </c:pt>
                <c:pt idx="219">
                  <c:v>108.94884645438222</c:v>
                </c:pt>
                <c:pt idx="220">
                  <c:v>108.87886924853798</c:v>
                </c:pt>
                <c:pt idx="221">
                  <c:v>108.83275265784781</c:v>
                </c:pt>
                <c:pt idx="222">
                  <c:v>108.95394644850737</c:v>
                </c:pt>
                <c:pt idx="223">
                  <c:v>108.77298119590154</c:v>
                </c:pt>
                <c:pt idx="224">
                  <c:v>108.66137204803093</c:v>
                </c:pt>
                <c:pt idx="225">
                  <c:v>108.58147534268691</c:v>
                </c:pt>
                <c:pt idx="226">
                  <c:v>108.66707254460383</c:v>
                </c:pt>
                <c:pt idx="227">
                  <c:v>108.60709290563481</c:v>
                </c:pt>
                <c:pt idx="228">
                  <c:v>108.54894972443192</c:v>
                </c:pt>
                <c:pt idx="229">
                  <c:v>108.58418533525152</c:v>
                </c:pt>
                <c:pt idx="230">
                  <c:v>109.00370486781988</c:v>
                </c:pt>
                <c:pt idx="231">
                  <c:v>109.02181360422588</c:v>
                </c:pt>
                <c:pt idx="232">
                  <c:v>109.49814171949706</c:v>
                </c:pt>
                <c:pt idx="233">
                  <c:v>109.6708978960947</c:v>
                </c:pt>
                <c:pt idx="234">
                  <c:v>109.88483372920342</c:v>
                </c:pt>
                <c:pt idx="235">
                  <c:v>109.54939323347152</c:v>
                </c:pt>
                <c:pt idx="236">
                  <c:v>109.71704053497064</c:v>
                </c:pt>
                <c:pt idx="237">
                  <c:v>109.81768668538804</c:v>
                </c:pt>
                <c:pt idx="238">
                  <c:v>109.93181830835616</c:v>
                </c:pt>
                <c:pt idx="239">
                  <c:v>109.88747379574194</c:v>
                </c:pt>
                <c:pt idx="240">
                  <c:v>110.0780624035163</c:v>
                </c:pt>
                <c:pt idx="241">
                  <c:v>110.28700777494437</c:v>
                </c:pt>
                <c:pt idx="242">
                  <c:v>110.07216888930931</c:v>
                </c:pt>
                <c:pt idx="243">
                  <c:v>110.30960823142819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23E-4177-880E-7966E57D1312}"/>
            </c:ext>
          </c:extLst>
        </c:ser>
        <c:ser>
          <c:idx val="2"/>
          <c:order val="2"/>
          <c:tx>
            <c:v>20 mA</c:v>
          </c:tx>
          <c:xVal>
            <c:numRef>
              <c:f>'20 mA (2)'!$I$4:$I$135</c:f>
              <c:numCache>
                <c:formatCode>General</c:formatCode>
                <c:ptCount val="132"/>
                <c:pt idx="0">
                  <c:v>12.1084</c:v>
                </c:pt>
                <c:pt idx="1">
                  <c:v>12.1081</c:v>
                </c:pt>
                <c:pt idx="2">
                  <c:v>12.107100000000001</c:v>
                </c:pt>
                <c:pt idx="3">
                  <c:v>12.106199999999999</c:v>
                </c:pt>
                <c:pt idx="4">
                  <c:v>12.105499999999999</c:v>
                </c:pt>
                <c:pt idx="5">
                  <c:v>12.104799999999999</c:v>
                </c:pt>
                <c:pt idx="6">
                  <c:v>12.1046</c:v>
                </c:pt>
                <c:pt idx="7">
                  <c:v>12.1046</c:v>
                </c:pt>
                <c:pt idx="8">
                  <c:v>12.1036</c:v>
                </c:pt>
                <c:pt idx="9">
                  <c:v>12.1027</c:v>
                </c:pt>
                <c:pt idx="10">
                  <c:v>12.102399999999999</c:v>
                </c:pt>
                <c:pt idx="11">
                  <c:v>12.102399999999999</c:v>
                </c:pt>
                <c:pt idx="12">
                  <c:v>12.107699999999999</c:v>
                </c:pt>
                <c:pt idx="13">
                  <c:v>12.1219</c:v>
                </c:pt>
                <c:pt idx="14">
                  <c:v>12.1449</c:v>
                </c:pt>
                <c:pt idx="15">
                  <c:v>12.1759</c:v>
                </c:pt>
                <c:pt idx="16">
                  <c:v>12.209300000000001</c:v>
                </c:pt>
                <c:pt idx="17">
                  <c:v>12.2445</c:v>
                </c:pt>
                <c:pt idx="18">
                  <c:v>12.2797</c:v>
                </c:pt>
                <c:pt idx="19">
                  <c:v>12.3142</c:v>
                </c:pt>
                <c:pt idx="20">
                  <c:v>12.347799999999999</c:v>
                </c:pt>
                <c:pt idx="21">
                  <c:v>12.381399999999999</c:v>
                </c:pt>
                <c:pt idx="22">
                  <c:v>12.414899999999999</c:v>
                </c:pt>
                <c:pt idx="23">
                  <c:v>12.448600000000001</c:v>
                </c:pt>
                <c:pt idx="24">
                  <c:v>12.4815</c:v>
                </c:pt>
                <c:pt idx="25">
                  <c:v>12.513400000000001</c:v>
                </c:pt>
                <c:pt idx="26">
                  <c:v>12.545999999999999</c:v>
                </c:pt>
                <c:pt idx="27">
                  <c:v>12.5779</c:v>
                </c:pt>
                <c:pt idx="28">
                  <c:v>12.6092</c:v>
                </c:pt>
                <c:pt idx="29">
                  <c:v>12.64</c:v>
                </c:pt>
                <c:pt idx="30">
                  <c:v>12.6715</c:v>
                </c:pt>
                <c:pt idx="31">
                  <c:v>12.704499999999999</c:v>
                </c:pt>
                <c:pt idx="32">
                  <c:v>12.737399999999999</c:v>
                </c:pt>
                <c:pt idx="33">
                  <c:v>12.770200000000001</c:v>
                </c:pt>
                <c:pt idx="34">
                  <c:v>12.8034</c:v>
                </c:pt>
                <c:pt idx="35">
                  <c:v>12.836</c:v>
                </c:pt>
                <c:pt idx="36">
                  <c:v>12.868399999999999</c:v>
                </c:pt>
                <c:pt idx="37">
                  <c:v>12.9015</c:v>
                </c:pt>
                <c:pt idx="38">
                  <c:v>12.9352</c:v>
                </c:pt>
                <c:pt idx="39">
                  <c:v>12.9688</c:v>
                </c:pt>
                <c:pt idx="40">
                  <c:v>13.0017</c:v>
                </c:pt>
                <c:pt idx="41">
                  <c:v>13.0341</c:v>
                </c:pt>
                <c:pt idx="42">
                  <c:v>13.0664</c:v>
                </c:pt>
                <c:pt idx="43">
                  <c:v>13.0983</c:v>
                </c:pt>
                <c:pt idx="44">
                  <c:v>13.129799999999999</c:v>
                </c:pt>
                <c:pt idx="45">
                  <c:v>13.1616</c:v>
                </c:pt>
                <c:pt idx="46">
                  <c:v>13.195</c:v>
                </c:pt>
                <c:pt idx="47">
                  <c:v>13.2281</c:v>
                </c:pt>
                <c:pt idx="48">
                  <c:v>13.2605</c:v>
                </c:pt>
                <c:pt idx="49">
                  <c:v>13.293200000000001</c:v>
                </c:pt>
                <c:pt idx="50">
                  <c:v>13.325900000000001</c:v>
                </c:pt>
                <c:pt idx="51">
                  <c:v>13.359400000000001</c:v>
                </c:pt>
                <c:pt idx="52">
                  <c:v>13.3927</c:v>
                </c:pt>
                <c:pt idx="53">
                  <c:v>13.4261</c:v>
                </c:pt>
                <c:pt idx="54">
                  <c:v>13.459199999999999</c:v>
                </c:pt>
                <c:pt idx="55">
                  <c:v>13.4918</c:v>
                </c:pt>
                <c:pt idx="56">
                  <c:v>13.524800000000001</c:v>
                </c:pt>
                <c:pt idx="57">
                  <c:v>13.5571</c:v>
                </c:pt>
                <c:pt idx="58">
                  <c:v>13.5899</c:v>
                </c:pt>
                <c:pt idx="59">
                  <c:v>13.6218</c:v>
                </c:pt>
                <c:pt idx="60">
                  <c:v>13.653600000000001</c:v>
                </c:pt>
                <c:pt idx="61">
                  <c:v>13.6866</c:v>
                </c:pt>
                <c:pt idx="62">
                  <c:v>13.719099999999999</c:v>
                </c:pt>
                <c:pt idx="63">
                  <c:v>13.7524</c:v>
                </c:pt>
                <c:pt idx="64">
                  <c:v>13.786199999999999</c:v>
                </c:pt>
                <c:pt idx="65">
                  <c:v>13.819699999999999</c:v>
                </c:pt>
                <c:pt idx="66">
                  <c:v>13.8537</c:v>
                </c:pt>
                <c:pt idx="67">
                  <c:v>13.8871</c:v>
                </c:pt>
                <c:pt idx="68">
                  <c:v>13.9201</c:v>
                </c:pt>
                <c:pt idx="69">
                  <c:v>13.9534</c:v>
                </c:pt>
                <c:pt idx="70">
                  <c:v>13.9861</c:v>
                </c:pt>
                <c:pt idx="71">
                  <c:v>14.019600000000001</c:v>
                </c:pt>
                <c:pt idx="72">
                  <c:v>14.0528</c:v>
                </c:pt>
                <c:pt idx="73">
                  <c:v>14.085000000000001</c:v>
                </c:pt>
                <c:pt idx="74">
                  <c:v>14.1167</c:v>
                </c:pt>
                <c:pt idx="75">
                  <c:v>14.148400000000001</c:v>
                </c:pt>
                <c:pt idx="76">
                  <c:v>14.1798</c:v>
                </c:pt>
                <c:pt idx="77">
                  <c:v>14.212300000000001</c:v>
                </c:pt>
                <c:pt idx="78">
                  <c:v>14.245200000000001</c:v>
                </c:pt>
                <c:pt idx="79">
                  <c:v>14.277900000000001</c:v>
                </c:pt>
                <c:pt idx="80">
                  <c:v>14.3103</c:v>
                </c:pt>
                <c:pt idx="81">
                  <c:v>14.343400000000001</c:v>
                </c:pt>
                <c:pt idx="82">
                  <c:v>14.3764</c:v>
                </c:pt>
                <c:pt idx="83">
                  <c:v>14.409800000000001</c:v>
                </c:pt>
                <c:pt idx="84">
                  <c:v>14.4428</c:v>
                </c:pt>
                <c:pt idx="85">
                  <c:v>14.475899999999999</c:v>
                </c:pt>
                <c:pt idx="86">
                  <c:v>14.5093</c:v>
                </c:pt>
                <c:pt idx="87">
                  <c:v>14.5426</c:v>
                </c:pt>
                <c:pt idx="88">
                  <c:v>14.575100000000001</c:v>
                </c:pt>
                <c:pt idx="89">
                  <c:v>14.607200000000001</c:v>
                </c:pt>
                <c:pt idx="90">
                  <c:v>14.6393</c:v>
                </c:pt>
                <c:pt idx="91">
                  <c:v>14.671200000000001</c:v>
                </c:pt>
                <c:pt idx="92">
                  <c:v>14.7028</c:v>
                </c:pt>
                <c:pt idx="93">
                  <c:v>14.734299999999999</c:v>
                </c:pt>
                <c:pt idx="94">
                  <c:v>14.7659</c:v>
                </c:pt>
                <c:pt idx="95">
                  <c:v>14.7982</c:v>
                </c:pt>
                <c:pt idx="96">
                  <c:v>14.831</c:v>
                </c:pt>
                <c:pt idx="97">
                  <c:v>14.8643</c:v>
                </c:pt>
                <c:pt idx="98">
                  <c:v>14.8977</c:v>
                </c:pt>
                <c:pt idx="99">
                  <c:v>14.9307</c:v>
                </c:pt>
                <c:pt idx="100">
                  <c:v>14.963900000000001</c:v>
                </c:pt>
                <c:pt idx="101">
                  <c:v>14.9969</c:v>
                </c:pt>
                <c:pt idx="102">
                  <c:v>15.0297</c:v>
                </c:pt>
                <c:pt idx="103">
                  <c:v>15.0625</c:v>
                </c:pt>
                <c:pt idx="104">
                  <c:v>15.095000000000001</c:v>
                </c:pt>
                <c:pt idx="105">
                  <c:v>15.1273</c:v>
                </c:pt>
                <c:pt idx="106">
                  <c:v>15.1593</c:v>
                </c:pt>
                <c:pt idx="107">
                  <c:v>15.191000000000001</c:v>
                </c:pt>
                <c:pt idx="108">
                  <c:v>15.2225</c:v>
                </c:pt>
                <c:pt idx="109">
                  <c:v>15.254200000000001</c:v>
                </c:pt>
                <c:pt idx="110">
                  <c:v>15.2857</c:v>
                </c:pt>
                <c:pt idx="111">
                  <c:v>15.318</c:v>
                </c:pt>
                <c:pt idx="112">
                  <c:v>15.3505</c:v>
                </c:pt>
                <c:pt idx="113">
                  <c:v>15.383599999999999</c:v>
                </c:pt>
                <c:pt idx="114">
                  <c:v>15.416399999999999</c:v>
                </c:pt>
                <c:pt idx="115">
                  <c:v>15.449299999999999</c:v>
                </c:pt>
                <c:pt idx="116">
                  <c:v>15.482100000000001</c:v>
                </c:pt>
                <c:pt idx="117">
                  <c:v>15.5151</c:v>
                </c:pt>
                <c:pt idx="118">
                  <c:v>15.547599999999999</c:v>
                </c:pt>
                <c:pt idx="119">
                  <c:v>15.5809</c:v>
                </c:pt>
                <c:pt idx="120">
                  <c:v>15.613899999999999</c:v>
                </c:pt>
                <c:pt idx="121">
                  <c:v>15.6465</c:v>
                </c:pt>
                <c:pt idx="122">
                  <c:v>15.678699999999999</c:v>
                </c:pt>
                <c:pt idx="123">
                  <c:v>15.710900000000001</c:v>
                </c:pt>
                <c:pt idx="124">
                  <c:v>15.742800000000001</c:v>
                </c:pt>
                <c:pt idx="125">
                  <c:v>15.773999999999999</c:v>
                </c:pt>
                <c:pt idx="126">
                  <c:v>15.8055</c:v>
                </c:pt>
                <c:pt idx="127">
                  <c:v>15.8369</c:v>
                </c:pt>
                <c:pt idx="128">
                  <c:v>15.8683</c:v>
                </c:pt>
                <c:pt idx="129">
                  <c:v>15.8996</c:v>
                </c:pt>
                <c:pt idx="130">
                  <c:v>15.932700000000001</c:v>
                </c:pt>
                <c:pt idx="131">
                  <c:v>15.965299999999999</c:v>
                </c:pt>
              </c:numCache>
            </c:numRef>
          </c:xVal>
          <c:yVal>
            <c:numRef>
              <c:f>'20 mA (2)'!$R$8:$R$131</c:f>
              <c:numCache>
                <c:formatCode>General</c:formatCode>
                <c:ptCount val="124"/>
                <c:pt idx="0">
                  <c:v>165.27506287299252</c:v>
                </c:pt>
                <c:pt idx="1">
                  <c:v>163.1134507324681</c:v>
                </c:pt>
                <c:pt idx="2">
                  <c:v>163.4732578418409</c:v>
                </c:pt>
                <c:pt idx="3">
                  <c:v>164.86848147235082</c:v>
                </c:pt>
                <c:pt idx="4">
                  <c:v>162.63228305305466</c:v>
                </c:pt>
                <c:pt idx="5">
                  <c:v>162.91717263533135</c:v>
                </c:pt>
                <c:pt idx="6">
                  <c:v>163.8977823179564</c:v>
                </c:pt>
                <c:pt idx="7">
                  <c:v>163.02302985533254</c:v>
                </c:pt>
                <c:pt idx="8">
                  <c:v>163.47690882886977</c:v>
                </c:pt>
                <c:pt idx="9">
                  <c:v>161.55803288165728</c:v>
                </c:pt>
                <c:pt idx="10">
                  <c:v>162.64339388912501</c:v>
                </c:pt>
                <c:pt idx="11">
                  <c:v>162.32949998690273</c:v>
                </c:pt>
                <c:pt idx="12">
                  <c:v>161.61132633099515</c:v>
                </c:pt>
                <c:pt idx="13">
                  <c:v>161.95368084732939</c:v>
                </c:pt>
                <c:pt idx="14">
                  <c:v>161.0259648785609</c:v>
                </c:pt>
                <c:pt idx="15">
                  <c:v>152.86672809095148</c:v>
                </c:pt>
                <c:pt idx="16">
                  <c:v>139.96579763126977</c:v>
                </c:pt>
                <c:pt idx="17">
                  <c:v>120.11469343510669</c:v>
                </c:pt>
                <c:pt idx="18">
                  <c:v>100.62024592415784</c:v>
                </c:pt>
                <c:pt idx="19">
                  <c:v>80.781359008083811</c:v>
                </c:pt>
                <c:pt idx="20">
                  <c:v>63.116769919108755</c:v>
                </c:pt>
                <c:pt idx="21">
                  <c:v>46.172215647663727</c:v>
                </c:pt>
                <c:pt idx="22">
                  <c:v>31.639700767772602</c:v>
                </c:pt>
                <c:pt idx="23">
                  <c:v>19.420181444742664</c:v>
                </c:pt>
                <c:pt idx="24">
                  <c:v>10.163856959882017</c:v>
                </c:pt>
                <c:pt idx="25">
                  <c:v>4.0864890602159925</c:v>
                </c:pt>
                <c:pt idx="26">
                  <c:v>0.85243092460308889</c:v>
                </c:pt>
                <c:pt idx="27">
                  <c:v>-1.0925429251954724</c:v>
                </c:pt>
                <c:pt idx="28">
                  <c:v>-1.4138573327918527</c:v>
                </c:pt>
                <c:pt idx="29">
                  <c:v>-2.4259913468774692</c:v>
                </c:pt>
                <c:pt idx="30">
                  <c:v>-2.410181284659898</c:v>
                </c:pt>
                <c:pt idx="31">
                  <c:v>-3.012934596852602</c:v>
                </c:pt>
                <c:pt idx="32">
                  <c:v>-2.8191360099094274</c:v>
                </c:pt>
                <c:pt idx="33">
                  <c:v>-3.3705559707568638</c:v>
                </c:pt>
                <c:pt idx="34">
                  <c:v>-3.8564254178333228</c:v>
                </c:pt>
                <c:pt idx="35">
                  <c:v>-3.9929555514459985</c:v>
                </c:pt>
                <c:pt idx="36">
                  <c:v>-3.9773098946710079</c:v>
                </c:pt>
                <c:pt idx="37">
                  <c:v>-4.8384153616631211</c:v>
                </c:pt>
                <c:pt idx="38">
                  <c:v>-5.2902883697686729</c:v>
                </c:pt>
                <c:pt idx="39">
                  <c:v>-5.3439967668602266</c:v>
                </c:pt>
                <c:pt idx="40">
                  <c:v>-4.2038308577547827</c:v>
                </c:pt>
                <c:pt idx="41">
                  <c:v>-4.183933429988735</c:v>
                </c:pt>
                <c:pt idx="42">
                  <c:v>-3.7583543229264049</c:v>
                </c:pt>
                <c:pt idx="43">
                  <c:v>-3.1648434144235154</c:v>
                </c:pt>
                <c:pt idx="44">
                  <c:v>-2.9640421633489655</c:v>
                </c:pt>
                <c:pt idx="45">
                  <c:v>-3.6846651207483636</c:v>
                </c:pt>
                <c:pt idx="46">
                  <c:v>-3.0450093576369599</c:v>
                </c:pt>
                <c:pt idx="47">
                  <c:v>-1.489505975502857</c:v>
                </c:pt>
                <c:pt idx="48">
                  <c:v>-0.70672659396587523</c:v>
                </c:pt>
                <c:pt idx="49">
                  <c:v>-1.4907273179854357</c:v>
                </c:pt>
                <c:pt idx="50">
                  <c:v>-1.9787952828948043</c:v>
                </c:pt>
                <c:pt idx="51">
                  <c:v>-0.9235713487423638</c:v>
                </c:pt>
                <c:pt idx="52">
                  <c:v>-2.2995286450498984</c:v>
                </c:pt>
                <c:pt idx="53">
                  <c:v>-1.646707082719352</c:v>
                </c:pt>
                <c:pt idx="54">
                  <c:v>-0.13787487783340549</c:v>
                </c:pt>
                <c:pt idx="55">
                  <c:v>-6.0525681002940826E-2</c:v>
                </c:pt>
                <c:pt idx="56">
                  <c:v>-0.61393204630169051</c:v>
                </c:pt>
                <c:pt idx="57">
                  <c:v>-1.5423607848566188</c:v>
                </c:pt>
                <c:pt idx="58">
                  <c:v>-1.1557095780225519</c:v>
                </c:pt>
                <c:pt idx="59">
                  <c:v>6.4683858740328684E-2</c:v>
                </c:pt>
                <c:pt idx="60">
                  <c:v>-0.81705999132067519</c:v>
                </c:pt>
                <c:pt idx="61">
                  <c:v>0.45665696953808854</c:v>
                </c:pt>
                <c:pt idx="62">
                  <c:v>0.88987060945696794</c:v>
                </c:pt>
                <c:pt idx="63">
                  <c:v>0.34734039650312221</c:v>
                </c:pt>
                <c:pt idx="64">
                  <c:v>0.19276853994171969</c:v>
                </c:pt>
                <c:pt idx="65">
                  <c:v>0.43568389238007232</c:v>
                </c:pt>
                <c:pt idx="66">
                  <c:v>0.31909388420622642</c:v>
                </c:pt>
                <c:pt idx="67">
                  <c:v>-9.6564882006778721E-2</c:v>
                </c:pt>
                <c:pt idx="68">
                  <c:v>-0.89854797317556501</c:v>
                </c:pt>
                <c:pt idx="69">
                  <c:v>0.38258998948719797</c:v>
                </c:pt>
                <c:pt idx="70">
                  <c:v>0.86532601526807473</c:v>
                </c:pt>
                <c:pt idx="71">
                  <c:v>0.86115110694835972</c:v>
                </c:pt>
                <c:pt idx="72">
                  <c:v>1.4465496284841852</c:v>
                </c:pt>
                <c:pt idx="73">
                  <c:v>2.9067452555701627</c:v>
                </c:pt>
                <c:pt idx="74">
                  <c:v>3.41479736434425</c:v>
                </c:pt>
                <c:pt idx="75">
                  <c:v>5.2137393437160044</c:v>
                </c:pt>
                <c:pt idx="76">
                  <c:v>8.559815522822884</c:v>
                </c:pt>
                <c:pt idx="77">
                  <c:v>11.948720458349413</c:v>
                </c:pt>
                <c:pt idx="78">
                  <c:v>15.232426104237378</c:v>
                </c:pt>
                <c:pt idx="79">
                  <c:v>20.625064601227916</c:v>
                </c:pt>
                <c:pt idx="80">
                  <c:v>26.584715797577683</c:v>
                </c:pt>
                <c:pt idx="81">
                  <c:v>32.142445230576612</c:v>
                </c:pt>
                <c:pt idx="82">
                  <c:v>37.747317166440858</c:v>
                </c:pt>
                <c:pt idx="83">
                  <c:v>45.228870416971006</c:v>
                </c:pt>
                <c:pt idx="84">
                  <c:v>52.611870342361335</c:v>
                </c:pt>
                <c:pt idx="85">
                  <c:v>58.256287427998778</c:v>
                </c:pt>
                <c:pt idx="86">
                  <c:v>64.166237284573413</c:v>
                </c:pt>
                <c:pt idx="87">
                  <c:v>68.925766781484555</c:v>
                </c:pt>
                <c:pt idx="88">
                  <c:v>73.624264615841128</c:v>
                </c:pt>
                <c:pt idx="89">
                  <c:v>77.275377496943094</c:v>
                </c:pt>
                <c:pt idx="90">
                  <c:v>81.442215596251401</c:v>
                </c:pt>
                <c:pt idx="91">
                  <c:v>84.100186381932502</c:v>
                </c:pt>
                <c:pt idx="92">
                  <c:v>86.149708729105583</c:v>
                </c:pt>
                <c:pt idx="93">
                  <c:v>86.982422539882194</c:v>
                </c:pt>
                <c:pt idx="94">
                  <c:v>88.139959090503481</c:v>
                </c:pt>
                <c:pt idx="95">
                  <c:v>88.172796918599417</c:v>
                </c:pt>
                <c:pt idx="96">
                  <c:v>90.19434313304707</c:v>
                </c:pt>
                <c:pt idx="97">
                  <c:v>90.404595527580938</c:v>
                </c:pt>
                <c:pt idx="98">
                  <c:v>90.331006905695219</c:v>
                </c:pt>
                <c:pt idx="99">
                  <c:v>90.929559936595766</c:v>
                </c:pt>
                <c:pt idx="100">
                  <c:v>92.095886862267761</c:v>
                </c:pt>
                <c:pt idx="101">
                  <c:v>92.475569657500813</c:v>
                </c:pt>
                <c:pt idx="102">
                  <c:v>93.180527819966244</c:v>
                </c:pt>
                <c:pt idx="103">
                  <c:v>94.500771893160504</c:v>
                </c:pt>
                <c:pt idx="104">
                  <c:v>96.057403068486863</c:v>
                </c:pt>
                <c:pt idx="105">
                  <c:v>96.155304229896402</c:v>
                </c:pt>
                <c:pt idx="106">
                  <c:v>96.824097064438376</c:v>
                </c:pt>
                <c:pt idx="107">
                  <c:v>97.853944238974378</c:v>
                </c:pt>
                <c:pt idx="108">
                  <c:v>97.561787741109598</c:v>
                </c:pt>
                <c:pt idx="109">
                  <c:v>98.329656986429498</c:v>
                </c:pt>
                <c:pt idx="110">
                  <c:v>98.508791324970517</c:v>
                </c:pt>
                <c:pt idx="111">
                  <c:v>100.00611941177972</c:v>
                </c:pt>
                <c:pt idx="112">
                  <c:v>100.88520320372292</c:v>
                </c:pt>
                <c:pt idx="113">
                  <c:v>101.56001407496657</c:v>
                </c:pt>
                <c:pt idx="114">
                  <c:v>101.70426645267918</c:v>
                </c:pt>
                <c:pt idx="115">
                  <c:v>102.22664955491602</c:v>
                </c:pt>
                <c:pt idx="116">
                  <c:v>102.24479511588353</c:v>
                </c:pt>
                <c:pt idx="117">
                  <c:v>103.18570152832226</c:v>
                </c:pt>
                <c:pt idx="118">
                  <c:v>103.33016425523508</c:v>
                </c:pt>
                <c:pt idx="119">
                  <c:v>104.08257662842334</c:v>
                </c:pt>
                <c:pt idx="120">
                  <c:v>104.68363785581387</c:v>
                </c:pt>
                <c:pt idx="121">
                  <c:v>104.74001697812918</c:v>
                </c:pt>
                <c:pt idx="122">
                  <c:v>104.74252318420602</c:v>
                </c:pt>
                <c:pt idx="123">
                  <c:v>104.87718852222352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23E-4177-880E-7966E57D13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9843567"/>
        <c:axId val="419841487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30 mA</c:v>
                </c:tx>
                <c:xVal>
                  <c:numRef>
                    <c:extLst>
                      <c:ext uri="{02D57815-91ED-43cb-92C2-25804820EDAC}">
                        <c15:formulaRef>
                          <c15:sqref>'30 mA'!$I$4:$I$177</c15:sqref>
                        </c15:formulaRef>
                      </c:ext>
                    </c:extLst>
                    <c:numCache>
                      <c:formatCode>General</c:formatCode>
                      <c:ptCount val="174"/>
                      <c:pt idx="0">
                        <c:v>12.1051</c:v>
                      </c:pt>
                      <c:pt idx="1">
                        <c:v>12.1012</c:v>
                      </c:pt>
                      <c:pt idx="2">
                        <c:v>12.099299999999999</c:v>
                      </c:pt>
                      <c:pt idx="3">
                        <c:v>12.100899999999999</c:v>
                      </c:pt>
                      <c:pt idx="4">
                        <c:v>12.103199999999999</c:v>
                      </c:pt>
                      <c:pt idx="5">
                        <c:v>12.1046</c:v>
                      </c:pt>
                      <c:pt idx="6">
                        <c:v>12.1045</c:v>
                      </c:pt>
                      <c:pt idx="7">
                        <c:v>12.103400000000001</c:v>
                      </c:pt>
                      <c:pt idx="8">
                        <c:v>12.1015</c:v>
                      </c:pt>
                      <c:pt idx="9">
                        <c:v>12.0998</c:v>
                      </c:pt>
                      <c:pt idx="10">
                        <c:v>12.098699999999999</c:v>
                      </c:pt>
                      <c:pt idx="11">
                        <c:v>12.099299999999999</c:v>
                      </c:pt>
                      <c:pt idx="12">
                        <c:v>12.103400000000001</c:v>
                      </c:pt>
                      <c:pt idx="13">
                        <c:v>12.1173</c:v>
                      </c:pt>
                      <c:pt idx="14">
                        <c:v>12.140599999999999</c:v>
                      </c:pt>
                      <c:pt idx="15">
                        <c:v>12.1709</c:v>
                      </c:pt>
                      <c:pt idx="16">
                        <c:v>12.205399999999999</c:v>
                      </c:pt>
                      <c:pt idx="17">
                        <c:v>12.2407</c:v>
                      </c:pt>
                      <c:pt idx="18">
                        <c:v>12.2768</c:v>
                      </c:pt>
                      <c:pt idx="19">
                        <c:v>12.3119</c:v>
                      </c:pt>
                      <c:pt idx="20">
                        <c:v>12.346299999999999</c:v>
                      </c:pt>
                      <c:pt idx="21">
                        <c:v>12.379799999999999</c:v>
                      </c:pt>
                      <c:pt idx="22">
                        <c:v>12.412599999999999</c:v>
                      </c:pt>
                      <c:pt idx="23">
                        <c:v>12.4451</c:v>
                      </c:pt>
                      <c:pt idx="24">
                        <c:v>12.4777</c:v>
                      </c:pt>
                      <c:pt idx="25">
                        <c:v>12.51</c:v>
                      </c:pt>
                      <c:pt idx="26">
                        <c:v>12.542299999999999</c:v>
                      </c:pt>
                      <c:pt idx="27">
                        <c:v>12.5738</c:v>
                      </c:pt>
                      <c:pt idx="28">
                        <c:v>12.6053</c:v>
                      </c:pt>
                      <c:pt idx="29">
                        <c:v>12.6364</c:v>
                      </c:pt>
                      <c:pt idx="30">
                        <c:v>12.668200000000001</c:v>
                      </c:pt>
                      <c:pt idx="31">
                        <c:v>12.701000000000001</c:v>
                      </c:pt>
                      <c:pt idx="32">
                        <c:v>12.7347</c:v>
                      </c:pt>
                      <c:pt idx="33">
                        <c:v>12.767899999999999</c:v>
                      </c:pt>
                      <c:pt idx="34">
                        <c:v>12.800800000000001</c:v>
                      </c:pt>
                      <c:pt idx="35">
                        <c:v>12.8339</c:v>
                      </c:pt>
                      <c:pt idx="36">
                        <c:v>12.8668</c:v>
                      </c:pt>
                      <c:pt idx="37">
                        <c:v>12.8996</c:v>
                      </c:pt>
                      <c:pt idx="38">
                        <c:v>12.933199999999999</c:v>
                      </c:pt>
                      <c:pt idx="39">
                        <c:v>12.9665</c:v>
                      </c:pt>
                      <c:pt idx="40">
                        <c:v>12.9994</c:v>
                      </c:pt>
                      <c:pt idx="41">
                        <c:v>13.032</c:v>
                      </c:pt>
                      <c:pt idx="42">
                        <c:v>13.0641</c:v>
                      </c:pt>
                      <c:pt idx="43">
                        <c:v>13.095599999999999</c:v>
                      </c:pt>
                      <c:pt idx="44">
                        <c:v>13.1266</c:v>
                      </c:pt>
                      <c:pt idx="45">
                        <c:v>13.158300000000001</c:v>
                      </c:pt>
                      <c:pt idx="46">
                        <c:v>13.1913</c:v>
                      </c:pt>
                      <c:pt idx="47">
                        <c:v>13.2249</c:v>
                      </c:pt>
                      <c:pt idx="48">
                        <c:v>13.258100000000001</c:v>
                      </c:pt>
                      <c:pt idx="49">
                        <c:v>13.291</c:v>
                      </c:pt>
                      <c:pt idx="50">
                        <c:v>13.323600000000001</c:v>
                      </c:pt>
                      <c:pt idx="51">
                        <c:v>13.3568</c:v>
                      </c:pt>
                      <c:pt idx="52">
                        <c:v>13.3903</c:v>
                      </c:pt>
                      <c:pt idx="53">
                        <c:v>13.424099999999999</c:v>
                      </c:pt>
                      <c:pt idx="54">
                        <c:v>13.4574</c:v>
                      </c:pt>
                      <c:pt idx="55">
                        <c:v>13.490399999999999</c:v>
                      </c:pt>
                      <c:pt idx="56">
                        <c:v>13.522500000000001</c:v>
                      </c:pt>
                      <c:pt idx="57">
                        <c:v>13.5547</c:v>
                      </c:pt>
                      <c:pt idx="58">
                        <c:v>13.5861</c:v>
                      </c:pt>
                      <c:pt idx="59">
                        <c:v>13.6182</c:v>
                      </c:pt>
                      <c:pt idx="60">
                        <c:v>13.650399999999999</c:v>
                      </c:pt>
                      <c:pt idx="61">
                        <c:v>13.684100000000001</c:v>
                      </c:pt>
                      <c:pt idx="62">
                        <c:v>13.717599999999999</c:v>
                      </c:pt>
                      <c:pt idx="63">
                        <c:v>13.751200000000001</c:v>
                      </c:pt>
                      <c:pt idx="64">
                        <c:v>13.785</c:v>
                      </c:pt>
                      <c:pt idx="65">
                        <c:v>13.8184</c:v>
                      </c:pt>
                      <c:pt idx="66">
                        <c:v>13.851699999999999</c:v>
                      </c:pt>
                      <c:pt idx="67">
                        <c:v>13.884</c:v>
                      </c:pt>
                      <c:pt idx="68">
                        <c:v>13.917</c:v>
                      </c:pt>
                      <c:pt idx="69">
                        <c:v>13.95</c:v>
                      </c:pt>
                      <c:pt idx="70">
                        <c:v>13.9833</c:v>
                      </c:pt>
                      <c:pt idx="71">
                        <c:v>14.0168</c:v>
                      </c:pt>
                      <c:pt idx="72">
                        <c:v>14.0494</c:v>
                      </c:pt>
                      <c:pt idx="73">
                        <c:v>14.0815</c:v>
                      </c:pt>
                      <c:pt idx="74">
                        <c:v>14.1137</c:v>
                      </c:pt>
                      <c:pt idx="75">
                        <c:v>14.145799999999999</c:v>
                      </c:pt>
                      <c:pt idx="76">
                        <c:v>14.178100000000001</c:v>
                      </c:pt>
                      <c:pt idx="77">
                        <c:v>14.2104</c:v>
                      </c:pt>
                      <c:pt idx="78">
                        <c:v>14.2432</c:v>
                      </c:pt>
                      <c:pt idx="79">
                        <c:v>14.275700000000001</c:v>
                      </c:pt>
                      <c:pt idx="80">
                        <c:v>14.3085</c:v>
                      </c:pt>
                      <c:pt idx="81">
                        <c:v>14.3413</c:v>
                      </c:pt>
                      <c:pt idx="82">
                        <c:v>14.3736</c:v>
                      </c:pt>
                      <c:pt idx="83">
                        <c:v>14.4064</c:v>
                      </c:pt>
                      <c:pt idx="84">
                        <c:v>14.4397</c:v>
                      </c:pt>
                      <c:pt idx="85">
                        <c:v>14.4734</c:v>
                      </c:pt>
                      <c:pt idx="86">
                        <c:v>14.507300000000001</c:v>
                      </c:pt>
                      <c:pt idx="87">
                        <c:v>14.540800000000001</c:v>
                      </c:pt>
                      <c:pt idx="88">
                        <c:v>14.573399999999999</c:v>
                      </c:pt>
                      <c:pt idx="89">
                        <c:v>14.6059</c:v>
                      </c:pt>
                      <c:pt idx="90">
                        <c:v>14.637499999999999</c:v>
                      </c:pt>
                      <c:pt idx="91">
                        <c:v>14.6693</c:v>
                      </c:pt>
                      <c:pt idx="92">
                        <c:v>14.700699999999999</c:v>
                      </c:pt>
                      <c:pt idx="93">
                        <c:v>14.731999999999999</c:v>
                      </c:pt>
                      <c:pt idx="94">
                        <c:v>14.7645</c:v>
                      </c:pt>
                      <c:pt idx="95">
                        <c:v>14.7974</c:v>
                      </c:pt>
                      <c:pt idx="96">
                        <c:v>14.830500000000001</c:v>
                      </c:pt>
                      <c:pt idx="97">
                        <c:v>14.863899999999999</c:v>
                      </c:pt>
                      <c:pt idx="98">
                        <c:v>14.8969</c:v>
                      </c:pt>
                      <c:pt idx="99">
                        <c:v>14.9293</c:v>
                      </c:pt>
                      <c:pt idx="100">
                        <c:v>14.962300000000001</c:v>
                      </c:pt>
                      <c:pt idx="101">
                        <c:v>14.995200000000001</c:v>
                      </c:pt>
                      <c:pt idx="102">
                        <c:v>15.0281</c:v>
                      </c:pt>
                      <c:pt idx="103">
                        <c:v>15.061</c:v>
                      </c:pt>
                      <c:pt idx="104">
                        <c:v>15.093500000000001</c:v>
                      </c:pt>
                      <c:pt idx="105">
                        <c:v>15.1257</c:v>
                      </c:pt>
                      <c:pt idx="106">
                        <c:v>15.157299999999999</c:v>
                      </c:pt>
                      <c:pt idx="107">
                        <c:v>15.188800000000001</c:v>
                      </c:pt>
                      <c:pt idx="108">
                        <c:v>15.220800000000001</c:v>
                      </c:pt>
                      <c:pt idx="109">
                        <c:v>15.2525</c:v>
                      </c:pt>
                      <c:pt idx="110">
                        <c:v>15.2842</c:v>
                      </c:pt>
                      <c:pt idx="111">
                        <c:v>15.3162</c:v>
                      </c:pt>
                      <c:pt idx="112">
                        <c:v>15.349</c:v>
                      </c:pt>
                      <c:pt idx="113">
                        <c:v>15.382199999999999</c:v>
                      </c:pt>
                      <c:pt idx="114">
                        <c:v>15.414899999999999</c:v>
                      </c:pt>
                      <c:pt idx="115">
                        <c:v>15.4474</c:v>
                      </c:pt>
                      <c:pt idx="116">
                        <c:v>15.479900000000001</c:v>
                      </c:pt>
                      <c:pt idx="117">
                        <c:v>15.5129</c:v>
                      </c:pt>
                      <c:pt idx="118">
                        <c:v>15.546099999999999</c:v>
                      </c:pt>
                      <c:pt idx="119">
                        <c:v>15.579499999999999</c:v>
                      </c:pt>
                      <c:pt idx="120">
                        <c:v>15.6127</c:v>
                      </c:pt>
                      <c:pt idx="121">
                        <c:v>15.6454</c:v>
                      </c:pt>
                      <c:pt idx="122">
                        <c:v>15.677899999999999</c:v>
                      </c:pt>
                      <c:pt idx="123">
                        <c:v>15.7098</c:v>
                      </c:pt>
                      <c:pt idx="124">
                        <c:v>15.741099999999999</c:v>
                      </c:pt>
                      <c:pt idx="125">
                        <c:v>15.772</c:v>
                      </c:pt>
                      <c:pt idx="126">
                        <c:v>15.8033</c:v>
                      </c:pt>
                      <c:pt idx="127">
                        <c:v>15.8346</c:v>
                      </c:pt>
                      <c:pt idx="128">
                        <c:v>15.8659</c:v>
                      </c:pt>
                      <c:pt idx="129">
                        <c:v>15.8978</c:v>
                      </c:pt>
                      <c:pt idx="130">
                        <c:v>15.9308</c:v>
                      </c:pt>
                      <c:pt idx="131">
                        <c:v>15.9633</c:v>
                      </c:pt>
                      <c:pt idx="132">
                        <c:v>15.9962</c:v>
                      </c:pt>
                      <c:pt idx="133">
                        <c:v>16.029699999999998</c:v>
                      </c:pt>
                      <c:pt idx="134">
                        <c:v>16.062999999999999</c:v>
                      </c:pt>
                      <c:pt idx="135">
                        <c:v>16.096800000000002</c:v>
                      </c:pt>
                      <c:pt idx="136">
                        <c:v>16.13</c:v>
                      </c:pt>
                      <c:pt idx="137">
                        <c:v>16.162800000000001</c:v>
                      </c:pt>
                      <c:pt idx="138">
                        <c:v>16.195799999999998</c:v>
                      </c:pt>
                      <c:pt idx="139">
                        <c:v>16.228100000000001</c:v>
                      </c:pt>
                      <c:pt idx="140">
                        <c:v>16.260200000000001</c:v>
                      </c:pt>
                      <c:pt idx="141">
                        <c:v>16.291799999999999</c:v>
                      </c:pt>
                      <c:pt idx="142">
                        <c:v>16.322800000000001</c:v>
                      </c:pt>
                      <c:pt idx="143">
                        <c:v>16.3538</c:v>
                      </c:pt>
                      <c:pt idx="144">
                        <c:v>16.384899999999998</c:v>
                      </c:pt>
                      <c:pt idx="145">
                        <c:v>16.416</c:v>
                      </c:pt>
                      <c:pt idx="146">
                        <c:v>16.447299999999998</c:v>
                      </c:pt>
                      <c:pt idx="147">
                        <c:v>16.479399999999998</c:v>
                      </c:pt>
                      <c:pt idx="148">
                        <c:v>16.511500000000002</c:v>
                      </c:pt>
                      <c:pt idx="149">
                        <c:v>16.5442</c:v>
                      </c:pt>
                      <c:pt idx="150">
                        <c:v>16.577200000000001</c:v>
                      </c:pt>
                      <c:pt idx="151">
                        <c:v>16.6099</c:v>
                      </c:pt>
                      <c:pt idx="152">
                        <c:v>16.642700000000001</c:v>
                      </c:pt>
                      <c:pt idx="153">
                        <c:v>16.675699999999999</c:v>
                      </c:pt>
                      <c:pt idx="154">
                        <c:v>16.708100000000002</c:v>
                      </c:pt>
                      <c:pt idx="155">
                        <c:v>16.7408</c:v>
                      </c:pt>
                      <c:pt idx="156">
                        <c:v>16.7729</c:v>
                      </c:pt>
                      <c:pt idx="157">
                        <c:v>16.805199999999999</c:v>
                      </c:pt>
                      <c:pt idx="158">
                        <c:v>16.837199999999999</c:v>
                      </c:pt>
                      <c:pt idx="159">
                        <c:v>16.869499999999999</c:v>
                      </c:pt>
                      <c:pt idx="160">
                        <c:v>16.900700000000001</c:v>
                      </c:pt>
                      <c:pt idx="161">
                        <c:v>16.932200000000002</c:v>
                      </c:pt>
                      <c:pt idx="162">
                        <c:v>16.963999999999999</c:v>
                      </c:pt>
                      <c:pt idx="163">
                        <c:v>16.996300000000002</c:v>
                      </c:pt>
                      <c:pt idx="164">
                        <c:v>17.028099999999998</c:v>
                      </c:pt>
                      <c:pt idx="165">
                        <c:v>17.060099999999998</c:v>
                      </c:pt>
                      <c:pt idx="166">
                        <c:v>17.092199999999998</c:v>
                      </c:pt>
                      <c:pt idx="167">
                        <c:v>17.123899999999999</c:v>
                      </c:pt>
                      <c:pt idx="168">
                        <c:v>17.1556</c:v>
                      </c:pt>
                      <c:pt idx="169">
                        <c:v>17.1877</c:v>
                      </c:pt>
                      <c:pt idx="170">
                        <c:v>17.2196</c:v>
                      </c:pt>
                      <c:pt idx="171">
                        <c:v>17.251799999999999</c:v>
                      </c:pt>
                      <c:pt idx="172">
                        <c:v>17.284300000000002</c:v>
                      </c:pt>
                      <c:pt idx="173">
                        <c:v>17.3169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'30 mA'!$R$8:$R$187</c15:sqref>
                        </c15:formulaRef>
                      </c:ext>
                    </c:extLst>
                    <c:numCache>
                      <c:formatCode>General</c:formatCode>
                      <c:ptCount val="180"/>
                      <c:pt idx="0">
                        <c:v>3.422774796640637</c:v>
                      </c:pt>
                      <c:pt idx="1">
                        <c:v>3.5393995682345443</c:v>
                      </c:pt>
                      <c:pt idx="2">
                        <c:v>3.6110373360971675</c:v>
                      </c:pt>
                      <c:pt idx="3">
                        <c:v>3.4839398296671171</c:v>
                      </c:pt>
                      <c:pt idx="4">
                        <c:v>3.521648265420485</c:v>
                      </c:pt>
                      <c:pt idx="5">
                        <c:v>3.6714464170484873</c:v>
                      </c:pt>
                      <c:pt idx="6">
                        <c:v>3.8308448844391725</c:v>
                      </c:pt>
                      <c:pt idx="7">
                        <c:v>4.2366812954840949</c:v>
                      </c:pt>
                      <c:pt idx="8">
                        <c:v>4.9663603097988345</c:v>
                      </c:pt>
                      <c:pt idx="9">
                        <c:v>4.7158771079408224</c:v>
                      </c:pt>
                      <c:pt idx="10">
                        <c:v>3.9234897735980616</c:v>
                      </c:pt>
                      <c:pt idx="11">
                        <c:v>2.8840913882056904</c:v>
                      </c:pt>
                      <c:pt idx="12">
                        <c:v>1.9506541811899965</c:v>
                      </c:pt>
                      <c:pt idx="13">
                        <c:v>1.1630008740276518</c:v>
                      </c:pt>
                      <c:pt idx="14">
                        <c:v>0.6385480883726653</c:v>
                      </c:pt>
                      <c:pt idx="15">
                        <c:v>0.31641598255509962</c:v>
                      </c:pt>
                      <c:pt idx="16">
                        <c:v>5.3116434285837413E-2</c:v>
                      </c:pt>
                      <c:pt idx="17">
                        <c:v>-0.1667627477246196</c:v>
                      </c:pt>
                      <c:pt idx="18">
                        <c:v>0.16441425163123757</c:v>
                      </c:pt>
                      <c:pt idx="19">
                        <c:v>0.83981083176130811</c:v>
                      </c:pt>
                      <c:pt idx="20">
                        <c:v>1.837499972434784</c:v>
                      </c:pt>
                      <c:pt idx="21">
                        <c:v>2.9661456279207044</c:v>
                      </c:pt>
                      <c:pt idx="22">
                        <c:v>4.2147455953424418</c:v>
                      </c:pt>
                      <c:pt idx="23">
                        <c:v>5.4530563359706425</c:v>
                      </c:pt>
                      <c:pt idx="24">
                        <c:v>6.7809079180222831</c:v>
                      </c:pt>
                      <c:pt idx="25">
                        <c:v>8.135116217355705</c:v>
                      </c:pt>
                      <c:pt idx="26">
                        <c:v>9.5650406621409267</c:v>
                      </c:pt>
                      <c:pt idx="27">
                        <c:v>10.978390081946465</c:v>
                      </c:pt>
                      <c:pt idx="28">
                        <c:v>12.377320765987571</c:v>
                      </c:pt>
                      <c:pt idx="29">
                        <c:v>13.829104389595214</c:v>
                      </c:pt>
                      <c:pt idx="30">
                        <c:v>15.363602500588591</c:v>
                      </c:pt>
                      <c:pt idx="31">
                        <c:v>16.8545060828265</c:v>
                      </c:pt>
                      <c:pt idx="32">
                        <c:v>18.454665098272056</c:v>
                      </c:pt>
                      <c:pt idx="33">
                        <c:v>20.038155657257647</c:v>
                      </c:pt>
                      <c:pt idx="34">
                        <c:v>21.661553435265546</c:v>
                      </c:pt>
                      <c:pt idx="35">
                        <c:v>23.222000684077717</c:v>
                      </c:pt>
                      <c:pt idx="36">
                        <c:v>24.878867297830759</c:v>
                      </c:pt>
                      <c:pt idx="37">
                        <c:v>26.619279959706255</c:v>
                      </c:pt>
                      <c:pt idx="38">
                        <c:v>28.274872617086842</c:v>
                      </c:pt>
                      <c:pt idx="39">
                        <c:v>30.012925657884068</c:v>
                      </c:pt>
                      <c:pt idx="40">
                        <c:v>31.766828144737019</c:v>
                      </c:pt>
                      <c:pt idx="41">
                        <c:v>33.534962623915099</c:v>
                      </c:pt>
                      <c:pt idx="42">
                        <c:v>35.287440095996928</c:v>
                      </c:pt>
                      <c:pt idx="43">
                        <c:v>37.054549883594071</c:v>
                      </c:pt>
                      <c:pt idx="44">
                        <c:v>38.891680514009586</c:v>
                      </c:pt>
                      <c:pt idx="45">
                        <c:v>40.774906039605682</c:v>
                      </c:pt>
                      <c:pt idx="46">
                        <c:v>42.666805111902065</c:v>
                      </c:pt>
                      <c:pt idx="47">
                        <c:v>44.533409077755493</c:v>
                      </c:pt>
                      <c:pt idx="48">
                        <c:v>46.383926870792394</c:v>
                      </c:pt>
                      <c:pt idx="49">
                        <c:v>48.177275347111404</c:v>
                      </c:pt>
                      <c:pt idx="50">
                        <c:v>49.972343991484138</c:v>
                      </c:pt>
                      <c:pt idx="51">
                        <c:v>51.904819347801805</c:v>
                      </c:pt>
                      <c:pt idx="52">
                        <c:v>53.76555655727195</c:v>
                      </c:pt>
                      <c:pt idx="53">
                        <c:v>55.632799283230518</c:v>
                      </c:pt>
                      <c:pt idx="54">
                        <c:v>57.486331443379008</c:v>
                      </c:pt>
                      <c:pt idx="55">
                        <c:v>59.303938542320168</c:v>
                      </c:pt>
                      <c:pt idx="56">
                        <c:v>61.139414340654263</c:v>
                      </c:pt>
                      <c:pt idx="57">
                        <c:v>62.839346791211277</c:v>
                      </c:pt>
                      <c:pt idx="58">
                        <c:v>64.731666962888113</c:v>
                      </c:pt>
                      <c:pt idx="59">
                        <c:v>66.533139320926225</c:v>
                      </c:pt>
                      <c:pt idx="60">
                        <c:v>68.133650470320362</c:v>
                      </c:pt>
                      <c:pt idx="61">
                        <c:v>69.894656285931788</c:v>
                      </c:pt>
                      <c:pt idx="62">
                        <c:v>71.495521010807479</c:v>
                      </c:pt>
                      <c:pt idx="63">
                        <c:v>73.091978290477158</c:v>
                      </c:pt>
                      <c:pt idx="64">
                        <c:v>74.5834771235928</c:v>
                      </c:pt>
                      <c:pt idx="65">
                        <c:v>75.998340176598191</c:v>
                      </c:pt>
                      <c:pt idx="66">
                        <c:v>77.545094066144699</c:v>
                      </c:pt>
                      <c:pt idx="67">
                        <c:v>79.006827484417826</c:v>
                      </c:pt>
                      <c:pt idx="68">
                        <c:v>80.325821190357047</c:v>
                      </c:pt>
                      <c:pt idx="69">
                        <c:v>81.669354471390861</c:v>
                      </c:pt>
                      <c:pt idx="70">
                        <c:v>83.087030073668032</c:v>
                      </c:pt>
                      <c:pt idx="71">
                        <c:v>84.328981578083614</c:v>
                      </c:pt>
                      <c:pt idx="72">
                        <c:v>85.353321570398492</c:v>
                      </c:pt>
                      <c:pt idx="73">
                        <c:v>86.576056016492572</c:v>
                      </c:pt>
                      <c:pt idx="74">
                        <c:v>87.714652963080169</c:v>
                      </c:pt>
                      <c:pt idx="75">
                        <c:v>88.806754803163585</c:v>
                      </c:pt>
                      <c:pt idx="76">
                        <c:v>89.721831456013703</c:v>
                      </c:pt>
                      <c:pt idx="77">
                        <c:v>90.704843325006919</c:v>
                      </c:pt>
                      <c:pt idx="78">
                        <c:v>91.59919773583708</c:v>
                      </c:pt>
                      <c:pt idx="79">
                        <c:v>92.367844793564743</c:v>
                      </c:pt>
                      <c:pt idx="80">
                        <c:v>93.254337109746231</c:v>
                      </c:pt>
                      <c:pt idx="81">
                        <c:v>94.328888827307708</c:v>
                      </c:pt>
                      <c:pt idx="82">
                        <c:v>95.037448533938957</c:v>
                      </c:pt>
                      <c:pt idx="83">
                        <c:v>95.885964360332039</c:v>
                      </c:pt>
                      <c:pt idx="84">
                        <c:v>96.637718275763831</c:v>
                      </c:pt>
                      <c:pt idx="85">
                        <c:v>97.294178349506183</c:v>
                      </c:pt>
                      <c:pt idx="86">
                        <c:v>97.929417759619938</c:v>
                      </c:pt>
                      <c:pt idx="87">
                        <c:v>98.506685339874778</c:v>
                      </c:pt>
                      <c:pt idx="88">
                        <c:v>98.880463977250102</c:v>
                      </c:pt>
                      <c:pt idx="89">
                        <c:v>99.367462037991871</c:v>
                      </c:pt>
                      <c:pt idx="90">
                        <c:v>99.711349202064994</c:v>
                      </c:pt>
                      <c:pt idx="91">
                        <c:v>99.968226305338504</c:v>
                      </c:pt>
                      <c:pt idx="92">
                        <c:v>100.04026734786281</c:v>
                      </c:pt>
                      <c:pt idx="93">
                        <c:v>100.1682567841829</c:v>
                      </c:pt>
                      <c:pt idx="94">
                        <c:v>100.53561420661735</c:v>
                      </c:pt>
                      <c:pt idx="95">
                        <c:v>100.67403310905389</c:v>
                      </c:pt>
                      <c:pt idx="96">
                        <c:v>100.66685555998336</c:v>
                      </c:pt>
                      <c:pt idx="97">
                        <c:v>100.82066867498547</c:v>
                      </c:pt>
                      <c:pt idx="98">
                        <c:v>100.69821610761532</c:v>
                      </c:pt>
                      <c:pt idx="99">
                        <c:v>100.47111490903551</c:v>
                      </c:pt>
                      <c:pt idx="100">
                        <c:v>100.59053188401744</c:v>
                      </c:pt>
                      <c:pt idx="101">
                        <c:v>100.54654017375616</c:v>
                      </c:pt>
                      <c:pt idx="102">
                        <c:v>100.48810623255544</c:v>
                      </c:pt>
                      <c:pt idx="103">
                        <c:v>100.23938042283845</c:v>
                      </c:pt>
                      <c:pt idx="104">
                        <c:v>100.00214835516938</c:v>
                      </c:pt>
                      <c:pt idx="105">
                        <c:v>100.28908277103105</c:v>
                      </c:pt>
                      <c:pt idx="106">
                        <c:v>100.15212358389049</c:v>
                      </c:pt>
                      <c:pt idx="107">
                        <c:v>100.30120783776184</c:v>
                      </c:pt>
                      <c:pt idx="108">
                        <c:v>100.35635494957288</c:v>
                      </c:pt>
                      <c:pt idx="109">
                        <c:v>100.03354122000269</c:v>
                      </c:pt>
                      <c:pt idx="110">
                        <c:v>100.13717047059554</c:v>
                      </c:pt>
                      <c:pt idx="111">
                        <c:v>100.03579205306089</c:v>
                      </c:pt>
                      <c:pt idx="112">
                        <c:v>99.875913856592248</c:v>
                      </c:pt>
                      <c:pt idx="113">
                        <c:v>100.21158778007134</c:v>
                      </c:pt>
                      <c:pt idx="114">
                        <c:v>100.046317876229</c:v>
                      </c:pt>
                      <c:pt idx="115">
                        <c:v>100.08682316063144</c:v>
                      </c:pt>
                      <c:pt idx="116">
                        <c:v>100.01429823789474</c:v>
                      </c:pt>
                      <c:pt idx="117">
                        <c:v>100.10001101037251</c:v>
                      </c:pt>
                      <c:pt idx="118">
                        <c:v>100.32616943017069</c:v>
                      </c:pt>
                      <c:pt idx="119">
                        <c:v>100.23946345579002</c:v>
                      </c:pt>
                      <c:pt idx="120">
                        <c:v>100.28561773863821</c:v>
                      </c:pt>
                      <c:pt idx="121">
                        <c:v>100.36837276791042</c:v>
                      </c:pt>
                      <c:pt idx="122">
                        <c:v>100.18300728195733</c:v>
                      </c:pt>
                      <c:pt idx="123">
                        <c:v>100.10102440609833</c:v>
                      </c:pt>
                      <c:pt idx="124">
                        <c:v>100.01214394988817</c:v>
                      </c:pt>
                      <c:pt idx="125">
                        <c:v>100.03926264958484</c:v>
                      </c:pt>
                      <c:pt idx="126">
                        <c:v>99.965175848232676</c:v>
                      </c:pt>
                      <c:pt idx="127">
                        <c:v>99.78076698951709</c:v>
                      </c:pt>
                      <c:pt idx="128">
                        <c:v>99.741572816344743</c:v>
                      </c:pt>
                      <c:pt idx="129">
                        <c:v>99.611195328916779</c:v>
                      </c:pt>
                      <c:pt idx="130">
                        <c:v>99.711143924731388</c:v>
                      </c:pt>
                      <c:pt idx="131">
                        <c:v>99.753204386486857</c:v>
                      </c:pt>
                      <c:pt idx="132">
                        <c:v>99.852056906991663</c:v>
                      </c:pt>
                      <c:pt idx="133">
                        <c:v>99.812921763062931</c:v>
                      </c:pt>
                      <c:pt idx="134">
                        <c:v>99.767848866862025</c:v>
                      </c:pt>
                      <c:pt idx="135">
                        <c:v>99.700672450199662</c:v>
                      </c:pt>
                      <c:pt idx="136">
                        <c:v>99.906961743535632</c:v>
                      </c:pt>
                      <c:pt idx="137">
                        <c:v>99.99000638163389</c:v>
                      </c:pt>
                      <c:pt idx="138">
                        <c:v>100.19176270848108</c:v>
                      </c:pt>
                      <c:pt idx="139">
                        <c:v>100.25708417406784</c:v>
                      </c:pt>
                      <c:pt idx="140">
                        <c:v>100.07728540448592</c:v>
                      </c:pt>
                      <c:pt idx="141">
                        <c:v>100.12631316317345</c:v>
                      </c:pt>
                      <c:pt idx="142">
                        <c:v>100.20494286916136</c:v>
                      </c:pt>
                      <c:pt idx="143">
                        <c:v>100.25517830684863</c:v>
                      </c:pt>
                      <c:pt idx="144">
                        <c:v>100.24432981005097</c:v>
                      </c:pt>
                      <c:pt idx="145">
                        <c:v>100.06949616495363</c:v>
                      </c:pt>
                      <c:pt idx="146">
                        <c:v>99.928247470420146</c:v>
                      </c:pt>
                      <c:pt idx="147">
                        <c:v>99.795299594367563</c:v>
                      </c:pt>
                      <c:pt idx="148">
                        <c:v>99.734918358869848</c:v>
                      </c:pt>
                      <c:pt idx="149">
                        <c:v>99.988870980107208</c:v>
                      </c:pt>
                      <c:pt idx="150">
                        <c:v>99.912819274386123</c:v>
                      </c:pt>
                      <c:pt idx="151">
                        <c:v>99.809191889323969</c:v>
                      </c:pt>
                      <c:pt idx="152">
                        <c:v>99.635996085370323</c:v>
                      </c:pt>
                      <c:pt idx="153">
                        <c:v>99.584889163958778</c:v>
                      </c:pt>
                      <c:pt idx="154">
                        <c:v>99.511401554539589</c:v>
                      </c:pt>
                      <c:pt idx="155">
                        <c:v>99.532954248354812</c:v>
                      </c:pt>
                      <c:pt idx="156">
                        <c:v>99.627776373046061</c:v>
                      </c:pt>
                      <c:pt idx="157">
                        <c:v>99.403472415752688</c:v>
                      </c:pt>
                      <c:pt idx="158">
                        <c:v>99.23497152845853</c:v>
                      </c:pt>
                      <c:pt idx="159">
                        <c:v>99.09943386608343</c:v>
                      </c:pt>
                      <c:pt idx="160">
                        <c:v>99.111402692418793</c:v>
                      </c:pt>
                      <c:pt idx="161">
                        <c:v>99.033078966849658</c:v>
                      </c:pt>
                      <c:pt idx="162">
                        <c:v>99.083234314953259</c:v>
                      </c:pt>
                      <c:pt idx="163">
                        <c:v>99.127073123435821</c:v>
                      </c:pt>
                      <c:pt idx="164">
                        <c:v>98.949000983832775</c:v>
                      </c:pt>
                      <c:pt idx="165">
                        <c:v>98.830023961539041</c:v>
                      </c:pt>
                      <c:pt idx="166">
                        <c:v>98.916233889406897</c:v>
                      </c:pt>
                      <c:pt idx="167">
                        <c:v>98.862469491307337</c:v>
                      </c:pt>
                      <c:pt idx="168">
                        <c:v>98.879189967913817</c:v>
                      </c:pt>
                      <c:pt idx="169">
                        <c:v>99.110168510467119</c:v>
                      </c:pt>
                      <c:pt idx="170">
                        <c:v>99.192746936615663</c:v>
                      </c:pt>
                      <c:pt idx="171">
                        <c:v>99.070878413992943</c:v>
                      </c:pt>
                      <c:pt idx="172">
                        <c:v>99.025421614645083</c:v>
                      </c:pt>
                      <c:pt idx="173">
                        <c:v>99.484378094131699</c:v>
                      </c:pt>
                      <c:pt idx="174">
                        <c:v>99.656792153623371</c:v>
                      </c:pt>
                      <c:pt idx="175">
                        <c:v>99.58717264887305</c:v>
                      </c:pt>
                      <c:pt idx="176">
                        <c:v>99.618846657259127</c:v>
                      </c:pt>
                      <c:pt idx="177">
                        <c:v>99.871605192595581</c:v>
                      </c:pt>
                      <c:pt idx="178">
                        <c:v>99.827096430809945</c:v>
                      </c:pt>
                      <c:pt idx="179">
                        <c:v>99.965520677298443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E23E-4177-880E-7966E57D1312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100 mA</c:v>
                </c:tx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'100 mA'!$I$4:$I$135</c15:sqref>
                        </c15:formulaRef>
                      </c:ext>
                    </c:extLst>
                    <c:numCache>
                      <c:formatCode>General</c:formatCode>
                      <c:ptCount val="132"/>
                      <c:pt idx="0">
                        <c:v>12.1088</c:v>
                      </c:pt>
                      <c:pt idx="1">
                        <c:v>12.108700000000001</c:v>
                      </c:pt>
                      <c:pt idx="2">
                        <c:v>12.107900000000001</c:v>
                      </c:pt>
                      <c:pt idx="3">
                        <c:v>12.107200000000001</c:v>
                      </c:pt>
                      <c:pt idx="4">
                        <c:v>12.106299999999999</c:v>
                      </c:pt>
                      <c:pt idx="5">
                        <c:v>12.105399999999999</c:v>
                      </c:pt>
                      <c:pt idx="6">
                        <c:v>12.104900000000001</c:v>
                      </c:pt>
                      <c:pt idx="7">
                        <c:v>12.103400000000001</c:v>
                      </c:pt>
                      <c:pt idx="8">
                        <c:v>12.1021</c:v>
                      </c:pt>
                      <c:pt idx="9">
                        <c:v>12.1027</c:v>
                      </c:pt>
                      <c:pt idx="10">
                        <c:v>12.1036</c:v>
                      </c:pt>
                      <c:pt idx="11">
                        <c:v>12.104100000000001</c:v>
                      </c:pt>
                      <c:pt idx="12">
                        <c:v>12.108700000000001</c:v>
                      </c:pt>
                      <c:pt idx="13">
                        <c:v>12.1225</c:v>
                      </c:pt>
                      <c:pt idx="14">
                        <c:v>12.145</c:v>
                      </c:pt>
                      <c:pt idx="15">
                        <c:v>12.1759</c:v>
                      </c:pt>
                      <c:pt idx="16">
                        <c:v>12.21</c:v>
                      </c:pt>
                      <c:pt idx="17">
                        <c:v>12.244999999999999</c:v>
                      </c:pt>
                      <c:pt idx="18">
                        <c:v>12.279400000000001</c:v>
                      </c:pt>
                      <c:pt idx="19">
                        <c:v>12.313800000000001</c:v>
                      </c:pt>
                      <c:pt idx="20">
                        <c:v>12.3482</c:v>
                      </c:pt>
                      <c:pt idx="21">
                        <c:v>12.382099999999999</c:v>
                      </c:pt>
                      <c:pt idx="22">
                        <c:v>12.415699999999999</c:v>
                      </c:pt>
                      <c:pt idx="23">
                        <c:v>12.4482</c:v>
                      </c:pt>
                      <c:pt idx="24">
                        <c:v>12.4808</c:v>
                      </c:pt>
                      <c:pt idx="25">
                        <c:v>12.514099999999999</c:v>
                      </c:pt>
                      <c:pt idx="26">
                        <c:v>12.5464</c:v>
                      </c:pt>
                      <c:pt idx="27">
                        <c:v>12.578099999999999</c:v>
                      </c:pt>
                      <c:pt idx="28">
                        <c:v>12.609</c:v>
                      </c:pt>
                      <c:pt idx="29">
                        <c:v>12.64</c:v>
                      </c:pt>
                      <c:pt idx="30">
                        <c:v>12.672000000000001</c:v>
                      </c:pt>
                      <c:pt idx="31">
                        <c:v>12.704599999999999</c:v>
                      </c:pt>
                      <c:pt idx="32">
                        <c:v>12.738</c:v>
                      </c:pt>
                      <c:pt idx="33">
                        <c:v>12.7713</c:v>
                      </c:pt>
                      <c:pt idx="34">
                        <c:v>12.803900000000001</c:v>
                      </c:pt>
                      <c:pt idx="35">
                        <c:v>12.8362</c:v>
                      </c:pt>
                      <c:pt idx="36">
                        <c:v>12.8683</c:v>
                      </c:pt>
                      <c:pt idx="37">
                        <c:v>12.901</c:v>
                      </c:pt>
                      <c:pt idx="38">
                        <c:v>12.9346</c:v>
                      </c:pt>
                      <c:pt idx="39">
                        <c:v>12.9681</c:v>
                      </c:pt>
                      <c:pt idx="40">
                        <c:v>13.0016</c:v>
                      </c:pt>
                      <c:pt idx="41">
                        <c:v>13.034000000000001</c:v>
                      </c:pt>
                      <c:pt idx="42">
                        <c:v>13.0663</c:v>
                      </c:pt>
                      <c:pt idx="43">
                        <c:v>13.0984</c:v>
                      </c:pt>
                      <c:pt idx="44">
                        <c:v>13.1304</c:v>
                      </c:pt>
                      <c:pt idx="45">
                        <c:v>13.1629</c:v>
                      </c:pt>
                      <c:pt idx="46">
                        <c:v>13.195600000000001</c:v>
                      </c:pt>
                      <c:pt idx="47">
                        <c:v>13.2285</c:v>
                      </c:pt>
                      <c:pt idx="48">
                        <c:v>13.261900000000001</c:v>
                      </c:pt>
                      <c:pt idx="49">
                        <c:v>13.295400000000001</c:v>
                      </c:pt>
                      <c:pt idx="50">
                        <c:v>13.3283</c:v>
                      </c:pt>
                      <c:pt idx="51">
                        <c:v>13.360900000000001</c:v>
                      </c:pt>
                      <c:pt idx="52">
                        <c:v>13.393599999999999</c:v>
                      </c:pt>
                      <c:pt idx="53">
                        <c:v>13.4261</c:v>
                      </c:pt>
                      <c:pt idx="54">
                        <c:v>13.4595</c:v>
                      </c:pt>
                      <c:pt idx="55">
                        <c:v>13.4925</c:v>
                      </c:pt>
                      <c:pt idx="56">
                        <c:v>13.525399999999999</c:v>
                      </c:pt>
                      <c:pt idx="57">
                        <c:v>13.558199999999999</c:v>
                      </c:pt>
                      <c:pt idx="58">
                        <c:v>13.5908</c:v>
                      </c:pt>
                      <c:pt idx="59">
                        <c:v>13.6229</c:v>
                      </c:pt>
                      <c:pt idx="60">
                        <c:v>13.6547</c:v>
                      </c:pt>
                      <c:pt idx="61">
                        <c:v>13.687900000000001</c:v>
                      </c:pt>
                      <c:pt idx="62">
                        <c:v>13.720700000000001</c:v>
                      </c:pt>
                      <c:pt idx="63">
                        <c:v>13.7538</c:v>
                      </c:pt>
                      <c:pt idx="64">
                        <c:v>13.7865</c:v>
                      </c:pt>
                      <c:pt idx="65">
                        <c:v>13.8202</c:v>
                      </c:pt>
                      <c:pt idx="66">
                        <c:v>13.8537</c:v>
                      </c:pt>
                      <c:pt idx="67">
                        <c:v>13.887</c:v>
                      </c:pt>
                      <c:pt idx="68">
                        <c:v>13.9206</c:v>
                      </c:pt>
                      <c:pt idx="69">
                        <c:v>13.954499999999999</c:v>
                      </c:pt>
                      <c:pt idx="70">
                        <c:v>13.9879</c:v>
                      </c:pt>
                      <c:pt idx="71">
                        <c:v>14.021599999999999</c:v>
                      </c:pt>
                      <c:pt idx="72">
                        <c:v>14.053900000000001</c:v>
                      </c:pt>
                      <c:pt idx="73">
                        <c:v>14.085800000000001</c:v>
                      </c:pt>
                      <c:pt idx="74">
                        <c:v>14.117100000000001</c:v>
                      </c:pt>
                      <c:pt idx="75">
                        <c:v>14.1486</c:v>
                      </c:pt>
                      <c:pt idx="76">
                        <c:v>14.18</c:v>
                      </c:pt>
                      <c:pt idx="77">
                        <c:v>14.2118</c:v>
                      </c:pt>
                      <c:pt idx="78">
                        <c:v>14.245100000000001</c:v>
                      </c:pt>
                      <c:pt idx="79">
                        <c:v>14.278499999999999</c:v>
                      </c:pt>
                      <c:pt idx="80">
                        <c:v>14.311199999999999</c:v>
                      </c:pt>
                      <c:pt idx="81">
                        <c:v>14.344900000000001</c:v>
                      </c:pt>
                      <c:pt idx="82">
                        <c:v>14.377700000000001</c:v>
                      </c:pt>
                      <c:pt idx="83">
                        <c:v>14.410399999999999</c:v>
                      </c:pt>
                      <c:pt idx="84">
                        <c:v>14.443199999999999</c:v>
                      </c:pt>
                      <c:pt idx="85">
                        <c:v>14.4764</c:v>
                      </c:pt>
                      <c:pt idx="86">
                        <c:v>14.509600000000001</c:v>
                      </c:pt>
                      <c:pt idx="87">
                        <c:v>14.542999999999999</c:v>
                      </c:pt>
                      <c:pt idx="88">
                        <c:v>14.5761</c:v>
                      </c:pt>
                      <c:pt idx="89">
                        <c:v>14.608499999999999</c:v>
                      </c:pt>
                      <c:pt idx="90">
                        <c:v>14.6409</c:v>
                      </c:pt>
                      <c:pt idx="91">
                        <c:v>14.6717</c:v>
                      </c:pt>
                      <c:pt idx="92">
                        <c:v>14.702299999999999</c:v>
                      </c:pt>
                      <c:pt idx="93">
                        <c:v>14.7342</c:v>
                      </c:pt>
                      <c:pt idx="94">
                        <c:v>14.7659</c:v>
                      </c:pt>
                      <c:pt idx="95">
                        <c:v>14.7989</c:v>
                      </c:pt>
                      <c:pt idx="96">
                        <c:v>14.831899999999999</c:v>
                      </c:pt>
                      <c:pt idx="97">
                        <c:v>14.865600000000001</c:v>
                      </c:pt>
                      <c:pt idx="98">
                        <c:v>14.8993</c:v>
                      </c:pt>
                      <c:pt idx="99">
                        <c:v>14.932600000000001</c:v>
                      </c:pt>
                      <c:pt idx="100">
                        <c:v>14.965199999999999</c:v>
                      </c:pt>
                      <c:pt idx="101">
                        <c:v>14.9979</c:v>
                      </c:pt>
                      <c:pt idx="102">
                        <c:v>15.030099999999999</c:v>
                      </c:pt>
                      <c:pt idx="103">
                        <c:v>15.0624</c:v>
                      </c:pt>
                      <c:pt idx="104">
                        <c:v>15.094799999999999</c:v>
                      </c:pt>
                      <c:pt idx="105">
                        <c:v>15.1274</c:v>
                      </c:pt>
                      <c:pt idx="106">
                        <c:v>15.1595</c:v>
                      </c:pt>
                      <c:pt idx="107">
                        <c:v>15.191800000000001</c:v>
                      </c:pt>
                      <c:pt idx="108">
                        <c:v>15.224</c:v>
                      </c:pt>
                      <c:pt idx="109">
                        <c:v>15.255800000000001</c:v>
                      </c:pt>
                      <c:pt idx="110">
                        <c:v>15.2873</c:v>
                      </c:pt>
                      <c:pt idx="111">
                        <c:v>15.3193</c:v>
                      </c:pt>
                      <c:pt idx="112">
                        <c:v>15.352</c:v>
                      </c:pt>
                      <c:pt idx="113">
                        <c:v>15.3843</c:v>
                      </c:pt>
                      <c:pt idx="114">
                        <c:v>15.416700000000001</c:v>
                      </c:pt>
                      <c:pt idx="115">
                        <c:v>15.4497</c:v>
                      </c:pt>
                      <c:pt idx="116">
                        <c:v>15.4824</c:v>
                      </c:pt>
                      <c:pt idx="117">
                        <c:v>15.515700000000001</c:v>
                      </c:pt>
                      <c:pt idx="118">
                        <c:v>15.5482</c:v>
                      </c:pt>
                      <c:pt idx="119">
                        <c:v>15.581099999999999</c:v>
                      </c:pt>
                      <c:pt idx="120">
                        <c:v>15.613899999999999</c:v>
                      </c:pt>
                      <c:pt idx="121">
                        <c:v>15.646800000000001</c:v>
                      </c:pt>
                      <c:pt idx="122">
                        <c:v>15.679600000000001</c:v>
                      </c:pt>
                      <c:pt idx="123">
                        <c:v>15.712</c:v>
                      </c:pt>
                      <c:pt idx="124">
                        <c:v>15.7439</c:v>
                      </c:pt>
                      <c:pt idx="125">
                        <c:v>15.775399999999999</c:v>
                      </c:pt>
                      <c:pt idx="126">
                        <c:v>15.806100000000001</c:v>
                      </c:pt>
                      <c:pt idx="127">
                        <c:v>15.8375</c:v>
                      </c:pt>
                      <c:pt idx="128">
                        <c:v>15.8683</c:v>
                      </c:pt>
                      <c:pt idx="129">
                        <c:v>15.899800000000001</c:v>
                      </c:pt>
                      <c:pt idx="130">
                        <c:v>15.9323</c:v>
                      </c:pt>
                      <c:pt idx="131">
                        <c:v>15.965299999999999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'100 mA'!$R$8:$R$124</c15:sqref>
                        </c15:formulaRef>
                      </c:ext>
                    </c:extLst>
                    <c:numCache>
                      <c:formatCode>General</c:formatCode>
                      <c:ptCount val="117"/>
                      <c:pt idx="0">
                        <c:v>184.39916296860531</c:v>
                      </c:pt>
                      <c:pt idx="1">
                        <c:v>183.90852691775723</c:v>
                      </c:pt>
                      <c:pt idx="2">
                        <c:v>185.27233291944259</c:v>
                      </c:pt>
                      <c:pt idx="3">
                        <c:v>132.19232613822342</c:v>
                      </c:pt>
                      <c:pt idx="4">
                        <c:v>88.408744010862051</c:v>
                      </c:pt>
                      <c:pt idx="5">
                        <c:v>65.527592030774443</c:v>
                      </c:pt>
                      <c:pt idx="6">
                        <c:v>52.457883113291921</c:v>
                      </c:pt>
                      <c:pt idx="7">
                        <c:v>44.549366396587608</c:v>
                      </c:pt>
                      <c:pt idx="8">
                        <c:v>39.428863439470767</c:v>
                      </c:pt>
                      <c:pt idx="9">
                        <c:v>35.661118555019861</c:v>
                      </c:pt>
                      <c:pt idx="10">
                        <c:v>32.883024060286338</c:v>
                      </c:pt>
                      <c:pt idx="11">
                        <c:v>30.738518624325767</c:v>
                      </c:pt>
                      <c:pt idx="12">
                        <c:v>29.622671225491334</c:v>
                      </c:pt>
                      <c:pt idx="13">
                        <c:v>29.101612625159525</c:v>
                      </c:pt>
                      <c:pt idx="14">
                        <c:v>28.829098648011207</c:v>
                      </c:pt>
                      <c:pt idx="15">
                        <c:v>28.840751083797443</c:v>
                      </c:pt>
                      <c:pt idx="16">
                        <c:v>28.84241574001965</c:v>
                      </c:pt>
                      <c:pt idx="17">
                        <c:v>28.788327645458633</c:v>
                      </c:pt>
                      <c:pt idx="18">
                        <c:v>28.713901560880519</c:v>
                      </c:pt>
                      <c:pt idx="19">
                        <c:v>28.688409333824019</c:v>
                      </c:pt>
                      <c:pt idx="20">
                        <c:v>28.697443725345742</c:v>
                      </c:pt>
                      <c:pt idx="21">
                        <c:v>28.736081268631928</c:v>
                      </c:pt>
                      <c:pt idx="22">
                        <c:v>28.875243121055075</c:v>
                      </c:pt>
                      <c:pt idx="23">
                        <c:v>28.897999919999283</c:v>
                      </c:pt>
                      <c:pt idx="24">
                        <c:v>28.814462872917272</c:v>
                      </c:pt>
                      <c:pt idx="25">
                        <c:v>28.885670786105806</c:v>
                      </c:pt>
                      <c:pt idx="26">
                        <c:v>28.95893917343146</c:v>
                      </c:pt>
                      <c:pt idx="27">
                        <c:v>28.991547530531523</c:v>
                      </c:pt>
                      <c:pt idx="28">
                        <c:v>29.078398454220739</c:v>
                      </c:pt>
                      <c:pt idx="29">
                        <c:v>29.045650237261693</c:v>
                      </c:pt>
                      <c:pt idx="30">
                        <c:v>29.104603836789032</c:v>
                      </c:pt>
                      <c:pt idx="31">
                        <c:v>29.028001349042462</c:v>
                      </c:pt>
                      <c:pt idx="32">
                        <c:v>29.135420123413422</c:v>
                      </c:pt>
                      <c:pt idx="33">
                        <c:v>29.193277379687846</c:v>
                      </c:pt>
                      <c:pt idx="34">
                        <c:v>29.138909461506397</c:v>
                      </c:pt>
                      <c:pt idx="35">
                        <c:v>29.170273221119444</c:v>
                      </c:pt>
                      <c:pt idx="36">
                        <c:v>29.242629349591546</c:v>
                      </c:pt>
                      <c:pt idx="37">
                        <c:v>29.355269249477036</c:v>
                      </c:pt>
                      <c:pt idx="38">
                        <c:v>29.432264817694577</c:v>
                      </c:pt>
                      <c:pt idx="39">
                        <c:v>29.40195083967329</c:v>
                      </c:pt>
                      <c:pt idx="40">
                        <c:v>29.401973946243789</c:v>
                      </c:pt>
                      <c:pt idx="41">
                        <c:v>29.405435948371501</c:v>
                      </c:pt>
                      <c:pt idx="42">
                        <c:v>29.347055402897279</c:v>
                      </c:pt>
                      <c:pt idx="43">
                        <c:v>29.298757194949079</c:v>
                      </c:pt>
                      <c:pt idx="44">
                        <c:v>29.329772963969525</c:v>
                      </c:pt>
                      <c:pt idx="45">
                        <c:v>29.29126242011327</c:v>
                      </c:pt>
                      <c:pt idx="46">
                        <c:v>29.225445574271948</c:v>
                      </c:pt>
                      <c:pt idx="47">
                        <c:v>29.238979899852382</c:v>
                      </c:pt>
                      <c:pt idx="48">
                        <c:v>29.177937575300739</c:v>
                      </c:pt>
                      <c:pt idx="49">
                        <c:v>29.331987129037405</c:v>
                      </c:pt>
                      <c:pt idx="50">
                        <c:v>29.396531560014736</c:v>
                      </c:pt>
                      <c:pt idx="51">
                        <c:v>29.578608741250104</c:v>
                      </c:pt>
                      <c:pt idx="52">
                        <c:v>29.819187526298411</c:v>
                      </c:pt>
                      <c:pt idx="53">
                        <c:v>30.000195890695228</c:v>
                      </c:pt>
                      <c:pt idx="54">
                        <c:v>30.387145981851855</c:v>
                      </c:pt>
                      <c:pt idx="55">
                        <c:v>30.815798774597891</c:v>
                      </c:pt>
                      <c:pt idx="56">
                        <c:v>31.39038216826421</c:v>
                      </c:pt>
                      <c:pt idx="57">
                        <c:v>32.178648091789356</c:v>
                      </c:pt>
                      <c:pt idx="58">
                        <c:v>33.077853816081202</c:v>
                      </c:pt>
                      <c:pt idx="59">
                        <c:v>34.069164723039464</c:v>
                      </c:pt>
                      <c:pt idx="60">
                        <c:v>35.233957695561898</c:v>
                      </c:pt>
                      <c:pt idx="61">
                        <c:v>36.623703172276137</c:v>
                      </c:pt>
                      <c:pt idx="62">
                        <c:v>38.347163682033653</c:v>
                      </c:pt>
                      <c:pt idx="63">
                        <c:v>40.24640562798858</c:v>
                      </c:pt>
                      <c:pt idx="64">
                        <c:v>42.460055072334889</c:v>
                      </c:pt>
                      <c:pt idx="65">
                        <c:v>44.87493488004754</c:v>
                      </c:pt>
                      <c:pt idx="66">
                        <c:v>47.648681567913926</c:v>
                      </c:pt>
                      <c:pt idx="67">
                        <c:v>50.650867909671199</c:v>
                      </c:pt>
                      <c:pt idx="68">
                        <c:v>54.037282690143485</c:v>
                      </c:pt>
                      <c:pt idx="69">
                        <c:v>57.685568028942576</c:v>
                      </c:pt>
                      <c:pt idx="70">
                        <c:v>61.592944428220164</c:v>
                      </c:pt>
                      <c:pt idx="71">
                        <c:v>65.48113999634964</c:v>
                      </c:pt>
                      <c:pt idx="72">
                        <c:v>69.439694043365606</c:v>
                      </c:pt>
                      <c:pt idx="73">
                        <c:v>73.255431527431497</c:v>
                      </c:pt>
                      <c:pt idx="74">
                        <c:v>77.003240452933554</c:v>
                      </c:pt>
                      <c:pt idx="75">
                        <c:v>80.780397783230114</c:v>
                      </c:pt>
                      <c:pt idx="76">
                        <c:v>84.173253567610672</c:v>
                      </c:pt>
                      <c:pt idx="77">
                        <c:v>87.17823023706633</c:v>
                      </c:pt>
                      <c:pt idx="78">
                        <c:v>89.710276679288384</c:v>
                      </c:pt>
                      <c:pt idx="79">
                        <c:v>91.980155941326856</c:v>
                      </c:pt>
                      <c:pt idx="80">
                        <c:v>93.793225132414335</c:v>
                      </c:pt>
                      <c:pt idx="81">
                        <c:v>95.521324147720307</c:v>
                      </c:pt>
                      <c:pt idx="82">
                        <c:v>96.939498794833639</c:v>
                      </c:pt>
                      <c:pt idx="83">
                        <c:v>98.008900700024199</c:v>
                      </c:pt>
                      <c:pt idx="84">
                        <c:v>98.479938838357114</c:v>
                      </c:pt>
                      <c:pt idx="85">
                        <c:v>98.8647392232116</c:v>
                      </c:pt>
                      <c:pt idx="86">
                        <c:v>99.293951309754817</c:v>
                      </c:pt>
                      <c:pt idx="87">
                        <c:v>99.707040308107295</c:v>
                      </c:pt>
                      <c:pt idx="88">
                        <c:v>99.879719090676005</c:v>
                      </c:pt>
                      <c:pt idx="89">
                        <c:v>100.06235633943574</c:v>
                      </c:pt>
                      <c:pt idx="90">
                        <c:v>100.10408340677097</c:v>
                      </c:pt>
                      <c:pt idx="91">
                        <c:v>100.15477916080069</c:v>
                      </c:pt>
                      <c:pt idx="92">
                        <c:v>100.25336951548857</c:v>
                      </c:pt>
                      <c:pt idx="93">
                        <c:v>100.49250893156371</c:v>
                      </c:pt>
                      <c:pt idx="94">
                        <c:v>100.75192371114227</c:v>
                      </c:pt>
                      <c:pt idx="95">
                        <c:v>100.79744585441122</c:v>
                      </c:pt>
                      <c:pt idx="96">
                        <c:v>100.95250206009267</c:v>
                      </c:pt>
                      <c:pt idx="97">
                        <c:v>101.25638372853157</c:v>
                      </c:pt>
                      <c:pt idx="98">
                        <c:v>101.25949570310992</c:v>
                      </c:pt>
                      <c:pt idx="99">
                        <c:v>101.21043445443588</c:v>
                      </c:pt>
                      <c:pt idx="100">
                        <c:v>101.36895158027082</c:v>
                      </c:pt>
                      <c:pt idx="101">
                        <c:v>101.44707825336387</c:v>
                      </c:pt>
                      <c:pt idx="102">
                        <c:v>101.34683185531048</c:v>
                      </c:pt>
                      <c:pt idx="103">
                        <c:v>101.0792175063374</c:v>
                      </c:pt>
                      <c:pt idx="104">
                        <c:v>100.88296811454811</c:v>
                      </c:pt>
                      <c:pt idx="105">
                        <c:v>100.88847180393974</c:v>
                      </c:pt>
                      <c:pt idx="106">
                        <c:v>100.78764970791316</c:v>
                      </c:pt>
                      <c:pt idx="107">
                        <c:v>100.83432711679708</c:v>
                      </c:pt>
                      <c:pt idx="108">
                        <c:v>101.0168868680402</c:v>
                      </c:pt>
                      <c:pt idx="109">
                        <c:v>100.94340213464024</c:v>
                      </c:pt>
                      <c:pt idx="110">
                        <c:v>101.05313850146908</c:v>
                      </c:pt>
                      <c:pt idx="111">
                        <c:v>101.20025340757618</c:v>
                      </c:pt>
                      <c:pt idx="112">
                        <c:v>101.34217222432355</c:v>
                      </c:pt>
                      <c:pt idx="113">
                        <c:v>101.50113910640673</c:v>
                      </c:pt>
                      <c:pt idx="114">
                        <c:v>101.45823672745681</c:v>
                      </c:pt>
                      <c:pt idx="115">
                        <c:v>101.37040896212322</c:v>
                      </c:pt>
                      <c:pt idx="116">
                        <c:v>101.3615974134882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E23E-4177-880E-7966E57D1312}"/>
                  </c:ext>
                </c:extLst>
              </c15:ser>
            </c15:filteredScatterSeries>
          </c:ext>
        </c:extLst>
      </c:scatterChart>
      <c:valAx>
        <c:axId val="419843567"/>
        <c:scaling>
          <c:orientation val="minMax"/>
          <c:max val="16"/>
          <c:min val="12.5"/>
        </c:scaling>
        <c:delete val="0"/>
        <c:axPos val="b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minorGridlines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b="0" dirty="0" smtClean="0">
                    <a:solidFill>
                      <a:schemeClr val="tx1"/>
                    </a:solidFill>
                  </a:rPr>
                  <a:t>T </a:t>
                </a:r>
                <a:r>
                  <a:rPr lang="en-GB" sz="2000" b="0" dirty="0">
                    <a:solidFill>
                      <a:schemeClr val="tx1"/>
                    </a:solidFill>
                  </a:rPr>
                  <a:t>(K)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9841487"/>
        <c:crossesAt val="-10"/>
        <c:crossBetween val="midCat"/>
      </c:valAx>
      <c:valAx>
        <c:axId val="419841487"/>
        <c:scaling>
          <c:orientation val="minMax"/>
          <c:max val="1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b="0" dirty="0">
                    <a:solidFill>
                      <a:schemeClr val="tx1"/>
                    </a:solidFill>
                  </a:rPr>
                  <a:t>B2/B1</a:t>
                </a:r>
              </a:p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GB" sz="16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9843567"/>
        <c:crosses val="autoZero"/>
        <c:crossBetween val="midCat"/>
        <c:majorUnit val="10"/>
      </c:valAx>
      <c:spPr>
        <a:ln w="381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1865938552974243"/>
          <c:y val="0.12282699400060515"/>
          <c:w val="0.21335106854791569"/>
          <c:h val="0.14760461039265554"/>
        </c:manualLayout>
      </c:layout>
      <c:overlay val="0"/>
      <c:spPr>
        <a:solidFill>
          <a:schemeClr val="bg1"/>
        </a:solidFill>
        <a:ln w="28575">
          <a:solidFill>
            <a:schemeClr val="tx1"/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5383934005115"/>
          <c:y val="8.3733897858231682E-2"/>
          <c:w val="0.76956742117669441"/>
          <c:h val="0.72128922039338517"/>
        </c:manualLayout>
      </c:layout>
      <c:scatterChart>
        <c:scatterStyle val="lineMarker"/>
        <c:varyColors val="0"/>
        <c:ser>
          <c:idx val="0"/>
          <c:order val="0"/>
          <c:tx>
            <c:v>0.1 mT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13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Constants!$C$8:$J$8</c:f>
              <c:numCache>
                <c:formatCode>General</c:formatCode>
                <c:ptCount val="8"/>
                <c:pt idx="0">
                  <c:v>17.64</c:v>
                </c:pt>
                <c:pt idx="1">
                  <c:v>25</c:v>
                </c:pt>
                <c:pt idx="2">
                  <c:v>36</c:v>
                </c:pt>
                <c:pt idx="3">
                  <c:v>49</c:v>
                </c:pt>
                <c:pt idx="4">
                  <c:v>64</c:v>
                </c:pt>
                <c:pt idx="5">
                  <c:v>81</c:v>
                </c:pt>
                <c:pt idx="6">
                  <c:v>100</c:v>
                </c:pt>
                <c:pt idx="7">
                  <c:v>169</c:v>
                </c:pt>
              </c:numCache>
            </c:numRef>
          </c:xVal>
          <c:yVal>
            <c:numRef>
              <c:f>Constants!$C$16:$J$16</c:f>
              <c:numCache>
                <c:formatCode>General</c:formatCode>
                <c:ptCount val="8"/>
                <c:pt idx="0">
                  <c:v>45</c:v>
                </c:pt>
                <c:pt idx="1">
                  <c:v>43</c:v>
                </c:pt>
                <c:pt idx="2">
                  <c:v>41</c:v>
                </c:pt>
                <c:pt idx="3">
                  <c:v>33</c:v>
                </c:pt>
                <c:pt idx="4">
                  <c:v>24</c:v>
                </c:pt>
                <c:pt idx="7">
                  <c:v>6.5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1E-44CA-A6B0-32D948A99B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4365135"/>
        <c:axId val="624378447"/>
      </c:scatterChart>
      <c:valAx>
        <c:axId val="624365135"/>
        <c:scaling>
          <c:orientation val="minMax"/>
          <c:max val="2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0" i="0" baseline="0">
                    <a:solidFill>
                      <a:sysClr val="windowText" lastClr="000000"/>
                    </a:solidFill>
                    <a:effectLst/>
                  </a:rPr>
                  <a:t>T</a:t>
                </a:r>
                <a:r>
                  <a:rPr lang="en-GB" sz="1600" b="0" i="0" baseline="30000">
                    <a:solidFill>
                      <a:sysClr val="windowText" lastClr="000000"/>
                    </a:solidFill>
                    <a:effectLst/>
                  </a:rPr>
                  <a:t>2</a:t>
                </a:r>
                <a:r>
                  <a:rPr lang="en-GB" sz="1600" b="0" i="0" baseline="0">
                    <a:solidFill>
                      <a:sysClr val="windowText" lastClr="000000"/>
                    </a:solidFill>
                    <a:effectLst/>
                  </a:rPr>
                  <a:t> (K</a:t>
                </a:r>
                <a:r>
                  <a:rPr lang="en-GB" sz="1600" b="0" i="0" baseline="30000">
                    <a:solidFill>
                      <a:sysClr val="windowText" lastClr="000000"/>
                    </a:solidFill>
                    <a:effectLst/>
                  </a:rPr>
                  <a:t>2</a:t>
                </a:r>
                <a:r>
                  <a:rPr lang="en-GB" sz="1600" b="0" i="0" baseline="0">
                    <a:solidFill>
                      <a:sysClr val="windowText" lastClr="000000"/>
                    </a:solidFill>
                    <a:effectLst/>
                  </a:rPr>
                  <a:t>)</a:t>
                </a:r>
                <a:endParaRPr lang="en-GB" sz="1600" b="0">
                  <a:solidFill>
                    <a:sysClr val="windowText" lastClr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44330115283195676"/>
              <c:y val="0.8969877804539913"/>
            </c:manualLayout>
          </c:layout>
          <c:overlay val="0"/>
          <c:spPr>
            <a:noFill/>
            <a:ln>
              <a:solidFill>
                <a:schemeClr val="tx1"/>
              </a:solidFill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378447"/>
        <c:crosses val="autoZero"/>
        <c:crossBetween val="midCat"/>
      </c:valAx>
      <c:valAx>
        <c:axId val="624378447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0">
                    <a:solidFill>
                      <a:sysClr val="windowText" lastClr="000000"/>
                    </a:solidFill>
                  </a:rPr>
                  <a:t>B</a:t>
                </a:r>
                <a:r>
                  <a:rPr lang="en-GB" sz="1600" b="0" i="1" baseline="-25000">
                    <a:solidFill>
                      <a:sysClr val="windowText" lastClr="000000"/>
                    </a:solidFill>
                  </a:rPr>
                  <a:t>fp</a:t>
                </a:r>
                <a:r>
                  <a:rPr lang="en-GB" sz="1600" b="0" baseline="0">
                    <a:solidFill>
                      <a:sysClr val="windowText" lastClr="000000"/>
                    </a:solidFill>
                  </a:rPr>
                  <a:t> (mT</a:t>
                </a:r>
                <a:r>
                  <a:rPr lang="en-GB" sz="1600" b="1" baseline="0">
                    <a:solidFill>
                      <a:sysClr val="windowText" lastClr="000000"/>
                    </a:solidFill>
                  </a:rPr>
                  <a:t>)</a:t>
                </a:r>
                <a:endParaRPr lang="en-GB" sz="1600" b="1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5.9095914488076773E-3"/>
              <c:y val="0.3711913865529163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365135"/>
        <c:crosses val="autoZero"/>
        <c:crossBetween val="midCat"/>
      </c:valAx>
      <c:spPr>
        <a:noFill/>
        <a:ln w="28575">
          <a:solidFill>
            <a:schemeClr val="tx1"/>
          </a:solidFill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6605037047486726"/>
          <c:y val="0.1626025873853347"/>
          <c:w val="0.20832567832906565"/>
          <c:h val="0.23629296339222899"/>
        </c:manualLayout>
      </c:layout>
      <c:overlay val="0"/>
      <c:spPr>
        <a:noFill/>
        <a:ln w="28575"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757907756105006"/>
          <c:y val="8.3733860286222095E-2"/>
          <c:w val="0.70186164235929416"/>
          <c:h val="0.74466283333279648"/>
        </c:manualLayout>
      </c:layout>
      <c:scatterChart>
        <c:scatterStyle val="lineMarker"/>
        <c:varyColors val="0"/>
        <c:ser>
          <c:idx val="0"/>
          <c:order val="0"/>
          <c:tx>
            <c:v>0.1 mT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13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Constants!$E$8:$K$8</c:f>
              <c:numCache>
                <c:formatCode>General</c:formatCode>
                <c:ptCount val="7"/>
                <c:pt idx="0">
                  <c:v>36</c:v>
                </c:pt>
                <c:pt idx="1">
                  <c:v>49</c:v>
                </c:pt>
                <c:pt idx="2">
                  <c:v>64</c:v>
                </c:pt>
                <c:pt idx="3">
                  <c:v>81</c:v>
                </c:pt>
                <c:pt idx="4">
                  <c:v>100</c:v>
                </c:pt>
                <c:pt idx="5">
                  <c:v>169</c:v>
                </c:pt>
                <c:pt idx="6">
                  <c:v>256</c:v>
                </c:pt>
              </c:numCache>
            </c:numRef>
          </c:xVal>
          <c:yVal>
            <c:numRef>
              <c:f>Constants!$E$16:$K$16</c:f>
              <c:numCache>
                <c:formatCode>General</c:formatCode>
                <c:ptCount val="7"/>
                <c:pt idx="0">
                  <c:v>271</c:v>
                </c:pt>
                <c:pt idx="2">
                  <c:v>211</c:v>
                </c:pt>
                <c:pt idx="4">
                  <c:v>150</c:v>
                </c:pt>
                <c:pt idx="5">
                  <c:v>61</c:v>
                </c:pt>
                <c:pt idx="6">
                  <c:v>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E30-4166-AF15-C895B2FB4C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4365135"/>
        <c:axId val="624378447"/>
      </c:scatterChart>
      <c:valAx>
        <c:axId val="624365135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0" i="0" baseline="0" dirty="0">
                    <a:solidFill>
                      <a:schemeClr val="tx1"/>
                    </a:solidFill>
                    <a:effectLst/>
                  </a:rPr>
                  <a:t>T</a:t>
                </a:r>
                <a:r>
                  <a:rPr lang="en-GB" sz="1600" b="0" i="0" baseline="30000" dirty="0">
                    <a:solidFill>
                      <a:schemeClr val="tx1"/>
                    </a:solidFill>
                    <a:effectLst/>
                  </a:rPr>
                  <a:t>2</a:t>
                </a:r>
                <a:r>
                  <a:rPr lang="en-GB" sz="1600" b="0" i="0" baseline="0" dirty="0">
                    <a:solidFill>
                      <a:schemeClr val="tx1"/>
                    </a:solidFill>
                    <a:effectLst/>
                  </a:rPr>
                  <a:t> (K</a:t>
                </a:r>
                <a:r>
                  <a:rPr lang="en-GB" sz="1600" b="0" i="0" baseline="30000" dirty="0">
                    <a:solidFill>
                      <a:schemeClr val="tx1"/>
                    </a:solidFill>
                    <a:effectLst/>
                  </a:rPr>
                  <a:t>2</a:t>
                </a:r>
                <a:r>
                  <a:rPr lang="en-GB" sz="1600" b="0" i="0" baseline="0" dirty="0">
                    <a:solidFill>
                      <a:schemeClr val="tx1"/>
                    </a:solidFill>
                    <a:effectLst/>
                  </a:rPr>
                  <a:t>)</a:t>
                </a:r>
                <a:endParaRPr lang="en-GB" sz="1600" b="0" dirty="0">
                  <a:solidFill>
                    <a:schemeClr val="tx1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46478807394077987"/>
              <c:y val="0.922729504263153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378447"/>
        <c:crosses val="autoZero"/>
        <c:crossBetween val="midCat"/>
      </c:valAx>
      <c:valAx>
        <c:axId val="624378447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2000" b="0" dirty="0" err="1" smtClean="0">
                    <a:solidFill>
                      <a:sysClr val="windowText" lastClr="000000"/>
                    </a:solidFill>
                  </a:rPr>
                  <a:t>B</a:t>
                </a:r>
                <a:r>
                  <a:rPr lang="en-GB" sz="2000" b="0" i="1" baseline="-25000" dirty="0" err="1" smtClean="0">
                    <a:solidFill>
                      <a:sysClr val="windowText" lastClr="000000"/>
                    </a:solidFill>
                  </a:rPr>
                  <a:t>fp</a:t>
                </a:r>
                <a:endParaRPr lang="en-GB" sz="2000" b="0" i="1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1.0416273664215424E-2"/>
              <c:y val="0.365347974662635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4365135"/>
        <c:crosses val="autoZero"/>
        <c:crossBetween val="midCat"/>
      </c:valAx>
      <c:spPr>
        <a:noFill/>
        <a:ln w="285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557168509360723"/>
          <c:y val="9.5466927220048223E-2"/>
          <c:w val="0.78890047815967834"/>
          <c:h val="0.71826936100328198"/>
        </c:manualLayout>
      </c:layout>
      <c:scatterChart>
        <c:scatterStyle val="lineMarker"/>
        <c:varyColors val="0"/>
        <c:ser>
          <c:idx val="0"/>
          <c:order val="0"/>
          <c:tx>
            <c:v>20 mA</c:v>
          </c:tx>
          <c:marker>
            <c:spPr>
              <a:ln>
                <a:solidFill>
                  <a:srgbClr val="0070C0"/>
                </a:solidFill>
              </a:ln>
            </c:spPr>
          </c:marker>
          <c:xVal>
            <c:numRef>
              <c:f>'20 mA'!$M$4:$M$195</c:f>
              <c:numCache>
                <c:formatCode>General</c:formatCode>
                <c:ptCount val="192"/>
                <c:pt idx="0">
                  <c:v>11.9946</c:v>
                </c:pt>
                <c:pt idx="1">
                  <c:v>11.9984</c:v>
                </c:pt>
                <c:pt idx="2">
                  <c:v>11.9946</c:v>
                </c:pt>
                <c:pt idx="3">
                  <c:v>11.9991</c:v>
                </c:pt>
                <c:pt idx="4">
                  <c:v>12.0054</c:v>
                </c:pt>
                <c:pt idx="5">
                  <c:v>12.0084</c:v>
                </c:pt>
                <c:pt idx="6">
                  <c:v>12.0097</c:v>
                </c:pt>
                <c:pt idx="7">
                  <c:v>12.0076</c:v>
                </c:pt>
                <c:pt idx="8">
                  <c:v>12.0059</c:v>
                </c:pt>
                <c:pt idx="9">
                  <c:v>12.0061</c:v>
                </c:pt>
                <c:pt idx="10">
                  <c:v>12.0025</c:v>
                </c:pt>
                <c:pt idx="11">
                  <c:v>12.004099999999999</c:v>
                </c:pt>
                <c:pt idx="12">
                  <c:v>12.016299999999999</c:v>
                </c:pt>
                <c:pt idx="13">
                  <c:v>12.043900000000001</c:v>
                </c:pt>
                <c:pt idx="14">
                  <c:v>12.085699999999999</c:v>
                </c:pt>
                <c:pt idx="15">
                  <c:v>12.130800000000001</c:v>
                </c:pt>
                <c:pt idx="16">
                  <c:v>12.179600000000001</c:v>
                </c:pt>
                <c:pt idx="17">
                  <c:v>12.2218</c:v>
                </c:pt>
                <c:pt idx="18">
                  <c:v>12.2614</c:v>
                </c:pt>
                <c:pt idx="19">
                  <c:v>12.2956</c:v>
                </c:pt>
                <c:pt idx="20">
                  <c:v>12.3245</c:v>
                </c:pt>
                <c:pt idx="21">
                  <c:v>12.3528</c:v>
                </c:pt>
                <c:pt idx="22">
                  <c:v>12.3835</c:v>
                </c:pt>
                <c:pt idx="23">
                  <c:v>12.414999999999999</c:v>
                </c:pt>
                <c:pt idx="24">
                  <c:v>12.4489</c:v>
                </c:pt>
                <c:pt idx="25">
                  <c:v>12.4832</c:v>
                </c:pt>
                <c:pt idx="26">
                  <c:v>12.5189</c:v>
                </c:pt>
                <c:pt idx="27">
                  <c:v>12.553699999999999</c:v>
                </c:pt>
                <c:pt idx="28">
                  <c:v>12.5875</c:v>
                </c:pt>
                <c:pt idx="29">
                  <c:v>12.6221</c:v>
                </c:pt>
                <c:pt idx="30">
                  <c:v>12.655900000000001</c:v>
                </c:pt>
                <c:pt idx="31">
                  <c:v>12.6876</c:v>
                </c:pt>
                <c:pt idx="32">
                  <c:v>12.718999999999999</c:v>
                </c:pt>
                <c:pt idx="33">
                  <c:v>12.7517</c:v>
                </c:pt>
                <c:pt idx="34">
                  <c:v>12.785</c:v>
                </c:pt>
                <c:pt idx="35">
                  <c:v>12.8179</c:v>
                </c:pt>
                <c:pt idx="36">
                  <c:v>12.851000000000001</c:v>
                </c:pt>
                <c:pt idx="37">
                  <c:v>12.885300000000001</c:v>
                </c:pt>
                <c:pt idx="38">
                  <c:v>12.9186</c:v>
                </c:pt>
                <c:pt idx="39">
                  <c:v>12.9544</c:v>
                </c:pt>
                <c:pt idx="40">
                  <c:v>12.9877</c:v>
                </c:pt>
                <c:pt idx="41">
                  <c:v>13.022500000000001</c:v>
                </c:pt>
                <c:pt idx="42">
                  <c:v>13.0564</c:v>
                </c:pt>
                <c:pt idx="43">
                  <c:v>13.090299999999999</c:v>
                </c:pt>
                <c:pt idx="44">
                  <c:v>13.1234</c:v>
                </c:pt>
                <c:pt idx="45">
                  <c:v>13.154199999999999</c:v>
                </c:pt>
                <c:pt idx="46">
                  <c:v>13.1859</c:v>
                </c:pt>
                <c:pt idx="47">
                  <c:v>13.217599999999999</c:v>
                </c:pt>
                <c:pt idx="48">
                  <c:v>13.2538</c:v>
                </c:pt>
                <c:pt idx="49">
                  <c:v>13.2879</c:v>
                </c:pt>
                <c:pt idx="50">
                  <c:v>13.3223</c:v>
                </c:pt>
                <c:pt idx="51">
                  <c:v>13.355600000000001</c:v>
                </c:pt>
                <c:pt idx="52">
                  <c:v>13.3878</c:v>
                </c:pt>
                <c:pt idx="53">
                  <c:v>13.4206</c:v>
                </c:pt>
                <c:pt idx="54">
                  <c:v>13.4557</c:v>
                </c:pt>
                <c:pt idx="55">
                  <c:v>13.488099999999999</c:v>
                </c:pt>
                <c:pt idx="56">
                  <c:v>13.5212</c:v>
                </c:pt>
                <c:pt idx="57">
                  <c:v>13.555</c:v>
                </c:pt>
                <c:pt idx="58">
                  <c:v>13.587899999999999</c:v>
                </c:pt>
                <c:pt idx="59">
                  <c:v>13.6205</c:v>
                </c:pt>
                <c:pt idx="60">
                  <c:v>13.654999999999999</c:v>
                </c:pt>
                <c:pt idx="61">
                  <c:v>13.6883</c:v>
                </c:pt>
                <c:pt idx="62">
                  <c:v>13.7227</c:v>
                </c:pt>
                <c:pt idx="63">
                  <c:v>13.7563</c:v>
                </c:pt>
                <c:pt idx="64">
                  <c:v>13.7902</c:v>
                </c:pt>
                <c:pt idx="65">
                  <c:v>13.823600000000001</c:v>
                </c:pt>
                <c:pt idx="66">
                  <c:v>13.8569</c:v>
                </c:pt>
                <c:pt idx="67">
                  <c:v>13.888999999999999</c:v>
                </c:pt>
                <c:pt idx="68">
                  <c:v>13.92</c:v>
                </c:pt>
                <c:pt idx="69">
                  <c:v>13.953099999999999</c:v>
                </c:pt>
                <c:pt idx="70">
                  <c:v>13.9879</c:v>
                </c:pt>
                <c:pt idx="71">
                  <c:v>14.021800000000001</c:v>
                </c:pt>
                <c:pt idx="72">
                  <c:v>14.0578</c:v>
                </c:pt>
                <c:pt idx="73">
                  <c:v>14.092700000000001</c:v>
                </c:pt>
                <c:pt idx="74">
                  <c:v>14.1241</c:v>
                </c:pt>
                <c:pt idx="75">
                  <c:v>14.158200000000001</c:v>
                </c:pt>
                <c:pt idx="76">
                  <c:v>14.190899999999999</c:v>
                </c:pt>
                <c:pt idx="77">
                  <c:v>14.220800000000001</c:v>
                </c:pt>
                <c:pt idx="78">
                  <c:v>14.2531</c:v>
                </c:pt>
                <c:pt idx="79">
                  <c:v>14.2858</c:v>
                </c:pt>
                <c:pt idx="80">
                  <c:v>14.3186</c:v>
                </c:pt>
                <c:pt idx="81">
                  <c:v>14.3538</c:v>
                </c:pt>
                <c:pt idx="82">
                  <c:v>14.3893</c:v>
                </c:pt>
                <c:pt idx="83">
                  <c:v>14.424099999999999</c:v>
                </c:pt>
                <c:pt idx="84">
                  <c:v>14.4582</c:v>
                </c:pt>
                <c:pt idx="85">
                  <c:v>14.4933</c:v>
                </c:pt>
                <c:pt idx="86">
                  <c:v>14.5274</c:v>
                </c:pt>
                <c:pt idx="87">
                  <c:v>14.561199999999999</c:v>
                </c:pt>
                <c:pt idx="88">
                  <c:v>14.5924</c:v>
                </c:pt>
                <c:pt idx="89">
                  <c:v>14.6226</c:v>
                </c:pt>
                <c:pt idx="90">
                  <c:v>14.6539</c:v>
                </c:pt>
                <c:pt idx="91">
                  <c:v>14.6873</c:v>
                </c:pt>
                <c:pt idx="92">
                  <c:v>14.7196</c:v>
                </c:pt>
                <c:pt idx="93">
                  <c:v>14.753399999999999</c:v>
                </c:pt>
                <c:pt idx="94">
                  <c:v>14.787800000000001</c:v>
                </c:pt>
                <c:pt idx="95">
                  <c:v>14.823600000000001</c:v>
                </c:pt>
                <c:pt idx="96">
                  <c:v>14.8596</c:v>
                </c:pt>
                <c:pt idx="97">
                  <c:v>14.894299999999999</c:v>
                </c:pt>
                <c:pt idx="98">
                  <c:v>14.9278</c:v>
                </c:pt>
                <c:pt idx="99">
                  <c:v>14.9611</c:v>
                </c:pt>
                <c:pt idx="100">
                  <c:v>14.994199999999999</c:v>
                </c:pt>
                <c:pt idx="101">
                  <c:v>15.0258</c:v>
                </c:pt>
                <c:pt idx="102">
                  <c:v>15.058299999999999</c:v>
                </c:pt>
                <c:pt idx="103">
                  <c:v>15.0923</c:v>
                </c:pt>
                <c:pt idx="104">
                  <c:v>15.128</c:v>
                </c:pt>
                <c:pt idx="105">
                  <c:v>15.160500000000001</c:v>
                </c:pt>
                <c:pt idx="106">
                  <c:v>15.193199999999999</c:v>
                </c:pt>
                <c:pt idx="107">
                  <c:v>15.2271</c:v>
                </c:pt>
                <c:pt idx="108">
                  <c:v>15.2601</c:v>
                </c:pt>
                <c:pt idx="109">
                  <c:v>15.290699999999999</c:v>
                </c:pt>
                <c:pt idx="110">
                  <c:v>15.3217</c:v>
                </c:pt>
                <c:pt idx="111">
                  <c:v>15.355499999999999</c:v>
                </c:pt>
                <c:pt idx="112">
                  <c:v>15.391299999999999</c:v>
                </c:pt>
                <c:pt idx="113">
                  <c:v>15.4254</c:v>
                </c:pt>
                <c:pt idx="114">
                  <c:v>15.4596</c:v>
                </c:pt>
                <c:pt idx="115">
                  <c:v>15.494</c:v>
                </c:pt>
                <c:pt idx="116">
                  <c:v>15.527699999999999</c:v>
                </c:pt>
                <c:pt idx="117">
                  <c:v>15.561500000000001</c:v>
                </c:pt>
                <c:pt idx="118">
                  <c:v>15.5929</c:v>
                </c:pt>
                <c:pt idx="119">
                  <c:v>15.6248</c:v>
                </c:pt>
                <c:pt idx="120">
                  <c:v>15.6577</c:v>
                </c:pt>
                <c:pt idx="121">
                  <c:v>15.6906</c:v>
                </c:pt>
                <c:pt idx="122">
                  <c:v>15.7249</c:v>
                </c:pt>
                <c:pt idx="123">
                  <c:v>15.7585</c:v>
                </c:pt>
                <c:pt idx="124">
                  <c:v>15.7936</c:v>
                </c:pt>
                <c:pt idx="125">
                  <c:v>15.826000000000001</c:v>
                </c:pt>
                <c:pt idx="126">
                  <c:v>15.859500000000001</c:v>
                </c:pt>
                <c:pt idx="127">
                  <c:v>15.8912</c:v>
                </c:pt>
                <c:pt idx="128">
                  <c:v>15.925800000000001</c:v>
                </c:pt>
                <c:pt idx="129">
                  <c:v>15.9588</c:v>
                </c:pt>
                <c:pt idx="130">
                  <c:v>15.992699999999999</c:v>
                </c:pt>
                <c:pt idx="131">
                  <c:v>16.025300000000001</c:v>
                </c:pt>
                <c:pt idx="132">
                  <c:v>16.057500000000001</c:v>
                </c:pt>
                <c:pt idx="133">
                  <c:v>16.0913</c:v>
                </c:pt>
                <c:pt idx="134">
                  <c:v>16.125499999999999</c:v>
                </c:pt>
                <c:pt idx="135">
                  <c:v>16.159400000000002</c:v>
                </c:pt>
                <c:pt idx="136">
                  <c:v>16.1922</c:v>
                </c:pt>
                <c:pt idx="137">
                  <c:v>16.2254</c:v>
                </c:pt>
                <c:pt idx="138">
                  <c:v>16.258800000000001</c:v>
                </c:pt>
                <c:pt idx="139">
                  <c:v>16.2926</c:v>
                </c:pt>
                <c:pt idx="140">
                  <c:v>16.326000000000001</c:v>
                </c:pt>
                <c:pt idx="141">
                  <c:v>16.359500000000001</c:v>
                </c:pt>
                <c:pt idx="142">
                  <c:v>16.392900000000001</c:v>
                </c:pt>
                <c:pt idx="143">
                  <c:v>16.4255</c:v>
                </c:pt>
                <c:pt idx="144">
                  <c:v>16.459499999999998</c:v>
                </c:pt>
                <c:pt idx="145">
                  <c:v>16.492000000000001</c:v>
                </c:pt>
                <c:pt idx="146">
                  <c:v>16.522600000000001</c:v>
                </c:pt>
                <c:pt idx="147">
                  <c:v>16.555099999999999</c:v>
                </c:pt>
                <c:pt idx="148">
                  <c:v>16.587800000000001</c:v>
                </c:pt>
                <c:pt idx="149">
                  <c:v>16.620100000000001</c:v>
                </c:pt>
                <c:pt idx="150">
                  <c:v>16.654499999999999</c:v>
                </c:pt>
                <c:pt idx="151">
                  <c:v>16.690000000000001</c:v>
                </c:pt>
                <c:pt idx="152">
                  <c:v>16.724699999999999</c:v>
                </c:pt>
                <c:pt idx="153">
                  <c:v>16.7592</c:v>
                </c:pt>
                <c:pt idx="154">
                  <c:v>16.791599999999999</c:v>
                </c:pt>
                <c:pt idx="155">
                  <c:v>16.8247</c:v>
                </c:pt>
                <c:pt idx="156">
                  <c:v>16.858499999999999</c:v>
                </c:pt>
                <c:pt idx="157">
                  <c:v>16.890599999999999</c:v>
                </c:pt>
                <c:pt idx="158">
                  <c:v>16.923400000000001</c:v>
                </c:pt>
                <c:pt idx="159">
                  <c:v>16.957100000000001</c:v>
                </c:pt>
                <c:pt idx="160">
                  <c:v>16.989599999999999</c:v>
                </c:pt>
                <c:pt idx="161">
                  <c:v>17.0213</c:v>
                </c:pt>
                <c:pt idx="162">
                  <c:v>17.055599999999998</c:v>
                </c:pt>
                <c:pt idx="163">
                  <c:v>17.090900000000001</c:v>
                </c:pt>
                <c:pt idx="164">
                  <c:v>17.126100000000001</c:v>
                </c:pt>
                <c:pt idx="165">
                  <c:v>17.16</c:v>
                </c:pt>
                <c:pt idx="166">
                  <c:v>17.192</c:v>
                </c:pt>
                <c:pt idx="167">
                  <c:v>17.2254</c:v>
                </c:pt>
                <c:pt idx="168">
                  <c:v>17.257200000000001</c:v>
                </c:pt>
                <c:pt idx="169">
                  <c:v>17.289200000000001</c:v>
                </c:pt>
                <c:pt idx="170">
                  <c:v>17.320699999999999</c:v>
                </c:pt>
                <c:pt idx="171">
                  <c:v>17.354299999999999</c:v>
                </c:pt>
                <c:pt idx="172">
                  <c:v>17.387599999999999</c:v>
                </c:pt>
                <c:pt idx="173">
                  <c:v>17.422000000000001</c:v>
                </c:pt>
                <c:pt idx="174">
                  <c:v>17.4575</c:v>
                </c:pt>
                <c:pt idx="175">
                  <c:v>17.491199999999999</c:v>
                </c:pt>
                <c:pt idx="176">
                  <c:v>17.5258</c:v>
                </c:pt>
                <c:pt idx="177">
                  <c:v>17.559899999999999</c:v>
                </c:pt>
                <c:pt idx="178">
                  <c:v>17.5929</c:v>
                </c:pt>
                <c:pt idx="179">
                  <c:v>17.6249</c:v>
                </c:pt>
                <c:pt idx="180">
                  <c:v>17.6554</c:v>
                </c:pt>
                <c:pt idx="181">
                  <c:v>17.687799999999999</c:v>
                </c:pt>
                <c:pt idx="182">
                  <c:v>17.7209</c:v>
                </c:pt>
                <c:pt idx="183">
                  <c:v>17.7547</c:v>
                </c:pt>
                <c:pt idx="184">
                  <c:v>17.788599999999999</c:v>
                </c:pt>
                <c:pt idx="185">
                  <c:v>17.8218</c:v>
                </c:pt>
                <c:pt idx="186">
                  <c:v>17.856300000000001</c:v>
                </c:pt>
                <c:pt idx="187">
                  <c:v>17.890899999999998</c:v>
                </c:pt>
                <c:pt idx="188">
                  <c:v>17.927099999999999</c:v>
                </c:pt>
                <c:pt idx="189">
                  <c:v>17.9603</c:v>
                </c:pt>
                <c:pt idx="190">
                  <c:v>17.993600000000001</c:v>
                </c:pt>
                <c:pt idx="191">
                  <c:v>18.025400000000001</c:v>
                </c:pt>
              </c:numCache>
            </c:numRef>
          </c:xVal>
          <c:yVal>
            <c:numRef>
              <c:f>'20 mA'!$R$8:$R$195</c:f>
              <c:numCache>
                <c:formatCode>General</c:formatCode>
                <c:ptCount val="188"/>
                <c:pt idx="0">
                  <c:v>-949.23246065636113</c:v>
                </c:pt>
                <c:pt idx="1">
                  <c:v>-939.36455777362289</c:v>
                </c:pt>
                <c:pt idx="2">
                  <c:v>-932.07920498747569</c:v>
                </c:pt>
                <c:pt idx="3">
                  <c:v>-918.68308966342397</c:v>
                </c:pt>
                <c:pt idx="4">
                  <c:v>-910.79030331681611</c:v>
                </c:pt>
                <c:pt idx="5">
                  <c:v>-911.51858309991053</c:v>
                </c:pt>
                <c:pt idx="6">
                  <c:v>-912.15168371045638</c:v>
                </c:pt>
                <c:pt idx="7">
                  <c:v>-807.94695634551533</c:v>
                </c:pt>
                <c:pt idx="8">
                  <c:v>-538.31959621347255</c:v>
                </c:pt>
                <c:pt idx="9">
                  <c:v>-337.55358662276467</c:v>
                </c:pt>
                <c:pt idx="10">
                  <c:v>-221.38168957613181</c:v>
                </c:pt>
                <c:pt idx="11">
                  <c:v>-152.89517467307761</c:v>
                </c:pt>
                <c:pt idx="12">
                  <c:v>-110.34049531268117</c:v>
                </c:pt>
                <c:pt idx="13">
                  <c:v>-79.970492202347586</c:v>
                </c:pt>
                <c:pt idx="14">
                  <c:v>-58.584386968289451</c:v>
                </c:pt>
                <c:pt idx="15">
                  <c:v>-43.057982535368531</c:v>
                </c:pt>
                <c:pt idx="16">
                  <c:v>-32.146296995482714</c:v>
                </c:pt>
                <c:pt idx="17">
                  <c:v>-26.322400607332334</c:v>
                </c:pt>
                <c:pt idx="18">
                  <c:v>-22.743960565985368</c:v>
                </c:pt>
                <c:pt idx="19">
                  <c:v>-19.868593094463467</c:v>
                </c:pt>
                <c:pt idx="20">
                  <c:v>-18.377026786529495</c:v>
                </c:pt>
                <c:pt idx="21">
                  <c:v>-17.863574355110032</c:v>
                </c:pt>
                <c:pt idx="22">
                  <c:v>-17.581226036360757</c:v>
                </c:pt>
                <c:pt idx="23">
                  <c:v>-17.829504519956011</c:v>
                </c:pt>
                <c:pt idx="24">
                  <c:v>-17.198916106872257</c:v>
                </c:pt>
                <c:pt idx="25">
                  <c:v>-17.176608230700612</c:v>
                </c:pt>
                <c:pt idx="26">
                  <c:v>-16.672075115439075</c:v>
                </c:pt>
                <c:pt idx="27">
                  <c:v>-16.71386213559931</c:v>
                </c:pt>
                <c:pt idx="28">
                  <c:v>-16.296990493085861</c:v>
                </c:pt>
                <c:pt idx="29">
                  <c:v>-14.982888413227149</c:v>
                </c:pt>
                <c:pt idx="30">
                  <c:v>-14.37716246542502</c:v>
                </c:pt>
                <c:pt idx="31">
                  <c:v>-13.552557819586921</c:v>
                </c:pt>
                <c:pt idx="32">
                  <c:v>-12.632633041724356</c:v>
                </c:pt>
                <c:pt idx="33">
                  <c:v>-12.311903220412802</c:v>
                </c:pt>
                <c:pt idx="34">
                  <c:v>-11.81997225717309</c:v>
                </c:pt>
                <c:pt idx="35">
                  <c:v>-11.925264168974937</c:v>
                </c:pt>
                <c:pt idx="36">
                  <c:v>-11.84741139805358</c:v>
                </c:pt>
                <c:pt idx="37">
                  <c:v>-11.18267037654309</c:v>
                </c:pt>
                <c:pt idx="38">
                  <c:v>-11.657152650823338</c:v>
                </c:pt>
                <c:pt idx="39">
                  <c:v>-10.618351071679744</c:v>
                </c:pt>
                <c:pt idx="40">
                  <c:v>-10.447320321584534</c:v>
                </c:pt>
                <c:pt idx="41">
                  <c:v>-10.022860121929623</c:v>
                </c:pt>
                <c:pt idx="42">
                  <c:v>-9.7488043542629015</c:v>
                </c:pt>
                <c:pt idx="43">
                  <c:v>-9.1339217604540348</c:v>
                </c:pt>
                <c:pt idx="44">
                  <c:v>-8.454757950413784</c:v>
                </c:pt>
                <c:pt idx="45">
                  <c:v>-7.6287631871447577</c:v>
                </c:pt>
                <c:pt idx="46">
                  <c:v>-8.4411000714652573</c:v>
                </c:pt>
                <c:pt idx="47">
                  <c:v>-7.2561009553723865</c:v>
                </c:pt>
                <c:pt idx="48">
                  <c:v>-7.5567232171544845</c:v>
                </c:pt>
                <c:pt idx="49">
                  <c:v>-7.672392990285446</c:v>
                </c:pt>
                <c:pt idx="50">
                  <c:v>-7.3152152724396231</c:v>
                </c:pt>
                <c:pt idx="51">
                  <c:v>-8.2295614596634543</c:v>
                </c:pt>
                <c:pt idx="52">
                  <c:v>-8.8245887884023357</c:v>
                </c:pt>
                <c:pt idx="53">
                  <c:v>-8.8826852921326722</c:v>
                </c:pt>
                <c:pt idx="54">
                  <c:v>-9.2894575759370621</c:v>
                </c:pt>
                <c:pt idx="55">
                  <c:v>-8.7337672736340863</c:v>
                </c:pt>
                <c:pt idx="56">
                  <c:v>-9.6973493329997158</c:v>
                </c:pt>
                <c:pt idx="57">
                  <c:v>-9.4064458207718875</c:v>
                </c:pt>
                <c:pt idx="58">
                  <c:v>-8.8320457277161015</c:v>
                </c:pt>
                <c:pt idx="59">
                  <c:v>-9.4408140314626863</c:v>
                </c:pt>
                <c:pt idx="60">
                  <c:v>-8.2706453333832375</c:v>
                </c:pt>
                <c:pt idx="61">
                  <c:v>-7.2679840420880062</c:v>
                </c:pt>
                <c:pt idx="62">
                  <c:v>-6.7937661302212859</c:v>
                </c:pt>
                <c:pt idx="63">
                  <c:v>-5.8636141346296675</c:v>
                </c:pt>
                <c:pt idx="64">
                  <c:v>-5.8547292685836174</c:v>
                </c:pt>
                <c:pt idx="65">
                  <c:v>-5.457992978424163</c:v>
                </c:pt>
                <c:pt idx="66">
                  <c:v>-5.5643390970352691</c:v>
                </c:pt>
                <c:pt idx="67">
                  <c:v>-5.3417028487353111</c:v>
                </c:pt>
                <c:pt idx="68">
                  <c:v>-4.921580292173374</c:v>
                </c:pt>
                <c:pt idx="69">
                  <c:v>-4.2002804827832891</c:v>
                </c:pt>
                <c:pt idx="70">
                  <c:v>-4.4363360352243708</c:v>
                </c:pt>
                <c:pt idx="71">
                  <c:v>-4.242117304867441</c:v>
                </c:pt>
                <c:pt idx="72">
                  <c:v>-3.861912478166325</c:v>
                </c:pt>
                <c:pt idx="73">
                  <c:v>-4.0468278243053879</c:v>
                </c:pt>
                <c:pt idx="74">
                  <c:v>-3.4170370676489106</c:v>
                </c:pt>
                <c:pt idx="75">
                  <c:v>-3.242613413641009</c:v>
                </c:pt>
                <c:pt idx="76">
                  <c:v>-3.3921035418284067</c:v>
                </c:pt>
                <c:pt idx="77">
                  <c:v>-2.892168521698991</c:v>
                </c:pt>
                <c:pt idx="78">
                  <c:v>-3.0143263456288123</c:v>
                </c:pt>
                <c:pt idx="79">
                  <c:v>-2.9287019712245352</c:v>
                </c:pt>
                <c:pt idx="80">
                  <c:v>-2.6248281181512305</c:v>
                </c:pt>
                <c:pt idx="81">
                  <c:v>-3.02693691457698</c:v>
                </c:pt>
                <c:pt idx="82">
                  <c:v>-2.4649697206555437</c:v>
                </c:pt>
                <c:pt idx="83">
                  <c:v>-2.5959882752795238</c:v>
                </c:pt>
                <c:pt idx="84">
                  <c:v>-1.350234664603166</c:v>
                </c:pt>
                <c:pt idx="85">
                  <c:v>-0.9274729681474928</c:v>
                </c:pt>
                <c:pt idx="86">
                  <c:v>-0.33039536415601056</c:v>
                </c:pt>
                <c:pt idx="87">
                  <c:v>0.53866134019643952</c:v>
                </c:pt>
                <c:pt idx="88">
                  <c:v>1.4280034162495561</c:v>
                </c:pt>
                <c:pt idx="89">
                  <c:v>1.430471005249782</c:v>
                </c:pt>
                <c:pt idx="90">
                  <c:v>1.4591565605201611</c:v>
                </c:pt>
                <c:pt idx="91">
                  <c:v>1.7870372491288331</c:v>
                </c:pt>
                <c:pt idx="92">
                  <c:v>1.8516099911362425</c:v>
                </c:pt>
                <c:pt idx="93">
                  <c:v>0.69232384958736781</c:v>
                </c:pt>
                <c:pt idx="94">
                  <c:v>2.1083347622539708</c:v>
                </c:pt>
                <c:pt idx="95">
                  <c:v>0.96518764505051147</c:v>
                </c:pt>
                <c:pt idx="96">
                  <c:v>-0.42147128368969838</c:v>
                </c:pt>
                <c:pt idx="97">
                  <c:v>-0.20073611577942027</c:v>
                </c:pt>
                <c:pt idx="98">
                  <c:v>0.36675346095553368</c:v>
                </c:pt>
                <c:pt idx="99">
                  <c:v>0.61395009885517593</c:v>
                </c:pt>
                <c:pt idx="100">
                  <c:v>0.97486797725098995</c:v>
                </c:pt>
                <c:pt idx="101">
                  <c:v>-0.64559636177097623</c:v>
                </c:pt>
                <c:pt idx="102">
                  <c:v>0.10571417721538985</c:v>
                </c:pt>
                <c:pt idx="103">
                  <c:v>-2.1958915771936303</c:v>
                </c:pt>
                <c:pt idx="104">
                  <c:v>-1.0693088328140372</c:v>
                </c:pt>
                <c:pt idx="105">
                  <c:v>-0.14988582244683643</c:v>
                </c:pt>
                <c:pt idx="106">
                  <c:v>0.46747339508552754</c:v>
                </c:pt>
                <c:pt idx="107">
                  <c:v>0.18037509800926044</c:v>
                </c:pt>
                <c:pt idx="108">
                  <c:v>-0.17623507226514956</c:v>
                </c:pt>
                <c:pt idx="109">
                  <c:v>-0.24863391903919679</c:v>
                </c:pt>
                <c:pt idx="110">
                  <c:v>2.0266097950052817</c:v>
                </c:pt>
                <c:pt idx="111">
                  <c:v>1.7321487594543845</c:v>
                </c:pt>
                <c:pt idx="112">
                  <c:v>2.1039422129488687</c:v>
                </c:pt>
                <c:pt idx="113">
                  <c:v>1.8604119913027783</c:v>
                </c:pt>
                <c:pt idx="114">
                  <c:v>2.0567467645495392</c:v>
                </c:pt>
                <c:pt idx="115">
                  <c:v>1.0095673773557923</c:v>
                </c:pt>
                <c:pt idx="116">
                  <c:v>1.6264439990008581</c:v>
                </c:pt>
                <c:pt idx="117">
                  <c:v>1.569621101668951</c:v>
                </c:pt>
                <c:pt idx="118">
                  <c:v>1.3180604102750004</c:v>
                </c:pt>
                <c:pt idx="119">
                  <c:v>3.282997567649093E-2</c:v>
                </c:pt>
                <c:pt idx="120">
                  <c:v>-9.7669346151498471E-2</c:v>
                </c:pt>
                <c:pt idx="121">
                  <c:v>-0.55217823962399748</c:v>
                </c:pt>
                <c:pt idx="122">
                  <c:v>-0.39726136449491883</c:v>
                </c:pt>
                <c:pt idx="123">
                  <c:v>0.56177094264683614</c:v>
                </c:pt>
                <c:pt idx="124">
                  <c:v>0.88541643379517587</c:v>
                </c:pt>
                <c:pt idx="125">
                  <c:v>0.34483221094119298</c:v>
                </c:pt>
                <c:pt idx="126">
                  <c:v>0.78003508040920122</c:v>
                </c:pt>
                <c:pt idx="127">
                  <c:v>2.1837668714900436</c:v>
                </c:pt>
                <c:pt idx="128">
                  <c:v>2.8714751504073943</c:v>
                </c:pt>
                <c:pt idx="129">
                  <c:v>3.9679756684017988</c:v>
                </c:pt>
                <c:pt idx="130">
                  <c:v>5.7032360766488495</c:v>
                </c:pt>
                <c:pt idx="131">
                  <c:v>5.6250187927462276</c:v>
                </c:pt>
                <c:pt idx="132">
                  <c:v>4.881616348173452</c:v>
                </c:pt>
                <c:pt idx="133">
                  <c:v>5.0502434864756252</c:v>
                </c:pt>
                <c:pt idx="134">
                  <c:v>5.882804588415631</c:v>
                </c:pt>
                <c:pt idx="135">
                  <c:v>7.2622088896465673</c:v>
                </c:pt>
                <c:pt idx="136">
                  <c:v>8.7110646356280448</c:v>
                </c:pt>
                <c:pt idx="137">
                  <c:v>13.583478237001614</c:v>
                </c:pt>
                <c:pt idx="138">
                  <c:v>18.974166562517414</c:v>
                </c:pt>
                <c:pt idx="139">
                  <c:v>27.002560477870521</c:v>
                </c:pt>
                <c:pt idx="140">
                  <c:v>35.518208048800815</c:v>
                </c:pt>
                <c:pt idx="141">
                  <c:v>45.284476359529016</c:v>
                </c:pt>
                <c:pt idx="142">
                  <c:v>55.068816752365343</c:v>
                </c:pt>
                <c:pt idx="143">
                  <c:v>64.48670801276441</c:v>
                </c:pt>
                <c:pt idx="144">
                  <c:v>74.492370496922803</c:v>
                </c:pt>
                <c:pt idx="145">
                  <c:v>82.394577338575232</c:v>
                </c:pt>
                <c:pt idx="146">
                  <c:v>88.474966624252971</c:v>
                </c:pt>
                <c:pt idx="147">
                  <c:v>93.198465880928111</c:v>
                </c:pt>
                <c:pt idx="148">
                  <c:v>95.140665336932912</c:v>
                </c:pt>
                <c:pt idx="149">
                  <c:v>97.378285839389875</c:v>
                </c:pt>
                <c:pt idx="150">
                  <c:v>98.014240518757461</c:v>
                </c:pt>
                <c:pt idx="151">
                  <c:v>98.565105023781385</c:v>
                </c:pt>
                <c:pt idx="152">
                  <c:v>99.122521030162432</c:v>
                </c:pt>
                <c:pt idx="153">
                  <c:v>98.918368381048282</c:v>
                </c:pt>
                <c:pt idx="154">
                  <c:v>99.130300698030396</c:v>
                </c:pt>
                <c:pt idx="155">
                  <c:v>98.951392241751776</c:v>
                </c:pt>
                <c:pt idx="156">
                  <c:v>98.944103433284596</c:v>
                </c:pt>
                <c:pt idx="157">
                  <c:v>98.859178595160074</c:v>
                </c:pt>
                <c:pt idx="158">
                  <c:v>98.979274526648524</c:v>
                </c:pt>
                <c:pt idx="159">
                  <c:v>99.239073444007175</c:v>
                </c:pt>
                <c:pt idx="160">
                  <c:v>99.606092324214728</c:v>
                </c:pt>
                <c:pt idx="161">
                  <c:v>100.01406428531752</c:v>
                </c:pt>
                <c:pt idx="162">
                  <c:v>99.999610744137698</c:v>
                </c:pt>
                <c:pt idx="163">
                  <c:v>100.28903976247514</c:v>
                </c:pt>
                <c:pt idx="164">
                  <c:v>101.09487762510973</c:v>
                </c:pt>
                <c:pt idx="165">
                  <c:v>101.24653000516226</c:v>
                </c:pt>
                <c:pt idx="166">
                  <c:v>101.1764740820423</c:v>
                </c:pt>
                <c:pt idx="167">
                  <c:v>100.56107044156202</c:v>
                </c:pt>
                <c:pt idx="168">
                  <c:v>99.479008149917149</c:v>
                </c:pt>
                <c:pt idx="169">
                  <c:v>99.135757867714418</c:v>
                </c:pt>
                <c:pt idx="170">
                  <c:v>99.295793462943223</c:v>
                </c:pt>
                <c:pt idx="171">
                  <c:v>99.604842655261677</c:v>
                </c:pt>
                <c:pt idx="172">
                  <c:v>99.215421807382967</c:v>
                </c:pt>
                <c:pt idx="173">
                  <c:v>99.465189210049729</c:v>
                </c:pt>
                <c:pt idx="174">
                  <c:v>99.791419243421288</c:v>
                </c:pt>
                <c:pt idx="175">
                  <c:v>100.53806559846082</c:v>
                </c:pt>
                <c:pt idx="176">
                  <c:v>101.58380867884779</c:v>
                </c:pt>
                <c:pt idx="177">
                  <c:v>102.66161055620127</c:v>
                </c:pt>
                <c:pt idx="178">
                  <c:v>102.71521084045011</c:v>
                </c:pt>
                <c:pt idx="179">
                  <c:v>102.49848198569447</c:v>
                </c:pt>
                <c:pt idx="180">
                  <c:v>102.79253078847775</c:v>
                </c:pt>
                <c:pt idx="181">
                  <c:v>103.52765054039719</c:v>
                </c:pt>
                <c:pt idx="182">
                  <c:v>103.166521687271</c:v>
                </c:pt>
                <c:pt idx="183">
                  <c:v>103.2009499605625</c:v>
                </c:pt>
                <c:pt idx="184">
                  <c:v>103.71860774448</c:v>
                </c:pt>
                <c:pt idx="185">
                  <c:v>103.2621968087355</c:v>
                </c:pt>
                <c:pt idx="186">
                  <c:v>103.43941913693355</c:v>
                </c:pt>
                <c:pt idx="187">
                  <c:v>103.78913200240335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666-48B1-9058-2A68B142A522}"/>
            </c:ext>
          </c:extLst>
        </c:ser>
        <c:ser>
          <c:idx val="1"/>
          <c:order val="1"/>
          <c:tx>
            <c:v>30 mA</c:v>
          </c:tx>
          <c:xVal>
            <c:numRef>
              <c:f>'30 mA'!$M$103:$M$195</c:f>
              <c:numCache>
                <c:formatCode>General</c:formatCode>
                <c:ptCount val="93"/>
                <c:pt idx="0">
                  <c:v>14.96</c:v>
                </c:pt>
                <c:pt idx="1">
                  <c:v>14.994300000000001</c:v>
                </c:pt>
                <c:pt idx="2">
                  <c:v>15.0284</c:v>
                </c:pt>
                <c:pt idx="3">
                  <c:v>15.0627</c:v>
                </c:pt>
                <c:pt idx="4">
                  <c:v>15.095700000000001</c:v>
                </c:pt>
                <c:pt idx="5">
                  <c:v>15.1286</c:v>
                </c:pt>
                <c:pt idx="6">
                  <c:v>15.1592</c:v>
                </c:pt>
                <c:pt idx="7">
                  <c:v>15.1892</c:v>
                </c:pt>
                <c:pt idx="8">
                  <c:v>15.221299999999999</c:v>
                </c:pt>
                <c:pt idx="9">
                  <c:v>15.2537</c:v>
                </c:pt>
                <c:pt idx="10">
                  <c:v>15.2879</c:v>
                </c:pt>
                <c:pt idx="11">
                  <c:v>15.324199999999999</c:v>
                </c:pt>
                <c:pt idx="12">
                  <c:v>15.359400000000001</c:v>
                </c:pt>
                <c:pt idx="13">
                  <c:v>15.3934</c:v>
                </c:pt>
                <c:pt idx="14">
                  <c:v>15.427199999999999</c:v>
                </c:pt>
                <c:pt idx="15">
                  <c:v>15.4604</c:v>
                </c:pt>
                <c:pt idx="16">
                  <c:v>15.4925</c:v>
                </c:pt>
                <c:pt idx="17">
                  <c:v>15.523300000000001</c:v>
                </c:pt>
                <c:pt idx="18">
                  <c:v>15.5563</c:v>
                </c:pt>
                <c:pt idx="19">
                  <c:v>15.5876</c:v>
                </c:pt>
                <c:pt idx="20">
                  <c:v>15.6214</c:v>
                </c:pt>
                <c:pt idx="21">
                  <c:v>15.6555</c:v>
                </c:pt>
                <c:pt idx="22">
                  <c:v>15.69</c:v>
                </c:pt>
                <c:pt idx="23">
                  <c:v>15.724399999999999</c:v>
                </c:pt>
                <c:pt idx="24">
                  <c:v>15.757400000000001</c:v>
                </c:pt>
                <c:pt idx="25">
                  <c:v>15.7904</c:v>
                </c:pt>
                <c:pt idx="26">
                  <c:v>15.824199999999999</c:v>
                </c:pt>
                <c:pt idx="27">
                  <c:v>15.8569</c:v>
                </c:pt>
                <c:pt idx="28">
                  <c:v>15.888</c:v>
                </c:pt>
                <c:pt idx="29">
                  <c:v>15.9217</c:v>
                </c:pt>
                <c:pt idx="30">
                  <c:v>15.9557</c:v>
                </c:pt>
                <c:pt idx="31">
                  <c:v>15.9887</c:v>
                </c:pt>
                <c:pt idx="32">
                  <c:v>16.025500000000001</c:v>
                </c:pt>
                <c:pt idx="33">
                  <c:v>16.0578</c:v>
                </c:pt>
                <c:pt idx="34">
                  <c:v>16.0931</c:v>
                </c:pt>
                <c:pt idx="35">
                  <c:v>16.126100000000001</c:v>
                </c:pt>
                <c:pt idx="36">
                  <c:v>16.1602</c:v>
                </c:pt>
                <c:pt idx="37">
                  <c:v>16.191400000000002</c:v>
                </c:pt>
                <c:pt idx="38">
                  <c:v>16.224599999999999</c:v>
                </c:pt>
                <c:pt idx="39">
                  <c:v>16.258700000000001</c:v>
                </c:pt>
                <c:pt idx="40">
                  <c:v>16.291</c:v>
                </c:pt>
                <c:pt idx="41">
                  <c:v>16.323499999999999</c:v>
                </c:pt>
                <c:pt idx="42">
                  <c:v>16.355899999999998</c:v>
                </c:pt>
                <c:pt idx="43">
                  <c:v>16.389399999999998</c:v>
                </c:pt>
                <c:pt idx="44">
                  <c:v>16.4236</c:v>
                </c:pt>
                <c:pt idx="45">
                  <c:v>16.458200000000001</c:v>
                </c:pt>
                <c:pt idx="46">
                  <c:v>16.494199999999999</c:v>
                </c:pt>
                <c:pt idx="47">
                  <c:v>16.529</c:v>
                </c:pt>
                <c:pt idx="48">
                  <c:v>16.561199999999999</c:v>
                </c:pt>
                <c:pt idx="49">
                  <c:v>16.5944</c:v>
                </c:pt>
                <c:pt idx="50">
                  <c:v>16.627600000000001</c:v>
                </c:pt>
                <c:pt idx="51">
                  <c:v>16.659700000000001</c:v>
                </c:pt>
                <c:pt idx="52">
                  <c:v>16.691199999999998</c:v>
                </c:pt>
                <c:pt idx="53">
                  <c:v>16.725100000000001</c:v>
                </c:pt>
                <c:pt idx="54">
                  <c:v>16.7577</c:v>
                </c:pt>
                <c:pt idx="55">
                  <c:v>16.792400000000001</c:v>
                </c:pt>
                <c:pt idx="56">
                  <c:v>16.827200000000001</c:v>
                </c:pt>
                <c:pt idx="57">
                  <c:v>16.861000000000001</c:v>
                </c:pt>
                <c:pt idx="58">
                  <c:v>16.894100000000002</c:v>
                </c:pt>
                <c:pt idx="59">
                  <c:v>16.926400000000001</c:v>
                </c:pt>
                <c:pt idx="60">
                  <c:v>16.957000000000001</c:v>
                </c:pt>
                <c:pt idx="61">
                  <c:v>16.988</c:v>
                </c:pt>
                <c:pt idx="62">
                  <c:v>17.020299999999999</c:v>
                </c:pt>
                <c:pt idx="63">
                  <c:v>17.052099999999999</c:v>
                </c:pt>
                <c:pt idx="64">
                  <c:v>17.0854</c:v>
                </c:pt>
                <c:pt idx="65">
                  <c:v>17.119700000000002</c:v>
                </c:pt>
                <c:pt idx="66">
                  <c:v>17.1555</c:v>
                </c:pt>
                <c:pt idx="67">
                  <c:v>17.190899999999999</c:v>
                </c:pt>
                <c:pt idx="68">
                  <c:v>17.2254</c:v>
                </c:pt>
                <c:pt idx="69">
                  <c:v>17.258800000000001</c:v>
                </c:pt>
                <c:pt idx="70">
                  <c:v>17.2913</c:v>
                </c:pt>
                <c:pt idx="71">
                  <c:v>17.324100000000001</c:v>
                </c:pt>
                <c:pt idx="72">
                  <c:v>17.3565</c:v>
                </c:pt>
                <c:pt idx="73">
                  <c:v>17.388000000000002</c:v>
                </c:pt>
                <c:pt idx="74">
                  <c:v>17.421800000000001</c:v>
                </c:pt>
                <c:pt idx="75">
                  <c:v>17.458200000000001</c:v>
                </c:pt>
                <c:pt idx="76">
                  <c:v>17.491900000000001</c:v>
                </c:pt>
                <c:pt idx="77">
                  <c:v>17.5245</c:v>
                </c:pt>
                <c:pt idx="78">
                  <c:v>17.5581</c:v>
                </c:pt>
                <c:pt idx="79">
                  <c:v>17.589600000000001</c:v>
                </c:pt>
                <c:pt idx="80">
                  <c:v>17.6221</c:v>
                </c:pt>
                <c:pt idx="81">
                  <c:v>17.654199999999999</c:v>
                </c:pt>
                <c:pt idx="82">
                  <c:v>17.688300000000002</c:v>
                </c:pt>
                <c:pt idx="83">
                  <c:v>17.722000000000001</c:v>
                </c:pt>
                <c:pt idx="84">
                  <c:v>17.7561</c:v>
                </c:pt>
                <c:pt idx="85">
                  <c:v>17.7912</c:v>
                </c:pt>
                <c:pt idx="86">
                  <c:v>17.825500000000002</c:v>
                </c:pt>
                <c:pt idx="87">
                  <c:v>17.860499999999998</c:v>
                </c:pt>
                <c:pt idx="88">
                  <c:v>17.893699999999999</c:v>
                </c:pt>
                <c:pt idx="89">
                  <c:v>17.9253</c:v>
                </c:pt>
                <c:pt idx="90">
                  <c:v>17.958500000000001</c:v>
                </c:pt>
                <c:pt idx="91">
                  <c:v>17.991099999999999</c:v>
                </c:pt>
                <c:pt idx="92">
                  <c:v>18.0244</c:v>
                </c:pt>
              </c:numCache>
            </c:numRef>
          </c:xVal>
          <c:yVal>
            <c:numRef>
              <c:f>'30 mA'!$R$103:$R$206</c:f>
              <c:numCache>
                <c:formatCode>General</c:formatCode>
                <c:ptCount val="104"/>
                <c:pt idx="0">
                  <c:v>-3.7789017023767917</c:v>
                </c:pt>
                <c:pt idx="1">
                  <c:v>-3.2490754668328026</c:v>
                </c:pt>
                <c:pt idx="2">
                  <c:v>-2.8112207761369445</c:v>
                </c:pt>
                <c:pt idx="3">
                  <c:v>-1.7995910702577995</c:v>
                </c:pt>
                <c:pt idx="4">
                  <c:v>-1.0495669585423484</c:v>
                </c:pt>
                <c:pt idx="5">
                  <c:v>-0.67475818170805391</c:v>
                </c:pt>
                <c:pt idx="6">
                  <c:v>0.49069286084566044</c:v>
                </c:pt>
                <c:pt idx="7">
                  <c:v>0.97385033307316049</c:v>
                </c:pt>
                <c:pt idx="8">
                  <c:v>1.7046183236711767</c:v>
                </c:pt>
                <c:pt idx="9">
                  <c:v>1.411499070188303</c:v>
                </c:pt>
                <c:pt idx="10">
                  <c:v>0.94668857572557841</c:v>
                </c:pt>
                <c:pt idx="11">
                  <c:v>0.98154895627604266</c:v>
                </c:pt>
                <c:pt idx="12">
                  <c:v>0.12459573871279891</c:v>
                </c:pt>
                <c:pt idx="13">
                  <c:v>0.31660772842226453</c:v>
                </c:pt>
                <c:pt idx="14">
                  <c:v>-0.97463132618847848</c:v>
                </c:pt>
                <c:pt idx="15">
                  <c:v>-1.3008801306994722</c:v>
                </c:pt>
                <c:pt idx="16">
                  <c:v>-1.1181516953663566</c:v>
                </c:pt>
                <c:pt idx="17">
                  <c:v>-1.2861288683354981</c:v>
                </c:pt>
                <c:pt idx="18">
                  <c:v>-1.2068687951738919</c:v>
                </c:pt>
                <c:pt idx="19">
                  <c:v>-1.3702622102529918</c:v>
                </c:pt>
                <c:pt idx="20">
                  <c:v>-1.8054304246282926</c:v>
                </c:pt>
                <c:pt idx="21">
                  <c:v>-1.4351803710807227</c:v>
                </c:pt>
                <c:pt idx="22">
                  <c:v>-1.4185831770416655</c:v>
                </c:pt>
                <c:pt idx="23">
                  <c:v>-0.83526459721684843</c:v>
                </c:pt>
                <c:pt idx="24">
                  <c:v>-0.75789201256560701</c:v>
                </c:pt>
                <c:pt idx="25">
                  <c:v>-0.60315812589723405</c:v>
                </c:pt>
                <c:pt idx="26">
                  <c:v>-0.47543441813562015</c:v>
                </c:pt>
                <c:pt idx="27">
                  <c:v>-0.4304493349987269</c:v>
                </c:pt>
                <c:pt idx="28">
                  <c:v>-0.51769212381247753</c:v>
                </c:pt>
                <c:pt idx="29">
                  <c:v>-0.48401589058531708</c:v>
                </c:pt>
                <c:pt idx="30">
                  <c:v>-1.1274512310427995</c:v>
                </c:pt>
                <c:pt idx="31">
                  <c:v>-1.5713848718299186</c:v>
                </c:pt>
                <c:pt idx="32">
                  <c:v>-1.6252162731488702</c:v>
                </c:pt>
                <c:pt idx="33">
                  <c:v>-1.5251642107663137</c:v>
                </c:pt>
                <c:pt idx="34">
                  <c:v>-1.2313988877423561</c:v>
                </c:pt>
                <c:pt idx="35">
                  <c:v>-0.84704876301627241</c:v>
                </c:pt>
                <c:pt idx="36">
                  <c:v>-0.24916102466494633</c:v>
                </c:pt>
                <c:pt idx="37">
                  <c:v>1.1120786860234504</c:v>
                </c:pt>
                <c:pt idx="38">
                  <c:v>2.3544424754595314</c:v>
                </c:pt>
                <c:pt idx="39">
                  <c:v>4.6431559889162939</c:v>
                </c:pt>
                <c:pt idx="40">
                  <c:v>8.5527790894243285</c:v>
                </c:pt>
                <c:pt idx="41">
                  <c:v>13.84246506192663</c:v>
                </c:pt>
                <c:pt idx="42">
                  <c:v>20.268372592280485</c:v>
                </c:pt>
                <c:pt idx="43">
                  <c:v>28.534815184984311</c:v>
                </c:pt>
                <c:pt idx="44">
                  <c:v>37.508566512322531</c:v>
                </c:pt>
                <c:pt idx="45">
                  <c:v>47.362880917334003</c:v>
                </c:pt>
                <c:pt idx="46">
                  <c:v>57.232145590293001</c:v>
                </c:pt>
                <c:pt idx="47">
                  <c:v>67.064270605833272</c:v>
                </c:pt>
                <c:pt idx="48">
                  <c:v>76.46192591224397</c:v>
                </c:pt>
                <c:pt idx="49">
                  <c:v>84.280112169912201</c:v>
                </c:pt>
                <c:pt idx="50">
                  <c:v>90.676588318039023</c:v>
                </c:pt>
                <c:pt idx="51">
                  <c:v>95.190331592576399</c:v>
                </c:pt>
                <c:pt idx="52">
                  <c:v>97.830370365172001</c:v>
                </c:pt>
                <c:pt idx="53">
                  <c:v>99.935313164420833</c:v>
                </c:pt>
                <c:pt idx="54">
                  <c:v>100.44530157407307</c:v>
                </c:pt>
                <c:pt idx="55">
                  <c:v>101.0250061234144</c:v>
                </c:pt>
                <c:pt idx="56">
                  <c:v>101.05954737416116</c:v>
                </c:pt>
                <c:pt idx="57">
                  <c:v>101.08633998473496</c:v>
                </c:pt>
                <c:pt idx="58">
                  <c:v>101.154180948614</c:v>
                </c:pt>
                <c:pt idx="59">
                  <c:v>100.84897848608648</c:v>
                </c:pt>
                <c:pt idx="60">
                  <c:v>101.02691641019342</c:v>
                </c:pt>
                <c:pt idx="61">
                  <c:v>100.99272380261763</c:v>
                </c:pt>
                <c:pt idx="62">
                  <c:v>100.68637346699362</c:v>
                </c:pt>
                <c:pt idx="63">
                  <c:v>100.72537337174671</c:v>
                </c:pt>
                <c:pt idx="64">
                  <c:v>100.185121964449</c:v>
                </c:pt>
                <c:pt idx="65">
                  <c:v>100.87652202483018</c:v>
                </c:pt>
                <c:pt idx="66">
                  <c:v>101.20987962475427</c:v>
                </c:pt>
                <c:pt idx="67">
                  <c:v>101.40640430652923</c:v>
                </c:pt>
                <c:pt idx="68">
                  <c:v>101.6400626093732</c:v>
                </c:pt>
                <c:pt idx="69">
                  <c:v>101.56593729972089</c:v>
                </c:pt>
                <c:pt idx="70">
                  <c:v>101.75975762518165</c:v>
                </c:pt>
                <c:pt idx="71">
                  <c:v>101.93008342929265</c:v>
                </c:pt>
                <c:pt idx="72">
                  <c:v>102.67525009160796</c:v>
                </c:pt>
                <c:pt idx="73">
                  <c:v>103.33904365007724</c:v>
                </c:pt>
                <c:pt idx="74">
                  <c:v>102.89255487611725</c:v>
                </c:pt>
                <c:pt idx="75">
                  <c:v>102.74080543145415</c:v>
                </c:pt>
                <c:pt idx="76">
                  <c:v>102.70681570672197</c:v>
                </c:pt>
                <c:pt idx="77">
                  <c:v>102.70805908800158</c:v>
                </c:pt>
                <c:pt idx="78">
                  <c:v>102.93658277561121</c:v>
                </c:pt>
                <c:pt idx="79">
                  <c:v>103.07413671886539</c:v>
                </c:pt>
                <c:pt idx="80">
                  <c:v>103.23939567755605</c:v>
                </c:pt>
                <c:pt idx="81">
                  <c:v>103.31195868472659</c:v>
                </c:pt>
                <c:pt idx="82">
                  <c:v>103.26360230289767</c:v>
                </c:pt>
                <c:pt idx="83">
                  <c:v>103.52385397237246</c:v>
                </c:pt>
                <c:pt idx="84">
                  <c:v>103.49922728531311</c:v>
                </c:pt>
                <c:pt idx="85">
                  <c:v>103.4134422284454</c:v>
                </c:pt>
                <c:pt idx="86">
                  <c:v>103.60217528931346</c:v>
                </c:pt>
                <c:pt idx="87">
                  <c:v>103.92528655241938</c:v>
                </c:pt>
                <c:pt idx="88">
                  <c:v>104.36811815025155</c:v>
                </c:pt>
                <c:pt idx="89">
                  <c:v>105.18385166301664</c:v>
                </c:pt>
                <c:pt idx="90">
                  <c:v>104.49067644557323</c:v>
                </c:pt>
                <c:pt idx="91">
                  <c:v>104.77151255421107</c:v>
                </c:pt>
                <c:pt idx="92">
                  <c:v>105.34671443738152</c:v>
                </c:pt>
                <c:pt idx="93">
                  <c:v>104.60765858899441</c:v>
                </c:pt>
                <c:pt idx="94">
                  <c:v>103.70333737173441</c:v>
                </c:pt>
                <c:pt idx="95">
                  <c:v>104.14035613621418</c:v>
                </c:pt>
                <c:pt idx="96">
                  <c:v>103.62586858002551</c:v>
                </c:pt>
                <c:pt idx="97">
                  <c:v>103.52997745230545</c:v>
                </c:pt>
                <c:pt idx="98">
                  <c:v>102.34353508024773</c:v>
                </c:pt>
                <c:pt idx="99">
                  <c:v>103.0081635122401</c:v>
                </c:pt>
                <c:pt idx="100">
                  <c:v>102.9279304226157</c:v>
                </c:pt>
                <c:pt idx="101">
                  <c:v>102.56052686357422</c:v>
                </c:pt>
                <c:pt idx="102">
                  <c:v>103.36443148449318</c:v>
                </c:pt>
                <c:pt idx="103">
                  <c:v>104.65038110093761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666-48B1-9058-2A68B142A522}"/>
            </c:ext>
          </c:extLst>
        </c:ser>
        <c:ser>
          <c:idx val="2"/>
          <c:order val="2"/>
          <c:tx>
            <c:v>50 mA</c:v>
          </c:tx>
          <c:xVal>
            <c:numRef>
              <c:f>'50 mA'!$M$104:$M$197</c:f>
              <c:numCache>
                <c:formatCode>General</c:formatCode>
                <c:ptCount val="94"/>
                <c:pt idx="0">
                  <c:v>14.994400000000001</c:v>
                </c:pt>
                <c:pt idx="1">
                  <c:v>15.0274</c:v>
                </c:pt>
                <c:pt idx="2">
                  <c:v>15.0586</c:v>
                </c:pt>
                <c:pt idx="3">
                  <c:v>15.0966</c:v>
                </c:pt>
                <c:pt idx="4">
                  <c:v>15.1288</c:v>
                </c:pt>
                <c:pt idx="5">
                  <c:v>15.1615</c:v>
                </c:pt>
                <c:pt idx="6">
                  <c:v>15.192</c:v>
                </c:pt>
                <c:pt idx="7">
                  <c:v>15.2225</c:v>
                </c:pt>
                <c:pt idx="8">
                  <c:v>15.2553</c:v>
                </c:pt>
                <c:pt idx="9">
                  <c:v>15.289899999999999</c:v>
                </c:pt>
                <c:pt idx="10">
                  <c:v>15.3231</c:v>
                </c:pt>
                <c:pt idx="11">
                  <c:v>15.3567</c:v>
                </c:pt>
                <c:pt idx="12">
                  <c:v>15.3904</c:v>
                </c:pt>
                <c:pt idx="13">
                  <c:v>15.4276</c:v>
                </c:pt>
                <c:pt idx="14">
                  <c:v>15.4626</c:v>
                </c:pt>
                <c:pt idx="15">
                  <c:v>15.495200000000001</c:v>
                </c:pt>
                <c:pt idx="16">
                  <c:v>15.5282</c:v>
                </c:pt>
                <c:pt idx="17">
                  <c:v>15.559900000000001</c:v>
                </c:pt>
                <c:pt idx="18">
                  <c:v>15.592700000000001</c:v>
                </c:pt>
                <c:pt idx="19">
                  <c:v>15.625</c:v>
                </c:pt>
                <c:pt idx="20">
                  <c:v>15.657400000000001</c:v>
                </c:pt>
                <c:pt idx="21">
                  <c:v>15.690300000000001</c:v>
                </c:pt>
                <c:pt idx="22">
                  <c:v>15.725300000000001</c:v>
                </c:pt>
                <c:pt idx="23">
                  <c:v>15.7593</c:v>
                </c:pt>
                <c:pt idx="24">
                  <c:v>15.7941</c:v>
                </c:pt>
                <c:pt idx="25">
                  <c:v>15.8302</c:v>
                </c:pt>
                <c:pt idx="26">
                  <c:v>15.862399999999999</c:v>
                </c:pt>
                <c:pt idx="27">
                  <c:v>15.8934</c:v>
                </c:pt>
                <c:pt idx="28">
                  <c:v>15.9254</c:v>
                </c:pt>
                <c:pt idx="29">
                  <c:v>15.954700000000001</c:v>
                </c:pt>
                <c:pt idx="30">
                  <c:v>15.987500000000001</c:v>
                </c:pt>
                <c:pt idx="31">
                  <c:v>16.021999999999998</c:v>
                </c:pt>
                <c:pt idx="32">
                  <c:v>16.056000000000001</c:v>
                </c:pt>
                <c:pt idx="33">
                  <c:v>16.091000000000001</c:v>
                </c:pt>
                <c:pt idx="34">
                  <c:v>16.126100000000001</c:v>
                </c:pt>
                <c:pt idx="35">
                  <c:v>16.160299999999999</c:v>
                </c:pt>
                <c:pt idx="36">
                  <c:v>16.192799999999998</c:v>
                </c:pt>
                <c:pt idx="37">
                  <c:v>16.2272</c:v>
                </c:pt>
                <c:pt idx="38">
                  <c:v>16.2606</c:v>
                </c:pt>
                <c:pt idx="39">
                  <c:v>16.292400000000001</c:v>
                </c:pt>
                <c:pt idx="40">
                  <c:v>16.326599999999999</c:v>
                </c:pt>
                <c:pt idx="41">
                  <c:v>16.359100000000002</c:v>
                </c:pt>
                <c:pt idx="42">
                  <c:v>16.391200000000001</c:v>
                </c:pt>
                <c:pt idx="43">
                  <c:v>16.424900000000001</c:v>
                </c:pt>
                <c:pt idx="44">
                  <c:v>16.456900000000001</c:v>
                </c:pt>
                <c:pt idx="45">
                  <c:v>16.490300000000001</c:v>
                </c:pt>
                <c:pt idx="46">
                  <c:v>16.523399999999999</c:v>
                </c:pt>
                <c:pt idx="47">
                  <c:v>16.555599999999998</c:v>
                </c:pt>
                <c:pt idx="48">
                  <c:v>16.590399999999999</c:v>
                </c:pt>
                <c:pt idx="49">
                  <c:v>16.6235</c:v>
                </c:pt>
                <c:pt idx="50">
                  <c:v>16.658799999999999</c:v>
                </c:pt>
                <c:pt idx="51">
                  <c:v>16.6921</c:v>
                </c:pt>
                <c:pt idx="52">
                  <c:v>16.726400000000002</c:v>
                </c:pt>
                <c:pt idx="53">
                  <c:v>16.758500000000002</c:v>
                </c:pt>
                <c:pt idx="54">
                  <c:v>16.790600000000001</c:v>
                </c:pt>
                <c:pt idx="55">
                  <c:v>16.823899999999998</c:v>
                </c:pt>
                <c:pt idx="56">
                  <c:v>16.857399999999998</c:v>
                </c:pt>
                <c:pt idx="57">
                  <c:v>16.891300000000001</c:v>
                </c:pt>
                <c:pt idx="58">
                  <c:v>16.9253</c:v>
                </c:pt>
                <c:pt idx="59">
                  <c:v>16.957599999999999</c:v>
                </c:pt>
                <c:pt idx="60">
                  <c:v>16.989599999999999</c:v>
                </c:pt>
                <c:pt idx="61">
                  <c:v>17.021899999999999</c:v>
                </c:pt>
                <c:pt idx="62">
                  <c:v>17.0547</c:v>
                </c:pt>
                <c:pt idx="63">
                  <c:v>17.087900000000001</c:v>
                </c:pt>
                <c:pt idx="64">
                  <c:v>17.1221</c:v>
                </c:pt>
                <c:pt idx="65">
                  <c:v>17.154900000000001</c:v>
                </c:pt>
                <c:pt idx="66">
                  <c:v>17.189</c:v>
                </c:pt>
                <c:pt idx="67">
                  <c:v>17.222799999999999</c:v>
                </c:pt>
                <c:pt idx="68">
                  <c:v>17.256599999999999</c:v>
                </c:pt>
                <c:pt idx="69">
                  <c:v>17.290400000000002</c:v>
                </c:pt>
                <c:pt idx="70">
                  <c:v>17.323399999999999</c:v>
                </c:pt>
                <c:pt idx="71">
                  <c:v>17.3565</c:v>
                </c:pt>
                <c:pt idx="72">
                  <c:v>17.389900000000001</c:v>
                </c:pt>
                <c:pt idx="73">
                  <c:v>17.422999999999998</c:v>
                </c:pt>
                <c:pt idx="74">
                  <c:v>17.4575</c:v>
                </c:pt>
                <c:pt idx="75">
                  <c:v>17.4923</c:v>
                </c:pt>
                <c:pt idx="76">
                  <c:v>17.526499999999999</c:v>
                </c:pt>
                <c:pt idx="77">
                  <c:v>17.559100000000001</c:v>
                </c:pt>
                <c:pt idx="78">
                  <c:v>17.591799999999999</c:v>
                </c:pt>
                <c:pt idx="79">
                  <c:v>17.623100000000001</c:v>
                </c:pt>
                <c:pt idx="80">
                  <c:v>17.656199999999998</c:v>
                </c:pt>
                <c:pt idx="81">
                  <c:v>17.688800000000001</c:v>
                </c:pt>
                <c:pt idx="82">
                  <c:v>17.722300000000001</c:v>
                </c:pt>
                <c:pt idx="83">
                  <c:v>17.755500000000001</c:v>
                </c:pt>
                <c:pt idx="84">
                  <c:v>17.789100000000001</c:v>
                </c:pt>
                <c:pt idx="85">
                  <c:v>17.824000000000002</c:v>
                </c:pt>
                <c:pt idx="86">
                  <c:v>17.858799999999999</c:v>
                </c:pt>
                <c:pt idx="87">
                  <c:v>17.892099999999999</c:v>
                </c:pt>
                <c:pt idx="88">
                  <c:v>17.925699999999999</c:v>
                </c:pt>
                <c:pt idx="89">
                  <c:v>17.959</c:v>
                </c:pt>
                <c:pt idx="90">
                  <c:v>17.991900000000001</c:v>
                </c:pt>
                <c:pt idx="91">
                  <c:v>18.024899999999999</c:v>
                </c:pt>
                <c:pt idx="92">
                  <c:v>18.058900000000001</c:v>
                </c:pt>
                <c:pt idx="93">
                  <c:v>18.092600000000001</c:v>
                </c:pt>
              </c:numCache>
            </c:numRef>
          </c:xVal>
          <c:yVal>
            <c:numRef>
              <c:f>'50 mA'!$R$104:$R$203</c:f>
              <c:numCache>
                <c:formatCode>General</c:formatCode>
                <c:ptCount val="100"/>
                <c:pt idx="0">
                  <c:v>0.32350089635484108</c:v>
                </c:pt>
                <c:pt idx="1">
                  <c:v>0.16763097955028836</c:v>
                </c:pt>
                <c:pt idx="2">
                  <c:v>0.52071698759591667</c:v>
                </c:pt>
                <c:pt idx="3">
                  <c:v>0.25581950013688159</c:v>
                </c:pt>
                <c:pt idx="4">
                  <c:v>0.31324014996476901</c:v>
                </c:pt>
                <c:pt idx="5">
                  <c:v>0.16473384792469967</c:v>
                </c:pt>
                <c:pt idx="6">
                  <c:v>0.70746552130091356</c:v>
                </c:pt>
                <c:pt idx="7">
                  <c:v>0.53142046348874661</c:v>
                </c:pt>
                <c:pt idx="8">
                  <c:v>0.64224355762810037</c:v>
                </c:pt>
                <c:pt idx="9">
                  <c:v>0.66359434813989937</c:v>
                </c:pt>
                <c:pt idx="10">
                  <c:v>0.77540575250276966</c:v>
                </c:pt>
                <c:pt idx="11">
                  <c:v>0.4803318962214162</c:v>
                </c:pt>
                <c:pt idx="12">
                  <c:v>0.6013227503160542</c:v>
                </c:pt>
                <c:pt idx="13">
                  <c:v>0.5004976308315402</c:v>
                </c:pt>
                <c:pt idx="14">
                  <c:v>0.50136749705587436</c:v>
                </c:pt>
                <c:pt idx="15">
                  <c:v>0.25478115206880414</c:v>
                </c:pt>
                <c:pt idx="16">
                  <c:v>0.17033217197588249</c:v>
                </c:pt>
                <c:pt idx="17">
                  <c:v>-0.42915176830202667</c:v>
                </c:pt>
                <c:pt idx="18">
                  <c:v>-0.41333905518300296</c:v>
                </c:pt>
                <c:pt idx="19">
                  <c:v>-0.26938221795991968</c:v>
                </c:pt>
                <c:pt idx="20">
                  <c:v>-5.7381879516824816E-2</c:v>
                </c:pt>
                <c:pt idx="21">
                  <c:v>0.21838492719963465</c:v>
                </c:pt>
                <c:pt idx="22">
                  <c:v>0.803266565422323</c:v>
                </c:pt>
                <c:pt idx="23">
                  <c:v>1.3058478885427069</c:v>
                </c:pt>
                <c:pt idx="24">
                  <c:v>1.2854335915734363</c:v>
                </c:pt>
                <c:pt idx="25">
                  <c:v>2.0034099591452152</c:v>
                </c:pt>
                <c:pt idx="26">
                  <c:v>2.1391830564742595</c:v>
                </c:pt>
                <c:pt idx="27">
                  <c:v>1.7170158115222129</c:v>
                </c:pt>
                <c:pt idx="28">
                  <c:v>1.7414988812622916</c:v>
                </c:pt>
                <c:pt idx="29">
                  <c:v>2.4969617698745394</c:v>
                </c:pt>
                <c:pt idx="30">
                  <c:v>3.0177200188760418</c:v>
                </c:pt>
                <c:pt idx="31">
                  <c:v>3.4673477468155527</c:v>
                </c:pt>
                <c:pt idx="32">
                  <c:v>4.2854054749991244</c:v>
                </c:pt>
                <c:pt idx="33">
                  <c:v>6.0512176860455424</c:v>
                </c:pt>
                <c:pt idx="34">
                  <c:v>7.2520068763604408</c:v>
                </c:pt>
                <c:pt idx="35">
                  <c:v>10.045748459912643</c:v>
                </c:pt>
                <c:pt idx="36">
                  <c:v>13.964275900148095</c:v>
                </c:pt>
                <c:pt idx="37">
                  <c:v>18.700529517562131</c:v>
                </c:pt>
                <c:pt idx="38">
                  <c:v>23.670067740213241</c:v>
                </c:pt>
                <c:pt idx="39">
                  <c:v>30.06721676139162</c:v>
                </c:pt>
                <c:pt idx="40">
                  <c:v>37.103795130456049</c:v>
                </c:pt>
                <c:pt idx="41">
                  <c:v>45.434825554799659</c:v>
                </c:pt>
                <c:pt idx="42">
                  <c:v>53.308432626914453</c:v>
                </c:pt>
                <c:pt idx="43">
                  <c:v>62.086605121902053</c:v>
                </c:pt>
                <c:pt idx="44">
                  <c:v>70.237712951439704</c:v>
                </c:pt>
                <c:pt idx="45">
                  <c:v>77.449469650713013</c:v>
                </c:pt>
                <c:pt idx="46">
                  <c:v>83.483338089942222</c:v>
                </c:pt>
                <c:pt idx="47">
                  <c:v>88.856761429347316</c:v>
                </c:pt>
                <c:pt idx="48">
                  <c:v>93.014701333583048</c:v>
                </c:pt>
                <c:pt idx="49">
                  <c:v>96.044462960313794</c:v>
                </c:pt>
                <c:pt idx="50">
                  <c:v>97.505478106691228</c:v>
                </c:pt>
                <c:pt idx="51">
                  <c:v>98.724831424144398</c:v>
                </c:pt>
                <c:pt idx="52">
                  <c:v>99.180066017943673</c:v>
                </c:pt>
                <c:pt idx="53">
                  <c:v>99.668278793545767</c:v>
                </c:pt>
                <c:pt idx="54">
                  <c:v>99.924919458512463</c:v>
                </c:pt>
                <c:pt idx="55">
                  <c:v>99.993878668457569</c:v>
                </c:pt>
                <c:pt idx="56">
                  <c:v>99.957922043654833</c:v>
                </c:pt>
                <c:pt idx="57">
                  <c:v>99.864443310818757</c:v>
                </c:pt>
                <c:pt idx="58">
                  <c:v>99.873679414127395</c:v>
                </c:pt>
                <c:pt idx="59">
                  <c:v>99.905096333526657</c:v>
                </c:pt>
                <c:pt idx="60">
                  <c:v>99.924968271470718</c:v>
                </c:pt>
                <c:pt idx="61">
                  <c:v>100.1047301987318</c:v>
                </c:pt>
                <c:pt idx="62">
                  <c:v>100.25477798682999</c:v>
                </c:pt>
                <c:pt idx="63">
                  <c:v>100.24799686191</c:v>
                </c:pt>
                <c:pt idx="64">
                  <c:v>100.34771539198803</c:v>
                </c:pt>
                <c:pt idx="65">
                  <c:v>100.41699201159157</c:v>
                </c:pt>
                <c:pt idx="66">
                  <c:v>100.43196461267284</c:v>
                </c:pt>
                <c:pt idx="67">
                  <c:v>100.74677821374146</c:v>
                </c:pt>
                <c:pt idx="68">
                  <c:v>100.80750191708351</c:v>
                </c:pt>
                <c:pt idx="69">
                  <c:v>101.04571972225068</c:v>
                </c:pt>
                <c:pt idx="70">
                  <c:v>100.70315806551515</c:v>
                </c:pt>
                <c:pt idx="71">
                  <c:v>100.53716008716887</c:v>
                </c:pt>
                <c:pt idx="72">
                  <c:v>100.68119128406627</c:v>
                </c:pt>
                <c:pt idx="73">
                  <c:v>100.74318016949977</c:v>
                </c:pt>
                <c:pt idx="74">
                  <c:v>100.97954922921825</c:v>
                </c:pt>
                <c:pt idx="75">
                  <c:v>100.99574462399052</c:v>
                </c:pt>
                <c:pt idx="76">
                  <c:v>100.88071319051942</c:v>
                </c:pt>
                <c:pt idx="77">
                  <c:v>101.00843414830376</c:v>
                </c:pt>
                <c:pt idx="78">
                  <c:v>101.08940802521791</c:v>
                </c:pt>
                <c:pt idx="79">
                  <c:v>101.39104904702356</c:v>
                </c:pt>
                <c:pt idx="80">
                  <c:v>101.40839539126628</c:v>
                </c:pt>
                <c:pt idx="81">
                  <c:v>101.50086947050525</c:v>
                </c:pt>
                <c:pt idx="82">
                  <c:v>101.57378456685743</c:v>
                </c:pt>
                <c:pt idx="83">
                  <c:v>101.45584278808541</c:v>
                </c:pt>
                <c:pt idx="84">
                  <c:v>101.62286839468536</c:v>
                </c:pt>
                <c:pt idx="85">
                  <c:v>101.5477159378907</c:v>
                </c:pt>
                <c:pt idx="86">
                  <c:v>101.74534733278959</c:v>
                </c:pt>
                <c:pt idx="87">
                  <c:v>101.68833004131939</c:v>
                </c:pt>
                <c:pt idx="88">
                  <c:v>101.56004572069722</c:v>
                </c:pt>
                <c:pt idx="89">
                  <c:v>101.83187456207423</c:v>
                </c:pt>
                <c:pt idx="90">
                  <c:v>101.35312152235878</c:v>
                </c:pt>
                <c:pt idx="91">
                  <c:v>101.1050897810059</c:v>
                </c:pt>
                <c:pt idx="92">
                  <c:v>101.24592898477673</c:v>
                </c:pt>
                <c:pt idx="93">
                  <c:v>101.1984300674315</c:v>
                </c:pt>
                <c:pt idx="94">
                  <c:v>101.41355090257285</c:v>
                </c:pt>
                <c:pt idx="95">
                  <c:v>101.10546893336969</c:v>
                </c:pt>
                <c:pt idx="96">
                  <c:v>101.12951545118102</c:v>
                </c:pt>
                <c:pt idx="97">
                  <c:v>101.30856347761711</c:v>
                </c:pt>
                <c:pt idx="98">
                  <c:v>101.24750978718043</c:v>
                </c:pt>
                <c:pt idx="99">
                  <c:v>101.49919560380761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666-48B1-9058-2A68B142A522}"/>
            </c:ext>
          </c:extLst>
        </c:ser>
        <c:ser>
          <c:idx val="3"/>
          <c:order val="3"/>
          <c:tx>
            <c:v>100 mA</c:v>
          </c:tx>
          <c:xVal>
            <c:numRef>
              <c:f>'100 mA'!$M$100:$M$198</c:f>
              <c:numCache>
                <c:formatCode>General</c:formatCode>
                <c:ptCount val="99"/>
                <c:pt idx="0">
                  <c:v>14.8627</c:v>
                </c:pt>
                <c:pt idx="1">
                  <c:v>14.8949</c:v>
                </c:pt>
                <c:pt idx="2">
                  <c:v>14.9282</c:v>
                </c:pt>
                <c:pt idx="3">
                  <c:v>14.959300000000001</c:v>
                </c:pt>
                <c:pt idx="4">
                  <c:v>14.9933</c:v>
                </c:pt>
                <c:pt idx="5">
                  <c:v>15.0251</c:v>
                </c:pt>
                <c:pt idx="6">
                  <c:v>15.056900000000001</c:v>
                </c:pt>
                <c:pt idx="7">
                  <c:v>15.090299999999999</c:v>
                </c:pt>
                <c:pt idx="8">
                  <c:v>15.126200000000001</c:v>
                </c:pt>
                <c:pt idx="9">
                  <c:v>15.160299999999999</c:v>
                </c:pt>
                <c:pt idx="10">
                  <c:v>15.1937</c:v>
                </c:pt>
                <c:pt idx="11">
                  <c:v>15.2249</c:v>
                </c:pt>
                <c:pt idx="12">
                  <c:v>15.257</c:v>
                </c:pt>
                <c:pt idx="13">
                  <c:v>15.289300000000001</c:v>
                </c:pt>
                <c:pt idx="14">
                  <c:v>15.323399999999999</c:v>
                </c:pt>
                <c:pt idx="15">
                  <c:v>15.356999999999999</c:v>
                </c:pt>
                <c:pt idx="16">
                  <c:v>15.390700000000001</c:v>
                </c:pt>
                <c:pt idx="17">
                  <c:v>15.4244</c:v>
                </c:pt>
                <c:pt idx="18">
                  <c:v>15.456300000000001</c:v>
                </c:pt>
                <c:pt idx="19">
                  <c:v>15.4877</c:v>
                </c:pt>
                <c:pt idx="20">
                  <c:v>15.5213</c:v>
                </c:pt>
                <c:pt idx="21">
                  <c:v>15.5548</c:v>
                </c:pt>
                <c:pt idx="22">
                  <c:v>15.587999999999999</c:v>
                </c:pt>
                <c:pt idx="23">
                  <c:v>15.623100000000001</c:v>
                </c:pt>
                <c:pt idx="24">
                  <c:v>15.658200000000001</c:v>
                </c:pt>
                <c:pt idx="25">
                  <c:v>15.691700000000001</c:v>
                </c:pt>
                <c:pt idx="26">
                  <c:v>15.726900000000001</c:v>
                </c:pt>
                <c:pt idx="27">
                  <c:v>15.7592</c:v>
                </c:pt>
                <c:pt idx="28">
                  <c:v>15.792400000000001</c:v>
                </c:pt>
                <c:pt idx="29">
                  <c:v>15.823399999999999</c:v>
                </c:pt>
                <c:pt idx="30">
                  <c:v>15.8538</c:v>
                </c:pt>
                <c:pt idx="31">
                  <c:v>15.8872</c:v>
                </c:pt>
                <c:pt idx="32">
                  <c:v>15.919499999999999</c:v>
                </c:pt>
                <c:pt idx="33">
                  <c:v>15.9536</c:v>
                </c:pt>
                <c:pt idx="34">
                  <c:v>15.989100000000001</c:v>
                </c:pt>
                <c:pt idx="35">
                  <c:v>16.023900000000001</c:v>
                </c:pt>
                <c:pt idx="36">
                  <c:v>16.059799999999999</c:v>
                </c:pt>
                <c:pt idx="37">
                  <c:v>16.096399999999999</c:v>
                </c:pt>
                <c:pt idx="38">
                  <c:v>16.131399999999999</c:v>
                </c:pt>
                <c:pt idx="39">
                  <c:v>16.1648</c:v>
                </c:pt>
                <c:pt idx="40">
                  <c:v>16.195799999999998</c:v>
                </c:pt>
                <c:pt idx="41">
                  <c:v>16.227799999999998</c:v>
                </c:pt>
                <c:pt idx="42">
                  <c:v>16.258900000000001</c:v>
                </c:pt>
                <c:pt idx="43">
                  <c:v>16.290800000000001</c:v>
                </c:pt>
                <c:pt idx="44">
                  <c:v>16.322099999999999</c:v>
                </c:pt>
                <c:pt idx="45">
                  <c:v>16.354500000000002</c:v>
                </c:pt>
                <c:pt idx="46">
                  <c:v>16.388200000000001</c:v>
                </c:pt>
                <c:pt idx="47">
                  <c:v>16.421399999999998</c:v>
                </c:pt>
                <c:pt idx="48">
                  <c:v>16.456299999999999</c:v>
                </c:pt>
                <c:pt idx="49">
                  <c:v>16.4923</c:v>
                </c:pt>
                <c:pt idx="50">
                  <c:v>16.526900000000001</c:v>
                </c:pt>
                <c:pt idx="51">
                  <c:v>16.561599999999999</c:v>
                </c:pt>
                <c:pt idx="52">
                  <c:v>16.596299999999999</c:v>
                </c:pt>
                <c:pt idx="53">
                  <c:v>16.630099999999999</c:v>
                </c:pt>
                <c:pt idx="54">
                  <c:v>16.660799999999998</c:v>
                </c:pt>
                <c:pt idx="55">
                  <c:v>16.692499999999999</c:v>
                </c:pt>
                <c:pt idx="56">
                  <c:v>16.723800000000001</c:v>
                </c:pt>
                <c:pt idx="57">
                  <c:v>16.755800000000001</c:v>
                </c:pt>
                <c:pt idx="58">
                  <c:v>16.788599999999999</c:v>
                </c:pt>
                <c:pt idx="59">
                  <c:v>16.822500000000002</c:v>
                </c:pt>
                <c:pt idx="60">
                  <c:v>16.857399999999998</c:v>
                </c:pt>
                <c:pt idx="61">
                  <c:v>16.892900000000001</c:v>
                </c:pt>
                <c:pt idx="62">
                  <c:v>16.9269</c:v>
                </c:pt>
                <c:pt idx="63">
                  <c:v>16.9604</c:v>
                </c:pt>
                <c:pt idx="64">
                  <c:v>16.9925</c:v>
                </c:pt>
                <c:pt idx="65">
                  <c:v>17.0246</c:v>
                </c:pt>
                <c:pt idx="66">
                  <c:v>17.0566</c:v>
                </c:pt>
                <c:pt idx="67">
                  <c:v>17.086600000000001</c:v>
                </c:pt>
                <c:pt idx="68">
                  <c:v>17.1189</c:v>
                </c:pt>
                <c:pt idx="69">
                  <c:v>17.152100000000001</c:v>
                </c:pt>
                <c:pt idx="70">
                  <c:v>17.187999999999999</c:v>
                </c:pt>
                <c:pt idx="71">
                  <c:v>17.224</c:v>
                </c:pt>
                <c:pt idx="72">
                  <c:v>17.261399999999998</c:v>
                </c:pt>
                <c:pt idx="73">
                  <c:v>17.295500000000001</c:v>
                </c:pt>
                <c:pt idx="74">
                  <c:v>17.3292</c:v>
                </c:pt>
                <c:pt idx="75">
                  <c:v>17.3627</c:v>
                </c:pt>
                <c:pt idx="76">
                  <c:v>17.394500000000001</c:v>
                </c:pt>
                <c:pt idx="77">
                  <c:v>17.426600000000001</c:v>
                </c:pt>
                <c:pt idx="78">
                  <c:v>17.459399999999999</c:v>
                </c:pt>
                <c:pt idx="79">
                  <c:v>17.489999999999998</c:v>
                </c:pt>
                <c:pt idx="80">
                  <c:v>17.520800000000001</c:v>
                </c:pt>
                <c:pt idx="81">
                  <c:v>17.554099999999998</c:v>
                </c:pt>
                <c:pt idx="82">
                  <c:v>17.588699999999999</c:v>
                </c:pt>
                <c:pt idx="83">
                  <c:v>17.6221</c:v>
                </c:pt>
                <c:pt idx="84">
                  <c:v>17.6555</c:v>
                </c:pt>
                <c:pt idx="85">
                  <c:v>17.6904</c:v>
                </c:pt>
                <c:pt idx="86">
                  <c:v>17.7254</c:v>
                </c:pt>
                <c:pt idx="87">
                  <c:v>17.759499999999999</c:v>
                </c:pt>
                <c:pt idx="88">
                  <c:v>17.7928</c:v>
                </c:pt>
                <c:pt idx="89">
                  <c:v>17.826599999999999</c:v>
                </c:pt>
                <c:pt idx="90">
                  <c:v>17.859200000000001</c:v>
                </c:pt>
                <c:pt idx="91">
                  <c:v>17.892199999999999</c:v>
                </c:pt>
                <c:pt idx="92">
                  <c:v>17.924099999999999</c:v>
                </c:pt>
                <c:pt idx="93">
                  <c:v>17.955300000000001</c:v>
                </c:pt>
                <c:pt idx="94">
                  <c:v>17.988399999999999</c:v>
                </c:pt>
                <c:pt idx="95">
                  <c:v>18.0228</c:v>
                </c:pt>
                <c:pt idx="96">
                  <c:v>18.056899999999999</c:v>
                </c:pt>
                <c:pt idx="97">
                  <c:v>18.0929</c:v>
                </c:pt>
                <c:pt idx="98">
                  <c:v>18.128499999999999</c:v>
                </c:pt>
              </c:numCache>
            </c:numRef>
          </c:xVal>
          <c:yVal>
            <c:numRef>
              <c:f>'100 mA'!$R$91:$R$196</c:f>
              <c:numCache>
                <c:formatCode>General</c:formatCode>
                <c:ptCount val="106"/>
                <c:pt idx="0">
                  <c:v>-0.37956120548641953</c:v>
                </c:pt>
                <c:pt idx="1">
                  <c:v>-0.24305506226959969</c:v>
                </c:pt>
                <c:pt idx="2">
                  <c:v>-0.18901540684602278</c:v>
                </c:pt>
                <c:pt idx="3">
                  <c:v>-0.13642964079416975</c:v>
                </c:pt>
                <c:pt idx="4">
                  <c:v>-0.18074136546384897</c:v>
                </c:pt>
                <c:pt idx="5">
                  <c:v>-0.19096102816284544</c:v>
                </c:pt>
                <c:pt idx="6">
                  <c:v>-0.26990708654800838</c:v>
                </c:pt>
                <c:pt idx="7">
                  <c:v>-0.41035372275062953</c:v>
                </c:pt>
                <c:pt idx="8">
                  <c:v>-0.5287996005786969</c:v>
                </c:pt>
                <c:pt idx="9">
                  <c:v>-0.34159571023185659</c:v>
                </c:pt>
                <c:pt idx="10">
                  <c:v>-0.44761364809000376</c:v>
                </c:pt>
                <c:pt idx="11">
                  <c:v>-0.52106398360116002</c:v>
                </c:pt>
                <c:pt idx="12">
                  <c:v>-0.60262758826547402</c:v>
                </c:pt>
                <c:pt idx="13">
                  <c:v>-0.51344798628237298</c:v>
                </c:pt>
                <c:pt idx="14">
                  <c:v>-0.42398891200249744</c:v>
                </c:pt>
                <c:pt idx="15">
                  <c:v>-0.33912348759008637</c:v>
                </c:pt>
                <c:pt idx="16">
                  <c:v>-0.29569978586348056</c:v>
                </c:pt>
                <c:pt idx="17">
                  <c:v>-0.12099739308508264</c:v>
                </c:pt>
                <c:pt idx="18">
                  <c:v>-0.1049665477696836</c:v>
                </c:pt>
                <c:pt idx="19">
                  <c:v>-0.10343239776708472</c:v>
                </c:pt>
                <c:pt idx="20">
                  <c:v>-1.0600641513086644E-2</c:v>
                </c:pt>
                <c:pt idx="21">
                  <c:v>5.8724972589752004E-2</c:v>
                </c:pt>
                <c:pt idx="22">
                  <c:v>0.13706127848167851</c:v>
                </c:pt>
                <c:pt idx="23">
                  <c:v>6.3688654270429815E-2</c:v>
                </c:pt>
                <c:pt idx="24">
                  <c:v>0.16975590873906415</c:v>
                </c:pt>
                <c:pt idx="25">
                  <c:v>0.36232370578284423</c:v>
                </c:pt>
                <c:pt idx="26">
                  <c:v>0.53538774782645282</c:v>
                </c:pt>
                <c:pt idx="27">
                  <c:v>0.76581099311215006</c:v>
                </c:pt>
                <c:pt idx="28">
                  <c:v>1.266088094793324</c:v>
                </c:pt>
                <c:pt idx="29">
                  <c:v>1.7162905861989495</c:v>
                </c:pt>
                <c:pt idx="30">
                  <c:v>2.372702095899375</c:v>
                </c:pt>
                <c:pt idx="31">
                  <c:v>3.0066064013350093</c:v>
                </c:pt>
                <c:pt idx="32">
                  <c:v>3.9856864813595756</c:v>
                </c:pt>
                <c:pt idx="33">
                  <c:v>4.9057949893988333</c:v>
                </c:pt>
                <c:pt idx="34">
                  <c:v>5.9674946690364425</c:v>
                </c:pt>
                <c:pt idx="35">
                  <c:v>7.2041715421919905</c:v>
                </c:pt>
                <c:pt idx="36">
                  <c:v>8.5468928477619137</c:v>
                </c:pt>
                <c:pt idx="37">
                  <c:v>9.9670590092764719</c:v>
                </c:pt>
                <c:pt idx="38">
                  <c:v>11.644171644921904</c:v>
                </c:pt>
                <c:pt idx="39">
                  <c:v>13.336128267920607</c:v>
                </c:pt>
                <c:pt idx="40">
                  <c:v>15.360442379495089</c:v>
                </c:pt>
                <c:pt idx="41">
                  <c:v>17.478733405929407</c:v>
                </c:pt>
                <c:pt idx="42">
                  <c:v>19.904215808589978</c:v>
                </c:pt>
                <c:pt idx="43">
                  <c:v>22.529460666362617</c:v>
                </c:pt>
                <c:pt idx="44">
                  <c:v>25.615845546338928</c:v>
                </c:pt>
                <c:pt idx="45">
                  <c:v>29.266475827094503</c:v>
                </c:pt>
                <c:pt idx="46">
                  <c:v>33.153176021882373</c:v>
                </c:pt>
                <c:pt idx="47">
                  <c:v>37.417594214015871</c:v>
                </c:pt>
                <c:pt idx="48">
                  <c:v>42.333138751211528</c:v>
                </c:pt>
                <c:pt idx="49">
                  <c:v>47.550105971346277</c:v>
                </c:pt>
                <c:pt idx="50">
                  <c:v>53.063349718581726</c:v>
                </c:pt>
                <c:pt idx="51">
                  <c:v>58.863291671439605</c:v>
                </c:pt>
                <c:pt idx="52">
                  <c:v>64.844521171067328</c:v>
                </c:pt>
                <c:pt idx="53">
                  <c:v>70.52181245153777</c:v>
                </c:pt>
                <c:pt idx="54">
                  <c:v>75.854843393366835</c:v>
                </c:pt>
                <c:pt idx="55">
                  <c:v>81.011408711421666</c:v>
                </c:pt>
                <c:pt idx="56">
                  <c:v>85.529020849127022</c:v>
                </c:pt>
                <c:pt idx="57">
                  <c:v>89.323787190618319</c:v>
                </c:pt>
                <c:pt idx="58">
                  <c:v>92.666881672548541</c:v>
                </c:pt>
                <c:pt idx="59">
                  <c:v>95.36883378264271</c:v>
                </c:pt>
                <c:pt idx="60">
                  <c:v>97.205101376919714</c:v>
                </c:pt>
                <c:pt idx="61">
                  <c:v>98.434383433550551</c:v>
                </c:pt>
                <c:pt idx="62">
                  <c:v>99.307740199102966</c:v>
                </c:pt>
                <c:pt idx="63">
                  <c:v>100.00108223459942</c:v>
                </c:pt>
                <c:pt idx="64">
                  <c:v>100.2159992909843</c:v>
                </c:pt>
                <c:pt idx="65">
                  <c:v>100.4056693576216</c:v>
                </c:pt>
                <c:pt idx="66">
                  <c:v>100.44371868280189</c:v>
                </c:pt>
                <c:pt idx="67">
                  <c:v>100.4745280730244</c:v>
                </c:pt>
                <c:pt idx="68">
                  <c:v>100.4575459648906</c:v>
                </c:pt>
                <c:pt idx="69">
                  <c:v>100.49850277356759</c:v>
                </c:pt>
                <c:pt idx="70">
                  <c:v>100.55958868245126</c:v>
                </c:pt>
                <c:pt idx="71">
                  <c:v>100.59336039447921</c:v>
                </c:pt>
                <c:pt idx="72">
                  <c:v>100.55778040958158</c:v>
                </c:pt>
                <c:pt idx="73">
                  <c:v>100.5664716049055</c:v>
                </c:pt>
                <c:pt idx="74">
                  <c:v>100.57065361119388</c:v>
                </c:pt>
                <c:pt idx="75">
                  <c:v>100.49968130375763</c:v>
                </c:pt>
                <c:pt idx="76">
                  <c:v>100.43028522062484</c:v>
                </c:pt>
                <c:pt idx="77">
                  <c:v>100.41295788027239</c:v>
                </c:pt>
                <c:pt idx="78">
                  <c:v>100.28441049303686</c:v>
                </c:pt>
                <c:pt idx="79">
                  <c:v>100.28935049513603</c:v>
                </c:pt>
                <c:pt idx="80">
                  <c:v>100.35843755964619</c:v>
                </c:pt>
                <c:pt idx="81">
                  <c:v>100.48391589289008</c:v>
                </c:pt>
                <c:pt idx="82">
                  <c:v>100.33969551697766</c:v>
                </c:pt>
                <c:pt idx="83">
                  <c:v>100.23835801923545</c:v>
                </c:pt>
                <c:pt idx="84">
                  <c:v>100.28917929184254</c:v>
                </c:pt>
                <c:pt idx="85">
                  <c:v>100.4010950489254</c:v>
                </c:pt>
                <c:pt idx="86">
                  <c:v>100.47795446348279</c:v>
                </c:pt>
                <c:pt idx="87">
                  <c:v>100.61113237642724</c:v>
                </c:pt>
                <c:pt idx="88">
                  <c:v>100.75706891881445</c:v>
                </c:pt>
                <c:pt idx="89">
                  <c:v>100.7353916571539</c:v>
                </c:pt>
                <c:pt idx="90">
                  <c:v>100.79647881970057</c:v>
                </c:pt>
                <c:pt idx="91">
                  <c:v>100.82867451926964</c:v>
                </c:pt>
                <c:pt idx="92">
                  <c:v>100.8611452414045</c:v>
                </c:pt>
                <c:pt idx="93">
                  <c:v>101.05088481446703</c:v>
                </c:pt>
                <c:pt idx="94">
                  <c:v>100.68042285681939</c:v>
                </c:pt>
                <c:pt idx="95">
                  <c:v>100.73168132706822</c:v>
                </c:pt>
                <c:pt idx="96">
                  <c:v>100.5140382400735</c:v>
                </c:pt>
                <c:pt idx="97">
                  <c:v>100.42927996779385</c:v>
                </c:pt>
                <c:pt idx="98">
                  <c:v>100.51495171493553</c:v>
                </c:pt>
                <c:pt idx="99">
                  <c:v>100.46259092632054</c:v>
                </c:pt>
                <c:pt idx="100">
                  <c:v>100.48603815605823</c:v>
                </c:pt>
                <c:pt idx="101">
                  <c:v>100.51032609058498</c:v>
                </c:pt>
                <c:pt idx="102">
                  <c:v>100.44457585855102</c:v>
                </c:pt>
                <c:pt idx="103">
                  <c:v>100.8158999364918</c:v>
                </c:pt>
                <c:pt idx="104">
                  <c:v>100.68865926199057</c:v>
                </c:pt>
                <c:pt idx="105">
                  <c:v>101.02179614933287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3666-48B1-9058-2A68B142A5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9843567"/>
        <c:axId val="419841487"/>
        <c:extLst/>
      </c:scatterChart>
      <c:valAx>
        <c:axId val="419843567"/>
        <c:scaling>
          <c:orientation val="minMax"/>
          <c:max val="18"/>
          <c:min val="15"/>
        </c:scaling>
        <c:delete val="0"/>
        <c:axPos val="b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minorGridlines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 smtClean="0">
                    <a:solidFill>
                      <a:schemeClr val="tx1"/>
                    </a:solidFill>
                  </a:rPr>
                  <a:t>T </a:t>
                </a:r>
                <a:r>
                  <a:rPr lang="en-GB" sz="1600" dirty="0">
                    <a:solidFill>
                      <a:schemeClr val="tx1"/>
                    </a:solidFill>
                  </a:rPr>
                  <a:t>(K)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9841487"/>
        <c:crossesAt val="-10"/>
        <c:crossBetween val="midCat"/>
      </c:valAx>
      <c:valAx>
        <c:axId val="419841487"/>
        <c:scaling>
          <c:orientation val="minMax"/>
          <c:max val="11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dirty="0">
                    <a:solidFill>
                      <a:schemeClr val="tx1"/>
                    </a:solidFill>
                  </a:rPr>
                  <a:t>B2/B1</a:t>
                </a:r>
              </a:p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GB" sz="16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9843567"/>
        <c:crosses val="autoZero"/>
        <c:crossBetween val="midCat"/>
        <c:majorUnit val="10"/>
      </c:valAx>
      <c:spPr>
        <a:noFill/>
        <a:ln w="28575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9816703608224134"/>
          <c:y val="7.5915610796984473E-2"/>
          <c:w val="0.17858736516976981"/>
          <c:h val="0.29263705395244671"/>
        </c:manualLayout>
      </c:layout>
      <c:overlay val="0"/>
      <c:spPr>
        <a:solidFill>
          <a:schemeClr val="bg1"/>
        </a:solidFill>
        <a:ln w="28575">
          <a:solidFill>
            <a:schemeClr val="tx1"/>
          </a:solidFill>
        </a:ln>
      </c:spPr>
      <c:txPr>
        <a:bodyPr/>
        <a:lstStyle/>
        <a:p>
          <a:pPr>
            <a:defRPr sz="1400"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101568904294802"/>
          <c:y val="2.5196536011616907E-2"/>
          <c:w val="0.80598997178524956"/>
          <c:h val="0.69104765264584134"/>
        </c:manualLayout>
      </c:layout>
      <c:scatterChart>
        <c:scatterStyle val="lineMarker"/>
        <c:varyColors val="0"/>
        <c:ser>
          <c:idx val="0"/>
          <c:order val="0"/>
          <c:tx>
            <c:v>1 mA</c:v>
          </c:tx>
          <c:spPr>
            <a:ln>
              <a:noFill/>
            </a:ln>
          </c:spPr>
          <c:xVal>
            <c:numRef>
              <c:f>'1 mA 2 (3) Q'!$K$2:$K$1431</c:f>
              <c:numCache>
                <c:formatCode>General</c:formatCode>
                <c:ptCount val="1430"/>
                <c:pt idx="0">
                  <c:v>18.001000000000001</c:v>
                </c:pt>
                <c:pt idx="1">
                  <c:v>18</c:v>
                </c:pt>
                <c:pt idx="2">
                  <c:v>18.001000000000001</c:v>
                </c:pt>
                <c:pt idx="3">
                  <c:v>17.998000000000001</c:v>
                </c:pt>
                <c:pt idx="4">
                  <c:v>17.994</c:v>
                </c:pt>
                <c:pt idx="5">
                  <c:v>17.992000000000001</c:v>
                </c:pt>
                <c:pt idx="6">
                  <c:v>17.992000000000001</c:v>
                </c:pt>
                <c:pt idx="7">
                  <c:v>17.989999999999998</c:v>
                </c:pt>
                <c:pt idx="8">
                  <c:v>17.989999999999998</c:v>
                </c:pt>
                <c:pt idx="9">
                  <c:v>17.989000000000001</c:v>
                </c:pt>
                <c:pt idx="10">
                  <c:v>17.986999999999998</c:v>
                </c:pt>
                <c:pt idx="11">
                  <c:v>17.983000000000001</c:v>
                </c:pt>
                <c:pt idx="12">
                  <c:v>17.98</c:v>
                </c:pt>
                <c:pt idx="13">
                  <c:v>17.977</c:v>
                </c:pt>
                <c:pt idx="14">
                  <c:v>17.977</c:v>
                </c:pt>
                <c:pt idx="15">
                  <c:v>17.975000000000001</c:v>
                </c:pt>
                <c:pt idx="16">
                  <c:v>17.972000000000001</c:v>
                </c:pt>
                <c:pt idx="17">
                  <c:v>17.966000000000001</c:v>
                </c:pt>
                <c:pt idx="18">
                  <c:v>17.965</c:v>
                </c:pt>
                <c:pt idx="19">
                  <c:v>17.963999999999999</c:v>
                </c:pt>
                <c:pt idx="20">
                  <c:v>17.963000000000001</c:v>
                </c:pt>
                <c:pt idx="21">
                  <c:v>17.96</c:v>
                </c:pt>
                <c:pt idx="22">
                  <c:v>17.959</c:v>
                </c:pt>
                <c:pt idx="23">
                  <c:v>17.959</c:v>
                </c:pt>
                <c:pt idx="24">
                  <c:v>17.957000000000001</c:v>
                </c:pt>
                <c:pt idx="25">
                  <c:v>17.952999999999999</c:v>
                </c:pt>
                <c:pt idx="26">
                  <c:v>17.95</c:v>
                </c:pt>
                <c:pt idx="27">
                  <c:v>17.943999999999999</c:v>
                </c:pt>
                <c:pt idx="28">
                  <c:v>17.940000000000001</c:v>
                </c:pt>
                <c:pt idx="29">
                  <c:v>17.940000000000001</c:v>
                </c:pt>
                <c:pt idx="30">
                  <c:v>17.939</c:v>
                </c:pt>
                <c:pt idx="31">
                  <c:v>17.934000000000001</c:v>
                </c:pt>
                <c:pt idx="32">
                  <c:v>17.928999999999998</c:v>
                </c:pt>
                <c:pt idx="33">
                  <c:v>17.927</c:v>
                </c:pt>
                <c:pt idx="34">
                  <c:v>17.923999999999999</c:v>
                </c:pt>
                <c:pt idx="35">
                  <c:v>17.920999999999999</c:v>
                </c:pt>
                <c:pt idx="36">
                  <c:v>17.919</c:v>
                </c:pt>
                <c:pt idx="37">
                  <c:v>17.917000000000002</c:v>
                </c:pt>
                <c:pt idx="38">
                  <c:v>17.917000000000002</c:v>
                </c:pt>
                <c:pt idx="39">
                  <c:v>17.916</c:v>
                </c:pt>
                <c:pt idx="40">
                  <c:v>17.911999999999999</c:v>
                </c:pt>
                <c:pt idx="41">
                  <c:v>17.91</c:v>
                </c:pt>
                <c:pt idx="42">
                  <c:v>17.905999999999999</c:v>
                </c:pt>
                <c:pt idx="43">
                  <c:v>17.905000000000001</c:v>
                </c:pt>
                <c:pt idx="44">
                  <c:v>17.902000000000001</c:v>
                </c:pt>
                <c:pt idx="45">
                  <c:v>17.898</c:v>
                </c:pt>
                <c:pt idx="46">
                  <c:v>17.896999999999998</c:v>
                </c:pt>
                <c:pt idx="47">
                  <c:v>17.895</c:v>
                </c:pt>
                <c:pt idx="48">
                  <c:v>17.893000000000001</c:v>
                </c:pt>
                <c:pt idx="49">
                  <c:v>17.89</c:v>
                </c:pt>
                <c:pt idx="50">
                  <c:v>17.887</c:v>
                </c:pt>
                <c:pt idx="51">
                  <c:v>17.885000000000002</c:v>
                </c:pt>
                <c:pt idx="52">
                  <c:v>17.882000000000001</c:v>
                </c:pt>
                <c:pt idx="53">
                  <c:v>17.88</c:v>
                </c:pt>
                <c:pt idx="54">
                  <c:v>17.873999999999999</c:v>
                </c:pt>
                <c:pt idx="55">
                  <c:v>17.872</c:v>
                </c:pt>
                <c:pt idx="56">
                  <c:v>17.87</c:v>
                </c:pt>
                <c:pt idx="57">
                  <c:v>17.867000000000001</c:v>
                </c:pt>
                <c:pt idx="58">
                  <c:v>17.863</c:v>
                </c:pt>
                <c:pt idx="59">
                  <c:v>17.86</c:v>
                </c:pt>
                <c:pt idx="60">
                  <c:v>17.859000000000002</c:v>
                </c:pt>
                <c:pt idx="61">
                  <c:v>17.856999999999999</c:v>
                </c:pt>
                <c:pt idx="62">
                  <c:v>17.855</c:v>
                </c:pt>
                <c:pt idx="63">
                  <c:v>17.850999999999999</c:v>
                </c:pt>
                <c:pt idx="64">
                  <c:v>17.849</c:v>
                </c:pt>
                <c:pt idx="65">
                  <c:v>17.844999999999999</c:v>
                </c:pt>
                <c:pt idx="66">
                  <c:v>17.841000000000001</c:v>
                </c:pt>
                <c:pt idx="67">
                  <c:v>17.838000000000001</c:v>
                </c:pt>
                <c:pt idx="68">
                  <c:v>17.835999999999999</c:v>
                </c:pt>
                <c:pt idx="69">
                  <c:v>17.832999999999998</c:v>
                </c:pt>
                <c:pt idx="70">
                  <c:v>17.829999999999998</c:v>
                </c:pt>
                <c:pt idx="71">
                  <c:v>17.826000000000001</c:v>
                </c:pt>
                <c:pt idx="72">
                  <c:v>17.824999999999999</c:v>
                </c:pt>
                <c:pt idx="73">
                  <c:v>17.823</c:v>
                </c:pt>
                <c:pt idx="74">
                  <c:v>17.82</c:v>
                </c:pt>
                <c:pt idx="75">
                  <c:v>17.815999999999999</c:v>
                </c:pt>
                <c:pt idx="76">
                  <c:v>17.814</c:v>
                </c:pt>
                <c:pt idx="77">
                  <c:v>17.812000000000001</c:v>
                </c:pt>
                <c:pt idx="78">
                  <c:v>17.812000000000001</c:v>
                </c:pt>
                <c:pt idx="79">
                  <c:v>17.808</c:v>
                </c:pt>
                <c:pt idx="80">
                  <c:v>17.802</c:v>
                </c:pt>
                <c:pt idx="81">
                  <c:v>17.798999999999999</c:v>
                </c:pt>
                <c:pt idx="82">
                  <c:v>17.797999999999998</c:v>
                </c:pt>
                <c:pt idx="83">
                  <c:v>17.795999999999999</c:v>
                </c:pt>
                <c:pt idx="84">
                  <c:v>17.794</c:v>
                </c:pt>
                <c:pt idx="85">
                  <c:v>17.792999999999999</c:v>
                </c:pt>
                <c:pt idx="86">
                  <c:v>17.792999999999999</c:v>
                </c:pt>
                <c:pt idx="87">
                  <c:v>17.792000000000002</c:v>
                </c:pt>
                <c:pt idx="88">
                  <c:v>17.79</c:v>
                </c:pt>
                <c:pt idx="89">
                  <c:v>17.789000000000001</c:v>
                </c:pt>
                <c:pt idx="90">
                  <c:v>17.789000000000001</c:v>
                </c:pt>
                <c:pt idx="91">
                  <c:v>17.789000000000001</c:v>
                </c:pt>
                <c:pt idx="92">
                  <c:v>17.789000000000001</c:v>
                </c:pt>
                <c:pt idx="93">
                  <c:v>17.788</c:v>
                </c:pt>
                <c:pt idx="94">
                  <c:v>17.786999999999999</c:v>
                </c:pt>
                <c:pt idx="95">
                  <c:v>17.785</c:v>
                </c:pt>
                <c:pt idx="96">
                  <c:v>17.783000000000001</c:v>
                </c:pt>
                <c:pt idx="97">
                  <c:v>17.782</c:v>
                </c:pt>
                <c:pt idx="98">
                  <c:v>17.78</c:v>
                </c:pt>
                <c:pt idx="99">
                  <c:v>17.78</c:v>
                </c:pt>
                <c:pt idx="100">
                  <c:v>17.78</c:v>
                </c:pt>
                <c:pt idx="101">
                  <c:v>17.777999999999999</c:v>
                </c:pt>
                <c:pt idx="102">
                  <c:v>17.774000000000001</c:v>
                </c:pt>
                <c:pt idx="103">
                  <c:v>17.77</c:v>
                </c:pt>
                <c:pt idx="104">
                  <c:v>17.766999999999999</c:v>
                </c:pt>
                <c:pt idx="105">
                  <c:v>17.766999999999999</c:v>
                </c:pt>
                <c:pt idx="106">
                  <c:v>17.763000000000002</c:v>
                </c:pt>
                <c:pt idx="107">
                  <c:v>17.762</c:v>
                </c:pt>
                <c:pt idx="108">
                  <c:v>17.762</c:v>
                </c:pt>
                <c:pt idx="109">
                  <c:v>17.760000000000002</c:v>
                </c:pt>
                <c:pt idx="110">
                  <c:v>17.760000000000002</c:v>
                </c:pt>
                <c:pt idx="111">
                  <c:v>17.759</c:v>
                </c:pt>
                <c:pt idx="112">
                  <c:v>17.757000000000001</c:v>
                </c:pt>
                <c:pt idx="113">
                  <c:v>17.754999999999999</c:v>
                </c:pt>
                <c:pt idx="114">
                  <c:v>17.754000000000001</c:v>
                </c:pt>
                <c:pt idx="115">
                  <c:v>17.751000000000001</c:v>
                </c:pt>
                <c:pt idx="116">
                  <c:v>17.748999999999999</c:v>
                </c:pt>
                <c:pt idx="117">
                  <c:v>17.747</c:v>
                </c:pt>
                <c:pt idx="118">
                  <c:v>17.745999999999999</c:v>
                </c:pt>
                <c:pt idx="119">
                  <c:v>17.747</c:v>
                </c:pt>
                <c:pt idx="120">
                  <c:v>17.747</c:v>
                </c:pt>
                <c:pt idx="121">
                  <c:v>17.745999999999999</c:v>
                </c:pt>
                <c:pt idx="122">
                  <c:v>17.745000000000001</c:v>
                </c:pt>
                <c:pt idx="123">
                  <c:v>17.742999999999999</c:v>
                </c:pt>
                <c:pt idx="124">
                  <c:v>17.742000000000001</c:v>
                </c:pt>
                <c:pt idx="125">
                  <c:v>17.742000000000001</c:v>
                </c:pt>
                <c:pt idx="126">
                  <c:v>17.742000000000001</c:v>
                </c:pt>
                <c:pt idx="127">
                  <c:v>17.739999999999998</c:v>
                </c:pt>
                <c:pt idx="128">
                  <c:v>17.739000000000001</c:v>
                </c:pt>
                <c:pt idx="129">
                  <c:v>17.738</c:v>
                </c:pt>
                <c:pt idx="130">
                  <c:v>17.736000000000001</c:v>
                </c:pt>
                <c:pt idx="131">
                  <c:v>17.734000000000002</c:v>
                </c:pt>
                <c:pt idx="132">
                  <c:v>17.731000000000002</c:v>
                </c:pt>
                <c:pt idx="133">
                  <c:v>17.73</c:v>
                </c:pt>
                <c:pt idx="134">
                  <c:v>17.727</c:v>
                </c:pt>
                <c:pt idx="135">
                  <c:v>17.725999999999999</c:v>
                </c:pt>
                <c:pt idx="136">
                  <c:v>17.725000000000001</c:v>
                </c:pt>
                <c:pt idx="137">
                  <c:v>17.724</c:v>
                </c:pt>
                <c:pt idx="138">
                  <c:v>17.724</c:v>
                </c:pt>
                <c:pt idx="139">
                  <c:v>17.722999999999999</c:v>
                </c:pt>
                <c:pt idx="140">
                  <c:v>17.722000000000001</c:v>
                </c:pt>
                <c:pt idx="141">
                  <c:v>17.721</c:v>
                </c:pt>
                <c:pt idx="142">
                  <c:v>17.72</c:v>
                </c:pt>
                <c:pt idx="143">
                  <c:v>17.719000000000001</c:v>
                </c:pt>
                <c:pt idx="144">
                  <c:v>17.719000000000001</c:v>
                </c:pt>
                <c:pt idx="145">
                  <c:v>17.718</c:v>
                </c:pt>
                <c:pt idx="146">
                  <c:v>17.716000000000001</c:v>
                </c:pt>
                <c:pt idx="147">
                  <c:v>17.713999999999999</c:v>
                </c:pt>
                <c:pt idx="148">
                  <c:v>17.710999999999999</c:v>
                </c:pt>
                <c:pt idx="149">
                  <c:v>17.71</c:v>
                </c:pt>
                <c:pt idx="150">
                  <c:v>17.709</c:v>
                </c:pt>
                <c:pt idx="151">
                  <c:v>17.707000000000001</c:v>
                </c:pt>
                <c:pt idx="152">
                  <c:v>17.706</c:v>
                </c:pt>
                <c:pt idx="153">
                  <c:v>17.702999999999999</c:v>
                </c:pt>
                <c:pt idx="154">
                  <c:v>17.701000000000001</c:v>
                </c:pt>
                <c:pt idx="155">
                  <c:v>17.698</c:v>
                </c:pt>
                <c:pt idx="156">
                  <c:v>17.696000000000002</c:v>
                </c:pt>
                <c:pt idx="157">
                  <c:v>17.695</c:v>
                </c:pt>
                <c:pt idx="158">
                  <c:v>17.693999999999999</c:v>
                </c:pt>
                <c:pt idx="159">
                  <c:v>17.693999999999999</c:v>
                </c:pt>
                <c:pt idx="160">
                  <c:v>17.693000000000001</c:v>
                </c:pt>
                <c:pt idx="161">
                  <c:v>17.692</c:v>
                </c:pt>
                <c:pt idx="162">
                  <c:v>17.689</c:v>
                </c:pt>
                <c:pt idx="163">
                  <c:v>17.687000000000001</c:v>
                </c:pt>
                <c:pt idx="164">
                  <c:v>17.684999999999999</c:v>
                </c:pt>
                <c:pt idx="165">
                  <c:v>17.684000000000001</c:v>
                </c:pt>
                <c:pt idx="166">
                  <c:v>17.684000000000001</c:v>
                </c:pt>
                <c:pt idx="167">
                  <c:v>17.683</c:v>
                </c:pt>
                <c:pt idx="168">
                  <c:v>17.681000000000001</c:v>
                </c:pt>
                <c:pt idx="169">
                  <c:v>17.678999999999998</c:v>
                </c:pt>
                <c:pt idx="170">
                  <c:v>17.677</c:v>
                </c:pt>
                <c:pt idx="171">
                  <c:v>17.675000000000001</c:v>
                </c:pt>
                <c:pt idx="172">
                  <c:v>17.675000000000001</c:v>
                </c:pt>
                <c:pt idx="173">
                  <c:v>17.673999999999999</c:v>
                </c:pt>
                <c:pt idx="174">
                  <c:v>17.672000000000001</c:v>
                </c:pt>
                <c:pt idx="175">
                  <c:v>17.670000000000002</c:v>
                </c:pt>
                <c:pt idx="176">
                  <c:v>17.667999999999999</c:v>
                </c:pt>
                <c:pt idx="177">
                  <c:v>17.666</c:v>
                </c:pt>
                <c:pt idx="178">
                  <c:v>17.664000000000001</c:v>
                </c:pt>
                <c:pt idx="179">
                  <c:v>17.661999999999999</c:v>
                </c:pt>
                <c:pt idx="180">
                  <c:v>17.661999999999999</c:v>
                </c:pt>
                <c:pt idx="181">
                  <c:v>17.661000000000001</c:v>
                </c:pt>
                <c:pt idx="182">
                  <c:v>17.661000000000001</c:v>
                </c:pt>
                <c:pt idx="183">
                  <c:v>17.66</c:v>
                </c:pt>
                <c:pt idx="184">
                  <c:v>17.658999999999999</c:v>
                </c:pt>
                <c:pt idx="185">
                  <c:v>17.658000000000001</c:v>
                </c:pt>
                <c:pt idx="186">
                  <c:v>17.657</c:v>
                </c:pt>
                <c:pt idx="187">
                  <c:v>17.655999999999999</c:v>
                </c:pt>
                <c:pt idx="188">
                  <c:v>17.655000000000001</c:v>
                </c:pt>
                <c:pt idx="189">
                  <c:v>17.655000000000001</c:v>
                </c:pt>
                <c:pt idx="190">
                  <c:v>17.652000000000001</c:v>
                </c:pt>
                <c:pt idx="191">
                  <c:v>17.651</c:v>
                </c:pt>
                <c:pt idx="192">
                  <c:v>17.649000000000001</c:v>
                </c:pt>
                <c:pt idx="193">
                  <c:v>17.646999999999998</c:v>
                </c:pt>
                <c:pt idx="194">
                  <c:v>17.645</c:v>
                </c:pt>
                <c:pt idx="195">
                  <c:v>17.643000000000001</c:v>
                </c:pt>
                <c:pt idx="196">
                  <c:v>17.641999999999999</c:v>
                </c:pt>
                <c:pt idx="197">
                  <c:v>17.64</c:v>
                </c:pt>
                <c:pt idx="198">
                  <c:v>17.638999999999999</c:v>
                </c:pt>
                <c:pt idx="199">
                  <c:v>17.638999999999999</c:v>
                </c:pt>
                <c:pt idx="200">
                  <c:v>17.637</c:v>
                </c:pt>
                <c:pt idx="201">
                  <c:v>17.635999999999999</c:v>
                </c:pt>
                <c:pt idx="202">
                  <c:v>17.635999999999999</c:v>
                </c:pt>
                <c:pt idx="203">
                  <c:v>17.635999999999999</c:v>
                </c:pt>
                <c:pt idx="204">
                  <c:v>17.635000000000002</c:v>
                </c:pt>
                <c:pt idx="205">
                  <c:v>17.634</c:v>
                </c:pt>
                <c:pt idx="206">
                  <c:v>17.631</c:v>
                </c:pt>
                <c:pt idx="207">
                  <c:v>17.63</c:v>
                </c:pt>
                <c:pt idx="208">
                  <c:v>17.629000000000001</c:v>
                </c:pt>
                <c:pt idx="209">
                  <c:v>17.628</c:v>
                </c:pt>
                <c:pt idx="210">
                  <c:v>17.628</c:v>
                </c:pt>
                <c:pt idx="211">
                  <c:v>17.628</c:v>
                </c:pt>
                <c:pt idx="212">
                  <c:v>17.626999999999999</c:v>
                </c:pt>
                <c:pt idx="213">
                  <c:v>17.626000000000001</c:v>
                </c:pt>
                <c:pt idx="214">
                  <c:v>17.623000000000001</c:v>
                </c:pt>
                <c:pt idx="215">
                  <c:v>17.622</c:v>
                </c:pt>
                <c:pt idx="216">
                  <c:v>17.619</c:v>
                </c:pt>
                <c:pt idx="217">
                  <c:v>17.617000000000001</c:v>
                </c:pt>
                <c:pt idx="218">
                  <c:v>17.614000000000001</c:v>
                </c:pt>
                <c:pt idx="219">
                  <c:v>17.611999999999998</c:v>
                </c:pt>
                <c:pt idx="220">
                  <c:v>17.611000000000001</c:v>
                </c:pt>
                <c:pt idx="221">
                  <c:v>17.609000000000002</c:v>
                </c:pt>
                <c:pt idx="222">
                  <c:v>17.606999999999999</c:v>
                </c:pt>
                <c:pt idx="223">
                  <c:v>17.605</c:v>
                </c:pt>
                <c:pt idx="224">
                  <c:v>17.603999999999999</c:v>
                </c:pt>
                <c:pt idx="225">
                  <c:v>17.603000000000002</c:v>
                </c:pt>
                <c:pt idx="226">
                  <c:v>17.602</c:v>
                </c:pt>
                <c:pt idx="227">
                  <c:v>17.600999999999999</c:v>
                </c:pt>
                <c:pt idx="228">
                  <c:v>17.600000000000001</c:v>
                </c:pt>
                <c:pt idx="229">
                  <c:v>17.597999999999999</c:v>
                </c:pt>
                <c:pt idx="230">
                  <c:v>17.597999999999999</c:v>
                </c:pt>
                <c:pt idx="231">
                  <c:v>17.597000000000001</c:v>
                </c:pt>
                <c:pt idx="232">
                  <c:v>17.596</c:v>
                </c:pt>
                <c:pt idx="233">
                  <c:v>17.594000000000001</c:v>
                </c:pt>
                <c:pt idx="234">
                  <c:v>17.593</c:v>
                </c:pt>
                <c:pt idx="235">
                  <c:v>17.59</c:v>
                </c:pt>
                <c:pt idx="236">
                  <c:v>17.588000000000001</c:v>
                </c:pt>
                <c:pt idx="237">
                  <c:v>17.588000000000001</c:v>
                </c:pt>
                <c:pt idx="238">
                  <c:v>17.587</c:v>
                </c:pt>
                <c:pt idx="239">
                  <c:v>17.585000000000001</c:v>
                </c:pt>
                <c:pt idx="240">
                  <c:v>17.582999999999998</c:v>
                </c:pt>
                <c:pt idx="241">
                  <c:v>17.582000000000001</c:v>
                </c:pt>
                <c:pt idx="242">
                  <c:v>17.579999999999998</c:v>
                </c:pt>
                <c:pt idx="243">
                  <c:v>17.577999999999999</c:v>
                </c:pt>
                <c:pt idx="244">
                  <c:v>17.577000000000002</c:v>
                </c:pt>
                <c:pt idx="245">
                  <c:v>17.576000000000001</c:v>
                </c:pt>
                <c:pt idx="246">
                  <c:v>17.574999999999999</c:v>
                </c:pt>
                <c:pt idx="247">
                  <c:v>17.574000000000002</c:v>
                </c:pt>
                <c:pt idx="248">
                  <c:v>17.573</c:v>
                </c:pt>
                <c:pt idx="249">
                  <c:v>17.571000000000002</c:v>
                </c:pt>
                <c:pt idx="250">
                  <c:v>17.568999999999999</c:v>
                </c:pt>
                <c:pt idx="251">
                  <c:v>17.567</c:v>
                </c:pt>
                <c:pt idx="252">
                  <c:v>17.567</c:v>
                </c:pt>
                <c:pt idx="253">
                  <c:v>17.565000000000001</c:v>
                </c:pt>
                <c:pt idx="254">
                  <c:v>17.562000000000001</c:v>
                </c:pt>
                <c:pt idx="255">
                  <c:v>17.559999999999999</c:v>
                </c:pt>
                <c:pt idx="256">
                  <c:v>17.558</c:v>
                </c:pt>
                <c:pt idx="257">
                  <c:v>17.555</c:v>
                </c:pt>
                <c:pt idx="258">
                  <c:v>17.553000000000001</c:v>
                </c:pt>
                <c:pt idx="259">
                  <c:v>17.55</c:v>
                </c:pt>
                <c:pt idx="260">
                  <c:v>17.548999999999999</c:v>
                </c:pt>
                <c:pt idx="261">
                  <c:v>17.547999999999998</c:v>
                </c:pt>
                <c:pt idx="262">
                  <c:v>17.545999999999999</c:v>
                </c:pt>
                <c:pt idx="263">
                  <c:v>17.545000000000002</c:v>
                </c:pt>
                <c:pt idx="264">
                  <c:v>17.544</c:v>
                </c:pt>
                <c:pt idx="265">
                  <c:v>17.542999999999999</c:v>
                </c:pt>
                <c:pt idx="266">
                  <c:v>17.542999999999999</c:v>
                </c:pt>
                <c:pt idx="267">
                  <c:v>17.542000000000002</c:v>
                </c:pt>
                <c:pt idx="268">
                  <c:v>17.541</c:v>
                </c:pt>
                <c:pt idx="269">
                  <c:v>17.54</c:v>
                </c:pt>
                <c:pt idx="270">
                  <c:v>17.539000000000001</c:v>
                </c:pt>
                <c:pt idx="271">
                  <c:v>17.538</c:v>
                </c:pt>
                <c:pt idx="272">
                  <c:v>17.536999999999999</c:v>
                </c:pt>
                <c:pt idx="273">
                  <c:v>17.535</c:v>
                </c:pt>
                <c:pt idx="274">
                  <c:v>17.532</c:v>
                </c:pt>
                <c:pt idx="275">
                  <c:v>17.53</c:v>
                </c:pt>
                <c:pt idx="276">
                  <c:v>17.529</c:v>
                </c:pt>
                <c:pt idx="277">
                  <c:v>17.527000000000001</c:v>
                </c:pt>
                <c:pt idx="278">
                  <c:v>17.526</c:v>
                </c:pt>
                <c:pt idx="279">
                  <c:v>17.526</c:v>
                </c:pt>
                <c:pt idx="280">
                  <c:v>17.526</c:v>
                </c:pt>
                <c:pt idx="281">
                  <c:v>17.523</c:v>
                </c:pt>
                <c:pt idx="282">
                  <c:v>17.521000000000001</c:v>
                </c:pt>
                <c:pt idx="283">
                  <c:v>17.521000000000001</c:v>
                </c:pt>
                <c:pt idx="284">
                  <c:v>17.52</c:v>
                </c:pt>
                <c:pt idx="285">
                  <c:v>17.52</c:v>
                </c:pt>
                <c:pt idx="286">
                  <c:v>17.518999999999998</c:v>
                </c:pt>
                <c:pt idx="287">
                  <c:v>17.518000000000001</c:v>
                </c:pt>
                <c:pt idx="288">
                  <c:v>17.515999999999998</c:v>
                </c:pt>
                <c:pt idx="289">
                  <c:v>17.513000000000002</c:v>
                </c:pt>
                <c:pt idx="290">
                  <c:v>17.510000000000002</c:v>
                </c:pt>
                <c:pt idx="291">
                  <c:v>17.507999999999999</c:v>
                </c:pt>
                <c:pt idx="292">
                  <c:v>17.507000000000001</c:v>
                </c:pt>
                <c:pt idx="293">
                  <c:v>17.507000000000001</c:v>
                </c:pt>
                <c:pt idx="294">
                  <c:v>17.504999999999999</c:v>
                </c:pt>
                <c:pt idx="295">
                  <c:v>17.504000000000001</c:v>
                </c:pt>
                <c:pt idx="296">
                  <c:v>17.503</c:v>
                </c:pt>
                <c:pt idx="297">
                  <c:v>17.501999999999999</c:v>
                </c:pt>
                <c:pt idx="298">
                  <c:v>17.501000000000001</c:v>
                </c:pt>
                <c:pt idx="299">
                  <c:v>17.498999999999999</c:v>
                </c:pt>
                <c:pt idx="300">
                  <c:v>17.498000000000001</c:v>
                </c:pt>
                <c:pt idx="301">
                  <c:v>17.497</c:v>
                </c:pt>
                <c:pt idx="302">
                  <c:v>17.495999999999999</c:v>
                </c:pt>
                <c:pt idx="303">
                  <c:v>17.495000000000001</c:v>
                </c:pt>
                <c:pt idx="304">
                  <c:v>17.494</c:v>
                </c:pt>
                <c:pt idx="305">
                  <c:v>17.492000000000001</c:v>
                </c:pt>
                <c:pt idx="306">
                  <c:v>17.491</c:v>
                </c:pt>
                <c:pt idx="307">
                  <c:v>17.489000000000001</c:v>
                </c:pt>
                <c:pt idx="308">
                  <c:v>17.488</c:v>
                </c:pt>
                <c:pt idx="309">
                  <c:v>17.486000000000001</c:v>
                </c:pt>
                <c:pt idx="310">
                  <c:v>17.484000000000002</c:v>
                </c:pt>
                <c:pt idx="311">
                  <c:v>17.481999999999999</c:v>
                </c:pt>
                <c:pt idx="312">
                  <c:v>17.481000000000002</c:v>
                </c:pt>
                <c:pt idx="313">
                  <c:v>17.48</c:v>
                </c:pt>
                <c:pt idx="314">
                  <c:v>17.48</c:v>
                </c:pt>
                <c:pt idx="315">
                  <c:v>17.478999999999999</c:v>
                </c:pt>
                <c:pt idx="316">
                  <c:v>17.477</c:v>
                </c:pt>
                <c:pt idx="317">
                  <c:v>17.475999999999999</c:v>
                </c:pt>
                <c:pt idx="318">
                  <c:v>17.475000000000001</c:v>
                </c:pt>
                <c:pt idx="319">
                  <c:v>17.474</c:v>
                </c:pt>
                <c:pt idx="320">
                  <c:v>17.472000000000001</c:v>
                </c:pt>
                <c:pt idx="321">
                  <c:v>17.471</c:v>
                </c:pt>
                <c:pt idx="322">
                  <c:v>17.47</c:v>
                </c:pt>
                <c:pt idx="323">
                  <c:v>17.468</c:v>
                </c:pt>
                <c:pt idx="324">
                  <c:v>17.466000000000001</c:v>
                </c:pt>
                <c:pt idx="325">
                  <c:v>17.463000000000001</c:v>
                </c:pt>
                <c:pt idx="326">
                  <c:v>17.462</c:v>
                </c:pt>
                <c:pt idx="327">
                  <c:v>17.462</c:v>
                </c:pt>
                <c:pt idx="328">
                  <c:v>17.462</c:v>
                </c:pt>
                <c:pt idx="329">
                  <c:v>17.460999999999999</c:v>
                </c:pt>
                <c:pt idx="330">
                  <c:v>17.46</c:v>
                </c:pt>
                <c:pt idx="331">
                  <c:v>17.457999999999998</c:v>
                </c:pt>
                <c:pt idx="332">
                  <c:v>17.457000000000001</c:v>
                </c:pt>
                <c:pt idx="333">
                  <c:v>17.454999999999998</c:v>
                </c:pt>
                <c:pt idx="334">
                  <c:v>17.454000000000001</c:v>
                </c:pt>
                <c:pt idx="335">
                  <c:v>17.452999999999999</c:v>
                </c:pt>
                <c:pt idx="336">
                  <c:v>17.451000000000001</c:v>
                </c:pt>
                <c:pt idx="337">
                  <c:v>17.449000000000002</c:v>
                </c:pt>
                <c:pt idx="338">
                  <c:v>17.446999999999999</c:v>
                </c:pt>
                <c:pt idx="339">
                  <c:v>17.446000000000002</c:v>
                </c:pt>
                <c:pt idx="340">
                  <c:v>17.443000000000001</c:v>
                </c:pt>
                <c:pt idx="341">
                  <c:v>17.439</c:v>
                </c:pt>
                <c:pt idx="342">
                  <c:v>17.437000000000001</c:v>
                </c:pt>
                <c:pt idx="343">
                  <c:v>17.434000000000001</c:v>
                </c:pt>
                <c:pt idx="344">
                  <c:v>17.434000000000001</c:v>
                </c:pt>
                <c:pt idx="345">
                  <c:v>17.433</c:v>
                </c:pt>
                <c:pt idx="346">
                  <c:v>17.431999999999999</c:v>
                </c:pt>
                <c:pt idx="347">
                  <c:v>17.43</c:v>
                </c:pt>
                <c:pt idx="348">
                  <c:v>17.43</c:v>
                </c:pt>
                <c:pt idx="349">
                  <c:v>17.428000000000001</c:v>
                </c:pt>
                <c:pt idx="350">
                  <c:v>17.425999999999998</c:v>
                </c:pt>
                <c:pt idx="351">
                  <c:v>17.425000000000001</c:v>
                </c:pt>
                <c:pt idx="352">
                  <c:v>17.423999999999999</c:v>
                </c:pt>
                <c:pt idx="353">
                  <c:v>17.423999999999999</c:v>
                </c:pt>
                <c:pt idx="354">
                  <c:v>17.423999999999999</c:v>
                </c:pt>
                <c:pt idx="355">
                  <c:v>17.422000000000001</c:v>
                </c:pt>
                <c:pt idx="356">
                  <c:v>17.420999999999999</c:v>
                </c:pt>
                <c:pt idx="357">
                  <c:v>17.420000000000002</c:v>
                </c:pt>
                <c:pt idx="358">
                  <c:v>17.420000000000002</c:v>
                </c:pt>
                <c:pt idx="359">
                  <c:v>17.417999999999999</c:v>
                </c:pt>
                <c:pt idx="360">
                  <c:v>17.417000000000002</c:v>
                </c:pt>
                <c:pt idx="361">
                  <c:v>17.416</c:v>
                </c:pt>
                <c:pt idx="362">
                  <c:v>17.413</c:v>
                </c:pt>
                <c:pt idx="363">
                  <c:v>17.411000000000001</c:v>
                </c:pt>
                <c:pt idx="364">
                  <c:v>17.408999999999999</c:v>
                </c:pt>
                <c:pt idx="365">
                  <c:v>17.408000000000001</c:v>
                </c:pt>
                <c:pt idx="366">
                  <c:v>17.405000000000001</c:v>
                </c:pt>
                <c:pt idx="367">
                  <c:v>17.402999999999999</c:v>
                </c:pt>
                <c:pt idx="368">
                  <c:v>17.401</c:v>
                </c:pt>
                <c:pt idx="369">
                  <c:v>17.401</c:v>
                </c:pt>
                <c:pt idx="370">
                  <c:v>17.399999999999999</c:v>
                </c:pt>
                <c:pt idx="371">
                  <c:v>17.399000000000001</c:v>
                </c:pt>
                <c:pt idx="372">
                  <c:v>17.398</c:v>
                </c:pt>
                <c:pt idx="373">
                  <c:v>17.393999999999998</c:v>
                </c:pt>
                <c:pt idx="374">
                  <c:v>17.391999999999999</c:v>
                </c:pt>
                <c:pt idx="375">
                  <c:v>17.39</c:v>
                </c:pt>
                <c:pt idx="376">
                  <c:v>17.388000000000002</c:v>
                </c:pt>
                <c:pt idx="377">
                  <c:v>17.385999999999999</c:v>
                </c:pt>
                <c:pt idx="378">
                  <c:v>17.384</c:v>
                </c:pt>
                <c:pt idx="379">
                  <c:v>17.382999999999999</c:v>
                </c:pt>
                <c:pt idx="380">
                  <c:v>17.381</c:v>
                </c:pt>
                <c:pt idx="381">
                  <c:v>17.381</c:v>
                </c:pt>
                <c:pt idx="382">
                  <c:v>17.381</c:v>
                </c:pt>
                <c:pt idx="383">
                  <c:v>17.379000000000001</c:v>
                </c:pt>
                <c:pt idx="384">
                  <c:v>17.378</c:v>
                </c:pt>
                <c:pt idx="385">
                  <c:v>17.376999999999999</c:v>
                </c:pt>
                <c:pt idx="386">
                  <c:v>17.376999999999999</c:v>
                </c:pt>
                <c:pt idx="387">
                  <c:v>17.376999999999999</c:v>
                </c:pt>
                <c:pt idx="388">
                  <c:v>17.376000000000001</c:v>
                </c:pt>
                <c:pt idx="389">
                  <c:v>17.373999999999999</c:v>
                </c:pt>
                <c:pt idx="390">
                  <c:v>17.370999999999999</c:v>
                </c:pt>
                <c:pt idx="391">
                  <c:v>17.369</c:v>
                </c:pt>
                <c:pt idx="392">
                  <c:v>17.369</c:v>
                </c:pt>
                <c:pt idx="393">
                  <c:v>17.367000000000001</c:v>
                </c:pt>
                <c:pt idx="394">
                  <c:v>17.367000000000001</c:v>
                </c:pt>
                <c:pt idx="395">
                  <c:v>17.366</c:v>
                </c:pt>
                <c:pt idx="396">
                  <c:v>17.366</c:v>
                </c:pt>
                <c:pt idx="397">
                  <c:v>17.364999999999998</c:v>
                </c:pt>
                <c:pt idx="398">
                  <c:v>17.364000000000001</c:v>
                </c:pt>
                <c:pt idx="399">
                  <c:v>17.363</c:v>
                </c:pt>
                <c:pt idx="400">
                  <c:v>17.361999999999998</c:v>
                </c:pt>
                <c:pt idx="401">
                  <c:v>17.361000000000001</c:v>
                </c:pt>
                <c:pt idx="402">
                  <c:v>17.359000000000002</c:v>
                </c:pt>
                <c:pt idx="403">
                  <c:v>17.356999999999999</c:v>
                </c:pt>
                <c:pt idx="404">
                  <c:v>17.356999999999999</c:v>
                </c:pt>
                <c:pt idx="405">
                  <c:v>17.356000000000002</c:v>
                </c:pt>
                <c:pt idx="406">
                  <c:v>17.355</c:v>
                </c:pt>
                <c:pt idx="407">
                  <c:v>17.353000000000002</c:v>
                </c:pt>
                <c:pt idx="408">
                  <c:v>17.350999999999999</c:v>
                </c:pt>
                <c:pt idx="409">
                  <c:v>17.349</c:v>
                </c:pt>
                <c:pt idx="410">
                  <c:v>17.347000000000001</c:v>
                </c:pt>
                <c:pt idx="411">
                  <c:v>17.346</c:v>
                </c:pt>
                <c:pt idx="412">
                  <c:v>17.343</c:v>
                </c:pt>
                <c:pt idx="413">
                  <c:v>17.341000000000001</c:v>
                </c:pt>
                <c:pt idx="414">
                  <c:v>17.338999999999999</c:v>
                </c:pt>
                <c:pt idx="415">
                  <c:v>17.337</c:v>
                </c:pt>
                <c:pt idx="416">
                  <c:v>17.335999999999999</c:v>
                </c:pt>
                <c:pt idx="417">
                  <c:v>17.334</c:v>
                </c:pt>
                <c:pt idx="418">
                  <c:v>17.334</c:v>
                </c:pt>
                <c:pt idx="419">
                  <c:v>17.332999999999998</c:v>
                </c:pt>
                <c:pt idx="420">
                  <c:v>17.332000000000001</c:v>
                </c:pt>
                <c:pt idx="421">
                  <c:v>17.331</c:v>
                </c:pt>
                <c:pt idx="422">
                  <c:v>17.329999999999998</c:v>
                </c:pt>
                <c:pt idx="423">
                  <c:v>17.327999999999999</c:v>
                </c:pt>
                <c:pt idx="424">
                  <c:v>17.324999999999999</c:v>
                </c:pt>
                <c:pt idx="425">
                  <c:v>17.323</c:v>
                </c:pt>
                <c:pt idx="426">
                  <c:v>17.321000000000002</c:v>
                </c:pt>
                <c:pt idx="427">
                  <c:v>17.318999999999999</c:v>
                </c:pt>
                <c:pt idx="428">
                  <c:v>17.317</c:v>
                </c:pt>
                <c:pt idx="429">
                  <c:v>17.317</c:v>
                </c:pt>
                <c:pt idx="430">
                  <c:v>17.315000000000001</c:v>
                </c:pt>
                <c:pt idx="431">
                  <c:v>17.314</c:v>
                </c:pt>
                <c:pt idx="432">
                  <c:v>17.312999999999999</c:v>
                </c:pt>
                <c:pt idx="433">
                  <c:v>17.311</c:v>
                </c:pt>
                <c:pt idx="434">
                  <c:v>17.309999999999999</c:v>
                </c:pt>
                <c:pt idx="435">
                  <c:v>17.308</c:v>
                </c:pt>
                <c:pt idx="436">
                  <c:v>17.306000000000001</c:v>
                </c:pt>
                <c:pt idx="437">
                  <c:v>17.305</c:v>
                </c:pt>
                <c:pt idx="438">
                  <c:v>17.303000000000001</c:v>
                </c:pt>
                <c:pt idx="439">
                  <c:v>17.302</c:v>
                </c:pt>
                <c:pt idx="440">
                  <c:v>17.298999999999999</c:v>
                </c:pt>
                <c:pt idx="441">
                  <c:v>17.297999999999998</c:v>
                </c:pt>
                <c:pt idx="442">
                  <c:v>17.297999999999998</c:v>
                </c:pt>
                <c:pt idx="443">
                  <c:v>17.297000000000001</c:v>
                </c:pt>
                <c:pt idx="444">
                  <c:v>17.297000000000001</c:v>
                </c:pt>
                <c:pt idx="445">
                  <c:v>17.295999999999999</c:v>
                </c:pt>
                <c:pt idx="446">
                  <c:v>17.294</c:v>
                </c:pt>
                <c:pt idx="447">
                  <c:v>17.292000000000002</c:v>
                </c:pt>
                <c:pt idx="448">
                  <c:v>17.289000000000001</c:v>
                </c:pt>
                <c:pt idx="449">
                  <c:v>17.286000000000001</c:v>
                </c:pt>
                <c:pt idx="450">
                  <c:v>17.283999999999999</c:v>
                </c:pt>
                <c:pt idx="451">
                  <c:v>17.283999999999999</c:v>
                </c:pt>
                <c:pt idx="452">
                  <c:v>17.283000000000001</c:v>
                </c:pt>
                <c:pt idx="453">
                  <c:v>17.282</c:v>
                </c:pt>
                <c:pt idx="454">
                  <c:v>17.280999999999999</c:v>
                </c:pt>
                <c:pt idx="455">
                  <c:v>17.28</c:v>
                </c:pt>
                <c:pt idx="456">
                  <c:v>17.277000000000001</c:v>
                </c:pt>
                <c:pt idx="457">
                  <c:v>17.276</c:v>
                </c:pt>
                <c:pt idx="458">
                  <c:v>17.274000000000001</c:v>
                </c:pt>
                <c:pt idx="459">
                  <c:v>17.274000000000001</c:v>
                </c:pt>
                <c:pt idx="460">
                  <c:v>17.273</c:v>
                </c:pt>
                <c:pt idx="461">
                  <c:v>17.273</c:v>
                </c:pt>
                <c:pt idx="462">
                  <c:v>17.271000000000001</c:v>
                </c:pt>
                <c:pt idx="463">
                  <c:v>17.27</c:v>
                </c:pt>
                <c:pt idx="464">
                  <c:v>17.27</c:v>
                </c:pt>
                <c:pt idx="465">
                  <c:v>17.268999999999998</c:v>
                </c:pt>
                <c:pt idx="466">
                  <c:v>17.266999999999999</c:v>
                </c:pt>
                <c:pt idx="467">
                  <c:v>17.265999999999998</c:v>
                </c:pt>
                <c:pt idx="468">
                  <c:v>17.265999999999998</c:v>
                </c:pt>
                <c:pt idx="469">
                  <c:v>17.263999999999999</c:v>
                </c:pt>
                <c:pt idx="470">
                  <c:v>17.260000000000002</c:v>
                </c:pt>
                <c:pt idx="471">
                  <c:v>17.257999999999999</c:v>
                </c:pt>
                <c:pt idx="472">
                  <c:v>17.254999999999999</c:v>
                </c:pt>
                <c:pt idx="473">
                  <c:v>17.254000000000001</c:v>
                </c:pt>
                <c:pt idx="474">
                  <c:v>17.253</c:v>
                </c:pt>
                <c:pt idx="475">
                  <c:v>17.253</c:v>
                </c:pt>
                <c:pt idx="476">
                  <c:v>17.251000000000001</c:v>
                </c:pt>
                <c:pt idx="477">
                  <c:v>17.248999999999999</c:v>
                </c:pt>
                <c:pt idx="478">
                  <c:v>17.247</c:v>
                </c:pt>
                <c:pt idx="479">
                  <c:v>17.245000000000001</c:v>
                </c:pt>
                <c:pt idx="480">
                  <c:v>17.245000000000001</c:v>
                </c:pt>
                <c:pt idx="481">
                  <c:v>17.245000000000001</c:v>
                </c:pt>
                <c:pt idx="482">
                  <c:v>17.245000000000001</c:v>
                </c:pt>
                <c:pt idx="483">
                  <c:v>17.245000000000001</c:v>
                </c:pt>
                <c:pt idx="484">
                  <c:v>17.244</c:v>
                </c:pt>
                <c:pt idx="485">
                  <c:v>17.242000000000001</c:v>
                </c:pt>
                <c:pt idx="486">
                  <c:v>17.242000000000001</c:v>
                </c:pt>
                <c:pt idx="487">
                  <c:v>17.239000000000001</c:v>
                </c:pt>
                <c:pt idx="488">
                  <c:v>17.236999999999998</c:v>
                </c:pt>
                <c:pt idx="489">
                  <c:v>17.236000000000001</c:v>
                </c:pt>
                <c:pt idx="490">
                  <c:v>17.234000000000002</c:v>
                </c:pt>
                <c:pt idx="491">
                  <c:v>17.233000000000001</c:v>
                </c:pt>
                <c:pt idx="492">
                  <c:v>17.231999999999999</c:v>
                </c:pt>
                <c:pt idx="493">
                  <c:v>17.228999999999999</c:v>
                </c:pt>
                <c:pt idx="494">
                  <c:v>17.227</c:v>
                </c:pt>
                <c:pt idx="495">
                  <c:v>17.225999999999999</c:v>
                </c:pt>
                <c:pt idx="496">
                  <c:v>17.225999999999999</c:v>
                </c:pt>
                <c:pt idx="497">
                  <c:v>17.225000000000001</c:v>
                </c:pt>
                <c:pt idx="498">
                  <c:v>17.224</c:v>
                </c:pt>
                <c:pt idx="499">
                  <c:v>17.222000000000001</c:v>
                </c:pt>
                <c:pt idx="500">
                  <c:v>17.221</c:v>
                </c:pt>
                <c:pt idx="501">
                  <c:v>17.22</c:v>
                </c:pt>
                <c:pt idx="502">
                  <c:v>17.219000000000001</c:v>
                </c:pt>
                <c:pt idx="503">
                  <c:v>17.216999999999999</c:v>
                </c:pt>
                <c:pt idx="504">
                  <c:v>17.213999999999999</c:v>
                </c:pt>
                <c:pt idx="505">
                  <c:v>17.212</c:v>
                </c:pt>
                <c:pt idx="506">
                  <c:v>17.210999999999999</c:v>
                </c:pt>
                <c:pt idx="507">
                  <c:v>17.21</c:v>
                </c:pt>
                <c:pt idx="508">
                  <c:v>17.209</c:v>
                </c:pt>
                <c:pt idx="509">
                  <c:v>17.207000000000001</c:v>
                </c:pt>
                <c:pt idx="510">
                  <c:v>17.206</c:v>
                </c:pt>
                <c:pt idx="511">
                  <c:v>17.204999999999998</c:v>
                </c:pt>
                <c:pt idx="512">
                  <c:v>17.202999999999999</c:v>
                </c:pt>
                <c:pt idx="513">
                  <c:v>17.201000000000001</c:v>
                </c:pt>
                <c:pt idx="514">
                  <c:v>17.199000000000002</c:v>
                </c:pt>
                <c:pt idx="515">
                  <c:v>17.196999999999999</c:v>
                </c:pt>
                <c:pt idx="516">
                  <c:v>17.195</c:v>
                </c:pt>
                <c:pt idx="517">
                  <c:v>17.193000000000001</c:v>
                </c:pt>
                <c:pt idx="518">
                  <c:v>17.193000000000001</c:v>
                </c:pt>
                <c:pt idx="519">
                  <c:v>17.193000000000001</c:v>
                </c:pt>
                <c:pt idx="520">
                  <c:v>17.192</c:v>
                </c:pt>
                <c:pt idx="521">
                  <c:v>17.190999999999999</c:v>
                </c:pt>
                <c:pt idx="522">
                  <c:v>17.190000000000001</c:v>
                </c:pt>
                <c:pt idx="523">
                  <c:v>17.189</c:v>
                </c:pt>
                <c:pt idx="524">
                  <c:v>17.187000000000001</c:v>
                </c:pt>
                <c:pt idx="525">
                  <c:v>17.184999999999999</c:v>
                </c:pt>
                <c:pt idx="526">
                  <c:v>17.183</c:v>
                </c:pt>
                <c:pt idx="527">
                  <c:v>17.181999999999999</c:v>
                </c:pt>
                <c:pt idx="528">
                  <c:v>17.181000000000001</c:v>
                </c:pt>
                <c:pt idx="529">
                  <c:v>17.178999999999998</c:v>
                </c:pt>
                <c:pt idx="530">
                  <c:v>17.177</c:v>
                </c:pt>
                <c:pt idx="531">
                  <c:v>17.175999999999998</c:v>
                </c:pt>
                <c:pt idx="532">
                  <c:v>17.175000000000001</c:v>
                </c:pt>
                <c:pt idx="533">
                  <c:v>17.173999999999999</c:v>
                </c:pt>
                <c:pt idx="534">
                  <c:v>17.172000000000001</c:v>
                </c:pt>
                <c:pt idx="535">
                  <c:v>17.170000000000002</c:v>
                </c:pt>
                <c:pt idx="536">
                  <c:v>17.169</c:v>
                </c:pt>
                <c:pt idx="537">
                  <c:v>17.167999999999999</c:v>
                </c:pt>
                <c:pt idx="538">
                  <c:v>17.166</c:v>
                </c:pt>
                <c:pt idx="539">
                  <c:v>17.164000000000001</c:v>
                </c:pt>
                <c:pt idx="540">
                  <c:v>17.163</c:v>
                </c:pt>
                <c:pt idx="541">
                  <c:v>17.161999999999999</c:v>
                </c:pt>
                <c:pt idx="542">
                  <c:v>17.161999999999999</c:v>
                </c:pt>
                <c:pt idx="543">
                  <c:v>17.161999999999999</c:v>
                </c:pt>
                <c:pt idx="544">
                  <c:v>17.161000000000001</c:v>
                </c:pt>
                <c:pt idx="545">
                  <c:v>17.158999999999999</c:v>
                </c:pt>
                <c:pt idx="546">
                  <c:v>17.158000000000001</c:v>
                </c:pt>
                <c:pt idx="547">
                  <c:v>17.157</c:v>
                </c:pt>
                <c:pt idx="548">
                  <c:v>17.155999999999999</c:v>
                </c:pt>
                <c:pt idx="549">
                  <c:v>17.154</c:v>
                </c:pt>
                <c:pt idx="550">
                  <c:v>17.152000000000001</c:v>
                </c:pt>
                <c:pt idx="551">
                  <c:v>17.148</c:v>
                </c:pt>
                <c:pt idx="552">
                  <c:v>17.146000000000001</c:v>
                </c:pt>
                <c:pt idx="553">
                  <c:v>17.143000000000001</c:v>
                </c:pt>
                <c:pt idx="554">
                  <c:v>17.141999999999999</c:v>
                </c:pt>
                <c:pt idx="555">
                  <c:v>17.140999999999998</c:v>
                </c:pt>
                <c:pt idx="556">
                  <c:v>17.14</c:v>
                </c:pt>
                <c:pt idx="557">
                  <c:v>17.138999999999999</c:v>
                </c:pt>
                <c:pt idx="558">
                  <c:v>17.137</c:v>
                </c:pt>
                <c:pt idx="559">
                  <c:v>17.135000000000002</c:v>
                </c:pt>
                <c:pt idx="560">
                  <c:v>17.134</c:v>
                </c:pt>
                <c:pt idx="561">
                  <c:v>17.132999999999999</c:v>
                </c:pt>
                <c:pt idx="562">
                  <c:v>17.132000000000001</c:v>
                </c:pt>
                <c:pt idx="563">
                  <c:v>17.129000000000001</c:v>
                </c:pt>
                <c:pt idx="564">
                  <c:v>17.128</c:v>
                </c:pt>
                <c:pt idx="565">
                  <c:v>17.126999999999999</c:v>
                </c:pt>
                <c:pt idx="566">
                  <c:v>17.125</c:v>
                </c:pt>
                <c:pt idx="567">
                  <c:v>17.123999999999999</c:v>
                </c:pt>
                <c:pt idx="568">
                  <c:v>17.123000000000001</c:v>
                </c:pt>
                <c:pt idx="569">
                  <c:v>17.120999999999999</c:v>
                </c:pt>
                <c:pt idx="570">
                  <c:v>17.119</c:v>
                </c:pt>
                <c:pt idx="571">
                  <c:v>17.117000000000001</c:v>
                </c:pt>
                <c:pt idx="572">
                  <c:v>17.117000000000001</c:v>
                </c:pt>
                <c:pt idx="573">
                  <c:v>17.116</c:v>
                </c:pt>
                <c:pt idx="574">
                  <c:v>17.114000000000001</c:v>
                </c:pt>
                <c:pt idx="575">
                  <c:v>17.111999999999998</c:v>
                </c:pt>
                <c:pt idx="576">
                  <c:v>17.111000000000001</c:v>
                </c:pt>
                <c:pt idx="577">
                  <c:v>17.11</c:v>
                </c:pt>
                <c:pt idx="578">
                  <c:v>17.109000000000002</c:v>
                </c:pt>
                <c:pt idx="579">
                  <c:v>17.106000000000002</c:v>
                </c:pt>
                <c:pt idx="580">
                  <c:v>17.103999999999999</c:v>
                </c:pt>
                <c:pt idx="581">
                  <c:v>17.103000000000002</c:v>
                </c:pt>
                <c:pt idx="582">
                  <c:v>17.100000000000001</c:v>
                </c:pt>
                <c:pt idx="583">
                  <c:v>17.099</c:v>
                </c:pt>
                <c:pt idx="584">
                  <c:v>17.097000000000001</c:v>
                </c:pt>
                <c:pt idx="585">
                  <c:v>17.096</c:v>
                </c:pt>
                <c:pt idx="586">
                  <c:v>17.094999999999999</c:v>
                </c:pt>
                <c:pt idx="587">
                  <c:v>17.094000000000001</c:v>
                </c:pt>
                <c:pt idx="588">
                  <c:v>17.093</c:v>
                </c:pt>
                <c:pt idx="589">
                  <c:v>17.091999999999999</c:v>
                </c:pt>
                <c:pt idx="590">
                  <c:v>17.09</c:v>
                </c:pt>
                <c:pt idx="591">
                  <c:v>17.088999999999999</c:v>
                </c:pt>
                <c:pt idx="592">
                  <c:v>17.088000000000001</c:v>
                </c:pt>
                <c:pt idx="593">
                  <c:v>17.085999999999999</c:v>
                </c:pt>
                <c:pt idx="594">
                  <c:v>17.084</c:v>
                </c:pt>
                <c:pt idx="595">
                  <c:v>17.082999999999998</c:v>
                </c:pt>
                <c:pt idx="596">
                  <c:v>17.082000000000001</c:v>
                </c:pt>
                <c:pt idx="597">
                  <c:v>17.082000000000001</c:v>
                </c:pt>
                <c:pt idx="598">
                  <c:v>17.082000000000001</c:v>
                </c:pt>
                <c:pt idx="599">
                  <c:v>17.079999999999998</c:v>
                </c:pt>
                <c:pt idx="600">
                  <c:v>17.077000000000002</c:v>
                </c:pt>
                <c:pt idx="601">
                  <c:v>17.076000000000001</c:v>
                </c:pt>
                <c:pt idx="602">
                  <c:v>17.076000000000001</c:v>
                </c:pt>
                <c:pt idx="603">
                  <c:v>17.074999999999999</c:v>
                </c:pt>
                <c:pt idx="604">
                  <c:v>17.076000000000001</c:v>
                </c:pt>
                <c:pt idx="605">
                  <c:v>17.074999999999999</c:v>
                </c:pt>
                <c:pt idx="606">
                  <c:v>17.073</c:v>
                </c:pt>
                <c:pt idx="607">
                  <c:v>17.071000000000002</c:v>
                </c:pt>
                <c:pt idx="608">
                  <c:v>17.068000000000001</c:v>
                </c:pt>
                <c:pt idx="609">
                  <c:v>17.065999999999999</c:v>
                </c:pt>
                <c:pt idx="610">
                  <c:v>17.065999999999999</c:v>
                </c:pt>
                <c:pt idx="611">
                  <c:v>17.062000000000001</c:v>
                </c:pt>
                <c:pt idx="612">
                  <c:v>17.059999999999999</c:v>
                </c:pt>
                <c:pt idx="613">
                  <c:v>17.058</c:v>
                </c:pt>
                <c:pt idx="614">
                  <c:v>17.056999999999999</c:v>
                </c:pt>
                <c:pt idx="615">
                  <c:v>17.056000000000001</c:v>
                </c:pt>
                <c:pt idx="616">
                  <c:v>17.055</c:v>
                </c:pt>
                <c:pt idx="617">
                  <c:v>17.055</c:v>
                </c:pt>
                <c:pt idx="618">
                  <c:v>17.053999999999998</c:v>
                </c:pt>
                <c:pt idx="619">
                  <c:v>17.052</c:v>
                </c:pt>
                <c:pt idx="620">
                  <c:v>17.05</c:v>
                </c:pt>
                <c:pt idx="621">
                  <c:v>17.048999999999999</c:v>
                </c:pt>
                <c:pt idx="622">
                  <c:v>17.048999999999999</c:v>
                </c:pt>
                <c:pt idx="623">
                  <c:v>17.047000000000001</c:v>
                </c:pt>
                <c:pt idx="624">
                  <c:v>17.042999999999999</c:v>
                </c:pt>
                <c:pt idx="625">
                  <c:v>17.041</c:v>
                </c:pt>
                <c:pt idx="626">
                  <c:v>17.039000000000001</c:v>
                </c:pt>
                <c:pt idx="627">
                  <c:v>17.036999999999999</c:v>
                </c:pt>
                <c:pt idx="628">
                  <c:v>17.036000000000001</c:v>
                </c:pt>
                <c:pt idx="629">
                  <c:v>17.036000000000001</c:v>
                </c:pt>
                <c:pt idx="630">
                  <c:v>17.036000000000001</c:v>
                </c:pt>
                <c:pt idx="631">
                  <c:v>17.036000000000001</c:v>
                </c:pt>
                <c:pt idx="632">
                  <c:v>17.035</c:v>
                </c:pt>
                <c:pt idx="633">
                  <c:v>17.033999999999999</c:v>
                </c:pt>
                <c:pt idx="634">
                  <c:v>17.033000000000001</c:v>
                </c:pt>
                <c:pt idx="635">
                  <c:v>17.032</c:v>
                </c:pt>
                <c:pt idx="636">
                  <c:v>17.032</c:v>
                </c:pt>
                <c:pt idx="637">
                  <c:v>17.030999999999999</c:v>
                </c:pt>
                <c:pt idx="638">
                  <c:v>17.029</c:v>
                </c:pt>
                <c:pt idx="639">
                  <c:v>17.027000000000001</c:v>
                </c:pt>
                <c:pt idx="640">
                  <c:v>17.026</c:v>
                </c:pt>
                <c:pt idx="641">
                  <c:v>17.026</c:v>
                </c:pt>
                <c:pt idx="642">
                  <c:v>17.024999999999999</c:v>
                </c:pt>
                <c:pt idx="643">
                  <c:v>17.023</c:v>
                </c:pt>
                <c:pt idx="644">
                  <c:v>17.023</c:v>
                </c:pt>
                <c:pt idx="645">
                  <c:v>17.021999999999998</c:v>
                </c:pt>
                <c:pt idx="646">
                  <c:v>17.021999999999998</c:v>
                </c:pt>
                <c:pt idx="647">
                  <c:v>17.023</c:v>
                </c:pt>
                <c:pt idx="648">
                  <c:v>17.023</c:v>
                </c:pt>
                <c:pt idx="649">
                  <c:v>17.023</c:v>
                </c:pt>
                <c:pt idx="650">
                  <c:v>17.021999999999998</c:v>
                </c:pt>
                <c:pt idx="651">
                  <c:v>17.021999999999998</c:v>
                </c:pt>
                <c:pt idx="652">
                  <c:v>17.021000000000001</c:v>
                </c:pt>
                <c:pt idx="653">
                  <c:v>17.02</c:v>
                </c:pt>
                <c:pt idx="654">
                  <c:v>17.018999999999998</c:v>
                </c:pt>
                <c:pt idx="655">
                  <c:v>17.018999999999998</c:v>
                </c:pt>
                <c:pt idx="656">
                  <c:v>17.018999999999998</c:v>
                </c:pt>
                <c:pt idx="657">
                  <c:v>17.018999999999998</c:v>
                </c:pt>
                <c:pt idx="658">
                  <c:v>17.02</c:v>
                </c:pt>
                <c:pt idx="659">
                  <c:v>17.02</c:v>
                </c:pt>
                <c:pt idx="660">
                  <c:v>17.02</c:v>
                </c:pt>
                <c:pt idx="661">
                  <c:v>17.018999999999998</c:v>
                </c:pt>
                <c:pt idx="662">
                  <c:v>17.018000000000001</c:v>
                </c:pt>
                <c:pt idx="663">
                  <c:v>17.016999999999999</c:v>
                </c:pt>
                <c:pt idx="664">
                  <c:v>17.015999999999998</c:v>
                </c:pt>
                <c:pt idx="665">
                  <c:v>17.015999999999998</c:v>
                </c:pt>
                <c:pt idx="666">
                  <c:v>17.015000000000001</c:v>
                </c:pt>
                <c:pt idx="667">
                  <c:v>17.015999999999998</c:v>
                </c:pt>
                <c:pt idx="668">
                  <c:v>17.013999999999999</c:v>
                </c:pt>
                <c:pt idx="669">
                  <c:v>17.013999999999999</c:v>
                </c:pt>
                <c:pt idx="670">
                  <c:v>17.015000000000001</c:v>
                </c:pt>
                <c:pt idx="671">
                  <c:v>17.015000000000001</c:v>
                </c:pt>
                <c:pt idx="672">
                  <c:v>17.015999999999998</c:v>
                </c:pt>
                <c:pt idx="673">
                  <c:v>17.015999999999998</c:v>
                </c:pt>
                <c:pt idx="674">
                  <c:v>17.015999999999998</c:v>
                </c:pt>
                <c:pt idx="675">
                  <c:v>17.015999999999998</c:v>
                </c:pt>
                <c:pt idx="676">
                  <c:v>17.015999999999998</c:v>
                </c:pt>
                <c:pt idx="677">
                  <c:v>17.015999999999998</c:v>
                </c:pt>
                <c:pt idx="678">
                  <c:v>17.015000000000001</c:v>
                </c:pt>
                <c:pt idx="679">
                  <c:v>17.015000000000001</c:v>
                </c:pt>
                <c:pt idx="680">
                  <c:v>17.015000000000001</c:v>
                </c:pt>
                <c:pt idx="681">
                  <c:v>17.015000000000001</c:v>
                </c:pt>
                <c:pt idx="682">
                  <c:v>17.015000000000001</c:v>
                </c:pt>
                <c:pt idx="683">
                  <c:v>17.015000000000001</c:v>
                </c:pt>
                <c:pt idx="684">
                  <c:v>17.013999999999999</c:v>
                </c:pt>
                <c:pt idx="685">
                  <c:v>17.015000000000001</c:v>
                </c:pt>
                <c:pt idx="686">
                  <c:v>17.013999999999999</c:v>
                </c:pt>
                <c:pt idx="687">
                  <c:v>17.013000000000002</c:v>
                </c:pt>
                <c:pt idx="688">
                  <c:v>17.013000000000002</c:v>
                </c:pt>
                <c:pt idx="689">
                  <c:v>17.012</c:v>
                </c:pt>
                <c:pt idx="690">
                  <c:v>17.012</c:v>
                </c:pt>
                <c:pt idx="691">
                  <c:v>17.010999999999999</c:v>
                </c:pt>
                <c:pt idx="692">
                  <c:v>17.010999999999999</c:v>
                </c:pt>
                <c:pt idx="693">
                  <c:v>17.010000000000002</c:v>
                </c:pt>
                <c:pt idx="694">
                  <c:v>17.010999999999999</c:v>
                </c:pt>
                <c:pt idx="695">
                  <c:v>17.012</c:v>
                </c:pt>
                <c:pt idx="696">
                  <c:v>17.013000000000002</c:v>
                </c:pt>
                <c:pt idx="697">
                  <c:v>17.013999999999999</c:v>
                </c:pt>
                <c:pt idx="698">
                  <c:v>17.015000000000001</c:v>
                </c:pt>
                <c:pt idx="699">
                  <c:v>17.015000000000001</c:v>
                </c:pt>
                <c:pt idx="700">
                  <c:v>17.015000000000001</c:v>
                </c:pt>
                <c:pt idx="701">
                  <c:v>17.013999999999999</c:v>
                </c:pt>
                <c:pt idx="702">
                  <c:v>17.013999999999999</c:v>
                </c:pt>
                <c:pt idx="703">
                  <c:v>17.015000000000001</c:v>
                </c:pt>
                <c:pt idx="704">
                  <c:v>17.013999999999999</c:v>
                </c:pt>
                <c:pt idx="705">
                  <c:v>17.013000000000002</c:v>
                </c:pt>
                <c:pt idx="706">
                  <c:v>17.012</c:v>
                </c:pt>
                <c:pt idx="707">
                  <c:v>17.013000000000002</c:v>
                </c:pt>
                <c:pt idx="708">
                  <c:v>17.013000000000002</c:v>
                </c:pt>
                <c:pt idx="709">
                  <c:v>17.012</c:v>
                </c:pt>
                <c:pt idx="710">
                  <c:v>17.010999999999999</c:v>
                </c:pt>
                <c:pt idx="711">
                  <c:v>17.010000000000002</c:v>
                </c:pt>
                <c:pt idx="712">
                  <c:v>17.009</c:v>
                </c:pt>
                <c:pt idx="713">
                  <c:v>17.007999999999999</c:v>
                </c:pt>
                <c:pt idx="714">
                  <c:v>17.007000000000001</c:v>
                </c:pt>
                <c:pt idx="715">
                  <c:v>17.007999999999999</c:v>
                </c:pt>
                <c:pt idx="716">
                  <c:v>17.007999999999999</c:v>
                </c:pt>
                <c:pt idx="717">
                  <c:v>17.009</c:v>
                </c:pt>
                <c:pt idx="718">
                  <c:v>17.009</c:v>
                </c:pt>
                <c:pt idx="719">
                  <c:v>17.009</c:v>
                </c:pt>
                <c:pt idx="720">
                  <c:v>17.009</c:v>
                </c:pt>
                <c:pt idx="721">
                  <c:v>17.009</c:v>
                </c:pt>
                <c:pt idx="722">
                  <c:v>17.009</c:v>
                </c:pt>
                <c:pt idx="723">
                  <c:v>17.007000000000001</c:v>
                </c:pt>
                <c:pt idx="724">
                  <c:v>17.007000000000001</c:v>
                </c:pt>
                <c:pt idx="725">
                  <c:v>17.007000000000001</c:v>
                </c:pt>
                <c:pt idx="726">
                  <c:v>17.007000000000001</c:v>
                </c:pt>
                <c:pt idx="727">
                  <c:v>17.007000000000001</c:v>
                </c:pt>
                <c:pt idx="728">
                  <c:v>17.007999999999999</c:v>
                </c:pt>
                <c:pt idx="729">
                  <c:v>17.007999999999999</c:v>
                </c:pt>
                <c:pt idx="730">
                  <c:v>17.007000000000001</c:v>
                </c:pt>
                <c:pt idx="731">
                  <c:v>17.006</c:v>
                </c:pt>
                <c:pt idx="732">
                  <c:v>17.006</c:v>
                </c:pt>
                <c:pt idx="733">
                  <c:v>17.007000000000001</c:v>
                </c:pt>
                <c:pt idx="734">
                  <c:v>17.007999999999999</c:v>
                </c:pt>
                <c:pt idx="735">
                  <c:v>17.007999999999999</c:v>
                </c:pt>
                <c:pt idx="736">
                  <c:v>17.007999999999999</c:v>
                </c:pt>
                <c:pt idx="737">
                  <c:v>17.007000000000001</c:v>
                </c:pt>
                <c:pt idx="738">
                  <c:v>17.004999999999999</c:v>
                </c:pt>
                <c:pt idx="739">
                  <c:v>17.004000000000001</c:v>
                </c:pt>
                <c:pt idx="740">
                  <c:v>17.003</c:v>
                </c:pt>
                <c:pt idx="741">
                  <c:v>17.003</c:v>
                </c:pt>
                <c:pt idx="742">
                  <c:v>17.003</c:v>
                </c:pt>
                <c:pt idx="743">
                  <c:v>17.003</c:v>
                </c:pt>
                <c:pt idx="744">
                  <c:v>17.001999999999999</c:v>
                </c:pt>
                <c:pt idx="745">
                  <c:v>17.003</c:v>
                </c:pt>
                <c:pt idx="746">
                  <c:v>17.004000000000001</c:v>
                </c:pt>
                <c:pt idx="747">
                  <c:v>17.004000000000001</c:v>
                </c:pt>
                <c:pt idx="748">
                  <c:v>17.004999999999999</c:v>
                </c:pt>
                <c:pt idx="749">
                  <c:v>17.004999999999999</c:v>
                </c:pt>
                <c:pt idx="750">
                  <c:v>17.004999999999999</c:v>
                </c:pt>
                <c:pt idx="751">
                  <c:v>17.004999999999999</c:v>
                </c:pt>
                <c:pt idx="752">
                  <c:v>17.004999999999999</c:v>
                </c:pt>
                <c:pt idx="753">
                  <c:v>17.004000000000001</c:v>
                </c:pt>
                <c:pt idx="754">
                  <c:v>17.004999999999999</c:v>
                </c:pt>
                <c:pt idx="755">
                  <c:v>17.004000000000001</c:v>
                </c:pt>
                <c:pt idx="756">
                  <c:v>17.006</c:v>
                </c:pt>
                <c:pt idx="757">
                  <c:v>17.007000000000001</c:v>
                </c:pt>
                <c:pt idx="758">
                  <c:v>17.007000000000001</c:v>
                </c:pt>
                <c:pt idx="759">
                  <c:v>17.004999999999999</c:v>
                </c:pt>
                <c:pt idx="760">
                  <c:v>17.004000000000001</c:v>
                </c:pt>
                <c:pt idx="761">
                  <c:v>17.003</c:v>
                </c:pt>
                <c:pt idx="762">
                  <c:v>17.003</c:v>
                </c:pt>
                <c:pt idx="763">
                  <c:v>17.003</c:v>
                </c:pt>
                <c:pt idx="764">
                  <c:v>17.001999999999999</c:v>
                </c:pt>
                <c:pt idx="765">
                  <c:v>17</c:v>
                </c:pt>
                <c:pt idx="766">
                  <c:v>17</c:v>
                </c:pt>
                <c:pt idx="767">
                  <c:v>16.998999999999999</c:v>
                </c:pt>
                <c:pt idx="768">
                  <c:v>17</c:v>
                </c:pt>
                <c:pt idx="769">
                  <c:v>17.001000000000001</c:v>
                </c:pt>
                <c:pt idx="770">
                  <c:v>17.001000000000001</c:v>
                </c:pt>
                <c:pt idx="771">
                  <c:v>17.001000000000001</c:v>
                </c:pt>
                <c:pt idx="772">
                  <c:v>17.001999999999999</c:v>
                </c:pt>
                <c:pt idx="773">
                  <c:v>17.003</c:v>
                </c:pt>
                <c:pt idx="774">
                  <c:v>17.004000000000001</c:v>
                </c:pt>
                <c:pt idx="775">
                  <c:v>17.004999999999999</c:v>
                </c:pt>
                <c:pt idx="776">
                  <c:v>17.006</c:v>
                </c:pt>
                <c:pt idx="777">
                  <c:v>17.007999999999999</c:v>
                </c:pt>
                <c:pt idx="778">
                  <c:v>17.007999999999999</c:v>
                </c:pt>
                <c:pt idx="779">
                  <c:v>17.009</c:v>
                </c:pt>
                <c:pt idx="780">
                  <c:v>17.007000000000001</c:v>
                </c:pt>
                <c:pt idx="781">
                  <c:v>17.007999999999999</c:v>
                </c:pt>
                <c:pt idx="782">
                  <c:v>17.010000000000002</c:v>
                </c:pt>
                <c:pt idx="783">
                  <c:v>17.013000000000002</c:v>
                </c:pt>
                <c:pt idx="784">
                  <c:v>17.015999999999998</c:v>
                </c:pt>
                <c:pt idx="785">
                  <c:v>17.018000000000001</c:v>
                </c:pt>
                <c:pt idx="786">
                  <c:v>17.018000000000001</c:v>
                </c:pt>
                <c:pt idx="787">
                  <c:v>17.018999999999998</c:v>
                </c:pt>
                <c:pt idx="788">
                  <c:v>17.021000000000001</c:v>
                </c:pt>
                <c:pt idx="789">
                  <c:v>17.021999999999998</c:v>
                </c:pt>
                <c:pt idx="790">
                  <c:v>17.023</c:v>
                </c:pt>
                <c:pt idx="791">
                  <c:v>17.024999999999999</c:v>
                </c:pt>
                <c:pt idx="792">
                  <c:v>17.026</c:v>
                </c:pt>
                <c:pt idx="793">
                  <c:v>17.026</c:v>
                </c:pt>
                <c:pt idx="794">
                  <c:v>17.027000000000001</c:v>
                </c:pt>
                <c:pt idx="795">
                  <c:v>17.027999999999999</c:v>
                </c:pt>
                <c:pt idx="796">
                  <c:v>17.03</c:v>
                </c:pt>
                <c:pt idx="797">
                  <c:v>17.032</c:v>
                </c:pt>
                <c:pt idx="798">
                  <c:v>17.033000000000001</c:v>
                </c:pt>
                <c:pt idx="799">
                  <c:v>17.033000000000001</c:v>
                </c:pt>
                <c:pt idx="800">
                  <c:v>17.035</c:v>
                </c:pt>
                <c:pt idx="801">
                  <c:v>17.035</c:v>
                </c:pt>
                <c:pt idx="802">
                  <c:v>17.036999999999999</c:v>
                </c:pt>
                <c:pt idx="803">
                  <c:v>17.036999999999999</c:v>
                </c:pt>
                <c:pt idx="804">
                  <c:v>17.036999999999999</c:v>
                </c:pt>
                <c:pt idx="805">
                  <c:v>17.038</c:v>
                </c:pt>
                <c:pt idx="806">
                  <c:v>17.038</c:v>
                </c:pt>
                <c:pt idx="807">
                  <c:v>17.04</c:v>
                </c:pt>
                <c:pt idx="808">
                  <c:v>17.042000000000002</c:v>
                </c:pt>
                <c:pt idx="809">
                  <c:v>17.042999999999999</c:v>
                </c:pt>
                <c:pt idx="810">
                  <c:v>17.045000000000002</c:v>
                </c:pt>
                <c:pt idx="811">
                  <c:v>17.045999999999999</c:v>
                </c:pt>
                <c:pt idx="812">
                  <c:v>17.047999999999998</c:v>
                </c:pt>
                <c:pt idx="813">
                  <c:v>17.05</c:v>
                </c:pt>
                <c:pt idx="814">
                  <c:v>17.053000000000001</c:v>
                </c:pt>
                <c:pt idx="815">
                  <c:v>17.053999999999998</c:v>
                </c:pt>
                <c:pt idx="816">
                  <c:v>17.056000000000001</c:v>
                </c:pt>
                <c:pt idx="817">
                  <c:v>17.056999999999999</c:v>
                </c:pt>
                <c:pt idx="818">
                  <c:v>17.059000000000001</c:v>
                </c:pt>
                <c:pt idx="819">
                  <c:v>17.059999999999999</c:v>
                </c:pt>
                <c:pt idx="820">
                  <c:v>17.059999999999999</c:v>
                </c:pt>
                <c:pt idx="821">
                  <c:v>17.059999999999999</c:v>
                </c:pt>
                <c:pt idx="822">
                  <c:v>17.059999999999999</c:v>
                </c:pt>
                <c:pt idx="823">
                  <c:v>17.059000000000001</c:v>
                </c:pt>
                <c:pt idx="824">
                  <c:v>17.059999999999999</c:v>
                </c:pt>
                <c:pt idx="825">
                  <c:v>17.061</c:v>
                </c:pt>
                <c:pt idx="826">
                  <c:v>17.062999999999999</c:v>
                </c:pt>
                <c:pt idx="827">
                  <c:v>17.062999999999999</c:v>
                </c:pt>
                <c:pt idx="828">
                  <c:v>17.064</c:v>
                </c:pt>
                <c:pt idx="829">
                  <c:v>17.065999999999999</c:v>
                </c:pt>
                <c:pt idx="830">
                  <c:v>17.068000000000001</c:v>
                </c:pt>
                <c:pt idx="831">
                  <c:v>17.068999999999999</c:v>
                </c:pt>
                <c:pt idx="832">
                  <c:v>17.071000000000002</c:v>
                </c:pt>
                <c:pt idx="833">
                  <c:v>17.073</c:v>
                </c:pt>
                <c:pt idx="834">
                  <c:v>17.074000000000002</c:v>
                </c:pt>
                <c:pt idx="835">
                  <c:v>17.076000000000001</c:v>
                </c:pt>
                <c:pt idx="836">
                  <c:v>17.076000000000001</c:v>
                </c:pt>
                <c:pt idx="837">
                  <c:v>17.077000000000002</c:v>
                </c:pt>
                <c:pt idx="838">
                  <c:v>17.077999999999999</c:v>
                </c:pt>
                <c:pt idx="839">
                  <c:v>17.077999999999999</c:v>
                </c:pt>
                <c:pt idx="840">
                  <c:v>17.079000000000001</c:v>
                </c:pt>
                <c:pt idx="841">
                  <c:v>17.079999999999998</c:v>
                </c:pt>
                <c:pt idx="842">
                  <c:v>17.081</c:v>
                </c:pt>
                <c:pt idx="843">
                  <c:v>17.082000000000001</c:v>
                </c:pt>
                <c:pt idx="844">
                  <c:v>17.085000000000001</c:v>
                </c:pt>
                <c:pt idx="845">
                  <c:v>17.087</c:v>
                </c:pt>
                <c:pt idx="846">
                  <c:v>17.088999999999999</c:v>
                </c:pt>
                <c:pt idx="847">
                  <c:v>17.091000000000001</c:v>
                </c:pt>
                <c:pt idx="848">
                  <c:v>17.093</c:v>
                </c:pt>
                <c:pt idx="849">
                  <c:v>17.094000000000001</c:v>
                </c:pt>
                <c:pt idx="850">
                  <c:v>17.094000000000001</c:v>
                </c:pt>
                <c:pt idx="851">
                  <c:v>17.094999999999999</c:v>
                </c:pt>
                <c:pt idx="852">
                  <c:v>17.094999999999999</c:v>
                </c:pt>
                <c:pt idx="853">
                  <c:v>17.096</c:v>
                </c:pt>
                <c:pt idx="854">
                  <c:v>17.097999999999999</c:v>
                </c:pt>
                <c:pt idx="855">
                  <c:v>17.100000000000001</c:v>
                </c:pt>
                <c:pt idx="856">
                  <c:v>17.102</c:v>
                </c:pt>
                <c:pt idx="857">
                  <c:v>17.103000000000002</c:v>
                </c:pt>
                <c:pt idx="858">
                  <c:v>17.105</c:v>
                </c:pt>
                <c:pt idx="859">
                  <c:v>17.106999999999999</c:v>
                </c:pt>
                <c:pt idx="860">
                  <c:v>17.106999999999999</c:v>
                </c:pt>
                <c:pt idx="861">
                  <c:v>17.106999999999999</c:v>
                </c:pt>
                <c:pt idx="862">
                  <c:v>17.11</c:v>
                </c:pt>
                <c:pt idx="863">
                  <c:v>17.111999999999998</c:v>
                </c:pt>
                <c:pt idx="864">
                  <c:v>17.114000000000001</c:v>
                </c:pt>
                <c:pt idx="865">
                  <c:v>17.114999999999998</c:v>
                </c:pt>
                <c:pt idx="866">
                  <c:v>17.116</c:v>
                </c:pt>
                <c:pt idx="867">
                  <c:v>17.114999999999998</c:v>
                </c:pt>
                <c:pt idx="868">
                  <c:v>17.116</c:v>
                </c:pt>
                <c:pt idx="869">
                  <c:v>17.117999999999999</c:v>
                </c:pt>
                <c:pt idx="870">
                  <c:v>17.119</c:v>
                </c:pt>
                <c:pt idx="871">
                  <c:v>17.12</c:v>
                </c:pt>
                <c:pt idx="872">
                  <c:v>17.120999999999999</c:v>
                </c:pt>
                <c:pt idx="873">
                  <c:v>17.122</c:v>
                </c:pt>
                <c:pt idx="874">
                  <c:v>17.123000000000001</c:v>
                </c:pt>
                <c:pt idx="875">
                  <c:v>17.123999999999999</c:v>
                </c:pt>
                <c:pt idx="876">
                  <c:v>17.125</c:v>
                </c:pt>
                <c:pt idx="877">
                  <c:v>17.128</c:v>
                </c:pt>
                <c:pt idx="878">
                  <c:v>17.131</c:v>
                </c:pt>
                <c:pt idx="879">
                  <c:v>17.132999999999999</c:v>
                </c:pt>
                <c:pt idx="880">
                  <c:v>17.135000000000002</c:v>
                </c:pt>
                <c:pt idx="881">
                  <c:v>17.135000000000002</c:v>
                </c:pt>
                <c:pt idx="882">
                  <c:v>17.135000000000002</c:v>
                </c:pt>
                <c:pt idx="883">
                  <c:v>17.137</c:v>
                </c:pt>
                <c:pt idx="884">
                  <c:v>17.138999999999999</c:v>
                </c:pt>
                <c:pt idx="885">
                  <c:v>17.14</c:v>
                </c:pt>
                <c:pt idx="886">
                  <c:v>17.140999999999998</c:v>
                </c:pt>
                <c:pt idx="887">
                  <c:v>17.141999999999999</c:v>
                </c:pt>
                <c:pt idx="888">
                  <c:v>17.143999999999998</c:v>
                </c:pt>
                <c:pt idx="889">
                  <c:v>17.146999999999998</c:v>
                </c:pt>
                <c:pt idx="890">
                  <c:v>17.146999999999998</c:v>
                </c:pt>
                <c:pt idx="891">
                  <c:v>17.149000000000001</c:v>
                </c:pt>
                <c:pt idx="892">
                  <c:v>17.149999999999999</c:v>
                </c:pt>
                <c:pt idx="893">
                  <c:v>17.151</c:v>
                </c:pt>
                <c:pt idx="894">
                  <c:v>17.152000000000001</c:v>
                </c:pt>
                <c:pt idx="895">
                  <c:v>17.152999999999999</c:v>
                </c:pt>
                <c:pt idx="896">
                  <c:v>17.155000000000001</c:v>
                </c:pt>
                <c:pt idx="897">
                  <c:v>17.155999999999999</c:v>
                </c:pt>
                <c:pt idx="898">
                  <c:v>17.158000000000001</c:v>
                </c:pt>
                <c:pt idx="899">
                  <c:v>17.158999999999999</c:v>
                </c:pt>
                <c:pt idx="900">
                  <c:v>17.161000000000001</c:v>
                </c:pt>
                <c:pt idx="901">
                  <c:v>17.161000000000001</c:v>
                </c:pt>
                <c:pt idx="902">
                  <c:v>17.161999999999999</c:v>
                </c:pt>
                <c:pt idx="903">
                  <c:v>17.163</c:v>
                </c:pt>
                <c:pt idx="904">
                  <c:v>17.164999999999999</c:v>
                </c:pt>
                <c:pt idx="905">
                  <c:v>17.167000000000002</c:v>
                </c:pt>
                <c:pt idx="906">
                  <c:v>17.169</c:v>
                </c:pt>
                <c:pt idx="907">
                  <c:v>17.169</c:v>
                </c:pt>
                <c:pt idx="908">
                  <c:v>17.169</c:v>
                </c:pt>
                <c:pt idx="909">
                  <c:v>17.170000000000002</c:v>
                </c:pt>
                <c:pt idx="910">
                  <c:v>17.172000000000001</c:v>
                </c:pt>
                <c:pt idx="911">
                  <c:v>17.172999999999998</c:v>
                </c:pt>
                <c:pt idx="912">
                  <c:v>17.175999999999998</c:v>
                </c:pt>
                <c:pt idx="913">
                  <c:v>17.177</c:v>
                </c:pt>
                <c:pt idx="914">
                  <c:v>17.178999999999998</c:v>
                </c:pt>
                <c:pt idx="915">
                  <c:v>17.181999999999999</c:v>
                </c:pt>
                <c:pt idx="916">
                  <c:v>17.184999999999999</c:v>
                </c:pt>
                <c:pt idx="917">
                  <c:v>17.186</c:v>
                </c:pt>
                <c:pt idx="918">
                  <c:v>17.187000000000001</c:v>
                </c:pt>
                <c:pt idx="919">
                  <c:v>17.189</c:v>
                </c:pt>
                <c:pt idx="920">
                  <c:v>17.190000000000001</c:v>
                </c:pt>
                <c:pt idx="921">
                  <c:v>17.190000000000001</c:v>
                </c:pt>
                <c:pt idx="922">
                  <c:v>17.190999999999999</c:v>
                </c:pt>
                <c:pt idx="923">
                  <c:v>17.192</c:v>
                </c:pt>
                <c:pt idx="924">
                  <c:v>17.195</c:v>
                </c:pt>
                <c:pt idx="925">
                  <c:v>17.196999999999999</c:v>
                </c:pt>
                <c:pt idx="926">
                  <c:v>17.2</c:v>
                </c:pt>
                <c:pt idx="927">
                  <c:v>17.201000000000001</c:v>
                </c:pt>
                <c:pt idx="928">
                  <c:v>17.202000000000002</c:v>
                </c:pt>
                <c:pt idx="929">
                  <c:v>17.204000000000001</c:v>
                </c:pt>
                <c:pt idx="930">
                  <c:v>17.204999999999998</c:v>
                </c:pt>
                <c:pt idx="931">
                  <c:v>17.207000000000001</c:v>
                </c:pt>
                <c:pt idx="932">
                  <c:v>17.207999999999998</c:v>
                </c:pt>
                <c:pt idx="933">
                  <c:v>17.207999999999998</c:v>
                </c:pt>
                <c:pt idx="934">
                  <c:v>17.209</c:v>
                </c:pt>
                <c:pt idx="935">
                  <c:v>17.21</c:v>
                </c:pt>
                <c:pt idx="936">
                  <c:v>17.210999999999999</c:v>
                </c:pt>
                <c:pt idx="937">
                  <c:v>17.21</c:v>
                </c:pt>
                <c:pt idx="938">
                  <c:v>17.210999999999999</c:v>
                </c:pt>
                <c:pt idx="939">
                  <c:v>17.213000000000001</c:v>
                </c:pt>
                <c:pt idx="940">
                  <c:v>17.215</c:v>
                </c:pt>
                <c:pt idx="941">
                  <c:v>17.215</c:v>
                </c:pt>
                <c:pt idx="942">
                  <c:v>17.216000000000001</c:v>
                </c:pt>
                <c:pt idx="943">
                  <c:v>17.218</c:v>
                </c:pt>
                <c:pt idx="944">
                  <c:v>17.22</c:v>
                </c:pt>
                <c:pt idx="945">
                  <c:v>17.22</c:v>
                </c:pt>
                <c:pt idx="946">
                  <c:v>17.22</c:v>
                </c:pt>
                <c:pt idx="947">
                  <c:v>17.222000000000001</c:v>
                </c:pt>
                <c:pt idx="948">
                  <c:v>17.225000000000001</c:v>
                </c:pt>
                <c:pt idx="949">
                  <c:v>17.227</c:v>
                </c:pt>
                <c:pt idx="950">
                  <c:v>17.228999999999999</c:v>
                </c:pt>
                <c:pt idx="951">
                  <c:v>17.231000000000002</c:v>
                </c:pt>
                <c:pt idx="952">
                  <c:v>17.231999999999999</c:v>
                </c:pt>
                <c:pt idx="953">
                  <c:v>17.234000000000002</c:v>
                </c:pt>
                <c:pt idx="954">
                  <c:v>17.234999999999999</c:v>
                </c:pt>
                <c:pt idx="955">
                  <c:v>17.236999999999998</c:v>
                </c:pt>
                <c:pt idx="956">
                  <c:v>17.239000000000001</c:v>
                </c:pt>
                <c:pt idx="957">
                  <c:v>17.239999999999998</c:v>
                </c:pt>
                <c:pt idx="958">
                  <c:v>17.241</c:v>
                </c:pt>
                <c:pt idx="959">
                  <c:v>17.241</c:v>
                </c:pt>
                <c:pt idx="960">
                  <c:v>17.242999999999999</c:v>
                </c:pt>
                <c:pt idx="961">
                  <c:v>17.244</c:v>
                </c:pt>
                <c:pt idx="962">
                  <c:v>17.245999999999999</c:v>
                </c:pt>
                <c:pt idx="963">
                  <c:v>17.248000000000001</c:v>
                </c:pt>
                <c:pt idx="964">
                  <c:v>17.248999999999999</c:v>
                </c:pt>
                <c:pt idx="965">
                  <c:v>17.25</c:v>
                </c:pt>
                <c:pt idx="966">
                  <c:v>17.251000000000001</c:v>
                </c:pt>
                <c:pt idx="967">
                  <c:v>17.251999999999999</c:v>
                </c:pt>
                <c:pt idx="968">
                  <c:v>17.253</c:v>
                </c:pt>
                <c:pt idx="969">
                  <c:v>17.254000000000001</c:v>
                </c:pt>
                <c:pt idx="970">
                  <c:v>17.254999999999999</c:v>
                </c:pt>
                <c:pt idx="971">
                  <c:v>17.254999999999999</c:v>
                </c:pt>
                <c:pt idx="972">
                  <c:v>17.256</c:v>
                </c:pt>
                <c:pt idx="973">
                  <c:v>17.257999999999999</c:v>
                </c:pt>
                <c:pt idx="974">
                  <c:v>17.260000000000002</c:v>
                </c:pt>
                <c:pt idx="975">
                  <c:v>17.262</c:v>
                </c:pt>
                <c:pt idx="976">
                  <c:v>17.263000000000002</c:v>
                </c:pt>
                <c:pt idx="977">
                  <c:v>17.263999999999999</c:v>
                </c:pt>
                <c:pt idx="978">
                  <c:v>17.265000000000001</c:v>
                </c:pt>
                <c:pt idx="979">
                  <c:v>17.265999999999998</c:v>
                </c:pt>
                <c:pt idx="980">
                  <c:v>17.265999999999998</c:v>
                </c:pt>
                <c:pt idx="981">
                  <c:v>17.266999999999999</c:v>
                </c:pt>
                <c:pt idx="982">
                  <c:v>17.268000000000001</c:v>
                </c:pt>
                <c:pt idx="983">
                  <c:v>17.268999999999998</c:v>
                </c:pt>
                <c:pt idx="984">
                  <c:v>17.27</c:v>
                </c:pt>
                <c:pt idx="985">
                  <c:v>17.271999999999998</c:v>
                </c:pt>
                <c:pt idx="986">
                  <c:v>17.273</c:v>
                </c:pt>
                <c:pt idx="987">
                  <c:v>17.274999999999999</c:v>
                </c:pt>
                <c:pt idx="988">
                  <c:v>17.277000000000001</c:v>
                </c:pt>
                <c:pt idx="989">
                  <c:v>17.28</c:v>
                </c:pt>
                <c:pt idx="990">
                  <c:v>17.282</c:v>
                </c:pt>
                <c:pt idx="991">
                  <c:v>17.285</c:v>
                </c:pt>
                <c:pt idx="992">
                  <c:v>17.286999999999999</c:v>
                </c:pt>
                <c:pt idx="993">
                  <c:v>17.286999999999999</c:v>
                </c:pt>
                <c:pt idx="994">
                  <c:v>17.286999999999999</c:v>
                </c:pt>
                <c:pt idx="995">
                  <c:v>17.288</c:v>
                </c:pt>
                <c:pt idx="996">
                  <c:v>17.29</c:v>
                </c:pt>
                <c:pt idx="997">
                  <c:v>17.292000000000002</c:v>
                </c:pt>
                <c:pt idx="998">
                  <c:v>17.294</c:v>
                </c:pt>
                <c:pt idx="999">
                  <c:v>17.292999999999999</c:v>
                </c:pt>
                <c:pt idx="1000">
                  <c:v>17.292999999999999</c:v>
                </c:pt>
                <c:pt idx="1001">
                  <c:v>17.294</c:v>
                </c:pt>
                <c:pt idx="1002">
                  <c:v>17.294</c:v>
                </c:pt>
                <c:pt idx="1003">
                  <c:v>17.295000000000002</c:v>
                </c:pt>
                <c:pt idx="1004">
                  <c:v>17.297000000000001</c:v>
                </c:pt>
                <c:pt idx="1005">
                  <c:v>17.298999999999999</c:v>
                </c:pt>
                <c:pt idx="1006">
                  <c:v>17.3</c:v>
                </c:pt>
                <c:pt idx="1007">
                  <c:v>17.3</c:v>
                </c:pt>
                <c:pt idx="1008">
                  <c:v>17.302</c:v>
                </c:pt>
                <c:pt idx="1009">
                  <c:v>17.305</c:v>
                </c:pt>
                <c:pt idx="1010">
                  <c:v>17.306999999999999</c:v>
                </c:pt>
                <c:pt idx="1011">
                  <c:v>17.308</c:v>
                </c:pt>
                <c:pt idx="1012">
                  <c:v>17.309000000000001</c:v>
                </c:pt>
                <c:pt idx="1013">
                  <c:v>17.311</c:v>
                </c:pt>
                <c:pt idx="1014">
                  <c:v>17.312000000000001</c:v>
                </c:pt>
                <c:pt idx="1015">
                  <c:v>17.315000000000001</c:v>
                </c:pt>
                <c:pt idx="1016">
                  <c:v>17.317</c:v>
                </c:pt>
                <c:pt idx="1017">
                  <c:v>17.318999999999999</c:v>
                </c:pt>
                <c:pt idx="1018">
                  <c:v>17.32</c:v>
                </c:pt>
                <c:pt idx="1019">
                  <c:v>17.321000000000002</c:v>
                </c:pt>
                <c:pt idx="1020">
                  <c:v>17.321000000000002</c:v>
                </c:pt>
                <c:pt idx="1021">
                  <c:v>17.321000000000002</c:v>
                </c:pt>
                <c:pt idx="1022">
                  <c:v>17.324000000000002</c:v>
                </c:pt>
                <c:pt idx="1023">
                  <c:v>17.324999999999999</c:v>
                </c:pt>
                <c:pt idx="1024">
                  <c:v>17.326000000000001</c:v>
                </c:pt>
                <c:pt idx="1025">
                  <c:v>17.327999999999999</c:v>
                </c:pt>
                <c:pt idx="1026">
                  <c:v>17.329000000000001</c:v>
                </c:pt>
                <c:pt idx="1027">
                  <c:v>17.331</c:v>
                </c:pt>
                <c:pt idx="1028">
                  <c:v>17.332999999999998</c:v>
                </c:pt>
                <c:pt idx="1029">
                  <c:v>17.334</c:v>
                </c:pt>
                <c:pt idx="1030">
                  <c:v>17.337</c:v>
                </c:pt>
                <c:pt idx="1031">
                  <c:v>17.338999999999999</c:v>
                </c:pt>
                <c:pt idx="1032">
                  <c:v>17.341000000000001</c:v>
                </c:pt>
                <c:pt idx="1033">
                  <c:v>17.343</c:v>
                </c:pt>
                <c:pt idx="1034">
                  <c:v>17.344000000000001</c:v>
                </c:pt>
                <c:pt idx="1035">
                  <c:v>17.344999999999999</c:v>
                </c:pt>
                <c:pt idx="1036">
                  <c:v>17.346</c:v>
                </c:pt>
                <c:pt idx="1037">
                  <c:v>17.347999999999999</c:v>
                </c:pt>
                <c:pt idx="1038">
                  <c:v>17.349</c:v>
                </c:pt>
                <c:pt idx="1039">
                  <c:v>17.349</c:v>
                </c:pt>
                <c:pt idx="1040">
                  <c:v>17.350999999999999</c:v>
                </c:pt>
                <c:pt idx="1041">
                  <c:v>17.350999999999999</c:v>
                </c:pt>
                <c:pt idx="1042">
                  <c:v>17.352</c:v>
                </c:pt>
                <c:pt idx="1043">
                  <c:v>17.353000000000002</c:v>
                </c:pt>
                <c:pt idx="1044">
                  <c:v>17.355</c:v>
                </c:pt>
                <c:pt idx="1045">
                  <c:v>17.356000000000002</c:v>
                </c:pt>
                <c:pt idx="1046">
                  <c:v>17.356999999999999</c:v>
                </c:pt>
                <c:pt idx="1047">
                  <c:v>17.358000000000001</c:v>
                </c:pt>
                <c:pt idx="1048">
                  <c:v>17.359000000000002</c:v>
                </c:pt>
                <c:pt idx="1049">
                  <c:v>17.361000000000001</c:v>
                </c:pt>
                <c:pt idx="1050">
                  <c:v>17.363</c:v>
                </c:pt>
                <c:pt idx="1051">
                  <c:v>17.366</c:v>
                </c:pt>
                <c:pt idx="1052">
                  <c:v>17.369</c:v>
                </c:pt>
                <c:pt idx="1053">
                  <c:v>17.370999999999999</c:v>
                </c:pt>
                <c:pt idx="1054">
                  <c:v>17.373999999999999</c:v>
                </c:pt>
                <c:pt idx="1055">
                  <c:v>17.373999999999999</c:v>
                </c:pt>
                <c:pt idx="1056">
                  <c:v>17.373999999999999</c:v>
                </c:pt>
                <c:pt idx="1057">
                  <c:v>17.373999999999999</c:v>
                </c:pt>
                <c:pt idx="1058">
                  <c:v>17.373999999999999</c:v>
                </c:pt>
                <c:pt idx="1059">
                  <c:v>17.373999999999999</c:v>
                </c:pt>
                <c:pt idx="1060">
                  <c:v>17.376999999999999</c:v>
                </c:pt>
                <c:pt idx="1061">
                  <c:v>17.378</c:v>
                </c:pt>
                <c:pt idx="1062">
                  <c:v>17.379000000000001</c:v>
                </c:pt>
                <c:pt idx="1063">
                  <c:v>17.382000000000001</c:v>
                </c:pt>
                <c:pt idx="1064">
                  <c:v>17.382999999999999</c:v>
                </c:pt>
                <c:pt idx="1065">
                  <c:v>17.385000000000002</c:v>
                </c:pt>
                <c:pt idx="1066">
                  <c:v>17.388000000000002</c:v>
                </c:pt>
                <c:pt idx="1067">
                  <c:v>17.388000000000002</c:v>
                </c:pt>
                <c:pt idx="1068">
                  <c:v>17.39</c:v>
                </c:pt>
                <c:pt idx="1069">
                  <c:v>17.390999999999998</c:v>
                </c:pt>
                <c:pt idx="1070">
                  <c:v>17.393999999999998</c:v>
                </c:pt>
                <c:pt idx="1071">
                  <c:v>17.396000000000001</c:v>
                </c:pt>
                <c:pt idx="1072">
                  <c:v>17.396000000000001</c:v>
                </c:pt>
                <c:pt idx="1073">
                  <c:v>17.396999999999998</c:v>
                </c:pt>
                <c:pt idx="1074">
                  <c:v>17.398</c:v>
                </c:pt>
                <c:pt idx="1075">
                  <c:v>17.398</c:v>
                </c:pt>
                <c:pt idx="1076">
                  <c:v>17.401</c:v>
                </c:pt>
                <c:pt idx="1077">
                  <c:v>17.402000000000001</c:v>
                </c:pt>
                <c:pt idx="1078">
                  <c:v>17.404</c:v>
                </c:pt>
                <c:pt idx="1079">
                  <c:v>17.405000000000001</c:v>
                </c:pt>
                <c:pt idx="1080">
                  <c:v>17.407</c:v>
                </c:pt>
                <c:pt idx="1081">
                  <c:v>17.408999999999999</c:v>
                </c:pt>
                <c:pt idx="1082">
                  <c:v>17.411999999999999</c:v>
                </c:pt>
                <c:pt idx="1083">
                  <c:v>17.414000000000001</c:v>
                </c:pt>
                <c:pt idx="1084">
                  <c:v>17.414999999999999</c:v>
                </c:pt>
                <c:pt idx="1085">
                  <c:v>17.414999999999999</c:v>
                </c:pt>
                <c:pt idx="1086">
                  <c:v>17.416</c:v>
                </c:pt>
                <c:pt idx="1087">
                  <c:v>17.417000000000002</c:v>
                </c:pt>
                <c:pt idx="1088">
                  <c:v>17.419</c:v>
                </c:pt>
                <c:pt idx="1089">
                  <c:v>17.420999999999999</c:v>
                </c:pt>
                <c:pt idx="1090">
                  <c:v>17.422000000000001</c:v>
                </c:pt>
                <c:pt idx="1091">
                  <c:v>17.423999999999999</c:v>
                </c:pt>
                <c:pt idx="1092">
                  <c:v>17.425000000000001</c:v>
                </c:pt>
                <c:pt idx="1093">
                  <c:v>17.427</c:v>
                </c:pt>
                <c:pt idx="1094">
                  <c:v>17.427</c:v>
                </c:pt>
                <c:pt idx="1095">
                  <c:v>17.428000000000001</c:v>
                </c:pt>
                <c:pt idx="1096">
                  <c:v>17.428999999999998</c:v>
                </c:pt>
                <c:pt idx="1097">
                  <c:v>17.428999999999998</c:v>
                </c:pt>
                <c:pt idx="1098">
                  <c:v>17.43</c:v>
                </c:pt>
                <c:pt idx="1099">
                  <c:v>17.433</c:v>
                </c:pt>
                <c:pt idx="1100">
                  <c:v>17.434000000000001</c:v>
                </c:pt>
                <c:pt idx="1101">
                  <c:v>17.437000000000001</c:v>
                </c:pt>
                <c:pt idx="1102">
                  <c:v>17.439</c:v>
                </c:pt>
                <c:pt idx="1103">
                  <c:v>17.440999999999999</c:v>
                </c:pt>
                <c:pt idx="1104">
                  <c:v>17.443000000000001</c:v>
                </c:pt>
                <c:pt idx="1105">
                  <c:v>17.445</c:v>
                </c:pt>
                <c:pt idx="1106">
                  <c:v>17.446000000000002</c:v>
                </c:pt>
                <c:pt idx="1107">
                  <c:v>17.448</c:v>
                </c:pt>
                <c:pt idx="1108">
                  <c:v>17.449000000000002</c:v>
                </c:pt>
                <c:pt idx="1109">
                  <c:v>17.451000000000001</c:v>
                </c:pt>
                <c:pt idx="1110">
                  <c:v>17.452999999999999</c:v>
                </c:pt>
                <c:pt idx="1111">
                  <c:v>17.454000000000001</c:v>
                </c:pt>
                <c:pt idx="1112">
                  <c:v>17.454999999999998</c:v>
                </c:pt>
                <c:pt idx="1113">
                  <c:v>17.456</c:v>
                </c:pt>
                <c:pt idx="1114">
                  <c:v>17.456</c:v>
                </c:pt>
                <c:pt idx="1115">
                  <c:v>17.457000000000001</c:v>
                </c:pt>
                <c:pt idx="1116">
                  <c:v>17.457999999999998</c:v>
                </c:pt>
                <c:pt idx="1117">
                  <c:v>17.46</c:v>
                </c:pt>
                <c:pt idx="1118">
                  <c:v>17.460999999999999</c:v>
                </c:pt>
                <c:pt idx="1119">
                  <c:v>17.462</c:v>
                </c:pt>
                <c:pt idx="1120">
                  <c:v>17.463000000000001</c:v>
                </c:pt>
                <c:pt idx="1121">
                  <c:v>17.463999999999999</c:v>
                </c:pt>
                <c:pt idx="1122">
                  <c:v>17.466999999999999</c:v>
                </c:pt>
                <c:pt idx="1123">
                  <c:v>17.47</c:v>
                </c:pt>
                <c:pt idx="1124">
                  <c:v>17.471</c:v>
                </c:pt>
                <c:pt idx="1125">
                  <c:v>17.471</c:v>
                </c:pt>
                <c:pt idx="1126">
                  <c:v>17.471</c:v>
                </c:pt>
                <c:pt idx="1127">
                  <c:v>17.472000000000001</c:v>
                </c:pt>
                <c:pt idx="1128">
                  <c:v>17.472000000000001</c:v>
                </c:pt>
                <c:pt idx="1129">
                  <c:v>17.471</c:v>
                </c:pt>
                <c:pt idx="1130">
                  <c:v>17.472999999999999</c:v>
                </c:pt>
                <c:pt idx="1131">
                  <c:v>17.474</c:v>
                </c:pt>
                <c:pt idx="1132">
                  <c:v>17.475999999999999</c:v>
                </c:pt>
                <c:pt idx="1133">
                  <c:v>17.475999999999999</c:v>
                </c:pt>
                <c:pt idx="1134">
                  <c:v>17.475000000000001</c:v>
                </c:pt>
                <c:pt idx="1135">
                  <c:v>17.475999999999999</c:v>
                </c:pt>
                <c:pt idx="1136">
                  <c:v>17.478000000000002</c:v>
                </c:pt>
                <c:pt idx="1137">
                  <c:v>17.48</c:v>
                </c:pt>
                <c:pt idx="1138">
                  <c:v>17.483000000000001</c:v>
                </c:pt>
                <c:pt idx="1139">
                  <c:v>17.484000000000002</c:v>
                </c:pt>
                <c:pt idx="1140">
                  <c:v>17.486000000000001</c:v>
                </c:pt>
                <c:pt idx="1141">
                  <c:v>17.489000000000001</c:v>
                </c:pt>
                <c:pt idx="1142">
                  <c:v>17.491</c:v>
                </c:pt>
                <c:pt idx="1143">
                  <c:v>17.492000000000001</c:v>
                </c:pt>
                <c:pt idx="1144">
                  <c:v>17.492999999999999</c:v>
                </c:pt>
                <c:pt idx="1145">
                  <c:v>17.494</c:v>
                </c:pt>
                <c:pt idx="1146">
                  <c:v>17.494</c:v>
                </c:pt>
                <c:pt idx="1147">
                  <c:v>17.495999999999999</c:v>
                </c:pt>
                <c:pt idx="1148">
                  <c:v>17.498999999999999</c:v>
                </c:pt>
                <c:pt idx="1149">
                  <c:v>17.501000000000001</c:v>
                </c:pt>
                <c:pt idx="1150">
                  <c:v>17.503</c:v>
                </c:pt>
                <c:pt idx="1151">
                  <c:v>17.504999999999999</c:v>
                </c:pt>
                <c:pt idx="1152">
                  <c:v>17.507999999999999</c:v>
                </c:pt>
                <c:pt idx="1153">
                  <c:v>17.510000000000002</c:v>
                </c:pt>
                <c:pt idx="1154">
                  <c:v>17.510999999999999</c:v>
                </c:pt>
                <c:pt idx="1155">
                  <c:v>17.513000000000002</c:v>
                </c:pt>
                <c:pt idx="1156">
                  <c:v>17.513999999999999</c:v>
                </c:pt>
                <c:pt idx="1157">
                  <c:v>17.515000000000001</c:v>
                </c:pt>
                <c:pt idx="1158">
                  <c:v>17.516999999999999</c:v>
                </c:pt>
                <c:pt idx="1159">
                  <c:v>17.518999999999998</c:v>
                </c:pt>
                <c:pt idx="1160">
                  <c:v>17.521000000000001</c:v>
                </c:pt>
                <c:pt idx="1161">
                  <c:v>17.523</c:v>
                </c:pt>
                <c:pt idx="1162">
                  <c:v>17.524999999999999</c:v>
                </c:pt>
                <c:pt idx="1163">
                  <c:v>17.527000000000001</c:v>
                </c:pt>
                <c:pt idx="1164">
                  <c:v>17.527999999999999</c:v>
                </c:pt>
                <c:pt idx="1165">
                  <c:v>17.532</c:v>
                </c:pt>
                <c:pt idx="1166">
                  <c:v>17.533999999999999</c:v>
                </c:pt>
                <c:pt idx="1167">
                  <c:v>17.535</c:v>
                </c:pt>
                <c:pt idx="1168">
                  <c:v>17.536999999999999</c:v>
                </c:pt>
                <c:pt idx="1169">
                  <c:v>17.539000000000001</c:v>
                </c:pt>
                <c:pt idx="1170">
                  <c:v>17.54</c:v>
                </c:pt>
                <c:pt idx="1171">
                  <c:v>17.54</c:v>
                </c:pt>
                <c:pt idx="1172">
                  <c:v>17.541</c:v>
                </c:pt>
                <c:pt idx="1173">
                  <c:v>17.541</c:v>
                </c:pt>
                <c:pt idx="1174">
                  <c:v>17.541</c:v>
                </c:pt>
                <c:pt idx="1175">
                  <c:v>17.541</c:v>
                </c:pt>
                <c:pt idx="1176">
                  <c:v>17.542000000000002</c:v>
                </c:pt>
                <c:pt idx="1177">
                  <c:v>17.542999999999999</c:v>
                </c:pt>
                <c:pt idx="1178">
                  <c:v>17.544</c:v>
                </c:pt>
                <c:pt idx="1179">
                  <c:v>17.545000000000002</c:v>
                </c:pt>
                <c:pt idx="1180">
                  <c:v>17.545999999999999</c:v>
                </c:pt>
                <c:pt idx="1181">
                  <c:v>17.547000000000001</c:v>
                </c:pt>
                <c:pt idx="1182">
                  <c:v>17.547999999999998</c:v>
                </c:pt>
                <c:pt idx="1183">
                  <c:v>17.548999999999999</c:v>
                </c:pt>
                <c:pt idx="1184">
                  <c:v>17.550999999999998</c:v>
                </c:pt>
                <c:pt idx="1185">
                  <c:v>17.552</c:v>
                </c:pt>
                <c:pt idx="1186">
                  <c:v>17.553999999999998</c:v>
                </c:pt>
                <c:pt idx="1187">
                  <c:v>17.555</c:v>
                </c:pt>
                <c:pt idx="1188">
                  <c:v>17.556000000000001</c:v>
                </c:pt>
                <c:pt idx="1189">
                  <c:v>17.556999999999999</c:v>
                </c:pt>
                <c:pt idx="1190">
                  <c:v>17.559999999999999</c:v>
                </c:pt>
                <c:pt idx="1191">
                  <c:v>17.562000000000001</c:v>
                </c:pt>
                <c:pt idx="1192">
                  <c:v>17.562999999999999</c:v>
                </c:pt>
                <c:pt idx="1193">
                  <c:v>17.565000000000001</c:v>
                </c:pt>
                <c:pt idx="1194">
                  <c:v>17.565999999999999</c:v>
                </c:pt>
                <c:pt idx="1195">
                  <c:v>17.568000000000001</c:v>
                </c:pt>
                <c:pt idx="1196">
                  <c:v>17.568999999999999</c:v>
                </c:pt>
                <c:pt idx="1197">
                  <c:v>17.568999999999999</c:v>
                </c:pt>
                <c:pt idx="1198">
                  <c:v>17.57</c:v>
                </c:pt>
                <c:pt idx="1199">
                  <c:v>17.571000000000002</c:v>
                </c:pt>
                <c:pt idx="1200">
                  <c:v>17.573</c:v>
                </c:pt>
                <c:pt idx="1201">
                  <c:v>17.574000000000002</c:v>
                </c:pt>
                <c:pt idx="1202">
                  <c:v>17.577000000000002</c:v>
                </c:pt>
                <c:pt idx="1203">
                  <c:v>17.577999999999999</c:v>
                </c:pt>
                <c:pt idx="1204">
                  <c:v>17.579000000000001</c:v>
                </c:pt>
                <c:pt idx="1205">
                  <c:v>17.579999999999998</c:v>
                </c:pt>
                <c:pt idx="1206">
                  <c:v>17.581</c:v>
                </c:pt>
                <c:pt idx="1207">
                  <c:v>17.584</c:v>
                </c:pt>
                <c:pt idx="1208">
                  <c:v>17.585999999999999</c:v>
                </c:pt>
                <c:pt idx="1209">
                  <c:v>17.588000000000001</c:v>
                </c:pt>
                <c:pt idx="1210">
                  <c:v>17.59</c:v>
                </c:pt>
                <c:pt idx="1211">
                  <c:v>17.591000000000001</c:v>
                </c:pt>
                <c:pt idx="1212">
                  <c:v>17.591000000000001</c:v>
                </c:pt>
                <c:pt idx="1213">
                  <c:v>17.591999999999999</c:v>
                </c:pt>
                <c:pt idx="1214">
                  <c:v>17.594999999999999</c:v>
                </c:pt>
                <c:pt idx="1215">
                  <c:v>17.597000000000001</c:v>
                </c:pt>
                <c:pt idx="1216">
                  <c:v>17.597999999999999</c:v>
                </c:pt>
                <c:pt idx="1217">
                  <c:v>17.599</c:v>
                </c:pt>
                <c:pt idx="1218">
                  <c:v>17.600999999999999</c:v>
                </c:pt>
                <c:pt idx="1219">
                  <c:v>17.602</c:v>
                </c:pt>
                <c:pt idx="1220">
                  <c:v>17.603000000000002</c:v>
                </c:pt>
                <c:pt idx="1221">
                  <c:v>17.603000000000002</c:v>
                </c:pt>
                <c:pt idx="1222">
                  <c:v>17.603000000000002</c:v>
                </c:pt>
                <c:pt idx="1223">
                  <c:v>17.603999999999999</c:v>
                </c:pt>
                <c:pt idx="1224">
                  <c:v>17.606999999999999</c:v>
                </c:pt>
                <c:pt idx="1225">
                  <c:v>17.608000000000001</c:v>
                </c:pt>
                <c:pt idx="1226">
                  <c:v>17.609000000000002</c:v>
                </c:pt>
                <c:pt idx="1227">
                  <c:v>17.61</c:v>
                </c:pt>
                <c:pt idx="1228">
                  <c:v>17.611999999999998</c:v>
                </c:pt>
                <c:pt idx="1229">
                  <c:v>17.614000000000001</c:v>
                </c:pt>
                <c:pt idx="1230">
                  <c:v>17.616</c:v>
                </c:pt>
                <c:pt idx="1231">
                  <c:v>17.617999999999999</c:v>
                </c:pt>
                <c:pt idx="1232">
                  <c:v>17.619</c:v>
                </c:pt>
                <c:pt idx="1233">
                  <c:v>17.620999999999999</c:v>
                </c:pt>
                <c:pt idx="1234">
                  <c:v>17.622</c:v>
                </c:pt>
                <c:pt idx="1235">
                  <c:v>17.623000000000001</c:v>
                </c:pt>
                <c:pt idx="1236">
                  <c:v>17.623999999999999</c:v>
                </c:pt>
                <c:pt idx="1237">
                  <c:v>17.625</c:v>
                </c:pt>
                <c:pt idx="1238">
                  <c:v>17.625</c:v>
                </c:pt>
                <c:pt idx="1239">
                  <c:v>17.626000000000001</c:v>
                </c:pt>
                <c:pt idx="1240">
                  <c:v>17.628</c:v>
                </c:pt>
                <c:pt idx="1241">
                  <c:v>17.63</c:v>
                </c:pt>
                <c:pt idx="1242">
                  <c:v>17.632000000000001</c:v>
                </c:pt>
                <c:pt idx="1243">
                  <c:v>17.634</c:v>
                </c:pt>
                <c:pt idx="1244">
                  <c:v>17.635000000000002</c:v>
                </c:pt>
                <c:pt idx="1245">
                  <c:v>17.635999999999999</c:v>
                </c:pt>
                <c:pt idx="1246">
                  <c:v>17.638000000000002</c:v>
                </c:pt>
                <c:pt idx="1247">
                  <c:v>17.64</c:v>
                </c:pt>
                <c:pt idx="1248">
                  <c:v>17.641999999999999</c:v>
                </c:pt>
                <c:pt idx="1249">
                  <c:v>17.643000000000001</c:v>
                </c:pt>
                <c:pt idx="1250">
                  <c:v>17.643000000000001</c:v>
                </c:pt>
                <c:pt idx="1251">
                  <c:v>17.643000000000001</c:v>
                </c:pt>
                <c:pt idx="1252">
                  <c:v>17.646000000000001</c:v>
                </c:pt>
                <c:pt idx="1253">
                  <c:v>17.648</c:v>
                </c:pt>
                <c:pt idx="1254">
                  <c:v>17.651</c:v>
                </c:pt>
                <c:pt idx="1255">
                  <c:v>17.652999999999999</c:v>
                </c:pt>
                <c:pt idx="1256">
                  <c:v>17.654</c:v>
                </c:pt>
                <c:pt idx="1257">
                  <c:v>17.654</c:v>
                </c:pt>
                <c:pt idx="1258">
                  <c:v>17.654</c:v>
                </c:pt>
                <c:pt idx="1259">
                  <c:v>17.654</c:v>
                </c:pt>
                <c:pt idx="1260">
                  <c:v>17.655000000000001</c:v>
                </c:pt>
                <c:pt idx="1261">
                  <c:v>17.657</c:v>
                </c:pt>
                <c:pt idx="1262">
                  <c:v>17.658999999999999</c:v>
                </c:pt>
                <c:pt idx="1263">
                  <c:v>17.661000000000001</c:v>
                </c:pt>
                <c:pt idx="1264">
                  <c:v>17.664000000000001</c:v>
                </c:pt>
                <c:pt idx="1265">
                  <c:v>17.666</c:v>
                </c:pt>
                <c:pt idx="1266">
                  <c:v>17.666</c:v>
                </c:pt>
                <c:pt idx="1267">
                  <c:v>17.670000000000002</c:v>
                </c:pt>
                <c:pt idx="1268">
                  <c:v>17.670000000000002</c:v>
                </c:pt>
                <c:pt idx="1269">
                  <c:v>17.670999999999999</c:v>
                </c:pt>
                <c:pt idx="1270">
                  <c:v>17.672999999999998</c:v>
                </c:pt>
                <c:pt idx="1271">
                  <c:v>17.675000000000001</c:v>
                </c:pt>
                <c:pt idx="1272">
                  <c:v>17.675000000000001</c:v>
                </c:pt>
                <c:pt idx="1273">
                  <c:v>17.675999999999998</c:v>
                </c:pt>
                <c:pt idx="1274">
                  <c:v>17.678999999999998</c:v>
                </c:pt>
                <c:pt idx="1275">
                  <c:v>17.68</c:v>
                </c:pt>
                <c:pt idx="1276">
                  <c:v>17.681000000000001</c:v>
                </c:pt>
                <c:pt idx="1277">
                  <c:v>17.681999999999999</c:v>
                </c:pt>
                <c:pt idx="1278">
                  <c:v>17.683</c:v>
                </c:pt>
                <c:pt idx="1279">
                  <c:v>17.684000000000001</c:v>
                </c:pt>
                <c:pt idx="1280">
                  <c:v>17.684999999999999</c:v>
                </c:pt>
                <c:pt idx="1281">
                  <c:v>17.686</c:v>
                </c:pt>
                <c:pt idx="1282">
                  <c:v>17.687000000000001</c:v>
                </c:pt>
                <c:pt idx="1283">
                  <c:v>17.689</c:v>
                </c:pt>
                <c:pt idx="1284">
                  <c:v>17.692</c:v>
                </c:pt>
                <c:pt idx="1285">
                  <c:v>17.693999999999999</c:v>
                </c:pt>
                <c:pt idx="1286">
                  <c:v>17.696000000000002</c:v>
                </c:pt>
                <c:pt idx="1287">
                  <c:v>17.698</c:v>
                </c:pt>
                <c:pt idx="1288">
                  <c:v>17.7</c:v>
                </c:pt>
                <c:pt idx="1289">
                  <c:v>17.701000000000001</c:v>
                </c:pt>
                <c:pt idx="1290">
                  <c:v>17.702000000000002</c:v>
                </c:pt>
                <c:pt idx="1291">
                  <c:v>17.702999999999999</c:v>
                </c:pt>
                <c:pt idx="1292">
                  <c:v>17.704000000000001</c:v>
                </c:pt>
                <c:pt idx="1293">
                  <c:v>17.704000000000001</c:v>
                </c:pt>
                <c:pt idx="1294">
                  <c:v>17.706</c:v>
                </c:pt>
                <c:pt idx="1295">
                  <c:v>17.706</c:v>
                </c:pt>
                <c:pt idx="1296">
                  <c:v>17.707999999999998</c:v>
                </c:pt>
                <c:pt idx="1297">
                  <c:v>17.709</c:v>
                </c:pt>
                <c:pt idx="1298">
                  <c:v>17.71</c:v>
                </c:pt>
                <c:pt idx="1299">
                  <c:v>17.713000000000001</c:v>
                </c:pt>
                <c:pt idx="1300">
                  <c:v>17.716000000000001</c:v>
                </c:pt>
                <c:pt idx="1301">
                  <c:v>17.716999999999999</c:v>
                </c:pt>
                <c:pt idx="1302">
                  <c:v>17.72</c:v>
                </c:pt>
                <c:pt idx="1303">
                  <c:v>17.722000000000001</c:v>
                </c:pt>
                <c:pt idx="1304">
                  <c:v>17.722999999999999</c:v>
                </c:pt>
                <c:pt idx="1305">
                  <c:v>17.722000000000001</c:v>
                </c:pt>
                <c:pt idx="1306">
                  <c:v>17.722999999999999</c:v>
                </c:pt>
                <c:pt idx="1307">
                  <c:v>17.722000000000001</c:v>
                </c:pt>
                <c:pt idx="1308">
                  <c:v>17.722999999999999</c:v>
                </c:pt>
                <c:pt idx="1309">
                  <c:v>17.722999999999999</c:v>
                </c:pt>
                <c:pt idx="1310">
                  <c:v>17.725000000000001</c:v>
                </c:pt>
                <c:pt idx="1311">
                  <c:v>17.725999999999999</c:v>
                </c:pt>
                <c:pt idx="1312">
                  <c:v>17.728000000000002</c:v>
                </c:pt>
                <c:pt idx="1313">
                  <c:v>17.73</c:v>
                </c:pt>
                <c:pt idx="1314">
                  <c:v>17.733000000000001</c:v>
                </c:pt>
                <c:pt idx="1315">
                  <c:v>17.734999999999999</c:v>
                </c:pt>
                <c:pt idx="1316">
                  <c:v>17.736000000000001</c:v>
                </c:pt>
                <c:pt idx="1317">
                  <c:v>17.736999999999998</c:v>
                </c:pt>
                <c:pt idx="1318">
                  <c:v>17.738</c:v>
                </c:pt>
                <c:pt idx="1319">
                  <c:v>17.741</c:v>
                </c:pt>
                <c:pt idx="1320">
                  <c:v>17.742999999999999</c:v>
                </c:pt>
                <c:pt idx="1321">
                  <c:v>17.745000000000001</c:v>
                </c:pt>
                <c:pt idx="1322">
                  <c:v>17.745999999999999</c:v>
                </c:pt>
                <c:pt idx="1323">
                  <c:v>17.747</c:v>
                </c:pt>
                <c:pt idx="1324">
                  <c:v>17.747</c:v>
                </c:pt>
                <c:pt idx="1325">
                  <c:v>17.748000000000001</c:v>
                </c:pt>
                <c:pt idx="1326">
                  <c:v>17.748999999999999</c:v>
                </c:pt>
                <c:pt idx="1327">
                  <c:v>17.751000000000001</c:v>
                </c:pt>
                <c:pt idx="1328">
                  <c:v>17.751999999999999</c:v>
                </c:pt>
                <c:pt idx="1329">
                  <c:v>17.754000000000001</c:v>
                </c:pt>
                <c:pt idx="1330">
                  <c:v>17.756</c:v>
                </c:pt>
                <c:pt idx="1331">
                  <c:v>17.757999999999999</c:v>
                </c:pt>
                <c:pt idx="1332">
                  <c:v>17.757999999999999</c:v>
                </c:pt>
                <c:pt idx="1333">
                  <c:v>17.760000000000002</c:v>
                </c:pt>
                <c:pt idx="1334">
                  <c:v>17.760999999999999</c:v>
                </c:pt>
                <c:pt idx="1335">
                  <c:v>17.762</c:v>
                </c:pt>
                <c:pt idx="1336">
                  <c:v>17.763999999999999</c:v>
                </c:pt>
                <c:pt idx="1337">
                  <c:v>17.765000000000001</c:v>
                </c:pt>
                <c:pt idx="1338">
                  <c:v>17.766999999999999</c:v>
                </c:pt>
                <c:pt idx="1339">
                  <c:v>17.768999999999998</c:v>
                </c:pt>
                <c:pt idx="1340">
                  <c:v>17.771000000000001</c:v>
                </c:pt>
                <c:pt idx="1341">
                  <c:v>17.773</c:v>
                </c:pt>
                <c:pt idx="1342">
                  <c:v>17.774000000000001</c:v>
                </c:pt>
                <c:pt idx="1343">
                  <c:v>17.774999999999999</c:v>
                </c:pt>
                <c:pt idx="1344">
                  <c:v>17.776</c:v>
                </c:pt>
                <c:pt idx="1345">
                  <c:v>17.777999999999999</c:v>
                </c:pt>
                <c:pt idx="1346">
                  <c:v>17.779</c:v>
                </c:pt>
                <c:pt idx="1347">
                  <c:v>17.78</c:v>
                </c:pt>
                <c:pt idx="1348">
                  <c:v>17.782</c:v>
                </c:pt>
                <c:pt idx="1349">
                  <c:v>17.783000000000001</c:v>
                </c:pt>
                <c:pt idx="1350">
                  <c:v>17.785</c:v>
                </c:pt>
                <c:pt idx="1351">
                  <c:v>17.786999999999999</c:v>
                </c:pt>
                <c:pt idx="1352">
                  <c:v>17.788</c:v>
                </c:pt>
                <c:pt idx="1353">
                  <c:v>17.789000000000001</c:v>
                </c:pt>
                <c:pt idx="1354">
                  <c:v>17.792000000000002</c:v>
                </c:pt>
                <c:pt idx="1355">
                  <c:v>17.792000000000002</c:v>
                </c:pt>
                <c:pt idx="1356">
                  <c:v>17.792999999999999</c:v>
                </c:pt>
                <c:pt idx="1357">
                  <c:v>17.794</c:v>
                </c:pt>
                <c:pt idx="1358">
                  <c:v>17.797000000000001</c:v>
                </c:pt>
                <c:pt idx="1359">
                  <c:v>17.797999999999998</c:v>
                </c:pt>
                <c:pt idx="1360">
                  <c:v>17.798999999999999</c:v>
                </c:pt>
                <c:pt idx="1361">
                  <c:v>17.802</c:v>
                </c:pt>
                <c:pt idx="1362">
                  <c:v>17.805</c:v>
                </c:pt>
                <c:pt idx="1363">
                  <c:v>17.806999999999999</c:v>
                </c:pt>
                <c:pt idx="1364">
                  <c:v>17.809000000000001</c:v>
                </c:pt>
                <c:pt idx="1365">
                  <c:v>17.809999999999999</c:v>
                </c:pt>
                <c:pt idx="1366">
                  <c:v>17.814</c:v>
                </c:pt>
                <c:pt idx="1367">
                  <c:v>17.818000000000001</c:v>
                </c:pt>
                <c:pt idx="1368">
                  <c:v>17.821000000000002</c:v>
                </c:pt>
                <c:pt idx="1369">
                  <c:v>17.824999999999999</c:v>
                </c:pt>
                <c:pt idx="1370">
                  <c:v>17.827000000000002</c:v>
                </c:pt>
                <c:pt idx="1371">
                  <c:v>17.829000000000001</c:v>
                </c:pt>
                <c:pt idx="1372">
                  <c:v>17.831</c:v>
                </c:pt>
                <c:pt idx="1373">
                  <c:v>17.832000000000001</c:v>
                </c:pt>
                <c:pt idx="1374">
                  <c:v>17.838000000000001</c:v>
                </c:pt>
                <c:pt idx="1375">
                  <c:v>17.841000000000001</c:v>
                </c:pt>
                <c:pt idx="1376">
                  <c:v>17.844000000000001</c:v>
                </c:pt>
                <c:pt idx="1377">
                  <c:v>17.844999999999999</c:v>
                </c:pt>
                <c:pt idx="1378">
                  <c:v>17.847999999999999</c:v>
                </c:pt>
                <c:pt idx="1379">
                  <c:v>17.849</c:v>
                </c:pt>
                <c:pt idx="1380">
                  <c:v>17.852</c:v>
                </c:pt>
                <c:pt idx="1381">
                  <c:v>17.858000000000001</c:v>
                </c:pt>
                <c:pt idx="1382">
                  <c:v>17.861000000000001</c:v>
                </c:pt>
                <c:pt idx="1383">
                  <c:v>17.863</c:v>
                </c:pt>
                <c:pt idx="1384">
                  <c:v>17.866</c:v>
                </c:pt>
                <c:pt idx="1385">
                  <c:v>17.867000000000001</c:v>
                </c:pt>
                <c:pt idx="1386">
                  <c:v>17.87</c:v>
                </c:pt>
                <c:pt idx="1387">
                  <c:v>17.873000000000001</c:v>
                </c:pt>
                <c:pt idx="1388">
                  <c:v>17.876000000000001</c:v>
                </c:pt>
                <c:pt idx="1389">
                  <c:v>17.879000000000001</c:v>
                </c:pt>
                <c:pt idx="1390">
                  <c:v>17.882000000000001</c:v>
                </c:pt>
                <c:pt idx="1391">
                  <c:v>17.884</c:v>
                </c:pt>
                <c:pt idx="1392">
                  <c:v>17.885999999999999</c:v>
                </c:pt>
                <c:pt idx="1393">
                  <c:v>17.888000000000002</c:v>
                </c:pt>
                <c:pt idx="1394">
                  <c:v>17.888999999999999</c:v>
                </c:pt>
                <c:pt idx="1395">
                  <c:v>17.893000000000001</c:v>
                </c:pt>
                <c:pt idx="1396">
                  <c:v>17.896999999999998</c:v>
                </c:pt>
                <c:pt idx="1397">
                  <c:v>17.899999999999999</c:v>
                </c:pt>
                <c:pt idx="1398">
                  <c:v>17.904</c:v>
                </c:pt>
                <c:pt idx="1399">
                  <c:v>17.907</c:v>
                </c:pt>
                <c:pt idx="1400">
                  <c:v>17.911000000000001</c:v>
                </c:pt>
                <c:pt idx="1401">
                  <c:v>17.914000000000001</c:v>
                </c:pt>
                <c:pt idx="1402">
                  <c:v>17.917999999999999</c:v>
                </c:pt>
                <c:pt idx="1403">
                  <c:v>17.920999999999999</c:v>
                </c:pt>
                <c:pt idx="1404">
                  <c:v>17.922999999999998</c:v>
                </c:pt>
                <c:pt idx="1405">
                  <c:v>17.923999999999999</c:v>
                </c:pt>
                <c:pt idx="1406">
                  <c:v>17.925999999999998</c:v>
                </c:pt>
                <c:pt idx="1407">
                  <c:v>17.928999999999998</c:v>
                </c:pt>
                <c:pt idx="1408">
                  <c:v>17.931999999999999</c:v>
                </c:pt>
                <c:pt idx="1409">
                  <c:v>17.931999999999999</c:v>
                </c:pt>
                <c:pt idx="1410">
                  <c:v>17.934000000000001</c:v>
                </c:pt>
                <c:pt idx="1411">
                  <c:v>17.939</c:v>
                </c:pt>
                <c:pt idx="1412">
                  <c:v>17.939</c:v>
                </c:pt>
                <c:pt idx="1413">
                  <c:v>17.943000000000001</c:v>
                </c:pt>
                <c:pt idx="1414">
                  <c:v>17.946999999999999</c:v>
                </c:pt>
                <c:pt idx="1415">
                  <c:v>17.952000000000002</c:v>
                </c:pt>
                <c:pt idx="1416">
                  <c:v>17.954000000000001</c:v>
                </c:pt>
                <c:pt idx="1417">
                  <c:v>17.956</c:v>
                </c:pt>
                <c:pt idx="1418">
                  <c:v>17.957999999999998</c:v>
                </c:pt>
                <c:pt idx="1419">
                  <c:v>17.960999999999999</c:v>
                </c:pt>
                <c:pt idx="1420">
                  <c:v>17.963999999999999</c:v>
                </c:pt>
                <c:pt idx="1421">
                  <c:v>17.97</c:v>
                </c:pt>
                <c:pt idx="1422">
                  <c:v>17.972000000000001</c:v>
                </c:pt>
                <c:pt idx="1423">
                  <c:v>17.975999999999999</c:v>
                </c:pt>
                <c:pt idx="1424">
                  <c:v>17.977</c:v>
                </c:pt>
                <c:pt idx="1425">
                  <c:v>17.978000000000002</c:v>
                </c:pt>
                <c:pt idx="1426">
                  <c:v>17.975999999999999</c:v>
                </c:pt>
                <c:pt idx="1427">
                  <c:v>17.975000000000001</c:v>
                </c:pt>
                <c:pt idx="1428">
                  <c:v>17.972000000000001</c:v>
                </c:pt>
                <c:pt idx="1429">
                  <c:v>17.971</c:v>
                </c:pt>
              </c:numCache>
            </c:numRef>
          </c:xVal>
          <c:yVal>
            <c:numRef>
              <c:f>'1 mA 2 (3) Q'!$P$2:$P$1431</c:f>
              <c:numCache>
                <c:formatCode>0.00E+00</c:formatCode>
                <c:ptCount val="1430"/>
                <c:pt idx="0">
                  <c:v>1.0205460540206921</c:v>
                </c:pt>
                <c:pt idx="1">
                  <c:v>1.0079910344491547</c:v>
                </c:pt>
                <c:pt idx="2">
                  <c:v>1.0107846481183713</c:v>
                </c:pt>
                <c:pt idx="3">
                  <c:v>1.0086894378664588</c:v>
                </c:pt>
                <c:pt idx="4">
                  <c:v>1.0086894378664588</c:v>
                </c:pt>
                <c:pt idx="5">
                  <c:v>1.012522535691663</c:v>
                </c:pt>
                <c:pt idx="6">
                  <c:v>1.0097289220224464</c:v>
                </c:pt>
                <c:pt idx="7">
                  <c:v>1.0069353083532298</c:v>
                </c:pt>
                <c:pt idx="8">
                  <c:v>1.0100862447010672</c:v>
                </c:pt>
                <c:pt idx="9">
                  <c:v>1.013220939108967</c:v>
                </c:pt>
                <c:pt idx="10">
                  <c:v>1.0051974207799381</c:v>
                </c:pt>
                <c:pt idx="11">
                  <c:v>1.0051974207799381</c:v>
                </c:pt>
                <c:pt idx="12">
                  <c:v>1.0090305186051423</c:v>
                </c:pt>
                <c:pt idx="13">
                  <c:v>1.0076337117705338</c:v>
                </c:pt>
                <c:pt idx="14">
                  <c:v>1.0067728889538567</c:v>
                </c:pt>
                <c:pt idx="15">
                  <c:v>1.0086894378664588</c:v>
                </c:pt>
                <c:pt idx="16">
                  <c:v>1.0024038071107213</c:v>
                </c:pt>
                <c:pt idx="17">
                  <c:v>1.0034595332066463</c:v>
                </c:pt>
                <c:pt idx="18">
                  <c:v>1.0086894378664588</c:v>
                </c:pt>
                <c:pt idx="19">
                  <c:v>1.0076337117705338</c:v>
                </c:pt>
                <c:pt idx="20">
                  <c:v>1.0149588266822589</c:v>
                </c:pt>
                <c:pt idx="21">
                  <c:v>1.0118241322743589</c:v>
                </c:pt>
                <c:pt idx="22">
                  <c:v>1.0093878412837631</c:v>
                </c:pt>
                <c:pt idx="23">
                  <c:v>1.0051974207799381</c:v>
                </c:pt>
                <c:pt idx="24">
                  <c:v>1.0086894378664588</c:v>
                </c:pt>
                <c:pt idx="25">
                  <c:v>1.0093878412837631</c:v>
                </c:pt>
                <c:pt idx="26">
                  <c:v>1.0079910344491547</c:v>
                </c:pt>
                <c:pt idx="27">
                  <c:v>1.0118241322743589</c:v>
                </c:pt>
                <c:pt idx="28">
                  <c:v>1.0062531468758629</c:v>
                </c:pt>
                <c:pt idx="29">
                  <c:v>1.0097289220224464</c:v>
                </c:pt>
                <c:pt idx="30">
                  <c:v>1.0083321151878379</c:v>
                </c:pt>
                <c:pt idx="31">
                  <c:v>1.0065942276145463</c:v>
                </c:pt>
                <c:pt idx="32">
                  <c:v>1.0051974207799381</c:v>
                </c:pt>
                <c:pt idx="33">
                  <c:v>1.0065942276145463</c:v>
                </c:pt>
                <c:pt idx="34">
                  <c:v>1.0111257288570545</c:v>
                </c:pt>
                <c:pt idx="35">
                  <c:v>1.0079910344491547</c:v>
                </c:pt>
                <c:pt idx="36">
                  <c:v>1.0093878412837631</c:v>
                </c:pt>
                <c:pt idx="37">
                  <c:v>1.0111257288570545</c:v>
                </c:pt>
                <c:pt idx="38">
                  <c:v>1.0069353083532298</c:v>
                </c:pt>
                <c:pt idx="39">
                  <c:v>1.0055547434585588</c:v>
                </c:pt>
                <c:pt idx="40">
                  <c:v>1.004499017362634</c:v>
                </c:pt>
                <c:pt idx="41">
                  <c:v>1.0076337117705338</c:v>
                </c:pt>
                <c:pt idx="42">
                  <c:v>1.0072926310318504</c:v>
                </c:pt>
                <c:pt idx="43">
                  <c:v>1.0083321151878379</c:v>
                </c:pt>
                <c:pt idx="44">
                  <c:v>1.0041579366239504</c:v>
                </c:pt>
                <c:pt idx="45">
                  <c:v>1.0072926310318504</c:v>
                </c:pt>
                <c:pt idx="46">
                  <c:v>1.0031022105280254</c:v>
                </c:pt>
                <c:pt idx="47">
                  <c:v>1.0069353083532298</c:v>
                </c:pt>
                <c:pt idx="48">
                  <c:v>1.0083321151878379</c:v>
                </c:pt>
                <c:pt idx="49">
                  <c:v>1.0114668095957382</c:v>
                </c:pt>
                <c:pt idx="50">
                  <c:v>1.0069353083532298</c:v>
                </c:pt>
                <c:pt idx="51">
                  <c:v>1.0038006139453297</c:v>
                </c:pt>
                <c:pt idx="52">
                  <c:v>1.0079910344491547</c:v>
                </c:pt>
                <c:pt idx="53">
                  <c:v>1.0090305186051423</c:v>
                </c:pt>
                <c:pt idx="54">
                  <c:v>1.0083321151878379</c:v>
                </c:pt>
                <c:pt idx="55">
                  <c:v>1.005895824197242</c:v>
                </c:pt>
                <c:pt idx="56">
                  <c:v>1.0097289220224464</c:v>
                </c:pt>
                <c:pt idx="57">
                  <c:v>1.0072926310318504</c:v>
                </c:pt>
                <c:pt idx="58">
                  <c:v>1.0051974207799381</c:v>
                </c:pt>
                <c:pt idx="59">
                  <c:v>1.0051974207799381</c:v>
                </c:pt>
                <c:pt idx="60">
                  <c:v>1.0034595332066463</c:v>
                </c:pt>
                <c:pt idx="61">
                  <c:v>1.0051974207799381</c:v>
                </c:pt>
                <c:pt idx="62">
                  <c:v>1.0142604232649548</c:v>
                </c:pt>
                <c:pt idx="63">
                  <c:v>1.0090305186051423</c:v>
                </c:pt>
                <c:pt idx="64">
                  <c:v>1.0076337117705338</c:v>
                </c:pt>
                <c:pt idx="65">
                  <c:v>1.0097289220224464</c:v>
                </c:pt>
                <c:pt idx="66">
                  <c:v>1.0038006139453297</c:v>
                </c:pt>
                <c:pt idx="67">
                  <c:v>1.0055547434585588</c:v>
                </c:pt>
                <c:pt idx="68">
                  <c:v>1.0034595332066463</c:v>
                </c:pt>
                <c:pt idx="69">
                  <c:v>1.004499017362634</c:v>
                </c:pt>
                <c:pt idx="70">
                  <c:v>1.0024038071107213</c:v>
                </c:pt>
                <c:pt idx="71">
                  <c:v>1.0083321151878379</c:v>
                </c:pt>
                <c:pt idx="72">
                  <c:v>1.0048563400412547</c:v>
                </c:pt>
                <c:pt idx="73">
                  <c:v>1.005895824197242</c:v>
                </c:pt>
                <c:pt idx="74">
                  <c:v>1.0118241322743589</c:v>
                </c:pt>
                <c:pt idx="75">
                  <c:v>1.0069353083532298</c:v>
                </c:pt>
                <c:pt idx="76">
                  <c:v>1.0041579366239504</c:v>
                </c:pt>
                <c:pt idx="77">
                  <c:v>1.005895824197242</c:v>
                </c:pt>
                <c:pt idx="78">
                  <c:v>1.0017216456333544</c:v>
                </c:pt>
                <c:pt idx="79">
                  <c:v>1.0062531468758629</c:v>
                </c:pt>
                <c:pt idx="80">
                  <c:v>1.0034595332066463</c:v>
                </c:pt>
                <c:pt idx="81">
                  <c:v>1.0062531468758629</c:v>
                </c:pt>
                <c:pt idx="82">
                  <c:v>1.0097289220224464</c:v>
                </c:pt>
                <c:pt idx="83">
                  <c:v>1.005895824197242</c:v>
                </c:pt>
                <c:pt idx="84">
                  <c:v>1.0051974207799381</c:v>
                </c:pt>
                <c:pt idx="85">
                  <c:v>0.99613441829492122</c:v>
                </c:pt>
                <c:pt idx="86">
                  <c:v>1.0093878412837631</c:v>
                </c:pt>
                <c:pt idx="87">
                  <c:v>1.0051974207799381</c:v>
                </c:pt>
                <c:pt idx="88">
                  <c:v>1.0034595332066463</c:v>
                </c:pt>
                <c:pt idx="89">
                  <c:v>1.0065942276145463</c:v>
                </c:pt>
                <c:pt idx="90">
                  <c:v>1.0051974207799381</c:v>
                </c:pt>
                <c:pt idx="91">
                  <c:v>1.0065942276145463</c:v>
                </c:pt>
                <c:pt idx="92">
                  <c:v>1.0090305186051423</c:v>
                </c:pt>
                <c:pt idx="93">
                  <c:v>1.004499017362634</c:v>
                </c:pt>
                <c:pt idx="94">
                  <c:v>1.0111257288570545</c:v>
                </c:pt>
                <c:pt idx="95">
                  <c:v>1.0048563400412547</c:v>
                </c:pt>
                <c:pt idx="96">
                  <c:v>1.0083321151878379</c:v>
                </c:pt>
                <c:pt idx="97">
                  <c:v>1.0048563400412547</c:v>
                </c:pt>
                <c:pt idx="98">
                  <c:v>1.0062531468758629</c:v>
                </c:pt>
                <c:pt idx="99">
                  <c:v>1.0041579366239504</c:v>
                </c:pt>
                <c:pt idx="100">
                  <c:v>1.0051974207799381</c:v>
                </c:pt>
                <c:pt idx="101">
                  <c:v>1.005895824197242</c:v>
                </c:pt>
                <c:pt idx="102">
                  <c:v>1.0097289220224464</c:v>
                </c:pt>
                <c:pt idx="103">
                  <c:v>1.0062531468758629</c:v>
                </c:pt>
                <c:pt idx="104">
                  <c:v>1.0128636164303464</c:v>
                </c:pt>
                <c:pt idx="105">
                  <c:v>1.0055547434585588</c:v>
                </c:pt>
                <c:pt idx="106">
                  <c:v>1.0048563400412547</c:v>
                </c:pt>
                <c:pt idx="107">
                  <c:v>1.0114668095957382</c:v>
                </c:pt>
                <c:pt idx="108">
                  <c:v>1.0020627263720381</c:v>
                </c:pt>
                <c:pt idx="109">
                  <c:v>1.0038006139453297</c:v>
                </c:pt>
                <c:pt idx="110">
                  <c:v>1.0065942276145463</c:v>
                </c:pt>
                <c:pt idx="111">
                  <c:v>1.0083321151878379</c:v>
                </c:pt>
                <c:pt idx="112">
                  <c:v>1.0079910344491547</c:v>
                </c:pt>
                <c:pt idx="113">
                  <c:v>1.0076337117705338</c:v>
                </c:pt>
                <c:pt idx="114">
                  <c:v>1.0079910344491547</c:v>
                </c:pt>
                <c:pt idx="115">
                  <c:v>1.0055547434585588</c:v>
                </c:pt>
                <c:pt idx="116">
                  <c:v>1.0055547434585588</c:v>
                </c:pt>
                <c:pt idx="117">
                  <c:v>1.0027611297893422</c:v>
                </c:pt>
                <c:pt idx="118">
                  <c:v>1.0072926310318504</c:v>
                </c:pt>
                <c:pt idx="119">
                  <c:v>1.0069353083532298</c:v>
                </c:pt>
                <c:pt idx="120">
                  <c:v>1.0055547434585588</c:v>
                </c:pt>
                <c:pt idx="121">
                  <c:v>1.0038006139453297</c:v>
                </c:pt>
                <c:pt idx="122">
                  <c:v>1.0031022105280254</c:v>
                </c:pt>
                <c:pt idx="123">
                  <c:v>1.012522535691663</c:v>
                </c:pt>
                <c:pt idx="124">
                  <c:v>1.0006659195374297</c:v>
                </c:pt>
                <c:pt idx="125">
                  <c:v>1.0100862447010672</c:v>
                </c:pt>
                <c:pt idx="126">
                  <c:v>1.0086894378664588</c:v>
                </c:pt>
                <c:pt idx="127">
                  <c:v>1.004499017362634</c:v>
                </c:pt>
                <c:pt idx="128">
                  <c:v>1.0072926310318504</c:v>
                </c:pt>
                <c:pt idx="129">
                  <c:v>1.0013643229547338</c:v>
                </c:pt>
                <c:pt idx="130">
                  <c:v>1.0055547434585588</c:v>
                </c:pt>
                <c:pt idx="131">
                  <c:v>1.0128636164303464</c:v>
                </c:pt>
                <c:pt idx="132">
                  <c:v>1.0034595332066463</c:v>
                </c:pt>
                <c:pt idx="133">
                  <c:v>1.005895824197242</c:v>
                </c:pt>
                <c:pt idx="134">
                  <c:v>1.0048563400412547</c:v>
                </c:pt>
                <c:pt idx="135">
                  <c:v>0.99822962854683372</c:v>
                </c:pt>
                <c:pt idx="136">
                  <c:v>1.0031022105280254</c:v>
                </c:pt>
                <c:pt idx="137">
                  <c:v>1.0062531468758629</c:v>
                </c:pt>
                <c:pt idx="138">
                  <c:v>1.005895824197242</c:v>
                </c:pt>
                <c:pt idx="139">
                  <c:v>1.0069353083532298</c:v>
                </c:pt>
                <c:pt idx="140">
                  <c:v>1.0034595332066463</c:v>
                </c:pt>
                <c:pt idx="141">
                  <c:v>1.0069353083532298</c:v>
                </c:pt>
                <c:pt idx="142">
                  <c:v>1.0055547434585588</c:v>
                </c:pt>
                <c:pt idx="143">
                  <c:v>1.0100862447010672</c:v>
                </c:pt>
                <c:pt idx="144">
                  <c:v>1.0072926310318504</c:v>
                </c:pt>
                <c:pt idx="145">
                  <c:v>1.0048563400412547</c:v>
                </c:pt>
                <c:pt idx="146">
                  <c:v>1.0048563400412547</c:v>
                </c:pt>
                <c:pt idx="147">
                  <c:v>1.0090305186051423</c:v>
                </c:pt>
                <c:pt idx="148">
                  <c:v>1.0024038071107213</c:v>
                </c:pt>
                <c:pt idx="149">
                  <c:v>1.0062531468758629</c:v>
                </c:pt>
                <c:pt idx="150">
                  <c:v>1.0048563400412547</c:v>
                </c:pt>
                <c:pt idx="151">
                  <c:v>1.0062531468758629</c:v>
                </c:pt>
                <c:pt idx="152">
                  <c:v>1.0079910344491547</c:v>
                </c:pt>
                <c:pt idx="153">
                  <c:v>1.0065942276145463</c:v>
                </c:pt>
                <c:pt idx="154">
                  <c:v>1.0034595332066463</c:v>
                </c:pt>
                <c:pt idx="155">
                  <c:v>1.0017216456333544</c:v>
                </c:pt>
                <c:pt idx="156">
                  <c:v>1.0051974207799381</c:v>
                </c:pt>
                <c:pt idx="157">
                  <c:v>1.0114668095957382</c:v>
                </c:pt>
                <c:pt idx="158">
                  <c:v>1.0139193425262714</c:v>
                </c:pt>
                <c:pt idx="159">
                  <c:v>1.0027611297893422</c:v>
                </c:pt>
                <c:pt idx="160">
                  <c:v>1.0020627263720381</c:v>
                </c:pt>
                <c:pt idx="161">
                  <c:v>1.0010232422160503</c:v>
                </c:pt>
                <c:pt idx="162">
                  <c:v>1.0076337117705338</c:v>
                </c:pt>
                <c:pt idx="163">
                  <c:v>1.0003248387987462</c:v>
                </c:pt>
                <c:pt idx="164">
                  <c:v>1.0051974207799381</c:v>
                </c:pt>
                <c:pt idx="165">
                  <c:v>1.0097289220224464</c:v>
                </c:pt>
                <c:pt idx="166">
                  <c:v>1.0065942276145463</c:v>
                </c:pt>
                <c:pt idx="167">
                  <c:v>1.0024038071107213</c:v>
                </c:pt>
                <c:pt idx="168">
                  <c:v>1.0055547434585588</c:v>
                </c:pt>
                <c:pt idx="169">
                  <c:v>1.0020627263720381</c:v>
                </c:pt>
                <c:pt idx="170">
                  <c:v>1.0038006139453297</c:v>
                </c:pt>
                <c:pt idx="171">
                  <c:v>1.0069353083532298</c:v>
                </c:pt>
                <c:pt idx="172">
                  <c:v>1.0083321151878379</c:v>
                </c:pt>
                <c:pt idx="173">
                  <c:v>1.0090305186051423</c:v>
                </c:pt>
                <c:pt idx="174">
                  <c:v>1.0031022105280254</c:v>
                </c:pt>
                <c:pt idx="175">
                  <c:v>1.0048563400412547</c:v>
                </c:pt>
                <c:pt idx="176">
                  <c:v>1.0041579366239504</c:v>
                </c:pt>
                <c:pt idx="177">
                  <c:v>1.0069353083532298</c:v>
                </c:pt>
                <c:pt idx="178">
                  <c:v>1.0051974207799381</c:v>
                </c:pt>
                <c:pt idx="179">
                  <c:v>1.0027611297893422</c:v>
                </c:pt>
                <c:pt idx="180">
                  <c:v>1.004499017362634</c:v>
                </c:pt>
                <c:pt idx="181">
                  <c:v>1.004499017362634</c:v>
                </c:pt>
                <c:pt idx="182">
                  <c:v>0.99857070928551728</c:v>
                </c:pt>
                <c:pt idx="183">
                  <c:v>1.0093878412837631</c:v>
                </c:pt>
                <c:pt idx="184">
                  <c:v>1.0017216456333544</c:v>
                </c:pt>
                <c:pt idx="185">
                  <c:v>1.005895824197242</c:v>
                </c:pt>
                <c:pt idx="186">
                  <c:v>1.0024038071107213</c:v>
                </c:pt>
                <c:pt idx="187">
                  <c:v>1.0065942276145463</c:v>
                </c:pt>
                <c:pt idx="188">
                  <c:v>1.0079910344491547</c:v>
                </c:pt>
                <c:pt idx="189">
                  <c:v>1.0048563400412547</c:v>
                </c:pt>
                <c:pt idx="190">
                  <c:v>1.0079910344491547</c:v>
                </c:pt>
                <c:pt idx="191">
                  <c:v>1.0055547434585588</c:v>
                </c:pt>
                <c:pt idx="192">
                  <c:v>1.0017216456333544</c:v>
                </c:pt>
                <c:pt idx="193">
                  <c:v>1.0038006139453297</c:v>
                </c:pt>
                <c:pt idx="194">
                  <c:v>0.99962643538144202</c:v>
                </c:pt>
                <c:pt idx="195">
                  <c:v>1.0024038071107213</c:v>
                </c:pt>
                <c:pt idx="196">
                  <c:v>1.0065942276145463</c:v>
                </c:pt>
                <c:pt idx="197">
                  <c:v>0.99926911270282137</c:v>
                </c:pt>
                <c:pt idx="198">
                  <c:v>0.99857070928551728</c:v>
                </c:pt>
                <c:pt idx="199">
                  <c:v>1.0083321151878379</c:v>
                </c:pt>
                <c:pt idx="200">
                  <c:v>1.004499017362634</c:v>
                </c:pt>
                <c:pt idx="201">
                  <c:v>1.0065942276145463</c:v>
                </c:pt>
                <c:pt idx="202">
                  <c:v>1.005895824197242</c:v>
                </c:pt>
                <c:pt idx="203">
                  <c:v>1.0034595332066463</c:v>
                </c:pt>
                <c:pt idx="204">
                  <c:v>1.0079910344491547</c:v>
                </c:pt>
                <c:pt idx="205">
                  <c:v>1.0083321151878379</c:v>
                </c:pt>
                <c:pt idx="206">
                  <c:v>1.0013643229547338</c:v>
                </c:pt>
                <c:pt idx="207">
                  <c:v>1.0051974207799381</c:v>
                </c:pt>
                <c:pt idx="208">
                  <c:v>1.0034595332066463</c:v>
                </c:pt>
                <c:pt idx="209">
                  <c:v>1.0034595332066463</c:v>
                </c:pt>
                <c:pt idx="210">
                  <c:v>1.0041579366239504</c:v>
                </c:pt>
                <c:pt idx="211">
                  <c:v>1.0027611297893422</c:v>
                </c:pt>
                <c:pt idx="212">
                  <c:v>1.0051974207799381</c:v>
                </c:pt>
                <c:pt idx="213">
                  <c:v>1.0020627263720381</c:v>
                </c:pt>
                <c:pt idx="214">
                  <c:v>1.0041579366239504</c:v>
                </c:pt>
                <c:pt idx="215">
                  <c:v>1.0048563400412547</c:v>
                </c:pt>
                <c:pt idx="216">
                  <c:v>1.0097289220224464</c:v>
                </c:pt>
                <c:pt idx="217">
                  <c:v>0.99787230586821307</c:v>
                </c:pt>
                <c:pt idx="218">
                  <c:v>1.0027611297893422</c:v>
                </c:pt>
                <c:pt idx="219">
                  <c:v>1.0013643229547338</c:v>
                </c:pt>
                <c:pt idx="220">
                  <c:v>1.0034595332066463</c:v>
                </c:pt>
                <c:pt idx="221">
                  <c:v>1.0072926310318504</c:v>
                </c:pt>
                <c:pt idx="222">
                  <c:v>1.0048563400412547</c:v>
                </c:pt>
                <c:pt idx="223">
                  <c:v>1.0076337117705338</c:v>
                </c:pt>
                <c:pt idx="224">
                  <c:v>1.0006659195374297</c:v>
                </c:pt>
                <c:pt idx="225">
                  <c:v>1.0041579366239504</c:v>
                </c:pt>
                <c:pt idx="226">
                  <c:v>1.0006659195374297</c:v>
                </c:pt>
                <c:pt idx="227">
                  <c:v>1.0003248387987462</c:v>
                </c:pt>
                <c:pt idx="228">
                  <c:v>1.0041579366239504</c:v>
                </c:pt>
                <c:pt idx="229">
                  <c:v>1.0072926310318504</c:v>
                </c:pt>
                <c:pt idx="230">
                  <c:v>1.0013643229547338</c:v>
                </c:pt>
                <c:pt idx="231">
                  <c:v>1.0013643229547338</c:v>
                </c:pt>
                <c:pt idx="232">
                  <c:v>0.99926911270282137</c:v>
                </c:pt>
                <c:pt idx="233">
                  <c:v>1.0006659195374297</c:v>
                </c:pt>
                <c:pt idx="234">
                  <c:v>1.0031022105280254</c:v>
                </c:pt>
                <c:pt idx="235">
                  <c:v>0.99926911270282137</c:v>
                </c:pt>
                <c:pt idx="236">
                  <c:v>1.0024038071107213</c:v>
                </c:pt>
                <c:pt idx="237">
                  <c:v>1.0006659195374297</c:v>
                </c:pt>
                <c:pt idx="238">
                  <c:v>0.99926911270282137</c:v>
                </c:pt>
                <c:pt idx="239">
                  <c:v>0.99683282171222543</c:v>
                </c:pt>
                <c:pt idx="240">
                  <c:v>1.0006659195374297</c:v>
                </c:pt>
                <c:pt idx="241">
                  <c:v>1.0062531468758629</c:v>
                </c:pt>
                <c:pt idx="242">
                  <c:v>0.99822962854683372</c:v>
                </c:pt>
                <c:pt idx="243">
                  <c:v>0.99683282171222543</c:v>
                </c:pt>
                <c:pt idx="244">
                  <c:v>0.99822962854683372</c:v>
                </c:pt>
                <c:pt idx="245">
                  <c:v>0.99717390245090898</c:v>
                </c:pt>
                <c:pt idx="246">
                  <c:v>0.99787230586821307</c:v>
                </c:pt>
                <c:pt idx="247">
                  <c:v>1.0013643229547338</c:v>
                </c:pt>
                <c:pt idx="248">
                  <c:v>0.99543601487761713</c:v>
                </c:pt>
                <c:pt idx="249">
                  <c:v>1.0020627263720381</c:v>
                </c:pt>
                <c:pt idx="250">
                  <c:v>0.99962643538144202</c:v>
                </c:pt>
                <c:pt idx="251">
                  <c:v>0.99649174097354187</c:v>
                </c:pt>
                <c:pt idx="252">
                  <c:v>0.99543601487761713</c:v>
                </c:pt>
                <c:pt idx="253">
                  <c:v>0.99962643538144202</c:v>
                </c:pt>
                <c:pt idx="254">
                  <c:v>0.99230132046971697</c:v>
                </c:pt>
                <c:pt idx="255">
                  <c:v>0.99717390245090898</c:v>
                </c:pt>
                <c:pt idx="256">
                  <c:v>0.99160291705241277</c:v>
                </c:pt>
                <c:pt idx="257">
                  <c:v>0.99822962854683372</c:v>
                </c:pt>
                <c:pt idx="258">
                  <c:v>0.99579333755623778</c:v>
                </c:pt>
                <c:pt idx="259">
                  <c:v>0.98463512481930848</c:v>
                </c:pt>
                <c:pt idx="260">
                  <c:v>0.98742873848852519</c:v>
                </c:pt>
                <c:pt idx="261">
                  <c:v>0.98986502947912114</c:v>
                </c:pt>
                <c:pt idx="262">
                  <c:v>0.98742873848852519</c:v>
                </c:pt>
                <c:pt idx="263">
                  <c:v>0.98880930338319617</c:v>
                </c:pt>
                <c:pt idx="264">
                  <c:v>0.99126183631372944</c:v>
                </c:pt>
                <c:pt idx="265">
                  <c:v>0.98707141580990454</c:v>
                </c:pt>
                <c:pt idx="266">
                  <c:v>0.98742873848852519</c:v>
                </c:pt>
                <c:pt idx="267">
                  <c:v>0.99020611021780447</c:v>
                </c:pt>
                <c:pt idx="268">
                  <c:v>0.9867303350712211</c:v>
                </c:pt>
                <c:pt idx="269">
                  <c:v>0.98742873848852519</c:v>
                </c:pt>
                <c:pt idx="270">
                  <c:v>0.98567460897529613</c:v>
                </c:pt>
                <c:pt idx="271">
                  <c:v>0.98811089996589208</c:v>
                </c:pt>
                <c:pt idx="272">
                  <c:v>0.97870681674219173</c:v>
                </c:pt>
                <c:pt idx="273">
                  <c:v>0.98603193165391689</c:v>
                </c:pt>
                <c:pt idx="274">
                  <c:v>0.98114310773278779</c:v>
                </c:pt>
                <c:pt idx="275">
                  <c:v>0.9776673325862042</c:v>
                </c:pt>
                <c:pt idx="276">
                  <c:v>0.97870681674219173</c:v>
                </c:pt>
                <c:pt idx="277">
                  <c:v>0.97661160649027934</c:v>
                </c:pt>
                <c:pt idx="278">
                  <c:v>0.97661160649027934</c:v>
                </c:pt>
                <c:pt idx="279">
                  <c:v>0.97104062109178335</c:v>
                </c:pt>
                <c:pt idx="280">
                  <c:v>0.97940522015949605</c:v>
                </c:pt>
                <c:pt idx="281">
                  <c:v>0.97243742792639165</c:v>
                </c:pt>
                <c:pt idx="282">
                  <c:v>0.96720752326657911</c:v>
                </c:pt>
                <c:pt idx="283">
                  <c:v>0.97243742792639165</c:v>
                </c:pt>
                <c:pt idx="284">
                  <c:v>0.96650911984927501</c:v>
                </c:pt>
                <c:pt idx="285">
                  <c:v>0.97104062109178335</c:v>
                </c:pt>
                <c:pt idx="286">
                  <c:v>0.96998489499585838</c:v>
                </c:pt>
                <c:pt idx="287">
                  <c:v>0.96545339375335004</c:v>
                </c:pt>
                <c:pt idx="288">
                  <c:v>0.96720752326657911</c:v>
                </c:pt>
                <c:pt idx="289">
                  <c:v>0.96337442544137486</c:v>
                </c:pt>
                <c:pt idx="290">
                  <c:v>0.9602234890935375</c:v>
                </c:pt>
                <c:pt idx="291">
                  <c:v>0.95569198785102905</c:v>
                </c:pt>
                <c:pt idx="292">
                  <c:v>0.95744611736425811</c:v>
                </c:pt>
                <c:pt idx="293">
                  <c:v>0.94802579220062055</c:v>
                </c:pt>
                <c:pt idx="294">
                  <c:v>0.94908151829654552</c:v>
                </c:pt>
                <c:pt idx="295">
                  <c:v>0.94908151829654552</c:v>
                </c:pt>
                <c:pt idx="296">
                  <c:v>0.94802579220062055</c:v>
                </c:pt>
                <c:pt idx="297">
                  <c:v>0.94732738878331646</c:v>
                </c:pt>
                <c:pt idx="298">
                  <c:v>0.94349429095811221</c:v>
                </c:pt>
                <c:pt idx="299">
                  <c:v>0.94385161363673287</c:v>
                </c:pt>
                <c:pt idx="300">
                  <c:v>0.9407006772888955</c:v>
                </c:pt>
                <c:pt idx="301">
                  <c:v>0.93756598288099546</c:v>
                </c:pt>
                <c:pt idx="302">
                  <c:v>0.93862170897692032</c:v>
                </c:pt>
                <c:pt idx="303">
                  <c:v>0.93616917604638716</c:v>
                </c:pt>
                <c:pt idx="304">
                  <c:v>0.93303448163848701</c:v>
                </c:pt>
                <c:pt idx="305">
                  <c:v>0.93269340089980357</c:v>
                </c:pt>
                <c:pt idx="306">
                  <c:v>0.92363039841478678</c:v>
                </c:pt>
                <c:pt idx="307">
                  <c:v>0.92972112589127653</c:v>
                </c:pt>
                <c:pt idx="308">
                  <c:v>0.91943997791096177</c:v>
                </c:pt>
                <c:pt idx="309">
                  <c:v>0.90288944111484692</c:v>
                </c:pt>
                <c:pt idx="310">
                  <c:v>0.90898016859133668</c:v>
                </c:pt>
                <c:pt idx="311">
                  <c:v>0.90636521626143041</c:v>
                </c:pt>
                <c:pt idx="312">
                  <c:v>0.89678247169841985</c:v>
                </c:pt>
                <c:pt idx="313">
                  <c:v>0.90620279686205729</c:v>
                </c:pt>
                <c:pt idx="314">
                  <c:v>0.89242963179522172</c:v>
                </c:pt>
                <c:pt idx="315">
                  <c:v>0.89538566486381144</c:v>
                </c:pt>
                <c:pt idx="316">
                  <c:v>0.89556432620312187</c:v>
                </c:pt>
                <c:pt idx="317">
                  <c:v>0.88789813055271338</c:v>
                </c:pt>
                <c:pt idx="318">
                  <c:v>0.88091409637967177</c:v>
                </c:pt>
                <c:pt idx="319">
                  <c:v>0.88476343614481323</c:v>
                </c:pt>
                <c:pt idx="320">
                  <c:v>0.87953353148500069</c:v>
                </c:pt>
                <c:pt idx="321">
                  <c:v>0.87570043365979644</c:v>
                </c:pt>
                <c:pt idx="322">
                  <c:v>0.87115269047735067</c:v>
                </c:pt>
                <c:pt idx="323">
                  <c:v>0.86278809140963808</c:v>
                </c:pt>
                <c:pt idx="324">
                  <c:v>0.84989199109941704</c:v>
                </c:pt>
                <c:pt idx="325">
                  <c:v>0.83699589078919601</c:v>
                </c:pt>
                <c:pt idx="326">
                  <c:v>0.8432652796049962</c:v>
                </c:pt>
                <c:pt idx="327">
                  <c:v>0.8349006805372835</c:v>
                </c:pt>
                <c:pt idx="328">
                  <c:v>0.84222579544900855</c:v>
                </c:pt>
                <c:pt idx="329">
                  <c:v>0.83665481005051257</c:v>
                </c:pt>
                <c:pt idx="330">
                  <c:v>0.83176598612938346</c:v>
                </c:pt>
                <c:pt idx="331">
                  <c:v>0.82270298364436667</c:v>
                </c:pt>
                <c:pt idx="332">
                  <c:v>0.81990936997514996</c:v>
                </c:pt>
                <c:pt idx="333">
                  <c:v>0.80980688333414552</c:v>
                </c:pt>
                <c:pt idx="334">
                  <c:v>0.80597378550894128</c:v>
                </c:pt>
                <c:pt idx="335">
                  <c:v>0.79341876593740368</c:v>
                </c:pt>
                <c:pt idx="336">
                  <c:v>0.79795026717991213</c:v>
                </c:pt>
                <c:pt idx="337">
                  <c:v>0.77738797121928249</c:v>
                </c:pt>
                <c:pt idx="338">
                  <c:v>0.77738797121928249</c:v>
                </c:pt>
                <c:pt idx="339">
                  <c:v>0.74984164108561135</c:v>
                </c:pt>
                <c:pt idx="340">
                  <c:v>0.72231155289187754</c:v>
                </c:pt>
                <c:pt idx="341">
                  <c:v>0.71742272897074832</c:v>
                </c:pt>
                <c:pt idx="342">
                  <c:v>0.69546362617551061</c:v>
                </c:pt>
                <c:pt idx="343">
                  <c:v>0.687797430525102</c:v>
                </c:pt>
                <c:pt idx="344">
                  <c:v>0.68082963829199772</c:v>
                </c:pt>
                <c:pt idx="345">
                  <c:v>0.64979129107180567</c:v>
                </c:pt>
                <c:pt idx="346">
                  <c:v>0.67106823238967672</c:v>
                </c:pt>
                <c:pt idx="347">
                  <c:v>0.65747372866215148</c:v>
                </c:pt>
                <c:pt idx="348">
                  <c:v>0.66408419821663511</c:v>
                </c:pt>
                <c:pt idx="349">
                  <c:v>0.65118809790641408</c:v>
                </c:pt>
                <c:pt idx="350">
                  <c:v>0.63515730318829289</c:v>
                </c:pt>
                <c:pt idx="351">
                  <c:v>0.62503857460735124</c:v>
                </c:pt>
                <c:pt idx="352">
                  <c:v>0.62156279946076776</c:v>
                </c:pt>
                <c:pt idx="353">
                  <c:v>0.62713378485926374</c:v>
                </c:pt>
                <c:pt idx="354">
                  <c:v>0.6191265084701717</c:v>
                </c:pt>
                <c:pt idx="355">
                  <c:v>0.61703129821825931</c:v>
                </c:pt>
                <c:pt idx="356">
                  <c:v>0.60796829573324251</c:v>
                </c:pt>
                <c:pt idx="357">
                  <c:v>0.60012343874352359</c:v>
                </c:pt>
                <c:pt idx="358">
                  <c:v>0.6023810683948092</c:v>
                </c:pt>
                <c:pt idx="359">
                  <c:v>0.57676752911367735</c:v>
                </c:pt>
                <c:pt idx="360">
                  <c:v>0.57746593253098155</c:v>
                </c:pt>
                <c:pt idx="361">
                  <c:v>0.55968100829963141</c:v>
                </c:pt>
                <c:pt idx="362">
                  <c:v>0.52568662801084975</c:v>
                </c:pt>
                <c:pt idx="363">
                  <c:v>0.52865890301937679</c:v>
                </c:pt>
                <c:pt idx="364">
                  <c:v>0.51331026977862249</c:v>
                </c:pt>
                <c:pt idx="365">
                  <c:v>0.50877876853611403</c:v>
                </c:pt>
                <c:pt idx="366">
                  <c:v>0.45823385145121742</c:v>
                </c:pt>
                <c:pt idx="367">
                  <c:v>0.45370235020870897</c:v>
                </c:pt>
                <c:pt idx="368">
                  <c:v>0.44865110688820681</c:v>
                </c:pt>
                <c:pt idx="369">
                  <c:v>0.45753544803391322</c:v>
                </c:pt>
                <c:pt idx="370">
                  <c:v>0.44743296139290883</c:v>
                </c:pt>
                <c:pt idx="371">
                  <c:v>0.43070376325748355</c:v>
                </c:pt>
                <c:pt idx="372">
                  <c:v>0.40908574120092911</c:v>
                </c:pt>
                <c:pt idx="373">
                  <c:v>0.39409443063879557</c:v>
                </c:pt>
                <c:pt idx="374">
                  <c:v>0.36952037551365147</c:v>
                </c:pt>
                <c:pt idx="375">
                  <c:v>0.35906056619402626</c:v>
                </c:pt>
                <c:pt idx="376">
                  <c:v>0.32071334600204654</c:v>
                </c:pt>
                <c:pt idx="377">
                  <c:v>0.30468255128392541</c:v>
                </c:pt>
                <c:pt idx="378">
                  <c:v>0.27749354382887498</c:v>
                </c:pt>
                <c:pt idx="379">
                  <c:v>0.27294580064642926</c:v>
                </c:pt>
                <c:pt idx="380">
                  <c:v>0.26703373450924983</c:v>
                </c:pt>
                <c:pt idx="381">
                  <c:v>0.27923143140216672</c:v>
                </c:pt>
                <c:pt idx="382">
                  <c:v>0.28376293264467517</c:v>
                </c:pt>
                <c:pt idx="383">
                  <c:v>0.25621660251100398</c:v>
                </c:pt>
                <c:pt idx="384">
                  <c:v>0.24437622829670777</c:v>
                </c:pt>
                <c:pt idx="385">
                  <c:v>0.25691500592830813</c:v>
                </c:pt>
                <c:pt idx="386">
                  <c:v>0.26424012084003323</c:v>
                </c:pt>
                <c:pt idx="387">
                  <c:v>0.25517711835501633</c:v>
                </c:pt>
                <c:pt idx="388">
                  <c:v>0.23914632363689522</c:v>
                </c:pt>
                <c:pt idx="389">
                  <c:v>0.22902759505595349</c:v>
                </c:pt>
                <c:pt idx="390">
                  <c:v>0.18684727703876955</c:v>
                </c:pt>
                <c:pt idx="391">
                  <c:v>0.18614887362146534</c:v>
                </c:pt>
                <c:pt idx="392">
                  <c:v>0.18231577579626113</c:v>
                </c:pt>
                <c:pt idx="393">
                  <c:v>0.17464958014585263</c:v>
                </c:pt>
                <c:pt idx="394">
                  <c:v>0.17185596647663598</c:v>
                </c:pt>
                <c:pt idx="395">
                  <c:v>0.17778427455375273</c:v>
                </c:pt>
                <c:pt idx="396">
                  <c:v>0.17812535529243614</c:v>
                </c:pt>
                <c:pt idx="397">
                  <c:v>0.1631502866702399</c:v>
                </c:pt>
                <c:pt idx="398">
                  <c:v>0.15546784907989411</c:v>
                </c:pt>
                <c:pt idx="399">
                  <c:v>0.14919846026409395</c:v>
                </c:pt>
                <c:pt idx="400">
                  <c:v>0.15338888076791893</c:v>
                </c:pt>
                <c:pt idx="401">
                  <c:v>0.14117494193506472</c:v>
                </c:pt>
                <c:pt idx="402">
                  <c:v>0.11817635498383927</c:v>
                </c:pt>
                <c:pt idx="403">
                  <c:v>0.12688203479023538</c:v>
                </c:pt>
                <c:pt idx="404">
                  <c:v>0.11851743572252271</c:v>
                </c:pt>
                <c:pt idx="405">
                  <c:v>0.10597865809092238</c:v>
                </c:pt>
                <c:pt idx="406">
                  <c:v>9.7256736344588993E-2</c:v>
                </c:pt>
                <c:pt idx="407">
                  <c:v>8.2963829199759628E-2</c:v>
                </c:pt>
                <c:pt idx="408">
                  <c:v>7.2504019880134496E-2</c:v>
                </c:pt>
                <c:pt idx="409">
                  <c:v>7.3900826714742809E-2</c:v>
                </c:pt>
                <c:pt idx="410">
                  <c:v>6.9710406210917841E-2</c:v>
                </c:pt>
                <c:pt idx="411">
                  <c:v>5.4378014910100865E-2</c:v>
                </c:pt>
                <c:pt idx="412">
                  <c:v>5.2282804658188381E-2</c:v>
                </c:pt>
                <c:pt idx="413">
                  <c:v>4.8271045493673774E-2</c:v>
                </c:pt>
                <c:pt idx="414">
                  <c:v>4.2521398755867398E-2</c:v>
                </c:pt>
                <c:pt idx="415">
                  <c:v>3.1200766619565043E-2</c:v>
                </c:pt>
                <c:pt idx="416">
                  <c:v>3.3637057610160961E-2</c:v>
                </c:pt>
                <c:pt idx="417">
                  <c:v>3.2240250775552634E-2</c:v>
                </c:pt>
                <c:pt idx="418">
                  <c:v>3.2938654192856798E-2</c:v>
                </c:pt>
                <c:pt idx="419">
                  <c:v>2.8926895028342187E-2</c:v>
                </c:pt>
                <c:pt idx="420">
                  <c:v>3.014504052364015E-2</c:v>
                </c:pt>
                <c:pt idx="421">
                  <c:v>2.3177248290535826E-2</c:v>
                </c:pt>
                <c:pt idx="422">
                  <c:v>2.3875651707839986E-2</c:v>
                </c:pt>
                <c:pt idx="423">
                  <c:v>1.5511052640127337E-2</c:v>
                </c:pt>
                <c:pt idx="424">
                  <c:v>1.4812649222823174E-2</c:v>
                </c:pt>
                <c:pt idx="425">
                  <c:v>1.341584238821485E-2</c:v>
                </c:pt>
                <c:pt idx="426">
                  <c:v>1.1677954814923097E-2</c:v>
                </c:pt>
                <c:pt idx="427">
                  <c:v>9.923825301694035E-3</c:v>
                </c:pt>
                <c:pt idx="428">
                  <c:v>1.0979551397618933E-2</c:v>
                </c:pt>
                <c:pt idx="429">
                  <c:v>1.0281147980314768E-2</c:v>
                </c:pt>
                <c:pt idx="430">
                  <c:v>1.0281147980314768E-2</c:v>
                </c:pt>
                <c:pt idx="431">
                  <c:v>4.6939206418814671E-3</c:v>
                </c:pt>
                <c:pt idx="432">
                  <c:v>7.8448569897188528E-3</c:v>
                </c:pt>
                <c:pt idx="433">
                  <c:v>6.6267114944208935E-3</c:v>
                </c:pt>
                <c:pt idx="434">
                  <c:v>7.14645357241469E-3</c:v>
                </c:pt>
                <c:pt idx="435">
                  <c:v>3.3133557472104468E-3</c:v>
                </c:pt>
                <c:pt idx="436">
                  <c:v>4.6939206418814671E-3</c:v>
                </c:pt>
                <c:pt idx="437">
                  <c:v>3.6544364858938751E-3</c:v>
                </c:pt>
                <c:pt idx="438">
                  <c:v>4.0117591645146087E-3</c:v>
                </c:pt>
                <c:pt idx="439">
                  <c:v>1.0394841559875903E-3</c:v>
                </c:pt>
                <c:pt idx="440">
                  <c:v>1.5592262339813854E-3</c:v>
                </c:pt>
                <c:pt idx="441">
                  <c:v>5.0512433205022007E-3</c:v>
                </c:pt>
                <c:pt idx="442">
                  <c:v>3.3133557472104468E-3</c:v>
                </c:pt>
                <c:pt idx="443">
                  <c:v>1.9165489126021209E-3</c:v>
                </c:pt>
                <c:pt idx="444">
                  <c:v>-1.7866133931036864E-4</c:v>
                </c:pt>
                <c:pt idx="445">
                  <c:v>1.9165489126021209E-3</c:v>
                </c:pt>
                <c:pt idx="446">
                  <c:v>4.8725819811918335E-3</c:v>
                </c:pt>
                <c:pt idx="447">
                  <c:v>-1.2181454952979588E-3</c:v>
                </c:pt>
                <c:pt idx="448">
                  <c:v>7.14645357241469E-3</c:v>
                </c:pt>
                <c:pt idx="449">
                  <c:v>1.0394841559875903E-3</c:v>
                </c:pt>
                <c:pt idx="450">
                  <c:v>4.531501242508406E-3</c:v>
                </c:pt>
                <c:pt idx="451">
                  <c:v>1.2181454952979573E-3</c:v>
                </c:pt>
                <c:pt idx="452">
                  <c:v>2.2576296512855491E-3</c:v>
                </c:pt>
                <c:pt idx="453">
                  <c:v>1.6241939937306131E-4</c:v>
                </c:pt>
                <c:pt idx="454">
                  <c:v>-5.1974207799379687E-4</c:v>
                </c:pt>
                <c:pt idx="455">
                  <c:v>8.6082281667722337E-4</c:v>
                </c:pt>
                <c:pt idx="456">
                  <c:v>1.2181454952979573E-3</c:v>
                </c:pt>
                <c:pt idx="457">
                  <c:v>2.7773717292793442E-3</c:v>
                </c:pt>
                <c:pt idx="458">
                  <c:v>4.6939206418814671E-3</c:v>
                </c:pt>
                <c:pt idx="459">
                  <c:v>5.1974207799379514E-4</c:v>
                </c:pt>
                <c:pt idx="460">
                  <c:v>5.0512433205022007E-3</c:v>
                </c:pt>
                <c:pt idx="461">
                  <c:v>3.8330978252042419E-3</c:v>
                </c:pt>
                <c:pt idx="462">
                  <c:v>2.9560330685897114E-3</c:v>
                </c:pt>
                <c:pt idx="463">
                  <c:v>1.0394841559875903E-3</c:v>
                </c:pt>
                <c:pt idx="464">
                  <c:v>3.8330978252042419E-3</c:v>
                </c:pt>
                <c:pt idx="465">
                  <c:v>1.2181454952979573E-3</c:v>
                </c:pt>
                <c:pt idx="466">
                  <c:v>5.1974207799379514E-4</c:v>
                </c:pt>
                <c:pt idx="467">
                  <c:v>3.3133557472104468E-3</c:v>
                </c:pt>
                <c:pt idx="468">
                  <c:v>2.2576296512855491E-3</c:v>
                </c:pt>
                <c:pt idx="469">
                  <c:v>3.6544364858938751E-3</c:v>
                </c:pt>
                <c:pt idx="470">
                  <c:v>2.9560330685897114E-3</c:v>
                </c:pt>
                <c:pt idx="471">
                  <c:v>2.6149523299062831E-3</c:v>
                </c:pt>
                <c:pt idx="472">
                  <c:v>4.352839903198037E-3</c:v>
                </c:pt>
                <c:pt idx="473">
                  <c:v>-2.2738715912228565E-3</c:v>
                </c:pt>
                <c:pt idx="474">
                  <c:v>-5.1974207799379687E-4</c:v>
                </c:pt>
                <c:pt idx="475">
                  <c:v>3.13469440790008E-3</c:v>
                </c:pt>
                <c:pt idx="476">
                  <c:v>-5.1974207799379687E-4</c:v>
                </c:pt>
                <c:pt idx="477">
                  <c:v>2.095210251912488E-3</c:v>
                </c:pt>
                <c:pt idx="478">
                  <c:v>6.9840341730416204E-4</c:v>
                </c:pt>
                <c:pt idx="479">
                  <c:v>1.6241939937306131E-4</c:v>
                </c:pt>
                <c:pt idx="480">
                  <c:v>-1.7541295132290596E-3</c:v>
                </c:pt>
                <c:pt idx="481">
                  <c:v>2.4362909905959163E-3</c:v>
                </c:pt>
                <c:pt idx="482">
                  <c:v>1.5592262339813854E-3</c:v>
                </c:pt>
                <c:pt idx="483">
                  <c:v>2.2576296512855491E-3</c:v>
                </c:pt>
                <c:pt idx="484">
                  <c:v>1.9165489126021209E-3</c:v>
                </c:pt>
                <c:pt idx="485">
                  <c:v>2.7773717292793442E-3</c:v>
                </c:pt>
                <c:pt idx="486">
                  <c:v>-1.7866133931036864E-4</c:v>
                </c:pt>
                <c:pt idx="487">
                  <c:v>2.2576296512855491E-3</c:v>
                </c:pt>
                <c:pt idx="488">
                  <c:v>4.352839903198037E-3</c:v>
                </c:pt>
                <c:pt idx="489">
                  <c:v>5.2299046598125679E-3</c:v>
                </c:pt>
                <c:pt idx="490">
                  <c:v>1.9165489126021209E-3</c:v>
                </c:pt>
                <c:pt idx="491">
                  <c:v>2.9560330685897114E-3</c:v>
                </c:pt>
                <c:pt idx="492">
                  <c:v>-4.0117591645146104E-3</c:v>
                </c:pt>
                <c:pt idx="493">
                  <c:v>-4.0117591645146104E-3</c:v>
                </c:pt>
                <c:pt idx="494">
                  <c:v>5.1974207799379514E-4</c:v>
                </c:pt>
                <c:pt idx="495">
                  <c:v>4.1741785638876698E-3</c:v>
                </c:pt>
                <c:pt idx="496">
                  <c:v>6.0907274764897927E-3</c:v>
                </c:pt>
                <c:pt idx="497">
                  <c:v>3.3133557472104468E-3</c:v>
                </c:pt>
                <c:pt idx="498">
                  <c:v>2.6149523299062831E-3</c:v>
                </c:pt>
                <c:pt idx="499">
                  <c:v>1.2181454952979573E-3</c:v>
                </c:pt>
                <c:pt idx="500">
                  <c:v>-1.2181454952979588E-3</c:v>
                </c:pt>
                <c:pt idx="501">
                  <c:v>-8.7706475661453068E-4</c:v>
                </c:pt>
                <c:pt idx="502">
                  <c:v>-1.9165489126021227E-3</c:v>
                </c:pt>
                <c:pt idx="503">
                  <c:v>5.1974207799379514E-4</c:v>
                </c:pt>
                <c:pt idx="504">
                  <c:v>8.6082281667722337E-4</c:v>
                </c:pt>
                <c:pt idx="505">
                  <c:v>3.6544364858938751E-3</c:v>
                </c:pt>
                <c:pt idx="506">
                  <c:v>3.6544364858938751E-3</c:v>
                </c:pt>
                <c:pt idx="507">
                  <c:v>3.4757751465835079E-3</c:v>
                </c:pt>
                <c:pt idx="508">
                  <c:v>5.1974207799379514E-4</c:v>
                </c:pt>
                <c:pt idx="509">
                  <c:v>1.2181454952979573E-3</c:v>
                </c:pt>
                <c:pt idx="510">
                  <c:v>2.6149523299062831E-3</c:v>
                </c:pt>
                <c:pt idx="511">
                  <c:v>8.6082281667722337E-4</c:v>
                </c:pt>
                <c:pt idx="512">
                  <c:v>-1.5754681739186928E-3</c:v>
                </c:pt>
                <c:pt idx="513">
                  <c:v>-1.7866133931036864E-4</c:v>
                </c:pt>
                <c:pt idx="514">
                  <c:v>1.5592262339813854E-3</c:v>
                </c:pt>
                <c:pt idx="515">
                  <c:v>6.7891308937939546E-3</c:v>
                </c:pt>
                <c:pt idx="516">
                  <c:v>3.6544364858938751E-3</c:v>
                </c:pt>
                <c:pt idx="517">
                  <c:v>1.9165489126021209E-3</c:v>
                </c:pt>
                <c:pt idx="518">
                  <c:v>8.6082281667722337E-4</c:v>
                </c:pt>
                <c:pt idx="519">
                  <c:v>2.9560330685897114E-3</c:v>
                </c:pt>
                <c:pt idx="520">
                  <c:v>5.392324059185629E-3</c:v>
                </c:pt>
                <c:pt idx="521">
                  <c:v>2.9560330685897114E-3</c:v>
                </c:pt>
                <c:pt idx="522">
                  <c:v>1.6241939937306131E-4</c:v>
                </c:pt>
                <c:pt idx="523">
                  <c:v>1.6241939937306131E-4</c:v>
                </c:pt>
                <c:pt idx="524">
                  <c:v>-1.2181454952979588E-3</c:v>
                </c:pt>
                <c:pt idx="525">
                  <c:v>-5.1974207799379687E-4</c:v>
                </c:pt>
                <c:pt idx="526">
                  <c:v>2.9560330685897114E-3</c:v>
                </c:pt>
                <c:pt idx="527">
                  <c:v>-1.7866133931036864E-4</c:v>
                </c:pt>
                <c:pt idx="528">
                  <c:v>1.6241939937306131E-4</c:v>
                </c:pt>
                <c:pt idx="529">
                  <c:v>4.0117591645146087E-3</c:v>
                </c:pt>
                <c:pt idx="530">
                  <c:v>4.0117591645146087E-3</c:v>
                </c:pt>
                <c:pt idx="531">
                  <c:v>2.9560330685897114E-3</c:v>
                </c:pt>
                <c:pt idx="532">
                  <c:v>4.352839903198037E-3</c:v>
                </c:pt>
                <c:pt idx="533">
                  <c:v>3.8330978252042419E-3</c:v>
                </c:pt>
                <c:pt idx="534">
                  <c:v>-3.6706784258311843E-3</c:v>
                </c:pt>
                <c:pt idx="535">
                  <c:v>-1.2181454952979588E-3</c:v>
                </c:pt>
                <c:pt idx="536">
                  <c:v>-5.1974207799379687E-4</c:v>
                </c:pt>
                <c:pt idx="537">
                  <c:v>3.8330978252042419E-3</c:v>
                </c:pt>
                <c:pt idx="538">
                  <c:v>-8.7706475661453068E-4</c:v>
                </c:pt>
                <c:pt idx="539">
                  <c:v>3.4108073868342823E-4</c:v>
                </c:pt>
                <c:pt idx="540">
                  <c:v>0</c:v>
                </c:pt>
                <c:pt idx="541">
                  <c:v>3.6544364858938751E-3</c:v>
                </c:pt>
                <c:pt idx="542">
                  <c:v>1.9165489126021209E-3</c:v>
                </c:pt>
                <c:pt idx="543">
                  <c:v>8.1859377284022802E-3</c:v>
                </c:pt>
                <c:pt idx="544">
                  <c:v>-5.1974207799379687E-4</c:v>
                </c:pt>
                <c:pt idx="545">
                  <c:v>1.9165489126021209E-3</c:v>
                </c:pt>
                <c:pt idx="546">
                  <c:v>-1.9165489126021227E-3</c:v>
                </c:pt>
                <c:pt idx="547">
                  <c:v>5.1974207799379514E-4</c:v>
                </c:pt>
                <c:pt idx="548">
                  <c:v>5.1974207799379514E-4</c:v>
                </c:pt>
                <c:pt idx="549">
                  <c:v>5.5709853984959963E-3</c:v>
                </c:pt>
                <c:pt idx="550">
                  <c:v>2.9560330685897114E-3</c:v>
                </c:pt>
                <c:pt idx="551">
                  <c:v>-1.7866133931036864E-4</c:v>
                </c:pt>
                <c:pt idx="552">
                  <c:v>2.9560330685897114E-3</c:v>
                </c:pt>
                <c:pt idx="553">
                  <c:v>-1.2181454952979588E-3</c:v>
                </c:pt>
                <c:pt idx="554">
                  <c:v>-2.2738715912228565E-3</c:v>
                </c:pt>
                <c:pt idx="555">
                  <c:v>1.9165489126021209E-3</c:v>
                </c:pt>
                <c:pt idx="556">
                  <c:v>1.6241939937306131E-4</c:v>
                </c:pt>
                <c:pt idx="557">
                  <c:v>1.2181454952979573E-3</c:v>
                </c:pt>
                <c:pt idx="558">
                  <c:v>5.392324059185629E-3</c:v>
                </c:pt>
                <c:pt idx="559">
                  <c:v>9.5827445630106058E-3</c:v>
                </c:pt>
                <c:pt idx="560">
                  <c:v>-5.1974207799379687E-4</c:v>
                </c:pt>
                <c:pt idx="561">
                  <c:v>5.7496467378063626E-3</c:v>
                </c:pt>
                <c:pt idx="562">
                  <c:v>1.2181454952979573E-3</c:v>
                </c:pt>
                <c:pt idx="563">
                  <c:v>1.2181454952979573E-3</c:v>
                </c:pt>
                <c:pt idx="564">
                  <c:v>-1.5754681739186928E-3</c:v>
                </c:pt>
                <c:pt idx="565">
                  <c:v>-1.7866133931036864E-4</c:v>
                </c:pt>
                <c:pt idx="566">
                  <c:v>3.3133557472104468E-3</c:v>
                </c:pt>
                <c:pt idx="567">
                  <c:v>2.2576296512855491E-3</c:v>
                </c:pt>
                <c:pt idx="568">
                  <c:v>-1.5754681739186928E-3</c:v>
                </c:pt>
                <c:pt idx="569">
                  <c:v>-1.7866133931036864E-4</c:v>
                </c:pt>
                <c:pt idx="570">
                  <c:v>2.6149523299062831E-3</c:v>
                </c:pt>
                <c:pt idx="571">
                  <c:v>-1.7866133931036864E-4</c:v>
                </c:pt>
                <c:pt idx="572">
                  <c:v>-5.1974207799379687E-4</c:v>
                </c:pt>
                <c:pt idx="573">
                  <c:v>-1.9165489126021227E-3</c:v>
                </c:pt>
                <c:pt idx="574">
                  <c:v>1.2181454952979573E-3</c:v>
                </c:pt>
                <c:pt idx="575">
                  <c:v>1.9165489126021209E-3</c:v>
                </c:pt>
                <c:pt idx="576">
                  <c:v>-1.2181454952979588E-3</c:v>
                </c:pt>
                <c:pt idx="577">
                  <c:v>5.1974207799379514E-4</c:v>
                </c:pt>
                <c:pt idx="578">
                  <c:v>1.9165489126021209E-3</c:v>
                </c:pt>
                <c:pt idx="579">
                  <c:v>2.2576296512855491E-3</c:v>
                </c:pt>
                <c:pt idx="580">
                  <c:v>1.5592262339813854E-3</c:v>
                </c:pt>
                <c:pt idx="581">
                  <c:v>4.352839903198037E-3</c:v>
                </c:pt>
                <c:pt idx="582">
                  <c:v>1.9165489126021209E-3</c:v>
                </c:pt>
                <c:pt idx="583">
                  <c:v>1.6241939937306131E-4</c:v>
                </c:pt>
                <c:pt idx="584">
                  <c:v>4.352839903198037E-3</c:v>
                </c:pt>
                <c:pt idx="585">
                  <c:v>3.3133557472104468E-3</c:v>
                </c:pt>
                <c:pt idx="586">
                  <c:v>-3.6706784258311843E-3</c:v>
                </c:pt>
                <c:pt idx="587">
                  <c:v>4.352839903198037E-3</c:v>
                </c:pt>
                <c:pt idx="588">
                  <c:v>-1.7866133931036864E-4</c:v>
                </c:pt>
                <c:pt idx="589">
                  <c:v>8.6082281667722337E-4</c:v>
                </c:pt>
                <c:pt idx="590">
                  <c:v>4.0117591645146087E-3</c:v>
                </c:pt>
                <c:pt idx="591">
                  <c:v>3.3133557472104468E-3</c:v>
                </c:pt>
                <c:pt idx="592">
                  <c:v>7.8448569897188528E-3</c:v>
                </c:pt>
                <c:pt idx="593">
                  <c:v>1.9165489126021209E-3</c:v>
                </c:pt>
                <c:pt idx="594">
                  <c:v>-1.7866133931036864E-4</c:v>
                </c:pt>
                <c:pt idx="595">
                  <c:v>3.6544364858938751E-3</c:v>
                </c:pt>
                <c:pt idx="596">
                  <c:v>1.2181454952979573E-3</c:v>
                </c:pt>
                <c:pt idx="597">
                  <c:v>2.2576296512855491E-3</c:v>
                </c:pt>
                <c:pt idx="598">
                  <c:v>-1.9165489126021227E-3</c:v>
                </c:pt>
                <c:pt idx="599">
                  <c:v>1.5592262339813854E-3</c:v>
                </c:pt>
                <c:pt idx="600">
                  <c:v>1.2181454952979573E-3</c:v>
                </c:pt>
                <c:pt idx="601">
                  <c:v>2.9560330685897114E-3</c:v>
                </c:pt>
                <c:pt idx="602">
                  <c:v>6.0907274764897927E-3</c:v>
                </c:pt>
                <c:pt idx="603">
                  <c:v>-8.7706475661453068E-4</c:v>
                </c:pt>
                <c:pt idx="604">
                  <c:v>-6.8053728337312625E-3</c:v>
                </c:pt>
                <c:pt idx="605">
                  <c:v>-1.7866133931036864E-4</c:v>
                </c:pt>
                <c:pt idx="606">
                  <c:v>-1.9165489126021227E-3</c:v>
                </c:pt>
                <c:pt idx="607">
                  <c:v>1.6241939937306131E-4</c:v>
                </c:pt>
                <c:pt idx="608">
                  <c:v>2.2576296512855491E-3</c:v>
                </c:pt>
                <c:pt idx="609">
                  <c:v>5.392324059185629E-3</c:v>
                </c:pt>
                <c:pt idx="610">
                  <c:v>2.2576296512855491E-3</c:v>
                </c:pt>
                <c:pt idx="611">
                  <c:v>1.5592262339813854E-3</c:v>
                </c:pt>
                <c:pt idx="612">
                  <c:v>2.6149523299062831E-3</c:v>
                </c:pt>
                <c:pt idx="613">
                  <c:v>1.2181454952979573E-3</c:v>
                </c:pt>
                <c:pt idx="614">
                  <c:v>5.1974207799379514E-4</c:v>
                </c:pt>
                <c:pt idx="615">
                  <c:v>3.6544364858938751E-3</c:v>
                </c:pt>
                <c:pt idx="616">
                  <c:v>-1.5754681739186928E-3</c:v>
                </c:pt>
                <c:pt idx="617">
                  <c:v>-2.6149523299062866E-3</c:v>
                </c:pt>
                <c:pt idx="618">
                  <c:v>5.1974207799379514E-4</c:v>
                </c:pt>
                <c:pt idx="619">
                  <c:v>1.2181454952979573E-3</c:v>
                </c:pt>
                <c:pt idx="620">
                  <c:v>-1.7866133931036864E-4</c:v>
                </c:pt>
                <c:pt idx="621">
                  <c:v>1.2181454952979573E-3</c:v>
                </c:pt>
                <c:pt idx="622">
                  <c:v>-2.0952102519124897E-3</c:v>
                </c:pt>
                <c:pt idx="623">
                  <c:v>-1.9165489126021227E-3</c:v>
                </c:pt>
                <c:pt idx="624">
                  <c:v>-1.2181454952979588E-3</c:v>
                </c:pt>
                <c:pt idx="625">
                  <c:v>4.6939206418814671E-3</c:v>
                </c:pt>
                <c:pt idx="626">
                  <c:v>-5.1974207799379687E-4</c:v>
                </c:pt>
                <c:pt idx="627">
                  <c:v>-5.4085659991229378E-3</c:v>
                </c:pt>
                <c:pt idx="628">
                  <c:v>2.2576296512855491E-3</c:v>
                </c:pt>
                <c:pt idx="629">
                  <c:v>-1.2181454952979588E-3</c:v>
                </c:pt>
                <c:pt idx="630">
                  <c:v>2.6149523299062831E-3</c:v>
                </c:pt>
                <c:pt idx="631">
                  <c:v>2.6149523299062831E-3</c:v>
                </c:pt>
                <c:pt idx="632">
                  <c:v>-3.3133557472104468E-3</c:v>
                </c:pt>
                <c:pt idx="633">
                  <c:v>-5.1974207799379687E-4</c:v>
                </c:pt>
                <c:pt idx="634">
                  <c:v>4.352839903198037E-3</c:v>
                </c:pt>
                <c:pt idx="635">
                  <c:v>2.2576296512855491E-3</c:v>
                </c:pt>
                <c:pt idx="636">
                  <c:v>2.6149523299062831E-3</c:v>
                </c:pt>
                <c:pt idx="637">
                  <c:v>-1.9165489126021227E-3</c:v>
                </c:pt>
                <c:pt idx="638">
                  <c:v>-1.2181454952979588E-3</c:v>
                </c:pt>
                <c:pt idx="639">
                  <c:v>3.6544364858938751E-3</c:v>
                </c:pt>
                <c:pt idx="640">
                  <c:v>1.6241939937306131E-4</c:v>
                </c:pt>
                <c:pt idx="641">
                  <c:v>1.9165489126021209E-3</c:v>
                </c:pt>
                <c:pt idx="642">
                  <c:v>1.2181454952979573E-3</c:v>
                </c:pt>
                <c:pt idx="643">
                  <c:v>-2.2738715912228565E-3</c:v>
                </c:pt>
                <c:pt idx="644">
                  <c:v>3.6544364858938751E-3</c:v>
                </c:pt>
                <c:pt idx="645">
                  <c:v>2.9560330685897114E-3</c:v>
                </c:pt>
                <c:pt idx="646">
                  <c:v>-1.5754681739186928E-3</c:v>
                </c:pt>
                <c:pt idx="647">
                  <c:v>5.1974207799379514E-4</c:v>
                </c:pt>
                <c:pt idx="648">
                  <c:v>8.6082281667722337E-4</c:v>
                </c:pt>
                <c:pt idx="649">
                  <c:v>3.6544364858938751E-3</c:v>
                </c:pt>
                <c:pt idx="650">
                  <c:v>5.1974207799379514E-4</c:v>
                </c:pt>
                <c:pt idx="651">
                  <c:v>5.0512433205022007E-3</c:v>
                </c:pt>
                <c:pt idx="652">
                  <c:v>5.0512433205022007E-3</c:v>
                </c:pt>
                <c:pt idx="653">
                  <c:v>4.352839903198037E-3</c:v>
                </c:pt>
                <c:pt idx="654">
                  <c:v>1.6241939937306131E-4</c:v>
                </c:pt>
                <c:pt idx="655">
                  <c:v>7.4875343110981174E-3</c:v>
                </c:pt>
                <c:pt idx="656">
                  <c:v>-1.2181454952979588E-3</c:v>
                </c:pt>
                <c:pt idx="657">
                  <c:v>-1.9165489126021227E-3</c:v>
                </c:pt>
                <c:pt idx="658">
                  <c:v>-1.2181454952979588E-3</c:v>
                </c:pt>
                <c:pt idx="659">
                  <c:v>3.6544364858938751E-3</c:v>
                </c:pt>
                <c:pt idx="660">
                  <c:v>-1.5754681739186928E-3</c:v>
                </c:pt>
                <c:pt idx="661">
                  <c:v>4.352839903198037E-3</c:v>
                </c:pt>
                <c:pt idx="662">
                  <c:v>-3.6706784258311843E-3</c:v>
                </c:pt>
                <c:pt idx="663">
                  <c:v>-1.2181454952979588E-3</c:v>
                </c:pt>
                <c:pt idx="664">
                  <c:v>1.9165489126021209E-3</c:v>
                </c:pt>
                <c:pt idx="665">
                  <c:v>2.9560330685897114E-3</c:v>
                </c:pt>
                <c:pt idx="666">
                  <c:v>2.6149523299062831E-3</c:v>
                </c:pt>
                <c:pt idx="667">
                  <c:v>3.3133557472104468E-3</c:v>
                </c:pt>
                <c:pt idx="668">
                  <c:v>3.6544364858938751E-3</c:v>
                </c:pt>
                <c:pt idx="669">
                  <c:v>8.6082281667722337E-4</c:v>
                </c:pt>
                <c:pt idx="670">
                  <c:v>-1.9165489126021227E-3</c:v>
                </c:pt>
                <c:pt idx="671">
                  <c:v>3.3133557472104468E-3</c:v>
                </c:pt>
                <c:pt idx="672">
                  <c:v>8.6082281667722337E-4</c:v>
                </c:pt>
                <c:pt idx="673">
                  <c:v>-2.9722750085270202E-3</c:v>
                </c:pt>
                <c:pt idx="674">
                  <c:v>-1.7866133931036864E-4</c:v>
                </c:pt>
                <c:pt idx="675">
                  <c:v>3.6544364858938751E-3</c:v>
                </c:pt>
                <c:pt idx="676">
                  <c:v>-1.9165489126021227E-3</c:v>
                </c:pt>
                <c:pt idx="677">
                  <c:v>1.2181454952979573E-3</c:v>
                </c:pt>
                <c:pt idx="678">
                  <c:v>-8.7706475661453068E-4</c:v>
                </c:pt>
                <c:pt idx="679">
                  <c:v>5.1974207799379514E-4</c:v>
                </c:pt>
                <c:pt idx="680">
                  <c:v>5.7496467378063626E-3</c:v>
                </c:pt>
                <c:pt idx="681">
                  <c:v>3.3133557472104468E-3</c:v>
                </c:pt>
                <c:pt idx="682">
                  <c:v>5.0512433205022007E-3</c:v>
                </c:pt>
                <c:pt idx="683">
                  <c:v>-1.7866133931036864E-4</c:v>
                </c:pt>
                <c:pt idx="684">
                  <c:v>-2.6149523299062866E-3</c:v>
                </c:pt>
                <c:pt idx="685">
                  <c:v>8.6082281667722337E-4</c:v>
                </c:pt>
                <c:pt idx="686">
                  <c:v>2.6149523299062831E-3</c:v>
                </c:pt>
                <c:pt idx="687">
                  <c:v>-5.1974207799379687E-4</c:v>
                </c:pt>
                <c:pt idx="688">
                  <c:v>4.352839903198037E-3</c:v>
                </c:pt>
                <c:pt idx="689">
                  <c:v>-1.5754681739186928E-3</c:v>
                </c:pt>
                <c:pt idx="690">
                  <c:v>8.6082281667722337E-4</c:v>
                </c:pt>
                <c:pt idx="691">
                  <c:v>-1.5754681739186928E-3</c:v>
                </c:pt>
                <c:pt idx="692">
                  <c:v>2.6149523299062831E-3</c:v>
                </c:pt>
                <c:pt idx="693">
                  <c:v>-5.1974207799379687E-4</c:v>
                </c:pt>
                <c:pt idx="694">
                  <c:v>8.6082281667722337E-4</c:v>
                </c:pt>
                <c:pt idx="695">
                  <c:v>1.9165489126021209E-3</c:v>
                </c:pt>
                <c:pt idx="696">
                  <c:v>1.5592262339813854E-3</c:v>
                </c:pt>
                <c:pt idx="697">
                  <c:v>5.1974207799379514E-4</c:v>
                </c:pt>
                <c:pt idx="698">
                  <c:v>1.6241939937306131E-4</c:v>
                </c:pt>
                <c:pt idx="699">
                  <c:v>-1.7866133931036864E-4</c:v>
                </c:pt>
                <c:pt idx="700">
                  <c:v>1.6241939937306131E-4</c:v>
                </c:pt>
                <c:pt idx="701">
                  <c:v>-8.7706475661453068E-4</c:v>
                </c:pt>
                <c:pt idx="702">
                  <c:v>4.352839903198037E-3</c:v>
                </c:pt>
                <c:pt idx="703">
                  <c:v>1.6241939937306131E-4</c:v>
                </c:pt>
                <c:pt idx="704">
                  <c:v>-1.7866133931036864E-4</c:v>
                </c:pt>
                <c:pt idx="705">
                  <c:v>1.9165489126021209E-3</c:v>
                </c:pt>
                <c:pt idx="706">
                  <c:v>-1.7866133931036864E-4</c:v>
                </c:pt>
                <c:pt idx="707">
                  <c:v>8.6082281667722337E-4</c:v>
                </c:pt>
                <c:pt idx="708">
                  <c:v>3.3133557472104468E-3</c:v>
                </c:pt>
                <c:pt idx="709">
                  <c:v>-1.7866133931036864E-4</c:v>
                </c:pt>
                <c:pt idx="710">
                  <c:v>1.5592262339813854E-3</c:v>
                </c:pt>
                <c:pt idx="711">
                  <c:v>1.2181454952979573E-3</c:v>
                </c:pt>
                <c:pt idx="712">
                  <c:v>-1.5754681739186928E-3</c:v>
                </c:pt>
                <c:pt idx="713">
                  <c:v>1.6241939937306131E-4</c:v>
                </c:pt>
                <c:pt idx="714">
                  <c:v>2.7773717292793442E-3</c:v>
                </c:pt>
                <c:pt idx="715">
                  <c:v>2.9560330685897114E-3</c:v>
                </c:pt>
                <c:pt idx="716">
                  <c:v>4.0117591645146087E-3</c:v>
                </c:pt>
                <c:pt idx="717">
                  <c:v>3.6544364858938751E-3</c:v>
                </c:pt>
                <c:pt idx="718">
                  <c:v>4.8725819811918335E-3</c:v>
                </c:pt>
                <c:pt idx="719">
                  <c:v>1.7378875732917539E-3</c:v>
                </c:pt>
                <c:pt idx="720">
                  <c:v>3.6544364858938751E-3</c:v>
                </c:pt>
                <c:pt idx="721">
                  <c:v>5.392324059185629E-3</c:v>
                </c:pt>
                <c:pt idx="722">
                  <c:v>2.6149523299062831E-3</c:v>
                </c:pt>
                <c:pt idx="723">
                  <c:v>-4.369081843135344E-3</c:v>
                </c:pt>
                <c:pt idx="724">
                  <c:v>-1.7866133931036864E-4</c:v>
                </c:pt>
                <c:pt idx="725">
                  <c:v>-8.7706475661453068E-4</c:v>
                </c:pt>
                <c:pt idx="726">
                  <c:v>4.352839903198037E-3</c:v>
                </c:pt>
                <c:pt idx="727">
                  <c:v>2.2576296512855491E-3</c:v>
                </c:pt>
                <c:pt idx="728">
                  <c:v>3.3133557472104468E-3</c:v>
                </c:pt>
                <c:pt idx="729">
                  <c:v>5.1974207799379514E-4</c:v>
                </c:pt>
                <c:pt idx="730">
                  <c:v>2.2576296512855491E-3</c:v>
                </c:pt>
                <c:pt idx="731">
                  <c:v>3.3133557472104468E-3</c:v>
                </c:pt>
                <c:pt idx="732">
                  <c:v>-4.7101625818187741E-3</c:v>
                </c:pt>
                <c:pt idx="733">
                  <c:v>-1.5754681739186928E-3</c:v>
                </c:pt>
                <c:pt idx="734">
                  <c:v>9.5827445630106058E-3</c:v>
                </c:pt>
                <c:pt idx="735">
                  <c:v>-8.7706475661453068E-4</c:v>
                </c:pt>
                <c:pt idx="736">
                  <c:v>1.6241939937306131E-4</c:v>
                </c:pt>
                <c:pt idx="737">
                  <c:v>4.352839903198037E-3</c:v>
                </c:pt>
                <c:pt idx="738">
                  <c:v>2.9560330685897114E-3</c:v>
                </c:pt>
                <c:pt idx="739">
                  <c:v>-2.2738715912228565E-3</c:v>
                </c:pt>
                <c:pt idx="740">
                  <c:v>-8.7706475661453068E-4</c:v>
                </c:pt>
                <c:pt idx="741">
                  <c:v>8.6082281667722337E-4</c:v>
                </c:pt>
                <c:pt idx="742">
                  <c:v>1.5592262339813854E-3</c:v>
                </c:pt>
                <c:pt idx="743">
                  <c:v>-8.7706475661453068E-4</c:v>
                </c:pt>
                <c:pt idx="744">
                  <c:v>2.2576296512855491E-3</c:v>
                </c:pt>
                <c:pt idx="745">
                  <c:v>5.0512433205022007E-3</c:v>
                </c:pt>
                <c:pt idx="746">
                  <c:v>-1.2181454952979588E-3</c:v>
                </c:pt>
                <c:pt idx="747">
                  <c:v>-4.7101625818187741E-3</c:v>
                </c:pt>
                <c:pt idx="748">
                  <c:v>1.2181454952979573E-3</c:v>
                </c:pt>
                <c:pt idx="749">
                  <c:v>1.6241939937306131E-4</c:v>
                </c:pt>
                <c:pt idx="750">
                  <c:v>1.9165489126021209E-3</c:v>
                </c:pt>
                <c:pt idx="751">
                  <c:v>-5.1974207799379687E-4</c:v>
                </c:pt>
                <c:pt idx="752">
                  <c:v>5.392324059185629E-3</c:v>
                </c:pt>
                <c:pt idx="753">
                  <c:v>-1.2181454952979588E-3</c:v>
                </c:pt>
                <c:pt idx="754">
                  <c:v>-8.7706475661453068E-4</c:v>
                </c:pt>
                <c:pt idx="755">
                  <c:v>5.392324059185629E-3</c:v>
                </c:pt>
                <c:pt idx="756">
                  <c:v>8.6082281667722337E-4</c:v>
                </c:pt>
                <c:pt idx="757">
                  <c:v>8.6082281667722337E-4</c:v>
                </c:pt>
                <c:pt idx="758">
                  <c:v>-4.369081843135344E-3</c:v>
                </c:pt>
                <c:pt idx="759">
                  <c:v>5.0512433205022007E-3</c:v>
                </c:pt>
                <c:pt idx="760">
                  <c:v>1.6241939937306131E-4</c:v>
                </c:pt>
                <c:pt idx="761">
                  <c:v>2.6149523299062831E-3</c:v>
                </c:pt>
                <c:pt idx="762">
                  <c:v>4.6939206418814671E-3</c:v>
                </c:pt>
                <c:pt idx="763">
                  <c:v>-1.7866133931036864E-4</c:v>
                </c:pt>
                <c:pt idx="764">
                  <c:v>2.9560330685897114E-3</c:v>
                </c:pt>
                <c:pt idx="765">
                  <c:v>1.5592262339813854E-3</c:v>
                </c:pt>
                <c:pt idx="766">
                  <c:v>5.1974207799379514E-4</c:v>
                </c:pt>
                <c:pt idx="767">
                  <c:v>-4.369081843135344E-3</c:v>
                </c:pt>
                <c:pt idx="768">
                  <c:v>1.5592262339813854E-3</c:v>
                </c:pt>
                <c:pt idx="769">
                  <c:v>-5.0512433205022007E-3</c:v>
                </c:pt>
                <c:pt idx="770">
                  <c:v>-7.1464535724146926E-3</c:v>
                </c:pt>
                <c:pt idx="771">
                  <c:v>-2.9722750085270202E-3</c:v>
                </c:pt>
                <c:pt idx="772">
                  <c:v>1.2181454952979573E-3</c:v>
                </c:pt>
                <c:pt idx="773">
                  <c:v>1.9165489126021209E-3</c:v>
                </c:pt>
                <c:pt idx="774">
                  <c:v>-1.5754681739186928E-3</c:v>
                </c:pt>
                <c:pt idx="775">
                  <c:v>-1.2181454952979588E-3</c:v>
                </c:pt>
                <c:pt idx="776">
                  <c:v>-1.5754681739186928E-3</c:v>
                </c:pt>
                <c:pt idx="777">
                  <c:v>-3.3133557472104468E-3</c:v>
                </c:pt>
                <c:pt idx="778">
                  <c:v>7.4875343110981174E-3</c:v>
                </c:pt>
                <c:pt idx="779">
                  <c:v>3.3133557472104468E-3</c:v>
                </c:pt>
                <c:pt idx="780">
                  <c:v>3.3133557472104468E-3</c:v>
                </c:pt>
                <c:pt idx="781">
                  <c:v>1.9165489126021209E-3</c:v>
                </c:pt>
                <c:pt idx="782">
                  <c:v>-4.7101625818187741E-3</c:v>
                </c:pt>
                <c:pt idx="783">
                  <c:v>-1.5754681739186928E-3</c:v>
                </c:pt>
                <c:pt idx="784">
                  <c:v>4.352839903198037E-3</c:v>
                </c:pt>
                <c:pt idx="785">
                  <c:v>1.5592262339813854E-3</c:v>
                </c:pt>
                <c:pt idx="786">
                  <c:v>1.5592262339813854E-3</c:v>
                </c:pt>
                <c:pt idx="787">
                  <c:v>8.6082281667722337E-4</c:v>
                </c:pt>
                <c:pt idx="788">
                  <c:v>1.6241939937306131E-4</c:v>
                </c:pt>
                <c:pt idx="789">
                  <c:v>3.4108073868342823E-4</c:v>
                </c:pt>
                <c:pt idx="790">
                  <c:v>4.6939206418814671E-3</c:v>
                </c:pt>
                <c:pt idx="791">
                  <c:v>-1.2181454952979588E-3</c:v>
                </c:pt>
                <c:pt idx="792">
                  <c:v>8.1859377284022802E-3</c:v>
                </c:pt>
                <c:pt idx="793">
                  <c:v>-8.2021796683395889E-3</c:v>
                </c:pt>
                <c:pt idx="794">
                  <c:v>1.5592262339813854E-3</c:v>
                </c:pt>
                <c:pt idx="795">
                  <c:v>1.2181454952979573E-3</c:v>
                </c:pt>
                <c:pt idx="796">
                  <c:v>1.2181454952979573E-3</c:v>
                </c:pt>
                <c:pt idx="797">
                  <c:v>1.2181454952979573E-3</c:v>
                </c:pt>
                <c:pt idx="798">
                  <c:v>-1.2181454952979588E-3</c:v>
                </c:pt>
                <c:pt idx="799">
                  <c:v>-1.7866133931036864E-4</c:v>
                </c:pt>
                <c:pt idx="800">
                  <c:v>1.5592262339813854E-3</c:v>
                </c:pt>
                <c:pt idx="801">
                  <c:v>-8.7706475661453068E-4</c:v>
                </c:pt>
                <c:pt idx="802">
                  <c:v>3.3133557472104468E-3</c:v>
                </c:pt>
                <c:pt idx="803">
                  <c:v>-5.1974207799379687E-4</c:v>
                </c:pt>
                <c:pt idx="804">
                  <c:v>3.3133557472104468E-3</c:v>
                </c:pt>
                <c:pt idx="805">
                  <c:v>4.6939206418814671E-3</c:v>
                </c:pt>
                <c:pt idx="806">
                  <c:v>8.6082281667722337E-4</c:v>
                </c:pt>
                <c:pt idx="807">
                  <c:v>-5.1974207799379687E-4</c:v>
                </c:pt>
                <c:pt idx="808">
                  <c:v>-8.7706475661453068E-4</c:v>
                </c:pt>
                <c:pt idx="809">
                  <c:v>-1.7866133931036864E-4</c:v>
                </c:pt>
                <c:pt idx="810">
                  <c:v>-4.369081843135344E-3</c:v>
                </c:pt>
                <c:pt idx="811">
                  <c:v>-1.9165489126021227E-3</c:v>
                </c:pt>
                <c:pt idx="812">
                  <c:v>2.9560330685897114E-3</c:v>
                </c:pt>
                <c:pt idx="813">
                  <c:v>2.9560330685897114E-3</c:v>
                </c:pt>
                <c:pt idx="814">
                  <c:v>-1.7866133931036864E-4</c:v>
                </c:pt>
                <c:pt idx="815">
                  <c:v>-2.6149523299062866E-3</c:v>
                </c:pt>
                <c:pt idx="816">
                  <c:v>-1.9165489126021227E-3</c:v>
                </c:pt>
                <c:pt idx="817">
                  <c:v>2.6149523299062831E-3</c:v>
                </c:pt>
                <c:pt idx="818">
                  <c:v>-5.1974207799379687E-4</c:v>
                </c:pt>
                <c:pt idx="819">
                  <c:v>-1.7866133931036864E-4</c:v>
                </c:pt>
                <c:pt idx="820">
                  <c:v>1.2181454952979573E-3</c:v>
                </c:pt>
                <c:pt idx="821">
                  <c:v>1.2181454952979573E-3</c:v>
                </c:pt>
                <c:pt idx="822">
                  <c:v>-2.9722750085270202E-3</c:v>
                </c:pt>
                <c:pt idx="823">
                  <c:v>2.6149523299062831E-3</c:v>
                </c:pt>
                <c:pt idx="824">
                  <c:v>-1.9165489126021227E-3</c:v>
                </c:pt>
                <c:pt idx="825">
                  <c:v>8.6082281667722337E-4</c:v>
                </c:pt>
                <c:pt idx="826">
                  <c:v>1.2181454952979573E-3</c:v>
                </c:pt>
                <c:pt idx="827">
                  <c:v>6.0907274764897927E-3</c:v>
                </c:pt>
                <c:pt idx="828">
                  <c:v>-8.7706475661453068E-4</c:v>
                </c:pt>
                <c:pt idx="829">
                  <c:v>-2.2738715912228565E-3</c:v>
                </c:pt>
                <c:pt idx="830">
                  <c:v>8.6082281667722337E-4</c:v>
                </c:pt>
                <c:pt idx="831">
                  <c:v>1.9165489126021209E-3</c:v>
                </c:pt>
                <c:pt idx="832">
                  <c:v>4.6939206418814671E-3</c:v>
                </c:pt>
                <c:pt idx="833">
                  <c:v>2.6149523299062831E-3</c:v>
                </c:pt>
                <c:pt idx="834">
                  <c:v>1.5592262339813854E-3</c:v>
                </c:pt>
                <c:pt idx="835">
                  <c:v>-8.7706475661453068E-4</c:v>
                </c:pt>
                <c:pt idx="836">
                  <c:v>-1.7866133931036864E-4</c:v>
                </c:pt>
                <c:pt idx="837">
                  <c:v>1.2181454952979573E-3</c:v>
                </c:pt>
                <c:pt idx="838">
                  <c:v>-2.2738715912228565E-3</c:v>
                </c:pt>
                <c:pt idx="839">
                  <c:v>-1.5754681739186928E-3</c:v>
                </c:pt>
                <c:pt idx="840">
                  <c:v>-3.6706784258311843E-3</c:v>
                </c:pt>
                <c:pt idx="841">
                  <c:v>8.6082281667722337E-4</c:v>
                </c:pt>
                <c:pt idx="842">
                  <c:v>-1.5754681739186928E-3</c:v>
                </c:pt>
                <c:pt idx="843">
                  <c:v>5.1974207799379514E-4</c:v>
                </c:pt>
                <c:pt idx="844">
                  <c:v>2.6149523299062831E-3</c:v>
                </c:pt>
                <c:pt idx="845">
                  <c:v>-1.5754681739186928E-3</c:v>
                </c:pt>
                <c:pt idx="846">
                  <c:v>1.6241939937306131E-4</c:v>
                </c:pt>
                <c:pt idx="847">
                  <c:v>-2.6149523299062866E-3</c:v>
                </c:pt>
                <c:pt idx="848">
                  <c:v>-5.1974207799379687E-4</c:v>
                </c:pt>
                <c:pt idx="849">
                  <c:v>-1.7866133931036864E-4</c:v>
                </c:pt>
                <c:pt idx="850">
                  <c:v>1.5592262339813854E-3</c:v>
                </c:pt>
                <c:pt idx="851">
                  <c:v>1.5592262339813854E-3</c:v>
                </c:pt>
                <c:pt idx="852">
                  <c:v>5.1974207799379514E-4</c:v>
                </c:pt>
                <c:pt idx="853">
                  <c:v>1.5592262339813854E-3</c:v>
                </c:pt>
                <c:pt idx="854">
                  <c:v>5.1974207799379514E-4</c:v>
                </c:pt>
                <c:pt idx="855">
                  <c:v>1.6241939937306131E-4</c:v>
                </c:pt>
                <c:pt idx="856">
                  <c:v>1.2181454952979573E-3</c:v>
                </c:pt>
                <c:pt idx="857">
                  <c:v>1.5592262339813854E-3</c:v>
                </c:pt>
                <c:pt idx="858">
                  <c:v>2.2576296512855491E-3</c:v>
                </c:pt>
                <c:pt idx="859">
                  <c:v>8.6082281667722337E-4</c:v>
                </c:pt>
                <c:pt idx="860">
                  <c:v>-1.7866133931036864E-4</c:v>
                </c:pt>
                <c:pt idx="861">
                  <c:v>-1.7866133931036864E-4</c:v>
                </c:pt>
                <c:pt idx="862">
                  <c:v>7.4875343110981174E-3</c:v>
                </c:pt>
                <c:pt idx="863">
                  <c:v>-8.7706475661453068E-4</c:v>
                </c:pt>
                <c:pt idx="864">
                  <c:v>1.6241939937306131E-4</c:v>
                </c:pt>
                <c:pt idx="865">
                  <c:v>-1.2181454952979588E-3</c:v>
                </c:pt>
                <c:pt idx="866">
                  <c:v>1.6241939937306131E-4</c:v>
                </c:pt>
                <c:pt idx="867">
                  <c:v>-1.5754681739186928E-3</c:v>
                </c:pt>
                <c:pt idx="868">
                  <c:v>5.1974207799379514E-4</c:v>
                </c:pt>
                <c:pt idx="869">
                  <c:v>-1.7866133931036864E-4</c:v>
                </c:pt>
                <c:pt idx="870">
                  <c:v>5.1974207799379514E-4</c:v>
                </c:pt>
                <c:pt idx="871">
                  <c:v>-8.7706475661453068E-4</c:v>
                </c:pt>
                <c:pt idx="872">
                  <c:v>2.6149523299062831E-3</c:v>
                </c:pt>
                <c:pt idx="873">
                  <c:v>6.7891308937939546E-3</c:v>
                </c:pt>
                <c:pt idx="874">
                  <c:v>2.2576296512855491E-3</c:v>
                </c:pt>
                <c:pt idx="875">
                  <c:v>-8.7706475661453068E-4</c:v>
                </c:pt>
                <c:pt idx="876">
                  <c:v>-8.7706475661453068E-4</c:v>
                </c:pt>
                <c:pt idx="877">
                  <c:v>-1.7866133931036864E-4</c:v>
                </c:pt>
                <c:pt idx="878">
                  <c:v>1.9165489126021209E-3</c:v>
                </c:pt>
                <c:pt idx="879">
                  <c:v>-1.2181454952979588E-3</c:v>
                </c:pt>
                <c:pt idx="880">
                  <c:v>1.6241939937306131E-4</c:v>
                </c:pt>
                <c:pt idx="881">
                  <c:v>-2.2738715912228565E-3</c:v>
                </c:pt>
                <c:pt idx="882">
                  <c:v>1.5592262339813854E-3</c:v>
                </c:pt>
                <c:pt idx="883">
                  <c:v>-1.9165489126021227E-3</c:v>
                </c:pt>
                <c:pt idx="884">
                  <c:v>1.3968068346083258E-3</c:v>
                </c:pt>
                <c:pt idx="885">
                  <c:v>3.3133557472104468E-3</c:v>
                </c:pt>
                <c:pt idx="886">
                  <c:v>-1.9165489126021227E-3</c:v>
                </c:pt>
                <c:pt idx="887">
                  <c:v>-2.2738715912228565E-3</c:v>
                </c:pt>
                <c:pt idx="888">
                  <c:v>1.5592262339813854E-3</c:v>
                </c:pt>
                <c:pt idx="889">
                  <c:v>1.5592262339813854E-3</c:v>
                </c:pt>
                <c:pt idx="890">
                  <c:v>-1.7866133931036864E-4</c:v>
                </c:pt>
                <c:pt idx="891">
                  <c:v>1.5592262339813854E-3</c:v>
                </c:pt>
                <c:pt idx="892">
                  <c:v>1.2181454952979573E-3</c:v>
                </c:pt>
                <c:pt idx="893">
                  <c:v>1.6241939937306131E-4</c:v>
                </c:pt>
                <c:pt idx="894">
                  <c:v>4.6939206418814671E-3</c:v>
                </c:pt>
                <c:pt idx="895">
                  <c:v>-3.5732267862073554E-4</c:v>
                </c:pt>
                <c:pt idx="896">
                  <c:v>-1.7866133931036864E-4</c:v>
                </c:pt>
                <c:pt idx="897">
                  <c:v>1.2181454952979573E-3</c:v>
                </c:pt>
                <c:pt idx="898">
                  <c:v>8.6082281667722337E-4</c:v>
                </c:pt>
                <c:pt idx="899">
                  <c:v>-1.9165489126021227E-3</c:v>
                </c:pt>
                <c:pt idx="900">
                  <c:v>1.5592262339813854E-3</c:v>
                </c:pt>
                <c:pt idx="901">
                  <c:v>2.2576296512855491E-3</c:v>
                </c:pt>
                <c:pt idx="902">
                  <c:v>-1.9165489126021227E-3</c:v>
                </c:pt>
                <c:pt idx="903">
                  <c:v>2.6149523299062831E-3</c:v>
                </c:pt>
                <c:pt idx="904">
                  <c:v>-3.3133557472104468E-3</c:v>
                </c:pt>
                <c:pt idx="905">
                  <c:v>4.6939206418814671E-3</c:v>
                </c:pt>
                <c:pt idx="906">
                  <c:v>-5.1974207799379687E-4</c:v>
                </c:pt>
                <c:pt idx="907">
                  <c:v>8.6082281667722337E-4</c:v>
                </c:pt>
                <c:pt idx="908">
                  <c:v>8.6082281667722337E-4</c:v>
                </c:pt>
                <c:pt idx="909">
                  <c:v>5.7496467378063626E-3</c:v>
                </c:pt>
                <c:pt idx="910">
                  <c:v>8.5432604070230147E-3</c:v>
                </c:pt>
                <c:pt idx="911">
                  <c:v>8.6082281667722337E-4</c:v>
                </c:pt>
                <c:pt idx="912">
                  <c:v>-3.6706784258311843E-3</c:v>
                </c:pt>
                <c:pt idx="913">
                  <c:v>1.5592262339813854E-3</c:v>
                </c:pt>
                <c:pt idx="914">
                  <c:v>2.6149523299062831E-3</c:v>
                </c:pt>
                <c:pt idx="915">
                  <c:v>1.5592262339813854E-3</c:v>
                </c:pt>
                <c:pt idx="916">
                  <c:v>-1.5754681739186928E-3</c:v>
                </c:pt>
                <c:pt idx="917">
                  <c:v>8.6082281667722337E-4</c:v>
                </c:pt>
                <c:pt idx="918">
                  <c:v>2.2576296512855491E-3</c:v>
                </c:pt>
                <c:pt idx="919">
                  <c:v>5.392324059185629E-3</c:v>
                </c:pt>
                <c:pt idx="920">
                  <c:v>-8.9005830856437509E-3</c:v>
                </c:pt>
                <c:pt idx="921">
                  <c:v>1.9165489126021209E-3</c:v>
                </c:pt>
                <c:pt idx="922">
                  <c:v>4.6939206418814671E-3</c:v>
                </c:pt>
                <c:pt idx="923">
                  <c:v>1.5592262339813854E-3</c:v>
                </c:pt>
                <c:pt idx="924">
                  <c:v>-3.3133557472104468E-3</c:v>
                </c:pt>
                <c:pt idx="925">
                  <c:v>4.352839903198037E-3</c:v>
                </c:pt>
                <c:pt idx="926">
                  <c:v>8.6082281667722337E-4</c:v>
                </c:pt>
                <c:pt idx="927">
                  <c:v>-1.5754681739186928E-3</c:v>
                </c:pt>
                <c:pt idx="928">
                  <c:v>-1.7866133931036864E-4</c:v>
                </c:pt>
                <c:pt idx="929">
                  <c:v>-3.6706784258311843E-3</c:v>
                </c:pt>
                <c:pt idx="930">
                  <c:v>-1.7541295132290596E-3</c:v>
                </c:pt>
                <c:pt idx="931">
                  <c:v>6.9840341730416204E-4</c:v>
                </c:pt>
                <c:pt idx="932">
                  <c:v>5.0512433205022007E-3</c:v>
                </c:pt>
                <c:pt idx="933">
                  <c:v>5.392324059185629E-3</c:v>
                </c:pt>
                <c:pt idx="934">
                  <c:v>3.6544364858938751E-3</c:v>
                </c:pt>
                <c:pt idx="935">
                  <c:v>5.0512433205022007E-3</c:v>
                </c:pt>
                <c:pt idx="936">
                  <c:v>5.1974207799379514E-4</c:v>
                </c:pt>
                <c:pt idx="937">
                  <c:v>1.6241939937306131E-4</c:v>
                </c:pt>
                <c:pt idx="938">
                  <c:v>1.6241939937306131E-4</c:v>
                </c:pt>
                <c:pt idx="939">
                  <c:v>4.352839903198037E-3</c:v>
                </c:pt>
                <c:pt idx="940">
                  <c:v>-3.3133557472104468E-3</c:v>
                </c:pt>
                <c:pt idx="941">
                  <c:v>-1.2181454952979588E-3</c:v>
                </c:pt>
                <c:pt idx="942">
                  <c:v>-1.5754681739186928E-3</c:v>
                </c:pt>
                <c:pt idx="943">
                  <c:v>8.6082281667722337E-4</c:v>
                </c:pt>
                <c:pt idx="944">
                  <c:v>-1.5754681739186928E-3</c:v>
                </c:pt>
                <c:pt idx="945">
                  <c:v>-5.1974207799379687E-4</c:v>
                </c:pt>
                <c:pt idx="946">
                  <c:v>1.2181454952979573E-3</c:v>
                </c:pt>
                <c:pt idx="947">
                  <c:v>-1.9165489126021227E-3</c:v>
                </c:pt>
                <c:pt idx="948">
                  <c:v>-1.0557260959248977E-3</c:v>
                </c:pt>
                <c:pt idx="949">
                  <c:v>-8.7706475661453068E-4</c:v>
                </c:pt>
                <c:pt idx="950">
                  <c:v>-1.7866133931036864E-4</c:v>
                </c:pt>
                <c:pt idx="951">
                  <c:v>-2.2738715912228565E-3</c:v>
                </c:pt>
                <c:pt idx="952">
                  <c:v>1.5592262339813854E-3</c:v>
                </c:pt>
                <c:pt idx="953">
                  <c:v>-1.5754681739186928E-3</c:v>
                </c:pt>
                <c:pt idx="954">
                  <c:v>8.6082281667722337E-4</c:v>
                </c:pt>
                <c:pt idx="955">
                  <c:v>5.5709853984959963E-3</c:v>
                </c:pt>
                <c:pt idx="956">
                  <c:v>2.4362909905959163E-3</c:v>
                </c:pt>
                <c:pt idx="957">
                  <c:v>-1.2181454952979588E-3</c:v>
                </c:pt>
                <c:pt idx="958">
                  <c:v>-3.5732267862073554E-4</c:v>
                </c:pt>
                <c:pt idx="959">
                  <c:v>1.2181454952979573E-3</c:v>
                </c:pt>
                <c:pt idx="960">
                  <c:v>-2.6149523299062866E-3</c:v>
                </c:pt>
                <c:pt idx="961">
                  <c:v>-1.5754681739186928E-3</c:v>
                </c:pt>
                <c:pt idx="962">
                  <c:v>4.352839903198037E-3</c:v>
                </c:pt>
                <c:pt idx="963">
                  <c:v>1.6241939937306131E-4</c:v>
                </c:pt>
                <c:pt idx="964">
                  <c:v>1.9165489126021209E-3</c:v>
                </c:pt>
                <c:pt idx="965">
                  <c:v>-8.7706475661453068E-4</c:v>
                </c:pt>
                <c:pt idx="966">
                  <c:v>-5.1974207799379687E-4</c:v>
                </c:pt>
                <c:pt idx="967">
                  <c:v>2.4362909905959163E-3</c:v>
                </c:pt>
                <c:pt idx="968">
                  <c:v>-3.5732267862073554E-4</c:v>
                </c:pt>
                <c:pt idx="969">
                  <c:v>1.6241939937306131E-4</c:v>
                </c:pt>
                <c:pt idx="970">
                  <c:v>1.3968068346083258E-3</c:v>
                </c:pt>
                <c:pt idx="971">
                  <c:v>1.2181454952979573E-3</c:v>
                </c:pt>
                <c:pt idx="972">
                  <c:v>2.6149523299062831E-3</c:v>
                </c:pt>
                <c:pt idx="973">
                  <c:v>-2.6149523299062866E-3</c:v>
                </c:pt>
                <c:pt idx="974">
                  <c:v>4.6939206418814671E-3</c:v>
                </c:pt>
                <c:pt idx="975">
                  <c:v>2.9560330685897114E-3</c:v>
                </c:pt>
                <c:pt idx="976">
                  <c:v>3.3133557472104468E-3</c:v>
                </c:pt>
                <c:pt idx="977">
                  <c:v>-1.7541295132290596E-3</c:v>
                </c:pt>
                <c:pt idx="978">
                  <c:v>-5.1974207799379687E-4</c:v>
                </c:pt>
                <c:pt idx="979">
                  <c:v>3.3133557472104468E-3</c:v>
                </c:pt>
                <c:pt idx="980">
                  <c:v>-3.3133557472104468E-3</c:v>
                </c:pt>
                <c:pt idx="981">
                  <c:v>1.9165489126021209E-3</c:v>
                </c:pt>
                <c:pt idx="982">
                  <c:v>6.4480501551105263E-3</c:v>
                </c:pt>
                <c:pt idx="983">
                  <c:v>3.4108073868342823E-4</c:v>
                </c:pt>
                <c:pt idx="984">
                  <c:v>3.3133557472104468E-3</c:v>
                </c:pt>
                <c:pt idx="985">
                  <c:v>2.2576296512855491E-3</c:v>
                </c:pt>
                <c:pt idx="986">
                  <c:v>5.392324059185629E-3</c:v>
                </c:pt>
                <c:pt idx="987">
                  <c:v>3.6544364858938751E-3</c:v>
                </c:pt>
                <c:pt idx="988">
                  <c:v>1.0394841559875903E-3</c:v>
                </c:pt>
                <c:pt idx="989">
                  <c:v>2.9560330685897114E-3</c:v>
                </c:pt>
                <c:pt idx="990">
                  <c:v>-1.2181454952979588E-3</c:v>
                </c:pt>
                <c:pt idx="991">
                  <c:v>1.9165489126021209E-3</c:v>
                </c:pt>
                <c:pt idx="992">
                  <c:v>3.8330978252042419E-3</c:v>
                </c:pt>
                <c:pt idx="993">
                  <c:v>-1.9165489126021227E-3</c:v>
                </c:pt>
                <c:pt idx="994">
                  <c:v>3.4108073868342823E-4</c:v>
                </c:pt>
                <c:pt idx="995">
                  <c:v>-3.5732267862073554E-4</c:v>
                </c:pt>
                <c:pt idx="996">
                  <c:v>-1.7541295132290596E-3</c:v>
                </c:pt>
                <c:pt idx="997">
                  <c:v>2.2576296512855491E-3</c:v>
                </c:pt>
                <c:pt idx="998">
                  <c:v>1.3968068346083258E-3</c:v>
                </c:pt>
                <c:pt idx="999">
                  <c:v>3.3133557472104468E-3</c:v>
                </c:pt>
                <c:pt idx="1000">
                  <c:v>3.6544364858938751E-3</c:v>
                </c:pt>
                <c:pt idx="1001">
                  <c:v>1.5592262339813854E-3</c:v>
                </c:pt>
                <c:pt idx="1002">
                  <c:v>-2.6149523299062866E-3</c:v>
                </c:pt>
                <c:pt idx="1003">
                  <c:v>2.9560330685897114E-3</c:v>
                </c:pt>
                <c:pt idx="1004">
                  <c:v>-1.2181454952979588E-3</c:v>
                </c:pt>
                <c:pt idx="1005">
                  <c:v>4.6939206418814671E-3</c:v>
                </c:pt>
                <c:pt idx="1006">
                  <c:v>0</c:v>
                </c:pt>
                <c:pt idx="1007">
                  <c:v>2.2576296512855491E-3</c:v>
                </c:pt>
                <c:pt idx="1008">
                  <c:v>7.14645357241469E-3</c:v>
                </c:pt>
                <c:pt idx="1009">
                  <c:v>3.6544364858938751E-3</c:v>
                </c:pt>
                <c:pt idx="1010">
                  <c:v>-1.2181454952979588E-3</c:v>
                </c:pt>
                <c:pt idx="1011">
                  <c:v>2.9560330685897114E-3</c:v>
                </c:pt>
                <c:pt idx="1012">
                  <c:v>4.352839903198037E-3</c:v>
                </c:pt>
                <c:pt idx="1013">
                  <c:v>2.9560330685897114E-3</c:v>
                </c:pt>
                <c:pt idx="1014">
                  <c:v>3.3133557472104468E-3</c:v>
                </c:pt>
                <c:pt idx="1015">
                  <c:v>1.5592262339813854E-3</c:v>
                </c:pt>
                <c:pt idx="1016">
                  <c:v>6.0907274764897927E-3</c:v>
                </c:pt>
                <c:pt idx="1017">
                  <c:v>9.2416638243271784E-3</c:v>
                </c:pt>
                <c:pt idx="1018">
                  <c:v>1.6388117396741869E-2</c:v>
                </c:pt>
                <c:pt idx="1019">
                  <c:v>8.1859377284022802E-3</c:v>
                </c:pt>
                <c:pt idx="1020">
                  <c:v>1.2717438970910686E-2</c:v>
                </c:pt>
                <c:pt idx="1021">
                  <c:v>1.0102486641004401E-2</c:v>
                </c:pt>
                <c:pt idx="1022">
                  <c:v>1.8986827786710847E-2</c:v>
                </c:pt>
                <c:pt idx="1023">
                  <c:v>1.2019035553606523E-2</c:v>
                </c:pt>
                <c:pt idx="1024">
                  <c:v>1.341584238821485E-2</c:v>
                </c:pt>
                <c:pt idx="1025">
                  <c:v>1.429290714482938E-2</c:v>
                </c:pt>
                <c:pt idx="1026">
                  <c:v>1.8824408387337784E-2</c:v>
                </c:pt>
                <c:pt idx="1027">
                  <c:v>2.2137764134548231E-2</c:v>
                </c:pt>
                <c:pt idx="1028">
                  <c:v>2.8926895028342187E-2</c:v>
                </c:pt>
                <c:pt idx="1029">
                  <c:v>3.0323701862950515E-2</c:v>
                </c:pt>
                <c:pt idx="1030">
                  <c:v>3.6593090678750675E-2</c:v>
                </c:pt>
                <c:pt idx="1031">
                  <c:v>3.6950413357371405E-2</c:v>
                </c:pt>
                <c:pt idx="1032">
                  <c:v>5.124332050220079E-2</c:v>
                </c:pt>
                <c:pt idx="1033">
                  <c:v>4.9505432928909035E-2</c:v>
                </c:pt>
                <c:pt idx="1034">
                  <c:v>4.8449706832984135E-2</c:v>
                </c:pt>
                <c:pt idx="1035">
                  <c:v>5.5774821744709192E-2</c:v>
                </c:pt>
                <c:pt idx="1036">
                  <c:v>6.6575711803017759E-2</c:v>
                </c:pt>
                <c:pt idx="1037">
                  <c:v>7.1464535724146905E-2</c:v>
                </c:pt>
                <c:pt idx="1038">
                  <c:v>6.4480501551105268E-2</c:v>
                </c:pt>
                <c:pt idx="1039">
                  <c:v>6.9369325472234414E-2</c:v>
                </c:pt>
                <c:pt idx="1040">
                  <c:v>6.5536227647030154E-2</c:v>
                </c:pt>
                <c:pt idx="1041">
                  <c:v>6.7631437898942645E-2</c:v>
                </c:pt>
                <c:pt idx="1042">
                  <c:v>7.2861342558755218E-2</c:v>
                </c:pt>
                <c:pt idx="1043">
                  <c:v>7.8091247218567791E-2</c:v>
                </c:pt>
                <c:pt idx="1044">
                  <c:v>0.10352612516038916</c:v>
                </c:pt>
                <c:pt idx="1045">
                  <c:v>9.4122041936688924E-2</c:v>
                </c:pt>
                <c:pt idx="1046">
                  <c:v>0.10352612516038916</c:v>
                </c:pt>
                <c:pt idx="1047">
                  <c:v>0.10282772174308501</c:v>
                </c:pt>
                <c:pt idx="1048">
                  <c:v>0.10911335249882247</c:v>
                </c:pt>
                <c:pt idx="1049">
                  <c:v>0.11747795156653512</c:v>
                </c:pt>
                <c:pt idx="1050">
                  <c:v>0.13700076337117706</c:v>
                </c:pt>
                <c:pt idx="1051">
                  <c:v>0.15338888076791893</c:v>
                </c:pt>
                <c:pt idx="1052">
                  <c:v>0.17708587113644855</c:v>
                </c:pt>
                <c:pt idx="1053">
                  <c:v>0.20253699101820721</c:v>
                </c:pt>
                <c:pt idx="1054">
                  <c:v>0.22309928697883677</c:v>
                </c:pt>
                <c:pt idx="1055">
                  <c:v>0.21299680033783239</c:v>
                </c:pt>
                <c:pt idx="1056">
                  <c:v>0.21996459257093667</c:v>
                </c:pt>
                <c:pt idx="1057">
                  <c:v>0.19764816709707811</c:v>
                </c:pt>
                <c:pt idx="1058">
                  <c:v>0.17987948480566521</c:v>
                </c:pt>
                <c:pt idx="1059">
                  <c:v>0.20810797641670323</c:v>
                </c:pt>
                <c:pt idx="1060">
                  <c:v>0.24262209878347873</c:v>
                </c:pt>
                <c:pt idx="1061">
                  <c:v>0.24228101804479529</c:v>
                </c:pt>
                <c:pt idx="1062">
                  <c:v>0.25970861959752478</c:v>
                </c:pt>
                <c:pt idx="1063">
                  <c:v>0.27434260748103761</c:v>
                </c:pt>
                <c:pt idx="1064">
                  <c:v>0.30432522860530464</c:v>
                </c:pt>
                <c:pt idx="1065">
                  <c:v>0.31268982767301734</c:v>
                </c:pt>
                <c:pt idx="1066">
                  <c:v>0.33273238155565305</c:v>
                </c:pt>
                <c:pt idx="1067">
                  <c:v>0.31688024817684229</c:v>
                </c:pt>
                <c:pt idx="1068">
                  <c:v>0.33622439864217385</c:v>
                </c:pt>
                <c:pt idx="1069">
                  <c:v>0.37317481199954528</c:v>
                </c:pt>
                <c:pt idx="1070">
                  <c:v>0.38676931572707052</c:v>
                </c:pt>
                <c:pt idx="1071">
                  <c:v>0.39095973623089547</c:v>
                </c:pt>
                <c:pt idx="1072">
                  <c:v>0.3651675356104534</c:v>
                </c:pt>
                <c:pt idx="1073">
                  <c:v>0.39060241355227476</c:v>
                </c:pt>
                <c:pt idx="1074">
                  <c:v>0.38363462131917042</c:v>
                </c:pt>
                <c:pt idx="1075">
                  <c:v>0.42198184151115015</c:v>
                </c:pt>
                <c:pt idx="1076">
                  <c:v>0.44010784648118378</c:v>
                </c:pt>
                <c:pt idx="1077">
                  <c:v>0.45440075362601312</c:v>
                </c:pt>
                <c:pt idx="1078">
                  <c:v>0.44986925238350478</c:v>
                </c:pt>
                <c:pt idx="1079">
                  <c:v>0.48124868034238022</c:v>
                </c:pt>
                <c:pt idx="1080">
                  <c:v>0.49031168282739701</c:v>
                </c:pt>
                <c:pt idx="1081">
                  <c:v>0.51784177102113083</c:v>
                </c:pt>
                <c:pt idx="1082">
                  <c:v>0.53422988841787278</c:v>
                </c:pt>
                <c:pt idx="1083">
                  <c:v>0.53911871233900177</c:v>
                </c:pt>
                <c:pt idx="1084">
                  <c:v>0.54085659991229362</c:v>
                </c:pt>
                <c:pt idx="1085">
                  <c:v>0.54818171482401867</c:v>
                </c:pt>
                <c:pt idx="1086">
                  <c:v>0.55095908655329795</c:v>
                </c:pt>
                <c:pt idx="1087">
                  <c:v>0.56840293004596476</c:v>
                </c:pt>
                <c:pt idx="1088">
                  <c:v>0.57363283470577742</c:v>
                </c:pt>
                <c:pt idx="1089">
                  <c:v>0.5931556465104193</c:v>
                </c:pt>
                <c:pt idx="1090">
                  <c:v>0.59976611606490282</c:v>
                </c:pt>
                <c:pt idx="1091">
                  <c:v>0.60761097305462175</c:v>
                </c:pt>
                <c:pt idx="1092">
                  <c:v>0.62992739852848034</c:v>
                </c:pt>
                <c:pt idx="1093">
                  <c:v>0.63549838392697633</c:v>
                </c:pt>
                <c:pt idx="1094">
                  <c:v>0.62922899511117614</c:v>
                </c:pt>
                <c:pt idx="1095">
                  <c:v>0.6274911075378844</c:v>
                </c:pt>
                <c:pt idx="1096">
                  <c:v>0.64108561126540964</c:v>
                </c:pt>
                <c:pt idx="1097">
                  <c:v>0.65328330815832658</c:v>
                </c:pt>
                <c:pt idx="1098">
                  <c:v>0.65885429355682257</c:v>
                </c:pt>
                <c:pt idx="1099">
                  <c:v>0.66967142555506831</c:v>
                </c:pt>
                <c:pt idx="1100">
                  <c:v>0.6857022202731895</c:v>
                </c:pt>
                <c:pt idx="1101">
                  <c:v>0.69686043301011891</c:v>
                </c:pt>
                <c:pt idx="1102">
                  <c:v>0.71289122772823998</c:v>
                </c:pt>
                <c:pt idx="1103">
                  <c:v>0.72648573145576512</c:v>
                </c:pt>
                <c:pt idx="1104">
                  <c:v>0.7453101398431029</c:v>
                </c:pt>
                <c:pt idx="1105">
                  <c:v>0.74880215692962382</c:v>
                </c:pt>
                <c:pt idx="1106">
                  <c:v>0.75333365817213227</c:v>
                </c:pt>
                <c:pt idx="1107">
                  <c:v>0.75960304698793235</c:v>
                </c:pt>
                <c:pt idx="1108">
                  <c:v>0.769721775568874</c:v>
                </c:pt>
                <c:pt idx="1109">
                  <c:v>0.78261787587909515</c:v>
                </c:pt>
                <c:pt idx="1110">
                  <c:v>0.79237928178141614</c:v>
                </c:pt>
                <c:pt idx="1111">
                  <c:v>0.80771167308223302</c:v>
                </c:pt>
                <c:pt idx="1112">
                  <c:v>0.80806899576085378</c:v>
                </c:pt>
                <c:pt idx="1113">
                  <c:v>0.80283909110104124</c:v>
                </c:pt>
                <c:pt idx="1114">
                  <c:v>0.80387857525702888</c:v>
                </c:pt>
                <c:pt idx="1115">
                  <c:v>0.80387857525702888</c:v>
                </c:pt>
                <c:pt idx="1116">
                  <c:v>0.82166349948837902</c:v>
                </c:pt>
                <c:pt idx="1117">
                  <c:v>0.83002809855609172</c:v>
                </c:pt>
                <c:pt idx="1118">
                  <c:v>0.8362974873718918</c:v>
                </c:pt>
                <c:pt idx="1119">
                  <c:v>0.82479819389627906</c:v>
                </c:pt>
                <c:pt idx="1120">
                  <c:v>0.83386119638129585</c:v>
                </c:pt>
                <c:pt idx="1121">
                  <c:v>0.84571781253552936</c:v>
                </c:pt>
                <c:pt idx="1122">
                  <c:v>0.86208968799233399</c:v>
                </c:pt>
                <c:pt idx="1123">
                  <c:v>0.86140752651496699</c:v>
                </c:pt>
                <c:pt idx="1124">
                  <c:v>0.8607091230976629</c:v>
                </c:pt>
                <c:pt idx="1125">
                  <c:v>0.86174860725365054</c:v>
                </c:pt>
                <c:pt idx="1126">
                  <c:v>0.86645876983546932</c:v>
                </c:pt>
                <c:pt idx="1127">
                  <c:v>0.8593123162630546</c:v>
                </c:pt>
                <c:pt idx="1128">
                  <c:v>0.85965339700173793</c:v>
                </c:pt>
                <c:pt idx="1129">
                  <c:v>0.86454222092286714</c:v>
                </c:pt>
                <c:pt idx="1130">
                  <c:v>0.87081160973866734</c:v>
                </c:pt>
                <c:pt idx="1131">
                  <c:v>0.86941480290405904</c:v>
                </c:pt>
                <c:pt idx="1132">
                  <c:v>0.88789813055271338</c:v>
                </c:pt>
                <c:pt idx="1133">
                  <c:v>0.88196982247559663</c:v>
                </c:pt>
                <c:pt idx="1134">
                  <c:v>0.87081160973866734</c:v>
                </c:pt>
                <c:pt idx="1135">
                  <c:v>0.87917620880637992</c:v>
                </c:pt>
                <c:pt idx="1136">
                  <c:v>0.87883512806769648</c:v>
                </c:pt>
                <c:pt idx="1137">
                  <c:v>0.90358784453215102</c:v>
                </c:pt>
                <c:pt idx="1138">
                  <c:v>0.90881774919196368</c:v>
                </c:pt>
                <c:pt idx="1139">
                  <c:v>0.91055563676525531</c:v>
                </c:pt>
                <c:pt idx="1140">
                  <c:v>0.91612662216375129</c:v>
                </c:pt>
                <c:pt idx="1141">
                  <c:v>0.92153518816287439</c:v>
                </c:pt>
                <c:pt idx="1142">
                  <c:v>0.92311065633679301</c:v>
                </c:pt>
                <c:pt idx="1143">
                  <c:v>0.91734476765904938</c:v>
                </c:pt>
                <c:pt idx="1144">
                  <c:v>0.92223359158017848</c:v>
                </c:pt>
                <c:pt idx="1145">
                  <c:v>0.92518962464876819</c:v>
                </c:pt>
                <c:pt idx="1146">
                  <c:v>0.92886030307459944</c:v>
                </c:pt>
                <c:pt idx="1147">
                  <c:v>0.93756598288099546</c:v>
                </c:pt>
                <c:pt idx="1148">
                  <c:v>0.93862170897692032</c:v>
                </c:pt>
                <c:pt idx="1149">
                  <c:v>0.94385161363673287</c:v>
                </c:pt>
                <c:pt idx="1150">
                  <c:v>0.94209748412350391</c:v>
                </c:pt>
                <c:pt idx="1151">
                  <c:v>0.94698630804463291</c:v>
                </c:pt>
                <c:pt idx="1152">
                  <c:v>0.95744611736425811</c:v>
                </c:pt>
                <c:pt idx="1153">
                  <c:v>0.95639039126833325</c:v>
                </c:pt>
                <c:pt idx="1154">
                  <c:v>0.95988240835485406</c:v>
                </c:pt>
                <c:pt idx="1155">
                  <c:v>0.96685020058795834</c:v>
                </c:pt>
                <c:pt idx="1156">
                  <c:v>0.96231869934545</c:v>
                </c:pt>
                <c:pt idx="1157">
                  <c:v>0.97243742792639165</c:v>
                </c:pt>
                <c:pt idx="1158">
                  <c:v>0.96405658691874163</c:v>
                </c:pt>
                <c:pt idx="1159">
                  <c:v>0.96475499033604584</c:v>
                </c:pt>
                <c:pt idx="1160">
                  <c:v>0.96928649157855429</c:v>
                </c:pt>
                <c:pt idx="1161">
                  <c:v>0.97277850866507509</c:v>
                </c:pt>
                <c:pt idx="1162">
                  <c:v>0.9748737189169876</c:v>
                </c:pt>
                <c:pt idx="1163">
                  <c:v>0.97451639623836683</c:v>
                </c:pt>
                <c:pt idx="1164">
                  <c:v>0.97940522015949605</c:v>
                </c:pt>
                <c:pt idx="1165">
                  <c:v>0.98010362357680014</c:v>
                </c:pt>
                <c:pt idx="1166">
                  <c:v>0.97731000990758343</c:v>
                </c:pt>
                <c:pt idx="1167">
                  <c:v>0.98044470431548358</c:v>
                </c:pt>
                <c:pt idx="1168">
                  <c:v>0.98150043041140844</c:v>
                </c:pt>
                <c:pt idx="1169">
                  <c:v>0.98742873848852519</c:v>
                </c:pt>
                <c:pt idx="1170">
                  <c:v>0.97834949406357108</c:v>
                </c:pt>
                <c:pt idx="1171">
                  <c:v>0.98497620555799204</c:v>
                </c:pt>
                <c:pt idx="1172">
                  <c:v>0.98811089996589208</c:v>
                </c:pt>
                <c:pt idx="1173">
                  <c:v>0.98463512481930848</c:v>
                </c:pt>
                <c:pt idx="1174">
                  <c:v>0.98497620555799204</c:v>
                </c:pt>
                <c:pt idx="1175">
                  <c:v>0.98427780214068772</c:v>
                </c:pt>
                <c:pt idx="1176">
                  <c:v>0.98567460897529613</c:v>
                </c:pt>
                <c:pt idx="1177">
                  <c:v>0.98707141580990454</c:v>
                </c:pt>
                <c:pt idx="1178">
                  <c:v>0.98393672140200439</c:v>
                </c:pt>
                <c:pt idx="1179">
                  <c:v>0.98880930338319617</c:v>
                </c:pt>
                <c:pt idx="1180">
                  <c:v>0.99056343289642523</c:v>
                </c:pt>
                <c:pt idx="1181">
                  <c:v>0.98950770680050038</c:v>
                </c:pt>
                <c:pt idx="1182">
                  <c:v>0.99160291705241277</c:v>
                </c:pt>
                <c:pt idx="1183">
                  <c:v>0.98742873848852519</c:v>
                </c:pt>
                <c:pt idx="1184">
                  <c:v>0.98986502947912114</c:v>
                </c:pt>
                <c:pt idx="1185">
                  <c:v>0.99230132046971697</c:v>
                </c:pt>
                <c:pt idx="1186">
                  <c:v>0.98811089996589208</c:v>
                </c:pt>
                <c:pt idx="1187">
                  <c:v>0.99020611021780447</c:v>
                </c:pt>
                <c:pt idx="1188">
                  <c:v>0.98916662606181693</c:v>
                </c:pt>
                <c:pt idx="1189">
                  <c:v>0.98846822264451284</c:v>
                </c:pt>
                <c:pt idx="1190">
                  <c:v>0.99264240120840053</c:v>
                </c:pt>
                <c:pt idx="1191">
                  <c:v>0.99473761146031292</c:v>
                </c:pt>
                <c:pt idx="1192">
                  <c:v>0.99403920804300883</c:v>
                </c:pt>
                <c:pt idx="1193">
                  <c:v>0.99649174097354187</c:v>
                </c:pt>
                <c:pt idx="1194">
                  <c:v>0.99230132046971697</c:v>
                </c:pt>
                <c:pt idx="1195">
                  <c:v>0.99334080462570462</c:v>
                </c:pt>
                <c:pt idx="1196">
                  <c:v>0.99473761146031292</c:v>
                </c:pt>
                <c:pt idx="1197">
                  <c:v>0.99822962854683372</c:v>
                </c:pt>
                <c:pt idx="1198">
                  <c:v>0.99753122512952952</c:v>
                </c:pt>
                <c:pt idx="1199">
                  <c:v>0.99334080462570462</c:v>
                </c:pt>
                <c:pt idx="1200">
                  <c:v>0.99439653072162948</c:v>
                </c:pt>
                <c:pt idx="1201">
                  <c:v>0.99753122512952952</c:v>
                </c:pt>
                <c:pt idx="1202">
                  <c:v>0.99403920804300883</c:v>
                </c:pt>
                <c:pt idx="1203">
                  <c:v>0.99996751612012558</c:v>
                </c:pt>
                <c:pt idx="1204">
                  <c:v>0.99439653072162948</c:v>
                </c:pt>
                <c:pt idx="1205">
                  <c:v>0.99439653072162948</c:v>
                </c:pt>
                <c:pt idx="1206">
                  <c:v>1.0031022105280254</c:v>
                </c:pt>
                <c:pt idx="1207">
                  <c:v>0.99996751612012558</c:v>
                </c:pt>
                <c:pt idx="1208">
                  <c:v>0.99926911270282137</c:v>
                </c:pt>
                <c:pt idx="1209">
                  <c:v>0.99892803196413782</c:v>
                </c:pt>
                <c:pt idx="1210">
                  <c:v>0.99962643538144202</c:v>
                </c:pt>
                <c:pt idx="1211">
                  <c:v>0.99613441829492122</c:v>
                </c:pt>
                <c:pt idx="1212">
                  <c:v>0.99822962854683372</c:v>
                </c:pt>
                <c:pt idx="1213">
                  <c:v>0.99683282171222543</c:v>
                </c:pt>
                <c:pt idx="1214">
                  <c:v>0.99926911270282137</c:v>
                </c:pt>
                <c:pt idx="1215">
                  <c:v>1.0055547434585588</c:v>
                </c:pt>
                <c:pt idx="1216">
                  <c:v>1.0020627263720381</c:v>
                </c:pt>
                <c:pt idx="1217">
                  <c:v>1.0017216456333544</c:v>
                </c:pt>
                <c:pt idx="1218">
                  <c:v>0.99822962854683372</c:v>
                </c:pt>
                <c:pt idx="1219">
                  <c:v>1.0013643229547338</c:v>
                </c:pt>
                <c:pt idx="1220">
                  <c:v>0.99753122512952952</c:v>
                </c:pt>
                <c:pt idx="1221">
                  <c:v>1.0072926310318504</c:v>
                </c:pt>
                <c:pt idx="1222">
                  <c:v>1.0020627263720381</c:v>
                </c:pt>
                <c:pt idx="1223">
                  <c:v>1.0055547434585588</c:v>
                </c:pt>
                <c:pt idx="1224">
                  <c:v>1.0027611297893422</c:v>
                </c:pt>
                <c:pt idx="1225">
                  <c:v>1.0013643229547338</c:v>
                </c:pt>
                <c:pt idx="1226">
                  <c:v>1.0010232422160503</c:v>
                </c:pt>
                <c:pt idx="1227">
                  <c:v>1.0006659195374297</c:v>
                </c:pt>
                <c:pt idx="1228">
                  <c:v>1.0010232422160503</c:v>
                </c:pt>
                <c:pt idx="1229">
                  <c:v>1.0100862447010672</c:v>
                </c:pt>
                <c:pt idx="1230">
                  <c:v>0.99613441829492122</c:v>
                </c:pt>
                <c:pt idx="1231">
                  <c:v>0.99264240120840053</c:v>
                </c:pt>
                <c:pt idx="1232">
                  <c:v>1.0065942276145463</c:v>
                </c:pt>
                <c:pt idx="1233">
                  <c:v>1.0020627263720381</c:v>
                </c:pt>
                <c:pt idx="1234">
                  <c:v>1.0013643229547338</c:v>
                </c:pt>
                <c:pt idx="1235">
                  <c:v>1.0034595332066463</c:v>
                </c:pt>
                <c:pt idx="1236">
                  <c:v>1.0038006139453297</c:v>
                </c:pt>
                <c:pt idx="1237">
                  <c:v>1.0024038071107213</c:v>
                </c:pt>
                <c:pt idx="1238">
                  <c:v>0.99996751612012558</c:v>
                </c:pt>
                <c:pt idx="1239">
                  <c:v>1.0079910344491547</c:v>
                </c:pt>
                <c:pt idx="1240">
                  <c:v>1.0006659195374297</c:v>
                </c:pt>
                <c:pt idx="1241">
                  <c:v>1.0020627263720381</c:v>
                </c:pt>
                <c:pt idx="1242">
                  <c:v>1.0051974207799381</c:v>
                </c:pt>
                <c:pt idx="1243">
                  <c:v>1.0020627263720381</c:v>
                </c:pt>
                <c:pt idx="1244">
                  <c:v>0.99473761146031292</c:v>
                </c:pt>
                <c:pt idx="1245">
                  <c:v>1.0038006139453297</c:v>
                </c:pt>
                <c:pt idx="1246">
                  <c:v>1.0051974207799381</c:v>
                </c:pt>
                <c:pt idx="1247">
                  <c:v>1.0041579366239504</c:v>
                </c:pt>
                <c:pt idx="1248">
                  <c:v>1.0062531468758629</c:v>
                </c:pt>
                <c:pt idx="1249">
                  <c:v>1.0010232422160503</c:v>
                </c:pt>
                <c:pt idx="1250">
                  <c:v>1.0041579366239504</c:v>
                </c:pt>
                <c:pt idx="1251">
                  <c:v>0.99787230586821307</c:v>
                </c:pt>
                <c:pt idx="1252">
                  <c:v>1.0041579366239504</c:v>
                </c:pt>
                <c:pt idx="1253">
                  <c:v>1.0038006139453297</c:v>
                </c:pt>
                <c:pt idx="1254">
                  <c:v>1.0065942276145463</c:v>
                </c:pt>
                <c:pt idx="1255">
                  <c:v>1.0069353083532298</c:v>
                </c:pt>
                <c:pt idx="1256">
                  <c:v>0.99926911270282137</c:v>
                </c:pt>
                <c:pt idx="1257">
                  <c:v>1.0079910344491547</c:v>
                </c:pt>
                <c:pt idx="1258">
                  <c:v>1.005895824197242</c:v>
                </c:pt>
                <c:pt idx="1259">
                  <c:v>1.0024038071107213</c:v>
                </c:pt>
                <c:pt idx="1260">
                  <c:v>1.0048563400412547</c:v>
                </c:pt>
                <c:pt idx="1261">
                  <c:v>1.0048563400412547</c:v>
                </c:pt>
                <c:pt idx="1262">
                  <c:v>0.99649174097354187</c:v>
                </c:pt>
                <c:pt idx="1263">
                  <c:v>1.0010232422160503</c:v>
                </c:pt>
                <c:pt idx="1264">
                  <c:v>1.0072926310318504</c:v>
                </c:pt>
                <c:pt idx="1265">
                  <c:v>1.0086894378664588</c:v>
                </c:pt>
                <c:pt idx="1266">
                  <c:v>1.0090305186051423</c:v>
                </c:pt>
                <c:pt idx="1267">
                  <c:v>1.0041579366239504</c:v>
                </c:pt>
                <c:pt idx="1268">
                  <c:v>1.0076337117705338</c:v>
                </c:pt>
                <c:pt idx="1269">
                  <c:v>1.004499017362634</c:v>
                </c:pt>
                <c:pt idx="1270">
                  <c:v>1.0104273254397504</c:v>
                </c:pt>
                <c:pt idx="1271">
                  <c:v>0.99926911270282137</c:v>
                </c:pt>
                <c:pt idx="1272">
                  <c:v>1.0069353083532298</c:v>
                </c:pt>
                <c:pt idx="1273">
                  <c:v>0.99787230586821307</c:v>
                </c:pt>
                <c:pt idx="1274">
                  <c:v>1.0017216456333544</c:v>
                </c:pt>
                <c:pt idx="1275">
                  <c:v>1.0022413877113483</c:v>
                </c:pt>
                <c:pt idx="1276">
                  <c:v>1.0069353083532298</c:v>
                </c:pt>
                <c:pt idx="1277">
                  <c:v>1.0031022105280254</c:v>
                </c:pt>
                <c:pt idx="1278">
                  <c:v>1.0076337117705338</c:v>
                </c:pt>
                <c:pt idx="1279">
                  <c:v>0.99962643538144202</c:v>
                </c:pt>
                <c:pt idx="1280">
                  <c:v>0.99926911270282137</c:v>
                </c:pt>
                <c:pt idx="1281">
                  <c:v>1.0062531468758629</c:v>
                </c:pt>
                <c:pt idx="1282">
                  <c:v>1.0013643229547338</c:v>
                </c:pt>
                <c:pt idx="1283">
                  <c:v>1.0038006139453297</c:v>
                </c:pt>
                <c:pt idx="1284">
                  <c:v>1.0072926310318504</c:v>
                </c:pt>
                <c:pt idx="1285">
                  <c:v>1.0034595332066463</c:v>
                </c:pt>
                <c:pt idx="1286">
                  <c:v>1.0013643229547338</c:v>
                </c:pt>
                <c:pt idx="1287">
                  <c:v>1.0024038071107213</c:v>
                </c:pt>
                <c:pt idx="1288">
                  <c:v>0.99857070928551728</c:v>
                </c:pt>
                <c:pt idx="1289">
                  <c:v>1.0027611297893422</c:v>
                </c:pt>
                <c:pt idx="1290">
                  <c:v>1.0034595332066463</c:v>
                </c:pt>
                <c:pt idx="1291">
                  <c:v>1.0048563400412547</c:v>
                </c:pt>
                <c:pt idx="1292">
                  <c:v>1.0076337117705338</c:v>
                </c:pt>
                <c:pt idx="1293">
                  <c:v>0.99962643538144202</c:v>
                </c:pt>
                <c:pt idx="1294">
                  <c:v>1.0020627263720381</c:v>
                </c:pt>
                <c:pt idx="1295">
                  <c:v>1.0017216456333544</c:v>
                </c:pt>
                <c:pt idx="1296">
                  <c:v>1.0055547434585588</c:v>
                </c:pt>
                <c:pt idx="1297">
                  <c:v>1.0055547434585588</c:v>
                </c:pt>
                <c:pt idx="1298">
                  <c:v>1.0024038071107213</c:v>
                </c:pt>
                <c:pt idx="1299">
                  <c:v>0.99857070928551728</c:v>
                </c:pt>
                <c:pt idx="1300">
                  <c:v>1.0013643229547338</c:v>
                </c:pt>
                <c:pt idx="1301">
                  <c:v>1.0013643229547338</c:v>
                </c:pt>
                <c:pt idx="1302">
                  <c:v>1.0017216456333544</c:v>
                </c:pt>
                <c:pt idx="1303">
                  <c:v>1.0051974207799381</c:v>
                </c:pt>
                <c:pt idx="1304">
                  <c:v>1.0051974207799381</c:v>
                </c:pt>
                <c:pt idx="1305">
                  <c:v>0.99543601487761713</c:v>
                </c:pt>
                <c:pt idx="1306">
                  <c:v>1.004499017362634</c:v>
                </c:pt>
                <c:pt idx="1307">
                  <c:v>1.0034595332066463</c:v>
                </c:pt>
                <c:pt idx="1308">
                  <c:v>1.0031022105280254</c:v>
                </c:pt>
                <c:pt idx="1309">
                  <c:v>1.0041579366239504</c:v>
                </c:pt>
                <c:pt idx="1310">
                  <c:v>1.0003248387987462</c:v>
                </c:pt>
                <c:pt idx="1311">
                  <c:v>1.0027611297893422</c:v>
                </c:pt>
                <c:pt idx="1312">
                  <c:v>1.0072926310318504</c:v>
                </c:pt>
                <c:pt idx="1313">
                  <c:v>1.0027611297893422</c:v>
                </c:pt>
                <c:pt idx="1314">
                  <c:v>1.0041579366239504</c:v>
                </c:pt>
                <c:pt idx="1315">
                  <c:v>1.0031022105280254</c:v>
                </c:pt>
                <c:pt idx="1316">
                  <c:v>0.99996751612012558</c:v>
                </c:pt>
                <c:pt idx="1317">
                  <c:v>1.0062531468758629</c:v>
                </c:pt>
                <c:pt idx="1318">
                  <c:v>1.0121652130130423</c:v>
                </c:pt>
                <c:pt idx="1319">
                  <c:v>1.0069353083532298</c:v>
                </c:pt>
                <c:pt idx="1320">
                  <c:v>1.0041579366239504</c:v>
                </c:pt>
                <c:pt idx="1321">
                  <c:v>1.0055547434585588</c:v>
                </c:pt>
                <c:pt idx="1322">
                  <c:v>1.0051974207799381</c:v>
                </c:pt>
                <c:pt idx="1323">
                  <c:v>0.99962643538144202</c:v>
                </c:pt>
                <c:pt idx="1324">
                  <c:v>1.0017216456333544</c:v>
                </c:pt>
                <c:pt idx="1325">
                  <c:v>1.0051974207799381</c:v>
                </c:pt>
                <c:pt idx="1326">
                  <c:v>1.0034595332066463</c:v>
                </c:pt>
                <c:pt idx="1327">
                  <c:v>1.0034595332066463</c:v>
                </c:pt>
                <c:pt idx="1328">
                  <c:v>1.0041579366239504</c:v>
                </c:pt>
                <c:pt idx="1329">
                  <c:v>1.0072926310318504</c:v>
                </c:pt>
                <c:pt idx="1330">
                  <c:v>1.0055547434585588</c:v>
                </c:pt>
                <c:pt idx="1331">
                  <c:v>1.0024038071107213</c:v>
                </c:pt>
                <c:pt idx="1332">
                  <c:v>1.0107846481183713</c:v>
                </c:pt>
                <c:pt idx="1333">
                  <c:v>1.0020627263720381</c:v>
                </c:pt>
                <c:pt idx="1334">
                  <c:v>1.0038006139453297</c:v>
                </c:pt>
                <c:pt idx="1335">
                  <c:v>1.0024038071107213</c:v>
                </c:pt>
                <c:pt idx="1336">
                  <c:v>1.0072926310318504</c:v>
                </c:pt>
                <c:pt idx="1337">
                  <c:v>1.0083321151878379</c:v>
                </c:pt>
                <c:pt idx="1338">
                  <c:v>1.0069353083532298</c:v>
                </c:pt>
                <c:pt idx="1339">
                  <c:v>1.0062531468758629</c:v>
                </c:pt>
                <c:pt idx="1340">
                  <c:v>1.0017216456333544</c:v>
                </c:pt>
                <c:pt idx="1341">
                  <c:v>1.0038006139453297</c:v>
                </c:pt>
                <c:pt idx="1342">
                  <c:v>1.0079910344491547</c:v>
                </c:pt>
                <c:pt idx="1343">
                  <c:v>1.0041579366239504</c:v>
                </c:pt>
                <c:pt idx="1344">
                  <c:v>1.0048563400412547</c:v>
                </c:pt>
                <c:pt idx="1345">
                  <c:v>1.005895824197242</c:v>
                </c:pt>
                <c:pt idx="1346">
                  <c:v>1.0038006139453297</c:v>
                </c:pt>
                <c:pt idx="1347">
                  <c:v>1.0020627263720381</c:v>
                </c:pt>
                <c:pt idx="1348">
                  <c:v>1.0034595332066463</c:v>
                </c:pt>
                <c:pt idx="1349">
                  <c:v>1.0027611297893422</c:v>
                </c:pt>
                <c:pt idx="1350">
                  <c:v>1.0062531468758629</c:v>
                </c:pt>
                <c:pt idx="1351">
                  <c:v>1.0003248387987462</c:v>
                </c:pt>
                <c:pt idx="1352">
                  <c:v>0.99996751612012558</c:v>
                </c:pt>
                <c:pt idx="1353">
                  <c:v>1.0090305186051423</c:v>
                </c:pt>
                <c:pt idx="1354">
                  <c:v>1.0069353083532298</c:v>
                </c:pt>
                <c:pt idx="1355">
                  <c:v>1.0048563400412547</c:v>
                </c:pt>
                <c:pt idx="1356">
                  <c:v>1.0024038071107213</c:v>
                </c:pt>
                <c:pt idx="1357">
                  <c:v>0.99926911270282137</c:v>
                </c:pt>
                <c:pt idx="1358">
                  <c:v>1.0064155662752359</c:v>
                </c:pt>
                <c:pt idx="1359">
                  <c:v>1.0013643229547338</c:v>
                </c:pt>
                <c:pt idx="1360">
                  <c:v>1.0072926310318504</c:v>
                </c:pt>
                <c:pt idx="1361">
                  <c:v>1.0051974207799381</c:v>
                </c:pt>
                <c:pt idx="1362">
                  <c:v>1.0062531468758629</c:v>
                </c:pt>
                <c:pt idx="1363">
                  <c:v>1.0013643229547338</c:v>
                </c:pt>
                <c:pt idx="1364">
                  <c:v>1.004499017362634</c:v>
                </c:pt>
                <c:pt idx="1365">
                  <c:v>1.0038006139453297</c:v>
                </c:pt>
                <c:pt idx="1366">
                  <c:v>1.0010232422160503</c:v>
                </c:pt>
                <c:pt idx="1367">
                  <c:v>1.004499017362634</c:v>
                </c:pt>
                <c:pt idx="1368">
                  <c:v>1.0024038071107213</c:v>
                </c:pt>
                <c:pt idx="1369">
                  <c:v>1.0051974207799381</c:v>
                </c:pt>
                <c:pt idx="1370">
                  <c:v>1.0048563400412547</c:v>
                </c:pt>
                <c:pt idx="1371">
                  <c:v>1.0041579366239504</c:v>
                </c:pt>
                <c:pt idx="1372">
                  <c:v>1.0034595332066463</c:v>
                </c:pt>
                <c:pt idx="1373">
                  <c:v>1.0062531468758629</c:v>
                </c:pt>
                <c:pt idx="1374">
                  <c:v>1.0034595332066463</c:v>
                </c:pt>
                <c:pt idx="1375">
                  <c:v>0.99649174097354187</c:v>
                </c:pt>
                <c:pt idx="1376">
                  <c:v>1.0020627263720381</c:v>
                </c:pt>
                <c:pt idx="1377">
                  <c:v>1.0034595332066463</c:v>
                </c:pt>
                <c:pt idx="1378">
                  <c:v>1.0034595332066463</c:v>
                </c:pt>
                <c:pt idx="1379">
                  <c:v>1.0083321151878379</c:v>
                </c:pt>
                <c:pt idx="1380">
                  <c:v>1.0069353083532298</c:v>
                </c:pt>
                <c:pt idx="1381">
                  <c:v>1.0062531468758629</c:v>
                </c:pt>
                <c:pt idx="1382">
                  <c:v>1.0013643229547338</c:v>
                </c:pt>
                <c:pt idx="1383">
                  <c:v>1.0065942276145463</c:v>
                </c:pt>
                <c:pt idx="1384">
                  <c:v>1.0048563400412547</c:v>
                </c:pt>
                <c:pt idx="1385">
                  <c:v>1.0065942276145463</c:v>
                </c:pt>
                <c:pt idx="1386">
                  <c:v>1.004499017362634</c:v>
                </c:pt>
                <c:pt idx="1387">
                  <c:v>1.0055547434585588</c:v>
                </c:pt>
                <c:pt idx="1388">
                  <c:v>1.0051974207799381</c:v>
                </c:pt>
                <c:pt idx="1389">
                  <c:v>1.0048563400412547</c:v>
                </c:pt>
                <c:pt idx="1390">
                  <c:v>1.0083321151878379</c:v>
                </c:pt>
                <c:pt idx="1391">
                  <c:v>1.0076337117705338</c:v>
                </c:pt>
                <c:pt idx="1392">
                  <c:v>1.0097289220224464</c:v>
                </c:pt>
                <c:pt idx="1393">
                  <c:v>1.0031022105280254</c:v>
                </c:pt>
                <c:pt idx="1394">
                  <c:v>1.0072926310318504</c:v>
                </c:pt>
                <c:pt idx="1395">
                  <c:v>1.0006659195374297</c:v>
                </c:pt>
                <c:pt idx="1396">
                  <c:v>1.005895824197242</c:v>
                </c:pt>
                <c:pt idx="1397">
                  <c:v>1.0017216456333544</c:v>
                </c:pt>
                <c:pt idx="1398">
                  <c:v>1.0034595332066463</c:v>
                </c:pt>
                <c:pt idx="1399">
                  <c:v>1.0048563400412547</c:v>
                </c:pt>
                <c:pt idx="1400">
                  <c:v>1.004499017362634</c:v>
                </c:pt>
                <c:pt idx="1401">
                  <c:v>1.0038006139453297</c:v>
                </c:pt>
                <c:pt idx="1402">
                  <c:v>1.0069353083532298</c:v>
                </c:pt>
                <c:pt idx="1403">
                  <c:v>1.0020627263720381</c:v>
                </c:pt>
                <c:pt idx="1404">
                  <c:v>1.0076337117705338</c:v>
                </c:pt>
                <c:pt idx="1405">
                  <c:v>1.004499017362634</c:v>
                </c:pt>
                <c:pt idx="1406">
                  <c:v>1.0062531468758629</c:v>
                </c:pt>
                <c:pt idx="1407">
                  <c:v>1.0038006139453297</c:v>
                </c:pt>
                <c:pt idx="1408">
                  <c:v>1.0024038071107213</c:v>
                </c:pt>
                <c:pt idx="1409">
                  <c:v>1.0076337117705338</c:v>
                </c:pt>
                <c:pt idx="1410">
                  <c:v>1.0055547434585588</c:v>
                </c:pt>
                <c:pt idx="1411">
                  <c:v>1.0079910344491547</c:v>
                </c:pt>
                <c:pt idx="1412">
                  <c:v>1.0065942276145463</c:v>
                </c:pt>
                <c:pt idx="1413">
                  <c:v>1.004499017362634</c:v>
                </c:pt>
                <c:pt idx="1414">
                  <c:v>1.0076337117705338</c:v>
                </c:pt>
                <c:pt idx="1415">
                  <c:v>1.0062531468758629</c:v>
                </c:pt>
                <c:pt idx="1416">
                  <c:v>1.0079910344491547</c:v>
                </c:pt>
                <c:pt idx="1417">
                  <c:v>1.0072926310318504</c:v>
                </c:pt>
                <c:pt idx="1418">
                  <c:v>1.0076337117705338</c:v>
                </c:pt>
                <c:pt idx="1419">
                  <c:v>1.0041579366239504</c:v>
                </c:pt>
                <c:pt idx="1420">
                  <c:v>1.004499017362634</c:v>
                </c:pt>
                <c:pt idx="1421">
                  <c:v>1.0114668095957382</c:v>
                </c:pt>
                <c:pt idx="1422">
                  <c:v>1.0072926310318504</c:v>
                </c:pt>
                <c:pt idx="1423">
                  <c:v>1.0027611297893422</c:v>
                </c:pt>
                <c:pt idx="1424">
                  <c:v>1.0090305186051423</c:v>
                </c:pt>
                <c:pt idx="1425">
                  <c:v>1.0072926310318504</c:v>
                </c:pt>
                <c:pt idx="1426">
                  <c:v>0.99926911270282137</c:v>
                </c:pt>
                <c:pt idx="1427">
                  <c:v>1.0031022105280254</c:v>
                </c:pt>
                <c:pt idx="1428">
                  <c:v>1.0038006139453297</c:v>
                </c:pt>
                <c:pt idx="1429">
                  <c:v>1.005895824197242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84-429D-B484-954A755563AB}"/>
            </c:ext>
          </c:extLst>
        </c:ser>
        <c:ser>
          <c:idx val="1"/>
          <c:order val="1"/>
          <c:tx>
            <c:v>3 mA</c:v>
          </c:tx>
          <c:spPr>
            <a:ln w="19050">
              <a:noFill/>
            </a:ln>
          </c:spPr>
          <c:xVal>
            <c:numRef>
              <c:f>'1 mA 2 (3) Q'!$K$3:$K$1430</c:f>
              <c:numCache>
                <c:formatCode>General</c:formatCode>
                <c:ptCount val="1428"/>
                <c:pt idx="0">
                  <c:v>18</c:v>
                </c:pt>
                <c:pt idx="1">
                  <c:v>18.001000000000001</c:v>
                </c:pt>
                <c:pt idx="2">
                  <c:v>17.998000000000001</c:v>
                </c:pt>
                <c:pt idx="3">
                  <c:v>17.994</c:v>
                </c:pt>
                <c:pt idx="4">
                  <c:v>17.992000000000001</c:v>
                </c:pt>
                <c:pt idx="5">
                  <c:v>17.992000000000001</c:v>
                </c:pt>
                <c:pt idx="6">
                  <c:v>17.989999999999998</c:v>
                </c:pt>
                <c:pt idx="7">
                  <c:v>17.989999999999998</c:v>
                </c:pt>
                <c:pt idx="8">
                  <c:v>17.989000000000001</c:v>
                </c:pt>
                <c:pt idx="9">
                  <c:v>17.986999999999998</c:v>
                </c:pt>
                <c:pt idx="10">
                  <c:v>17.983000000000001</c:v>
                </c:pt>
                <c:pt idx="11">
                  <c:v>17.98</c:v>
                </c:pt>
                <c:pt idx="12">
                  <c:v>17.977</c:v>
                </c:pt>
                <c:pt idx="13">
                  <c:v>17.977</c:v>
                </c:pt>
                <c:pt idx="14">
                  <c:v>17.975000000000001</c:v>
                </c:pt>
                <c:pt idx="15">
                  <c:v>17.972000000000001</c:v>
                </c:pt>
                <c:pt idx="16">
                  <c:v>17.966000000000001</c:v>
                </c:pt>
                <c:pt idx="17">
                  <c:v>17.965</c:v>
                </c:pt>
                <c:pt idx="18">
                  <c:v>17.963999999999999</c:v>
                </c:pt>
                <c:pt idx="19">
                  <c:v>17.963000000000001</c:v>
                </c:pt>
                <c:pt idx="20">
                  <c:v>17.96</c:v>
                </c:pt>
                <c:pt idx="21">
                  <c:v>17.959</c:v>
                </c:pt>
                <c:pt idx="22">
                  <c:v>17.959</c:v>
                </c:pt>
                <c:pt idx="23">
                  <c:v>17.957000000000001</c:v>
                </c:pt>
                <c:pt idx="24">
                  <c:v>17.952999999999999</c:v>
                </c:pt>
                <c:pt idx="25">
                  <c:v>17.95</c:v>
                </c:pt>
                <c:pt idx="26">
                  <c:v>17.943999999999999</c:v>
                </c:pt>
                <c:pt idx="27">
                  <c:v>17.940000000000001</c:v>
                </c:pt>
                <c:pt idx="28">
                  <c:v>17.940000000000001</c:v>
                </c:pt>
                <c:pt idx="29">
                  <c:v>17.939</c:v>
                </c:pt>
                <c:pt idx="30">
                  <c:v>17.934000000000001</c:v>
                </c:pt>
                <c:pt idx="31">
                  <c:v>17.928999999999998</c:v>
                </c:pt>
                <c:pt idx="32">
                  <c:v>17.927</c:v>
                </c:pt>
                <c:pt idx="33">
                  <c:v>17.923999999999999</c:v>
                </c:pt>
                <c:pt idx="34">
                  <c:v>17.920999999999999</c:v>
                </c:pt>
                <c:pt idx="35">
                  <c:v>17.919</c:v>
                </c:pt>
                <c:pt idx="36">
                  <c:v>17.917000000000002</c:v>
                </c:pt>
                <c:pt idx="37">
                  <c:v>17.917000000000002</c:v>
                </c:pt>
                <c:pt idx="38">
                  <c:v>17.916</c:v>
                </c:pt>
                <c:pt idx="39">
                  <c:v>17.911999999999999</c:v>
                </c:pt>
                <c:pt idx="40">
                  <c:v>17.91</c:v>
                </c:pt>
                <c:pt idx="41">
                  <c:v>17.905999999999999</c:v>
                </c:pt>
                <c:pt idx="42">
                  <c:v>17.905000000000001</c:v>
                </c:pt>
                <c:pt idx="43">
                  <c:v>17.902000000000001</c:v>
                </c:pt>
                <c:pt idx="44">
                  <c:v>17.898</c:v>
                </c:pt>
                <c:pt idx="45">
                  <c:v>17.896999999999998</c:v>
                </c:pt>
                <c:pt idx="46">
                  <c:v>17.895</c:v>
                </c:pt>
                <c:pt idx="47">
                  <c:v>17.893000000000001</c:v>
                </c:pt>
                <c:pt idx="48">
                  <c:v>17.89</c:v>
                </c:pt>
                <c:pt idx="49">
                  <c:v>17.887</c:v>
                </c:pt>
                <c:pt idx="50">
                  <c:v>17.885000000000002</c:v>
                </c:pt>
                <c:pt idx="51">
                  <c:v>17.882000000000001</c:v>
                </c:pt>
                <c:pt idx="52">
                  <c:v>17.88</c:v>
                </c:pt>
                <c:pt idx="53">
                  <c:v>17.873999999999999</c:v>
                </c:pt>
                <c:pt idx="54">
                  <c:v>17.872</c:v>
                </c:pt>
                <c:pt idx="55">
                  <c:v>17.87</c:v>
                </c:pt>
                <c:pt idx="56">
                  <c:v>17.867000000000001</c:v>
                </c:pt>
                <c:pt idx="57">
                  <c:v>17.863</c:v>
                </c:pt>
                <c:pt idx="58">
                  <c:v>17.86</c:v>
                </c:pt>
                <c:pt idx="59">
                  <c:v>17.859000000000002</c:v>
                </c:pt>
                <c:pt idx="60">
                  <c:v>17.856999999999999</c:v>
                </c:pt>
                <c:pt idx="61">
                  <c:v>17.855</c:v>
                </c:pt>
                <c:pt idx="62">
                  <c:v>17.850999999999999</c:v>
                </c:pt>
                <c:pt idx="63">
                  <c:v>17.849</c:v>
                </c:pt>
                <c:pt idx="64">
                  <c:v>17.844999999999999</c:v>
                </c:pt>
                <c:pt idx="65">
                  <c:v>17.841000000000001</c:v>
                </c:pt>
                <c:pt idx="66">
                  <c:v>17.838000000000001</c:v>
                </c:pt>
                <c:pt idx="67">
                  <c:v>17.835999999999999</c:v>
                </c:pt>
                <c:pt idx="68">
                  <c:v>17.832999999999998</c:v>
                </c:pt>
                <c:pt idx="69">
                  <c:v>17.829999999999998</c:v>
                </c:pt>
                <c:pt idx="70">
                  <c:v>17.826000000000001</c:v>
                </c:pt>
                <c:pt idx="71">
                  <c:v>17.824999999999999</c:v>
                </c:pt>
                <c:pt idx="72">
                  <c:v>17.823</c:v>
                </c:pt>
                <c:pt idx="73">
                  <c:v>17.82</c:v>
                </c:pt>
                <c:pt idx="74">
                  <c:v>17.815999999999999</c:v>
                </c:pt>
                <c:pt idx="75">
                  <c:v>17.814</c:v>
                </c:pt>
                <c:pt idx="76">
                  <c:v>17.812000000000001</c:v>
                </c:pt>
                <c:pt idx="77">
                  <c:v>17.812000000000001</c:v>
                </c:pt>
                <c:pt idx="78">
                  <c:v>17.808</c:v>
                </c:pt>
                <c:pt idx="79">
                  <c:v>17.802</c:v>
                </c:pt>
                <c:pt idx="80">
                  <c:v>17.798999999999999</c:v>
                </c:pt>
                <c:pt idx="81">
                  <c:v>17.797999999999998</c:v>
                </c:pt>
                <c:pt idx="82">
                  <c:v>17.795999999999999</c:v>
                </c:pt>
                <c:pt idx="83">
                  <c:v>17.794</c:v>
                </c:pt>
                <c:pt idx="84">
                  <c:v>17.792999999999999</c:v>
                </c:pt>
                <c:pt idx="85">
                  <c:v>17.792999999999999</c:v>
                </c:pt>
                <c:pt idx="86">
                  <c:v>17.792000000000002</c:v>
                </c:pt>
                <c:pt idx="87">
                  <c:v>17.79</c:v>
                </c:pt>
                <c:pt idx="88">
                  <c:v>17.789000000000001</c:v>
                </c:pt>
                <c:pt idx="89">
                  <c:v>17.789000000000001</c:v>
                </c:pt>
                <c:pt idx="90">
                  <c:v>17.789000000000001</c:v>
                </c:pt>
                <c:pt idx="91">
                  <c:v>17.789000000000001</c:v>
                </c:pt>
                <c:pt idx="92">
                  <c:v>17.788</c:v>
                </c:pt>
                <c:pt idx="93">
                  <c:v>17.786999999999999</c:v>
                </c:pt>
                <c:pt idx="94">
                  <c:v>17.785</c:v>
                </c:pt>
                <c:pt idx="95">
                  <c:v>17.783000000000001</c:v>
                </c:pt>
                <c:pt idx="96">
                  <c:v>17.782</c:v>
                </c:pt>
                <c:pt idx="97">
                  <c:v>17.78</c:v>
                </c:pt>
                <c:pt idx="98">
                  <c:v>17.78</c:v>
                </c:pt>
                <c:pt idx="99">
                  <c:v>17.78</c:v>
                </c:pt>
                <c:pt idx="100">
                  <c:v>17.777999999999999</c:v>
                </c:pt>
                <c:pt idx="101">
                  <c:v>17.774000000000001</c:v>
                </c:pt>
                <c:pt idx="102">
                  <c:v>17.77</c:v>
                </c:pt>
                <c:pt idx="103">
                  <c:v>17.766999999999999</c:v>
                </c:pt>
                <c:pt idx="104">
                  <c:v>17.766999999999999</c:v>
                </c:pt>
                <c:pt idx="105">
                  <c:v>17.763000000000002</c:v>
                </c:pt>
                <c:pt idx="106">
                  <c:v>17.762</c:v>
                </c:pt>
                <c:pt idx="107">
                  <c:v>17.762</c:v>
                </c:pt>
                <c:pt idx="108">
                  <c:v>17.760000000000002</c:v>
                </c:pt>
                <c:pt idx="109">
                  <c:v>17.760000000000002</c:v>
                </c:pt>
                <c:pt idx="110">
                  <c:v>17.759</c:v>
                </c:pt>
                <c:pt idx="111">
                  <c:v>17.757000000000001</c:v>
                </c:pt>
                <c:pt idx="112">
                  <c:v>17.754999999999999</c:v>
                </c:pt>
                <c:pt idx="113">
                  <c:v>17.754000000000001</c:v>
                </c:pt>
                <c:pt idx="114">
                  <c:v>17.751000000000001</c:v>
                </c:pt>
                <c:pt idx="115">
                  <c:v>17.748999999999999</c:v>
                </c:pt>
                <c:pt idx="116">
                  <c:v>17.747</c:v>
                </c:pt>
                <c:pt idx="117">
                  <c:v>17.745999999999999</c:v>
                </c:pt>
                <c:pt idx="118">
                  <c:v>17.747</c:v>
                </c:pt>
                <c:pt idx="119">
                  <c:v>17.747</c:v>
                </c:pt>
                <c:pt idx="120">
                  <c:v>17.745999999999999</c:v>
                </c:pt>
                <c:pt idx="121">
                  <c:v>17.745000000000001</c:v>
                </c:pt>
                <c:pt idx="122">
                  <c:v>17.742999999999999</c:v>
                </c:pt>
                <c:pt idx="123">
                  <c:v>17.742000000000001</c:v>
                </c:pt>
                <c:pt idx="124">
                  <c:v>17.742000000000001</c:v>
                </c:pt>
                <c:pt idx="125">
                  <c:v>17.742000000000001</c:v>
                </c:pt>
                <c:pt idx="126">
                  <c:v>17.739999999999998</c:v>
                </c:pt>
                <c:pt idx="127">
                  <c:v>17.739000000000001</c:v>
                </c:pt>
                <c:pt idx="128">
                  <c:v>17.738</c:v>
                </c:pt>
                <c:pt idx="129">
                  <c:v>17.736000000000001</c:v>
                </c:pt>
                <c:pt idx="130">
                  <c:v>17.734000000000002</c:v>
                </c:pt>
                <c:pt idx="131">
                  <c:v>17.731000000000002</c:v>
                </c:pt>
                <c:pt idx="132">
                  <c:v>17.73</c:v>
                </c:pt>
                <c:pt idx="133">
                  <c:v>17.727</c:v>
                </c:pt>
                <c:pt idx="134">
                  <c:v>17.725999999999999</c:v>
                </c:pt>
                <c:pt idx="135">
                  <c:v>17.725000000000001</c:v>
                </c:pt>
                <c:pt idx="136">
                  <c:v>17.724</c:v>
                </c:pt>
                <c:pt idx="137">
                  <c:v>17.724</c:v>
                </c:pt>
                <c:pt idx="138">
                  <c:v>17.722999999999999</c:v>
                </c:pt>
                <c:pt idx="139">
                  <c:v>17.722000000000001</c:v>
                </c:pt>
                <c:pt idx="140">
                  <c:v>17.721</c:v>
                </c:pt>
                <c:pt idx="141">
                  <c:v>17.72</c:v>
                </c:pt>
                <c:pt idx="142">
                  <c:v>17.719000000000001</c:v>
                </c:pt>
                <c:pt idx="143">
                  <c:v>17.719000000000001</c:v>
                </c:pt>
                <c:pt idx="144">
                  <c:v>17.718</c:v>
                </c:pt>
                <c:pt idx="145">
                  <c:v>17.716000000000001</c:v>
                </c:pt>
                <c:pt idx="146">
                  <c:v>17.713999999999999</c:v>
                </c:pt>
                <c:pt idx="147">
                  <c:v>17.710999999999999</c:v>
                </c:pt>
                <c:pt idx="148">
                  <c:v>17.71</c:v>
                </c:pt>
                <c:pt idx="149">
                  <c:v>17.709</c:v>
                </c:pt>
                <c:pt idx="150">
                  <c:v>17.707000000000001</c:v>
                </c:pt>
                <c:pt idx="151">
                  <c:v>17.706</c:v>
                </c:pt>
                <c:pt idx="152">
                  <c:v>17.702999999999999</c:v>
                </c:pt>
                <c:pt idx="153">
                  <c:v>17.701000000000001</c:v>
                </c:pt>
                <c:pt idx="154">
                  <c:v>17.698</c:v>
                </c:pt>
                <c:pt idx="155">
                  <c:v>17.696000000000002</c:v>
                </c:pt>
                <c:pt idx="156">
                  <c:v>17.695</c:v>
                </c:pt>
                <c:pt idx="157">
                  <c:v>17.693999999999999</c:v>
                </c:pt>
                <c:pt idx="158">
                  <c:v>17.693999999999999</c:v>
                </c:pt>
                <c:pt idx="159">
                  <c:v>17.693000000000001</c:v>
                </c:pt>
                <c:pt idx="160">
                  <c:v>17.692</c:v>
                </c:pt>
                <c:pt idx="161">
                  <c:v>17.689</c:v>
                </c:pt>
                <c:pt idx="162">
                  <c:v>17.687000000000001</c:v>
                </c:pt>
                <c:pt idx="163">
                  <c:v>17.684999999999999</c:v>
                </c:pt>
                <c:pt idx="164">
                  <c:v>17.684000000000001</c:v>
                </c:pt>
                <c:pt idx="165">
                  <c:v>17.684000000000001</c:v>
                </c:pt>
                <c:pt idx="166">
                  <c:v>17.683</c:v>
                </c:pt>
                <c:pt idx="167">
                  <c:v>17.681000000000001</c:v>
                </c:pt>
                <c:pt idx="168">
                  <c:v>17.678999999999998</c:v>
                </c:pt>
                <c:pt idx="169">
                  <c:v>17.677</c:v>
                </c:pt>
                <c:pt idx="170">
                  <c:v>17.675000000000001</c:v>
                </c:pt>
                <c:pt idx="171">
                  <c:v>17.675000000000001</c:v>
                </c:pt>
                <c:pt idx="172">
                  <c:v>17.673999999999999</c:v>
                </c:pt>
                <c:pt idx="173">
                  <c:v>17.672000000000001</c:v>
                </c:pt>
                <c:pt idx="174">
                  <c:v>17.670000000000002</c:v>
                </c:pt>
                <c:pt idx="175">
                  <c:v>17.667999999999999</c:v>
                </c:pt>
                <c:pt idx="176">
                  <c:v>17.666</c:v>
                </c:pt>
                <c:pt idx="177">
                  <c:v>17.664000000000001</c:v>
                </c:pt>
                <c:pt idx="178">
                  <c:v>17.661999999999999</c:v>
                </c:pt>
                <c:pt idx="179">
                  <c:v>17.661999999999999</c:v>
                </c:pt>
                <c:pt idx="180">
                  <c:v>17.661000000000001</c:v>
                </c:pt>
                <c:pt idx="181">
                  <c:v>17.661000000000001</c:v>
                </c:pt>
                <c:pt idx="182">
                  <c:v>17.66</c:v>
                </c:pt>
                <c:pt idx="183">
                  <c:v>17.658999999999999</c:v>
                </c:pt>
                <c:pt idx="184">
                  <c:v>17.658000000000001</c:v>
                </c:pt>
                <c:pt idx="185">
                  <c:v>17.657</c:v>
                </c:pt>
                <c:pt idx="186">
                  <c:v>17.655999999999999</c:v>
                </c:pt>
                <c:pt idx="187">
                  <c:v>17.655000000000001</c:v>
                </c:pt>
                <c:pt idx="188">
                  <c:v>17.655000000000001</c:v>
                </c:pt>
                <c:pt idx="189">
                  <c:v>17.652000000000001</c:v>
                </c:pt>
                <c:pt idx="190">
                  <c:v>17.651</c:v>
                </c:pt>
                <c:pt idx="191">
                  <c:v>17.649000000000001</c:v>
                </c:pt>
                <c:pt idx="192">
                  <c:v>17.646999999999998</c:v>
                </c:pt>
                <c:pt idx="193">
                  <c:v>17.645</c:v>
                </c:pt>
                <c:pt idx="194">
                  <c:v>17.643000000000001</c:v>
                </c:pt>
                <c:pt idx="195">
                  <c:v>17.641999999999999</c:v>
                </c:pt>
                <c:pt idx="196">
                  <c:v>17.64</c:v>
                </c:pt>
                <c:pt idx="197">
                  <c:v>17.638999999999999</c:v>
                </c:pt>
                <c:pt idx="198">
                  <c:v>17.638999999999999</c:v>
                </c:pt>
                <c:pt idx="199">
                  <c:v>17.637</c:v>
                </c:pt>
                <c:pt idx="200">
                  <c:v>17.635999999999999</c:v>
                </c:pt>
                <c:pt idx="201">
                  <c:v>17.635999999999999</c:v>
                </c:pt>
                <c:pt idx="202">
                  <c:v>17.635999999999999</c:v>
                </c:pt>
                <c:pt idx="203">
                  <c:v>17.635000000000002</c:v>
                </c:pt>
                <c:pt idx="204">
                  <c:v>17.634</c:v>
                </c:pt>
                <c:pt idx="205">
                  <c:v>17.631</c:v>
                </c:pt>
                <c:pt idx="206">
                  <c:v>17.63</c:v>
                </c:pt>
                <c:pt idx="207">
                  <c:v>17.629000000000001</c:v>
                </c:pt>
                <c:pt idx="208">
                  <c:v>17.628</c:v>
                </c:pt>
                <c:pt idx="209">
                  <c:v>17.628</c:v>
                </c:pt>
                <c:pt idx="210">
                  <c:v>17.628</c:v>
                </c:pt>
                <c:pt idx="211">
                  <c:v>17.626999999999999</c:v>
                </c:pt>
                <c:pt idx="212">
                  <c:v>17.626000000000001</c:v>
                </c:pt>
                <c:pt idx="213">
                  <c:v>17.623000000000001</c:v>
                </c:pt>
                <c:pt idx="214">
                  <c:v>17.622</c:v>
                </c:pt>
                <c:pt idx="215">
                  <c:v>17.619</c:v>
                </c:pt>
                <c:pt idx="216">
                  <c:v>17.617000000000001</c:v>
                </c:pt>
                <c:pt idx="217">
                  <c:v>17.614000000000001</c:v>
                </c:pt>
                <c:pt idx="218">
                  <c:v>17.611999999999998</c:v>
                </c:pt>
                <c:pt idx="219">
                  <c:v>17.611000000000001</c:v>
                </c:pt>
                <c:pt idx="220">
                  <c:v>17.609000000000002</c:v>
                </c:pt>
                <c:pt idx="221">
                  <c:v>17.606999999999999</c:v>
                </c:pt>
                <c:pt idx="222">
                  <c:v>17.605</c:v>
                </c:pt>
                <c:pt idx="223">
                  <c:v>17.603999999999999</c:v>
                </c:pt>
                <c:pt idx="224">
                  <c:v>17.603000000000002</c:v>
                </c:pt>
                <c:pt idx="225">
                  <c:v>17.602</c:v>
                </c:pt>
                <c:pt idx="226">
                  <c:v>17.600999999999999</c:v>
                </c:pt>
                <c:pt idx="227">
                  <c:v>17.600000000000001</c:v>
                </c:pt>
                <c:pt idx="228">
                  <c:v>17.597999999999999</c:v>
                </c:pt>
                <c:pt idx="229">
                  <c:v>17.597999999999999</c:v>
                </c:pt>
                <c:pt idx="230">
                  <c:v>17.597000000000001</c:v>
                </c:pt>
                <c:pt idx="231">
                  <c:v>17.596</c:v>
                </c:pt>
                <c:pt idx="232">
                  <c:v>17.594000000000001</c:v>
                </c:pt>
                <c:pt idx="233">
                  <c:v>17.593</c:v>
                </c:pt>
                <c:pt idx="234">
                  <c:v>17.59</c:v>
                </c:pt>
                <c:pt idx="235">
                  <c:v>17.588000000000001</c:v>
                </c:pt>
                <c:pt idx="236">
                  <c:v>17.588000000000001</c:v>
                </c:pt>
                <c:pt idx="237">
                  <c:v>17.587</c:v>
                </c:pt>
                <c:pt idx="238">
                  <c:v>17.585000000000001</c:v>
                </c:pt>
                <c:pt idx="239">
                  <c:v>17.582999999999998</c:v>
                </c:pt>
                <c:pt idx="240">
                  <c:v>17.582000000000001</c:v>
                </c:pt>
                <c:pt idx="241">
                  <c:v>17.579999999999998</c:v>
                </c:pt>
                <c:pt idx="242">
                  <c:v>17.577999999999999</c:v>
                </c:pt>
                <c:pt idx="243">
                  <c:v>17.577000000000002</c:v>
                </c:pt>
                <c:pt idx="244">
                  <c:v>17.576000000000001</c:v>
                </c:pt>
                <c:pt idx="245">
                  <c:v>17.574999999999999</c:v>
                </c:pt>
                <c:pt idx="246">
                  <c:v>17.574000000000002</c:v>
                </c:pt>
                <c:pt idx="247">
                  <c:v>17.573</c:v>
                </c:pt>
                <c:pt idx="248">
                  <c:v>17.571000000000002</c:v>
                </c:pt>
                <c:pt idx="249">
                  <c:v>17.568999999999999</c:v>
                </c:pt>
                <c:pt idx="250">
                  <c:v>17.567</c:v>
                </c:pt>
                <c:pt idx="251">
                  <c:v>17.567</c:v>
                </c:pt>
                <c:pt idx="252">
                  <c:v>17.565000000000001</c:v>
                </c:pt>
                <c:pt idx="253">
                  <c:v>17.562000000000001</c:v>
                </c:pt>
                <c:pt idx="254">
                  <c:v>17.559999999999999</c:v>
                </c:pt>
                <c:pt idx="255">
                  <c:v>17.558</c:v>
                </c:pt>
                <c:pt idx="256">
                  <c:v>17.555</c:v>
                </c:pt>
                <c:pt idx="257">
                  <c:v>17.553000000000001</c:v>
                </c:pt>
                <c:pt idx="258">
                  <c:v>17.55</c:v>
                </c:pt>
                <c:pt idx="259">
                  <c:v>17.548999999999999</c:v>
                </c:pt>
                <c:pt idx="260">
                  <c:v>17.547999999999998</c:v>
                </c:pt>
                <c:pt idx="261">
                  <c:v>17.545999999999999</c:v>
                </c:pt>
                <c:pt idx="262">
                  <c:v>17.545000000000002</c:v>
                </c:pt>
                <c:pt idx="263">
                  <c:v>17.544</c:v>
                </c:pt>
                <c:pt idx="264">
                  <c:v>17.542999999999999</c:v>
                </c:pt>
                <c:pt idx="265">
                  <c:v>17.542999999999999</c:v>
                </c:pt>
                <c:pt idx="266">
                  <c:v>17.542000000000002</c:v>
                </c:pt>
                <c:pt idx="267">
                  <c:v>17.541</c:v>
                </c:pt>
                <c:pt idx="268">
                  <c:v>17.54</c:v>
                </c:pt>
                <c:pt idx="269">
                  <c:v>17.539000000000001</c:v>
                </c:pt>
                <c:pt idx="270">
                  <c:v>17.538</c:v>
                </c:pt>
                <c:pt idx="271">
                  <c:v>17.536999999999999</c:v>
                </c:pt>
                <c:pt idx="272">
                  <c:v>17.535</c:v>
                </c:pt>
                <c:pt idx="273">
                  <c:v>17.532</c:v>
                </c:pt>
                <c:pt idx="274">
                  <c:v>17.53</c:v>
                </c:pt>
                <c:pt idx="275">
                  <c:v>17.529</c:v>
                </c:pt>
                <c:pt idx="276">
                  <c:v>17.527000000000001</c:v>
                </c:pt>
                <c:pt idx="277">
                  <c:v>17.526</c:v>
                </c:pt>
                <c:pt idx="278">
                  <c:v>17.526</c:v>
                </c:pt>
                <c:pt idx="279">
                  <c:v>17.526</c:v>
                </c:pt>
                <c:pt idx="280">
                  <c:v>17.523</c:v>
                </c:pt>
                <c:pt idx="281">
                  <c:v>17.521000000000001</c:v>
                </c:pt>
                <c:pt idx="282">
                  <c:v>17.521000000000001</c:v>
                </c:pt>
                <c:pt idx="283">
                  <c:v>17.52</c:v>
                </c:pt>
                <c:pt idx="284">
                  <c:v>17.52</c:v>
                </c:pt>
                <c:pt idx="285">
                  <c:v>17.518999999999998</c:v>
                </c:pt>
                <c:pt idx="286">
                  <c:v>17.518000000000001</c:v>
                </c:pt>
                <c:pt idx="287">
                  <c:v>17.515999999999998</c:v>
                </c:pt>
                <c:pt idx="288">
                  <c:v>17.513000000000002</c:v>
                </c:pt>
                <c:pt idx="289">
                  <c:v>17.510000000000002</c:v>
                </c:pt>
                <c:pt idx="290">
                  <c:v>17.507999999999999</c:v>
                </c:pt>
                <c:pt idx="291">
                  <c:v>17.507000000000001</c:v>
                </c:pt>
                <c:pt idx="292">
                  <c:v>17.507000000000001</c:v>
                </c:pt>
                <c:pt idx="293">
                  <c:v>17.504999999999999</c:v>
                </c:pt>
                <c:pt idx="294">
                  <c:v>17.504000000000001</c:v>
                </c:pt>
                <c:pt idx="295">
                  <c:v>17.503</c:v>
                </c:pt>
                <c:pt idx="296">
                  <c:v>17.501999999999999</c:v>
                </c:pt>
                <c:pt idx="297">
                  <c:v>17.501000000000001</c:v>
                </c:pt>
                <c:pt idx="298">
                  <c:v>17.498999999999999</c:v>
                </c:pt>
                <c:pt idx="299">
                  <c:v>17.498000000000001</c:v>
                </c:pt>
                <c:pt idx="300">
                  <c:v>17.497</c:v>
                </c:pt>
                <c:pt idx="301">
                  <c:v>17.495999999999999</c:v>
                </c:pt>
                <c:pt idx="302">
                  <c:v>17.495000000000001</c:v>
                </c:pt>
                <c:pt idx="303">
                  <c:v>17.494</c:v>
                </c:pt>
                <c:pt idx="304">
                  <c:v>17.492000000000001</c:v>
                </c:pt>
                <c:pt idx="305">
                  <c:v>17.491</c:v>
                </c:pt>
                <c:pt idx="306">
                  <c:v>17.489000000000001</c:v>
                </c:pt>
                <c:pt idx="307">
                  <c:v>17.488</c:v>
                </c:pt>
                <c:pt idx="308">
                  <c:v>17.486000000000001</c:v>
                </c:pt>
                <c:pt idx="309">
                  <c:v>17.484000000000002</c:v>
                </c:pt>
                <c:pt idx="310">
                  <c:v>17.481999999999999</c:v>
                </c:pt>
                <c:pt idx="311">
                  <c:v>17.481000000000002</c:v>
                </c:pt>
                <c:pt idx="312">
                  <c:v>17.48</c:v>
                </c:pt>
                <c:pt idx="313">
                  <c:v>17.48</c:v>
                </c:pt>
                <c:pt idx="314">
                  <c:v>17.478999999999999</c:v>
                </c:pt>
                <c:pt idx="315">
                  <c:v>17.477</c:v>
                </c:pt>
                <c:pt idx="316">
                  <c:v>17.475999999999999</c:v>
                </c:pt>
                <c:pt idx="317">
                  <c:v>17.475000000000001</c:v>
                </c:pt>
                <c:pt idx="318">
                  <c:v>17.474</c:v>
                </c:pt>
                <c:pt idx="319">
                  <c:v>17.472000000000001</c:v>
                </c:pt>
                <c:pt idx="320">
                  <c:v>17.471</c:v>
                </c:pt>
                <c:pt idx="321">
                  <c:v>17.47</c:v>
                </c:pt>
                <c:pt idx="322">
                  <c:v>17.468</c:v>
                </c:pt>
                <c:pt idx="323">
                  <c:v>17.466000000000001</c:v>
                </c:pt>
                <c:pt idx="324">
                  <c:v>17.463000000000001</c:v>
                </c:pt>
                <c:pt idx="325">
                  <c:v>17.462</c:v>
                </c:pt>
                <c:pt idx="326">
                  <c:v>17.462</c:v>
                </c:pt>
                <c:pt idx="327">
                  <c:v>17.462</c:v>
                </c:pt>
                <c:pt idx="328">
                  <c:v>17.460999999999999</c:v>
                </c:pt>
                <c:pt idx="329">
                  <c:v>17.46</c:v>
                </c:pt>
                <c:pt idx="330">
                  <c:v>17.457999999999998</c:v>
                </c:pt>
                <c:pt idx="331">
                  <c:v>17.457000000000001</c:v>
                </c:pt>
                <c:pt idx="332">
                  <c:v>17.454999999999998</c:v>
                </c:pt>
                <c:pt idx="333">
                  <c:v>17.454000000000001</c:v>
                </c:pt>
                <c:pt idx="334">
                  <c:v>17.452999999999999</c:v>
                </c:pt>
                <c:pt idx="335">
                  <c:v>17.451000000000001</c:v>
                </c:pt>
                <c:pt idx="336">
                  <c:v>17.449000000000002</c:v>
                </c:pt>
                <c:pt idx="337">
                  <c:v>17.446999999999999</c:v>
                </c:pt>
                <c:pt idx="338">
                  <c:v>17.446000000000002</c:v>
                </c:pt>
                <c:pt idx="339">
                  <c:v>17.443000000000001</c:v>
                </c:pt>
                <c:pt idx="340">
                  <c:v>17.439</c:v>
                </c:pt>
                <c:pt idx="341">
                  <c:v>17.437000000000001</c:v>
                </c:pt>
                <c:pt idx="342">
                  <c:v>17.434000000000001</c:v>
                </c:pt>
                <c:pt idx="343">
                  <c:v>17.434000000000001</c:v>
                </c:pt>
                <c:pt idx="344">
                  <c:v>17.433</c:v>
                </c:pt>
                <c:pt idx="345">
                  <c:v>17.431999999999999</c:v>
                </c:pt>
                <c:pt idx="346">
                  <c:v>17.43</c:v>
                </c:pt>
                <c:pt idx="347">
                  <c:v>17.43</c:v>
                </c:pt>
                <c:pt idx="348">
                  <c:v>17.428000000000001</c:v>
                </c:pt>
                <c:pt idx="349">
                  <c:v>17.425999999999998</c:v>
                </c:pt>
                <c:pt idx="350">
                  <c:v>17.425000000000001</c:v>
                </c:pt>
                <c:pt idx="351">
                  <c:v>17.423999999999999</c:v>
                </c:pt>
                <c:pt idx="352">
                  <c:v>17.423999999999999</c:v>
                </c:pt>
                <c:pt idx="353">
                  <c:v>17.423999999999999</c:v>
                </c:pt>
                <c:pt idx="354">
                  <c:v>17.422000000000001</c:v>
                </c:pt>
                <c:pt idx="355">
                  <c:v>17.420999999999999</c:v>
                </c:pt>
                <c:pt idx="356">
                  <c:v>17.420000000000002</c:v>
                </c:pt>
                <c:pt idx="357">
                  <c:v>17.420000000000002</c:v>
                </c:pt>
                <c:pt idx="358">
                  <c:v>17.417999999999999</c:v>
                </c:pt>
                <c:pt idx="359">
                  <c:v>17.417000000000002</c:v>
                </c:pt>
                <c:pt idx="360">
                  <c:v>17.416</c:v>
                </c:pt>
                <c:pt idx="361">
                  <c:v>17.413</c:v>
                </c:pt>
                <c:pt idx="362">
                  <c:v>17.411000000000001</c:v>
                </c:pt>
                <c:pt idx="363">
                  <c:v>17.408999999999999</c:v>
                </c:pt>
                <c:pt idx="364">
                  <c:v>17.408000000000001</c:v>
                </c:pt>
                <c:pt idx="365">
                  <c:v>17.405000000000001</c:v>
                </c:pt>
                <c:pt idx="366">
                  <c:v>17.402999999999999</c:v>
                </c:pt>
                <c:pt idx="367">
                  <c:v>17.401</c:v>
                </c:pt>
                <c:pt idx="368">
                  <c:v>17.401</c:v>
                </c:pt>
                <c:pt idx="369">
                  <c:v>17.399999999999999</c:v>
                </c:pt>
                <c:pt idx="370">
                  <c:v>17.399000000000001</c:v>
                </c:pt>
                <c:pt idx="371">
                  <c:v>17.398</c:v>
                </c:pt>
                <c:pt idx="372">
                  <c:v>17.393999999999998</c:v>
                </c:pt>
                <c:pt idx="373">
                  <c:v>17.391999999999999</c:v>
                </c:pt>
                <c:pt idx="374">
                  <c:v>17.39</c:v>
                </c:pt>
                <c:pt idx="375">
                  <c:v>17.388000000000002</c:v>
                </c:pt>
                <c:pt idx="376">
                  <c:v>17.385999999999999</c:v>
                </c:pt>
                <c:pt idx="377">
                  <c:v>17.384</c:v>
                </c:pt>
                <c:pt idx="378">
                  <c:v>17.382999999999999</c:v>
                </c:pt>
                <c:pt idx="379">
                  <c:v>17.381</c:v>
                </c:pt>
                <c:pt idx="380">
                  <c:v>17.381</c:v>
                </c:pt>
                <c:pt idx="381">
                  <c:v>17.381</c:v>
                </c:pt>
                <c:pt idx="382">
                  <c:v>17.379000000000001</c:v>
                </c:pt>
                <c:pt idx="383">
                  <c:v>17.378</c:v>
                </c:pt>
                <c:pt idx="384">
                  <c:v>17.376999999999999</c:v>
                </c:pt>
                <c:pt idx="385">
                  <c:v>17.376999999999999</c:v>
                </c:pt>
                <c:pt idx="386">
                  <c:v>17.376999999999999</c:v>
                </c:pt>
                <c:pt idx="387">
                  <c:v>17.376000000000001</c:v>
                </c:pt>
                <c:pt idx="388">
                  <c:v>17.373999999999999</c:v>
                </c:pt>
                <c:pt idx="389">
                  <c:v>17.370999999999999</c:v>
                </c:pt>
                <c:pt idx="390">
                  <c:v>17.369</c:v>
                </c:pt>
                <c:pt idx="391">
                  <c:v>17.369</c:v>
                </c:pt>
                <c:pt idx="392">
                  <c:v>17.367000000000001</c:v>
                </c:pt>
                <c:pt idx="393">
                  <c:v>17.367000000000001</c:v>
                </c:pt>
                <c:pt idx="394">
                  <c:v>17.366</c:v>
                </c:pt>
                <c:pt idx="395">
                  <c:v>17.366</c:v>
                </c:pt>
                <c:pt idx="396">
                  <c:v>17.364999999999998</c:v>
                </c:pt>
                <c:pt idx="397">
                  <c:v>17.364000000000001</c:v>
                </c:pt>
                <c:pt idx="398">
                  <c:v>17.363</c:v>
                </c:pt>
                <c:pt idx="399">
                  <c:v>17.361999999999998</c:v>
                </c:pt>
                <c:pt idx="400">
                  <c:v>17.361000000000001</c:v>
                </c:pt>
                <c:pt idx="401">
                  <c:v>17.359000000000002</c:v>
                </c:pt>
                <c:pt idx="402">
                  <c:v>17.356999999999999</c:v>
                </c:pt>
                <c:pt idx="403">
                  <c:v>17.356999999999999</c:v>
                </c:pt>
                <c:pt idx="404">
                  <c:v>17.356000000000002</c:v>
                </c:pt>
                <c:pt idx="405">
                  <c:v>17.355</c:v>
                </c:pt>
                <c:pt idx="406">
                  <c:v>17.353000000000002</c:v>
                </c:pt>
                <c:pt idx="407">
                  <c:v>17.350999999999999</c:v>
                </c:pt>
                <c:pt idx="408">
                  <c:v>17.349</c:v>
                </c:pt>
                <c:pt idx="409">
                  <c:v>17.347000000000001</c:v>
                </c:pt>
                <c:pt idx="410">
                  <c:v>17.346</c:v>
                </c:pt>
                <c:pt idx="411">
                  <c:v>17.343</c:v>
                </c:pt>
                <c:pt idx="412">
                  <c:v>17.341000000000001</c:v>
                </c:pt>
                <c:pt idx="413">
                  <c:v>17.338999999999999</c:v>
                </c:pt>
                <c:pt idx="414">
                  <c:v>17.337</c:v>
                </c:pt>
                <c:pt idx="415">
                  <c:v>17.335999999999999</c:v>
                </c:pt>
                <c:pt idx="416">
                  <c:v>17.334</c:v>
                </c:pt>
                <c:pt idx="417">
                  <c:v>17.334</c:v>
                </c:pt>
                <c:pt idx="418">
                  <c:v>17.332999999999998</c:v>
                </c:pt>
                <c:pt idx="419">
                  <c:v>17.332000000000001</c:v>
                </c:pt>
                <c:pt idx="420">
                  <c:v>17.331</c:v>
                </c:pt>
                <c:pt idx="421">
                  <c:v>17.329999999999998</c:v>
                </c:pt>
                <c:pt idx="422">
                  <c:v>17.327999999999999</c:v>
                </c:pt>
                <c:pt idx="423">
                  <c:v>17.324999999999999</c:v>
                </c:pt>
                <c:pt idx="424">
                  <c:v>17.323</c:v>
                </c:pt>
                <c:pt idx="425">
                  <c:v>17.321000000000002</c:v>
                </c:pt>
                <c:pt idx="426">
                  <c:v>17.318999999999999</c:v>
                </c:pt>
                <c:pt idx="427">
                  <c:v>17.317</c:v>
                </c:pt>
                <c:pt idx="428">
                  <c:v>17.317</c:v>
                </c:pt>
                <c:pt idx="429">
                  <c:v>17.315000000000001</c:v>
                </c:pt>
                <c:pt idx="430">
                  <c:v>17.314</c:v>
                </c:pt>
                <c:pt idx="431">
                  <c:v>17.312999999999999</c:v>
                </c:pt>
                <c:pt idx="432">
                  <c:v>17.311</c:v>
                </c:pt>
                <c:pt idx="433">
                  <c:v>17.309999999999999</c:v>
                </c:pt>
                <c:pt idx="434">
                  <c:v>17.308</c:v>
                </c:pt>
                <c:pt idx="435">
                  <c:v>17.306000000000001</c:v>
                </c:pt>
                <c:pt idx="436">
                  <c:v>17.305</c:v>
                </c:pt>
                <c:pt idx="437">
                  <c:v>17.303000000000001</c:v>
                </c:pt>
                <c:pt idx="438">
                  <c:v>17.302</c:v>
                </c:pt>
                <c:pt idx="439">
                  <c:v>17.298999999999999</c:v>
                </c:pt>
                <c:pt idx="440">
                  <c:v>17.297999999999998</c:v>
                </c:pt>
                <c:pt idx="441">
                  <c:v>17.297999999999998</c:v>
                </c:pt>
                <c:pt idx="442">
                  <c:v>17.297000000000001</c:v>
                </c:pt>
                <c:pt idx="443">
                  <c:v>17.297000000000001</c:v>
                </c:pt>
                <c:pt idx="444">
                  <c:v>17.295999999999999</c:v>
                </c:pt>
                <c:pt idx="445">
                  <c:v>17.294</c:v>
                </c:pt>
                <c:pt idx="446">
                  <c:v>17.292000000000002</c:v>
                </c:pt>
                <c:pt idx="447">
                  <c:v>17.289000000000001</c:v>
                </c:pt>
                <c:pt idx="448">
                  <c:v>17.286000000000001</c:v>
                </c:pt>
                <c:pt idx="449">
                  <c:v>17.283999999999999</c:v>
                </c:pt>
                <c:pt idx="450">
                  <c:v>17.283999999999999</c:v>
                </c:pt>
                <c:pt idx="451">
                  <c:v>17.283000000000001</c:v>
                </c:pt>
                <c:pt idx="452">
                  <c:v>17.282</c:v>
                </c:pt>
                <c:pt idx="453">
                  <c:v>17.280999999999999</c:v>
                </c:pt>
                <c:pt idx="454">
                  <c:v>17.28</c:v>
                </c:pt>
                <c:pt idx="455">
                  <c:v>17.277000000000001</c:v>
                </c:pt>
                <c:pt idx="456">
                  <c:v>17.276</c:v>
                </c:pt>
                <c:pt idx="457">
                  <c:v>17.274000000000001</c:v>
                </c:pt>
                <c:pt idx="458">
                  <c:v>17.274000000000001</c:v>
                </c:pt>
                <c:pt idx="459">
                  <c:v>17.273</c:v>
                </c:pt>
                <c:pt idx="460">
                  <c:v>17.273</c:v>
                </c:pt>
                <c:pt idx="461">
                  <c:v>17.271000000000001</c:v>
                </c:pt>
                <c:pt idx="462">
                  <c:v>17.27</c:v>
                </c:pt>
                <c:pt idx="463">
                  <c:v>17.27</c:v>
                </c:pt>
                <c:pt idx="464">
                  <c:v>17.268999999999998</c:v>
                </c:pt>
                <c:pt idx="465">
                  <c:v>17.266999999999999</c:v>
                </c:pt>
                <c:pt idx="466">
                  <c:v>17.265999999999998</c:v>
                </c:pt>
                <c:pt idx="467">
                  <c:v>17.265999999999998</c:v>
                </c:pt>
                <c:pt idx="468">
                  <c:v>17.263999999999999</c:v>
                </c:pt>
                <c:pt idx="469">
                  <c:v>17.260000000000002</c:v>
                </c:pt>
                <c:pt idx="470">
                  <c:v>17.257999999999999</c:v>
                </c:pt>
                <c:pt idx="471">
                  <c:v>17.254999999999999</c:v>
                </c:pt>
                <c:pt idx="472">
                  <c:v>17.254000000000001</c:v>
                </c:pt>
                <c:pt idx="473">
                  <c:v>17.253</c:v>
                </c:pt>
                <c:pt idx="474">
                  <c:v>17.253</c:v>
                </c:pt>
                <c:pt idx="475">
                  <c:v>17.251000000000001</c:v>
                </c:pt>
                <c:pt idx="476">
                  <c:v>17.248999999999999</c:v>
                </c:pt>
                <c:pt idx="477">
                  <c:v>17.247</c:v>
                </c:pt>
                <c:pt idx="478">
                  <c:v>17.245000000000001</c:v>
                </c:pt>
                <c:pt idx="479">
                  <c:v>17.245000000000001</c:v>
                </c:pt>
                <c:pt idx="480">
                  <c:v>17.245000000000001</c:v>
                </c:pt>
                <c:pt idx="481">
                  <c:v>17.245000000000001</c:v>
                </c:pt>
                <c:pt idx="482">
                  <c:v>17.245000000000001</c:v>
                </c:pt>
                <c:pt idx="483">
                  <c:v>17.244</c:v>
                </c:pt>
                <c:pt idx="484">
                  <c:v>17.242000000000001</c:v>
                </c:pt>
                <c:pt idx="485">
                  <c:v>17.242000000000001</c:v>
                </c:pt>
                <c:pt idx="486">
                  <c:v>17.239000000000001</c:v>
                </c:pt>
                <c:pt idx="487">
                  <c:v>17.236999999999998</c:v>
                </c:pt>
                <c:pt idx="488">
                  <c:v>17.236000000000001</c:v>
                </c:pt>
                <c:pt idx="489">
                  <c:v>17.234000000000002</c:v>
                </c:pt>
                <c:pt idx="490">
                  <c:v>17.233000000000001</c:v>
                </c:pt>
                <c:pt idx="491">
                  <c:v>17.231999999999999</c:v>
                </c:pt>
                <c:pt idx="492">
                  <c:v>17.228999999999999</c:v>
                </c:pt>
                <c:pt idx="493">
                  <c:v>17.227</c:v>
                </c:pt>
                <c:pt idx="494">
                  <c:v>17.225999999999999</c:v>
                </c:pt>
                <c:pt idx="495">
                  <c:v>17.225999999999999</c:v>
                </c:pt>
                <c:pt idx="496">
                  <c:v>17.225000000000001</c:v>
                </c:pt>
                <c:pt idx="497">
                  <c:v>17.224</c:v>
                </c:pt>
                <c:pt idx="498">
                  <c:v>17.222000000000001</c:v>
                </c:pt>
                <c:pt idx="499">
                  <c:v>17.221</c:v>
                </c:pt>
                <c:pt idx="500">
                  <c:v>17.22</c:v>
                </c:pt>
                <c:pt idx="501">
                  <c:v>17.219000000000001</c:v>
                </c:pt>
                <c:pt idx="502">
                  <c:v>17.216999999999999</c:v>
                </c:pt>
                <c:pt idx="503">
                  <c:v>17.213999999999999</c:v>
                </c:pt>
                <c:pt idx="504">
                  <c:v>17.212</c:v>
                </c:pt>
                <c:pt idx="505">
                  <c:v>17.210999999999999</c:v>
                </c:pt>
                <c:pt idx="506">
                  <c:v>17.21</c:v>
                </c:pt>
                <c:pt idx="507">
                  <c:v>17.209</c:v>
                </c:pt>
                <c:pt idx="508">
                  <c:v>17.207000000000001</c:v>
                </c:pt>
                <c:pt idx="509">
                  <c:v>17.206</c:v>
                </c:pt>
                <c:pt idx="510">
                  <c:v>17.204999999999998</c:v>
                </c:pt>
                <c:pt idx="511">
                  <c:v>17.202999999999999</c:v>
                </c:pt>
                <c:pt idx="512">
                  <c:v>17.201000000000001</c:v>
                </c:pt>
                <c:pt idx="513">
                  <c:v>17.199000000000002</c:v>
                </c:pt>
                <c:pt idx="514">
                  <c:v>17.196999999999999</c:v>
                </c:pt>
                <c:pt idx="515">
                  <c:v>17.195</c:v>
                </c:pt>
                <c:pt idx="516">
                  <c:v>17.193000000000001</c:v>
                </c:pt>
                <c:pt idx="517">
                  <c:v>17.193000000000001</c:v>
                </c:pt>
                <c:pt idx="518">
                  <c:v>17.193000000000001</c:v>
                </c:pt>
                <c:pt idx="519">
                  <c:v>17.192</c:v>
                </c:pt>
                <c:pt idx="520">
                  <c:v>17.190999999999999</c:v>
                </c:pt>
                <c:pt idx="521">
                  <c:v>17.190000000000001</c:v>
                </c:pt>
                <c:pt idx="522">
                  <c:v>17.189</c:v>
                </c:pt>
                <c:pt idx="523">
                  <c:v>17.187000000000001</c:v>
                </c:pt>
                <c:pt idx="524">
                  <c:v>17.184999999999999</c:v>
                </c:pt>
                <c:pt idx="525">
                  <c:v>17.183</c:v>
                </c:pt>
                <c:pt idx="526">
                  <c:v>17.181999999999999</c:v>
                </c:pt>
                <c:pt idx="527">
                  <c:v>17.181000000000001</c:v>
                </c:pt>
                <c:pt idx="528">
                  <c:v>17.178999999999998</c:v>
                </c:pt>
                <c:pt idx="529">
                  <c:v>17.177</c:v>
                </c:pt>
                <c:pt idx="530">
                  <c:v>17.175999999999998</c:v>
                </c:pt>
                <c:pt idx="531">
                  <c:v>17.175000000000001</c:v>
                </c:pt>
                <c:pt idx="532">
                  <c:v>17.173999999999999</c:v>
                </c:pt>
                <c:pt idx="533">
                  <c:v>17.172000000000001</c:v>
                </c:pt>
                <c:pt idx="534">
                  <c:v>17.170000000000002</c:v>
                </c:pt>
                <c:pt idx="535">
                  <c:v>17.169</c:v>
                </c:pt>
                <c:pt idx="536">
                  <c:v>17.167999999999999</c:v>
                </c:pt>
                <c:pt idx="537">
                  <c:v>17.166</c:v>
                </c:pt>
                <c:pt idx="538">
                  <c:v>17.164000000000001</c:v>
                </c:pt>
                <c:pt idx="539">
                  <c:v>17.163</c:v>
                </c:pt>
                <c:pt idx="540">
                  <c:v>17.161999999999999</c:v>
                </c:pt>
                <c:pt idx="541">
                  <c:v>17.161999999999999</c:v>
                </c:pt>
                <c:pt idx="542">
                  <c:v>17.161999999999999</c:v>
                </c:pt>
                <c:pt idx="543">
                  <c:v>17.161000000000001</c:v>
                </c:pt>
                <c:pt idx="544">
                  <c:v>17.158999999999999</c:v>
                </c:pt>
                <c:pt idx="545">
                  <c:v>17.158000000000001</c:v>
                </c:pt>
                <c:pt idx="546">
                  <c:v>17.157</c:v>
                </c:pt>
                <c:pt idx="547">
                  <c:v>17.155999999999999</c:v>
                </c:pt>
                <c:pt idx="548">
                  <c:v>17.154</c:v>
                </c:pt>
                <c:pt idx="549">
                  <c:v>17.152000000000001</c:v>
                </c:pt>
                <c:pt idx="550">
                  <c:v>17.148</c:v>
                </c:pt>
                <c:pt idx="551">
                  <c:v>17.146000000000001</c:v>
                </c:pt>
                <c:pt idx="552">
                  <c:v>17.143000000000001</c:v>
                </c:pt>
                <c:pt idx="553">
                  <c:v>17.141999999999999</c:v>
                </c:pt>
                <c:pt idx="554">
                  <c:v>17.140999999999998</c:v>
                </c:pt>
                <c:pt idx="555">
                  <c:v>17.14</c:v>
                </c:pt>
                <c:pt idx="556">
                  <c:v>17.138999999999999</c:v>
                </c:pt>
                <c:pt idx="557">
                  <c:v>17.137</c:v>
                </c:pt>
                <c:pt idx="558">
                  <c:v>17.135000000000002</c:v>
                </c:pt>
                <c:pt idx="559">
                  <c:v>17.134</c:v>
                </c:pt>
                <c:pt idx="560">
                  <c:v>17.132999999999999</c:v>
                </c:pt>
                <c:pt idx="561">
                  <c:v>17.132000000000001</c:v>
                </c:pt>
                <c:pt idx="562">
                  <c:v>17.129000000000001</c:v>
                </c:pt>
                <c:pt idx="563">
                  <c:v>17.128</c:v>
                </c:pt>
                <c:pt idx="564">
                  <c:v>17.126999999999999</c:v>
                </c:pt>
                <c:pt idx="565">
                  <c:v>17.125</c:v>
                </c:pt>
                <c:pt idx="566">
                  <c:v>17.123999999999999</c:v>
                </c:pt>
                <c:pt idx="567">
                  <c:v>17.123000000000001</c:v>
                </c:pt>
                <c:pt idx="568">
                  <c:v>17.120999999999999</c:v>
                </c:pt>
                <c:pt idx="569">
                  <c:v>17.119</c:v>
                </c:pt>
                <c:pt idx="570">
                  <c:v>17.117000000000001</c:v>
                </c:pt>
                <c:pt idx="571">
                  <c:v>17.117000000000001</c:v>
                </c:pt>
                <c:pt idx="572">
                  <c:v>17.116</c:v>
                </c:pt>
                <c:pt idx="573">
                  <c:v>17.114000000000001</c:v>
                </c:pt>
                <c:pt idx="574">
                  <c:v>17.111999999999998</c:v>
                </c:pt>
                <c:pt idx="575">
                  <c:v>17.111000000000001</c:v>
                </c:pt>
                <c:pt idx="576">
                  <c:v>17.11</c:v>
                </c:pt>
                <c:pt idx="577">
                  <c:v>17.109000000000002</c:v>
                </c:pt>
                <c:pt idx="578">
                  <c:v>17.106000000000002</c:v>
                </c:pt>
                <c:pt idx="579">
                  <c:v>17.103999999999999</c:v>
                </c:pt>
                <c:pt idx="580">
                  <c:v>17.103000000000002</c:v>
                </c:pt>
                <c:pt idx="581">
                  <c:v>17.100000000000001</c:v>
                </c:pt>
                <c:pt idx="582">
                  <c:v>17.099</c:v>
                </c:pt>
                <c:pt idx="583">
                  <c:v>17.097000000000001</c:v>
                </c:pt>
                <c:pt idx="584">
                  <c:v>17.096</c:v>
                </c:pt>
                <c:pt idx="585">
                  <c:v>17.094999999999999</c:v>
                </c:pt>
                <c:pt idx="586">
                  <c:v>17.094000000000001</c:v>
                </c:pt>
                <c:pt idx="587">
                  <c:v>17.093</c:v>
                </c:pt>
                <c:pt idx="588">
                  <c:v>17.091999999999999</c:v>
                </c:pt>
                <c:pt idx="589">
                  <c:v>17.09</c:v>
                </c:pt>
                <c:pt idx="590">
                  <c:v>17.088999999999999</c:v>
                </c:pt>
                <c:pt idx="591">
                  <c:v>17.088000000000001</c:v>
                </c:pt>
                <c:pt idx="592">
                  <c:v>17.085999999999999</c:v>
                </c:pt>
                <c:pt idx="593">
                  <c:v>17.084</c:v>
                </c:pt>
                <c:pt idx="594">
                  <c:v>17.082999999999998</c:v>
                </c:pt>
                <c:pt idx="595">
                  <c:v>17.082000000000001</c:v>
                </c:pt>
                <c:pt idx="596">
                  <c:v>17.082000000000001</c:v>
                </c:pt>
                <c:pt idx="597">
                  <c:v>17.082000000000001</c:v>
                </c:pt>
                <c:pt idx="598">
                  <c:v>17.079999999999998</c:v>
                </c:pt>
                <c:pt idx="599">
                  <c:v>17.077000000000002</c:v>
                </c:pt>
                <c:pt idx="600">
                  <c:v>17.076000000000001</c:v>
                </c:pt>
                <c:pt idx="601">
                  <c:v>17.076000000000001</c:v>
                </c:pt>
                <c:pt idx="602">
                  <c:v>17.074999999999999</c:v>
                </c:pt>
                <c:pt idx="603">
                  <c:v>17.076000000000001</c:v>
                </c:pt>
                <c:pt idx="604">
                  <c:v>17.074999999999999</c:v>
                </c:pt>
                <c:pt idx="605">
                  <c:v>17.073</c:v>
                </c:pt>
                <c:pt idx="606">
                  <c:v>17.071000000000002</c:v>
                </c:pt>
                <c:pt idx="607">
                  <c:v>17.068000000000001</c:v>
                </c:pt>
                <c:pt idx="608">
                  <c:v>17.065999999999999</c:v>
                </c:pt>
                <c:pt idx="609">
                  <c:v>17.065999999999999</c:v>
                </c:pt>
                <c:pt idx="610">
                  <c:v>17.062000000000001</c:v>
                </c:pt>
                <c:pt idx="611">
                  <c:v>17.059999999999999</c:v>
                </c:pt>
                <c:pt idx="612">
                  <c:v>17.058</c:v>
                </c:pt>
                <c:pt idx="613">
                  <c:v>17.056999999999999</c:v>
                </c:pt>
                <c:pt idx="614">
                  <c:v>17.056000000000001</c:v>
                </c:pt>
                <c:pt idx="615">
                  <c:v>17.055</c:v>
                </c:pt>
                <c:pt idx="616">
                  <c:v>17.055</c:v>
                </c:pt>
                <c:pt idx="617">
                  <c:v>17.053999999999998</c:v>
                </c:pt>
                <c:pt idx="618">
                  <c:v>17.052</c:v>
                </c:pt>
                <c:pt idx="619">
                  <c:v>17.05</c:v>
                </c:pt>
                <c:pt idx="620">
                  <c:v>17.048999999999999</c:v>
                </c:pt>
                <c:pt idx="621">
                  <c:v>17.048999999999999</c:v>
                </c:pt>
                <c:pt idx="622">
                  <c:v>17.047000000000001</c:v>
                </c:pt>
                <c:pt idx="623">
                  <c:v>17.042999999999999</c:v>
                </c:pt>
                <c:pt idx="624">
                  <c:v>17.041</c:v>
                </c:pt>
                <c:pt idx="625">
                  <c:v>17.039000000000001</c:v>
                </c:pt>
                <c:pt idx="626">
                  <c:v>17.036999999999999</c:v>
                </c:pt>
                <c:pt idx="627">
                  <c:v>17.036000000000001</c:v>
                </c:pt>
                <c:pt idx="628">
                  <c:v>17.036000000000001</c:v>
                </c:pt>
                <c:pt idx="629">
                  <c:v>17.036000000000001</c:v>
                </c:pt>
                <c:pt idx="630">
                  <c:v>17.036000000000001</c:v>
                </c:pt>
                <c:pt idx="631">
                  <c:v>17.035</c:v>
                </c:pt>
                <c:pt idx="632">
                  <c:v>17.033999999999999</c:v>
                </c:pt>
                <c:pt idx="633">
                  <c:v>17.033000000000001</c:v>
                </c:pt>
                <c:pt idx="634">
                  <c:v>17.032</c:v>
                </c:pt>
                <c:pt idx="635">
                  <c:v>17.032</c:v>
                </c:pt>
                <c:pt idx="636">
                  <c:v>17.030999999999999</c:v>
                </c:pt>
                <c:pt idx="637">
                  <c:v>17.029</c:v>
                </c:pt>
                <c:pt idx="638">
                  <c:v>17.027000000000001</c:v>
                </c:pt>
                <c:pt idx="639">
                  <c:v>17.026</c:v>
                </c:pt>
                <c:pt idx="640">
                  <c:v>17.026</c:v>
                </c:pt>
                <c:pt idx="641">
                  <c:v>17.024999999999999</c:v>
                </c:pt>
                <c:pt idx="642">
                  <c:v>17.023</c:v>
                </c:pt>
                <c:pt idx="643">
                  <c:v>17.023</c:v>
                </c:pt>
                <c:pt idx="644">
                  <c:v>17.021999999999998</c:v>
                </c:pt>
                <c:pt idx="645">
                  <c:v>17.021999999999998</c:v>
                </c:pt>
                <c:pt idx="646">
                  <c:v>17.023</c:v>
                </c:pt>
                <c:pt idx="647">
                  <c:v>17.023</c:v>
                </c:pt>
                <c:pt idx="648">
                  <c:v>17.023</c:v>
                </c:pt>
                <c:pt idx="649">
                  <c:v>17.021999999999998</c:v>
                </c:pt>
                <c:pt idx="650">
                  <c:v>17.021999999999998</c:v>
                </c:pt>
                <c:pt idx="651">
                  <c:v>17.021000000000001</c:v>
                </c:pt>
                <c:pt idx="652">
                  <c:v>17.02</c:v>
                </c:pt>
                <c:pt idx="653">
                  <c:v>17.018999999999998</c:v>
                </c:pt>
                <c:pt idx="654">
                  <c:v>17.018999999999998</c:v>
                </c:pt>
                <c:pt idx="655">
                  <c:v>17.018999999999998</c:v>
                </c:pt>
                <c:pt idx="656">
                  <c:v>17.018999999999998</c:v>
                </c:pt>
                <c:pt idx="657">
                  <c:v>17.02</c:v>
                </c:pt>
                <c:pt idx="658">
                  <c:v>17.02</c:v>
                </c:pt>
                <c:pt idx="659">
                  <c:v>17.02</c:v>
                </c:pt>
                <c:pt idx="660">
                  <c:v>17.018999999999998</c:v>
                </c:pt>
                <c:pt idx="661">
                  <c:v>17.018000000000001</c:v>
                </c:pt>
                <c:pt idx="662">
                  <c:v>17.016999999999999</c:v>
                </c:pt>
                <c:pt idx="663">
                  <c:v>17.015999999999998</c:v>
                </c:pt>
                <c:pt idx="664">
                  <c:v>17.015999999999998</c:v>
                </c:pt>
                <c:pt idx="665">
                  <c:v>17.015000000000001</c:v>
                </c:pt>
                <c:pt idx="666">
                  <c:v>17.015999999999998</c:v>
                </c:pt>
                <c:pt idx="667">
                  <c:v>17.013999999999999</c:v>
                </c:pt>
                <c:pt idx="668">
                  <c:v>17.013999999999999</c:v>
                </c:pt>
                <c:pt idx="669">
                  <c:v>17.015000000000001</c:v>
                </c:pt>
                <c:pt idx="670">
                  <c:v>17.015000000000001</c:v>
                </c:pt>
                <c:pt idx="671">
                  <c:v>17.015999999999998</c:v>
                </c:pt>
                <c:pt idx="672">
                  <c:v>17.015999999999998</c:v>
                </c:pt>
                <c:pt idx="673">
                  <c:v>17.015999999999998</c:v>
                </c:pt>
                <c:pt idx="674">
                  <c:v>17.015999999999998</c:v>
                </c:pt>
                <c:pt idx="675">
                  <c:v>17.015999999999998</c:v>
                </c:pt>
                <c:pt idx="676">
                  <c:v>17.015999999999998</c:v>
                </c:pt>
                <c:pt idx="677">
                  <c:v>17.015000000000001</c:v>
                </c:pt>
                <c:pt idx="678">
                  <c:v>17.015000000000001</c:v>
                </c:pt>
                <c:pt idx="679">
                  <c:v>17.015000000000001</c:v>
                </c:pt>
                <c:pt idx="680">
                  <c:v>17.015000000000001</c:v>
                </c:pt>
                <c:pt idx="681">
                  <c:v>17.015000000000001</c:v>
                </c:pt>
                <c:pt idx="682">
                  <c:v>17.015000000000001</c:v>
                </c:pt>
                <c:pt idx="683">
                  <c:v>17.013999999999999</c:v>
                </c:pt>
                <c:pt idx="684">
                  <c:v>17.015000000000001</c:v>
                </c:pt>
                <c:pt idx="685">
                  <c:v>17.013999999999999</c:v>
                </c:pt>
                <c:pt idx="686">
                  <c:v>17.013000000000002</c:v>
                </c:pt>
                <c:pt idx="687">
                  <c:v>17.013000000000002</c:v>
                </c:pt>
                <c:pt idx="688">
                  <c:v>17.012</c:v>
                </c:pt>
                <c:pt idx="689">
                  <c:v>17.012</c:v>
                </c:pt>
                <c:pt idx="690">
                  <c:v>17.010999999999999</c:v>
                </c:pt>
                <c:pt idx="691">
                  <c:v>17.010999999999999</c:v>
                </c:pt>
                <c:pt idx="692">
                  <c:v>17.010000000000002</c:v>
                </c:pt>
                <c:pt idx="693">
                  <c:v>17.010999999999999</c:v>
                </c:pt>
                <c:pt idx="694">
                  <c:v>17.012</c:v>
                </c:pt>
                <c:pt idx="695">
                  <c:v>17.013000000000002</c:v>
                </c:pt>
                <c:pt idx="696">
                  <c:v>17.013999999999999</c:v>
                </c:pt>
                <c:pt idx="697">
                  <c:v>17.015000000000001</c:v>
                </c:pt>
                <c:pt idx="698">
                  <c:v>17.015000000000001</c:v>
                </c:pt>
                <c:pt idx="699">
                  <c:v>17.015000000000001</c:v>
                </c:pt>
                <c:pt idx="700">
                  <c:v>17.013999999999999</c:v>
                </c:pt>
                <c:pt idx="701">
                  <c:v>17.013999999999999</c:v>
                </c:pt>
                <c:pt idx="702">
                  <c:v>17.015000000000001</c:v>
                </c:pt>
                <c:pt idx="703">
                  <c:v>17.013999999999999</c:v>
                </c:pt>
                <c:pt idx="704">
                  <c:v>17.013000000000002</c:v>
                </c:pt>
                <c:pt idx="705">
                  <c:v>17.012</c:v>
                </c:pt>
                <c:pt idx="706">
                  <c:v>17.013000000000002</c:v>
                </c:pt>
                <c:pt idx="707">
                  <c:v>17.013000000000002</c:v>
                </c:pt>
                <c:pt idx="708">
                  <c:v>17.012</c:v>
                </c:pt>
                <c:pt idx="709">
                  <c:v>17.010999999999999</c:v>
                </c:pt>
                <c:pt idx="710">
                  <c:v>17.010000000000002</c:v>
                </c:pt>
                <c:pt idx="711">
                  <c:v>17.009</c:v>
                </c:pt>
                <c:pt idx="712">
                  <c:v>17.007999999999999</c:v>
                </c:pt>
                <c:pt idx="713">
                  <c:v>17.007000000000001</c:v>
                </c:pt>
                <c:pt idx="714">
                  <c:v>17.007999999999999</c:v>
                </c:pt>
                <c:pt idx="715">
                  <c:v>17.007999999999999</c:v>
                </c:pt>
                <c:pt idx="716">
                  <c:v>17.009</c:v>
                </c:pt>
                <c:pt idx="717">
                  <c:v>17.009</c:v>
                </c:pt>
                <c:pt idx="718">
                  <c:v>17.009</c:v>
                </c:pt>
                <c:pt idx="719">
                  <c:v>17.009</c:v>
                </c:pt>
                <c:pt idx="720">
                  <c:v>17.009</c:v>
                </c:pt>
                <c:pt idx="721">
                  <c:v>17.009</c:v>
                </c:pt>
                <c:pt idx="722">
                  <c:v>17.007000000000001</c:v>
                </c:pt>
                <c:pt idx="723">
                  <c:v>17.007000000000001</c:v>
                </c:pt>
                <c:pt idx="724">
                  <c:v>17.007000000000001</c:v>
                </c:pt>
                <c:pt idx="725">
                  <c:v>17.007000000000001</c:v>
                </c:pt>
                <c:pt idx="726">
                  <c:v>17.007000000000001</c:v>
                </c:pt>
                <c:pt idx="727">
                  <c:v>17.007999999999999</c:v>
                </c:pt>
                <c:pt idx="728">
                  <c:v>17.007999999999999</c:v>
                </c:pt>
                <c:pt idx="729">
                  <c:v>17.007000000000001</c:v>
                </c:pt>
                <c:pt idx="730">
                  <c:v>17.006</c:v>
                </c:pt>
                <c:pt idx="731">
                  <c:v>17.006</c:v>
                </c:pt>
                <c:pt idx="732">
                  <c:v>17.007000000000001</c:v>
                </c:pt>
                <c:pt idx="733">
                  <c:v>17.007999999999999</c:v>
                </c:pt>
                <c:pt idx="734">
                  <c:v>17.007999999999999</c:v>
                </c:pt>
                <c:pt idx="735">
                  <c:v>17.007999999999999</c:v>
                </c:pt>
                <c:pt idx="736">
                  <c:v>17.007000000000001</c:v>
                </c:pt>
                <c:pt idx="737">
                  <c:v>17.004999999999999</c:v>
                </c:pt>
                <c:pt idx="738">
                  <c:v>17.004000000000001</c:v>
                </c:pt>
                <c:pt idx="739">
                  <c:v>17.003</c:v>
                </c:pt>
                <c:pt idx="740">
                  <c:v>17.003</c:v>
                </c:pt>
                <c:pt idx="741">
                  <c:v>17.003</c:v>
                </c:pt>
                <c:pt idx="742">
                  <c:v>17.003</c:v>
                </c:pt>
                <c:pt idx="743">
                  <c:v>17.001999999999999</c:v>
                </c:pt>
                <c:pt idx="744">
                  <c:v>17.003</c:v>
                </c:pt>
                <c:pt idx="745">
                  <c:v>17.004000000000001</c:v>
                </c:pt>
                <c:pt idx="746">
                  <c:v>17.004000000000001</c:v>
                </c:pt>
                <c:pt idx="747">
                  <c:v>17.004999999999999</c:v>
                </c:pt>
                <c:pt idx="748">
                  <c:v>17.004999999999999</c:v>
                </c:pt>
                <c:pt idx="749">
                  <c:v>17.004999999999999</c:v>
                </c:pt>
                <c:pt idx="750">
                  <c:v>17.004999999999999</c:v>
                </c:pt>
                <c:pt idx="751">
                  <c:v>17.004999999999999</c:v>
                </c:pt>
                <c:pt idx="752">
                  <c:v>17.004000000000001</c:v>
                </c:pt>
                <c:pt idx="753">
                  <c:v>17.004999999999999</c:v>
                </c:pt>
                <c:pt idx="754">
                  <c:v>17.004000000000001</c:v>
                </c:pt>
                <c:pt idx="755">
                  <c:v>17.006</c:v>
                </c:pt>
                <c:pt idx="756">
                  <c:v>17.007000000000001</c:v>
                </c:pt>
                <c:pt idx="757">
                  <c:v>17.007000000000001</c:v>
                </c:pt>
                <c:pt idx="758">
                  <c:v>17.004999999999999</c:v>
                </c:pt>
                <c:pt idx="759">
                  <c:v>17.004000000000001</c:v>
                </c:pt>
                <c:pt idx="760">
                  <c:v>17.003</c:v>
                </c:pt>
                <c:pt idx="761">
                  <c:v>17.003</c:v>
                </c:pt>
                <c:pt idx="762">
                  <c:v>17.003</c:v>
                </c:pt>
                <c:pt idx="763">
                  <c:v>17.001999999999999</c:v>
                </c:pt>
                <c:pt idx="764">
                  <c:v>17</c:v>
                </c:pt>
                <c:pt idx="765">
                  <c:v>17</c:v>
                </c:pt>
                <c:pt idx="766">
                  <c:v>16.998999999999999</c:v>
                </c:pt>
                <c:pt idx="767">
                  <c:v>17</c:v>
                </c:pt>
                <c:pt idx="768">
                  <c:v>17.001000000000001</c:v>
                </c:pt>
                <c:pt idx="769">
                  <c:v>17.001000000000001</c:v>
                </c:pt>
                <c:pt idx="770">
                  <c:v>17.001000000000001</c:v>
                </c:pt>
                <c:pt idx="771">
                  <c:v>17.001999999999999</c:v>
                </c:pt>
                <c:pt idx="772">
                  <c:v>17.003</c:v>
                </c:pt>
                <c:pt idx="773">
                  <c:v>17.004000000000001</c:v>
                </c:pt>
                <c:pt idx="774">
                  <c:v>17.004999999999999</c:v>
                </c:pt>
                <c:pt idx="775">
                  <c:v>17.006</c:v>
                </c:pt>
                <c:pt idx="776">
                  <c:v>17.007999999999999</c:v>
                </c:pt>
                <c:pt idx="777">
                  <c:v>17.007999999999999</c:v>
                </c:pt>
                <c:pt idx="778">
                  <c:v>17.009</c:v>
                </c:pt>
                <c:pt idx="779">
                  <c:v>17.007000000000001</c:v>
                </c:pt>
                <c:pt idx="780">
                  <c:v>17.007999999999999</c:v>
                </c:pt>
                <c:pt idx="781">
                  <c:v>17.010000000000002</c:v>
                </c:pt>
                <c:pt idx="782">
                  <c:v>17.013000000000002</c:v>
                </c:pt>
                <c:pt idx="783">
                  <c:v>17.015999999999998</c:v>
                </c:pt>
                <c:pt idx="784">
                  <c:v>17.018000000000001</c:v>
                </c:pt>
                <c:pt idx="785">
                  <c:v>17.018000000000001</c:v>
                </c:pt>
                <c:pt idx="786">
                  <c:v>17.018999999999998</c:v>
                </c:pt>
                <c:pt idx="787">
                  <c:v>17.021000000000001</c:v>
                </c:pt>
                <c:pt idx="788">
                  <c:v>17.021999999999998</c:v>
                </c:pt>
                <c:pt idx="789">
                  <c:v>17.023</c:v>
                </c:pt>
                <c:pt idx="790">
                  <c:v>17.024999999999999</c:v>
                </c:pt>
                <c:pt idx="791">
                  <c:v>17.026</c:v>
                </c:pt>
                <c:pt idx="792">
                  <c:v>17.026</c:v>
                </c:pt>
                <c:pt idx="793">
                  <c:v>17.027000000000001</c:v>
                </c:pt>
                <c:pt idx="794">
                  <c:v>17.027999999999999</c:v>
                </c:pt>
                <c:pt idx="795">
                  <c:v>17.03</c:v>
                </c:pt>
                <c:pt idx="796">
                  <c:v>17.032</c:v>
                </c:pt>
                <c:pt idx="797">
                  <c:v>17.033000000000001</c:v>
                </c:pt>
                <c:pt idx="798">
                  <c:v>17.033000000000001</c:v>
                </c:pt>
                <c:pt idx="799">
                  <c:v>17.035</c:v>
                </c:pt>
                <c:pt idx="800">
                  <c:v>17.035</c:v>
                </c:pt>
                <c:pt idx="801">
                  <c:v>17.036999999999999</c:v>
                </c:pt>
                <c:pt idx="802">
                  <c:v>17.036999999999999</c:v>
                </c:pt>
                <c:pt idx="803">
                  <c:v>17.036999999999999</c:v>
                </c:pt>
                <c:pt idx="804">
                  <c:v>17.038</c:v>
                </c:pt>
                <c:pt idx="805">
                  <c:v>17.038</c:v>
                </c:pt>
                <c:pt idx="806">
                  <c:v>17.04</c:v>
                </c:pt>
                <c:pt idx="807">
                  <c:v>17.042000000000002</c:v>
                </c:pt>
                <c:pt idx="808">
                  <c:v>17.042999999999999</c:v>
                </c:pt>
                <c:pt idx="809">
                  <c:v>17.045000000000002</c:v>
                </c:pt>
                <c:pt idx="810">
                  <c:v>17.045999999999999</c:v>
                </c:pt>
                <c:pt idx="811">
                  <c:v>17.047999999999998</c:v>
                </c:pt>
                <c:pt idx="812">
                  <c:v>17.05</c:v>
                </c:pt>
                <c:pt idx="813">
                  <c:v>17.053000000000001</c:v>
                </c:pt>
                <c:pt idx="814">
                  <c:v>17.053999999999998</c:v>
                </c:pt>
                <c:pt idx="815">
                  <c:v>17.056000000000001</c:v>
                </c:pt>
                <c:pt idx="816">
                  <c:v>17.056999999999999</c:v>
                </c:pt>
                <c:pt idx="817">
                  <c:v>17.059000000000001</c:v>
                </c:pt>
                <c:pt idx="818">
                  <c:v>17.059999999999999</c:v>
                </c:pt>
                <c:pt idx="819">
                  <c:v>17.059999999999999</c:v>
                </c:pt>
                <c:pt idx="820">
                  <c:v>17.059999999999999</c:v>
                </c:pt>
                <c:pt idx="821">
                  <c:v>17.059999999999999</c:v>
                </c:pt>
                <c:pt idx="822">
                  <c:v>17.059000000000001</c:v>
                </c:pt>
                <c:pt idx="823">
                  <c:v>17.059999999999999</c:v>
                </c:pt>
                <c:pt idx="824">
                  <c:v>17.061</c:v>
                </c:pt>
                <c:pt idx="825">
                  <c:v>17.062999999999999</c:v>
                </c:pt>
                <c:pt idx="826">
                  <c:v>17.062999999999999</c:v>
                </c:pt>
                <c:pt idx="827">
                  <c:v>17.064</c:v>
                </c:pt>
                <c:pt idx="828">
                  <c:v>17.065999999999999</c:v>
                </c:pt>
                <c:pt idx="829">
                  <c:v>17.068000000000001</c:v>
                </c:pt>
                <c:pt idx="830">
                  <c:v>17.068999999999999</c:v>
                </c:pt>
                <c:pt idx="831">
                  <c:v>17.071000000000002</c:v>
                </c:pt>
                <c:pt idx="832">
                  <c:v>17.073</c:v>
                </c:pt>
                <c:pt idx="833">
                  <c:v>17.074000000000002</c:v>
                </c:pt>
                <c:pt idx="834">
                  <c:v>17.076000000000001</c:v>
                </c:pt>
                <c:pt idx="835">
                  <c:v>17.076000000000001</c:v>
                </c:pt>
                <c:pt idx="836">
                  <c:v>17.077000000000002</c:v>
                </c:pt>
                <c:pt idx="837">
                  <c:v>17.077999999999999</c:v>
                </c:pt>
                <c:pt idx="838">
                  <c:v>17.077999999999999</c:v>
                </c:pt>
                <c:pt idx="839">
                  <c:v>17.079000000000001</c:v>
                </c:pt>
                <c:pt idx="840">
                  <c:v>17.079999999999998</c:v>
                </c:pt>
                <c:pt idx="841">
                  <c:v>17.081</c:v>
                </c:pt>
                <c:pt idx="842">
                  <c:v>17.082000000000001</c:v>
                </c:pt>
                <c:pt idx="843">
                  <c:v>17.085000000000001</c:v>
                </c:pt>
                <c:pt idx="844">
                  <c:v>17.087</c:v>
                </c:pt>
                <c:pt idx="845">
                  <c:v>17.088999999999999</c:v>
                </c:pt>
                <c:pt idx="846">
                  <c:v>17.091000000000001</c:v>
                </c:pt>
                <c:pt idx="847">
                  <c:v>17.093</c:v>
                </c:pt>
                <c:pt idx="848">
                  <c:v>17.094000000000001</c:v>
                </c:pt>
                <c:pt idx="849">
                  <c:v>17.094000000000001</c:v>
                </c:pt>
                <c:pt idx="850">
                  <c:v>17.094999999999999</c:v>
                </c:pt>
                <c:pt idx="851">
                  <c:v>17.094999999999999</c:v>
                </c:pt>
                <c:pt idx="852">
                  <c:v>17.096</c:v>
                </c:pt>
                <c:pt idx="853">
                  <c:v>17.097999999999999</c:v>
                </c:pt>
                <c:pt idx="854">
                  <c:v>17.100000000000001</c:v>
                </c:pt>
                <c:pt idx="855">
                  <c:v>17.102</c:v>
                </c:pt>
                <c:pt idx="856">
                  <c:v>17.103000000000002</c:v>
                </c:pt>
                <c:pt idx="857">
                  <c:v>17.105</c:v>
                </c:pt>
                <c:pt idx="858">
                  <c:v>17.106999999999999</c:v>
                </c:pt>
                <c:pt idx="859">
                  <c:v>17.106999999999999</c:v>
                </c:pt>
                <c:pt idx="860">
                  <c:v>17.106999999999999</c:v>
                </c:pt>
                <c:pt idx="861">
                  <c:v>17.11</c:v>
                </c:pt>
                <c:pt idx="862">
                  <c:v>17.111999999999998</c:v>
                </c:pt>
                <c:pt idx="863">
                  <c:v>17.114000000000001</c:v>
                </c:pt>
                <c:pt idx="864">
                  <c:v>17.114999999999998</c:v>
                </c:pt>
                <c:pt idx="865">
                  <c:v>17.116</c:v>
                </c:pt>
                <c:pt idx="866">
                  <c:v>17.114999999999998</c:v>
                </c:pt>
                <c:pt idx="867">
                  <c:v>17.116</c:v>
                </c:pt>
                <c:pt idx="868">
                  <c:v>17.117999999999999</c:v>
                </c:pt>
                <c:pt idx="869">
                  <c:v>17.119</c:v>
                </c:pt>
                <c:pt idx="870">
                  <c:v>17.12</c:v>
                </c:pt>
                <c:pt idx="871">
                  <c:v>17.120999999999999</c:v>
                </c:pt>
                <c:pt idx="872">
                  <c:v>17.122</c:v>
                </c:pt>
                <c:pt idx="873">
                  <c:v>17.123000000000001</c:v>
                </c:pt>
                <c:pt idx="874">
                  <c:v>17.123999999999999</c:v>
                </c:pt>
                <c:pt idx="875">
                  <c:v>17.125</c:v>
                </c:pt>
                <c:pt idx="876">
                  <c:v>17.128</c:v>
                </c:pt>
                <c:pt idx="877">
                  <c:v>17.131</c:v>
                </c:pt>
                <c:pt idx="878">
                  <c:v>17.132999999999999</c:v>
                </c:pt>
                <c:pt idx="879">
                  <c:v>17.135000000000002</c:v>
                </c:pt>
                <c:pt idx="880">
                  <c:v>17.135000000000002</c:v>
                </c:pt>
                <c:pt idx="881">
                  <c:v>17.135000000000002</c:v>
                </c:pt>
                <c:pt idx="882">
                  <c:v>17.137</c:v>
                </c:pt>
                <c:pt idx="883">
                  <c:v>17.138999999999999</c:v>
                </c:pt>
                <c:pt idx="884">
                  <c:v>17.14</c:v>
                </c:pt>
                <c:pt idx="885">
                  <c:v>17.140999999999998</c:v>
                </c:pt>
                <c:pt idx="886">
                  <c:v>17.141999999999999</c:v>
                </c:pt>
                <c:pt idx="887">
                  <c:v>17.143999999999998</c:v>
                </c:pt>
                <c:pt idx="888">
                  <c:v>17.146999999999998</c:v>
                </c:pt>
                <c:pt idx="889">
                  <c:v>17.146999999999998</c:v>
                </c:pt>
                <c:pt idx="890">
                  <c:v>17.149000000000001</c:v>
                </c:pt>
                <c:pt idx="891">
                  <c:v>17.149999999999999</c:v>
                </c:pt>
                <c:pt idx="892">
                  <c:v>17.151</c:v>
                </c:pt>
                <c:pt idx="893">
                  <c:v>17.152000000000001</c:v>
                </c:pt>
                <c:pt idx="894">
                  <c:v>17.152999999999999</c:v>
                </c:pt>
                <c:pt idx="895">
                  <c:v>17.155000000000001</c:v>
                </c:pt>
                <c:pt idx="896">
                  <c:v>17.155999999999999</c:v>
                </c:pt>
                <c:pt idx="897">
                  <c:v>17.158000000000001</c:v>
                </c:pt>
                <c:pt idx="898">
                  <c:v>17.158999999999999</c:v>
                </c:pt>
                <c:pt idx="899">
                  <c:v>17.161000000000001</c:v>
                </c:pt>
                <c:pt idx="900">
                  <c:v>17.161000000000001</c:v>
                </c:pt>
                <c:pt idx="901">
                  <c:v>17.161999999999999</c:v>
                </c:pt>
                <c:pt idx="902">
                  <c:v>17.163</c:v>
                </c:pt>
                <c:pt idx="903">
                  <c:v>17.164999999999999</c:v>
                </c:pt>
                <c:pt idx="904">
                  <c:v>17.167000000000002</c:v>
                </c:pt>
                <c:pt idx="905">
                  <c:v>17.169</c:v>
                </c:pt>
                <c:pt idx="906">
                  <c:v>17.169</c:v>
                </c:pt>
                <c:pt idx="907">
                  <c:v>17.169</c:v>
                </c:pt>
                <c:pt idx="908">
                  <c:v>17.170000000000002</c:v>
                </c:pt>
                <c:pt idx="909">
                  <c:v>17.172000000000001</c:v>
                </c:pt>
                <c:pt idx="910">
                  <c:v>17.172999999999998</c:v>
                </c:pt>
                <c:pt idx="911">
                  <c:v>17.175999999999998</c:v>
                </c:pt>
                <c:pt idx="912">
                  <c:v>17.177</c:v>
                </c:pt>
                <c:pt idx="913">
                  <c:v>17.178999999999998</c:v>
                </c:pt>
                <c:pt idx="914">
                  <c:v>17.181999999999999</c:v>
                </c:pt>
                <c:pt idx="915">
                  <c:v>17.184999999999999</c:v>
                </c:pt>
                <c:pt idx="916">
                  <c:v>17.186</c:v>
                </c:pt>
                <c:pt idx="917">
                  <c:v>17.187000000000001</c:v>
                </c:pt>
                <c:pt idx="918">
                  <c:v>17.189</c:v>
                </c:pt>
                <c:pt idx="919">
                  <c:v>17.190000000000001</c:v>
                </c:pt>
                <c:pt idx="920">
                  <c:v>17.190000000000001</c:v>
                </c:pt>
                <c:pt idx="921">
                  <c:v>17.190999999999999</c:v>
                </c:pt>
                <c:pt idx="922">
                  <c:v>17.192</c:v>
                </c:pt>
                <c:pt idx="923">
                  <c:v>17.195</c:v>
                </c:pt>
                <c:pt idx="924">
                  <c:v>17.196999999999999</c:v>
                </c:pt>
                <c:pt idx="925">
                  <c:v>17.2</c:v>
                </c:pt>
                <c:pt idx="926">
                  <c:v>17.201000000000001</c:v>
                </c:pt>
                <c:pt idx="927">
                  <c:v>17.202000000000002</c:v>
                </c:pt>
                <c:pt idx="928">
                  <c:v>17.204000000000001</c:v>
                </c:pt>
                <c:pt idx="929">
                  <c:v>17.204999999999998</c:v>
                </c:pt>
                <c:pt idx="930">
                  <c:v>17.207000000000001</c:v>
                </c:pt>
                <c:pt idx="931">
                  <c:v>17.207999999999998</c:v>
                </c:pt>
                <c:pt idx="932">
                  <c:v>17.207999999999998</c:v>
                </c:pt>
                <c:pt idx="933">
                  <c:v>17.209</c:v>
                </c:pt>
                <c:pt idx="934">
                  <c:v>17.21</c:v>
                </c:pt>
                <c:pt idx="935">
                  <c:v>17.210999999999999</c:v>
                </c:pt>
                <c:pt idx="936">
                  <c:v>17.21</c:v>
                </c:pt>
                <c:pt idx="937">
                  <c:v>17.210999999999999</c:v>
                </c:pt>
                <c:pt idx="938">
                  <c:v>17.213000000000001</c:v>
                </c:pt>
                <c:pt idx="939">
                  <c:v>17.215</c:v>
                </c:pt>
                <c:pt idx="940">
                  <c:v>17.215</c:v>
                </c:pt>
                <c:pt idx="941">
                  <c:v>17.216000000000001</c:v>
                </c:pt>
                <c:pt idx="942">
                  <c:v>17.218</c:v>
                </c:pt>
                <c:pt idx="943">
                  <c:v>17.22</c:v>
                </c:pt>
                <c:pt idx="944">
                  <c:v>17.22</c:v>
                </c:pt>
                <c:pt idx="945">
                  <c:v>17.22</c:v>
                </c:pt>
                <c:pt idx="946">
                  <c:v>17.222000000000001</c:v>
                </c:pt>
                <c:pt idx="947">
                  <c:v>17.225000000000001</c:v>
                </c:pt>
                <c:pt idx="948">
                  <c:v>17.227</c:v>
                </c:pt>
                <c:pt idx="949">
                  <c:v>17.228999999999999</c:v>
                </c:pt>
                <c:pt idx="950">
                  <c:v>17.231000000000002</c:v>
                </c:pt>
                <c:pt idx="951">
                  <c:v>17.231999999999999</c:v>
                </c:pt>
                <c:pt idx="952">
                  <c:v>17.234000000000002</c:v>
                </c:pt>
                <c:pt idx="953">
                  <c:v>17.234999999999999</c:v>
                </c:pt>
                <c:pt idx="954">
                  <c:v>17.236999999999998</c:v>
                </c:pt>
                <c:pt idx="955">
                  <c:v>17.239000000000001</c:v>
                </c:pt>
                <c:pt idx="956">
                  <c:v>17.239999999999998</c:v>
                </c:pt>
                <c:pt idx="957">
                  <c:v>17.241</c:v>
                </c:pt>
                <c:pt idx="958">
                  <c:v>17.241</c:v>
                </c:pt>
                <c:pt idx="959">
                  <c:v>17.242999999999999</c:v>
                </c:pt>
                <c:pt idx="960">
                  <c:v>17.244</c:v>
                </c:pt>
                <c:pt idx="961">
                  <c:v>17.245999999999999</c:v>
                </c:pt>
                <c:pt idx="962">
                  <c:v>17.248000000000001</c:v>
                </c:pt>
                <c:pt idx="963">
                  <c:v>17.248999999999999</c:v>
                </c:pt>
                <c:pt idx="964">
                  <c:v>17.25</c:v>
                </c:pt>
                <c:pt idx="965">
                  <c:v>17.251000000000001</c:v>
                </c:pt>
                <c:pt idx="966">
                  <c:v>17.251999999999999</c:v>
                </c:pt>
                <c:pt idx="967">
                  <c:v>17.253</c:v>
                </c:pt>
                <c:pt idx="968">
                  <c:v>17.254000000000001</c:v>
                </c:pt>
                <c:pt idx="969">
                  <c:v>17.254999999999999</c:v>
                </c:pt>
                <c:pt idx="970">
                  <c:v>17.254999999999999</c:v>
                </c:pt>
                <c:pt idx="971">
                  <c:v>17.256</c:v>
                </c:pt>
                <c:pt idx="972">
                  <c:v>17.257999999999999</c:v>
                </c:pt>
                <c:pt idx="973">
                  <c:v>17.260000000000002</c:v>
                </c:pt>
                <c:pt idx="974">
                  <c:v>17.262</c:v>
                </c:pt>
                <c:pt idx="975">
                  <c:v>17.263000000000002</c:v>
                </c:pt>
                <c:pt idx="976">
                  <c:v>17.263999999999999</c:v>
                </c:pt>
                <c:pt idx="977">
                  <c:v>17.265000000000001</c:v>
                </c:pt>
                <c:pt idx="978">
                  <c:v>17.265999999999998</c:v>
                </c:pt>
                <c:pt idx="979">
                  <c:v>17.265999999999998</c:v>
                </c:pt>
                <c:pt idx="980">
                  <c:v>17.266999999999999</c:v>
                </c:pt>
                <c:pt idx="981">
                  <c:v>17.268000000000001</c:v>
                </c:pt>
                <c:pt idx="982">
                  <c:v>17.268999999999998</c:v>
                </c:pt>
                <c:pt idx="983">
                  <c:v>17.27</c:v>
                </c:pt>
                <c:pt idx="984">
                  <c:v>17.271999999999998</c:v>
                </c:pt>
                <c:pt idx="985">
                  <c:v>17.273</c:v>
                </c:pt>
                <c:pt idx="986">
                  <c:v>17.274999999999999</c:v>
                </c:pt>
                <c:pt idx="987">
                  <c:v>17.277000000000001</c:v>
                </c:pt>
                <c:pt idx="988">
                  <c:v>17.28</c:v>
                </c:pt>
                <c:pt idx="989">
                  <c:v>17.282</c:v>
                </c:pt>
                <c:pt idx="990">
                  <c:v>17.285</c:v>
                </c:pt>
                <c:pt idx="991">
                  <c:v>17.286999999999999</c:v>
                </c:pt>
                <c:pt idx="992">
                  <c:v>17.286999999999999</c:v>
                </c:pt>
                <c:pt idx="993">
                  <c:v>17.286999999999999</c:v>
                </c:pt>
                <c:pt idx="994">
                  <c:v>17.288</c:v>
                </c:pt>
                <c:pt idx="995">
                  <c:v>17.29</c:v>
                </c:pt>
                <c:pt idx="996">
                  <c:v>17.292000000000002</c:v>
                </c:pt>
                <c:pt idx="997">
                  <c:v>17.294</c:v>
                </c:pt>
                <c:pt idx="998">
                  <c:v>17.292999999999999</c:v>
                </c:pt>
                <c:pt idx="999">
                  <c:v>17.292999999999999</c:v>
                </c:pt>
                <c:pt idx="1000">
                  <c:v>17.294</c:v>
                </c:pt>
                <c:pt idx="1001">
                  <c:v>17.294</c:v>
                </c:pt>
                <c:pt idx="1002">
                  <c:v>17.295000000000002</c:v>
                </c:pt>
                <c:pt idx="1003">
                  <c:v>17.297000000000001</c:v>
                </c:pt>
                <c:pt idx="1004">
                  <c:v>17.298999999999999</c:v>
                </c:pt>
                <c:pt idx="1005">
                  <c:v>17.3</c:v>
                </c:pt>
                <c:pt idx="1006">
                  <c:v>17.3</c:v>
                </c:pt>
                <c:pt idx="1007">
                  <c:v>17.302</c:v>
                </c:pt>
                <c:pt idx="1008">
                  <c:v>17.305</c:v>
                </c:pt>
                <c:pt idx="1009">
                  <c:v>17.306999999999999</c:v>
                </c:pt>
                <c:pt idx="1010">
                  <c:v>17.308</c:v>
                </c:pt>
                <c:pt idx="1011">
                  <c:v>17.309000000000001</c:v>
                </c:pt>
                <c:pt idx="1012">
                  <c:v>17.311</c:v>
                </c:pt>
                <c:pt idx="1013">
                  <c:v>17.312000000000001</c:v>
                </c:pt>
                <c:pt idx="1014">
                  <c:v>17.315000000000001</c:v>
                </c:pt>
                <c:pt idx="1015">
                  <c:v>17.317</c:v>
                </c:pt>
                <c:pt idx="1016">
                  <c:v>17.318999999999999</c:v>
                </c:pt>
                <c:pt idx="1017">
                  <c:v>17.32</c:v>
                </c:pt>
                <c:pt idx="1018">
                  <c:v>17.321000000000002</c:v>
                </c:pt>
                <c:pt idx="1019">
                  <c:v>17.321000000000002</c:v>
                </c:pt>
                <c:pt idx="1020">
                  <c:v>17.321000000000002</c:v>
                </c:pt>
                <c:pt idx="1021">
                  <c:v>17.324000000000002</c:v>
                </c:pt>
                <c:pt idx="1022">
                  <c:v>17.324999999999999</c:v>
                </c:pt>
                <c:pt idx="1023">
                  <c:v>17.326000000000001</c:v>
                </c:pt>
                <c:pt idx="1024">
                  <c:v>17.327999999999999</c:v>
                </c:pt>
                <c:pt idx="1025">
                  <c:v>17.329000000000001</c:v>
                </c:pt>
                <c:pt idx="1026">
                  <c:v>17.331</c:v>
                </c:pt>
                <c:pt idx="1027">
                  <c:v>17.332999999999998</c:v>
                </c:pt>
                <c:pt idx="1028">
                  <c:v>17.334</c:v>
                </c:pt>
                <c:pt idx="1029">
                  <c:v>17.337</c:v>
                </c:pt>
                <c:pt idx="1030">
                  <c:v>17.338999999999999</c:v>
                </c:pt>
                <c:pt idx="1031">
                  <c:v>17.341000000000001</c:v>
                </c:pt>
                <c:pt idx="1032">
                  <c:v>17.343</c:v>
                </c:pt>
                <c:pt idx="1033">
                  <c:v>17.344000000000001</c:v>
                </c:pt>
                <c:pt idx="1034">
                  <c:v>17.344999999999999</c:v>
                </c:pt>
                <c:pt idx="1035">
                  <c:v>17.346</c:v>
                </c:pt>
                <c:pt idx="1036">
                  <c:v>17.347999999999999</c:v>
                </c:pt>
                <c:pt idx="1037">
                  <c:v>17.349</c:v>
                </c:pt>
                <c:pt idx="1038">
                  <c:v>17.349</c:v>
                </c:pt>
                <c:pt idx="1039">
                  <c:v>17.350999999999999</c:v>
                </c:pt>
                <c:pt idx="1040">
                  <c:v>17.350999999999999</c:v>
                </c:pt>
                <c:pt idx="1041">
                  <c:v>17.352</c:v>
                </c:pt>
                <c:pt idx="1042">
                  <c:v>17.353000000000002</c:v>
                </c:pt>
                <c:pt idx="1043">
                  <c:v>17.355</c:v>
                </c:pt>
                <c:pt idx="1044">
                  <c:v>17.356000000000002</c:v>
                </c:pt>
                <c:pt idx="1045">
                  <c:v>17.356999999999999</c:v>
                </c:pt>
                <c:pt idx="1046">
                  <c:v>17.358000000000001</c:v>
                </c:pt>
                <c:pt idx="1047">
                  <c:v>17.359000000000002</c:v>
                </c:pt>
                <c:pt idx="1048">
                  <c:v>17.361000000000001</c:v>
                </c:pt>
                <c:pt idx="1049">
                  <c:v>17.363</c:v>
                </c:pt>
                <c:pt idx="1050">
                  <c:v>17.366</c:v>
                </c:pt>
                <c:pt idx="1051">
                  <c:v>17.369</c:v>
                </c:pt>
                <c:pt idx="1052">
                  <c:v>17.370999999999999</c:v>
                </c:pt>
                <c:pt idx="1053">
                  <c:v>17.373999999999999</c:v>
                </c:pt>
                <c:pt idx="1054">
                  <c:v>17.373999999999999</c:v>
                </c:pt>
                <c:pt idx="1055">
                  <c:v>17.373999999999999</c:v>
                </c:pt>
                <c:pt idx="1056">
                  <c:v>17.373999999999999</c:v>
                </c:pt>
                <c:pt idx="1057">
                  <c:v>17.373999999999999</c:v>
                </c:pt>
                <c:pt idx="1058">
                  <c:v>17.373999999999999</c:v>
                </c:pt>
                <c:pt idx="1059">
                  <c:v>17.376999999999999</c:v>
                </c:pt>
                <c:pt idx="1060">
                  <c:v>17.378</c:v>
                </c:pt>
                <c:pt idx="1061">
                  <c:v>17.379000000000001</c:v>
                </c:pt>
                <c:pt idx="1062">
                  <c:v>17.382000000000001</c:v>
                </c:pt>
                <c:pt idx="1063">
                  <c:v>17.382999999999999</c:v>
                </c:pt>
                <c:pt idx="1064">
                  <c:v>17.385000000000002</c:v>
                </c:pt>
                <c:pt idx="1065">
                  <c:v>17.388000000000002</c:v>
                </c:pt>
                <c:pt idx="1066">
                  <c:v>17.388000000000002</c:v>
                </c:pt>
                <c:pt idx="1067">
                  <c:v>17.39</c:v>
                </c:pt>
                <c:pt idx="1068">
                  <c:v>17.390999999999998</c:v>
                </c:pt>
                <c:pt idx="1069">
                  <c:v>17.393999999999998</c:v>
                </c:pt>
                <c:pt idx="1070">
                  <c:v>17.396000000000001</c:v>
                </c:pt>
                <c:pt idx="1071">
                  <c:v>17.396000000000001</c:v>
                </c:pt>
                <c:pt idx="1072">
                  <c:v>17.396999999999998</c:v>
                </c:pt>
                <c:pt idx="1073">
                  <c:v>17.398</c:v>
                </c:pt>
                <c:pt idx="1074">
                  <c:v>17.398</c:v>
                </c:pt>
                <c:pt idx="1075">
                  <c:v>17.401</c:v>
                </c:pt>
                <c:pt idx="1076">
                  <c:v>17.402000000000001</c:v>
                </c:pt>
                <c:pt idx="1077">
                  <c:v>17.404</c:v>
                </c:pt>
                <c:pt idx="1078">
                  <c:v>17.405000000000001</c:v>
                </c:pt>
                <c:pt idx="1079">
                  <c:v>17.407</c:v>
                </c:pt>
                <c:pt idx="1080">
                  <c:v>17.408999999999999</c:v>
                </c:pt>
                <c:pt idx="1081">
                  <c:v>17.411999999999999</c:v>
                </c:pt>
                <c:pt idx="1082">
                  <c:v>17.414000000000001</c:v>
                </c:pt>
                <c:pt idx="1083">
                  <c:v>17.414999999999999</c:v>
                </c:pt>
                <c:pt idx="1084">
                  <c:v>17.414999999999999</c:v>
                </c:pt>
                <c:pt idx="1085">
                  <c:v>17.416</c:v>
                </c:pt>
                <c:pt idx="1086">
                  <c:v>17.417000000000002</c:v>
                </c:pt>
                <c:pt idx="1087">
                  <c:v>17.419</c:v>
                </c:pt>
                <c:pt idx="1088">
                  <c:v>17.420999999999999</c:v>
                </c:pt>
                <c:pt idx="1089">
                  <c:v>17.422000000000001</c:v>
                </c:pt>
                <c:pt idx="1090">
                  <c:v>17.423999999999999</c:v>
                </c:pt>
                <c:pt idx="1091">
                  <c:v>17.425000000000001</c:v>
                </c:pt>
                <c:pt idx="1092">
                  <c:v>17.427</c:v>
                </c:pt>
                <c:pt idx="1093">
                  <c:v>17.427</c:v>
                </c:pt>
                <c:pt idx="1094">
                  <c:v>17.428000000000001</c:v>
                </c:pt>
                <c:pt idx="1095">
                  <c:v>17.428999999999998</c:v>
                </c:pt>
                <c:pt idx="1096">
                  <c:v>17.428999999999998</c:v>
                </c:pt>
                <c:pt idx="1097">
                  <c:v>17.43</c:v>
                </c:pt>
                <c:pt idx="1098">
                  <c:v>17.433</c:v>
                </c:pt>
                <c:pt idx="1099">
                  <c:v>17.434000000000001</c:v>
                </c:pt>
                <c:pt idx="1100">
                  <c:v>17.437000000000001</c:v>
                </c:pt>
                <c:pt idx="1101">
                  <c:v>17.439</c:v>
                </c:pt>
                <c:pt idx="1102">
                  <c:v>17.440999999999999</c:v>
                </c:pt>
                <c:pt idx="1103">
                  <c:v>17.443000000000001</c:v>
                </c:pt>
                <c:pt idx="1104">
                  <c:v>17.445</c:v>
                </c:pt>
                <c:pt idx="1105">
                  <c:v>17.446000000000002</c:v>
                </c:pt>
                <c:pt idx="1106">
                  <c:v>17.448</c:v>
                </c:pt>
                <c:pt idx="1107">
                  <c:v>17.449000000000002</c:v>
                </c:pt>
                <c:pt idx="1108">
                  <c:v>17.451000000000001</c:v>
                </c:pt>
                <c:pt idx="1109">
                  <c:v>17.452999999999999</c:v>
                </c:pt>
                <c:pt idx="1110">
                  <c:v>17.454000000000001</c:v>
                </c:pt>
                <c:pt idx="1111">
                  <c:v>17.454999999999998</c:v>
                </c:pt>
                <c:pt idx="1112">
                  <c:v>17.456</c:v>
                </c:pt>
                <c:pt idx="1113">
                  <c:v>17.456</c:v>
                </c:pt>
                <c:pt idx="1114">
                  <c:v>17.457000000000001</c:v>
                </c:pt>
                <c:pt idx="1115">
                  <c:v>17.457999999999998</c:v>
                </c:pt>
                <c:pt idx="1116">
                  <c:v>17.46</c:v>
                </c:pt>
                <c:pt idx="1117">
                  <c:v>17.460999999999999</c:v>
                </c:pt>
                <c:pt idx="1118">
                  <c:v>17.462</c:v>
                </c:pt>
                <c:pt idx="1119">
                  <c:v>17.463000000000001</c:v>
                </c:pt>
                <c:pt idx="1120">
                  <c:v>17.463999999999999</c:v>
                </c:pt>
                <c:pt idx="1121">
                  <c:v>17.466999999999999</c:v>
                </c:pt>
                <c:pt idx="1122">
                  <c:v>17.47</c:v>
                </c:pt>
                <c:pt idx="1123">
                  <c:v>17.471</c:v>
                </c:pt>
                <c:pt idx="1124">
                  <c:v>17.471</c:v>
                </c:pt>
                <c:pt idx="1125">
                  <c:v>17.471</c:v>
                </c:pt>
                <c:pt idx="1126">
                  <c:v>17.472000000000001</c:v>
                </c:pt>
                <c:pt idx="1127">
                  <c:v>17.472000000000001</c:v>
                </c:pt>
                <c:pt idx="1128">
                  <c:v>17.471</c:v>
                </c:pt>
                <c:pt idx="1129">
                  <c:v>17.472999999999999</c:v>
                </c:pt>
                <c:pt idx="1130">
                  <c:v>17.474</c:v>
                </c:pt>
                <c:pt idx="1131">
                  <c:v>17.475999999999999</c:v>
                </c:pt>
                <c:pt idx="1132">
                  <c:v>17.475999999999999</c:v>
                </c:pt>
                <c:pt idx="1133">
                  <c:v>17.475000000000001</c:v>
                </c:pt>
                <c:pt idx="1134">
                  <c:v>17.475999999999999</c:v>
                </c:pt>
                <c:pt idx="1135">
                  <c:v>17.478000000000002</c:v>
                </c:pt>
                <c:pt idx="1136">
                  <c:v>17.48</c:v>
                </c:pt>
                <c:pt idx="1137">
                  <c:v>17.483000000000001</c:v>
                </c:pt>
                <c:pt idx="1138">
                  <c:v>17.484000000000002</c:v>
                </c:pt>
                <c:pt idx="1139">
                  <c:v>17.486000000000001</c:v>
                </c:pt>
                <c:pt idx="1140">
                  <c:v>17.489000000000001</c:v>
                </c:pt>
                <c:pt idx="1141">
                  <c:v>17.491</c:v>
                </c:pt>
                <c:pt idx="1142">
                  <c:v>17.492000000000001</c:v>
                </c:pt>
                <c:pt idx="1143">
                  <c:v>17.492999999999999</c:v>
                </c:pt>
                <c:pt idx="1144">
                  <c:v>17.494</c:v>
                </c:pt>
                <c:pt idx="1145">
                  <c:v>17.494</c:v>
                </c:pt>
                <c:pt idx="1146">
                  <c:v>17.495999999999999</c:v>
                </c:pt>
                <c:pt idx="1147">
                  <c:v>17.498999999999999</c:v>
                </c:pt>
                <c:pt idx="1148">
                  <c:v>17.501000000000001</c:v>
                </c:pt>
                <c:pt idx="1149">
                  <c:v>17.503</c:v>
                </c:pt>
                <c:pt idx="1150">
                  <c:v>17.504999999999999</c:v>
                </c:pt>
                <c:pt idx="1151">
                  <c:v>17.507999999999999</c:v>
                </c:pt>
                <c:pt idx="1152">
                  <c:v>17.510000000000002</c:v>
                </c:pt>
                <c:pt idx="1153">
                  <c:v>17.510999999999999</c:v>
                </c:pt>
                <c:pt idx="1154">
                  <c:v>17.513000000000002</c:v>
                </c:pt>
                <c:pt idx="1155">
                  <c:v>17.513999999999999</c:v>
                </c:pt>
                <c:pt idx="1156">
                  <c:v>17.515000000000001</c:v>
                </c:pt>
                <c:pt idx="1157">
                  <c:v>17.516999999999999</c:v>
                </c:pt>
                <c:pt idx="1158">
                  <c:v>17.518999999999998</c:v>
                </c:pt>
                <c:pt idx="1159">
                  <c:v>17.521000000000001</c:v>
                </c:pt>
                <c:pt idx="1160">
                  <c:v>17.523</c:v>
                </c:pt>
                <c:pt idx="1161">
                  <c:v>17.524999999999999</c:v>
                </c:pt>
                <c:pt idx="1162">
                  <c:v>17.527000000000001</c:v>
                </c:pt>
                <c:pt idx="1163">
                  <c:v>17.527999999999999</c:v>
                </c:pt>
                <c:pt idx="1164">
                  <c:v>17.532</c:v>
                </c:pt>
                <c:pt idx="1165">
                  <c:v>17.533999999999999</c:v>
                </c:pt>
                <c:pt idx="1166">
                  <c:v>17.535</c:v>
                </c:pt>
                <c:pt idx="1167">
                  <c:v>17.536999999999999</c:v>
                </c:pt>
                <c:pt idx="1168">
                  <c:v>17.539000000000001</c:v>
                </c:pt>
                <c:pt idx="1169">
                  <c:v>17.54</c:v>
                </c:pt>
                <c:pt idx="1170">
                  <c:v>17.54</c:v>
                </c:pt>
                <c:pt idx="1171">
                  <c:v>17.541</c:v>
                </c:pt>
                <c:pt idx="1172">
                  <c:v>17.541</c:v>
                </c:pt>
                <c:pt idx="1173">
                  <c:v>17.541</c:v>
                </c:pt>
                <c:pt idx="1174">
                  <c:v>17.541</c:v>
                </c:pt>
                <c:pt idx="1175">
                  <c:v>17.542000000000002</c:v>
                </c:pt>
                <c:pt idx="1176">
                  <c:v>17.542999999999999</c:v>
                </c:pt>
                <c:pt idx="1177">
                  <c:v>17.544</c:v>
                </c:pt>
                <c:pt idx="1178">
                  <c:v>17.545000000000002</c:v>
                </c:pt>
                <c:pt idx="1179">
                  <c:v>17.545999999999999</c:v>
                </c:pt>
                <c:pt idx="1180">
                  <c:v>17.547000000000001</c:v>
                </c:pt>
                <c:pt idx="1181">
                  <c:v>17.547999999999998</c:v>
                </c:pt>
                <c:pt idx="1182">
                  <c:v>17.548999999999999</c:v>
                </c:pt>
                <c:pt idx="1183">
                  <c:v>17.550999999999998</c:v>
                </c:pt>
                <c:pt idx="1184">
                  <c:v>17.552</c:v>
                </c:pt>
                <c:pt idx="1185">
                  <c:v>17.553999999999998</c:v>
                </c:pt>
                <c:pt idx="1186">
                  <c:v>17.555</c:v>
                </c:pt>
                <c:pt idx="1187">
                  <c:v>17.556000000000001</c:v>
                </c:pt>
                <c:pt idx="1188">
                  <c:v>17.556999999999999</c:v>
                </c:pt>
                <c:pt idx="1189">
                  <c:v>17.559999999999999</c:v>
                </c:pt>
                <c:pt idx="1190">
                  <c:v>17.562000000000001</c:v>
                </c:pt>
                <c:pt idx="1191">
                  <c:v>17.562999999999999</c:v>
                </c:pt>
                <c:pt idx="1192">
                  <c:v>17.565000000000001</c:v>
                </c:pt>
                <c:pt idx="1193">
                  <c:v>17.565999999999999</c:v>
                </c:pt>
                <c:pt idx="1194">
                  <c:v>17.568000000000001</c:v>
                </c:pt>
                <c:pt idx="1195">
                  <c:v>17.568999999999999</c:v>
                </c:pt>
                <c:pt idx="1196">
                  <c:v>17.568999999999999</c:v>
                </c:pt>
                <c:pt idx="1197">
                  <c:v>17.57</c:v>
                </c:pt>
                <c:pt idx="1198">
                  <c:v>17.571000000000002</c:v>
                </c:pt>
                <c:pt idx="1199">
                  <c:v>17.573</c:v>
                </c:pt>
                <c:pt idx="1200">
                  <c:v>17.574000000000002</c:v>
                </c:pt>
                <c:pt idx="1201">
                  <c:v>17.577000000000002</c:v>
                </c:pt>
                <c:pt idx="1202">
                  <c:v>17.577999999999999</c:v>
                </c:pt>
                <c:pt idx="1203">
                  <c:v>17.579000000000001</c:v>
                </c:pt>
                <c:pt idx="1204">
                  <c:v>17.579999999999998</c:v>
                </c:pt>
                <c:pt idx="1205">
                  <c:v>17.581</c:v>
                </c:pt>
                <c:pt idx="1206">
                  <c:v>17.584</c:v>
                </c:pt>
                <c:pt idx="1207">
                  <c:v>17.585999999999999</c:v>
                </c:pt>
                <c:pt idx="1208">
                  <c:v>17.588000000000001</c:v>
                </c:pt>
                <c:pt idx="1209">
                  <c:v>17.59</c:v>
                </c:pt>
                <c:pt idx="1210">
                  <c:v>17.591000000000001</c:v>
                </c:pt>
                <c:pt idx="1211">
                  <c:v>17.591000000000001</c:v>
                </c:pt>
                <c:pt idx="1212">
                  <c:v>17.591999999999999</c:v>
                </c:pt>
                <c:pt idx="1213">
                  <c:v>17.594999999999999</c:v>
                </c:pt>
                <c:pt idx="1214">
                  <c:v>17.597000000000001</c:v>
                </c:pt>
                <c:pt idx="1215">
                  <c:v>17.597999999999999</c:v>
                </c:pt>
                <c:pt idx="1216">
                  <c:v>17.599</c:v>
                </c:pt>
                <c:pt idx="1217">
                  <c:v>17.600999999999999</c:v>
                </c:pt>
                <c:pt idx="1218">
                  <c:v>17.602</c:v>
                </c:pt>
                <c:pt idx="1219">
                  <c:v>17.603000000000002</c:v>
                </c:pt>
                <c:pt idx="1220">
                  <c:v>17.603000000000002</c:v>
                </c:pt>
                <c:pt idx="1221">
                  <c:v>17.603000000000002</c:v>
                </c:pt>
                <c:pt idx="1222">
                  <c:v>17.603999999999999</c:v>
                </c:pt>
                <c:pt idx="1223">
                  <c:v>17.606999999999999</c:v>
                </c:pt>
                <c:pt idx="1224">
                  <c:v>17.608000000000001</c:v>
                </c:pt>
                <c:pt idx="1225">
                  <c:v>17.609000000000002</c:v>
                </c:pt>
                <c:pt idx="1226">
                  <c:v>17.61</c:v>
                </c:pt>
                <c:pt idx="1227">
                  <c:v>17.611999999999998</c:v>
                </c:pt>
                <c:pt idx="1228">
                  <c:v>17.614000000000001</c:v>
                </c:pt>
                <c:pt idx="1229">
                  <c:v>17.616</c:v>
                </c:pt>
                <c:pt idx="1230">
                  <c:v>17.617999999999999</c:v>
                </c:pt>
                <c:pt idx="1231">
                  <c:v>17.619</c:v>
                </c:pt>
                <c:pt idx="1232">
                  <c:v>17.620999999999999</c:v>
                </c:pt>
                <c:pt idx="1233">
                  <c:v>17.622</c:v>
                </c:pt>
                <c:pt idx="1234">
                  <c:v>17.623000000000001</c:v>
                </c:pt>
                <c:pt idx="1235">
                  <c:v>17.623999999999999</c:v>
                </c:pt>
                <c:pt idx="1236">
                  <c:v>17.625</c:v>
                </c:pt>
                <c:pt idx="1237">
                  <c:v>17.625</c:v>
                </c:pt>
                <c:pt idx="1238">
                  <c:v>17.626000000000001</c:v>
                </c:pt>
                <c:pt idx="1239">
                  <c:v>17.628</c:v>
                </c:pt>
                <c:pt idx="1240">
                  <c:v>17.63</c:v>
                </c:pt>
                <c:pt idx="1241">
                  <c:v>17.632000000000001</c:v>
                </c:pt>
                <c:pt idx="1242">
                  <c:v>17.634</c:v>
                </c:pt>
                <c:pt idx="1243">
                  <c:v>17.635000000000002</c:v>
                </c:pt>
                <c:pt idx="1244">
                  <c:v>17.635999999999999</c:v>
                </c:pt>
                <c:pt idx="1245">
                  <c:v>17.638000000000002</c:v>
                </c:pt>
                <c:pt idx="1246">
                  <c:v>17.64</c:v>
                </c:pt>
                <c:pt idx="1247">
                  <c:v>17.641999999999999</c:v>
                </c:pt>
                <c:pt idx="1248">
                  <c:v>17.643000000000001</c:v>
                </c:pt>
                <c:pt idx="1249">
                  <c:v>17.643000000000001</c:v>
                </c:pt>
                <c:pt idx="1250">
                  <c:v>17.643000000000001</c:v>
                </c:pt>
                <c:pt idx="1251">
                  <c:v>17.646000000000001</c:v>
                </c:pt>
                <c:pt idx="1252">
                  <c:v>17.648</c:v>
                </c:pt>
                <c:pt idx="1253">
                  <c:v>17.651</c:v>
                </c:pt>
                <c:pt idx="1254">
                  <c:v>17.652999999999999</c:v>
                </c:pt>
                <c:pt idx="1255">
                  <c:v>17.654</c:v>
                </c:pt>
                <c:pt idx="1256">
                  <c:v>17.654</c:v>
                </c:pt>
                <c:pt idx="1257">
                  <c:v>17.654</c:v>
                </c:pt>
                <c:pt idx="1258">
                  <c:v>17.654</c:v>
                </c:pt>
                <c:pt idx="1259">
                  <c:v>17.655000000000001</c:v>
                </c:pt>
                <c:pt idx="1260">
                  <c:v>17.657</c:v>
                </c:pt>
                <c:pt idx="1261">
                  <c:v>17.658999999999999</c:v>
                </c:pt>
                <c:pt idx="1262">
                  <c:v>17.661000000000001</c:v>
                </c:pt>
                <c:pt idx="1263">
                  <c:v>17.664000000000001</c:v>
                </c:pt>
                <c:pt idx="1264">
                  <c:v>17.666</c:v>
                </c:pt>
                <c:pt idx="1265">
                  <c:v>17.666</c:v>
                </c:pt>
                <c:pt idx="1266">
                  <c:v>17.670000000000002</c:v>
                </c:pt>
                <c:pt idx="1267">
                  <c:v>17.670000000000002</c:v>
                </c:pt>
                <c:pt idx="1268">
                  <c:v>17.670999999999999</c:v>
                </c:pt>
                <c:pt idx="1269">
                  <c:v>17.672999999999998</c:v>
                </c:pt>
                <c:pt idx="1270">
                  <c:v>17.675000000000001</c:v>
                </c:pt>
                <c:pt idx="1271">
                  <c:v>17.675000000000001</c:v>
                </c:pt>
                <c:pt idx="1272">
                  <c:v>17.675999999999998</c:v>
                </c:pt>
                <c:pt idx="1273">
                  <c:v>17.678999999999998</c:v>
                </c:pt>
                <c:pt idx="1274">
                  <c:v>17.68</c:v>
                </c:pt>
                <c:pt idx="1275">
                  <c:v>17.681000000000001</c:v>
                </c:pt>
                <c:pt idx="1276">
                  <c:v>17.681999999999999</c:v>
                </c:pt>
                <c:pt idx="1277">
                  <c:v>17.683</c:v>
                </c:pt>
                <c:pt idx="1278">
                  <c:v>17.684000000000001</c:v>
                </c:pt>
                <c:pt idx="1279">
                  <c:v>17.684999999999999</c:v>
                </c:pt>
                <c:pt idx="1280">
                  <c:v>17.686</c:v>
                </c:pt>
                <c:pt idx="1281">
                  <c:v>17.687000000000001</c:v>
                </c:pt>
                <c:pt idx="1282">
                  <c:v>17.689</c:v>
                </c:pt>
                <c:pt idx="1283">
                  <c:v>17.692</c:v>
                </c:pt>
                <c:pt idx="1284">
                  <c:v>17.693999999999999</c:v>
                </c:pt>
                <c:pt idx="1285">
                  <c:v>17.696000000000002</c:v>
                </c:pt>
                <c:pt idx="1286">
                  <c:v>17.698</c:v>
                </c:pt>
                <c:pt idx="1287">
                  <c:v>17.7</c:v>
                </c:pt>
                <c:pt idx="1288">
                  <c:v>17.701000000000001</c:v>
                </c:pt>
                <c:pt idx="1289">
                  <c:v>17.702000000000002</c:v>
                </c:pt>
                <c:pt idx="1290">
                  <c:v>17.702999999999999</c:v>
                </c:pt>
                <c:pt idx="1291">
                  <c:v>17.704000000000001</c:v>
                </c:pt>
                <c:pt idx="1292">
                  <c:v>17.704000000000001</c:v>
                </c:pt>
                <c:pt idx="1293">
                  <c:v>17.706</c:v>
                </c:pt>
                <c:pt idx="1294">
                  <c:v>17.706</c:v>
                </c:pt>
                <c:pt idx="1295">
                  <c:v>17.707999999999998</c:v>
                </c:pt>
                <c:pt idx="1296">
                  <c:v>17.709</c:v>
                </c:pt>
                <c:pt idx="1297">
                  <c:v>17.71</c:v>
                </c:pt>
                <c:pt idx="1298">
                  <c:v>17.713000000000001</c:v>
                </c:pt>
                <c:pt idx="1299">
                  <c:v>17.716000000000001</c:v>
                </c:pt>
                <c:pt idx="1300">
                  <c:v>17.716999999999999</c:v>
                </c:pt>
                <c:pt idx="1301">
                  <c:v>17.72</c:v>
                </c:pt>
                <c:pt idx="1302">
                  <c:v>17.722000000000001</c:v>
                </c:pt>
                <c:pt idx="1303">
                  <c:v>17.722999999999999</c:v>
                </c:pt>
                <c:pt idx="1304">
                  <c:v>17.722000000000001</c:v>
                </c:pt>
                <c:pt idx="1305">
                  <c:v>17.722999999999999</c:v>
                </c:pt>
                <c:pt idx="1306">
                  <c:v>17.722000000000001</c:v>
                </c:pt>
                <c:pt idx="1307">
                  <c:v>17.722999999999999</c:v>
                </c:pt>
                <c:pt idx="1308">
                  <c:v>17.722999999999999</c:v>
                </c:pt>
                <c:pt idx="1309">
                  <c:v>17.725000000000001</c:v>
                </c:pt>
                <c:pt idx="1310">
                  <c:v>17.725999999999999</c:v>
                </c:pt>
                <c:pt idx="1311">
                  <c:v>17.728000000000002</c:v>
                </c:pt>
                <c:pt idx="1312">
                  <c:v>17.73</c:v>
                </c:pt>
                <c:pt idx="1313">
                  <c:v>17.733000000000001</c:v>
                </c:pt>
                <c:pt idx="1314">
                  <c:v>17.734999999999999</c:v>
                </c:pt>
                <c:pt idx="1315">
                  <c:v>17.736000000000001</c:v>
                </c:pt>
                <c:pt idx="1316">
                  <c:v>17.736999999999998</c:v>
                </c:pt>
                <c:pt idx="1317">
                  <c:v>17.738</c:v>
                </c:pt>
                <c:pt idx="1318">
                  <c:v>17.741</c:v>
                </c:pt>
                <c:pt idx="1319">
                  <c:v>17.742999999999999</c:v>
                </c:pt>
                <c:pt idx="1320">
                  <c:v>17.745000000000001</c:v>
                </c:pt>
                <c:pt idx="1321">
                  <c:v>17.745999999999999</c:v>
                </c:pt>
                <c:pt idx="1322">
                  <c:v>17.747</c:v>
                </c:pt>
                <c:pt idx="1323">
                  <c:v>17.747</c:v>
                </c:pt>
                <c:pt idx="1324">
                  <c:v>17.748000000000001</c:v>
                </c:pt>
                <c:pt idx="1325">
                  <c:v>17.748999999999999</c:v>
                </c:pt>
                <c:pt idx="1326">
                  <c:v>17.751000000000001</c:v>
                </c:pt>
                <c:pt idx="1327">
                  <c:v>17.751999999999999</c:v>
                </c:pt>
                <c:pt idx="1328">
                  <c:v>17.754000000000001</c:v>
                </c:pt>
                <c:pt idx="1329">
                  <c:v>17.756</c:v>
                </c:pt>
                <c:pt idx="1330">
                  <c:v>17.757999999999999</c:v>
                </c:pt>
                <c:pt idx="1331">
                  <c:v>17.757999999999999</c:v>
                </c:pt>
                <c:pt idx="1332">
                  <c:v>17.760000000000002</c:v>
                </c:pt>
                <c:pt idx="1333">
                  <c:v>17.760999999999999</c:v>
                </c:pt>
                <c:pt idx="1334">
                  <c:v>17.762</c:v>
                </c:pt>
                <c:pt idx="1335">
                  <c:v>17.763999999999999</c:v>
                </c:pt>
                <c:pt idx="1336">
                  <c:v>17.765000000000001</c:v>
                </c:pt>
                <c:pt idx="1337">
                  <c:v>17.766999999999999</c:v>
                </c:pt>
                <c:pt idx="1338">
                  <c:v>17.768999999999998</c:v>
                </c:pt>
                <c:pt idx="1339">
                  <c:v>17.771000000000001</c:v>
                </c:pt>
                <c:pt idx="1340">
                  <c:v>17.773</c:v>
                </c:pt>
                <c:pt idx="1341">
                  <c:v>17.774000000000001</c:v>
                </c:pt>
                <c:pt idx="1342">
                  <c:v>17.774999999999999</c:v>
                </c:pt>
                <c:pt idx="1343">
                  <c:v>17.776</c:v>
                </c:pt>
                <c:pt idx="1344">
                  <c:v>17.777999999999999</c:v>
                </c:pt>
                <c:pt idx="1345">
                  <c:v>17.779</c:v>
                </c:pt>
                <c:pt idx="1346">
                  <c:v>17.78</c:v>
                </c:pt>
                <c:pt idx="1347">
                  <c:v>17.782</c:v>
                </c:pt>
                <c:pt idx="1348">
                  <c:v>17.783000000000001</c:v>
                </c:pt>
                <c:pt idx="1349">
                  <c:v>17.785</c:v>
                </c:pt>
                <c:pt idx="1350">
                  <c:v>17.786999999999999</c:v>
                </c:pt>
                <c:pt idx="1351">
                  <c:v>17.788</c:v>
                </c:pt>
                <c:pt idx="1352">
                  <c:v>17.789000000000001</c:v>
                </c:pt>
                <c:pt idx="1353">
                  <c:v>17.792000000000002</c:v>
                </c:pt>
                <c:pt idx="1354">
                  <c:v>17.792000000000002</c:v>
                </c:pt>
                <c:pt idx="1355">
                  <c:v>17.792999999999999</c:v>
                </c:pt>
                <c:pt idx="1356">
                  <c:v>17.794</c:v>
                </c:pt>
                <c:pt idx="1357">
                  <c:v>17.797000000000001</c:v>
                </c:pt>
                <c:pt idx="1358">
                  <c:v>17.797999999999998</c:v>
                </c:pt>
                <c:pt idx="1359">
                  <c:v>17.798999999999999</c:v>
                </c:pt>
                <c:pt idx="1360">
                  <c:v>17.802</c:v>
                </c:pt>
                <c:pt idx="1361">
                  <c:v>17.805</c:v>
                </c:pt>
                <c:pt idx="1362">
                  <c:v>17.806999999999999</c:v>
                </c:pt>
                <c:pt idx="1363">
                  <c:v>17.809000000000001</c:v>
                </c:pt>
                <c:pt idx="1364">
                  <c:v>17.809999999999999</c:v>
                </c:pt>
                <c:pt idx="1365">
                  <c:v>17.814</c:v>
                </c:pt>
                <c:pt idx="1366">
                  <c:v>17.818000000000001</c:v>
                </c:pt>
                <c:pt idx="1367">
                  <c:v>17.821000000000002</c:v>
                </c:pt>
                <c:pt idx="1368">
                  <c:v>17.824999999999999</c:v>
                </c:pt>
                <c:pt idx="1369">
                  <c:v>17.827000000000002</c:v>
                </c:pt>
                <c:pt idx="1370">
                  <c:v>17.829000000000001</c:v>
                </c:pt>
                <c:pt idx="1371">
                  <c:v>17.831</c:v>
                </c:pt>
                <c:pt idx="1372">
                  <c:v>17.832000000000001</c:v>
                </c:pt>
                <c:pt idx="1373">
                  <c:v>17.838000000000001</c:v>
                </c:pt>
                <c:pt idx="1374">
                  <c:v>17.841000000000001</c:v>
                </c:pt>
                <c:pt idx="1375">
                  <c:v>17.844000000000001</c:v>
                </c:pt>
                <c:pt idx="1376">
                  <c:v>17.844999999999999</c:v>
                </c:pt>
                <c:pt idx="1377">
                  <c:v>17.847999999999999</c:v>
                </c:pt>
                <c:pt idx="1378">
                  <c:v>17.849</c:v>
                </c:pt>
                <c:pt idx="1379">
                  <c:v>17.852</c:v>
                </c:pt>
                <c:pt idx="1380">
                  <c:v>17.858000000000001</c:v>
                </c:pt>
                <c:pt idx="1381">
                  <c:v>17.861000000000001</c:v>
                </c:pt>
                <c:pt idx="1382">
                  <c:v>17.863</c:v>
                </c:pt>
                <c:pt idx="1383">
                  <c:v>17.866</c:v>
                </c:pt>
                <c:pt idx="1384">
                  <c:v>17.867000000000001</c:v>
                </c:pt>
                <c:pt idx="1385">
                  <c:v>17.87</c:v>
                </c:pt>
                <c:pt idx="1386">
                  <c:v>17.873000000000001</c:v>
                </c:pt>
                <c:pt idx="1387">
                  <c:v>17.876000000000001</c:v>
                </c:pt>
                <c:pt idx="1388">
                  <c:v>17.879000000000001</c:v>
                </c:pt>
                <c:pt idx="1389">
                  <c:v>17.882000000000001</c:v>
                </c:pt>
                <c:pt idx="1390">
                  <c:v>17.884</c:v>
                </c:pt>
                <c:pt idx="1391">
                  <c:v>17.885999999999999</c:v>
                </c:pt>
                <c:pt idx="1392">
                  <c:v>17.888000000000002</c:v>
                </c:pt>
                <c:pt idx="1393">
                  <c:v>17.888999999999999</c:v>
                </c:pt>
                <c:pt idx="1394">
                  <c:v>17.893000000000001</c:v>
                </c:pt>
                <c:pt idx="1395">
                  <c:v>17.896999999999998</c:v>
                </c:pt>
                <c:pt idx="1396">
                  <c:v>17.899999999999999</c:v>
                </c:pt>
                <c:pt idx="1397">
                  <c:v>17.904</c:v>
                </c:pt>
                <c:pt idx="1398">
                  <c:v>17.907</c:v>
                </c:pt>
                <c:pt idx="1399">
                  <c:v>17.911000000000001</c:v>
                </c:pt>
                <c:pt idx="1400">
                  <c:v>17.914000000000001</c:v>
                </c:pt>
                <c:pt idx="1401">
                  <c:v>17.917999999999999</c:v>
                </c:pt>
                <c:pt idx="1402">
                  <c:v>17.920999999999999</c:v>
                </c:pt>
                <c:pt idx="1403">
                  <c:v>17.922999999999998</c:v>
                </c:pt>
                <c:pt idx="1404">
                  <c:v>17.923999999999999</c:v>
                </c:pt>
                <c:pt idx="1405">
                  <c:v>17.925999999999998</c:v>
                </c:pt>
                <c:pt idx="1406">
                  <c:v>17.928999999999998</c:v>
                </c:pt>
                <c:pt idx="1407">
                  <c:v>17.931999999999999</c:v>
                </c:pt>
                <c:pt idx="1408">
                  <c:v>17.931999999999999</c:v>
                </c:pt>
                <c:pt idx="1409">
                  <c:v>17.934000000000001</c:v>
                </c:pt>
                <c:pt idx="1410">
                  <c:v>17.939</c:v>
                </c:pt>
                <c:pt idx="1411">
                  <c:v>17.939</c:v>
                </c:pt>
                <c:pt idx="1412">
                  <c:v>17.943000000000001</c:v>
                </c:pt>
                <c:pt idx="1413">
                  <c:v>17.946999999999999</c:v>
                </c:pt>
                <c:pt idx="1414">
                  <c:v>17.952000000000002</c:v>
                </c:pt>
                <c:pt idx="1415">
                  <c:v>17.954000000000001</c:v>
                </c:pt>
                <c:pt idx="1416">
                  <c:v>17.956</c:v>
                </c:pt>
                <c:pt idx="1417">
                  <c:v>17.957999999999998</c:v>
                </c:pt>
                <c:pt idx="1418">
                  <c:v>17.960999999999999</c:v>
                </c:pt>
                <c:pt idx="1419">
                  <c:v>17.963999999999999</c:v>
                </c:pt>
                <c:pt idx="1420">
                  <c:v>17.97</c:v>
                </c:pt>
                <c:pt idx="1421">
                  <c:v>17.972000000000001</c:v>
                </c:pt>
                <c:pt idx="1422">
                  <c:v>17.975999999999999</c:v>
                </c:pt>
                <c:pt idx="1423">
                  <c:v>17.977</c:v>
                </c:pt>
                <c:pt idx="1424">
                  <c:v>17.978000000000002</c:v>
                </c:pt>
                <c:pt idx="1425">
                  <c:v>17.975999999999999</c:v>
                </c:pt>
                <c:pt idx="1426">
                  <c:v>17.975000000000001</c:v>
                </c:pt>
                <c:pt idx="1427">
                  <c:v>17.972000000000001</c:v>
                </c:pt>
              </c:numCache>
            </c:numRef>
          </c:xVal>
          <c:yVal>
            <c:numRef>
              <c:f>'1 mA 2 (3) Q'!$P$2:$P$1431</c:f>
              <c:numCache>
                <c:formatCode>0.00E+00</c:formatCode>
                <c:ptCount val="1430"/>
                <c:pt idx="0">
                  <c:v>1.0205460540206921</c:v>
                </c:pt>
                <c:pt idx="1">
                  <c:v>1.0079910344491547</c:v>
                </c:pt>
                <c:pt idx="2">
                  <c:v>1.0107846481183713</c:v>
                </c:pt>
                <c:pt idx="3">
                  <c:v>1.0086894378664588</c:v>
                </c:pt>
                <c:pt idx="4">
                  <c:v>1.0086894378664588</c:v>
                </c:pt>
                <c:pt idx="5">
                  <c:v>1.012522535691663</c:v>
                </c:pt>
                <c:pt idx="6">
                  <c:v>1.0097289220224464</c:v>
                </c:pt>
                <c:pt idx="7">
                  <c:v>1.0069353083532298</c:v>
                </c:pt>
                <c:pt idx="8">
                  <c:v>1.0100862447010672</c:v>
                </c:pt>
                <c:pt idx="9">
                  <c:v>1.013220939108967</c:v>
                </c:pt>
                <c:pt idx="10">
                  <c:v>1.0051974207799381</c:v>
                </c:pt>
                <c:pt idx="11">
                  <c:v>1.0051974207799381</c:v>
                </c:pt>
                <c:pt idx="12">
                  <c:v>1.0090305186051423</c:v>
                </c:pt>
                <c:pt idx="13">
                  <c:v>1.0076337117705338</c:v>
                </c:pt>
                <c:pt idx="14">
                  <c:v>1.0067728889538567</c:v>
                </c:pt>
                <c:pt idx="15">
                  <c:v>1.0086894378664588</c:v>
                </c:pt>
                <c:pt idx="16">
                  <c:v>1.0024038071107213</c:v>
                </c:pt>
                <c:pt idx="17">
                  <c:v>1.0034595332066463</c:v>
                </c:pt>
                <c:pt idx="18">
                  <c:v>1.0086894378664588</c:v>
                </c:pt>
                <c:pt idx="19">
                  <c:v>1.0076337117705338</c:v>
                </c:pt>
                <c:pt idx="20">
                  <c:v>1.0149588266822589</c:v>
                </c:pt>
                <c:pt idx="21">
                  <c:v>1.0118241322743589</c:v>
                </c:pt>
                <c:pt idx="22">
                  <c:v>1.0093878412837631</c:v>
                </c:pt>
                <c:pt idx="23">
                  <c:v>1.0051974207799381</c:v>
                </c:pt>
                <c:pt idx="24">
                  <c:v>1.0086894378664588</c:v>
                </c:pt>
                <c:pt idx="25">
                  <c:v>1.0093878412837631</c:v>
                </c:pt>
                <c:pt idx="26">
                  <c:v>1.0079910344491547</c:v>
                </c:pt>
                <c:pt idx="27">
                  <c:v>1.0118241322743589</c:v>
                </c:pt>
                <c:pt idx="28">
                  <c:v>1.0062531468758629</c:v>
                </c:pt>
                <c:pt idx="29">
                  <c:v>1.0097289220224464</c:v>
                </c:pt>
                <c:pt idx="30">
                  <c:v>1.0083321151878379</c:v>
                </c:pt>
                <c:pt idx="31">
                  <c:v>1.0065942276145463</c:v>
                </c:pt>
                <c:pt idx="32">
                  <c:v>1.0051974207799381</c:v>
                </c:pt>
                <c:pt idx="33">
                  <c:v>1.0065942276145463</c:v>
                </c:pt>
                <c:pt idx="34">
                  <c:v>1.0111257288570545</c:v>
                </c:pt>
                <c:pt idx="35">
                  <c:v>1.0079910344491547</c:v>
                </c:pt>
                <c:pt idx="36">
                  <c:v>1.0093878412837631</c:v>
                </c:pt>
                <c:pt idx="37">
                  <c:v>1.0111257288570545</c:v>
                </c:pt>
                <c:pt idx="38">
                  <c:v>1.0069353083532298</c:v>
                </c:pt>
                <c:pt idx="39">
                  <c:v>1.0055547434585588</c:v>
                </c:pt>
                <c:pt idx="40">
                  <c:v>1.004499017362634</c:v>
                </c:pt>
                <c:pt idx="41">
                  <c:v>1.0076337117705338</c:v>
                </c:pt>
                <c:pt idx="42">
                  <c:v>1.0072926310318504</c:v>
                </c:pt>
                <c:pt idx="43">
                  <c:v>1.0083321151878379</c:v>
                </c:pt>
                <c:pt idx="44">
                  <c:v>1.0041579366239504</c:v>
                </c:pt>
                <c:pt idx="45">
                  <c:v>1.0072926310318504</c:v>
                </c:pt>
                <c:pt idx="46">
                  <c:v>1.0031022105280254</c:v>
                </c:pt>
                <c:pt idx="47">
                  <c:v>1.0069353083532298</c:v>
                </c:pt>
                <c:pt idx="48">
                  <c:v>1.0083321151878379</c:v>
                </c:pt>
                <c:pt idx="49">
                  <c:v>1.0114668095957382</c:v>
                </c:pt>
                <c:pt idx="50">
                  <c:v>1.0069353083532298</c:v>
                </c:pt>
                <c:pt idx="51">
                  <c:v>1.0038006139453297</c:v>
                </c:pt>
                <c:pt idx="52">
                  <c:v>1.0079910344491547</c:v>
                </c:pt>
                <c:pt idx="53">
                  <c:v>1.0090305186051423</c:v>
                </c:pt>
                <c:pt idx="54">
                  <c:v>1.0083321151878379</c:v>
                </c:pt>
                <c:pt idx="55">
                  <c:v>1.005895824197242</c:v>
                </c:pt>
                <c:pt idx="56">
                  <c:v>1.0097289220224464</c:v>
                </c:pt>
                <c:pt idx="57">
                  <c:v>1.0072926310318504</c:v>
                </c:pt>
                <c:pt idx="58">
                  <c:v>1.0051974207799381</c:v>
                </c:pt>
                <c:pt idx="59">
                  <c:v>1.0051974207799381</c:v>
                </c:pt>
                <c:pt idx="60">
                  <c:v>1.0034595332066463</c:v>
                </c:pt>
                <c:pt idx="61">
                  <c:v>1.0051974207799381</c:v>
                </c:pt>
                <c:pt idx="62">
                  <c:v>1.0142604232649548</c:v>
                </c:pt>
                <c:pt idx="63">
                  <c:v>1.0090305186051423</c:v>
                </c:pt>
                <c:pt idx="64">
                  <c:v>1.0076337117705338</c:v>
                </c:pt>
                <c:pt idx="65">
                  <c:v>1.0097289220224464</c:v>
                </c:pt>
                <c:pt idx="66">
                  <c:v>1.0038006139453297</c:v>
                </c:pt>
                <c:pt idx="67">
                  <c:v>1.0055547434585588</c:v>
                </c:pt>
                <c:pt idx="68">
                  <c:v>1.0034595332066463</c:v>
                </c:pt>
                <c:pt idx="69">
                  <c:v>1.004499017362634</c:v>
                </c:pt>
                <c:pt idx="70">
                  <c:v>1.0024038071107213</c:v>
                </c:pt>
                <c:pt idx="71">
                  <c:v>1.0083321151878379</c:v>
                </c:pt>
                <c:pt idx="72">
                  <c:v>1.0048563400412547</c:v>
                </c:pt>
                <c:pt idx="73">
                  <c:v>1.005895824197242</c:v>
                </c:pt>
                <c:pt idx="74">
                  <c:v>1.0118241322743589</c:v>
                </c:pt>
                <c:pt idx="75">
                  <c:v>1.0069353083532298</c:v>
                </c:pt>
                <c:pt idx="76">
                  <c:v>1.0041579366239504</c:v>
                </c:pt>
                <c:pt idx="77">
                  <c:v>1.005895824197242</c:v>
                </c:pt>
                <c:pt idx="78">
                  <c:v>1.0017216456333544</c:v>
                </c:pt>
                <c:pt idx="79">
                  <c:v>1.0062531468758629</c:v>
                </c:pt>
                <c:pt idx="80">
                  <c:v>1.0034595332066463</c:v>
                </c:pt>
                <c:pt idx="81">
                  <c:v>1.0062531468758629</c:v>
                </c:pt>
                <c:pt idx="82">
                  <c:v>1.0097289220224464</c:v>
                </c:pt>
                <c:pt idx="83">
                  <c:v>1.005895824197242</c:v>
                </c:pt>
                <c:pt idx="84">
                  <c:v>1.0051974207799381</c:v>
                </c:pt>
                <c:pt idx="85">
                  <c:v>0.99613441829492122</c:v>
                </c:pt>
                <c:pt idx="86">
                  <c:v>1.0093878412837631</c:v>
                </c:pt>
                <c:pt idx="87">
                  <c:v>1.0051974207799381</c:v>
                </c:pt>
                <c:pt idx="88">
                  <c:v>1.0034595332066463</c:v>
                </c:pt>
                <c:pt idx="89">
                  <c:v>1.0065942276145463</c:v>
                </c:pt>
                <c:pt idx="90">
                  <c:v>1.0051974207799381</c:v>
                </c:pt>
                <c:pt idx="91">
                  <c:v>1.0065942276145463</c:v>
                </c:pt>
                <c:pt idx="92">
                  <c:v>1.0090305186051423</c:v>
                </c:pt>
                <c:pt idx="93">
                  <c:v>1.004499017362634</c:v>
                </c:pt>
                <c:pt idx="94">
                  <c:v>1.0111257288570545</c:v>
                </c:pt>
                <c:pt idx="95">
                  <c:v>1.0048563400412547</c:v>
                </c:pt>
                <c:pt idx="96">
                  <c:v>1.0083321151878379</c:v>
                </c:pt>
                <c:pt idx="97">
                  <c:v>1.0048563400412547</c:v>
                </c:pt>
                <c:pt idx="98">
                  <c:v>1.0062531468758629</c:v>
                </c:pt>
                <c:pt idx="99">
                  <c:v>1.0041579366239504</c:v>
                </c:pt>
                <c:pt idx="100">
                  <c:v>1.0051974207799381</c:v>
                </c:pt>
                <c:pt idx="101">
                  <c:v>1.005895824197242</c:v>
                </c:pt>
                <c:pt idx="102">
                  <c:v>1.0097289220224464</c:v>
                </c:pt>
                <c:pt idx="103">
                  <c:v>1.0062531468758629</c:v>
                </c:pt>
                <c:pt idx="104">
                  <c:v>1.0128636164303464</c:v>
                </c:pt>
                <c:pt idx="105">
                  <c:v>1.0055547434585588</c:v>
                </c:pt>
                <c:pt idx="106">
                  <c:v>1.0048563400412547</c:v>
                </c:pt>
                <c:pt idx="107">
                  <c:v>1.0114668095957382</c:v>
                </c:pt>
                <c:pt idx="108">
                  <c:v>1.0020627263720381</c:v>
                </c:pt>
                <c:pt idx="109">
                  <c:v>1.0038006139453297</c:v>
                </c:pt>
                <c:pt idx="110">
                  <c:v>1.0065942276145463</c:v>
                </c:pt>
                <c:pt idx="111">
                  <c:v>1.0083321151878379</c:v>
                </c:pt>
                <c:pt idx="112">
                  <c:v>1.0079910344491547</c:v>
                </c:pt>
                <c:pt idx="113">
                  <c:v>1.0076337117705338</c:v>
                </c:pt>
                <c:pt idx="114">
                  <c:v>1.0079910344491547</c:v>
                </c:pt>
                <c:pt idx="115">
                  <c:v>1.0055547434585588</c:v>
                </c:pt>
                <c:pt idx="116">
                  <c:v>1.0055547434585588</c:v>
                </c:pt>
                <c:pt idx="117">
                  <c:v>1.0027611297893422</c:v>
                </c:pt>
                <c:pt idx="118">
                  <c:v>1.0072926310318504</c:v>
                </c:pt>
                <c:pt idx="119">
                  <c:v>1.0069353083532298</c:v>
                </c:pt>
                <c:pt idx="120">
                  <c:v>1.0055547434585588</c:v>
                </c:pt>
                <c:pt idx="121">
                  <c:v>1.0038006139453297</c:v>
                </c:pt>
                <c:pt idx="122">
                  <c:v>1.0031022105280254</c:v>
                </c:pt>
                <c:pt idx="123">
                  <c:v>1.012522535691663</c:v>
                </c:pt>
                <c:pt idx="124">
                  <c:v>1.0006659195374297</c:v>
                </c:pt>
                <c:pt idx="125">
                  <c:v>1.0100862447010672</c:v>
                </c:pt>
                <c:pt idx="126">
                  <c:v>1.0086894378664588</c:v>
                </c:pt>
                <c:pt idx="127">
                  <c:v>1.004499017362634</c:v>
                </c:pt>
                <c:pt idx="128">
                  <c:v>1.0072926310318504</c:v>
                </c:pt>
                <c:pt idx="129">
                  <c:v>1.0013643229547338</c:v>
                </c:pt>
                <c:pt idx="130">
                  <c:v>1.0055547434585588</c:v>
                </c:pt>
                <c:pt idx="131">
                  <c:v>1.0128636164303464</c:v>
                </c:pt>
                <c:pt idx="132">
                  <c:v>1.0034595332066463</c:v>
                </c:pt>
                <c:pt idx="133">
                  <c:v>1.005895824197242</c:v>
                </c:pt>
                <c:pt idx="134">
                  <c:v>1.0048563400412547</c:v>
                </c:pt>
                <c:pt idx="135">
                  <c:v>0.99822962854683372</c:v>
                </c:pt>
                <c:pt idx="136">
                  <c:v>1.0031022105280254</c:v>
                </c:pt>
                <c:pt idx="137">
                  <c:v>1.0062531468758629</c:v>
                </c:pt>
                <c:pt idx="138">
                  <c:v>1.005895824197242</c:v>
                </c:pt>
                <c:pt idx="139">
                  <c:v>1.0069353083532298</c:v>
                </c:pt>
                <c:pt idx="140">
                  <c:v>1.0034595332066463</c:v>
                </c:pt>
                <c:pt idx="141">
                  <c:v>1.0069353083532298</c:v>
                </c:pt>
                <c:pt idx="142">
                  <c:v>1.0055547434585588</c:v>
                </c:pt>
                <c:pt idx="143">
                  <c:v>1.0100862447010672</c:v>
                </c:pt>
                <c:pt idx="144">
                  <c:v>1.0072926310318504</c:v>
                </c:pt>
                <c:pt idx="145">
                  <c:v>1.0048563400412547</c:v>
                </c:pt>
                <c:pt idx="146">
                  <c:v>1.0048563400412547</c:v>
                </c:pt>
                <c:pt idx="147">
                  <c:v>1.0090305186051423</c:v>
                </c:pt>
                <c:pt idx="148">
                  <c:v>1.0024038071107213</c:v>
                </c:pt>
                <c:pt idx="149">
                  <c:v>1.0062531468758629</c:v>
                </c:pt>
                <c:pt idx="150">
                  <c:v>1.0048563400412547</c:v>
                </c:pt>
                <c:pt idx="151">
                  <c:v>1.0062531468758629</c:v>
                </c:pt>
                <c:pt idx="152">
                  <c:v>1.0079910344491547</c:v>
                </c:pt>
                <c:pt idx="153">
                  <c:v>1.0065942276145463</c:v>
                </c:pt>
                <c:pt idx="154">
                  <c:v>1.0034595332066463</c:v>
                </c:pt>
                <c:pt idx="155">
                  <c:v>1.0017216456333544</c:v>
                </c:pt>
                <c:pt idx="156">
                  <c:v>1.0051974207799381</c:v>
                </c:pt>
                <c:pt idx="157">
                  <c:v>1.0114668095957382</c:v>
                </c:pt>
                <c:pt idx="158">
                  <c:v>1.0139193425262714</c:v>
                </c:pt>
                <c:pt idx="159">
                  <c:v>1.0027611297893422</c:v>
                </c:pt>
                <c:pt idx="160">
                  <c:v>1.0020627263720381</c:v>
                </c:pt>
                <c:pt idx="161">
                  <c:v>1.0010232422160503</c:v>
                </c:pt>
                <c:pt idx="162">
                  <c:v>1.0076337117705338</c:v>
                </c:pt>
                <c:pt idx="163">
                  <c:v>1.0003248387987462</c:v>
                </c:pt>
                <c:pt idx="164">
                  <c:v>1.0051974207799381</c:v>
                </c:pt>
                <c:pt idx="165">
                  <c:v>1.0097289220224464</c:v>
                </c:pt>
                <c:pt idx="166">
                  <c:v>1.0065942276145463</c:v>
                </c:pt>
                <c:pt idx="167">
                  <c:v>1.0024038071107213</c:v>
                </c:pt>
                <c:pt idx="168">
                  <c:v>1.0055547434585588</c:v>
                </c:pt>
                <c:pt idx="169">
                  <c:v>1.0020627263720381</c:v>
                </c:pt>
                <c:pt idx="170">
                  <c:v>1.0038006139453297</c:v>
                </c:pt>
                <c:pt idx="171">
                  <c:v>1.0069353083532298</c:v>
                </c:pt>
                <c:pt idx="172">
                  <c:v>1.0083321151878379</c:v>
                </c:pt>
                <c:pt idx="173">
                  <c:v>1.0090305186051423</c:v>
                </c:pt>
                <c:pt idx="174">
                  <c:v>1.0031022105280254</c:v>
                </c:pt>
                <c:pt idx="175">
                  <c:v>1.0048563400412547</c:v>
                </c:pt>
                <c:pt idx="176">
                  <c:v>1.0041579366239504</c:v>
                </c:pt>
                <c:pt idx="177">
                  <c:v>1.0069353083532298</c:v>
                </c:pt>
                <c:pt idx="178">
                  <c:v>1.0051974207799381</c:v>
                </c:pt>
                <c:pt idx="179">
                  <c:v>1.0027611297893422</c:v>
                </c:pt>
                <c:pt idx="180">
                  <c:v>1.004499017362634</c:v>
                </c:pt>
                <c:pt idx="181">
                  <c:v>1.004499017362634</c:v>
                </c:pt>
                <c:pt idx="182">
                  <c:v>0.99857070928551728</c:v>
                </c:pt>
                <c:pt idx="183">
                  <c:v>1.0093878412837631</c:v>
                </c:pt>
                <c:pt idx="184">
                  <c:v>1.0017216456333544</c:v>
                </c:pt>
                <c:pt idx="185">
                  <c:v>1.005895824197242</c:v>
                </c:pt>
                <c:pt idx="186">
                  <c:v>1.0024038071107213</c:v>
                </c:pt>
                <c:pt idx="187">
                  <c:v>1.0065942276145463</c:v>
                </c:pt>
                <c:pt idx="188">
                  <c:v>1.0079910344491547</c:v>
                </c:pt>
                <c:pt idx="189">
                  <c:v>1.0048563400412547</c:v>
                </c:pt>
                <c:pt idx="190">
                  <c:v>1.0079910344491547</c:v>
                </c:pt>
                <c:pt idx="191">
                  <c:v>1.0055547434585588</c:v>
                </c:pt>
                <c:pt idx="192">
                  <c:v>1.0017216456333544</c:v>
                </c:pt>
                <c:pt idx="193">
                  <c:v>1.0038006139453297</c:v>
                </c:pt>
                <c:pt idx="194">
                  <c:v>0.99962643538144202</c:v>
                </c:pt>
                <c:pt idx="195">
                  <c:v>1.0024038071107213</c:v>
                </c:pt>
                <c:pt idx="196">
                  <c:v>1.0065942276145463</c:v>
                </c:pt>
                <c:pt idx="197">
                  <c:v>0.99926911270282137</c:v>
                </c:pt>
                <c:pt idx="198">
                  <c:v>0.99857070928551728</c:v>
                </c:pt>
                <c:pt idx="199">
                  <c:v>1.0083321151878379</c:v>
                </c:pt>
                <c:pt idx="200">
                  <c:v>1.004499017362634</c:v>
                </c:pt>
                <c:pt idx="201">
                  <c:v>1.0065942276145463</c:v>
                </c:pt>
                <c:pt idx="202">
                  <c:v>1.005895824197242</c:v>
                </c:pt>
                <c:pt idx="203">
                  <c:v>1.0034595332066463</c:v>
                </c:pt>
                <c:pt idx="204">
                  <c:v>1.0079910344491547</c:v>
                </c:pt>
                <c:pt idx="205">
                  <c:v>1.0083321151878379</c:v>
                </c:pt>
                <c:pt idx="206">
                  <c:v>1.0013643229547338</c:v>
                </c:pt>
                <c:pt idx="207">
                  <c:v>1.0051974207799381</c:v>
                </c:pt>
                <c:pt idx="208">
                  <c:v>1.0034595332066463</c:v>
                </c:pt>
                <c:pt idx="209">
                  <c:v>1.0034595332066463</c:v>
                </c:pt>
                <c:pt idx="210">
                  <c:v>1.0041579366239504</c:v>
                </c:pt>
                <c:pt idx="211">
                  <c:v>1.0027611297893422</c:v>
                </c:pt>
                <c:pt idx="212">
                  <c:v>1.0051974207799381</c:v>
                </c:pt>
                <c:pt idx="213">
                  <c:v>1.0020627263720381</c:v>
                </c:pt>
                <c:pt idx="214">
                  <c:v>1.0041579366239504</c:v>
                </c:pt>
                <c:pt idx="215">
                  <c:v>1.0048563400412547</c:v>
                </c:pt>
                <c:pt idx="216">
                  <c:v>1.0097289220224464</c:v>
                </c:pt>
                <c:pt idx="217">
                  <c:v>0.99787230586821307</c:v>
                </c:pt>
                <c:pt idx="218">
                  <c:v>1.0027611297893422</c:v>
                </c:pt>
                <c:pt idx="219">
                  <c:v>1.0013643229547338</c:v>
                </c:pt>
                <c:pt idx="220">
                  <c:v>1.0034595332066463</c:v>
                </c:pt>
                <c:pt idx="221">
                  <c:v>1.0072926310318504</c:v>
                </c:pt>
                <c:pt idx="222">
                  <c:v>1.0048563400412547</c:v>
                </c:pt>
                <c:pt idx="223">
                  <c:v>1.0076337117705338</c:v>
                </c:pt>
                <c:pt idx="224">
                  <c:v>1.0006659195374297</c:v>
                </c:pt>
                <c:pt idx="225">
                  <c:v>1.0041579366239504</c:v>
                </c:pt>
                <c:pt idx="226">
                  <c:v>1.0006659195374297</c:v>
                </c:pt>
                <c:pt idx="227">
                  <c:v>1.0003248387987462</c:v>
                </c:pt>
                <c:pt idx="228">
                  <c:v>1.0041579366239504</c:v>
                </c:pt>
                <c:pt idx="229">
                  <c:v>1.0072926310318504</c:v>
                </c:pt>
                <c:pt idx="230">
                  <c:v>1.0013643229547338</c:v>
                </c:pt>
                <c:pt idx="231">
                  <c:v>1.0013643229547338</c:v>
                </c:pt>
                <c:pt idx="232">
                  <c:v>0.99926911270282137</c:v>
                </c:pt>
                <c:pt idx="233">
                  <c:v>1.0006659195374297</c:v>
                </c:pt>
                <c:pt idx="234">
                  <c:v>1.0031022105280254</c:v>
                </c:pt>
                <c:pt idx="235">
                  <c:v>0.99926911270282137</c:v>
                </c:pt>
                <c:pt idx="236">
                  <c:v>1.0024038071107213</c:v>
                </c:pt>
                <c:pt idx="237">
                  <c:v>1.0006659195374297</c:v>
                </c:pt>
                <c:pt idx="238">
                  <c:v>0.99926911270282137</c:v>
                </c:pt>
                <c:pt idx="239">
                  <c:v>0.99683282171222543</c:v>
                </c:pt>
                <c:pt idx="240">
                  <c:v>1.0006659195374297</c:v>
                </c:pt>
                <c:pt idx="241">
                  <c:v>1.0062531468758629</c:v>
                </c:pt>
                <c:pt idx="242">
                  <c:v>0.99822962854683372</c:v>
                </c:pt>
                <c:pt idx="243">
                  <c:v>0.99683282171222543</c:v>
                </c:pt>
                <c:pt idx="244">
                  <c:v>0.99822962854683372</c:v>
                </c:pt>
                <c:pt idx="245">
                  <c:v>0.99717390245090898</c:v>
                </c:pt>
                <c:pt idx="246">
                  <c:v>0.99787230586821307</c:v>
                </c:pt>
                <c:pt idx="247">
                  <c:v>1.0013643229547338</c:v>
                </c:pt>
                <c:pt idx="248">
                  <c:v>0.99543601487761713</c:v>
                </c:pt>
                <c:pt idx="249">
                  <c:v>1.0020627263720381</c:v>
                </c:pt>
                <c:pt idx="250">
                  <c:v>0.99962643538144202</c:v>
                </c:pt>
                <c:pt idx="251">
                  <c:v>0.99649174097354187</c:v>
                </c:pt>
                <c:pt idx="252">
                  <c:v>0.99543601487761713</c:v>
                </c:pt>
                <c:pt idx="253">
                  <c:v>0.99962643538144202</c:v>
                </c:pt>
                <c:pt idx="254">
                  <c:v>0.99230132046971697</c:v>
                </c:pt>
                <c:pt idx="255">
                  <c:v>0.99717390245090898</c:v>
                </c:pt>
                <c:pt idx="256">
                  <c:v>0.99160291705241277</c:v>
                </c:pt>
                <c:pt idx="257">
                  <c:v>0.99822962854683372</c:v>
                </c:pt>
                <c:pt idx="258">
                  <c:v>0.99579333755623778</c:v>
                </c:pt>
                <c:pt idx="259">
                  <c:v>0.98463512481930848</c:v>
                </c:pt>
                <c:pt idx="260">
                  <c:v>0.98742873848852519</c:v>
                </c:pt>
                <c:pt idx="261">
                  <c:v>0.98986502947912114</c:v>
                </c:pt>
                <c:pt idx="262">
                  <c:v>0.98742873848852519</c:v>
                </c:pt>
                <c:pt idx="263">
                  <c:v>0.98880930338319617</c:v>
                </c:pt>
                <c:pt idx="264">
                  <c:v>0.99126183631372944</c:v>
                </c:pt>
                <c:pt idx="265">
                  <c:v>0.98707141580990454</c:v>
                </c:pt>
                <c:pt idx="266">
                  <c:v>0.98742873848852519</c:v>
                </c:pt>
                <c:pt idx="267">
                  <c:v>0.99020611021780447</c:v>
                </c:pt>
                <c:pt idx="268">
                  <c:v>0.9867303350712211</c:v>
                </c:pt>
                <c:pt idx="269">
                  <c:v>0.98742873848852519</c:v>
                </c:pt>
                <c:pt idx="270">
                  <c:v>0.98567460897529613</c:v>
                </c:pt>
                <c:pt idx="271">
                  <c:v>0.98811089996589208</c:v>
                </c:pt>
                <c:pt idx="272">
                  <c:v>0.97870681674219173</c:v>
                </c:pt>
                <c:pt idx="273">
                  <c:v>0.98603193165391689</c:v>
                </c:pt>
                <c:pt idx="274">
                  <c:v>0.98114310773278779</c:v>
                </c:pt>
                <c:pt idx="275">
                  <c:v>0.9776673325862042</c:v>
                </c:pt>
                <c:pt idx="276">
                  <c:v>0.97870681674219173</c:v>
                </c:pt>
                <c:pt idx="277">
                  <c:v>0.97661160649027934</c:v>
                </c:pt>
                <c:pt idx="278">
                  <c:v>0.97661160649027934</c:v>
                </c:pt>
                <c:pt idx="279">
                  <c:v>0.97104062109178335</c:v>
                </c:pt>
                <c:pt idx="280">
                  <c:v>0.97940522015949605</c:v>
                </c:pt>
                <c:pt idx="281">
                  <c:v>0.97243742792639165</c:v>
                </c:pt>
                <c:pt idx="282">
                  <c:v>0.96720752326657911</c:v>
                </c:pt>
                <c:pt idx="283">
                  <c:v>0.97243742792639165</c:v>
                </c:pt>
                <c:pt idx="284">
                  <c:v>0.96650911984927501</c:v>
                </c:pt>
                <c:pt idx="285">
                  <c:v>0.97104062109178335</c:v>
                </c:pt>
                <c:pt idx="286">
                  <c:v>0.96998489499585838</c:v>
                </c:pt>
                <c:pt idx="287">
                  <c:v>0.96545339375335004</c:v>
                </c:pt>
                <c:pt idx="288">
                  <c:v>0.96720752326657911</c:v>
                </c:pt>
                <c:pt idx="289">
                  <c:v>0.96337442544137486</c:v>
                </c:pt>
                <c:pt idx="290">
                  <c:v>0.9602234890935375</c:v>
                </c:pt>
                <c:pt idx="291">
                  <c:v>0.95569198785102905</c:v>
                </c:pt>
                <c:pt idx="292">
                  <c:v>0.95744611736425811</c:v>
                </c:pt>
                <c:pt idx="293">
                  <c:v>0.94802579220062055</c:v>
                </c:pt>
                <c:pt idx="294">
                  <c:v>0.94908151829654552</c:v>
                </c:pt>
                <c:pt idx="295">
                  <c:v>0.94908151829654552</c:v>
                </c:pt>
                <c:pt idx="296">
                  <c:v>0.94802579220062055</c:v>
                </c:pt>
                <c:pt idx="297">
                  <c:v>0.94732738878331646</c:v>
                </c:pt>
                <c:pt idx="298">
                  <c:v>0.94349429095811221</c:v>
                </c:pt>
                <c:pt idx="299">
                  <c:v>0.94385161363673287</c:v>
                </c:pt>
                <c:pt idx="300">
                  <c:v>0.9407006772888955</c:v>
                </c:pt>
                <c:pt idx="301">
                  <c:v>0.93756598288099546</c:v>
                </c:pt>
                <c:pt idx="302">
                  <c:v>0.93862170897692032</c:v>
                </c:pt>
                <c:pt idx="303">
                  <c:v>0.93616917604638716</c:v>
                </c:pt>
                <c:pt idx="304">
                  <c:v>0.93303448163848701</c:v>
                </c:pt>
                <c:pt idx="305">
                  <c:v>0.93269340089980357</c:v>
                </c:pt>
                <c:pt idx="306">
                  <c:v>0.92363039841478678</c:v>
                </c:pt>
                <c:pt idx="307">
                  <c:v>0.92972112589127653</c:v>
                </c:pt>
                <c:pt idx="308">
                  <c:v>0.91943997791096177</c:v>
                </c:pt>
                <c:pt idx="309">
                  <c:v>0.90288944111484692</c:v>
                </c:pt>
                <c:pt idx="310">
                  <c:v>0.90898016859133668</c:v>
                </c:pt>
                <c:pt idx="311">
                  <c:v>0.90636521626143041</c:v>
                </c:pt>
                <c:pt idx="312">
                  <c:v>0.89678247169841985</c:v>
                </c:pt>
                <c:pt idx="313">
                  <c:v>0.90620279686205729</c:v>
                </c:pt>
                <c:pt idx="314">
                  <c:v>0.89242963179522172</c:v>
                </c:pt>
                <c:pt idx="315">
                  <c:v>0.89538566486381144</c:v>
                </c:pt>
                <c:pt idx="316">
                  <c:v>0.89556432620312187</c:v>
                </c:pt>
                <c:pt idx="317">
                  <c:v>0.88789813055271338</c:v>
                </c:pt>
                <c:pt idx="318">
                  <c:v>0.88091409637967177</c:v>
                </c:pt>
                <c:pt idx="319">
                  <c:v>0.88476343614481323</c:v>
                </c:pt>
                <c:pt idx="320">
                  <c:v>0.87953353148500069</c:v>
                </c:pt>
                <c:pt idx="321">
                  <c:v>0.87570043365979644</c:v>
                </c:pt>
                <c:pt idx="322">
                  <c:v>0.87115269047735067</c:v>
                </c:pt>
                <c:pt idx="323">
                  <c:v>0.86278809140963808</c:v>
                </c:pt>
                <c:pt idx="324">
                  <c:v>0.84989199109941704</c:v>
                </c:pt>
                <c:pt idx="325">
                  <c:v>0.83699589078919601</c:v>
                </c:pt>
                <c:pt idx="326">
                  <c:v>0.8432652796049962</c:v>
                </c:pt>
                <c:pt idx="327">
                  <c:v>0.8349006805372835</c:v>
                </c:pt>
                <c:pt idx="328">
                  <c:v>0.84222579544900855</c:v>
                </c:pt>
                <c:pt idx="329">
                  <c:v>0.83665481005051257</c:v>
                </c:pt>
                <c:pt idx="330">
                  <c:v>0.83176598612938346</c:v>
                </c:pt>
                <c:pt idx="331">
                  <c:v>0.82270298364436667</c:v>
                </c:pt>
                <c:pt idx="332">
                  <c:v>0.81990936997514996</c:v>
                </c:pt>
                <c:pt idx="333">
                  <c:v>0.80980688333414552</c:v>
                </c:pt>
                <c:pt idx="334">
                  <c:v>0.80597378550894128</c:v>
                </c:pt>
                <c:pt idx="335">
                  <c:v>0.79341876593740368</c:v>
                </c:pt>
                <c:pt idx="336">
                  <c:v>0.79795026717991213</c:v>
                </c:pt>
                <c:pt idx="337">
                  <c:v>0.77738797121928249</c:v>
                </c:pt>
                <c:pt idx="338">
                  <c:v>0.77738797121928249</c:v>
                </c:pt>
                <c:pt idx="339">
                  <c:v>0.74984164108561135</c:v>
                </c:pt>
                <c:pt idx="340">
                  <c:v>0.72231155289187754</c:v>
                </c:pt>
                <c:pt idx="341">
                  <c:v>0.71742272897074832</c:v>
                </c:pt>
                <c:pt idx="342">
                  <c:v>0.69546362617551061</c:v>
                </c:pt>
                <c:pt idx="343">
                  <c:v>0.687797430525102</c:v>
                </c:pt>
                <c:pt idx="344">
                  <c:v>0.68082963829199772</c:v>
                </c:pt>
                <c:pt idx="345">
                  <c:v>0.64979129107180567</c:v>
                </c:pt>
                <c:pt idx="346">
                  <c:v>0.67106823238967672</c:v>
                </c:pt>
                <c:pt idx="347">
                  <c:v>0.65747372866215148</c:v>
                </c:pt>
                <c:pt idx="348">
                  <c:v>0.66408419821663511</c:v>
                </c:pt>
                <c:pt idx="349">
                  <c:v>0.65118809790641408</c:v>
                </c:pt>
                <c:pt idx="350">
                  <c:v>0.63515730318829289</c:v>
                </c:pt>
                <c:pt idx="351">
                  <c:v>0.62503857460735124</c:v>
                </c:pt>
                <c:pt idx="352">
                  <c:v>0.62156279946076776</c:v>
                </c:pt>
                <c:pt idx="353">
                  <c:v>0.62713378485926374</c:v>
                </c:pt>
                <c:pt idx="354">
                  <c:v>0.6191265084701717</c:v>
                </c:pt>
                <c:pt idx="355">
                  <c:v>0.61703129821825931</c:v>
                </c:pt>
                <c:pt idx="356">
                  <c:v>0.60796829573324251</c:v>
                </c:pt>
                <c:pt idx="357">
                  <c:v>0.60012343874352359</c:v>
                </c:pt>
                <c:pt idx="358">
                  <c:v>0.6023810683948092</c:v>
                </c:pt>
                <c:pt idx="359">
                  <c:v>0.57676752911367735</c:v>
                </c:pt>
                <c:pt idx="360">
                  <c:v>0.57746593253098155</c:v>
                </c:pt>
                <c:pt idx="361">
                  <c:v>0.55968100829963141</c:v>
                </c:pt>
                <c:pt idx="362">
                  <c:v>0.52568662801084975</c:v>
                </c:pt>
                <c:pt idx="363">
                  <c:v>0.52865890301937679</c:v>
                </c:pt>
                <c:pt idx="364">
                  <c:v>0.51331026977862249</c:v>
                </c:pt>
                <c:pt idx="365">
                  <c:v>0.50877876853611403</c:v>
                </c:pt>
                <c:pt idx="366">
                  <c:v>0.45823385145121742</c:v>
                </c:pt>
                <c:pt idx="367">
                  <c:v>0.45370235020870897</c:v>
                </c:pt>
                <c:pt idx="368">
                  <c:v>0.44865110688820681</c:v>
                </c:pt>
                <c:pt idx="369">
                  <c:v>0.45753544803391322</c:v>
                </c:pt>
                <c:pt idx="370">
                  <c:v>0.44743296139290883</c:v>
                </c:pt>
                <c:pt idx="371">
                  <c:v>0.43070376325748355</c:v>
                </c:pt>
                <c:pt idx="372">
                  <c:v>0.40908574120092911</c:v>
                </c:pt>
                <c:pt idx="373">
                  <c:v>0.39409443063879557</c:v>
                </c:pt>
                <c:pt idx="374">
                  <c:v>0.36952037551365147</c:v>
                </c:pt>
                <c:pt idx="375">
                  <c:v>0.35906056619402626</c:v>
                </c:pt>
                <c:pt idx="376">
                  <c:v>0.32071334600204654</c:v>
                </c:pt>
                <c:pt idx="377">
                  <c:v>0.30468255128392541</c:v>
                </c:pt>
                <c:pt idx="378">
                  <c:v>0.27749354382887498</c:v>
                </c:pt>
                <c:pt idx="379">
                  <c:v>0.27294580064642926</c:v>
                </c:pt>
                <c:pt idx="380">
                  <c:v>0.26703373450924983</c:v>
                </c:pt>
                <c:pt idx="381">
                  <c:v>0.27923143140216672</c:v>
                </c:pt>
                <c:pt idx="382">
                  <c:v>0.28376293264467517</c:v>
                </c:pt>
                <c:pt idx="383">
                  <c:v>0.25621660251100398</c:v>
                </c:pt>
                <c:pt idx="384">
                  <c:v>0.24437622829670777</c:v>
                </c:pt>
                <c:pt idx="385">
                  <c:v>0.25691500592830813</c:v>
                </c:pt>
                <c:pt idx="386">
                  <c:v>0.26424012084003323</c:v>
                </c:pt>
                <c:pt idx="387">
                  <c:v>0.25517711835501633</c:v>
                </c:pt>
                <c:pt idx="388">
                  <c:v>0.23914632363689522</c:v>
                </c:pt>
                <c:pt idx="389">
                  <c:v>0.22902759505595349</c:v>
                </c:pt>
                <c:pt idx="390">
                  <c:v>0.18684727703876955</c:v>
                </c:pt>
                <c:pt idx="391">
                  <c:v>0.18614887362146534</c:v>
                </c:pt>
                <c:pt idx="392">
                  <c:v>0.18231577579626113</c:v>
                </c:pt>
                <c:pt idx="393">
                  <c:v>0.17464958014585263</c:v>
                </c:pt>
                <c:pt idx="394">
                  <c:v>0.17185596647663598</c:v>
                </c:pt>
                <c:pt idx="395">
                  <c:v>0.17778427455375273</c:v>
                </c:pt>
                <c:pt idx="396">
                  <c:v>0.17812535529243614</c:v>
                </c:pt>
                <c:pt idx="397">
                  <c:v>0.1631502866702399</c:v>
                </c:pt>
                <c:pt idx="398">
                  <c:v>0.15546784907989411</c:v>
                </c:pt>
                <c:pt idx="399">
                  <c:v>0.14919846026409395</c:v>
                </c:pt>
                <c:pt idx="400">
                  <c:v>0.15338888076791893</c:v>
                </c:pt>
                <c:pt idx="401">
                  <c:v>0.14117494193506472</c:v>
                </c:pt>
                <c:pt idx="402">
                  <c:v>0.11817635498383927</c:v>
                </c:pt>
                <c:pt idx="403">
                  <c:v>0.12688203479023538</c:v>
                </c:pt>
                <c:pt idx="404">
                  <c:v>0.11851743572252271</c:v>
                </c:pt>
                <c:pt idx="405">
                  <c:v>0.10597865809092238</c:v>
                </c:pt>
                <c:pt idx="406">
                  <c:v>9.7256736344588993E-2</c:v>
                </c:pt>
                <c:pt idx="407">
                  <c:v>8.2963829199759628E-2</c:v>
                </c:pt>
                <c:pt idx="408">
                  <c:v>7.2504019880134496E-2</c:v>
                </c:pt>
                <c:pt idx="409">
                  <c:v>7.3900826714742809E-2</c:v>
                </c:pt>
                <c:pt idx="410">
                  <c:v>6.9710406210917841E-2</c:v>
                </c:pt>
                <c:pt idx="411">
                  <c:v>5.4378014910100865E-2</c:v>
                </c:pt>
                <c:pt idx="412">
                  <c:v>5.2282804658188381E-2</c:v>
                </c:pt>
                <c:pt idx="413">
                  <c:v>4.8271045493673774E-2</c:v>
                </c:pt>
                <c:pt idx="414">
                  <c:v>4.2521398755867398E-2</c:v>
                </c:pt>
                <c:pt idx="415">
                  <c:v>3.1200766619565043E-2</c:v>
                </c:pt>
                <c:pt idx="416">
                  <c:v>3.3637057610160961E-2</c:v>
                </c:pt>
                <c:pt idx="417">
                  <c:v>3.2240250775552634E-2</c:v>
                </c:pt>
                <c:pt idx="418">
                  <c:v>3.2938654192856798E-2</c:v>
                </c:pt>
                <c:pt idx="419">
                  <c:v>2.8926895028342187E-2</c:v>
                </c:pt>
                <c:pt idx="420">
                  <c:v>3.014504052364015E-2</c:v>
                </c:pt>
                <c:pt idx="421">
                  <c:v>2.3177248290535826E-2</c:v>
                </c:pt>
                <c:pt idx="422">
                  <c:v>2.3875651707839986E-2</c:v>
                </c:pt>
                <c:pt idx="423">
                  <c:v>1.5511052640127337E-2</c:v>
                </c:pt>
                <c:pt idx="424">
                  <c:v>1.4812649222823174E-2</c:v>
                </c:pt>
                <c:pt idx="425">
                  <c:v>1.341584238821485E-2</c:v>
                </c:pt>
                <c:pt idx="426">
                  <c:v>1.1677954814923097E-2</c:v>
                </c:pt>
                <c:pt idx="427">
                  <c:v>9.923825301694035E-3</c:v>
                </c:pt>
                <c:pt idx="428">
                  <c:v>1.0979551397618933E-2</c:v>
                </c:pt>
                <c:pt idx="429">
                  <c:v>1.0281147980314768E-2</c:v>
                </c:pt>
                <c:pt idx="430">
                  <c:v>1.0281147980314768E-2</c:v>
                </c:pt>
                <c:pt idx="431">
                  <c:v>4.6939206418814671E-3</c:v>
                </c:pt>
                <c:pt idx="432">
                  <c:v>7.8448569897188528E-3</c:v>
                </c:pt>
                <c:pt idx="433">
                  <c:v>6.6267114944208935E-3</c:v>
                </c:pt>
                <c:pt idx="434">
                  <c:v>7.14645357241469E-3</c:v>
                </c:pt>
                <c:pt idx="435">
                  <c:v>3.3133557472104468E-3</c:v>
                </c:pt>
                <c:pt idx="436">
                  <c:v>4.6939206418814671E-3</c:v>
                </c:pt>
                <c:pt idx="437">
                  <c:v>3.6544364858938751E-3</c:v>
                </c:pt>
                <c:pt idx="438">
                  <c:v>4.0117591645146087E-3</c:v>
                </c:pt>
                <c:pt idx="439">
                  <c:v>1.0394841559875903E-3</c:v>
                </c:pt>
                <c:pt idx="440">
                  <c:v>1.5592262339813854E-3</c:v>
                </c:pt>
                <c:pt idx="441">
                  <c:v>5.0512433205022007E-3</c:v>
                </c:pt>
                <c:pt idx="442">
                  <c:v>3.3133557472104468E-3</c:v>
                </c:pt>
                <c:pt idx="443">
                  <c:v>1.9165489126021209E-3</c:v>
                </c:pt>
                <c:pt idx="444">
                  <c:v>-1.7866133931036864E-4</c:v>
                </c:pt>
                <c:pt idx="445">
                  <c:v>1.9165489126021209E-3</c:v>
                </c:pt>
                <c:pt idx="446">
                  <c:v>4.8725819811918335E-3</c:v>
                </c:pt>
                <c:pt idx="447">
                  <c:v>-1.2181454952979588E-3</c:v>
                </c:pt>
                <c:pt idx="448">
                  <c:v>7.14645357241469E-3</c:v>
                </c:pt>
                <c:pt idx="449">
                  <c:v>1.0394841559875903E-3</c:v>
                </c:pt>
                <c:pt idx="450">
                  <c:v>4.531501242508406E-3</c:v>
                </c:pt>
                <c:pt idx="451">
                  <c:v>1.2181454952979573E-3</c:v>
                </c:pt>
                <c:pt idx="452">
                  <c:v>2.2576296512855491E-3</c:v>
                </c:pt>
                <c:pt idx="453">
                  <c:v>1.6241939937306131E-4</c:v>
                </c:pt>
                <c:pt idx="454">
                  <c:v>-5.1974207799379687E-4</c:v>
                </c:pt>
                <c:pt idx="455">
                  <c:v>8.6082281667722337E-4</c:v>
                </c:pt>
                <c:pt idx="456">
                  <c:v>1.2181454952979573E-3</c:v>
                </c:pt>
                <c:pt idx="457">
                  <c:v>2.7773717292793442E-3</c:v>
                </c:pt>
                <c:pt idx="458">
                  <c:v>4.6939206418814671E-3</c:v>
                </c:pt>
                <c:pt idx="459">
                  <c:v>5.1974207799379514E-4</c:v>
                </c:pt>
                <c:pt idx="460">
                  <c:v>5.0512433205022007E-3</c:v>
                </c:pt>
                <c:pt idx="461">
                  <c:v>3.8330978252042419E-3</c:v>
                </c:pt>
                <c:pt idx="462">
                  <c:v>2.9560330685897114E-3</c:v>
                </c:pt>
                <c:pt idx="463">
                  <c:v>1.0394841559875903E-3</c:v>
                </c:pt>
                <c:pt idx="464">
                  <c:v>3.8330978252042419E-3</c:v>
                </c:pt>
                <c:pt idx="465">
                  <c:v>1.2181454952979573E-3</c:v>
                </c:pt>
                <c:pt idx="466">
                  <c:v>5.1974207799379514E-4</c:v>
                </c:pt>
                <c:pt idx="467">
                  <c:v>3.3133557472104468E-3</c:v>
                </c:pt>
                <c:pt idx="468">
                  <c:v>2.2576296512855491E-3</c:v>
                </c:pt>
                <c:pt idx="469">
                  <c:v>3.6544364858938751E-3</c:v>
                </c:pt>
                <c:pt idx="470">
                  <c:v>2.9560330685897114E-3</c:v>
                </c:pt>
                <c:pt idx="471">
                  <c:v>2.6149523299062831E-3</c:v>
                </c:pt>
                <c:pt idx="472">
                  <c:v>4.352839903198037E-3</c:v>
                </c:pt>
                <c:pt idx="473">
                  <c:v>-2.2738715912228565E-3</c:v>
                </c:pt>
                <c:pt idx="474">
                  <c:v>-5.1974207799379687E-4</c:v>
                </c:pt>
                <c:pt idx="475">
                  <c:v>3.13469440790008E-3</c:v>
                </c:pt>
                <c:pt idx="476">
                  <c:v>-5.1974207799379687E-4</c:v>
                </c:pt>
                <c:pt idx="477">
                  <c:v>2.095210251912488E-3</c:v>
                </c:pt>
                <c:pt idx="478">
                  <c:v>6.9840341730416204E-4</c:v>
                </c:pt>
                <c:pt idx="479">
                  <c:v>1.6241939937306131E-4</c:v>
                </c:pt>
                <c:pt idx="480">
                  <c:v>-1.7541295132290596E-3</c:v>
                </c:pt>
                <c:pt idx="481">
                  <c:v>2.4362909905959163E-3</c:v>
                </c:pt>
                <c:pt idx="482">
                  <c:v>1.5592262339813854E-3</c:v>
                </c:pt>
                <c:pt idx="483">
                  <c:v>2.2576296512855491E-3</c:v>
                </c:pt>
                <c:pt idx="484">
                  <c:v>1.9165489126021209E-3</c:v>
                </c:pt>
                <c:pt idx="485">
                  <c:v>2.7773717292793442E-3</c:v>
                </c:pt>
                <c:pt idx="486">
                  <c:v>-1.7866133931036864E-4</c:v>
                </c:pt>
                <c:pt idx="487">
                  <c:v>2.2576296512855491E-3</c:v>
                </c:pt>
                <c:pt idx="488">
                  <c:v>4.352839903198037E-3</c:v>
                </c:pt>
                <c:pt idx="489">
                  <c:v>5.2299046598125679E-3</c:v>
                </c:pt>
                <c:pt idx="490">
                  <c:v>1.9165489126021209E-3</c:v>
                </c:pt>
                <c:pt idx="491">
                  <c:v>2.9560330685897114E-3</c:v>
                </c:pt>
                <c:pt idx="492">
                  <c:v>-4.0117591645146104E-3</c:v>
                </c:pt>
                <c:pt idx="493">
                  <c:v>-4.0117591645146104E-3</c:v>
                </c:pt>
                <c:pt idx="494">
                  <c:v>5.1974207799379514E-4</c:v>
                </c:pt>
                <c:pt idx="495">
                  <c:v>4.1741785638876698E-3</c:v>
                </c:pt>
                <c:pt idx="496">
                  <c:v>6.0907274764897927E-3</c:v>
                </c:pt>
                <c:pt idx="497">
                  <c:v>3.3133557472104468E-3</c:v>
                </c:pt>
                <c:pt idx="498">
                  <c:v>2.6149523299062831E-3</c:v>
                </c:pt>
                <c:pt idx="499">
                  <c:v>1.2181454952979573E-3</c:v>
                </c:pt>
                <c:pt idx="500">
                  <c:v>-1.2181454952979588E-3</c:v>
                </c:pt>
                <c:pt idx="501">
                  <c:v>-8.7706475661453068E-4</c:v>
                </c:pt>
                <c:pt idx="502">
                  <c:v>-1.9165489126021227E-3</c:v>
                </c:pt>
                <c:pt idx="503">
                  <c:v>5.1974207799379514E-4</c:v>
                </c:pt>
                <c:pt idx="504">
                  <c:v>8.6082281667722337E-4</c:v>
                </c:pt>
                <c:pt idx="505">
                  <c:v>3.6544364858938751E-3</c:v>
                </c:pt>
                <c:pt idx="506">
                  <c:v>3.6544364858938751E-3</c:v>
                </c:pt>
                <c:pt idx="507">
                  <c:v>3.4757751465835079E-3</c:v>
                </c:pt>
                <c:pt idx="508">
                  <c:v>5.1974207799379514E-4</c:v>
                </c:pt>
                <c:pt idx="509">
                  <c:v>1.2181454952979573E-3</c:v>
                </c:pt>
                <c:pt idx="510">
                  <c:v>2.6149523299062831E-3</c:v>
                </c:pt>
                <c:pt idx="511">
                  <c:v>8.6082281667722337E-4</c:v>
                </c:pt>
                <c:pt idx="512">
                  <c:v>-1.5754681739186928E-3</c:v>
                </c:pt>
                <c:pt idx="513">
                  <c:v>-1.7866133931036864E-4</c:v>
                </c:pt>
                <c:pt idx="514">
                  <c:v>1.5592262339813854E-3</c:v>
                </c:pt>
                <c:pt idx="515">
                  <c:v>6.7891308937939546E-3</c:v>
                </c:pt>
                <c:pt idx="516">
                  <c:v>3.6544364858938751E-3</c:v>
                </c:pt>
                <c:pt idx="517">
                  <c:v>1.9165489126021209E-3</c:v>
                </c:pt>
                <c:pt idx="518">
                  <c:v>8.6082281667722337E-4</c:v>
                </c:pt>
                <c:pt idx="519">
                  <c:v>2.9560330685897114E-3</c:v>
                </c:pt>
                <c:pt idx="520">
                  <c:v>5.392324059185629E-3</c:v>
                </c:pt>
                <c:pt idx="521">
                  <c:v>2.9560330685897114E-3</c:v>
                </c:pt>
                <c:pt idx="522">
                  <c:v>1.6241939937306131E-4</c:v>
                </c:pt>
                <c:pt idx="523">
                  <c:v>1.6241939937306131E-4</c:v>
                </c:pt>
                <c:pt idx="524">
                  <c:v>-1.2181454952979588E-3</c:v>
                </c:pt>
                <c:pt idx="525">
                  <c:v>-5.1974207799379687E-4</c:v>
                </c:pt>
                <c:pt idx="526">
                  <c:v>2.9560330685897114E-3</c:v>
                </c:pt>
                <c:pt idx="527">
                  <c:v>-1.7866133931036864E-4</c:v>
                </c:pt>
                <c:pt idx="528">
                  <c:v>1.6241939937306131E-4</c:v>
                </c:pt>
                <c:pt idx="529">
                  <c:v>4.0117591645146087E-3</c:v>
                </c:pt>
                <c:pt idx="530">
                  <c:v>4.0117591645146087E-3</c:v>
                </c:pt>
                <c:pt idx="531">
                  <c:v>2.9560330685897114E-3</c:v>
                </c:pt>
                <c:pt idx="532">
                  <c:v>4.352839903198037E-3</c:v>
                </c:pt>
                <c:pt idx="533">
                  <c:v>3.8330978252042419E-3</c:v>
                </c:pt>
                <c:pt idx="534">
                  <c:v>-3.6706784258311843E-3</c:v>
                </c:pt>
                <c:pt idx="535">
                  <c:v>-1.2181454952979588E-3</c:v>
                </c:pt>
                <c:pt idx="536">
                  <c:v>-5.1974207799379687E-4</c:v>
                </c:pt>
                <c:pt idx="537">
                  <c:v>3.8330978252042419E-3</c:v>
                </c:pt>
                <c:pt idx="538">
                  <c:v>-8.7706475661453068E-4</c:v>
                </c:pt>
                <c:pt idx="539">
                  <c:v>3.4108073868342823E-4</c:v>
                </c:pt>
                <c:pt idx="540">
                  <c:v>0</c:v>
                </c:pt>
                <c:pt idx="541">
                  <c:v>3.6544364858938751E-3</c:v>
                </c:pt>
                <c:pt idx="542">
                  <c:v>1.9165489126021209E-3</c:v>
                </c:pt>
                <c:pt idx="543">
                  <c:v>8.1859377284022802E-3</c:v>
                </c:pt>
                <c:pt idx="544">
                  <c:v>-5.1974207799379687E-4</c:v>
                </c:pt>
                <c:pt idx="545">
                  <c:v>1.9165489126021209E-3</c:v>
                </c:pt>
                <c:pt idx="546">
                  <c:v>-1.9165489126021227E-3</c:v>
                </c:pt>
                <c:pt idx="547">
                  <c:v>5.1974207799379514E-4</c:v>
                </c:pt>
                <c:pt idx="548">
                  <c:v>5.1974207799379514E-4</c:v>
                </c:pt>
                <c:pt idx="549">
                  <c:v>5.5709853984959963E-3</c:v>
                </c:pt>
                <c:pt idx="550">
                  <c:v>2.9560330685897114E-3</c:v>
                </c:pt>
                <c:pt idx="551">
                  <c:v>-1.7866133931036864E-4</c:v>
                </c:pt>
                <c:pt idx="552">
                  <c:v>2.9560330685897114E-3</c:v>
                </c:pt>
                <c:pt idx="553">
                  <c:v>-1.2181454952979588E-3</c:v>
                </c:pt>
                <c:pt idx="554">
                  <c:v>-2.2738715912228565E-3</c:v>
                </c:pt>
                <c:pt idx="555">
                  <c:v>1.9165489126021209E-3</c:v>
                </c:pt>
                <c:pt idx="556">
                  <c:v>1.6241939937306131E-4</c:v>
                </c:pt>
                <c:pt idx="557">
                  <c:v>1.2181454952979573E-3</c:v>
                </c:pt>
                <c:pt idx="558">
                  <c:v>5.392324059185629E-3</c:v>
                </c:pt>
                <c:pt idx="559">
                  <c:v>9.5827445630106058E-3</c:v>
                </c:pt>
                <c:pt idx="560">
                  <c:v>-5.1974207799379687E-4</c:v>
                </c:pt>
                <c:pt idx="561">
                  <c:v>5.7496467378063626E-3</c:v>
                </c:pt>
                <c:pt idx="562">
                  <c:v>1.2181454952979573E-3</c:v>
                </c:pt>
                <c:pt idx="563">
                  <c:v>1.2181454952979573E-3</c:v>
                </c:pt>
                <c:pt idx="564">
                  <c:v>-1.5754681739186928E-3</c:v>
                </c:pt>
                <c:pt idx="565">
                  <c:v>-1.7866133931036864E-4</c:v>
                </c:pt>
                <c:pt idx="566">
                  <c:v>3.3133557472104468E-3</c:v>
                </c:pt>
                <c:pt idx="567">
                  <c:v>2.2576296512855491E-3</c:v>
                </c:pt>
                <c:pt idx="568">
                  <c:v>-1.5754681739186928E-3</c:v>
                </c:pt>
                <c:pt idx="569">
                  <c:v>-1.7866133931036864E-4</c:v>
                </c:pt>
                <c:pt idx="570">
                  <c:v>2.6149523299062831E-3</c:v>
                </c:pt>
                <c:pt idx="571">
                  <c:v>-1.7866133931036864E-4</c:v>
                </c:pt>
                <c:pt idx="572">
                  <c:v>-5.1974207799379687E-4</c:v>
                </c:pt>
                <c:pt idx="573">
                  <c:v>-1.9165489126021227E-3</c:v>
                </c:pt>
                <c:pt idx="574">
                  <c:v>1.2181454952979573E-3</c:v>
                </c:pt>
                <c:pt idx="575">
                  <c:v>1.9165489126021209E-3</c:v>
                </c:pt>
                <c:pt idx="576">
                  <c:v>-1.2181454952979588E-3</c:v>
                </c:pt>
                <c:pt idx="577">
                  <c:v>5.1974207799379514E-4</c:v>
                </c:pt>
                <c:pt idx="578">
                  <c:v>1.9165489126021209E-3</c:v>
                </c:pt>
                <c:pt idx="579">
                  <c:v>2.2576296512855491E-3</c:v>
                </c:pt>
                <c:pt idx="580">
                  <c:v>1.5592262339813854E-3</c:v>
                </c:pt>
                <c:pt idx="581">
                  <c:v>4.352839903198037E-3</c:v>
                </c:pt>
                <c:pt idx="582">
                  <c:v>1.9165489126021209E-3</c:v>
                </c:pt>
                <c:pt idx="583">
                  <c:v>1.6241939937306131E-4</c:v>
                </c:pt>
                <c:pt idx="584">
                  <c:v>4.352839903198037E-3</c:v>
                </c:pt>
                <c:pt idx="585">
                  <c:v>3.3133557472104468E-3</c:v>
                </c:pt>
                <c:pt idx="586">
                  <c:v>-3.6706784258311843E-3</c:v>
                </c:pt>
                <c:pt idx="587">
                  <c:v>4.352839903198037E-3</c:v>
                </c:pt>
                <c:pt idx="588">
                  <c:v>-1.7866133931036864E-4</c:v>
                </c:pt>
                <c:pt idx="589">
                  <c:v>8.6082281667722337E-4</c:v>
                </c:pt>
                <c:pt idx="590">
                  <c:v>4.0117591645146087E-3</c:v>
                </c:pt>
                <c:pt idx="591">
                  <c:v>3.3133557472104468E-3</c:v>
                </c:pt>
                <c:pt idx="592">
                  <c:v>7.8448569897188528E-3</c:v>
                </c:pt>
                <c:pt idx="593">
                  <c:v>1.9165489126021209E-3</c:v>
                </c:pt>
                <c:pt idx="594">
                  <c:v>-1.7866133931036864E-4</c:v>
                </c:pt>
                <c:pt idx="595">
                  <c:v>3.6544364858938751E-3</c:v>
                </c:pt>
                <c:pt idx="596">
                  <c:v>1.2181454952979573E-3</c:v>
                </c:pt>
                <c:pt idx="597">
                  <c:v>2.2576296512855491E-3</c:v>
                </c:pt>
                <c:pt idx="598">
                  <c:v>-1.9165489126021227E-3</c:v>
                </c:pt>
                <c:pt idx="599">
                  <c:v>1.5592262339813854E-3</c:v>
                </c:pt>
                <c:pt idx="600">
                  <c:v>1.2181454952979573E-3</c:v>
                </c:pt>
                <c:pt idx="601">
                  <c:v>2.9560330685897114E-3</c:v>
                </c:pt>
                <c:pt idx="602">
                  <c:v>6.0907274764897927E-3</c:v>
                </c:pt>
                <c:pt idx="603">
                  <c:v>-8.7706475661453068E-4</c:v>
                </c:pt>
                <c:pt idx="604">
                  <c:v>-6.8053728337312625E-3</c:v>
                </c:pt>
                <c:pt idx="605">
                  <c:v>-1.7866133931036864E-4</c:v>
                </c:pt>
                <c:pt idx="606">
                  <c:v>-1.9165489126021227E-3</c:v>
                </c:pt>
                <c:pt idx="607">
                  <c:v>1.6241939937306131E-4</c:v>
                </c:pt>
                <c:pt idx="608">
                  <c:v>2.2576296512855491E-3</c:v>
                </c:pt>
                <c:pt idx="609">
                  <c:v>5.392324059185629E-3</c:v>
                </c:pt>
                <c:pt idx="610">
                  <c:v>2.2576296512855491E-3</c:v>
                </c:pt>
                <c:pt idx="611">
                  <c:v>1.5592262339813854E-3</c:v>
                </c:pt>
                <c:pt idx="612">
                  <c:v>2.6149523299062831E-3</c:v>
                </c:pt>
                <c:pt idx="613">
                  <c:v>1.2181454952979573E-3</c:v>
                </c:pt>
                <c:pt idx="614">
                  <c:v>5.1974207799379514E-4</c:v>
                </c:pt>
                <c:pt idx="615">
                  <c:v>3.6544364858938751E-3</c:v>
                </c:pt>
                <c:pt idx="616">
                  <c:v>-1.5754681739186928E-3</c:v>
                </c:pt>
                <c:pt idx="617">
                  <c:v>-2.6149523299062866E-3</c:v>
                </c:pt>
                <c:pt idx="618">
                  <c:v>5.1974207799379514E-4</c:v>
                </c:pt>
                <c:pt idx="619">
                  <c:v>1.2181454952979573E-3</c:v>
                </c:pt>
                <c:pt idx="620">
                  <c:v>-1.7866133931036864E-4</c:v>
                </c:pt>
                <c:pt idx="621">
                  <c:v>1.2181454952979573E-3</c:v>
                </c:pt>
                <c:pt idx="622">
                  <c:v>-2.0952102519124897E-3</c:v>
                </c:pt>
                <c:pt idx="623">
                  <c:v>-1.9165489126021227E-3</c:v>
                </c:pt>
                <c:pt idx="624">
                  <c:v>-1.2181454952979588E-3</c:v>
                </c:pt>
                <c:pt idx="625">
                  <c:v>4.6939206418814671E-3</c:v>
                </c:pt>
                <c:pt idx="626">
                  <c:v>-5.1974207799379687E-4</c:v>
                </c:pt>
                <c:pt idx="627">
                  <c:v>-5.4085659991229378E-3</c:v>
                </c:pt>
                <c:pt idx="628">
                  <c:v>2.2576296512855491E-3</c:v>
                </c:pt>
                <c:pt idx="629">
                  <c:v>-1.2181454952979588E-3</c:v>
                </c:pt>
                <c:pt idx="630">
                  <c:v>2.6149523299062831E-3</c:v>
                </c:pt>
                <c:pt idx="631">
                  <c:v>2.6149523299062831E-3</c:v>
                </c:pt>
                <c:pt idx="632">
                  <c:v>-3.3133557472104468E-3</c:v>
                </c:pt>
                <c:pt idx="633">
                  <c:v>-5.1974207799379687E-4</c:v>
                </c:pt>
                <c:pt idx="634">
                  <c:v>4.352839903198037E-3</c:v>
                </c:pt>
                <c:pt idx="635">
                  <c:v>2.2576296512855491E-3</c:v>
                </c:pt>
                <c:pt idx="636">
                  <c:v>2.6149523299062831E-3</c:v>
                </c:pt>
                <c:pt idx="637">
                  <c:v>-1.9165489126021227E-3</c:v>
                </c:pt>
                <c:pt idx="638">
                  <c:v>-1.2181454952979588E-3</c:v>
                </c:pt>
                <c:pt idx="639">
                  <c:v>3.6544364858938751E-3</c:v>
                </c:pt>
                <c:pt idx="640">
                  <c:v>1.6241939937306131E-4</c:v>
                </c:pt>
                <c:pt idx="641">
                  <c:v>1.9165489126021209E-3</c:v>
                </c:pt>
                <c:pt idx="642">
                  <c:v>1.2181454952979573E-3</c:v>
                </c:pt>
                <c:pt idx="643">
                  <c:v>-2.2738715912228565E-3</c:v>
                </c:pt>
                <c:pt idx="644">
                  <c:v>3.6544364858938751E-3</c:v>
                </c:pt>
                <c:pt idx="645">
                  <c:v>2.9560330685897114E-3</c:v>
                </c:pt>
                <c:pt idx="646">
                  <c:v>-1.5754681739186928E-3</c:v>
                </c:pt>
                <c:pt idx="647">
                  <c:v>5.1974207799379514E-4</c:v>
                </c:pt>
                <c:pt idx="648">
                  <c:v>8.6082281667722337E-4</c:v>
                </c:pt>
                <c:pt idx="649">
                  <c:v>3.6544364858938751E-3</c:v>
                </c:pt>
                <c:pt idx="650">
                  <c:v>5.1974207799379514E-4</c:v>
                </c:pt>
                <c:pt idx="651">
                  <c:v>5.0512433205022007E-3</c:v>
                </c:pt>
                <c:pt idx="652">
                  <c:v>5.0512433205022007E-3</c:v>
                </c:pt>
                <c:pt idx="653">
                  <c:v>4.352839903198037E-3</c:v>
                </c:pt>
                <c:pt idx="654">
                  <c:v>1.6241939937306131E-4</c:v>
                </c:pt>
                <c:pt idx="655">
                  <c:v>7.4875343110981174E-3</c:v>
                </c:pt>
                <c:pt idx="656">
                  <c:v>-1.2181454952979588E-3</c:v>
                </c:pt>
                <c:pt idx="657">
                  <c:v>-1.9165489126021227E-3</c:v>
                </c:pt>
                <c:pt idx="658">
                  <c:v>-1.2181454952979588E-3</c:v>
                </c:pt>
                <c:pt idx="659">
                  <c:v>3.6544364858938751E-3</c:v>
                </c:pt>
                <c:pt idx="660">
                  <c:v>-1.5754681739186928E-3</c:v>
                </c:pt>
                <c:pt idx="661">
                  <c:v>4.352839903198037E-3</c:v>
                </c:pt>
                <c:pt idx="662">
                  <c:v>-3.6706784258311843E-3</c:v>
                </c:pt>
                <c:pt idx="663">
                  <c:v>-1.2181454952979588E-3</c:v>
                </c:pt>
                <c:pt idx="664">
                  <c:v>1.9165489126021209E-3</c:v>
                </c:pt>
                <c:pt idx="665">
                  <c:v>2.9560330685897114E-3</c:v>
                </c:pt>
                <c:pt idx="666">
                  <c:v>2.6149523299062831E-3</c:v>
                </c:pt>
                <c:pt idx="667">
                  <c:v>3.3133557472104468E-3</c:v>
                </c:pt>
                <c:pt idx="668">
                  <c:v>3.6544364858938751E-3</c:v>
                </c:pt>
                <c:pt idx="669">
                  <c:v>8.6082281667722337E-4</c:v>
                </c:pt>
                <c:pt idx="670">
                  <c:v>-1.9165489126021227E-3</c:v>
                </c:pt>
                <c:pt idx="671">
                  <c:v>3.3133557472104468E-3</c:v>
                </c:pt>
                <c:pt idx="672">
                  <c:v>8.6082281667722337E-4</c:v>
                </c:pt>
                <c:pt idx="673">
                  <c:v>-2.9722750085270202E-3</c:v>
                </c:pt>
                <c:pt idx="674">
                  <c:v>-1.7866133931036864E-4</c:v>
                </c:pt>
                <c:pt idx="675">
                  <c:v>3.6544364858938751E-3</c:v>
                </c:pt>
                <c:pt idx="676">
                  <c:v>-1.9165489126021227E-3</c:v>
                </c:pt>
                <c:pt idx="677">
                  <c:v>1.2181454952979573E-3</c:v>
                </c:pt>
                <c:pt idx="678">
                  <c:v>-8.7706475661453068E-4</c:v>
                </c:pt>
                <c:pt idx="679">
                  <c:v>5.1974207799379514E-4</c:v>
                </c:pt>
                <c:pt idx="680">
                  <c:v>5.7496467378063626E-3</c:v>
                </c:pt>
                <c:pt idx="681">
                  <c:v>3.3133557472104468E-3</c:v>
                </c:pt>
                <c:pt idx="682">
                  <c:v>5.0512433205022007E-3</c:v>
                </c:pt>
                <c:pt idx="683">
                  <c:v>-1.7866133931036864E-4</c:v>
                </c:pt>
                <c:pt idx="684">
                  <c:v>-2.6149523299062866E-3</c:v>
                </c:pt>
                <c:pt idx="685">
                  <c:v>8.6082281667722337E-4</c:v>
                </c:pt>
                <c:pt idx="686">
                  <c:v>2.6149523299062831E-3</c:v>
                </c:pt>
                <c:pt idx="687">
                  <c:v>-5.1974207799379687E-4</c:v>
                </c:pt>
                <c:pt idx="688">
                  <c:v>4.352839903198037E-3</c:v>
                </c:pt>
                <c:pt idx="689">
                  <c:v>-1.5754681739186928E-3</c:v>
                </c:pt>
                <c:pt idx="690">
                  <c:v>8.6082281667722337E-4</c:v>
                </c:pt>
                <c:pt idx="691">
                  <c:v>-1.5754681739186928E-3</c:v>
                </c:pt>
                <c:pt idx="692">
                  <c:v>2.6149523299062831E-3</c:v>
                </c:pt>
                <c:pt idx="693">
                  <c:v>-5.1974207799379687E-4</c:v>
                </c:pt>
                <c:pt idx="694">
                  <c:v>8.6082281667722337E-4</c:v>
                </c:pt>
                <c:pt idx="695">
                  <c:v>1.9165489126021209E-3</c:v>
                </c:pt>
                <c:pt idx="696">
                  <c:v>1.5592262339813854E-3</c:v>
                </c:pt>
                <c:pt idx="697">
                  <c:v>5.1974207799379514E-4</c:v>
                </c:pt>
                <c:pt idx="698">
                  <c:v>1.6241939937306131E-4</c:v>
                </c:pt>
                <c:pt idx="699">
                  <c:v>-1.7866133931036864E-4</c:v>
                </c:pt>
                <c:pt idx="700">
                  <c:v>1.6241939937306131E-4</c:v>
                </c:pt>
                <c:pt idx="701">
                  <c:v>-8.7706475661453068E-4</c:v>
                </c:pt>
                <c:pt idx="702">
                  <c:v>4.352839903198037E-3</c:v>
                </c:pt>
                <c:pt idx="703">
                  <c:v>1.6241939937306131E-4</c:v>
                </c:pt>
                <c:pt idx="704">
                  <c:v>-1.7866133931036864E-4</c:v>
                </c:pt>
                <c:pt idx="705">
                  <c:v>1.9165489126021209E-3</c:v>
                </c:pt>
                <c:pt idx="706">
                  <c:v>-1.7866133931036864E-4</c:v>
                </c:pt>
                <c:pt idx="707">
                  <c:v>8.6082281667722337E-4</c:v>
                </c:pt>
                <c:pt idx="708">
                  <c:v>3.3133557472104468E-3</c:v>
                </c:pt>
                <c:pt idx="709">
                  <c:v>-1.7866133931036864E-4</c:v>
                </c:pt>
                <c:pt idx="710">
                  <c:v>1.5592262339813854E-3</c:v>
                </c:pt>
                <c:pt idx="711">
                  <c:v>1.2181454952979573E-3</c:v>
                </c:pt>
                <c:pt idx="712">
                  <c:v>-1.5754681739186928E-3</c:v>
                </c:pt>
                <c:pt idx="713">
                  <c:v>1.6241939937306131E-4</c:v>
                </c:pt>
                <c:pt idx="714">
                  <c:v>2.7773717292793442E-3</c:v>
                </c:pt>
                <c:pt idx="715">
                  <c:v>2.9560330685897114E-3</c:v>
                </c:pt>
                <c:pt idx="716">
                  <c:v>4.0117591645146087E-3</c:v>
                </c:pt>
                <c:pt idx="717">
                  <c:v>3.6544364858938751E-3</c:v>
                </c:pt>
                <c:pt idx="718">
                  <c:v>4.8725819811918335E-3</c:v>
                </c:pt>
                <c:pt idx="719">
                  <c:v>1.7378875732917539E-3</c:v>
                </c:pt>
                <c:pt idx="720">
                  <c:v>3.6544364858938751E-3</c:v>
                </c:pt>
                <c:pt idx="721">
                  <c:v>5.392324059185629E-3</c:v>
                </c:pt>
                <c:pt idx="722">
                  <c:v>2.6149523299062831E-3</c:v>
                </c:pt>
                <c:pt idx="723">
                  <c:v>-4.369081843135344E-3</c:v>
                </c:pt>
                <c:pt idx="724">
                  <c:v>-1.7866133931036864E-4</c:v>
                </c:pt>
                <c:pt idx="725">
                  <c:v>-8.7706475661453068E-4</c:v>
                </c:pt>
                <c:pt idx="726">
                  <c:v>4.352839903198037E-3</c:v>
                </c:pt>
                <c:pt idx="727">
                  <c:v>2.2576296512855491E-3</c:v>
                </c:pt>
                <c:pt idx="728">
                  <c:v>3.3133557472104468E-3</c:v>
                </c:pt>
                <c:pt idx="729">
                  <c:v>5.1974207799379514E-4</c:v>
                </c:pt>
                <c:pt idx="730">
                  <c:v>2.2576296512855491E-3</c:v>
                </c:pt>
                <c:pt idx="731">
                  <c:v>3.3133557472104468E-3</c:v>
                </c:pt>
                <c:pt idx="732">
                  <c:v>-4.7101625818187741E-3</c:v>
                </c:pt>
                <c:pt idx="733">
                  <c:v>-1.5754681739186928E-3</c:v>
                </c:pt>
                <c:pt idx="734">
                  <c:v>9.5827445630106058E-3</c:v>
                </c:pt>
                <c:pt idx="735">
                  <c:v>-8.7706475661453068E-4</c:v>
                </c:pt>
                <c:pt idx="736">
                  <c:v>1.6241939937306131E-4</c:v>
                </c:pt>
                <c:pt idx="737">
                  <c:v>4.352839903198037E-3</c:v>
                </c:pt>
                <c:pt idx="738">
                  <c:v>2.9560330685897114E-3</c:v>
                </c:pt>
                <c:pt idx="739">
                  <c:v>-2.2738715912228565E-3</c:v>
                </c:pt>
                <c:pt idx="740">
                  <c:v>-8.7706475661453068E-4</c:v>
                </c:pt>
                <c:pt idx="741">
                  <c:v>8.6082281667722337E-4</c:v>
                </c:pt>
                <c:pt idx="742">
                  <c:v>1.5592262339813854E-3</c:v>
                </c:pt>
                <c:pt idx="743">
                  <c:v>-8.7706475661453068E-4</c:v>
                </c:pt>
                <c:pt idx="744">
                  <c:v>2.2576296512855491E-3</c:v>
                </c:pt>
                <c:pt idx="745">
                  <c:v>5.0512433205022007E-3</c:v>
                </c:pt>
                <c:pt idx="746">
                  <c:v>-1.2181454952979588E-3</c:v>
                </c:pt>
                <c:pt idx="747">
                  <c:v>-4.7101625818187741E-3</c:v>
                </c:pt>
                <c:pt idx="748">
                  <c:v>1.2181454952979573E-3</c:v>
                </c:pt>
                <c:pt idx="749">
                  <c:v>1.6241939937306131E-4</c:v>
                </c:pt>
                <c:pt idx="750">
                  <c:v>1.9165489126021209E-3</c:v>
                </c:pt>
                <c:pt idx="751">
                  <c:v>-5.1974207799379687E-4</c:v>
                </c:pt>
                <c:pt idx="752">
                  <c:v>5.392324059185629E-3</c:v>
                </c:pt>
                <c:pt idx="753">
                  <c:v>-1.2181454952979588E-3</c:v>
                </c:pt>
                <c:pt idx="754">
                  <c:v>-8.7706475661453068E-4</c:v>
                </c:pt>
                <c:pt idx="755">
                  <c:v>5.392324059185629E-3</c:v>
                </c:pt>
                <c:pt idx="756">
                  <c:v>8.6082281667722337E-4</c:v>
                </c:pt>
                <c:pt idx="757">
                  <c:v>8.6082281667722337E-4</c:v>
                </c:pt>
                <c:pt idx="758">
                  <c:v>-4.369081843135344E-3</c:v>
                </c:pt>
                <c:pt idx="759">
                  <c:v>5.0512433205022007E-3</c:v>
                </c:pt>
                <c:pt idx="760">
                  <c:v>1.6241939937306131E-4</c:v>
                </c:pt>
                <c:pt idx="761">
                  <c:v>2.6149523299062831E-3</c:v>
                </c:pt>
                <c:pt idx="762">
                  <c:v>4.6939206418814671E-3</c:v>
                </c:pt>
                <c:pt idx="763">
                  <c:v>-1.7866133931036864E-4</c:v>
                </c:pt>
                <c:pt idx="764">
                  <c:v>2.9560330685897114E-3</c:v>
                </c:pt>
                <c:pt idx="765">
                  <c:v>1.5592262339813854E-3</c:v>
                </c:pt>
                <c:pt idx="766">
                  <c:v>5.1974207799379514E-4</c:v>
                </c:pt>
                <c:pt idx="767">
                  <c:v>-4.369081843135344E-3</c:v>
                </c:pt>
                <c:pt idx="768">
                  <c:v>1.5592262339813854E-3</c:v>
                </c:pt>
                <c:pt idx="769">
                  <c:v>-5.0512433205022007E-3</c:v>
                </c:pt>
                <c:pt idx="770">
                  <c:v>-7.1464535724146926E-3</c:v>
                </c:pt>
                <c:pt idx="771">
                  <c:v>-2.9722750085270202E-3</c:v>
                </c:pt>
                <c:pt idx="772">
                  <c:v>1.2181454952979573E-3</c:v>
                </c:pt>
                <c:pt idx="773">
                  <c:v>1.9165489126021209E-3</c:v>
                </c:pt>
                <c:pt idx="774">
                  <c:v>-1.5754681739186928E-3</c:v>
                </c:pt>
                <c:pt idx="775">
                  <c:v>-1.2181454952979588E-3</c:v>
                </c:pt>
                <c:pt idx="776">
                  <c:v>-1.5754681739186928E-3</c:v>
                </c:pt>
                <c:pt idx="777">
                  <c:v>-3.3133557472104468E-3</c:v>
                </c:pt>
                <c:pt idx="778">
                  <c:v>7.4875343110981174E-3</c:v>
                </c:pt>
                <c:pt idx="779">
                  <c:v>3.3133557472104468E-3</c:v>
                </c:pt>
                <c:pt idx="780">
                  <c:v>3.3133557472104468E-3</c:v>
                </c:pt>
                <c:pt idx="781">
                  <c:v>1.9165489126021209E-3</c:v>
                </c:pt>
                <c:pt idx="782">
                  <c:v>-4.7101625818187741E-3</c:v>
                </c:pt>
                <c:pt idx="783">
                  <c:v>-1.5754681739186928E-3</c:v>
                </c:pt>
                <c:pt idx="784">
                  <c:v>4.352839903198037E-3</c:v>
                </c:pt>
                <c:pt idx="785">
                  <c:v>1.5592262339813854E-3</c:v>
                </c:pt>
                <c:pt idx="786">
                  <c:v>1.5592262339813854E-3</c:v>
                </c:pt>
                <c:pt idx="787">
                  <c:v>8.6082281667722337E-4</c:v>
                </c:pt>
                <c:pt idx="788">
                  <c:v>1.6241939937306131E-4</c:v>
                </c:pt>
                <c:pt idx="789">
                  <c:v>3.4108073868342823E-4</c:v>
                </c:pt>
                <c:pt idx="790">
                  <c:v>4.6939206418814671E-3</c:v>
                </c:pt>
                <c:pt idx="791">
                  <c:v>-1.2181454952979588E-3</c:v>
                </c:pt>
                <c:pt idx="792">
                  <c:v>8.1859377284022802E-3</c:v>
                </c:pt>
                <c:pt idx="793">
                  <c:v>-8.2021796683395889E-3</c:v>
                </c:pt>
                <c:pt idx="794">
                  <c:v>1.5592262339813854E-3</c:v>
                </c:pt>
                <c:pt idx="795">
                  <c:v>1.2181454952979573E-3</c:v>
                </c:pt>
                <c:pt idx="796">
                  <c:v>1.2181454952979573E-3</c:v>
                </c:pt>
                <c:pt idx="797">
                  <c:v>1.2181454952979573E-3</c:v>
                </c:pt>
                <c:pt idx="798">
                  <c:v>-1.2181454952979588E-3</c:v>
                </c:pt>
                <c:pt idx="799">
                  <c:v>-1.7866133931036864E-4</c:v>
                </c:pt>
                <c:pt idx="800">
                  <c:v>1.5592262339813854E-3</c:v>
                </c:pt>
                <c:pt idx="801">
                  <c:v>-8.7706475661453068E-4</c:v>
                </c:pt>
                <c:pt idx="802">
                  <c:v>3.3133557472104468E-3</c:v>
                </c:pt>
                <c:pt idx="803">
                  <c:v>-5.1974207799379687E-4</c:v>
                </c:pt>
                <c:pt idx="804">
                  <c:v>3.3133557472104468E-3</c:v>
                </c:pt>
                <c:pt idx="805">
                  <c:v>4.6939206418814671E-3</c:v>
                </c:pt>
                <c:pt idx="806">
                  <c:v>8.6082281667722337E-4</c:v>
                </c:pt>
                <c:pt idx="807">
                  <c:v>-5.1974207799379687E-4</c:v>
                </c:pt>
                <c:pt idx="808">
                  <c:v>-8.7706475661453068E-4</c:v>
                </c:pt>
                <c:pt idx="809">
                  <c:v>-1.7866133931036864E-4</c:v>
                </c:pt>
                <c:pt idx="810">
                  <c:v>-4.369081843135344E-3</c:v>
                </c:pt>
                <c:pt idx="811">
                  <c:v>-1.9165489126021227E-3</c:v>
                </c:pt>
                <c:pt idx="812">
                  <c:v>2.9560330685897114E-3</c:v>
                </c:pt>
                <c:pt idx="813">
                  <c:v>2.9560330685897114E-3</c:v>
                </c:pt>
                <c:pt idx="814">
                  <c:v>-1.7866133931036864E-4</c:v>
                </c:pt>
                <c:pt idx="815">
                  <c:v>-2.6149523299062866E-3</c:v>
                </c:pt>
                <c:pt idx="816">
                  <c:v>-1.9165489126021227E-3</c:v>
                </c:pt>
                <c:pt idx="817">
                  <c:v>2.6149523299062831E-3</c:v>
                </c:pt>
                <c:pt idx="818">
                  <c:v>-5.1974207799379687E-4</c:v>
                </c:pt>
                <c:pt idx="819">
                  <c:v>-1.7866133931036864E-4</c:v>
                </c:pt>
                <c:pt idx="820">
                  <c:v>1.2181454952979573E-3</c:v>
                </c:pt>
                <c:pt idx="821">
                  <c:v>1.2181454952979573E-3</c:v>
                </c:pt>
                <c:pt idx="822">
                  <c:v>-2.9722750085270202E-3</c:v>
                </c:pt>
                <c:pt idx="823">
                  <c:v>2.6149523299062831E-3</c:v>
                </c:pt>
                <c:pt idx="824">
                  <c:v>-1.9165489126021227E-3</c:v>
                </c:pt>
                <c:pt idx="825">
                  <c:v>8.6082281667722337E-4</c:v>
                </c:pt>
                <c:pt idx="826">
                  <c:v>1.2181454952979573E-3</c:v>
                </c:pt>
                <c:pt idx="827">
                  <c:v>6.0907274764897927E-3</c:v>
                </c:pt>
                <c:pt idx="828">
                  <c:v>-8.7706475661453068E-4</c:v>
                </c:pt>
                <c:pt idx="829">
                  <c:v>-2.2738715912228565E-3</c:v>
                </c:pt>
                <c:pt idx="830">
                  <c:v>8.6082281667722337E-4</c:v>
                </c:pt>
                <c:pt idx="831">
                  <c:v>1.9165489126021209E-3</c:v>
                </c:pt>
                <c:pt idx="832">
                  <c:v>4.6939206418814671E-3</c:v>
                </c:pt>
                <c:pt idx="833">
                  <c:v>2.6149523299062831E-3</c:v>
                </c:pt>
                <c:pt idx="834">
                  <c:v>1.5592262339813854E-3</c:v>
                </c:pt>
                <c:pt idx="835">
                  <c:v>-8.7706475661453068E-4</c:v>
                </c:pt>
                <c:pt idx="836">
                  <c:v>-1.7866133931036864E-4</c:v>
                </c:pt>
                <c:pt idx="837">
                  <c:v>1.2181454952979573E-3</c:v>
                </c:pt>
                <c:pt idx="838">
                  <c:v>-2.2738715912228565E-3</c:v>
                </c:pt>
                <c:pt idx="839">
                  <c:v>-1.5754681739186928E-3</c:v>
                </c:pt>
                <c:pt idx="840">
                  <c:v>-3.6706784258311843E-3</c:v>
                </c:pt>
                <c:pt idx="841">
                  <c:v>8.6082281667722337E-4</c:v>
                </c:pt>
                <c:pt idx="842">
                  <c:v>-1.5754681739186928E-3</c:v>
                </c:pt>
                <c:pt idx="843">
                  <c:v>5.1974207799379514E-4</c:v>
                </c:pt>
                <c:pt idx="844">
                  <c:v>2.6149523299062831E-3</c:v>
                </c:pt>
                <c:pt idx="845">
                  <c:v>-1.5754681739186928E-3</c:v>
                </c:pt>
                <c:pt idx="846">
                  <c:v>1.6241939937306131E-4</c:v>
                </c:pt>
                <c:pt idx="847">
                  <c:v>-2.6149523299062866E-3</c:v>
                </c:pt>
                <c:pt idx="848">
                  <c:v>-5.1974207799379687E-4</c:v>
                </c:pt>
                <c:pt idx="849">
                  <c:v>-1.7866133931036864E-4</c:v>
                </c:pt>
                <c:pt idx="850">
                  <c:v>1.5592262339813854E-3</c:v>
                </c:pt>
                <c:pt idx="851">
                  <c:v>1.5592262339813854E-3</c:v>
                </c:pt>
                <c:pt idx="852">
                  <c:v>5.1974207799379514E-4</c:v>
                </c:pt>
                <c:pt idx="853">
                  <c:v>1.5592262339813854E-3</c:v>
                </c:pt>
                <c:pt idx="854">
                  <c:v>5.1974207799379514E-4</c:v>
                </c:pt>
                <c:pt idx="855">
                  <c:v>1.6241939937306131E-4</c:v>
                </c:pt>
                <c:pt idx="856">
                  <c:v>1.2181454952979573E-3</c:v>
                </c:pt>
                <c:pt idx="857">
                  <c:v>1.5592262339813854E-3</c:v>
                </c:pt>
                <c:pt idx="858">
                  <c:v>2.2576296512855491E-3</c:v>
                </c:pt>
                <c:pt idx="859">
                  <c:v>8.6082281667722337E-4</c:v>
                </c:pt>
                <c:pt idx="860">
                  <c:v>-1.7866133931036864E-4</c:v>
                </c:pt>
                <c:pt idx="861">
                  <c:v>-1.7866133931036864E-4</c:v>
                </c:pt>
                <c:pt idx="862">
                  <c:v>7.4875343110981174E-3</c:v>
                </c:pt>
                <c:pt idx="863">
                  <c:v>-8.7706475661453068E-4</c:v>
                </c:pt>
                <c:pt idx="864">
                  <c:v>1.6241939937306131E-4</c:v>
                </c:pt>
                <c:pt idx="865">
                  <c:v>-1.2181454952979588E-3</c:v>
                </c:pt>
                <c:pt idx="866">
                  <c:v>1.6241939937306131E-4</c:v>
                </c:pt>
                <c:pt idx="867">
                  <c:v>-1.5754681739186928E-3</c:v>
                </c:pt>
                <c:pt idx="868">
                  <c:v>5.1974207799379514E-4</c:v>
                </c:pt>
                <c:pt idx="869">
                  <c:v>-1.7866133931036864E-4</c:v>
                </c:pt>
                <c:pt idx="870">
                  <c:v>5.1974207799379514E-4</c:v>
                </c:pt>
                <c:pt idx="871">
                  <c:v>-8.7706475661453068E-4</c:v>
                </c:pt>
                <c:pt idx="872">
                  <c:v>2.6149523299062831E-3</c:v>
                </c:pt>
                <c:pt idx="873">
                  <c:v>6.7891308937939546E-3</c:v>
                </c:pt>
                <c:pt idx="874">
                  <c:v>2.2576296512855491E-3</c:v>
                </c:pt>
                <c:pt idx="875">
                  <c:v>-8.7706475661453068E-4</c:v>
                </c:pt>
                <c:pt idx="876">
                  <c:v>-8.7706475661453068E-4</c:v>
                </c:pt>
                <c:pt idx="877">
                  <c:v>-1.7866133931036864E-4</c:v>
                </c:pt>
                <c:pt idx="878">
                  <c:v>1.9165489126021209E-3</c:v>
                </c:pt>
                <c:pt idx="879">
                  <c:v>-1.2181454952979588E-3</c:v>
                </c:pt>
                <c:pt idx="880">
                  <c:v>1.6241939937306131E-4</c:v>
                </c:pt>
                <c:pt idx="881">
                  <c:v>-2.2738715912228565E-3</c:v>
                </c:pt>
                <c:pt idx="882">
                  <c:v>1.5592262339813854E-3</c:v>
                </c:pt>
                <c:pt idx="883">
                  <c:v>-1.9165489126021227E-3</c:v>
                </c:pt>
                <c:pt idx="884">
                  <c:v>1.3968068346083258E-3</c:v>
                </c:pt>
                <c:pt idx="885">
                  <c:v>3.3133557472104468E-3</c:v>
                </c:pt>
                <c:pt idx="886">
                  <c:v>-1.9165489126021227E-3</c:v>
                </c:pt>
                <c:pt idx="887">
                  <c:v>-2.2738715912228565E-3</c:v>
                </c:pt>
                <c:pt idx="888">
                  <c:v>1.5592262339813854E-3</c:v>
                </c:pt>
                <c:pt idx="889">
                  <c:v>1.5592262339813854E-3</c:v>
                </c:pt>
                <c:pt idx="890">
                  <c:v>-1.7866133931036864E-4</c:v>
                </c:pt>
                <c:pt idx="891">
                  <c:v>1.5592262339813854E-3</c:v>
                </c:pt>
                <c:pt idx="892">
                  <c:v>1.2181454952979573E-3</c:v>
                </c:pt>
                <c:pt idx="893">
                  <c:v>1.6241939937306131E-4</c:v>
                </c:pt>
                <c:pt idx="894">
                  <c:v>4.6939206418814671E-3</c:v>
                </c:pt>
                <c:pt idx="895">
                  <c:v>-3.5732267862073554E-4</c:v>
                </c:pt>
                <c:pt idx="896">
                  <c:v>-1.7866133931036864E-4</c:v>
                </c:pt>
                <c:pt idx="897">
                  <c:v>1.2181454952979573E-3</c:v>
                </c:pt>
                <c:pt idx="898">
                  <c:v>8.6082281667722337E-4</c:v>
                </c:pt>
                <c:pt idx="899">
                  <c:v>-1.9165489126021227E-3</c:v>
                </c:pt>
                <c:pt idx="900">
                  <c:v>1.5592262339813854E-3</c:v>
                </c:pt>
                <c:pt idx="901">
                  <c:v>2.2576296512855491E-3</c:v>
                </c:pt>
                <c:pt idx="902">
                  <c:v>-1.9165489126021227E-3</c:v>
                </c:pt>
                <c:pt idx="903">
                  <c:v>2.6149523299062831E-3</c:v>
                </c:pt>
                <c:pt idx="904">
                  <c:v>-3.3133557472104468E-3</c:v>
                </c:pt>
                <c:pt idx="905">
                  <c:v>4.6939206418814671E-3</c:v>
                </c:pt>
                <c:pt idx="906">
                  <c:v>-5.1974207799379687E-4</c:v>
                </c:pt>
                <c:pt idx="907">
                  <c:v>8.6082281667722337E-4</c:v>
                </c:pt>
                <c:pt idx="908">
                  <c:v>8.6082281667722337E-4</c:v>
                </c:pt>
                <c:pt idx="909">
                  <c:v>5.7496467378063626E-3</c:v>
                </c:pt>
                <c:pt idx="910">
                  <c:v>8.5432604070230147E-3</c:v>
                </c:pt>
                <c:pt idx="911">
                  <c:v>8.6082281667722337E-4</c:v>
                </c:pt>
                <c:pt idx="912">
                  <c:v>-3.6706784258311843E-3</c:v>
                </c:pt>
                <c:pt idx="913">
                  <c:v>1.5592262339813854E-3</c:v>
                </c:pt>
                <c:pt idx="914">
                  <c:v>2.6149523299062831E-3</c:v>
                </c:pt>
                <c:pt idx="915">
                  <c:v>1.5592262339813854E-3</c:v>
                </c:pt>
                <c:pt idx="916">
                  <c:v>-1.5754681739186928E-3</c:v>
                </c:pt>
                <c:pt idx="917">
                  <c:v>8.6082281667722337E-4</c:v>
                </c:pt>
                <c:pt idx="918">
                  <c:v>2.2576296512855491E-3</c:v>
                </c:pt>
                <c:pt idx="919">
                  <c:v>5.392324059185629E-3</c:v>
                </c:pt>
                <c:pt idx="920">
                  <c:v>-8.9005830856437509E-3</c:v>
                </c:pt>
                <c:pt idx="921">
                  <c:v>1.9165489126021209E-3</c:v>
                </c:pt>
                <c:pt idx="922">
                  <c:v>4.6939206418814671E-3</c:v>
                </c:pt>
                <c:pt idx="923">
                  <c:v>1.5592262339813854E-3</c:v>
                </c:pt>
                <c:pt idx="924">
                  <c:v>-3.3133557472104468E-3</c:v>
                </c:pt>
                <c:pt idx="925">
                  <c:v>4.352839903198037E-3</c:v>
                </c:pt>
                <c:pt idx="926">
                  <c:v>8.6082281667722337E-4</c:v>
                </c:pt>
                <c:pt idx="927">
                  <c:v>-1.5754681739186928E-3</c:v>
                </c:pt>
                <c:pt idx="928">
                  <c:v>-1.7866133931036864E-4</c:v>
                </c:pt>
                <c:pt idx="929">
                  <c:v>-3.6706784258311843E-3</c:v>
                </c:pt>
                <c:pt idx="930">
                  <c:v>-1.7541295132290596E-3</c:v>
                </c:pt>
                <c:pt idx="931">
                  <c:v>6.9840341730416204E-4</c:v>
                </c:pt>
                <c:pt idx="932">
                  <c:v>5.0512433205022007E-3</c:v>
                </c:pt>
                <c:pt idx="933">
                  <c:v>5.392324059185629E-3</c:v>
                </c:pt>
                <c:pt idx="934">
                  <c:v>3.6544364858938751E-3</c:v>
                </c:pt>
                <c:pt idx="935">
                  <c:v>5.0512433205022007E-3</c:v>
                </c:pt>
                <c:pt idx="936">
                  <c:v>5.1974207799379514E-4</c:v>
                </c:pt>
                <c:pt idx="937">
                  <c:v>1.6241939937306131E-4</c:v>
                </c:pt>
                <c:pt idx="938">
                  <c:v>1.6241939937306131E-4</c:v>
                </c:pt>
                <c:pt idx="939">
                  <c:v>4.352839903198037E-3</c:v>
                </c:pt>
                <c:pt idx="940">
                  <c:v>-3.3133557472104468E-3</c:v>
                </c:pt>
                <c:pt idx="941">
                  <c:v>-1.2181454952979588E-3</c:v>
                </c:pt>
                <c:pt idx="942">
                  <c:v>-1.5754681739186928E-3</c:v>
                </c:pt>
                <c:pt idx="943">
                  <c:v>8.6082281667722337E-4</c:v>
                </c:pt>
                <c:pt idx="944">
                  <c:v>-1.5754681739186928E-3</c:v>
                </c:pt>
                <c:pt idx="945">
                  <c:v>-5.1974207799379687E-4</c:v>
                </c:pt>
                <c:pt idx="946">
                  <c:v>1.2181454952979573E-3</c:v>
                </c:pt>
                <c:pt idx="947">
                  <c:v>-1.9165489126021227E-3</c:v>
                </c:pt>
                <c:pt idx="948">
                  <c:v>-1.0557260959248977E-3</c:v>
                </c:pt>
                <c:pt idx="949">
                  <c:v>-8.7706475661453068E-4</c:v>
                </c:pt>
                <c:pt idx="950">
                  <c:v>-1.7866133931036864E-4</c:v>
                </c:pt>
                <c:pt idx="951">
                  <c:v>-2.2738715912228565E-3</c:v>
                </c:pt>
                <c:pt idx="952">
                  <c:v>1.5592262339813854E-3</c:v>
                </c:pt>
                <c:pt idx="953">
                  <c:v>-1.5754681739186928E-3</c:v>
                </c:pt>
                <c:pt idx="954">
                  <c:v>8.6082281667722337E-4</c:v>
                </c:pt>
                <c:pt idx="955">
                  <c:v>5.5709853984959963E-3</c:v>
                </c:pt>
                <c:pt idx="956">
                  <c:v>2.4362909905959163E-3</c:v>
                </c:pt>
                <c:pt idx="957">
                  <c:v>-1.2181454952979588E-3</c:v>
                </c:pt>
                <c:pt idx="958">
                  <c:v>-3.5732267862073554E-4</c:v>
                </c:pt>
                <c:pt idx="959">
                  <c:v>1.2181454952979573E-3</c:v>
                </c:pt>
                <c:pt idx="960">
                  <c:v>-2.6149523299062866E-3</c:v>
                </c:pt>
                <c:pt idx="961">
                  <c:v>-1.5754681739186928E-3</c:v>
                </c:pt>
                <c:pt idx="962">
                  <c:v>4.352839903198037E-3</c:v>
                </c:pt>
                <c:pt idx="963">
                  <c:v>1.6241939937306131E-4</c:v>
                </c:pt>
                <c:pt idx="964">
                  <c:v>1.9165489126021209E-3</c:v>
                </c:pt>
                <c:pt idx="965">
                  <c:v>-8.7706475661453068E-4</c:v>
                </c:pt>
                <c:pt idx="966">
                  <c:v>-5.1974207799379687E-4</c:v>
                </c:pt>
                <c:pt idx="967">
                  <c:v>2.4362909905959163E-3</c:v>
                </c:pt>
                <c:pt idx="968">
                  <c:v>-3.5732267862073554E-4</c:v>
                </c:pt>
                <c:pt idx="969">
                  <c:v>1.6241939937306131E-4</c:v>
                </c:pt>
                <c:pt idx="970">
                  <c:v>1.3968068346083258E-3</c:v>
                </c:pt>
                <c:pt idx="971">
                  <c:v>1.2181454952979573E-3</c:v>
                </c:pt>
                <c:pt idx="972">
                  <c:v>2.6149523299062831E-3</c:v>
                </c:pt>
                <c:pt idx="973">
                  <c:v>-2.6149523299062866E-3</c:v>
                </c:pt>
                <c:pt idx="974">
                  <c:v>4.6939206418814671E-3</c:v>
                </c:pt>
                <c:pt idx="975">
                  <c:v>2.9560330685897114E-3</c:v>
                </c:pt>
                <c:pt idx="976">
                  <c:v>3.3133557472104468E-3</c:v>
                </c:pt>
                <c:pt idx="977">
                  <c:v>-1.7541295132290596E-3</c:v>
                </c:pt>
                <c:pt idx="978">
                  <c:v>-5.1974207799379687E-4</c:v>
                </c:pt>
                <c:pt idx="979">
                  <c:v>3.3133557472104468E-3</c:v>
                </c:pt>
                <c:pt idx="980">
                  <c:v>-3.3133557472104468E-3</c:v>
                </c:pt>
                <c:pt idx="981">
                  <c:v>1.9165489126021209E-3</c:v>
                </c:pt>
                <c:pt idx="982">
                  <c:v>6.4480501551105263E-3</c:v>
                </c:pt>
                <c:pt idx="983">
                  <c:v>3.4108073868342823E-4</c:v>
                </c:pt>
                <c:pt idx="984">
                  <c:v>3.3133557472104468E-3</c:v>
                </c:pt>
                <c:pt idx="985">
                  <c:v>2.2576296512855491E-3</c:v>
                </c:pt>
                <c:pt idx="986">
                  <c:v>5.392324059185629E-3</c:v>
                </c:pt>
                <c:pt idx="987">
                  <c:v>3.6544364858938751E-3</c:v>
                </c:pt>
                <c:pt idx="988">
                  <c:v>1.0394841559875903E-3</c:v>
                </c:pt>
                <c:pt idx="989">
                  <c:v>2.9560330685897114E-3</c:v>
                </c:pt>
                <c:pt idx="990">
                  <c:v>-1.2181454952979588E-3</c:v>
                </c:pt>
                <c:pt idx="991">
                  <c:v>1.9165489126021209E-3</c:v>
                </c:pt>
                <c:pt idx="992">
                  <c:v>3.8330978252042419E-3</c:v>
                </c:pt>
                <c:pt idx="993">
                  <c:v>-1.9165489126021227E-3</c:v>
                </c:pt>
                <c:pt idx="994">
                  <c:v>3.4108073868342823E-4</c:v>
                </c:pt>
                <c:pt idx="995">
                  <c:v>-3.5732267862073554E-4</c:v>
                </c:pt>
                <c:pt idx="996">
                  <c:v>-1.7541295132290596E-3</c:v>
                </c:pt>
                <c:pt idx="997">
                  <c:v>2.2576296512855491E-3</c:v>
                </c:pt>
                <c:pt idx="998">
                  <c:v>1.3968068346083258E-3</c:v>
                </c:pt>
                <c:pt idx="999">
                  <c:v>3.3133557472104468E-3</c:v>
                </c:pt>
                <c:pt idx="1000">
                  <c:v>3.6544364858938751E-3</c:v>
                </c:pt>
                <c:pt idx="1001">
                  <c:v>1.5592262339813854E-3</c:v>
                </c:pt>
                <c:pt idx="1002">
                  <c:v>-2.6149523299062866E-3</c:v>
                </c:pt>
                <c:pt idx="1003">
                  <c:v>2.9560330685897114E-3</c:v>
                </c:pt>
                <c:pt idx="1004">
                  <c:v>-1.2181454952979588E-3</c:v>
                </c:pt>
                <c:pt idx="1005">
                  <c:v>4.6939206418814671E-3</c:v>
                </c:pt>
                <c:pt idx="1006">
                  <c:v>0</c:v>
                </c:pt>
                <c:pt idx="1007">
                  <c:v>2.2576296512855491E-3</c:v>
                </c:pt>
                <c:pt idx="1008">
                  <c:v>7.14645357241469E-3</c:v>
                </c:pt>
                <c:pt idx="1009">
                  <c:v>3.6544364858938751E-3</c:v>
                </c:pt>
                <c:pt idx="1010">
                  <c:v>-1.2181454952979588E-3</c:v>
                </c:pt>
                <c:pt idx="1011">
                  <c:v>2.9560330685897114E-3</c:v>
                </c:pt>
                <c:pt idx="1012">
                  <c:v>4.352839903198037E-3</c:v>
                </c:pt>
                <c:pt idx="1013">
                  <c:v>2.9560330685897114E-3</c:v>
                </c:pt>
                <c:pt idx="1014">
                  <c:v>3.3133557472104468E-3</c:v>
                </c:pt>
                <c:pt idx="1015">
                  <c:v>1.5592262339813854E-3</c:v>
                </c:pt>
                <c:pt idx="1016">
                  <c:v>6.0907274764897927E-3</c:v>
                </c:pt>
                <c:pt idx="1017">
                  <c:v>9.2416638243271784E-3</c:v>
                </c:pt>
                <c:pt idx="1018">
                  <c:v>1.6388117396741869E-2</c:v>
                </c:pt>
                <c:pt idx="1019">
                  <c:v>8.1859377284022802E-3</c:v>
                </c:pt>
                <c:pt idx="1020">
                  <c:v>1.2717438970910686E-2</c:v>
                </c:pt>
                <c:pt idx="1021">
                  <c:v>1.0102486641004401E-2</c:v>
                </c:pt>
                <c:pt idx="1022">
                  <c:v>1.8986827786710847E-2</c:v>
                </c:pt>
                <c:pt idx="1023">
                  <c:v>1.2019035553606523E-2</c:v>
                </c:pt>
                <c:pt idx="1024">
                  <c:v>1.341584238821485E-2</c:v>
                </c:pt>
                <c:pt idx="1025">
                  <c:v>1.429290714482938E-2</c:v>
                </c:pt>
                <c:pt idx="1026">
                  <c:v>1.8824408387337784E-2</c:v>
                </c:pt>
                <c:pt idx="1027">
                  <c:v>2.2137764134548231E-2</c:v>
                </c:pt>
                <c:pt idx="1028">
                  <c:v>2.8926895028342187E-2</c:v>
                </c:pt>
                <c:pt idx="1029">
                  <c:v>3.0323701862950515E-2</c:v>
                </c:pt>
                <c:pt idx="1030">
                  <c:v>3.6593090678750675E-2</c:v>
                </c:pt>
                <c:pt idx="1031">
                  <c:v>3.6950413357371405E-2</c:v>
                </c:pt>
                <c:pt idx="1032">
                  <c:v>5.124332050220079E-2</c:v>
                </c:pt>
                <c:pt idx="1033">
                  <c:v>4.9505432928909035E-2</c:v>
                </c:pt>
                <c:pt idx="1034">
                  <c:v>4.8449706832984135E-2</c:v>
                </c:pt>
                <c:pt idx="1035">
                  <c:v>5.5774821744709192E-2</c:v>
                </c:pt>
                <c:pt idx="1036">
                  <c:v>6.6575711803017759E-2</c:v>
                </c:pt>
                <c:pt idx="1037">
                  <c:v>7.1464535724146905E-2</c:v>
                </c:pt>
                <c:pt idx="1038">
                  <c:v>6.4480501551105268E-2</c:v>
                </c:pt>
                <c:pt idx="1039">
                  <c:v>6.9369325472234414E-2</c:v>
                </c:pt>
                <c:pt idx="1040">
                  <c:v>6.5536227647030154E-2</c:v>
                </c:pt>
                <c:pt idx="1041">
                  <c:v>6.7631437898942645E-2</c:v>
                </c:pt>
                <c:pt idx="1042">
                  <c:v>7.2861342558755218E-2</c:v>
                </c:pt>
                <c:pt idx="1043">
                  <c:v>7.8091247218567791E-2</c:v>
                </c:pt>
                <c:pt idx="1044">
                  <c:v>0.10352612516038916</c:v>
                </c:pt>
                <c:pt idx="1045">
                  <c:v>9.4122041936688924E-2</c:v>
                </c:pt>
                <c:pt idx="1046">
                  <c:v>0.10352612516038916</c:v>
                </c:pt>
                <c:pt idx="1047">
                  <c:v>0.10282772174308501</c:v>
                </c:pt>
                <c:pt idx="1048">
                  <c:v>0.10911335249882247</c:v>
                </c:pt>
                <c:pt idx="1049">
                  <c:v>0.11747795156653512</c:v>
                </c:pt>
                <c:pt idx="1050">
                  <c:v>0.13700076337117706</c:v>
                </c:pt>
                <c:pt idx="1051">
                  <c:v>0.15338888076791893</c:v>
                </c:pt>
                <c:pt idx="1052">
                  <c:v>0.17708587113644855</c:v>
                </c:pt>
                <c:pt idx="1053">
                  <c:v>0.20253699101820721</c:v>
                </c:pt>
                <c:pt idx="1054">
                  <c:v>0.22309928697883677</c:v>
                </c:pt>
                <c:pt idx="1055">
                  <c:v>0.21299680033783239</c:v>
                </c:pt>
                <c:pt idx="1056">
                  <c:v>0.21996459257093667</c:v>
                </c:pt>
                <c:pt idx="1057">
                  <c:v>0.19764816709707811</c:v>
                </c:pt>
                <c:pt idx="1058">
                  <c:v>0.17987948480566521</c:v>
                </c:pt>
                <c:pt idx="1059">
                  <c:v>0.20810797641670323</c:v>
                </c:pt>
                <c:pt idx="1060">
                  <c:v>0.24262209878347873</c:v>
                </c:pt>
                <c:pt idx="1061">
                  <c:v>0.24228101804479529</c:v>
                </c:pt>
                <c:pt idx="1062">
                  <c:v>0.25970861959752478</c:v>
                </c:pt>
                <c:pt idx="1063">
                  <c:v>0.27434260748103761</c:v>
                </c:pt>
                <c:pt idx="1064">
                  <c:v>0.30432522860530464</c:v>
                </c:pt>
                <c:pt idx="1065">
                  <c:v>0.31268982767301734</c:v>
                </c:pt>
                <c:pt idx="1066">
                  <c:v>0.33273238155565305</c:v>
                </c:pt>
                <c:pt idx="1067">
                  <c:v>0.31688024817684229</c:v>
                </c:pt>
                <c:pt idx="1068">
                  <c:v>0.33622439864217385</c:v>
                </c:pt>
                <c:pt idx="1069">
                  <c:v>0.37317481199954528</c:v>
                </c:pt>
                <c:pt idx="1070">
                  <c:v>0.38676931572707052</c:v>
                </c:pt>
                <c:pt idx="1071">
                  <c:v>0.39095973623089547</c:v>
                </c:pt>
                <c:pt idx="1072">
                  <c:v>0.3651675356104534</c:v>
                </c:pt>
                <c:pt idx="1073">
                  <c:v>0.39060241355227476</c:v>
                </c:pt>
                <c:pt idx="1074">
                  <c:v>0.38363462131917042</c:v>
                </c:pt>
                <c:pt idx="1075">
                  <c:v>0.42198184151115015</c:v>
                </c:pt>
                <c:pt idx="1076">
                  <c:v>0.44010784648118378</c:v>
                </c:pt>
                <c:pt idx="1077">
                  <c:v>0.45440075362601312</c:v>
                </c:pt>
                <c:pt idx="1078">
                  <c:v>0.44986925238350478</c:v>
                </c:pt>
                <c:pt idx="1079">
                  <c:v>0.48124868034238022</c:v>
                </c:pt>
                <c:pt idx="1080">
                  <c:v>0.49031168282739701</c:v>
                </c:pt>
                <c:pt idx="1081">
                  <c:v>0.51784177102113083</c:v>
                </c:pt>
                <c:pt idx="1082">
                  <c:v>0.53422988841787278</c:v>
                </c:pt>
                <c:pt idx="1083">
                  <c:v>0.53911871233900177</c:v>
                </c:pt>
                <c:pt idx="1084">
                  <c:v>0.54085659991229362</c:v>
                </c:pt>
                <c:pt idx="1085">
                  <c:v>0.54818171482401867</c:v>
                </c:pt>
                <c:pt idx="1086">
                  <c:v>0.55095908655329795</c:v>
                </c:pt>
                <c:pt idx="1087">
                  <c:v>0.56840293004596476</c:v>
                </c:pt>
                <c:pt idx="1088">
                  <c:v>0.57363283470577742</c:v>
                </c:pt>
                <c:pt idx="1089">
                  <c:v>0.5931556465104193</c:v>
                </c:pt>
                <c:pt idx="1090">
                  <c:v>0.59976611606490282</c:v>
                </c:pt>
                <c:pt idx="1091">
                  <c:v>0.60761097305462175</c:v>
                </c:pt>
                <c:pt idx="1092">
                  <c:v>0.62992739852848034</c:v>
                </c:pt>
                <c:pt idx="1093">
                  <c:v>0.63549838392697633</c:v>
                </c:pt>
                <c:pt idx="1094">
                  <c:v>0.62922899511117614</c:v>
                </c:pt>
                <c:pt idx="1095">
                  <c:v>0.6274911075378844</c:v>
                </c:pt>
                <c:pt idx="1096">
                  <c:v>0.64108561126540964</c:v>
                </c:pt>
                <c:pt idx="1097">
                  <c:v>0.65328330815832658</c:v>
                </c:pt>
                <c:pt idx="1098">
                  <c:v>0.65885429355682257</c:v>
                </c:pt>
                <c:pt idx="1099">
                  <c:v>0.66967142555506831</c:v>
                </c:pt>
                <c:pt idx="1100">
                  <c:v>0.6857022202731895</c:v>
                </c:pt>
                <c:pt idx="1101">
                  <c:v>0.69686043301011891</c:v>
                </c:pt>
                <c:pt idx="1102">
                  <c:v>0.71289122772823998</c:v>
                </c:pt>
                <c:pt idx="1103">
                  <c:v>0.72648573145576512</c:v>
                </c:pt>
                <c:pt idx="1104">
                  <c:v>0.7453101398431029</c:v>
                </c:pt>
                <c:pt idx="1105">
                  <c:v>0.74880215692962382</c:v>
                </c:pt>
                <c:pt idx="1106">
                  <c:v>0.75333365817213227</c:v>
                </c:pt>
                <c:pt idx="1107">
                  <c:v>0.75960304698793235</c:v>
                </c:pt>
                <c:pt idx="1108">
                  <c:v>0.769721775568874</c:v>
                </c:pt>
                <c:pt idx="1109">
                  <c:v>0.78261787587909515</c:v>
                </c:pt>
                <c:pt idx="1110">
                  <c:v>0.79237928178141614</c:v>
                </c:pt>
                <c:pt idx="1111">
                  <c:v>0.80771167308223302</c:v>
                </c:pt>
                <c:pt idx="1112">
                  <c:v>0.80806899576085378</c:v>
                </c:pt>
                <c:pt idx="1113">
                  <c:v>0.80283909110104124</c:v>
                </c:pt>
                <c:pt idx="1114">
                  <c:v>0.80387857525702888</c:v>
                </c:pt>
                <c:pt idx="1115">
                  <c:v>0.80387857525702888</c:v>
                </c:pt>
                <c:pt idx="1116">
                  <c:v>0.82166349948837902</c:v>
                </c:pt>
                <c:pt idx="1117">
                  <c:v>0.83002809855609172</c:v>
                </c:pt>
                <c:pt idx="1118">
                  <c:v>0.8362974873718918</c:v>
                </c:pt>
                <c:pt idx="1119">
                  <c:v>0.82479819389627906</c:v>
                </c:pt>
                <c:pt idx="1120">
                  <c:v>0.83386119638129585</c:v>
                </c:pt>
                <c:pt idx="1121">
                  <c:v>0.84571781253552936</c:v>
                </c:pt>
                <c:pt idx="1122">
                  <c:v>0.86208968799233399</c:v>
                </c:pt>
                <c:pt idx="1123">
                  <c:v>0.86140752651496699</c:v>
                </c:pt>
                <c:pt idx="1124">
                  <c:v>0.8607091230976629</c:v>
                </c:pt>
                <c:pt idx="1125">
                  <c:v>0.86174860725365054</c:v>
                </c:pt>
                <c:pt idx="1126">
                  <c:v>0.86645876983546932</c:v>
                </c:pt>
                <c:pt idx="1127">
                  <c:v>0.8593123162630546</c:v>
                </c:pt>
                <c:pt idx="1128">
                  <c:v>0.85965339700173793</c:v>
                </c:pt>
                <c:pt idx="1129">
                  <c:v>0.86454222092286714</c:v>
                </c:pt>
                <c:pt idx="1130">
                  <c:v>0.87081160973866734</c:v>
                </c:pt>
                <c:pt idx="1131">
                  <c:v>0.86941480290405904</c:v>
                </c:pt>
                <c:pt idx="1132">
                  <c:v>0.88789813055271338</c:v>
                </c:pt>
                <c:pt idx="1133">
                  <c:v>0.88196982247559663</c:v>
                </c:pt>
                <c:pt idx="1134">
                  <c:v>0.87081160973866734</c:v>
                </c:pt>
                <c:pt idx="1135">
                  <c:v>0.87917620880637992</c:v>
                </c:pt>
                <c:pt idx="1136">
                  <c:v>0.87883512806769648</c:v>
                </c:pt>
                <c:pt idx="1137">
                  <c:v>0.90358784453215102</c:v>
                </c:pt>
                <c:pt idx="1138">
                  <c:v>0.90881774919196368</c:v>
                </c:pt>
                <c:pt idx="1139">
                  <c:v>0.91055563676525531</c:v>
                </c:pt>
                <c:pt idx="1140">
                  <c:v>0.91612662216375129</c:v>
                </c:pt>
                <c:pt idx="1141">
                  <c:v>0.92153518816287439</c:v>
                </c:pt>
                <c:pt idx="1142">
                  <c:v>0.92311065633679301</c:v>
                </c:pt>
                <c:pt idx="1143">
                  <c:v>0.91734476765904938</c:v>
                </c:pt>
                <c:pt idx="1144">
                  <c:v>0.92223359158017848</c:v>
                </c:pt>
                <c:pt idx="1145">
                  <c:v>0.92518962464876819</c:v>
                </c:pt>
                <c:pt idx="1146">
                  <c:v>0.92886030307459944</c:v>
                </c:pt>
                <c:pt idx="1147">
                  <c:v>0.93756598288099546</c:v>
                </c:pt>
                <c:pt idx="1148">
                  <c:v>0.93862170897692032</c:v>
                </c:pt>
                <c:pt idx="1149">
                  <c:v>0.94385161363673287</c:v>
                </c:pt>
                <c:pt idx="1150">
                  <c:v>0.94209748412350391</c:v>
                </c:pt>
                <c:pt idx="1151">
                  <c:v>0.94698630804463291</c:v>
                </c:pt>
                <c:pt idx="1152">
                  <c:v>0.95744611736425811</c:v>
                </c:pt>
                <c:pt idx="1153">
                  <c:v>0.95639039126833325</c:v>
                </c:pt>
                <c:pt idx="1154">
                  <c:v>0.95988240835485406</c:v>
                </c:pt>
                <c:pt idx="1155">
                  <c:v>0.96685020058795834</c:v>
                </c:pt>
                <c:pt idx="1156">
                  <c:v>0.96231869934545</c:v>
                </c:pt>
                <c:pt idx="1157">
                  <c:v>0.97243742792639165</c:v>
                </c:pt>
                <c:pt idx="1158">
                  <c:v>0.96405658691874163</c:v>
                </c:pt>
                <c:pt idx="1159">
                  <c:v>0.96475499033604584</c:v>
                </c:pt>
                <c:pt idx="1160">
                  <c:v>0.96928649157855429</c:v>
                </c:pt>
                <c:pt idx="1161">
                  <c:v>0.97277850866507509</c:v>
                </c:pt>
                <c:pt idx="1162">
                  <c:v>0.9748737189169876</c:v>
                </c:pt>
                <c:pt idx="1163">
                  <c:v>0.97451639623836683</c:v>
                </c:pt>
                <c:pt idx="1164">
                  <c:v>0.97940522015949605</c:v>
                </c:pt>
                <c:pt idx="1165">
                  <c:v>0.98010362357680014</c:v>
                </c:pt>
                <c:pt idx="1166">
                  <c:v>0.97731000990758343</c:v>
                </c:pt>
                <c:pt idx="1167">
                  <c:v>0.98044470431548358</c:v>
                </c:pt>
                <c:pt idx="1168">
                  <c:v>0.98150043041140844</c:v>
                </c:pt>
                <c:pt idx="1169">
                  <c:v>0.98742873848852519</c:v>
                </c:pt>
                <c:pt idx="1170">
                  <c:v>0.97834949406357108</c:v>
                </c:pt>
                <c:pt idx="1171">
                  <c:v>0.98497620555799204</c:v>
                </c:pt>
                <c:pt idx="1172">
                  <c:v>0.98811089996589208</c:v>
                </c:pt>
                <c:pt idx="1173">
                  <c:v>0.98463512481930848</c:v>
                </c:pt>
                <c:pt idx="1174">
                  <c:v>0.98497620555799204</c:v>
                </c:pt>
                <c:pt idx="1175">
                  <c:v>0.98427780214068772</c:v>
                </c:pt>
                <c:pt idx="1176">
                  <c:v>0.98567460897529613</c:v>
                </c:pt>
                <c:pt idx="1177">
                  <c:v>0.98707141580990454</c:v>
                </c:pt>
                <c:pt idx="1178">
                  <c:v>0.98393672140200439</c:v>
                </c:pt>
                <c:pt idx="1179">
                  <c:v>0.98880930338319617</c:v>
                </c:pt>
                <c:pt idx="1180">
                  <c:v>0.99056343289642523</c:v>
                </c:pt>
                <c:pt idx="1181">
                  <c:v>0.98950770680050038</c:v>
                </c:pt>
                <c:pt idx="1182">
                  <c:v>0.99160291705241277</c:v>
                </c:pt>
                <c:pt idx="1183">
                  <c:v>0.98742873848852519</c:v>
                </c:pt>
                <c:pt idx="1184">
                  <c:v>0.98986502947912114</c:v>
                </c:pt>
                <c:pt idx="1185">
                  <c:v>0.99230132046971697</c:v>
                </c:pt>
                <c:pt idx="1186">
                  <c:v>0.98811089996589208</c:v>
                </c:pt>
                <c:pt idx="1187">
                  <c:v>0.99020611021780447</c:v>
                </c:pt>
                <c:pt idx="1188">
                  <c:v>0.98916662606181693</c:v>
                </c:pt>
                <c:pt idx="1189">
                  <c:v>0.98846822264451284</c:v>
                </c:pt>
                <c:pt idx="1190">
                  <c:v>0.99264240120840053</c:v>
                </c:pt>
                <c:pt idx="1191">
                  <c:v>0.99473761146031292</c:v>
                </c:pt>
                <c:pt idx="1192">
                  <c:v>0.99403920804300883</c:v>
                </c:pt>
                <c:pt idx="1193">
                  <c:v>0.99649174097354187</c:v>
                </c:pt>
                <c:pt idx="1194">
                  <c:v>0.99230132046971697</c:v>
                </c:pt>
                <c:pt idx="1195">
                  <c:v>0.99334080462570462</c:v>
                </c:pt>
                <c:pt idx="1196">
                  <c:v>0.99473761146031292</c:v>
                </c:pt>
                <c:pt idx="1197">
                  <c:v>0.99822962854683372</c:v>
                </c:pt>
                <c:pt idx="1198">
                  <c:v>0.99753122512952952</c:v>
                </c:pt>
                <c:pt idx="1199">
                  <c:v>0.99334080462570462</c:v>
                </c:pt>
                <c:pt idx="1200">
                  <c:v>0.99439653072162948</c:v>
                </c:pt>
                <c:pt idx="1201">
                  <c:v>0.99753122512952952</c:v>
                </c:pt>
                <c:pt idx="1202">
                  <c:v>0.99403920804300883</c:v>
                </c:pt>
                <c:pt idx="1203">
                  <c:v>0.99996751612012558</c:v>
                </c:pt>
                <c:pt idx="1204">
                  <c:v>0.99439653072162948</c:v>
                </c:pt>
                <c:pt idx="1205">
                  <c:v>0.99439653072162948</c:v>
                </c:pt>
                <c:pt idx="1206">
                  <c:v>1.0031022105280254</c:v>
                </c:pt>
                <c:pt idx="1207">
                  <c:v>0.99996751612012558</c:v>
                </c:pt>
                <c:pt idx="1208">
                  <c:v>0.99926911270282137</c:v>
                </c:pt>
                <c:pt idx="1209">
                  <c:v>0.99892803196413782</c:v>
                </c:pt>
                <c:pt idx="1210">
                  <c:v>0.99962643538144202</c:v>
                </c:pt>
                <c:pt idx="1211">
                  <c:v>0.99613441829492122</c:v>
                </c:pt>
                <c:pt idx="1212">
                  <c:v>0.99822962854683372</c:v>
                </c:pt>
                <c:pt idx="1213">
                  <c:v>0.99683282171222543</c:v>
                </c:pt>
                <c:pt idx="1214">
                  <c:v>0.99926911270282137</c:v>
                </c:pt>
                <c:pt idx="1215">
                  <c:v>1.0055547434585588</c:v>
                </c:pt>
                <c:pt idx="1216">
                  <c:v>1.0020627263720381</c:v>
                </c:pt>
                <c:pt idx="1217">
                  <c:v>1.0017216456333544</c:v>
                </c:pt>
                <c:pt idx="1218">
                  <c:v>0.99822962854683372</c:v>
                </c:pt>
                <c:pt idx="1219">
                  <c:v>1.0013643229547338</c:v>
                </c:pt>
                <c:pt idx="1220">
                  <c:v>0.99753122512952952</c:v>
                </c:pt>
                <c:pt idx="1221">
                  <c:v>1.0072926310318504</c:v>
                </c:pt>
                <c:pt idx="1222">
                  <c:v>1.0020627263720381</c:v>
                </c:pt>
                <c:pt idx="1223">
                  <c:v>1.0055547434585588</c:v>
                </c:pt>
                <c:pt idx="1224">
                  <c:v>1.0027611297893422</c:v>
                </c:pt>
                <c:pt idx="1225">
                  <c:v>1.0013643229547338</c:v>
                </c:pt>
                <c:pt idx="1226">
                  <c:v>1.0010232422160503</c:v>
                </c:pt>
                <c:pt idx="1227">
                  <c:v>1.0006659195374297</c:v>
                </c:pt>
                <c:pt idx="1228">
                  <c:v>1.0010232422160503</c:v>
                </c:pt>
                <c:pt idx="1229">
                  <c:v>1.0100862447010672</c:v>
                </c:pt>
                <c:pt idx="1230">
                  <c:v>0.99613441829492122</c:v>
                </c:pt>
                <c:pt idx="1231">
                  <c:v>0.99264240120840053</c:v>
                </c:pt>
                <c:pt idx="1232">
                  <c:v>1.0065942276145463</c:v>
                </c:pt>
                <c:pt idx="1233">
                  <c:v>1.0020627263720381</c:v>
                </c:pt>
                <c:pt idx="1234">
                  <c:v>1.0013643229547338</c:v>
                </c:pt>
                <c:pt idx="1235">
                  <c:v>1.0034595332066463</c:v>
                </c:pt>
                <c:pt idx="1236">
                  <c:v>1.0038006139453297</c:v>
                </c:pt>
                <c:pt idx="1237">
                  <c:v>1.0024038071107213</c:v>
                </c:pt>
                <c:pt idx="1238">
                  <c:v>0.99996751612012558</c:v>
                </c:pt>
                <c:pt idx="1239">
                  <c:v>1.0079910344491547</c:v>
                </c:pt>
                <c:pt idx="1240">
                  <c:v>1.0006659195374297</c:v>
                </c:pt>
                <c:pt idx="1241">
                  <c:v>1.0020627263720381</c:v>
                </c:pt>
                <c:pt idx="1242">
                  <c:v>1.0051974207799381</c:v>
                </c:pt>
                <c:pt idx="1243">
                  <c:v>1.0020627263720381</c:v>
                </c:pt>
                <c:pt idx="1244">
                  <c:v>0.99473761146031292</c:v>
                </c:pt>
                <c:pt idx="1245">
                  <c:v>1.0038006139453297</c:v>
                </c:pt>
                <c:pt idx="1246">
                  <c:v>1.0051974207799381</c:v>
                </c:pt>
                <c:pt idx="1247">
                  <c:v>1.0041579366239504</c:v>
                </c:pt>
                <c:pt idx="1248">
                  <c:v>1.0062531468758629</c:v>
                </c:pt>
                <c:pt idx="1249">
                  <c:v>1.0010232422160503</c:v>
                </c:pt>
                <c:pt idx="1250">
                  <c:v>1.0041579366239504</c:v>
                </c:pt>
                <c:pt idx="1251">
                  <c:v>0.99787230586821307</c:v>
                </c:pt>
                <c:pt idx="1252">
                  <c:v>1.0041579366239504</c:v>
                </c:pt>
                <c:pt idx="1253">
                  <c:v>1.0038006139453297</c:v>
                </c:pt>
                <c:pt idx="1254">
                  <c:v>1.0065942276145463</c:v>
                </c:pt>
                <c:pt idx="1255">
                  <c:v>1.0069353083532298</c:v>
                </c:pt>
                <c:pt idx="1256">
                  <c:v>0.99926911270282137</c:v>
                </c:pt>
                <c:pt idx="1257">
                  <c:v>1.0079910344491547</c:v>
                </c:pt>
                <c:pt idx="1258">
                  <c:v>1.005895824197242</c:v>
                </c:pt>
                <c:pt idx="1259">
                  <c:v>1.0024038071107213</c:v>
                </c:pt>
                <c:pt idx="1260">
                  <c:v>1.0048563400412547</c:v>
                </c:pt>
                <c:pt idx="1261">
                  <c:v>1.0048563400412547</c:v>
                </c:pt>
                <c:pt idx="1262">
                  <c:v>0.99649174097354187</c:v>
                </c:pt>
                <c:pt idx="1263">
                  <c:v>1.0010232422160503</c:v>
                </c:pt>
                <c:pt idx="1264">
                  <c:v>1.0072926310318504</c:v>
                </c:pt>
                <c:pt idx="1265">
                  <c:v>1.0086894378664588</c:v>
                </c:pt>
                <c:pt idx="1266">
                  <c:v>1.0090305186051423</c:v>
                </c:pt>
                <c:pt idx="1267">
                  <c:v>1.0041579366239504</c:v>
                </c:pt>
                <c:pt idx="1268">
                  <c:v>1.0076337117705338</c:v>
                </c:pt>
                <c:pt idx="1269">
                  <c:v>1.004499017362634</c:v>
                </c:pt>
                <c:pt idx="1270">
                  <c:v>1.0104273254397504</c:v>
                </c:pt>
                <c:pt idx="1271">
                  <c:v>0.99926911270282137</c:v>
                </c:pt>
                <c:pt idx="1272">
                  <c:v>1.0069353083532298</c:v>
                </c:pt>
                <c:pt idx="1273">
                  <c:v>0.99787230586821307</c:v>
                </c:pt>
                <c:pt idx="1274">
                  <c:v>1.0017216456333544</c:v>
                </c:pt>
                <c:pt idx="1275">
                  <c:v>1.0022413877113483</c:v>
                </c:pt>
                <c:pt idx="1276">
                  <c:v>1.0069353083532298</c:v>
                </c:pt>
                <c:pt idx="1277">
                  <c:v>1.0031022105280254</c:v>
                </c:pt>
                <c:pt idx="1278">
                  <c:v>1.0076337117705338</c:v>
                </c:pt>
                <c:pt idx="1279">
                  <c:v>0.99962643538144202</c:v>
                </c:pt>
                <c:pt idx="1280">
                  <c:v>0.99926911270282137</c:v>
                </c:pt>
                <c:pt idx="1281">
                  <c:v>1.0062531468758629</c:v>
                </c:pt>
                <c:pt idx="1282">
                  <c:v>1.0013643229547338</c:v>
                </c:pt>
                <c:pt idx="1283">
                  <c:v>1.0038006139453297</c:v>
                </c:pt>
                <c:pt idx="1284">
                  <c:v>1.0072926310318504</c:v>
                </c:pt>
                <c:pt idx="1285">
                  <c:v>1.0034595332066463</c:v>
                </c:pt>
                <c:pt idx="1286">
                  <c:v>1.0013643229547338</c:v>
                </c:pt>
                <c:pt idx="1287">
                  <c:v>1.0024038071107213</c:v>
                </c:pt>
                <c:pt idx="1288">
                  <c:v>0.99857070928551728</c:v>
                </c:pt>
                <c:pt idx="1289">
                  <c:v>1.0027611297893422</c:v>
                </c:pt>
                <c:pt idx="1290">
                  <c:v>1.0034595332066463</c:v>
                </c:pt>
                <c:pt idx="1291">
                  <c:v>1.0048563400412547</c:v>
                </c:pt>
                <c:pt idx="1292">
                  <c:v>1.0076337117705338</c:v>
                </c:pt>
                <c:pt idx="1293">
                  <c:v>0.99962643538144202</c:v>
                </c:pt>
                <c:pt idx="1294">
                  <c:v>1.0020627263720381</c:v>
                </c:pt>
                <c:pt idx="1295">
                  <c:v>1.0017216456333544</c:v>
                </c:pt>
                <c:pt idx="1296">
                  <c:v>1.0055547434585588</c:v>
                </c:pt>
                <c:pt idx="1297">
                  <c:v>1.0055547434585588</c:v>
                </c:pt>
                <c:pt idx="1298">
                  <c:v>1.0024038071107213</c:v>
                </c:pt>
                <c:pt idx="1299">
                  <c:v>0.99857070928551728</c:v>
                </c:pt>
                <c:pt idx="1300">
                  <c:v>1.0013643229547338</c:v>
                </c:pt>
                <c:pt idx="1301">
                  <c:v>1.0013643229547338</c:v>
                </c:pt>
                <c:pt idx="1302">
                  <c:v>1.0017216456333544</c:v>
                </c:pt>
                <c:pt idx="1303">
                  <c:v>1.0051974207799381</c:v>
                </c:pt>
                <c:pt idx="1304">
                  <c:v>1.0051974207799381</c:v>
                </c:pt>
                <c:pt idx="1305">
                  <c:v>0.99543601487761713</c:v>
                </c:pt>
                <c:pt idx="1306">
                  <c:v>1.004499017362634</c:v>
                </c:pt>
                <c:pt idx="1307">
                  <c:v>1.0034595332066463</c:v>
                </c:pt>
                <c:pt idx="1308">
                  <c:v>1.0031022105280254</c:v>
                </c:pt>
                <c:pt idx="1309">
                  <c:v>1.0041579366239504</c:v>
                </c:pt>
                <c:pt idx="1310">
                  <c:v>1.0003248387987462</c:v>
                </c:pt>
                <c:pt idx="1311">
                  <c:v>1.0027611297893422</c:v>
                </c:pt>
                <c:pt idx="1312">
                  <c:v>1.0072926310318504</c:v>
                </c:pt>
                <c:pt idx="1313">
                  <c:v>1.0027611297893422</c:v>
                </c:pt>
                <c:pt idx="1314">
                  <c:v>1.0041579366239504</c:v>
                </c:pt>
                <c:pt idx="1315">
                  <c:v>1.0031022105280254</c:v>
                </c:pt>
                <c:pt idx="1316">
                  <c:v>0.99996751612012558</c:v>
                </c:pt>
                <c:pt idx="1317">
                  <c:v>1.0062531468758629</c:v>
                </c:pt>
                <c:pt idx="1318">
                  <c:v>1.0121652130130423</c:v>
                </c:pt>
                <c:pt idx="1319">
                  <c:v>1.0069353083532298</c:v>
                </c:pt>
                <c:pt idx="1320">
                  <c:v>1.0041579366239504</c:v>
                </c:pt>
                <c:pt idx="1321">
                  <c:v>1.0055547434585588</c:v>
                </c:pt>
                <c:pt idx="1322">
                  <c:v>1.0051974207799381</c:v>
                </c:pt>
                <c:pt idx="1323">
                  <c:v>0.99962643538144202</c:v>
                </c:pt>
                <c:pt idx="1324">
                  <c:v>1.0017216456333544</c:v>
                </c:pt>
                <c:pt idx="1325">
                  <c:v>1.0051974207799381</c:v>
                </c:pt>
                <c:pt idx="1326">
                  <c:v>1.0034595332066463</c:v>
                </c:pt>
                <c:pt idx="1327">
                  <c:v>1.0034595332066463</c:v>
                </c:pt>
                <c:pt idx="1328">
                  <c:v>1.0041579366239504</c:v>
                </c:pt>
                <c:pt idx="1329">
                  <c:v>1.0072926310318504</c:v>
                </c:pt>
                <c:pt idx="1330">
                  <c:v>1.0055547434585588</c:v>
                </c:pt>
                <c:pt idx="1331">
                  <c:v>1.0024038071107213</c:v>
                </c:pt>
                <c:pt idx="1332">
                  <c:v>1.0107846481183713</c:v>
                </c:pt>
                <c:pt idx="1333">
                  <c:v>1.0020627263720381</c:v>
                </c:pt>
                <c:pt idx="1334">
                  <c:v>1.0038006139453297</c:v>
                </c:pt>
                <c:pt idx="1335">
                  <c:v>1.0024038071107213</c:v>
                </c:pt>
                <c:pt idx="1336">
                  <c:v>1.0072926310318504</c:v>
                </c:pt>
                <c:pt idx="1337">
                  <c:v>1.0083321151878379</c:v>
                </c:pt>
                <c:pt idx="1338">
                  <c:v>1.0069353083532298</c:v>
                </c:pt>
                <c:pt idx="1339">
                  <c:v>1.0062531468758629</c:v>
                </c:pt>
                <c:pt idx="1340">
                  <c:v>1.0017216456333544</c:v>
                </c:pt>
                <c:pt idx="1341">
                  <c:v>1.0038006139453297</c:v>
                </c:pt>
                <c:pt idx="1342">
                  <c:v>1.0079910344491547</c:v>
                </c:pt>
                <c:pt idx="1343">
                  <c:v>1.0041579366239504</c:v>
                </c:pt>
                <c:pt idx="1344">
                  <c:v>1.0048563400412547</c:v>
                </c:pt>
                <c:pt idx="1345">
                  <c:v>1.005895824197242</c:v>
                </c:pt>
                <c:pt idx="1346">
                  <c:v>1.0038006139453297</c:v>
                </c:pt>
                <c:pt idx="1347">
                  <c:v>1.0020627263720381</c:v>
                </c:pt>
                <c:pt idx="1348">
                  <c:v>1.0034595332066463</c:v>
                </c:pt>
                <c:pt idx="1349">
                  <c:v>1.0027611297893422</c:v>
                </c:pt>
                <c:pt idx="1350">
                  <c:v>1.0062531468758629</c:v>
                </c:pt>
                <c:pt idx="1351">
                  <c:v>1.0003248387987462</c:v>
                </c:pt>
                <c:pt idx="1352">
                  <c:v>0.99996751612012558</c:v>
                </c:pt>
                <c:pt idx="1353">
                  <c:v>1.0090305186051423</c:v>
                </c:pt>
                <c:pt idx="1354">
                  <c:v>1.0069353083532298</c:v>
                </c:pt>
                <c:pt idx="1355">
                  <c:v>1.0048563400412547</c:v>
                </c:pt>
                <c:pt idx="1356">
                  <c:v>1.0024038071107213</c:v>
                </c:pt>
                <c:pt idx="1357">
                  <c:v>0.99926911270282137</c:v>
                </c:pt>
                <c:pt idx="1358">
                  <c:v>1.0064155662752359</c:v>
                </c:pt>
                <c:pt idx="1359">
                  <c:v>1.0013643229547338</c:v>
                </c:pt>
                <c:pt idx="1360">
                  <c:v>1.0072926310318504</c:v>
                </c:pt>
                <c:pt idx="1361">
                  <c:v>1.0051974207799381</c:v>
                </c:pt>
                <c:pt idx="1362">
                  <c:v>1.0062531468758629</c:v>
                </c:pt>
                <c:pt idx="1363">
                  <c:v>1.0013643229547338</c:v>
                </c:pt>
                <c:pt idx="1364">
                  <c:v>1.004499017362634</c:v>
                </c:pt>
                <c:pt idx="1365">
                  <c:v>1.0038006139453297</c:v>
                </c:pt>
                <c:pt idx="1366">
                  <c:v>1.0010232422160503</c:v>
                </c:pt>
                <c:pt idx="1367">
                  <c:v>1.004499017362634</c:v>
                </c:pt>
                <c:pt idx="1368">
                  <c:v>1.0024038071107213</c:v>
                </c:pt>
                <c:pt idx="1369">
                  <c:v>1.0051974207799381</c:v>
                </c:pt>
                <c:pt idx="1370">
                  <c:v>1.0048563400412547</c:v>
                </c:pt>
                <c:pt idx="1371">
                  <c:v>1.0041579366239504</c:v>
                </c:pt>
                <c:pt idx="1372">
                  <c:v>1.0034595332066463</c:v>
                </c:pt>
                <c:pt idx="1373">
                  <c:v>1.0062531468758629</c:v>
                </c:pt>
                <c:pt idx="1374">
                  <c:v>1.0034595332066463</c:v>
                </c:pt>
                <c:pt idx="1375">
                  <c:v>0.99649174097354187</c:v>
                </c:pt>
                <c:pt idx="1376">
                  <c:v>1.0020627263720381</c:v>
                </c:pt>
                <c:pt idx="1377">
                  <c:v>1.0034595332066463</c:v>
                </c:pt>
                <c:pt idx="1378">
                  <c:v>1.0034595332066463</c:v>
                </c:pt>
                <c:pt idx="1379">
                  <c:v>1.0083321151878379</c:v>
                </c:pt>
                <c:pt idx="1380">
                  <c:v>1.0069353083532298</c:v>
                </c:pt>
                <c:pt idx="1381">
                  <c:v>1.0062531468758629</c:v>
                </c:pt>
                <c:pt idx="1382">
                  <c:v>1.0013643229547338</c:v>
                </c:pt>
                <c:pt idx="1383">
                  <c:v>1.0065942276145463</c:v>
                </c:pt>
                <c:pt idx="1384">
                  <c:v>1.0048563400412547</c:v>
                </c:pt>
                <c:pt idx="1385">
                  <c:v>1.0065942276145463</c:v>
                </c:pt>
                <c:pt idx="1386">
                  <c:v>1.004499017362634</c:v>
                </c:pt>
                <c:pt idx="1387">
                  <c:v>1.0055547434585588</c:v>
                </c:pt>
                <c:pt idx="1388">
                  <c:v>1.0051974207799381</c:v>
                </c:pt>
                <c:pt idx="1389">
                  <c:v>1.0048563400412547</c:v>
                </c:pt>
                <c:pt idx="1390">
                  <c:v>1.0083321151878379</c:v>
                </c:pt>
                <c:pt idx="1391">
                  <c:v>1.0076337117705338</c:v>
                </c:pt>
                <c:pt idx="1392">
                  <c:v>1.0097289220224464</c:v>
                </c:pt>
                <c:pt idx="1393">
                  <c:v>1.0031022105280254</c:v>
                </c:pt>
                <c:pt idx="1394">
                  <c:v>1.0072926310318504</c:v>
                </c:pt>
                <c:pt idx="1395">
                  <c:v>1.0006659195374297</c:v>
                </c:pt>
                <c:pt idx="1396">
                  <c:v>1.005895824197242</c:v>
                </c:pt>
                <c:pt idx="1397">
                  <c:v>1.0017216456333544</c:v>
                </c:pt>
                <c:pt idx="1398">
                  <c:v>1.0034595332066463</c:v>
                </c:pt>
                <c:pt idx="1399">
                  <c:v>1.0048563400412547</c:v>
                </c:pt>
                <c:pt idx="1400">
                  <c:v>1.004499017362634</c:v>
                </c:pt>
                <c:pt idx="1401">
                  <c:v>1.0038006139453297</c:v>
                </c:pt>
                <c:pt idx="1402">
                  <c:v>1.0069353083532298</c:v>
                </c:pt>
                <c:pt idx="1403">
                  <c:v>1.0020627263720381</c:v>
                </c:pt>
                <c:pt idx="1404">
                  <c:v>1.0076337117705338</c:v>
                </c:pt>
                <c:pt idx="1405">
                  <c:v>1.004499017362634</c:v>
                </c:pt>
                <c:pt idx="1406">
                  <c:v>1.0062531468758629</c:v>
                </c:pt>
                <c:pt idx="1407">
                  <c:v>1.0038006139453297</c:v>
                </c:pt>
                <c:pt idx="1408">
                  <c:v>1.0024038071107213</c:v>
                </c:pt>
                <c:pt idx="1409">
                  <c:v>1.0076337117705338</c:v>
                </c:pt>
                <c:pt idx="1410">
                  <c:v>1.0055547434585588</c:v>
                </c:pt>
                <c:pt idx="1411">
                  <c:v>1.0079910344491547</c:v>
                </c:pt>
                <c:pt idx="1412">
                  <c:v>1.0065942276145463</c:v>
                </c:pt>
                <c:pt idx="1413">
                  <c:v>1.004499017362634</c:v>
                </c:pt>
                <c:pt idx="1414">
                  <c:v>1.0076337117705338</c:v>
                </c:pt>
                <c:pt idx="1415">
                  <c:v>1.0062531468758629</c:v>
                </c:pt>
                <c:pt idx="1416">
                  <c:v>1.0079910344491547</c:v>
                </c:pt>
                <c:pt idx="1417">
                  <c:v>1.0072926310318504</c:v>
                </c:pt>
                <c:pt idx="1418">
                  <c:v>1.0076337117705338</c:v>
                </c:pt>
                <c:pt idx="1419">
                  <c:v>1.0041579366239504</c:v>
                </c:pt>
                <c:pt idx="1420">
                  <c:v>1.004499017362634</c:v>
                </c:pt>
                <c:pt idx="1421">
                  <c:v>1.0114668095957382</c:v>
                </c:pt>
                <c:pt idx="1422">
                  <c:v>1.0072926310318504</c:v>
                </c:pt>
                <c:pt idx="1423">
                  <c:v>1.0027611297893422</c:v>
                </c:pt>
                <c:pt idx="1424">
                  <c:v>1.0090305186051423</c:v>
                </c:pt>
                <c:pt idx="1425">
                  <c:v>1.0072926310318504</c:v>
                </c:pt>
                <c:pt idx="1426">
                  <c:v>0.99926911270282137</c:v>
                </c:pt>
                <c:pt idx="1427">
                  <c:v>1.0031022105280254</c:v>
                </c:pt>
                <c:pt idx="1428">
                  <c:v>1.0038006139453297</c:v>
                </c:pt>
                <c:pt idx="1429">
                  <c:v>1.005895824197242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084-429D-B484-954A755563AB}"/>
            </c:ext>
          </c:extLst>
        </c:ser>
        <c:ser>
          <c:idx val="2"/>
          <c:order val="2"/>
          <c:tx>
            <c:v>10 mA</c:v>
          </c:tx>
          <c:spPr>
            <a:ln w="19050">
              <a:noFill/>
            </a:ln>
          </c:spPr>
          <c:xVal>
            <c:numRef>
              <c:f>'10 mA 2 (2)'!$K$2:$K$1384</c:f>
              <c:numCache>
                <c:formatCode>General</c:formatCode>
                <c:ptCount val="1383"/>
                <c:pt idx="0">
                  <c:v>133.87</c:v>
                </c:pt>
                <c:pt idx="1">
                  <c:v>133.41</c:v>
                </c:pt>
                <c:pt idx="2">
                  <c:v>132.94999999999999</c:v>
                </c:pt>
                <c:pt idx="3">
                  <c:v>132.52000000000001</c:v>
                </c:pt>
                <c:pt idx="4">
                  <c:v>132.07</c:v>
                </c:pt>
                <c:pt idx="5">
                  <c:v>131.62</c:v>
                </c:pt>
                <c:pt idx="6">
                  <c:v>131.19999999999999</c:v>
                </c:pt>
                <c:pt idx="7">
                  <c:v>130.75</c:v>
                </c:pt>
                <c:pt idx="8">
                  <c:v>130.30000000000001</c:v>
                </c:pt>
                <c:pt idx="9">
                  <c:v>129.88</c:v>
                </c:pt>
                <c:pt idx="10">
                  <c:v>129.44</c:v>
                </c:pt>
                <c:pt idx="11">
                  <c:v>128.99</c:v>
                </c:pt>
                <c:pt idx="12">
                  <c:v>128.58000000000001</c:v>
                </c:pt>
                <c:pt idx="13">
                  <c:v>128.13999999999999</c:v>
                </c:pt>
                <c:pt idx="14">
                  <c:v>127.71</c:v>
                </c:pt>
                <c:pt idx="15">
                  <c:v>127.3</c:v>
                </c:pt>
                <c:pt idx="16">
                  <c:v>126.86</c:v>
                </c:pt>
                <c:pt idx="17">
                  <c:v>126.43</c:v>
                </c:pt>
                <c:pt idx="18">
                  <c:v>126.02</c:v>
                </c:pt>
                <c:pt idx="19">
                  <c:v>125.6</c:v>
                </c:pt>
                <c:pt idx="20">
                  <c:v>125.18</c:v>
                </c:pt>
                <c:pt idx="21">
                  <c:v>124.77</c:v>
                </c:pt>
                <c:pt idx="22">
                  <c:v>124.34</c:v>
                </c:pt>
                <c:pt idx="23">
                  <c:v>123.92</c:v>
                </c:pt>
                <c:pt idx="24">
                  <c:v>123.5</c:v>
                </c:pt>
                <c:pt idx="25">
                  <c:v>123.11</c:v>
                </c:pt>
                <c:pt idx="26">
                  <c:v>122.69</c:v>
                </c:pt>
                <c:pt idx="27">
                  <c:v>122.27</c:v>
                </c:pt>
                <c:pt idx="28">
                  <c:v>121.85</c:v>
                </c:pt>
                <c:pt idx="29">
                  <c:v>121.45</c:v>
                </c:pt>
                <c:pt idx="30">
                  <c:v>121.03</c:v>
                </c:pt>
                <c:pt idx="31">
                  <c:v>120.61</c:v>
                </c:pt>
                <c:pt idx="32">
                  <c:v>120.2</c:v>
                </c:pt>
                <c:pt idx="33">
                  <c:v>119.82</c:v>
                </c:pt>
                <c:pt idx="34">
                  <c:v>119.41</c:v>
                </c:pt>
                <c:pt idx="35">
                  <c:v>119.01</c:v>
                </c:pt>
                <c:pt idx="36">
                  <c:v>118.62</c:v>
                </c:pt>
                <c:pt idx="37">
                  <c:v>118.22</c:v>
                </c:pt>
                <c:pt idx="38">
                  <c:v>117.81</c:v>
                </c:pt>
                <c:pt idx="39">
                  <c:v>117.43</c:v>
                </c:pt>
                <c:pt idx="40">
                  <c:v>117.02</c:v>
                </c:pt>
                <c:pt idx="41">
                  <c:v>116.62</c:v>
                </c:pt>
                <c:pt idx="42">
                  <c:v>116.24</c:v>
                </c:pt>
                <c:pt idx="43">
                  <c:v>115.85</c:v>
                </c:pt>
                <c:pt idx="44">
                  <c:v>115.46</c:v>
                </c:pt>
                <c:pt idx="45">
                  <c:v>115.09</c:v>
                </c:pt>
                <c:pt idx="46">
                  <c:v>114.69</c:v>
                </c:pt>
                <c:pt idx="47">
                  <c:v>114.3</c:v>
                </c:pt>
                <c:pt idx="48">
                  <c:v>113.93</c:v>
                </c:pt>
                <c:pt idx="49">
                  <c:v>113.53</c:v>
                </c:pt>
                <c:pt idx="50">
                  <c:v>113.14</c:v>
                </c:pt>
                <c:pt idx="51">
                  <c:v>112.75</c:v>
                </c:pt>
                <c:pt idx="52">
                  <c:v>112.38</c:v>
                </c:pt>
                <c:pt idx="53">
                  <c:v>112</c:v>
                </c:pt>
                <c:pt idx="54">
                  <c:v>111.62</c:v>
                </c:pt>
                <c:pt idx="55">
                  <c:v>111.26</c:v>
                </c:pt>
                <c:pt idx="56">
                  <c:v>110.88</c:v>
                </c:pt>
                <c:pt idx="57">
                  <c:v>110.49</c:v>
                </c:pt>
                <c:pt idx="58">
                  <c:v>110.14</c:v>
                </c:pt>
                <c:pt idx="59">
                  <c:v>109.75</c:v>
                </c:pt>
                <c:pt idx="60">
                  <c:v>109.37</c:v>
                </c:pt>
                <c:pt idx="61">
                  <c:v>108.99</c:v>
                </c:pt>
                <c:pt idx="62">
                  <c:v>108.63</c:v>
                </c:pt>
                <c:pt idx="63">
                  <c:v>108.25</c:v>
                </c:pt>
                <c:pt idx="64">
                  <c:v>107.88</c:v>
                </c:pt>
                <c:pt idx="65">
                  <c:v>107.53</c:v>
                </c:pt>
                <c:pt idx="66">
                  <c:v>107.17</c:v>
                </c:pt>
                <c:pt idx="67">
                  <c:v>106.79</c:v>
                </c:pt>
                <c:pt idx="68">
                  <c:v>106.45</c:v>
                </c:pt>
                <c:pt idx="69">
                  <c:v>106.07</c:v>
                </c:pt>
                <c:pt idx="70">
                  <c:v>105.7</c:v>
                </c:pt>
                <c:pt idx="71">
                  <c:v>105.33</c:v>
                </c:pt>
                <c:pt idx="72">
                  <c:v>104.97</c:v>
                </c:pt>
                <c:pt idx="73">
                  <c:v>104.6</c:v>
                </c:pt>
                <c:pt idx="74">
                  <c:v>104.24</c:v>
                </c:pt>
                <c:pt idx="75">
                  <c:v>103.88</c:v>
                </c:pt>
                <c:pt idx="76">
                  <c:v>103.54</c:v>
                </c:pt>
                <c:pt idx="77">
                  <c:v>103.19</c:v>
                </c:pt>
                <c:pt idx="78">
                  <c:v>102.83</c:v>
                </c:pt>
                <c:pt idx="79">
                  <c:v>102.49</c:v>
                </c:pt>
                <c:pt idx="80">
                  <c:v>102.13</c:v>
                </c:pt>
                <c:pt idx="81">
                  <c:v>101.77</c:v>
                </c:pt>
                <c:pt idx="82">
                  <c:v>101.43</c:v>
                </c:pt>
                <c:pt idx="83">
                  <c:v>101.07</c:v>
                </c:pt>
                <c:pt idx="84">
                  <c:v>100.71</c:v>
                </c:pt>
                <c:pt idx="85">
                  <c:v>100.38</c:v>
                </c:pt>
                <c:pt idx="86">
                  <c:v>100.03</c:v>
                </c:pt>
                <c:pt idx="87">
                  <c:v>99.683000000000007</c:v>
                </c:pt>
                <c:pt idx="88">
                  <c:v>99.353999999999999</c:v>
                </c:pt>
                <c:pt idx="89">
                  <c:v>99.004999999999995</c:v>
                </c:pt>
                <c:pt idx="90">
                  <c:v>98.656000000000006</c:v>
                </c:pt>
                <c:pt idx="91">
                  <c:v>98.326999999999998</c:v>
                </c:pt>
                <c:pt idx="92">
                  <c:v>97.977999999999994</c:v>
                </c:pt>
                <c:pt idx="93">
                  <c:v>97.628</c:v>
                </c:pt>
                <c:pt idx="94">
                  <c:v>97.302999999999997</c:v>
                </c:pt>
                <c:pt idx="95">
                  <c:v>96.962000000000003</c:v>
                </c:pt>
                <c:pt idx="96">
                  <c:v>96.617999999999995</c:v>
                </c:pt>
                <c:pt idx="97">
                  <c:v>96.275000000000006</c:v>
                </c:pt>
                <c:pt idx="98">
                  <c:v>95.933000000000007</c:v>
                </c:pt>
                <c:pt idx="99">
                  <c:v>95.608999999999995</c:v>
                </c:pt>
                <c:pt idx="100">
                  <c:v>95.265000000000001</c:v>
                </c:pt>
                <c:pt idx="101">
                  <c:v>94.923000000000002</c:v>
                </c:pt>
                <c:pt idx="102">
                  <c:v>94.587000000000003</c:v>
                </c:pt>
                <c:pt idx="103">
                  <c:v>94.269000000000005</c:v>
                </c:pt>
                <c:pt idx="104">
                  <c:v>93.932000000000002</c:v>
                </c:pt>
                <c:pt idx="105">
                  <c:v>93.594999999999999</c:v>
                </c:pt>
                <c:pt idx="106">
                  <c:v>93.278000000000006</c:v>
                </c:pt>
                <c:pt idx="107">
                  <c:v>92.941000000000003</c:v>
                </c:pt>
                <c:pt idx="108">
                  <c:v>92.602999999999994</c:v>
                </c:pt>
                <c:pt idx="109">
                  <c:v>92.290999999999997</c:v>
                </c:pt>
                <c:pt idx="110">
                  <c:v>91.96</c:v>
                </c:pt>
                <c:pt idx="111">
                  <c:v>91.628</c:v>
                </c:pt>
                <c:pt idx="112">
                  <c:v>91.296999999999997</c:v>
                </c:pt>
                <c:pt idx="113">
                  <c:v>90.984999999999999</c:v>
                </c:pt>
                <c:pt idx="114">
                  <c:v>90.653000000000006</c:v>
                </c:pt>
                <c:pt idx="115">
                  <c:v>90.320999999999998</c:v>
                </c:pt>
                <c:pt idx="116">
                  <c:v>89.989000000000004</c:v>
                </c:pt>
                <c:pt idx="117">
                  <c:v>89.682000000000002</c:v>
                </c:pt>
                <c:pt idx="118">
                  <c:v>89.356999999999999</c:v>
                </c:pt>
                <c:pt idx="119">
                  <c:v>89.031000000000006</c:v>
                </c:pt>
                <c:pt idx="120">
                  <c:v>88.703999999999994</c:v>
                </c:pt>
                <c:pt idx="121">
                  <c:v>88.397000000000006</c:v>
                </c:pt>
                <c:pt idx="122">
                  <c:v>88.07</c:v>
                </c:pt>
                <c:pt idx="123">
                  <c:v>87.742999999999995</c:v>
                </c:pt>
                <c:pt idx="124">
                  <c:v>87.436000000000007</c:v>
                </c:pt>
                <c:pt idx="125">
                  <c:v>87.114999999999995</c:v>
                </c:pt>
                <c:pt idx="126">
                  <c:v>86.793999999999997</c:v>
                </c:pt>
                <c:pt idx="127">
                  <c:v>86.492000000000004</c:v>
                </c:pt>
                <c:pt idx="128">
                  <c:v>86.188999999999993</c:v>
                </c:pt>
                <c:pt idx="129">
                  <c:v>85.83</c:v>
                </c:pt>
                <c:pt idx="130">
                  <c:v>85.528999999999996</c:v>
                </c:pt>
                <c:pt idx="131">
                  <c:v>85.227000000000004</c:v>
                </c:pt>
                <c:pt idx="132">
                  <c:v>84.906999999999996</c:v>
                </c:pt>
                <c:pt idx="133">
                  <c:v>84.590999999999994</c:v>
                </c:pt>
                <c:pt idx="134">
                  <c:v>84.293999999999997</c:v>
                </c:pt>
                <c:pt idx="135">
                  <c:v>83.977000000000004</c:v>
                </c:pt>
                <c:pt idx="136">
                  <c:v>83.659000000000006</c:v>
                </c:pt>
                <c:pt idx="137">
                  <c:v>83.358999999999995</c:v>
                </c:pt>
                <c:pt idx="138">
                  <c:v>83.04</c:v>
                </c:pt>
                <c:pt idx="139">
                  <c:v>82.722999999999999</c:v>
                </c:pt>
                <c:pt idx="140">
                  <c:v>82.423000000000002</c:v>
                </c:pt>
                <c:pt idx="141">
                  <c:v>82.111000000000004</c:v>
                </c:pt>
                <c:pt idx="142">
                  <c:v>81.802000000000007</c:v>
                </c:pt>
                <c:pt idx="143">
                  <c:v>81.507999999999996</c:v>
                </c:pt>
                <c:pt idx="144">
                  <c:v>81.194999999999993</c:v>
                </c:pt>
                <c:pt idx="145">
                  <c:v>80.884</c:v>
                </c:pt>
                <c:pt idx="146">
                  <c:v>80.567999999999998</c:v>
                </c:pt>
                <c:pt idx="147">
                  <c:v>80.274000000000001</c:v>
                </c:pt>
                <c:pt idx="148">
                  <c:v>79.957999999999998</c:v>
                </c:pt>
                <c:pt idx="149">
                  <c:v>79.652000000000001</c:v>
                </c:pt>
                <c:pt idx="150">
                  <c:v>79.361000000000004</c:v>
                </c:pt>
                <c:pt idx="151">
                  <c:v>79.054000000000002</c:v>
                </c:pt>
                <c:pt idx="152">
                  <c:v>78.745999999999995</c:v>
                </c:pt>
                <c:pt idx="153">
                  <c:v>78.453999999999994</c:v>
                </c:pt>
                <c:pt idx="154">
                  <c:v>78.143000000000001</c:v>
                </c:pt>
                <c:pt idx="155">
                  <c:v>77.834000000000003</c:v>
                </c:pt>
                <c:pt idx="156">
                  <c:v>77.522000000000006</c:v>
                </c:pt>
                <c:pt idx="157">
                  <c:v>77.236999999999995</c:v>
                </c:pt>
                <c:pt idx="158">
                  <c:v>76.933000000000007</c:v>
                </c:pt>
                <c:pt idx="159">
                  <c:v>76.629000000000005</c:v>
                </c:pt>
                <c:pt idx="160">
                  <c:v>76.341999999999999</c:v>
                </c:pt>
                <c:pt idx="161">
                  <c:v>76.037000000000006</c:v>
                </c:pt>
                <c:pt idx="162">
                  <c:v>75.73</c:v>
                </c:pt>
                <c:pt idx="163">
                  <c:v>75.441000000000003</c:v>
                </c:pt>
                <c:pt idx="164">
                  <c:v>75.134</c:v>
                </c:pt>
                <c:pt idx="165">
                  <c:v>74.83</c:v>
                </c:pt>
                <c:pt idx="166">
                  <c:v>74.549000000000007</c:v>
                </c:pt>
                <c:pt idx="167">
                  <c:v>74.248000000000005</c:v>
                </c:pt>
                <c:pt idx="168">
                  <c:v>73.947000000000003</c:v>
                </c:pt>
                <c:pt idx="169">
                  <c:v>73.662999999999997</c:v>
                </c:pt>
                <c:pt idx="170">
                  <c:v>73.358999999999995</c:v>
                </c:pt>
                <c:pt idx="171">
                  <c:v>73.055999999999997</c:v>
                </c:pt>
                <c:pt idx="172">
                  <c:v>72.769000000000005</c:v>
                </c:pt>
                <c:pt idx="173">
                  <c:v>72.463999999999999</c:v>
                </c:pt>
                <c:pt idx="174">
                  <c:v>72.167000000000002</c:v>
                </c:pt>
                <c:pt idx="175">
                  <c:v>71.885999999999996</c:v>
                </c:pt>
                <c:pt idx="176">
                  <c:v>71.587000000000003</c:v>
                </c:pt>
                <c:pt idx="177">
                  <c:v>71.286000000000001</c:v>
                </c:pt>
                <c:pt idx="178">
                  <c:v>71.003</c:v>
                </c:pt>
                <c:pt idx="179">
                  <c:v>70.700999999999993</c:v>
                </c:pt>
                <c:pt idx="180">
                  <c:v>70.400999999999996</c:v>
                </c:pt>
                <c:pt idx="181">
                  <c:v>70.122</c:v>
                </c:pt>
                <c:pt idx="182">
                  <c:v>69.825000000000003</c:v>
                </c:pt>
                <c:pt idx="183">
                  <c:v>69.528000000000006</c:v>
                </c:pt>
                <c:pt idx="184">
                  <c:v>69.259</c:v>
                </c:pt>
                <c:pt idx="185">
                  <c:v>68.959999999999994</c:v>
                </c:pt>
                <c:pt idx="186">
                  <c:v>68.66</c:v>
                </c:pt>
                <c:pt idx="187">
                  <c:v>68.361000000000004</c:v>
                </c:pt>
                <c:pt idx="188">
                  <c:v>68.081999999999994</c:v>
                </c:pt>
                <c:pt idx="189">
                  <c:v>67.786000000000001</c:v>
                </c:pt>
                <c:pt idx="190">
                  <c:v>67.488</c:v>
                </c:pt>
                <c:pt idx="191">
                  <c:v>67.206999999999994</c:v>
                </c:pt>
                <c:pt idx="192">
                  <c:v>66.908000000000001</c:v>
                </c:pt>
                <c:pt idx="193">
                  <c:v>66.606999999999999</c:v>
                </c:pt>
                <c:pt idx="194">
                  <c:v>66.325999999999993</c:v>
                </c:pt>
                <c:pt idx="195">
                  <c:v>66.031999999999996</c:v>
                </c:pt>
                <c:pt idx="196">
                  <c:v>65.736000000000004</c:v>
                </c:pt>
                <c:pt idx="197">
                  <c:v>65.438999999999993</c:v>
                </c:pt>
                <c:pt idx="198">
                  <c:v>65.16</c:v>
                </c:pt>
                <c:pt idx="199">
                  <c:v>64.858999999999995</c:v>
                </c:pt>
                <c:pt idx="200">
                  <c:v>64.558000000000007</c:v>
                </c:pt>
                <c:pt idx="201">
                  <c:v>64.281000000000006</c:v>
                </c:pt>
                <c:pt idx="202">
                  <c:v>63.984999999999999</c:v>
                </c:pt>
                <c:pt idx="203">
                  <c:v>63.689</c:v>
                </c:pt>
                <c:pt idx="204">
                  <c:v>63.392000000000003</c:v>
                </c:pt>
                <c:pt idx="205">
                  <c:v>63.110999999999997</c:v>
                </c:pt>
                <c:pt idx="206">
                  <c:v>62.811</c:v>
                </c:pt>
                <c:pt idx="207">
                  <c:v>62.51</c:v>
                </c:pt>
                <c:pt idx="208">
                  <c:v>62.232999999999997</c:v>
                </c:pt>
                <c:pt idx="209">
                  <c:v>61.938000000000002</c:v>
                </c:pt>
                <c:pt idx="210">
                  <c:v>61.640999999999998</c:v>
                </c:pt>
                <c:pt idx="211">
                  <c:v>61.36</c:v>
                </c:pt>
                <c:pt idx="212">
                  <c:v>61.061999999999998</c:v>
                </c:pt>
                <c:pt idx="213">
                  <c:v>60.762</c:v>
                </c:pt>
                <c:pt idx="214">
                  <c:v>60.478999999999999</c:v>
                </c:pt>
                <c:pt idx="215">
                  <c:v>60.183</c:v>
                </c:pt>
                <c:pt idx="216">
                  <c:v>59.887</c:v>
                </c:pt>
                <c:pt idx="217">
                  <c:v>59.606999999999999</c:v>
                </c:pt>
                <c:pt idx="218">
                  <c:v>59.305999999999997</c:v>
                </c:pt>
                <c:pt idx="219">
                  <c:v>59.005000000000003</c:v>
                </c:pt>
                <c:pt idx="220">
                  <c:v>58.701000000000001</c:v>
                </c:pt>
                <c:pt idx="221">
                  <c:v>58.42</c:v>
                </c:pt>
                <c:pt idx="222">
                  <c:v>58.122999999999998</c:v>
                </c:pt>
                <c:pt idx="223">
                  <c:v>57.823</c:v>
                </c:pt>
                <c:pt idx="224">
                  <c:v>57.54</c:v>
                </c:pt>
                <c:pt idx="225">
                  <c:v>57.238</c:v>
                </c:pt>
                <c:pt idx="226">
                  <c:v>56.935000000000002</c:v>
                </c:pt>
                <c:pt idx="227">
                  <c:v>56.646999999999998</c:v>
                </c:pt>
                <c:pt idx="228">
                  <c:v>56.347999999999999</c:v>
                </c:pt>
                <c:pt idx="229">
                  <c:v>56.048000000000002</c:v>
                </c:pt>
                <c:pt idx="230">
                  <c:v>55.765000000000001</c:v>
                </c:pt>
                <c:pt idx="231">
                  <c:v>55.460999999999999</c:v>
                </c:pt>
                <c:pt idx="232">
                  <c:v>55.155000000000001</c:v>
                </c:pt>
                <c:pt idx="233">
                  <c:v>54.847000000000001</c:v>
                </c:pt>
                <c:pt idx="234">
                  <c:v>54.539000000000001</c:v>
                </c:pt>
                <c:pt idx="235">
                  <c:v>54.255000000000003</c:v>
                </c:pt>
                <c:pt idx="236">
                  <c:v>53.951999999999998</c:v>
                </c:pt>
                <c:pt idx="237">
                  <c:v>53.646000000000001</c:v>
                </c:pt>
                <c:pt idx="238">
                  <c:v>53.356000000000002</c:v>
                </c:pt>
                <c:pt idx="239">
                  <c:v>53.046999999999997</c:v>
                </c:pt>
                <c:pt idx="240">
                  <c:v>52.734999999999999</c:v>
                </c:pt>
                <c:pt idx="241">
                  <c:v>52.444000000000003</c:v>
                </c:pt>
                <c:pt idx="242">
                  <c:v>52.139000000000003</c:v>
                </c:pt>
                <c:pt idx="243">
                  <c:v>51.83</c:v>
                </c:pt>
                <c:pt idx="244">
                  <c:v>51.536999999999999</c:v>
                </c:pt>
                <c:pt idx="245">
                  <c:v>51.223999999999997</c:v>
                </c:pt>
                <c:pt idx="246">
                  <c:v>50.908000000000001</c:v>
                </c:pt>
                <c:pt idx="247">
                  <c:v>50.595999999999997</c:v>
                </c:pt>
                <c:pt idx="248">
                  <c:v>50.304000000000002</c:v>
                </c:pt>
                <c:pt idx="249">
                  <c:v>49.988999999999997</c:v>
                </c:pt>
                <c:pt idx="250">
                  <c:v>49.670999999999999</c:v>
                </c:pt>
                <c:pt idx="251">
                  <c:v>49.371000000000002</c:v>
                </c:pt>
                <c:pt idx="252">
                  <c:v>49.048999999999999</c:v>
                </c:pt>
                <c:pt idx="253">
                  <c:v>48.732999999999997</c:v>
                </c:pt>
                <c:pt idx="254">
                  <c:v>48.415999999999997</c:v>
                </c:pt>
                <c:pt idx="255">
                  <c:v>48.115000000000002</c:v>
                </c:pt>
                <c:pt idx="256">
                  <c:v>47.792999999999999</c:v>
                </c:pt>
                <c:pt idx="257">
                  <c:v>47.466999999999999</c:v>
                </c:pt>
                <c:pt idx="258">
                  <c:v>47.158000000000001</c:v>
                </c:pt>
                <c:pt idx="259">
                  <c:v>46.837000000000003</c:v>
                </c:pt>
                <c:pt idx="260">
                  <c:v>46.512</c:v>
                </c:pt>
                <c:pt idx="261">
                  <c:v>46.203000000000003</c:v>
                </c:pt>
                <c:pt idx="262">
                  <c:v>45.872</c:v>
                </c:pt>
                <c:pt idx="263">
                  <c:v>45.536000000000001</c:v>
                </c:pt>
                <c:pt idx="264">
                  <c:v>45.222999999999999</c:v>
                </c:pt>
                <c:pt idx="265">
                  <c:v>44.893000000000001</c:v>
                </c:pt>
                <c:pt idx="266">
                  <c:v>44.558</c:v>
                </c:pt>
                <c:pt idx="267">
                  <c:v>44.24</c:v>
                </c:pt>
                <c:pt idx="268">
                  <c:v>43.896999999999998</c:v>
                </c:pt>
                <c:pt idx="269">
                  <c:v>43.552999999999997</c:v>
                </c:pt>
                <c:pt idx="270">
                  <c:v>43.213999999999999</c:v>
                </c:pt>
                <c:pt idx="271">
                  <c:v>42.892000000000003</c:v>
                </c:pt>
                <c:pt idx="272">
                  <c:v>42.545999999999999</c:v>
                </c:pt>
                <c:pt idx="273">
                  <c:v>42.195</c:v>
                </c:pt>
                <c:pt idx="274">
                  <c:v>41.859000000000002</c:v>
                </c:pt>
                <c:pt idx="275">
                  <c:v>41.509</c:v>
                </c:pt>
                <c:pt idx="276">
                  <c:v>41.155999999999999</c:v>
                </c:pt>
                <c:pt idx="277">
                  <c:v>40.798000000000002</c:v>
                </c:pt>
                <c:pt idx="278">
                  <c:v>40.457000000000001</c:v>
                </c:pt>
                <c:pt idx="279">
                  <c:v>40.091999999999999</c:v>
                </c:pt>
                <c:pt idx="280">
                  <c:v>39.731000000000002</c:v>
                </c:pt>
                <c:pt idx="281">
                  <c:v>39.384999999999998</c:v>
                </c:pt>
                <c:pt idx="282">
                  <c:v>39.012999999999998</c:v>
                </c:pt>
                <c:pt idx="283">
                  <c:v>38.634</c:v>
                </c:pt>
                <c:pt idx="284">
                  <c:v>38.283999999999999</c:v>
                </c:pt>
                <c:pt idx="285">
                  <c:v>37.906999999999996</c:v>
                </c:pt>
                <c:pt idx="286">
                  <c:v>37.523000000000003</c:v>
                </c:pt>
                <c:pt idx="287">
                  <c:v>37.155999999999999</c:v>
                </c:pt>
                <c:pt idx="288">
                  <c:v>36.768000000000001</c:v>
                </c:pt>
                <c:pt idx="289">
                  <c:v>36.378</c:v>
                </c:pt>
                <c:pt idx="290">
                  <c:v>36.003999999999998</c:v>
                </c:pt>
                <c:pt idx="291">
                  <c:v>35.598999999999997</c:v>
                </c:pt>
                <c:pt idx="292">
                  <c:v>35.195</c:v>
                </c:pt>
                <c:pt idx="293">
                  <c:v>34.813000000000002</c:v>
                </c:pt>
                <c:pt idx="294">
                  <c:v>34.399000000000001</c:v>
                </c:pt>
                <c:pt idx="295">
                  <c:v>33.975999999999999</c:v>
                </c:pt>
                <c:pt idx="296">
                  <c:v>33.582000000000001</c:v>
                </c:pt>
                <c:pt idx="297">
                  <c:v>33.155999999999999</c:v>
                </c:pt>
                <c:pt idx="298">
                  <c:v>32.722000000000001</c:v>
                </c:pt>
                <c:pt idx="299">
                  <c:v>32.305999999999997</c:v>
                </c:pt>
                <c:pt idx="300">
                  <c:v>31.867999999999999</c:v>
                </c:pt>
                <c:pt idx="301">
                  <c:v>31.417999999999999</c:v>
                </c:pt>
                <c:pt idx="302">
                  <c:v>30.984000000000002</c:v>
                </c:pt>
                <c:pt idx="303">
                  <c:v>30.527000000000001</c:v>
                </c:pt>
                <c:pt idx="304">
                  <c:v>30.062000000000001</c:v>
                </c:pt>
                <c:pt idx="305">
                  <c:v>29.584</c:v>
                </c:pt>
                <c:pt idx="306">
                  <c:v>29.135000000000002</c:v>
                </c:pt>
                <c:pt idx="307">
                  <c:v>28.646000000000001</c:v>
                </c:pt>
                <c:pt idx="308">
                  <c:v>28.140999999999998</c:v>
                </c:pt>
                <c:pt idx="309">
                  <c:v>27.669</c:v>
                </c:pt>
                <c:pt idx="310">
                  <c:v>27.152000000000001</c:v>
                </c:pt>
                <c:pt idx="311">
                  <c:v>26.622</c:v>
                </c:pt>
                <c:pt idx="312">
                  <c:v>26.094000000000001</c:v>
                </c:pt>
                <c:pt idx="313">
                  <c:v>25.577000000000002</c:v>
                </c:pt>
                <c:pt idx="314">
                  <c:v>25.024000000000001</c:v>
                </c:pt>
                <c:pt idx="315">
                  <c:v>24.456</c:v>
                </c:pt>
                <c:pt idx="316">
                  <c:v>23.878</c:v>
                </c:pt>
                <c:pt idx="317">
                  <c:v>23.079000000000001</c:v>
                </c:pt>
                <c:pt idx="318">
                  <c:v>22.706</c:v>
                </c:pt>
                <c:pt idx="319">
                  <c:v>22.123999999999999</c:v>
                </c:pt>
                <c:pt idx="320">
                  <c:v>21.506</c:v>
                </c:pt>
                <c:pt idx="321">
                  <c:v>20.914999999999999</c:v>
                </c:pt>
                <c:pt idx="322">
                  <c:v>20.274000000000001</c:v>
                </c:pt>
                <c:pt idx="323">
                  <c:v>19.969000000000001</c:v>
                </c:pt>
                <c:pt idx="324">
                  <c:v>19.622</c:v>
                </c:pt>
                <c:pt idx="325">
                  <c:v>19.312999999999999</c:v>
                </c:pt>
                <c:pt idx="326">
                  <c:v>18.998999999999999</c:v>
                </c:pt>
                <c:pt idx="327">
                  <c:v>18.649999999999999</c:v>
                </c:pt>
                <c:pt idx="328">
                  <c:v>18.335999999999999</c:v>
                </c:pt>
                <c:pt idx="329">
                  <c:v>18.024999999999999</c:v>
                </c:pt>
                <c:pt idx="330">
                  <c:v>17.672999999999998</c:v>
                </c:pt>
                <c:pt idx="331">
                  <c:v>17.363</c:v>
                </c:pt>
                <c:pt idx="332">
                  <c:v>17.048999999999999</c:v>
                </c:pt>
                <c:pt idx="333">
                  <c:v>16.702000000000002</c:v>
                </c:pt>
                <c:pt idx="334">
                  <c:v>16.391999999999999</c:v>
                </c:pt>
                <c:pt idx="335">
                  <c:v>16.085999999999999</c:v>
                </c:pt>
                <c:pt idx="336">
                  <c:v>15.747</c:v>
                </c:pt>
                <c:pt idx="337">
                  <c:v>15.449</c:v>
                </c:pt>
                <c:pt idx="338">
                  <c:v>15.119</c:v>
                </c:pt>
                <c:pt idx="339">
                  <c:v>14.83</c:v>
                </c:pt>
                <c:pt idx="340">
                  <c:v>14.548</c:v>
                </c:pt>
                <c:pt idx="341">
                  <c:v>14.268000000000001</c:v>
                </c:pt>
                <c:pt idx="342">
                  <c:v>13.967000000000001</c:v>
                </c:pt>
                <c:pt idx="343">
                  <c:v>13.706</c:v>
                </c:pt>
                <c:pt idx="344">
                  <c:v>13.425000000000001</c:v>
                </c:pt>
                <c:pt idx="345">
                  <c:v>13.179</c:v>
                </c:pt>
                <c:pt idx="346">
                  <c:v>12.945</c:v>
                </c:pt>
                <c:pt idx="347">
                  <c:v>12.686999999999999</c:v>
                </c:pt>
                <c:pt idx="348">
                  <c:v>12.474</c:v>
                </c:pt>
                <c:pt idx="349">
                  <c:v>12.242000000000001</c:v>
                </c:pt>
                <c:pt idx="350">
                  <c:v>12.047000000000001</c:v>
                </c:pt>
                <c:pt idx="351">
                  <c:v>11.663</c:v>
                </c:pt>
                <c:pt idx="352">
                  <c:v>11.324999999999999</c:v>
                </c:pt>
                <c:pt idx="353">
                  <c:v>11.04</c:v>
                </c:pt>
              </c:numCache>
            </c:numRef>
          </c:xVal>
          <c:yVal>
            <c:numRef>
              <c:f>'10 mA 2 (2)'!$P$2:$P$1384</c:f>
              <c:numCache>
                <c:formatCode>0.00E+00</c:formatCode>
                <c:ptCount val="1383"/>
                <c:pt idx="0">
                  <c:v>6.948757747353322</c:v>
                </c:pt>
                <c:pt idx="1">
                  <c:v>6.9508344126997725</c:v>
                </c:pt>
                <c:pt idx="2">
                  <c:v>6.950138622764106</c:v>
                </c:pt>
                <c:pt idx="3">
                  <c:v>6.9480726618782045</c:v>
                </c:pt>
                <c:pt idx="4">
                  <c:v>6.9437052419743299</c:v>
                </c:pt>
                <c:pt idx="5">
                  <c:v>6.9437052419743299</c:v>
                </c:pt>
                <c:pt idx="6">
                  <c:v>6.9444010319099974</c:v>
                </c:pt>
                <c:pt idx="7">
                  <c:v>6.9435981973688436</c:v>
                </c:pt>
                <c:pt idx="8">
                  <c:v>6.9437052419743299</c:v>
                </c:pt>
                <c:pt idx="9">
                  <c:v>6.9441655337779249</c:v>
                </c:pt>
                <c:pt idx="10">
                  <c:v>6.9407186974812403</c:v>
                </c:pt>
                <c:pt idx="11">
                  <c:v>6.9379676511202213</c:v>
                </c:pt>
                <c:pt idx="12">
                  <c:v>6.9391130283989346</c:v>
                </c:pt>
                <c:pt idx="13">
                  <c:v>6.9375073593166263</c:v>
                </c:pt>
                <c:pt idx="14">
                  <c:v>6.9375073593166263</c:v>
                </c:pt>
                <c:pt idx="15">
                  <c:v>6.9386527365953397</c:v>
                </c:pt>
                <c:pt idx="16">
                  <c:v>6.9391130283989346</c:v>
                </c:pt>
                <c:pt idx="17">
                  <c:v>6.9384279429238163</c:v>
                </c:pt>
                <c:pt idx="18">
                  <c:v>6.9347456084950601</c:v>
                </c:pt>
                <c:pt idx="19">
                  <c:v>6.9365867757094382</c:v>
                </c:pt>
                <c:pt idx="20">
                  <c:v>6.932904441280682</c:v>
                </c:pt>
                <c:pt idx="21">
                  <c:v>6.9331399394127535</c:v>
                </c:pt>
                <c:pt idx="22">
                  <c:v>6.9347456084950601</c:v>
                </c:pt>
                <c:pt idx="23">
                  <c:v>6.9312987721983754</c:v>
                </c:pt>
                <c:pt idx="24">
                  <c:v>6.9303781885911855</c:v>
                </c:pt>
                <c:pt idx="25">
                  <c:v>6.9317590640019695</c:v>
                </c:pt>
                <c:pt idx="26">
                  <c:v>6.929693103116068</c:v>
                </c:pt>
                <c:pt idx="27">
                  <c:v>6.929693103116068</c:v>
                </c:pt>
                <c:pt idx="28">
                  <c:v>6.9262462668193834</c:v>
                </c:pt>
                <c:pt idx="29">
                  <c:v>6.926481764951455</c:v>
                </c:pt>
                <c:pt idx="30">
                  <c:v>6.9294683094445446</c:v>
                </c:pt>
                <c:pt idx="31">
                  <c:v>6.9251008895406718</c:v>
                </c:pt>
                <c:pt idx="32">
                  <c:v>6.9227994305226987</c:v>
                </c:pt>
                <c:pt idx="33">
                  <c:v>6.92602147314786</c:v>
                </c:pt>
                <c:pt idx="34">
                  <c:v>6.9234845159978162</c:v>
                </c:pt>
                <c:pt idx="35">
                  <c:v>6.9237200141298878</c:v>
                </c:pt>
                <c:pt idx="36">
                  <c:v>6.9218788469155088</c:v>
                </c:pt>
                <c:pt idx="37">
                  <c:v>6.9230349286547703</c:v>
                </c:pt>
                <c:pt idx="38">
                  <c:v>6.9236022650638516</c:v>
                </c:pt>
                <c:pt idx="39">
                  <c:v>6.9209582633083206</c:v>
                </c:pt>
                <c:pt idx="40">
                  <c:v>6.9188923024224191</c:v>
                </c:pt>
                <c:pt idx="41">
                  <c:v>6.9204979715047257</c:v>
                </c:pt>
                <c:pt idx="42">
                  <c:v>6.9223391387191038</c:v>
                </c:pt>
                <c:pt idx="43">
                  <c:v>6.9143000888470221</c:v>
                </c:pt>
                <c:pt idx="44">
                  <c:v>6.9154454661257345</c:v>
                </c:pt>
                <c:pt idx="45">
                  <c:v>6.9200483841616798</c:v>
                </c:pt>
                <c:pt idx="46">
                  <c:v>6.9182072169473017</c:v>
                </c:pt>
                <c:pt idx="47">
                  <c:v>6.9145248825185455</c:v>
                </c:pt>
                <c:pt idx="48">
                  <c:v>6.9202731778332032</c:v>
                </c:pt>
                <c:pt idx="49">
                  <c:v>6.9149851743221404</c:v>
                </c:pt>
                <c:pt idx="50">
                  <c:v>6.912458921632644</c:v>
                </c:pt>
                <c:pt idx="51">
                  <c:v>6.9110780462218608</c:v>
                </c:pt>
                <c:pt idx="52">
                  <c:v>6.91016816707522</c:v>
                </c:pt>
                <c:pt idx="53">
                  <c:v>6.9079844571232831</c:v>
                </c:pt>
                <c:pt idx="54">
                  <c:v>6.9055652490392747</c:v>
                </c:pt>
                <c:pt idx="55">
                  <c:v>6.9092475834680309</c:v>
                </c:pt>
                <c:pt idx="56">
                  <c:v>6.9060255408428688</c:v>
                </c:pt>
                <c:pt idx="57">
                  <c:v>6.9076419143857253</c:v>
                </c:pt>
                <c:pt idx="58">
                  <c:v>6.9078667080572469</c:v>
                </c:pt>
                <c:pt idx="59">
                  <c:v>6.9058007471713454</c:v>
                </c:pt>
                <c:pt idx="60">
                  <c:v>6.9048801635641572</c:v>
                </c:pt>
                <c:pt idx="61">
                  <c:v>6.9051049572356797</c:v>
                </c:pt>
                <c:pt idx="62">
                  <c:v>6.9041950780890389</c:v>
                </c:pt>
                <c:pt idx="63">
                  <c:v>6.9028142026782557</c:v>
                </c:pt>
                <c:pt idx="64">
                  <c:v>6.901090784529913</c:v>
                </c:pt>
                <c:pt idx="65">
                  <c:v>6.9016581209389951</c:v>
                </c:pt>
                <c:pt idx="66">
                  <c:v>6.9037347862854457</c:v>
                </c:pt>
                <c:pt idx="67">
                  <c:v>6.897526199167193</c:v>
                </c:pt>
                <c:pt idx="68">
                  <c:v>6.8982219891028587</c:v>
                </c:pt>
                <c:pt idx="69">
                  <c:v>6.8968411136920755</c:v>
                </c:pt>
                <c:pt idx="70">
                  <c:v>6.8995921600530945</c:v>
                </c:pt>
                <c:pt idx="71">
                  <c:v>6.897986490970788</c:v>
                </c:pt>
                <c:pt idx="72">
                  <c:v>6.8959205300848865</c:v>
                </c:pt>
                <c:pt idx="73">
                  <c:v>6.896145323756409</c:v>
                </c:pt>
                <c:pt idx="74">
                  <c:v>6.9005127436602827</c:v>
                </c:pt>
                <c:pt idx="75">
                  <c:v>6.8904077329022995</c:v>
                </c:pt>
                <c:pt idx="76">
                  <c:v>6.8917886083130844</c:v>
                </c:pt>
                <c:pt idx="77">
                  <c:v>6.8943148610025791</c:v>
                </c:pt>
                <c:pt idx="78">
                  <c:v>6.8926984874597244</c:v>
                </c:pt>
                <c:pt idx="79">
                  <c:v>6.8920134019846078</c:v>
                </c:pt>
                <c:pt idx="80">
                  <c:v>6.8915531101810128</c:v>
                </c:pt>
                <c:pt idx="81">
                  <c:v>6.8917886083130844</c:v>
                </c:pt>
                <c:pt idx="82">
                  <c:v>6.8908680247058944</c:v>
                </c:pt>
                <c:pt idx="83">
                  <c:v>6.8904077329022995</c:v>
                </c:pt>
                <c:pt idx="84">
                  <c:v>6.8890268574915163</c:v>
                </c:pt>
                <c:pt idx="85">
                  <c:v>6.8862651066699501</c:v>
                </c:pt>
                <c:pt idx="86">
                  <c:v>6.8865006048020208</c:v>
                </c:pt>
                <c:pt idx="87">
                  <c:v>6.8832785621768586</c:v>
                </c:pt>
                <c:pt idx="88">
                  <c:v>6.8865006048020208</c:v>
                </c:pt>
                <c:pt idx="89">
                  <c:v>6.8851197293912367</c:v>
                </c:pt>
                <c:pt idx="90">
                  <c:v>6.8839743521125261</c:v>
                </c:pt>
                <c:pt idx="91">
                  <c:v>6.8846594375876426</c:v>
                </c:pt>
                <c:pt idx="92">
                  <c:v>6.8821331848981471</c:v>
                </c:pt>
                <c:pt idx="93">
                  <c:v>6.8819083912266246</c:v>
                </c:pt>
                <c:pt idx="94">
                  <c:v>6.880292017683769</c:v>
                </c:pt>
                <c:pt idx="95">
                  <c:v>6.8800672240122465</c:v>
                </c:pt>
                <c:pt idx="96">
                  <c:v>6.8791466404050565</c:v>
                </c:pt>
                <c:pt idx="97">
                  <c:v>6.8825934767017412</c:v>
                </c:pt>
                <c:pt idx="98">
                  <c:v>6.87754097132275</c:v>
                </c:pt>
                <c:pt idx="99">
                  <c:v>6.8777657649942734</c:v>
                </c:pt>
                <c:pt idx="100">
                  <c:v>6.880752309487363</c:v>
                </c:pt>
                <c:pt idx="101">
                  <c:v>6.877080679519155</c:v>
                </c:pt>
                <c:pt idx="102">
                  <c:v>6.8759353022404435</c:v>
                </c:pt>
                <c:pt idx="103">
                  <c:v>6.874779220501182</c:v>
                </c:pt>
                <c:pt idx="104">
                  <c:v>6.8738586368939938</c:v>
                </c:pt>
                <c:pt idx="105">
                  <c:v>6.8756998041083719</c:v>
                </c:pt>
                <c:pt idx="106">
                  <c:v>6.8740941350260654</c:v>
                </c:pt>
                <c:pt idx="107">
                  <c:v>6.8692664233185967</c:v>
                </c:pt>
                <c:pt idx="108">
                  <c:v>6.8699622132542633</c:v>
                </c:pt>
                <c:pt idx="109">
                  <c:v>6.8681210460398852</c:v>
                </c:pt>
                <c:pt idx="110">
                  <c:v>6.8695019214506683</c:v>
                </c:pt>
                <c:pt idx="111">
                  <c:v>6.8683458397114077</c:v>
                </c:pt>
                <c:pt idx="112">
                  <c:v>6.8704118005973092</c:v>
                </c:pt>
                <c:pt idx="113">
                  <c:v>6.8697267151221917</c:v>
                </c:pt>
                <c:pt idx="114">
                  <c:v>6.8688061315150017</c:v>
                </c:pt>
                <c:pt idx="115">
                  <c:v>6.8706472987293798</c:v>
                </c:pt>
                <c:pt idx="116">
                  <c:v>6.8672004624326952</c:v>
                </c:pt>
                <c:pt idx="117">
                  <c:v>6.8692664233185967</c:v>
                </c:pt>
                <c:pt idx="118">
                  <c:v>6.8658195870219121</c:v>
                </c:pt>
                <c:pt idx="119">
                  <c:v>6.8667401706291002</c:v>
                </c:pt>
                <c:pt idx="120">
                  <c:v>6.860306789839326</c:v>
                </c:pt>
                <c:pt idx="121">
                  <c:v>6.8653592952183171</c:v>
                </c:pt>
                <c:pt idx="122">
                  <c:v>6.8628330425288215</c:v>
                </c:pt>
                <c:pt idx="123">
                  <c:v>6.8619124589216325</c:v>
                </c:pt>
                <c:pt idx="124">
                  <c:v>6.8632933343324156</c:v>
                </c:pt>
                <c:pt idx="125">
                  <c:v>6.8614521671180375</c:v>
                </c:pt>
                <c:pt idx="126">
                  <c:v>6.8623727507252275</c:v>
                </c:pt>
                <c:pt idx="127">
                  <c:v>6.8566351598711188</c:v>
                </c:pt>
                <c:pt idx="128">
                  <c:v>6.8596217043642085</c:v>
                </c:pt>
                <c:pt idx="129">
                  <c:v>6.8577805371498304</c:v>
                </c:pt>
                <c:pt idx="130">
                  <c:v>6.8587011207570185</c:v>
                </c:pt>
                <c:pt idx="131">
                  <c:v>6.8566351598711188</c:v>
                </c:pt>
                <c:pt idx="132">
                  <c:v>6.8554790781318573</c:v>
                </c:pt>
                <c:pt idx="133">
                  <c:v>6.8536486153780283</c:v>
                </c:pt>
                <c:pt idx="134">
                  <c:v>6.8527280317708392</c:v>
                </c:pt>
                <c:pt idx="135">
                  <c:v>6.8522677399672443</c:v>
                </c:pt>
                <c:pt idx="136">
                  <c:v>6.8518074481636493</c:v>
                </c:pt>
                <c:pt idx="137">
                  <c:v>6.8518074481636493</c:v>
                </c:pt>
                <c:pt idx="138">
                  <c:v>6.8469797364561815</c:v>
                </c:pt>
                <c:pt idx="139">
                  <c:v>6.8518074481636493</c:v>
                </c:pt>
                <c:pt idx="140">
                  <c:v>6.8483606118669655</c:v>
                </c:pt>
                <c:pt idx="141">
                  <c:v>6.8495059891456762</c:v>
                </c:pt>
                <c:pt idx="142">
                  <c:v>6.8518074481636493</c:v>
                </c:pt>
                <c:pt idx="143">
                  <c:v>6.8515719500315777</c:v>
                </c:pt>
                <c:pt idx="144">
                  <c:v>6.8479003200633706</c:v>
                </c:pt>
                <c:pt idx="145">
                  <c:v>6.8453740673738741</c:v>
                </c:pt>
                <c:pt idx="146">
                  <c:v>6.8410066474700013</c:v>
                </c:pt>
                <c:pt idx="147">
                  <c:v>6.8449137755702809</c:v>
                </c:pt>
                <c:pt idx="148">
                  <c:v>6.8469797364561815</c:v>
                </c:pt>
                <c:pt idx="149">
                  <c:v>6.8451492737023516</c:v>
                </c:pt>
                <c:pt idx="150">
                  <c:v>6.8449137755702809</c:v>
                </c:pt>
                <c:pt idx="151">
                  <c:v>6.843993191963091</c:v>
                </c:pt>
                <c:pt idx="152">
                  <c:v>6.8419272310771895</c:v>
                </c:pt>
                <c:pt idx="153">
                  <c:v>6.8437683982915676</c:v>
                </c:pt>
                <c:pt idx="154">
                  <c:v>6.8414669392735945</c:v>
                </c:pt>
                <c:pt idx="155">
                  <c:v>6.8391654802556232</c:v>
                </c:pt>
                <c:pt idx="156">
                  <c:v>6.8410066474700013</c:v>
                </c:pt>
                <c:pt idx="157">
                  <c:v>6.8410066474700013</c:v>
                </c:pt>
                <c:pt idx="158">
                  <c:v>6.8382556011089823</c:v>
                </c:pt>
                <c:pt idx="159">
                  <c:v>6.8377953093053874</c:v>
                </c:pt>
                <c:pt idx="160">
                  <c:v>6.8364144338946042</c:v>
                </c:pt>
                <c:pt idx="161">
                  <c:v>6.8350335584838202</c:v>
                </c:pt>
                <c:pt idx="162">
                  <c:v>6.8343484730087027</c:v>
                </c:pt>
                <c:pt idx="163">
                  <c:v>6.8341129748766312</c:v>
                </c:pt>
                <c:pt idx="164">
                  <c:v>6.8345732666802261</c:v>
                </c:pt>
                <c:pt idx="165">
                  <c:v>6.8325073057943246</c:v>
                </c:pt>
                <c:pt idx="166">
                  <c:v>6.8341129748766312</c:v>
                </c:pt>
                <c:pt idx="167">
                  <c:v>6.826309423136621</c:v>
                </c:pt>
                <c:pt idx="168">
                  <c:v>6.828600177694045</c:v>
                </c:pt>
                <c:pt idx="169">
                  <c:v>6.8304413449084231</c:v>
                </c:pt>
                <c:pt idx="170">
                  <c:v>6.8283753840225225</c:v>
                </c:pt>
                <c:pt idx="171">
                  <c:v>6.8288356758261166</c:v>
                </c:pt>
                <c:pt idx="172">
                  <c:v>6.8242327577901714</c:v>
                </c:pt>
                <c:pt idx="173">
                  <c:v>6.8260739250045495</c:v>
                </c:pt>
                <c:pt idx="174">
                  <c:v>6.8226270887078648</c:v>
                </c:pt>
                <c:pt idx="175">
                  <c:v>6.8253888395294311</c:v>
                </c:pt>
                <c:pt idx="176">
                  <c:v>6.8221667969042699</c:v>
                </c:pt>
                <c:pt idx="177">
                  <c:v>6.8253888395294311</c:v>
                </c:pt>
                <c:pt idx="178">
                  <c:v>6.8228625868399364</c:v>
                </c:pt>
                <c:pt idx="179">
                  <c:v>6.8203256296898918</c:v>
                </c:pt>
                <c:pt idx="180">
                  <c:v>6.8233121741829823</c:v>
                </c:pt>
                <c:pt idx="181">
                  <c:v>6.8194157505432509</c:v>
                </c:pt>
                <c:pt idx="182">
                  <c:v>6.8175745833288728</c:v>
                </c:pt>
                <c:pt idx="183">
                  <c:v>6.8201008360183684</c:v>
                </c:pt>
                <c:pt idx="184">
                  <c:v>6.8155086224429713</c:v>
                </c:pt>
                <c:pt idx="185">
                  <c:v>6.8159689142465663</c:v>
                </c:pt>
                <c:pt idx="186">
                  <c:v>6.8141277470321882</c:v>
                </c:pt>
                <c:pt idx="187">
                  <c:v>6.8161937079180888</c:v>
                </c:pt>
                <c:pt idx="188">
                  <c:v>6.8141277470321882</c:v>
                </c:pt>
                <c:pt idx="189">
                  <c:v>6.8120617861462867</c:v>
                </c:pt>
                <c:pt idx="190">
                  <c:v>6.8159689142465663</c:v>
                </c:pt>
                <c:pt idx="191">
                  <c:v>6.8097603271283136</c:v>
                </c:pt>
                <c:pt idx="192">
                  <c:v>6.8067737826352239</c:v>
                </c:pt>
                <c:pt idx="193">
                  <c:v>6.8088397435211254</c:v>
                </c:pt>
                <c:pt idx="194">
                  <c:v>6.809995825260386</c:v>
                </c:pt>
                <c:pt idx="195">
                  <c:v>6.808614949849602</c:v>
                </c:pt>
                <c:pt idx="196">
                  <c:v>6.8065489889637014</c:v>
                </c:pt>
                <c:pt idx="197">
                  <c:v>6.8044830280777999</c:v>
                </c:pt>
                <c:pt idx="198">
                  <c:v>6.8060886971601064</c:v>
                </c:pt>
                <c:pt idx="199">
                  <c:v>6.8020638199937915</c:v>
                </c:pt>
                <c:pt idx="200">
                  <c:v>6.7975893554844307</c:v>
                </c:pt>
                <c:pt idx="201">
                  <c:v>6.8017212772562328</c:v>
                </c:pt>
                <c:pt idx="202">
                  <c:v>6.8010361917811153</c:v>
                </c:pt>
                <c:pt idx="203">
                  <c:v>6.79999785910789</c:v>
                </c:pt>
                <c:pt idx="204">
                  <c:v>6.7981566918935119</c:v>
                </c:pt>
                <c:pt idx="205">
                  <c:v>6.7962084800736466</c:v>
                </c:pt>
                <c:pt idx="206">
                  <c:v>6.7971290636808357</c:v>
                </c:pt>
                <c:pt idx="207">
                  <c:v>6.7958659373360879</c:v>
                </c:pt>
                <c:pt idx="208">
                  <c:v>6.7983921900255844</c:v>
                </c:pt>
                <c:pt idx="209">
                  <c:v>6.7960907310076113</c:v>
                </c:pt>
                <c:pt idx="210">
                  <c:v>6.7965510228112054</c:v>
                </c:pt>
                <c:pt idx="211">
                  <c:v>6.791841060169773</c:v>
                </c:pt>
                <c:pt idx="212">
                  <c:v>6.7904601847589889</c:v>
                </c:pt>
                <c:pt idx="213">
                  <c:v>6.7956304392040163</c:v>
                </c:pt>
                <c:pt idx="214">
                  <c:v>6.792761643776962</c:v>
                </c:pt>
                <c:pt idx="215">
                  <c:v>6.7893148074802774</c:v>
                </c:pt>
                <c:pt idx="216">
                  <c:v>6.7896573502178352</c:v>
                </c:pt>
                <c:pt idx="217">
                  <c:v>6.7880516811355287</c:v>
                </c:pt>
                <c:pt idx="218">
                  <c:v>6.7866708057247456</c:v>
                </c:pt>
                <c:pt idx="219">
                  <c:v>6.7854076793799978</c:v>
                </c:pt>
                <c:pt idx="220">
                  <c:v>6.7858679711835928</c:v>
                </c:pt>
                <c:pt idx="221">
                  <c:v>6.7797771331313754</c:v>
                </c:pt>
                <c:pt idx="222">
                  <c:v>6.7848296385103675</c:v>
                </c:pt>
                <c:pt idx="223">
                  <c:v>6.7816183003457535</c:v>
                </c:pt>
                <c:pt idx="224">
                  <c:v>6.7839197593637266</c:v>
                </c:pt>
                <c:pt idx="225">
                  <c:v>6.7795523394598529</c:v>
                </c:pt>
                <c:pt idx="226">
                  <c:v>6.7767905886382858</c:v>
                </c:pt>
                <c:pt idx="227">
                  <c:v>6.7767905886382858</c:v>
                </c:pt>
                <c:pt idx="228">
                  <c:v>6.7767905886382858</c:v>
                </c:pt>
                <c:pt idx="229">
                  <c:v>6.7767905886382858</c:v>
                </c:pt>
                <c:pt idx="230">
                  <c:v>6.7733437523416011</c:v>
                </c:pt>
                <c:pt idx="231">
                  <c:v>6.7732260032755649</c:v>
                </c:pt>
                <c:pt idx="232">
                  <c:v>6.7721983750628887</c:v>
                </c:pt>
                <c:pt idx="233">
                  <c:v>6.7726586668664837</c:v>
                </c:pt>
                <c:pt idx="234">
                  <c:v>6.7701324141769872</c:v>
                </c:pt>
                <c:pt idx="235">
                  <c:v>6.7687515387662041</c:v>
                </c:pt>
                <c:pt idx="236">
                  <c:v>6.7668033269463379</c:v>
                </c:pt>
                <c:pt idx="237">
                  <c:v>6.7668033269463379</c:v>
                </c:pt>
                <c:pt idx="238">
                  <c:v>6.7609372825656449</c:v>
                </c:pt>
                <c:pt idx="239">
                  <c:v>6.7677132060929788</c:v>
                </c:pt>
                <c:pt idx="240">
                  <c:v>6.7658827433391497</c:v>
                </c:pt>
                <c:pt idx="241">
                  <c:v>6.7604769907620508</c:v>
                </c:pt>
                <c:pt idx="242">
                  <c:v>6.7599096543529686</c:v>
                </c:pt>
                <c:pt idx="243">
                  <c:v>6.7607124888941224</c:v>
                </c:pt>
                <c:pt idx="244">
                  <c:v>6.7616330725013105</c:v>
                </c:pt>
                <c:pt idx="245">
                  <c:v>6.7626607007139867</c:v>
                </c:pt>
                <c:pt idx="246">
                  <c:v>6.7570301544653661</c:v>
                </c:pt>
                <c:pt idx="247">
                  <c:v>6.7582932808101139</c:v>
                </c:pt>
                <c:pt idx="248">
                  <c:v>6.757832989006519</c:v>
                </c:pt>
                <c:pt idx="249">
                  <c:v>6.7569231098598781</c:v>
                </c:pt>
                <c:pt idx="250">
                  <c:v>6.7569231098598781</c:v>
                </c:pt>
                <c:pt idx="251">
                  <c:v>6.7545039017758697</c:v>
                </c:pt>
                <c:pt idx="252">
                  <c:v>6.7604769907620508</c:v>
                </c:pt>
                <c:pt idx="253">
                  <c:v>6.7531230263650865</c:v>
                </c:pt>
                <c:pt idx="254">
                  <c:v>6.7538188163007522</c:v>
                </c:pt>
                <c:pt idx="255">
                  <c:v>6.7540436099722747</c:v>
                </c:pt>
                <c:pt idx="256">
                  <c:v>6.7489911045932844</c:v>
                </c:pt>
                <c:pt idx="257">
                  <c:v>6.7512925636112575</c:v>
                </c:pt>
                <c:pt idx="258">
                  <c:v>6.7457797664286705</c:v>
                </c:pt>
                <c:pt idx="259">
                  <c:v>6.7439385992142924</c:v>
                </c:pt>
                <c:pt idx="260">
                  <c:v>6.7439385992142924</c:v>
                </c:pt>
                <c:pt idx="261">
                  <c:v>6.7437031010822217</c:v>
                </c:pt>
                <c:pt idx="262">
                  <c:v>6.7420974319999134</c:v>
                </c:pt>
                <c:pt idx="263">
                  <c:v>6.7435960564767337</c:v>
                </c:pt>
                <c:pt idx="264">
                  <c:v>6.7426754728695455</c:v>
                </c:pt>
                <c:pt idx="265">
                  <c:v>6.7416371401963202</c:v>
                </c:pt>
                <c:pt idx="266">
                  <c:v>6.7368201329493997</c:v>
                </c:pt>
                <c:pt idx="267">
                  <c:v>6.7385435510977425</c:v>
                </c:pt>
                <c:pt idx="268">
                  <c:v>6.7377300120960406</c:v>
                </c:pt>
                <c:pt idx="269">
                  <c:v>6.7365846348173282</c:v>
                </c:pt>
                <c:pt idx="270">
                  <c:v>6.7354392575386166</c:v>
                </c:pt>
                <c:pt idx="271">
                  <c:v>6.7326775067170486</c:v>
                </c:pt>
                <c:pt idx="272">
                  <c:v>6.7340583821278317</c:v>
                </c:pt>
                <c:pt idx="273">
                  <c:v>6.7340583821278317</c:v>
                </c:pt>
                <c:pt idx="274">
                  <c:v>6.731992421241932</c:v>
                </c:pt>
                <c:pt idx="275">
                  <c:v>6.7306115458311471</c:v>
                </c:pt>
                <c:pt idx="276">
                  <c:v>6.7280852931416524</c:v>
                </c:pt>
                <c:pt idx="277">
                  <c:v>6.728310086813174</c:v>
                </c:pt>
                <c:pt idx="278">
                  <c:v>6.7269399158629399</c:v>
                </c:pt>
                <c:pt idx="279">
                  <c:v>6.726479624059345</c:v>
                </c:pt>
                <c:pt idx="280">
                  <c:v>6.7250987486485618</c:v>
                </c:pt>
                <c:pt idx="281">
                  <c:v>6.7241781650413728</c:v>
                </c:pt>
                <c:pt idx="282">
                  <c:v>6.7250987486485618</c:v>
                </c:pt>
                <c:pt idx="283">
                  <c:v>6.7248632505164903</c:v>
                </c:pt>
                <c:pt idx="284">
                  <c:v>6.7234930795662553</c:v>
                </c:pt>
                <c:pt idx="285">
                  <c:v>6.7255590404521568</c:v>
                </c:pt>
                <c:pt idx="286">
                  <c:v>6.7232575814341837</c:v>
                </c:pt>
                <c:pt idx="287">
                  <c:v>6.7188901615303092</c:v>
                </c:pt>
                <c:pt idx="288">
                  <c:v>6.7230327877626603</c:v>
                </c:pt>
                <c:pt idx="289">
                  <c:v>6.713837656151318</c:v>
                </c:pt>
                <c:pt idx="290">
                  <c:v>6.7170596987764801</c:v>
                </c:pt>
                <c:pt idx="291">
                  <c:v>6.7163639088408145</c:v>
                </c:pt>
                <c:pt idx="292">
                  <c:v>6.7136128624797955</c:v>
                </c:pt>
                <c:pt idx="293">
                  <c:v>6.7131525706762005</c:v>
                </c:pt>
                <c:pt idx="294">
                  <c:v>6.7113114034618224</c:v>
                </c:pt>
                <c:pt idx="295">
                  <c:v>6.7092454425759209</c:v>
                </c:pt>
                <c:pt idx="296">
                  <c:v>6.7113114034618224</c:v>
                </c:pt>
                <c:pt idx="297">
                  <c:v>6.7044177308684532</c:v>
                </c:pt>
                <c:pt idx="298">
                  <c:v>6.7025872681146224</c:v>
                </c:pt>
                <c:pt idx="299">
                  <c:v>6.7034971472612632</c:v>
                </c:pt>
                <c:pt idx="300">
                  <c:v>6.7005106027681736</c:v>
                </c:pt>
                <c:pt idx="301">
                  <c:v>6.7025872681146224</c:v>
                </c:pt>
                <c:pt idx="302">
                  <c:v>6.7012063927038392</c:v>
                </c:pt>
                <c:pt idx="303">
                  <c:v>6.6993652254894611</c:v>
                </c:pt>
                <c:pt idx="304">
                  <c:v>6.7000503109645786</c:v>
                </c:pt>
                <c:pt idx="305">
                  <c:v>6.698444641882273</c:v>
                </c:pt>
                <c:pt idx="306">
                  <c:v>6.6998255172930561</c:v>
                </c:pt>
                <c:pt idx="307">
                  <c:v>6.6924715528960919</c:v>
                </c:pt>
                <c:pt idx="308">
                  <c:v>6.697063766471488</c:v>
                </c:pt>
                <c:pt idx="309">
                  <c:v>6.6901807983386679</c:v>
                </c:pt>
                <c:pt idx="310">
                  <c:v>6.6920112610924969</c:v>
                </c:pt>
                <c:pt idx="311">
                  <c:v>6.6899453002065963</c:v>
                </c:pt>
                <c:pt idx="312">
                  <c:v>6.6878793393206948</c:v>
                </c:pt>
                <c:pt idx="313">
                  <c:v>6.6864984639099116</c:v>
                </c:pt>
                <c:pt idx="314">
                  <c:v>6.6844325030240102</c:v>
                </c:pt>
                <c:pt idx="315">
                  <c:v>6.6821310440060371</c:v>
                </c:pt>
                <c:pt idx="316">
                  <c:v>6.6793799976450181</c:v>
                </c:pt>
                <c:pt idx="317">
                  <c:v>6.6793799976450181</c:v>
                </c:pt>
                <c:pt idx="318">
                  <c:v>6.6756976632162619</c:v>
                </c:pt>
                <c:pt idx="319">
                  <c:v>6.6724863250516488</c:v>
                </c:pt>
                <c:pt idx="320">
                  <c:v>6.6722508269195773</c:v>
                </c:pt>
                <c:pt idx="321">
                  <c:v>6.6671983215405861</c:v>
                </c:pt>
                <c:pt idx="322">
                  <c:v>6.6632911934403074</c:v>
                </c:pt>
                <c:pt idx="323">
                  <c:v>6.6586989798649094</c:v>
                </c:pt>
                <c:pt idx="324">
                  <c:v>6.6563975208469364</c:v>
                </c:pt>
                <c:pt idx="325">
                  <c:v>6.6499641400571612</c:v>
                </c:pt>
                <c:pt idx="326">
                  <c:v>6.6492790545820446</c:v>
                </c:pt>
                <c:pt idx="327">
                  <c:v>6.6472130936961431</c:v>
                </c:pt>
                <c:pt idx="328">
                  <c:v>6.6391740438240614</c:v>
                </c:pt>
                <c:pt idx="329">
                  <c:v>6.6334257485094037</c:v>
                </c:pt>
                <c:pt idx="330">
                  <c:v>6.6242413213586095</c:v>
                </c:pt>
                <c:pt idx="331">
                  <c:v>6.6031000117749059</c:v>
                </c:pt>
                <c:pt idx="332">
                  <c:v>2.7832239694280605</c:v>
                </c:pt>
                <c:pt idx="333">
                  <c:v>1.177490660358169E-4</c:v>
                </c:pt>
                <c:pt idx="334">
                  <c:v>-4.7099626414326846E-3</c:v>
                </c:pt>
                <c:pt idx="335">
                  <c:v>-2.1837099519369718E-3</c:v>
                </c:pt>
                <c:pt idx="336">
                  <c:v>-1.948211819865338E-3</c:v>
                </c:pt>
                <c:pt idx="337">
                  <c:v>-3.3290872306490117E-3</c:v>
                </c:pt>
                <c:pt idx="338">
                  <c:v>-4.2496708378381267E-3</c:v>
                </c:pt>
                <c:pt idx="339">
                  <c:v>-3.3290872306490117E-3</c:v>
                </c:pt>
                <c:pt idx="340">
                  <c:v>-4.2496708378381267E-3</c:v>
                </c:pt>
                <c:pt idx="341">
                  <c:v>-3.5645853627206455E-3</c:v>
                </c:pt>
                <c:pt idx="342">
                  <c:v>-5.6305462486217995E-3</c:v>
                </c:pt>
                <c:pt idx="343">
                  <c:v>-5.8553399201447236E-3</c:v>
                </c:pt>
                <c:pt idx="344">
                  <c:v>-5.8553399201447236E-3</c:v>
                </c:pt>
                <c:pt idx="345">
                  <c:v>-5.3950481165501657E-3</c:v>
                </c:pt>
                <c:pt idx="346">
                  <c:v>-6.5511298558109162E-3</c:v>
                </c:pt>
                <c:pt idx="347">
                  <c:v>-2.1837099519369718E-3</c:v>
                </c:pt>
                <c:pt idx="348">
                  <c:v>-4.4851689699097605E-3</c:v>
                </c:pt>
                <c:pt idx="349">
                  <c:v>-5.6305462486217995E-3</c:v>
                </c:pt>
                <c:pt idx="350">
                  <c:v>-7.6965071345229553E-3</c:v>
                </c:pt>
                <c:pt idx="351">
                  <c:v>-7.2362153309283965E-3</c:v>
                </c:pt>
                <c:pt idx="352">
                  <c:v>-9.0773825453066281E-3</c:v>
                </c:pt>
                <c:pt idx="353">
                  <c:v>-6.5511298558109162E-3</c:v>
                </c:pt>
                <c:pt idx="354">
                  <c:v>7.6965071345229553E-3</c:v>
                </c:pt>
                <c:pt idx="355">
                  <c:v>7.6965071345229553E-3</c:v>
                </c:pt>
                <c:pt idx="356">
                  <c:v>7.6965071345229553E-3</c:v>
                </c:pt>
                <c:pt idx="357">
                  <c:v>7.6965071345229553E-3</c:v>
                </c:pt>
                <c:pt idx="358">
                  <c:v>7.6965071345229553E-3</c:v>
                </c:pt>
                <c:pt idx="359">
                  <c:v>7.6965071345229553E-3</c:v>
                </c:pt>
                <c:pt idx="360">
                  <c:v>7.6965071345229553E-3</c:v>
                </c:pt>
                <c:pt idx="361">
                  <c:v>7.6965071345229553E-3</c:v>
                </c:pt>
                <c:pt idx="362">
                  <c:v>7.6965071345229553E-3</c:v>
                </c:pt>
                <c:pt idx="363">
                  <c:v>7.6965071345229553E-3</c:v>
                </c:pt>
                <c:pt idx="364">
                  <c:v>7.6965071345229553E-3</c:v>
                </c:pt>
                <c:pt idx="365">
                  <c:v>7.6965071345229553E-3</c:v>
                </c:pt>
                <c:pt idx="366">
                  <c:v>7.6965071345229553E-3</c:v>
                </c:pt>
                <c:pt idx="367">
                  <c:v>7.6965071345229553E-3</c:v>
                </c:pt>
                <c:pt idx="368">
                  <c:v>7.6965071345229553E-3</c:v>
                </c:pt>
                <c:pt idx="369">
                  <c:v>7.6965071345229553E-3</c:v>
                </c:pt>
                <c:pt idx="370">
                  <c:v>7.6965071345229553E-3</c:v>
                </c:pt>
                <c:pt idx="371">
                  <c:v>7.6965071345229553E-3</c:v>
                </c:pt>
                <c:pt idx="372">
                  <c:v>7.6965071345229553E-3</c:v>
                </c:pt>
                <c:pt idx="373">
                  <c:v>7.6965071345229553E-3</c:v>
                </c:pt>
                <c:pt idx="374">
                  <c:v>7.6965071345229553E-3</c:v>
                </c:pt>
                <c:pt idx="375">
                  <c:v>7.6965071345229553E-3</c:v>
                </c:pt>
                <c:pt idx="376">
                  <c:v>7.6965071345229553E-3</c:v>
                </c:pt>
                <c:pt idx="377">
                  <c:v>7.6965071345229553E-3</c:v>
                </c:pt>
                <c:pt idx="378">
                  <c:v>7.6965071345229553E-3</c:v>
                </c:pt>
                <c:pt idx="379">
                  <c:v>7.6965071345229553E-3</c:v>
                </c:pt>
                <c:pt idx="380">
                  <c:v>7.6965071345229553E-3</c:v>
                </c:pt>
                <c:pt idx="381">
                  <c:v>7.6965071345229553E-3</c:v>
                </c:pt>
                <c:pt idx="382">
                  <c:v>7.6965071345229553E-3</c:v>
                </c:pt>
                <c:pt idx="383">
                  <c:v>7.6965071345229553E-3</c:v>
                </c:pt>
                <c:pt idx="384">
                  <c:v>7.6965071345229553E-3</c:v>
                </c:pt>
                <c:pt idx="385">
                  <c:v>7.6965071345229553E-3</c:v>
                </c:pt>
                <c:pt idx="386">
                  <c:v>7.6965071345229553E-3</c:v>
                </c:pt>
                <c:pt idx="387">
                  <c:v>7.6965071345229553E-3</c:v>
                </c:pt>
                <c:pt idx="388">
                  <c:v>7.6965071345229553E-3</c:v>
                </c:pt>
                <c:pt idx="389">
                  <c:v>7.6965071345229553E-3</c:v>
                </c:pt>
                <c:pt idx="390">
                  <c:v>7.6965071345229553E-3</c:v>
                </c:pt>
                <c:pt idx="391">
                  <c:v>7.6965071345229553E-3</c:v>
                </c:pt>
                <c:pt idx="392">
                  <c:v>7.6965071345229553E-3</c:v>
                </c:pt>
                <c:pt idx="393">
                  <c:v>7.6965071345229553E-3</c:v>
                </c:pt>
                <c:pt idx="394">
                  <c:v>7.6965071345229553E-3</c:v>
                </c:pt>
                <c:pt idx="395">
                  <c:v>7.6965071345229553E-3</c:v>
                </c:pt>
                <c:pt idx="396">
                  <c:v>7.6965071345229553E-3</c:v>
                </c:pt>
                <c:pt idx="397">
                  <c:v>7.6965071345229553E-3</c:v>
                </c:pt>
                <c:pt idx="398">
                  <c:v>7.6965071345229553E-3</c:v>
                </c:pt>
                <c:pt idx="399">
                  <c:v>7.6965071345229553E-3</c:v>
                </c:pt>
                <c:pt idx="400">
                  <c:v>7.6965071345229553E-3</c:v>
                </c:pt>
                <c:pt idx="401">
                  <c:v>7.6965071345229553E-3</c:v>
                </c:pt>
                <c:pt idx="402">
                  <c:v>7.6965071345229553E-3</c:v>
                </c:pt>
                <c:pt idx="403">
                  <c:v>7.6965071345229553E-3</c:v>
                </c:pt>
                <c:pt idx="404">
                  <c:v>7.6965071345229553E-3</c:v>
                </c:pt>
                <c:pt idx="405">
                  <c:v>7.6965071345229553E-3</c:v>
                </c:pt>
                <c:pt idx="406">
                  <c:v>7.6965071345229553E-3</c:v>
                </c:pt>
                <c:pt idx="407">
                  <c:v>7.6965071345229553E-3</c:v>
                </c:pt>
                <c:pt idx="408">
                  <c:v>7.6965071345229553E-3</c:v>
                </c:pt>
                <c:pt idx="409">
                  <c:v>7.6965071345229553E-3</c:v>
                </c:pt>
                <c:pt idx="410">
                  <c:v>7.6965071345229553E-3</c:v>
                </c:pt>
                <c:pt idx="411">
                  <c:v>7.6965071345229553E-3</c:v>
                </c:pt>
                <c:pt idx="412">
                  <c:v>7.6965071345229553E-3</c:v>
                </c:pt>
                <c:pt idx="413">
                  <c:v>7.6965071345229553E-3</c:v>
                </c:pt>
                <c:pt idx="414">
                  <c:v>7.6965071345229553E-3</c:v>
                </c:pt>
                <c:pt idx="415">
                  <c:v>7.6965071345229553E-3</c:v>
                </c:pt>
                <c:pt idx="416">
                  <c:v>7.6965071345229553E-3</c:v>
                </c:pt>
                <c:pt idx="417">
                  <c:v>7.6965071345229553E-3</c:v>
                </c:pt>
                <c:pt idx="418">
                  <c:v>7.6965071345229553E-3</c:v>
                </c:pt>
                <c:pt idx="419">
                  <c:v>7.6965071345229553E-3</c:v>
                </c:pt>
                <c:pt idx="420">
                  <c:v>7.6965071345229553E-3</c:v>
                </c:pt>
                <c:pt idx="421">
                  <c:v>7.6965071345229553E-3</c:v>
                </c:pt>
                <c:pt idx="422">
                  <c:v>7.6965071345229553E-3</c:v>
                </c:pt>
                <c:pt idx="423">
                  <c:v>7.6965071345229553E-3</c:v>
                </c:pt>
                <c:pt idx="424">
                  <c:v>7.6965071345229553E-3</c:v>
                </c:pt>
                <c:pt idx="425">
                  <c:v>7.6965071345229553E-3</c:v>
                </c:pt>
                <c:pt idx="426">
                  <c:v>7.6965071345229553E-3</c:v>
                </c:pt>
                <c:pt idx="427">
                  <c:v>7.6965071345229553E-3</c:v>
                </c:pt>
                <c:pt idx="428">
                  <c:v>7.6965071345229553E-3</c:v>
                </c:pt>
                <c:pt idx="429">
                  <c:v>7.6965071345229553E-3</c:v>
                </c:pt>
                <c:pt idx="430">
                  <c:v>7.6965071345229553E-3</c:v>
                </c:pt>
                <c:pt idx="431">
                  <c:v>7.6965071345229553E-3</c:v>
                </c:pt>
                <c:pt idx="432">
                  <c:v>7.6965071345229553E-3</c:v>
                </c:pt>
                <c:pt idx="433">
                  <c:v>7.6965071345229553E-3</c:v>
                </c:pt>
                <c:pt idx="434">
                  <c:v>7.6965071345229553E-3</c:v>
                </c:pt>
                <c:pt idx="435">
                  <c:v>7.6965071345229553E-3</c:v>
                </c:pt>
                <c:pt idx="436">
                  <c:v>7.6965071345229553E-3</c:v>
                </c:pt>
                <c:pt idx="437">
                  <c:v>7.6965071345229553E-3</c:v>
                </c:pt>
                <c:pt idx="438">
                  <c:v>7.6965071345229553E-3</c:v>
                </c:pt>
                <c:pt idx="439">
                  <c:v>7.6965071345229553E-3</c:v>
                </c:pt>
                <c:pt idx="440">
                  <c:v>7.6965071345229553E-3</c:v>
                </c:pt>
                <c:pt idx="441">
                  <c:v>7.6965071345229553E-3</c:v>
                </c:pt>
                <c:pt idx="442">
                  <c:v>7.6965071345229553E-3</c:v>
                </c:pt>
                <c:pt idx="443">
                  <c:v>7.6965071345229553E-3</c:v>
                </c:pt>
                <c:pt idx="444">
                  <c:v>7.6965071345229553E-3</c:v>
                </c:pt>
                <c:pt idx="445">
                  <c:v>7.6965071345229553E-3</c:v>
                </c:pt>
                <c:pt idx="446">
                  <c:v>7.6965071345229553E-3</c:v>
                </c:pt>
                <c:pt idx="447">
                  <c:v>7.6965071345229553E-3</c:v>
                </c:pt>
                <c:pt idx="448">
                  <c:v>7.6965071345229553E-3</c:v>
                </c:pt>
                <c:pt idx="449">
                  <c:v>7.6965071345229553E-3</c:v>
                </c:pt>
                <c:pt idx="450">
                  <c:v>7.6965071345229553E-3</c:v>
                </c:pt>
                <c:pt idx="451">
                  <c:v>7.6965071345229553E-3</c:v>
                </c:pt>
                <c:pt idx="452">
                  <c:v>7.6965071345229553E-3</c:v>
                </c:pt>
                <c:pt idx="453">
                  <c:v>7.6965071345229553E-3</c:v>
                </c:pt>
                <c:pt idx="454">
                  <c:v>7.6965071345229553E-3</c:v>
                </c:pt>
                <c:pt idx="455">
                  <c:v>7.6965071345229553E-3</c:v>
                </c:pt>
                <c:pt idx="456">
                  <c:v>7.6965071345229553E-3</c:v>
                </c:pt>
                <c:pt idx="457">
                  <c:v>7.6965071345229553E-3</c:v>
                </c:pt>
                <c:pt idx="458">
                  <c:v>7.6965071345229553E-3</c:v>
                </c:pt>
                <c:pt idx="459">
                  <c:v>7.6965071345229553E-3</c:v>
                </c:pt>
                <c:pt idx="460">
                  <c:v>7.6965071345229553E-3</c:v>
                </c:pt>
                <c:pt idx="461">
                  <c:v>7.6965071345229553E-3</c:v>
                </c:pt>
                <c:pt idx="462">
                  <c:v>7.6965071345229553E-3</c:v>
                </c:pt>
                <c:pt idx="463">
                  <c:v>7.6965071345229553E-3</c:v>
                </c:pt>
                <c:pt idx="464">
                  <c:v>7.6965071345229553E-3</c:v>
                </c:pt>
                <c:pt idx="465">
                  <c:v>7.6965071345229553E-3</c:v>
                </c:pt>
                <c:pt idx="466">
                  <c:v>7.6965071345229553E-3</c:v>
                </c:pt>
                <c:pt idx="467">
                  <c:v>7.6965071345229553E-3</c:v>
                </c:pt>
                <c:pt idx="468">
                  <c:v>7.6965071345229553E-3</c:v>
                </c:pt>
                <c:pt idx="469">
                  <c:v>7.6965071345229553E-3</c:v>
                </c:pt>
                <c:pt idx="470">
                  <c:v>7.6965071345229553E-3</c:v>
                </c:pt>
                <c:pt idx="471">
                  <c:v>7.6965071345229553E-3</c:v>
                </c:pt>
                <c:pt idx="472">
                  <c:v>7.6965071345229553E-3</c:v>
                </c:pt>
                <c:pt idx="473">
                  <c:v>7.6965071345229553E-3</c:v>
                </c:pt>
                <c:pt idx="474">
                  <c:v>7.6965071345229553E-3</c:v>
                </c:pt>
                <c:pt idx="475">
                  <c:v>7.6965071345229553E-3</c:v>
                </c:pt>
                <c:pt idx="476">
                  <c:v>7.6965071345229553E-3</c:v>
                </c:pt>
                <c:pt idx="477">
                  <c:v>7.6965071345229553E-3</c:v>
                </c:pt>
                <c:pt idx="478">
                  <c:v>7.6965071345229553E-3</c:v>
                </c:pt>
                <c:pt idx="479">
                  <c:v>7.6965071345229553E-3</c:v>
                </c:pt>
                <c:pt idx="480">
                  <c:v>7.6965071345229553E-3</c:v>
                </c:pt>
                <c:pt idx="481">
                  <c:v>7.6965071345229553E-3</c:v>
                </c:pt>
                <c:pt idx="482">
                  <c:v>7.6965071345229553E-3</c:v>
                </c:pt>
                <c:pt idx="483">
                  <c:v>7.6965071345229553E-3</c:v>
                </c:pt>
                <c:pt idx="484">
                  <c:v>7.6965071345229553E-3</c:v>
                </c:pt>
                <c:pt idx="485">
                  <c:v>7.6965071345229553E-3</c:v>
                </c:pt>
                <c:pt idx="486">
                  <c:v>7.6965071345229553E-3</c:v>
                </c:pt>
                <c:pt idx="487">
                  <c:v>7.6965071345229553E-3</c:v>
                </c:pt>
                <c:pt idx="488">
                  <c:v>7.6965071345229553E-3</c:v>
                </c:pt>
                <c:pt idx="489">
                  <c:v>7.6965071345229553E-3</c:v>
                </c:pt>
                <c:pt idx="490">
                  <c:v>7.6965071345229553E-3</c:v>
                </c:pt>
                <c:pt idx="491">
                  <c:v>7.6965071345229553E-3</c:v>
                </c:pt>
                <c:pt idx="492">
                  <c:v>7.6965071345229553E-3</c:v>
                </c:pt>
                <c:pt idx="493">
                  <c:v>7.6965071345229553E-3</c:v>
                </c:pt>
                <c:pt idx="494">
                  <c:v>7.6965071345229553E-3</c:v>
                </c:pt>
                <c:pt idx="495">
                  <c:v>7.6965071345229553E-3</c:v>
                </c:pt>
                <c:pt idx="496">
                  <c:v>7.6965071345229553E-3</c:v>
                </c:pt>
                <c:pt idx="497">
                  <c:v>7.6965071345229553E-3</c:v>
                </c:pt>
                <c:pt idx="498">
                  <c:v>7.6965071345229553E-3</c:v>
                </c:pt>
                <c:pt idx="499">
                  <c:v>7.6965071345229553E-3</c:v>
                </c:pt>
                <c:pt idx="500">
                  <c:v>7.6965071345229553E-3</c:v>
                </c:pt>
                <c:pt idx="501">
                  <c:v>7.6965071345229553E-3</c:v>
                </c:pt>
                <c:pt idx="502">
                  <c:v>7.6965071345229553E-3</c:v>
                </c:pt>
                <c:pt idx="503">
                  <c:v>7.6965071345229553E-3</c:v>
                </c:pt>
                <c:pt idx="504">
                  <c:v>7.6965071345229553E-3</c:v>
                </c:pt>
                <c:pt idx="505">
                  <c:v>7.6965071345229553E-3</c:v>
                </c:pt>
                <c:pt idx="506">
                  <c:v>7.6965071345229553E-3</c:v>
                </c:pt>
                <c:pt idx="507">
                  <c:v>7.6965071345229553E-3</c:v>
                </c:pt>
                <c:pt idx="508">
                  <c:v>7.6965071345229553E-3</c:v>
                </c:pt>
                <c:pt idx="509">
                  <c:v>7.6965071345229553E-3</c:v>
                </c:pt>
                <c:pt idx="510">
                  <c:v>7.6965071345229553E-3</c:v>
                </c:pt>
                <c:pt idx="511">
                  <c:v>7.6965071345229553E-3</c:v>
                </c:pt>
                <c:pt idx="512">
                  <c:v>7.6965071345229553E-3</c:v>
                </c:pt>
                <c:pt idx="513">
                  <c:v>7.6965071345229553E-3</c:v>
                </c:pt>
                <c:pt idx="514">
                  <c:v>7.6965071345229553E-3</c:v>
                </c:pt>
                <c:pt idx="515">
                  <c:v>7.6965071345229553E-3</c:v>
                </c:pt>
                <c:pt idx="516">
                  <c:v>7.6965071345229553E-3</c:v>
                </c:pt>
                <c:pt idx="517">
                  <c:v>7.6965071345229553E-3</c:v>
                </c:pt>
                <c:pt idx="518">
                  <c:v>7.6965071345229553E-3</c:v>
                </c:pt>
                <c:pt idx="519">
                  <c:v>7.6965071345229553E-3</c:v>
                </c:pt>
                <c:pt idx="520">
                  <c:v>7.6965071345229553E-3</c:v>
                </c:pt>
                <c:pt idx="521">
                  <c:v>7.6965071345229553E-3</c:v>
                </c:pt>
                <c:pt idx="522">
                  <c:v>7.6965071345229553E-3</c:v>
                </c:pt>
                <c:pt idx="523">
                  <c:v>7.6965071345229553E-3</c:v>
                </c:pt>
                <c:pt idx="524">
                  <c:v>7.6965071345229553E-3</c:v>
                </c:pt>
                <c:pt idx="525">
                  <c:v>7.6965071345229553E-3</c:v>
                </c:pt>
                <c:pt idx="526">
                  <c:v>7.6965071345229553E-3</c:v>
                </c:pt>
                <c:pt idx="527">
                  <c:v>7.6965071345229553E-3</c:v>
                </c:pt>
                <c:pt idx="528">
                  <c:v>7.6965071345229553E-3</c:v>
                </c:pt>
                <c:pt idx="529">
                  <c:v>7.6965071345229553E-3</c:v>
                </c:pt>
                <c:pt idx="530">
                  <c:v>7.6965071345229553E-3</c:v>
                </c:pt>
                <c:pt idx="531">
                  <c:v>7.6965071345229553E-3</c:v>
                </c:pt>
                <c:pt idx="532">
                  <c:v>7.6965071345229553E-3</c:v>
                </c:pt>
                <c:pt idx="533">
                  <c:v>7.6965071345229553E-3</c:v>
                </c:pt>
                <c:pt idx="534">
                  <c:v>7.6965071345229553E-3</c:v>
                </c:pt>
                <c:pt idx="535">
                  <c:v>7.6965071345229553E-3</c:v>
                </c:pt>
                <c:pt idx="536">
                  <c:v>7.6965071345229553E-3</c:v>
                </c:pt>
                <c:pt idx="537">
                  <c:v>7.6965071345229553E-3</c:v>
                </c:pt>
                <c:pt idx="538">
                  <c:v>7.6965071345229553E-3</c:v>
                </c:pt>
                <c:pt idx="539">
                  <c:v>7.6965071345229553E-3</c:v>
                </c:pt>
                <c:pt idx="540">
                  <c:v>7.6965071345229553E-3</c:v>
                </c:pt>
                <c:pt idx="541">
                  <c:v>7.6965071345229553E-3</c:v>
                </c:pt>
                <c:pt idx="542">
                  <c:v>7.6965071345229553E-3</c:v>
                </c:pt>
                <c:pt idx="543">
                  <c:v>7.6965071345229553E-3</c:v>
                </c:pt>
                <c:pt idx="544">
                  <c:v>7.6965071345229553E-3</c:v>
                </c:pt>
                <c:pt idx="545">
                  <c:v>7.6965071345229553E-3</c:v>
                </c:pt>
                <c:pt idx="546">
                  <c:v>7.6965071345229553E-3</c:v>
                </c:pt>
                <c:pt idx="547">
                  <c:v>7.6965071345229553E-3</c:v>
                </c:pt>
                <c:pt idx="548">
                  <c:v>7.6965071345229553E-3</c:v>
                </c:pt>
                <c:pt idx="549">
                  <c:v>7.6965071345229553E-3</c:v>
                </c:pt>
                <c:pt idx="550">
                  <c:v>7.6965071345229553E-3</c:v>
                </c:pt>
                <c:pt idx="551">
                  <c:v>7.6965071345229553E-3</c:v>
                </c:pt>
                <c:pt idx="552">
                  <c:v>7.6965071345229553E-3</c:v>
                </c:pt>
                <c:pt idx="553">
                  <c:v>7.6965071345229553E-3</c:v>
                </c:pt>
                <c:pt idx="554">
                  <c:v>7.6965071345229553E-3</c:v>
                </c:pt>
                <c:pt idx="555">
                  <c:v>7.6965071345229553E-3</c:v>
                </c:pt>
                <c:pt idx="556">
                  <c:v>7.6965071345229553E-3</c:v>
                </c:pt>
                <c:pt idx="557">
                  <c:v>7.6965071345229553E-3</c:v>
                </c:pt>
                <c:pt idx="558">
                  <c:v>7.6965071345229553E-3</c:v>
                </c:pt>
                <c:pt idx="559">
                  <c:v>7.6965071345229553E-3</c:v>
                </c:pt>
                <c:pt idx="560">
                  <c:v>7.6965071345229553E-3</c:v>
                </c:pt>
                <c:pt idx="561">
                  <c:v>7.6965071345229553E-3</c:v>
                </c:pt>
                <c:pt idx="562">
                  <c:v>7.6965071345229553E-3</c:v>
                </c:pt>
                <c:pt idx="563">
                  <c:v>7.6965071345229553E-3</c:v>
                </c:pt>
                <c:pt idx="564">
                  <c:v>7.6965071345229553E-3</c:v>
                </c:pt>
                <c:pt idx="565">
                  <c:v>7.6965071345229553E-3</c:v>
                </c:pt>
                <c:pt idx="566">
                  <c:v>7.6965071345229553E-3</c:v>
                </c:pt>
                <c:pt idx="567">
                  <c:v>7.6965071345229553E-3</c:v>
                </c:pt>
                <c:pt idx="568">
                  <c:v>7.6965071345229553E-3</c:v>
                </c:pt>
                <c:pt idx="569">
                  <c:v>7.6965071345229553E-3</c:v>
                </c:pt>
                <c:pt idx="570">
                  <c:v>7.6965071345229553E-3</c:v>
                </c:pt>
                <c:pt idx="571">
                  <c:v>7.6965071345229553E-3</c:v>
                </c:pt>
                <c:pt idx="572">
                  <c:v>7.6965071345229553E-3</c:v>
                </c:pt>
                <c:pt idx="573">
                  <c:v>7.6965071345229553E-3</c:v>
                </c:pt>
                <c:pt idx="574">
                  <c:v>7.6965071345229553E-3</c:v>
                </c:pt>
                <c:pt idx="575">
                  <c:v>7.6965071345229553E-3</c:v>
                </c:pt>
                <c:pt idx="576">
                  <c:v>7.6965071345229553E-3</c:v>
                </c:pt>
                <c:pt idx="577">
                  <c:v>7.6965071345229553E-3</c:v>
                </c:pt>
                <c:pt idx="578">
                  <c:v>7.6965071345229553E-3</c:v>
                </c:pt>
                <c:pt idx="579">
                  <c:v>7.6965071345229553E-3</c:v>
                </c:pt>
                <c:pt idx="580">
                  <c:v>7.6965071345229553E-3</c:v>
                </c:pt>
                <c:pt idx="581">
                  <c:v>7.6965071345229553E-3</c:v>
                </c:pt>
                <c:pt idx="582">
                  <c:v>7.6965071345229553E-3</c:v>
                </c:pt>
                <c:pt idx="583">
                  <c:v>7.6965071345229553E-3</c:v>
                </c:pt>
                <c:pt idx="584">
                  <c:v>7.6965071345229553E-3</c:v>
                </c:pt>
                <c:pt idx="585">
                  <c:v>7.6965071345229553E-3</c:v>
                </c:pt>
                <c:pt idx="586">
                  <c:v>7.6965071345229553E-3</c:v>
                </c:pt>
                <c:pt idx="587">
                  <c:v>7.6965071345229553E-3</c:v>
                </c:pt>
                <c:pt idx="588">
                  <c:v>7.6965071345229553E-3</c:v>
                </c:pt>
                <c:pt idx="589">
                  <c:v>7.6965071345229553E-3</c:v>
                </c:pt>
                <c:pt idx="590">
                  <c:v>7.6965071345229553E-3</c:v>
                </c:pt>
                <c:pt idx="591">
                  <c:v>7.6965071345229553E-3</c:v>
                </c:pt>
                <c:pt idx="592">
                  <c:v>7.6965071345229553E-3</c:v>
                </c:pt>
                <c:pt idx="593">
                  <c:v>7.6965071345229553E-3</c:v>
                </c:pt>
                <c:pt idx="594">
                  <c:v>7.6965071345229553E-3</c:v>
                </c:pt>
                <c:pt idx="595">
                  <c:v>7.6965071345229553E-3</c:v>
                </c:pt>
                <c:pt idx="596">
                  <c:v>7.6965071345229553E-3</c:v>
                </c:pt>
                <c:pt idx="597">
                  <c:v>7.6965071345229553E-3</c:v>
                </c:pt>
                <c:pt idx="598">
                  <c:v>7.6965071345229553E-3</c:v>
                </c:pt>
                <c:pt idx="599">
                  <c:v>7.6965071345229553E-3</c:v>
                </c:pt>
                <c:pt idx="600">
                  <c:v>7.6965071345229553E-3</c:v>
                </c:pt>
                <c:pt idx="601">
                  <c:v>7.6965071345229553E-3</c:v>
                </c:pt>
                <c:pt idx="602">
                  <c:v>7.6965071345229553E-3</c:v>
                </c:pt>
                <c:pt idx="603">
                  <c:v>7.6965071345229553E-3</c:v>
                </c:pt>
                <c:pt idx="604">
                  <c:v>7.6965071345229553E-3</c:v>
                </c:pt>
                <c:pt idx="605">
                  <c:v>7.6965071345229553E-3</c:v>
                </c:pt>
                <c:pt idx="606">
                  <c:v>7.6965071345229553E-3</c:v>
                </c:pt>
                <c:pt idx="607">
                  <c:v>7.6965071345229553E-3</c:v>
                </c:pt>
                <c:pt idx="608">
                  <c:v>7.6965071345229553E-3</c:v>
                </c:pt>
                <c:pt idx="609">
                  <c:v>7.6965071345229553E-3</c:v>
                </c:pt>
                <c:pt idx="610">
                  <c:v>7.6965071345229553E-3</c:v>
                </c:pt>
                <c:pt idx="611">
                  <c:v>7.6965071345229553E-3</c:v>
                </c:pt>
                <c:pt idx="612">
                  <c:v>7.6965071345229553E-3</c:v>
                </c:pt>
                <c:pt idx="613">
                  <c:v>7.6965071345229553E-3</c:v>
                </c:pt>
                <c:pt idx="614">
                  <c:v>7.6965071345229553E-3</c:v>
                </c:pt>
                <c:pt idx="615">
                  <c:v>7.6965071345229553E-3</c:v>
                </c:pt>
                <c:pt idx="616">
                  <c:v>7.6965071345229553E-3</c:v>
                </c:pt>
                <c:pt idx="617">
                  <c:v>7.6965071345229553E-3</c:v>
                </c:pt>
                <c:pt idx="618">
                  <c:v>7.6965071345229553E-3</c:v>
                </c:pt>
                <c:pt idx="619">
                  <c:v>7.6965071345229553E-3</c:v>
                </c:pt>
                <c:pt idx="620">
                  <c:v>7.6965071345229553E-3</c:v>
                </c:pt>
                <c:pt idx="621">
                  <c:v>7.6965071345229553E-3</c:v>
                </c:pt>
                <c:pt idx="622">
                  <c:v>7.6965071345229553E-3</c:v>
                </c:pt>
                <c:pt idx="623">
                  <c:v>7.6965071345229553E-3</c:v>
                </c:pt>
                <c:pt idx="624">
                  <c:v>7.6965071345229553E-3</c:v>
                </c:pt>
                <c:pt idx="625">
                  <c:v>7.6965071345229553E-3</c:v>
                </c:pt>
                <c:pt idx="626">
                  <c:v>7.6965071345229553E-3</c:v>
                </c:pt>
                <c:pt idx="627">
                  <c:v>7.6965071345229553E-3</c:v>
                </c:pt>
                <c:pt idx="628">
                  <c:v>7.6965071345229553E-3</c:v>
                </c:pt>
                <c:pt idx="629">
                  <c:v>7.6965071345229553E-3</c:v>
                </c:pt>
                <c:pt idx="630">
                  <c:v>7.6965071345229553E-3</c:v>
                </c:pt>
                <c:pt idx="631">
                  <c:v>7.6965071345229553E-3</c:v>
                </c:pt>
                <c:pt idx="632">
                  <c:v>7.6965071345229553E-3</c:v>
                </c:pt>
                <c:pt idx="633">
                  <c:v>7.6965071345229553E-3</c:v>
                </c:pt>
                <c:pt idx="634">
                  <c:v>7.6965071345229553E-3</c:v>
                </c:pt>
                <c:pt idx="635">
                  <c:v>7.6965071345229553E-3</c:v>
                </c:pt>
                <c:pt idx="636">
                  <c:v>7.6965071345229553E-3</c:v>
                </c:pt>
                <c:pt idx="637">
                  <c:v>7.6965071345229553E-3</c:v>
                </c:pt>
                <c:pt idx="638">
                  <c:v>7.6965071345229553E-3</c:v>
                </c:pt>
                <c:pt idx="639">
                  <c:v>7.6965071345229553E-3</c:v>
                </c:pt>
                <c:pt idx="640">
                  <c:v>7.6965071345229553E-3</c:v>
                </c:pt>
                <c:pt idx="641">
                  <c:v>7.6965071345229553E-3</c:v>
                </c:pt>
                <c:pt idx="642">
                  <c:v>7.6965071345229553E-3</c:v>
                </c:pt>
                <c:pt idx="643">
                  <c:v>7.6965071345229553E-3</c:v>
                </c:pt>
                <c:pt idx="644">
                  <c:v>7.6965071345229553E-3</c:v>
                </c:pt>
                <c:pt idx="645">
                  <c:v>7.6965071345229553E-3</c:v>
                </c:pt>
                <c:pt idx="646">
                  <c:v>7.6965071345229553E-3</c:v>
                </c:pt>
                <c:pt idx="647">
                  <c:v>7.6965071345229553E-3</c:v>
                </c:pt>
                <c:pt idx="648">
                  <c:v>7.6965071345229553E-3</c:v>
                </c:pt>
                <c:pt idx="649">
                  <c:v>7.6965071345229553E-3</c:v>
                </c:pt>
                <c:pt idx="650">
                  <c:v>7.6965071345229553E-3</c:v>
                </c:pt>
                <c:pt idx="651">
                  <c:v>7.6965071345229553E-3</c:v>
                </c:pt>
                <c:pt idx="652">
                  <c:v>7.6965071345229553E-3</c:v>
                </c:pt>
                <c:pt idx="653">
                  <c:v>7.6965071345229553E-3</c:v>
                </c:pt>
                <c:pt idx="654">
                  <c:v>7.6965071345229553E-3</c:v>
                </c:pt>
                <c:pt idx="655">
                  <c:v>7.6965071345229553E-3</c:v>
                </c:pt>
                <c:pt idx="656">
                  <c:v>7.6965071345229553E-3</c:v>
                </c:pt>
                <c:pt idx="657">
                  <c:v>7.6965071345229553E-3</c:v>
                </c:pt>
                <c:pt idx="658">
                  <c:v>7.6965071345229553E-3</c:v>
                </c:pt>
                <c:pt idx="659">
                  <c:v>7.6965071345229553E-3</c:v>
                </c:pt>
                <c:pt idx="660">
                  <c:v>7.6965071345229553E-3</c:v>
                </c:pt>
                <c:pt idx="661">
                  <c:v>7.6965071345229553E-3</c:v>
                </c:pt>
                <c:pt idx="662">
                  <c:v>7.6965071345229553E-3</c:v>
                </c:pt>
                <c:pt idx="663">
                  <c:v>7.6965071345229553E-3</c:v>
                </c:pt>
                <c:pt idx="664">
                  <c:v>7.6965071345229553E-3</c:v>
                </c:pt>
                <c:pt idx="665">
                  <c:v>7.6965071345229553E-3</c:v>
                </c:pt>
                <c:pt idx="666">
                  <c:v>7.6965071345229553E-3</c:v>
                </c:pt>
                <c:pt idx="667">
                  <c:v>7.6965071345229553E-3</c:v>
                </c:pt>
                <c:pt idx="668">
                  <c:v>7.6965071345229553E-3</c:v>
                </c:pt>
                <c:pt idx="669">
                  <c:v>7.6965071345229553E-3</c:v>
                </c:pt>
                <c:pt idx="670">
                  <c:v>7.6965071345229553E-3</c:v>
                </c:pt>
                <c:pt idx="671">
                  <c:v>7.6965071345229553E-3</c:v>
                </c:pt>
                <c:pt idx="672">
                  <c:v>7.6965071345229553E-3</c:v>
                </c:pt>
                <c:pt idx="673">
                  <c:v>7.6965071345229553E-3</c:v>
                </c:pt>
                <c:pt idx="674">
                  <c:v>7.6965071345229553E-3</c:v>
                </c:pt>
                <c:pt idx="675">
                  <c:v>7.6965071345229553E-3</c:v>
                </c:pt>
                <c:pt idx="676">
                  <c:v>7.6965071345229553E-3</c:v>
                </c:pt>
                <c:pt idx="677">
                  <c:v>7.6965071345229553E-3</c:v>
                </c:pt>
                <c:pt idx="678">
                  <c:v>7.6965071345229553E-3</c:v>
                </c:pt>
                <c:pt idx="679">
                  <c:v>7.6965071345229553E-3</c:v>
                </c:pt>
                <c:pt idx="680">
                  <c:v>7.6965071345229553E-3</c:v>
                </c:pt>
                <c:pt idx="681">
                  <c:v>7.6965071345229553E-3</c:v>
                </c:pt>
                <c:pt idx="682">
                  <c:v>7.6965071345229553E-3</c:v>
                </c:pt>
                <c:pt idx="683">
                  <c:v>7.6965071345229553E-3</c:v>
                </c:pt>
                <c:pt idx="684">
                  <c:v>7.6965071345229553E-3</c:v>
                </c:pt>
                <c:pt idx="685">
                  <c:v>7.6965071345229553E-3</c:v>
                </c:pt>
                <c:pt idx="686">
                  <c:v>7.6965071345229553E-3</c:v>
                </c:pt>
                <c:pt idx="687">
                  <c:v>7.6965071345229553E-3</c:v>
                </c:pt>
                <c:pt idx="688">
                  <c:v>7.6965071345229553E-3</c:v>
                </c:pt>
                <c:pt idx="689">
                  <c:v>7.6965071345229553E-3</c:v>
                </c:pt>
                <c:pt idx="690">
                  <c:v>7.6965071345229553E-3</c:v>
                </c:pt>
                <c:pt idx="691">
                  <c:v>7.6965071345229553E-3</c:v>
                </c:pt>
                <c:pt idx="692">
                  <c:v>7.6965071345229553E-3</c:v>
                </c:pt>
                <c:pt idx="693">
                  <c:v>7.6965071345229553E-3</c:v>
                </c:pt>
                <c:pt idx="694">
                  <c:v>7.6965071345229553E-3</c:v>
                </c:pt>
                <c:pt idx="695">
                  <c:v>7.6965071345229553E-3</c:v>
                </c:pt>
                <c:pt idx="696">
                  <c:v>7.6965071345229553E-3</c:v>
                </c:pt>
                <c:pt idx="697">
                  <c:v>7.6965071345229553E-3</c:v>
                </c:pt>
                <c:pt idx="698">
                  <c:v>7.6965071345229553E-3</c:v>
                </c:pt>
                <c:pt idx="699">
                  <c:v>7.6965071345229553E-3</c:v>
                </c:pt>
                <c:pt idx="700">
                  <c:v>7.6965071345229553E-3</c:v>
                </c:pt>
                <c:pt idx="701">
                  <c:v>7.6965071345229553E-3</c:v>
                </c:pt>
                <c:pt idx="702">
                  <c:v>7.6965071345229553E-3</c:v>
                </c:pt>
                <c:pt idx="703">
                  <c:v>7.6965071345229553E-3</c:v>
                </c:pt>
                <c:pt idx="704">
                  <c:v>7.6965071345229553E-3</c:v>
                </c:pt>
                <c:pt idx="705">
                  <c:v>7.6965071345229553E-3</c:v>
                </c:pt>
                <c:pt idx="706">
                  <c:v>7.6965071345229553E-3</c:v>
                </c:pt>
                <c:pt idx="707">
                  <c:v>7.6965071345229553E-3</c:v>
                </c:pt>
                <c:pt idx="708">
                  <c:v>7.6965071345229553E-3</c:v>
                </c:pt>
                <c:pt idx="709">
                  <c:v>7.6965071345229553E-3</c:v>
                </c:pt>
                <c:pt idx="710">
                  <c:v>7.6965071345229553E-3</c:v>
                </c:pt>
                <c:pt idx="711">
                  <c:v>7.6965071345229553E-3</c:v>
                </c:pt>
                <c:pt idx="712">
                  <c:v>7.6965071345229553E-3</c:v>
                </c:pt>
                <c:pt idx="713">
                  <c:v>7.6965071345229553E-3</c:v>
                </c:pt>
                <c:pt idx="714">
                  <c:v>7.6965071345229553E-3</c:v>
                </c:pt>
                <c:pt idx="715">
                  <c:v>7.6965071345229553E-3</c:v>
                </c:pt>
                <c:pt idx="716">
                  <c:v>7.6965071345229553E-3</c:v>
                </c:pt>
                <c:pt idx="717">
                  <c:v>7.6965071345229553E-3</c:v>
                </c:pt>
                <c:pt idx="718">
                  <c:v>7.6965071345229553E-3</c:v>
                </c:pt>
                <c:pt idx="719">
                  <c:v>7.6965071345229553E-3</c:v>
                </c:pt>
                <c:pt idx="720">
                  <c:v>7.6965071345229553E-3</c:v>
                </c:pt>
                <c:pt idx="721">
                  <c:v>7.6965071345229553E-3</c:v>
                </c:pt>
                <c:pt idx="722">
                  <c:v>7.6965071345229553E-3</c:v>
                </c:pt>
                <c:pt idx="723">
                  <c:v>7.6965071345229553E-3</c:v>
                </c:pt>
                <c:pt idx="724">
                  <c:v>7.6965071345229553E-3</c:v>
                </c:pt>
                <c:pt idx="725">
                  <c:v>7.6965071345229553E-3</c:v>
                </c:pt>
                <c:pt idx="726">
                  <c:v>7.6965071345229553E-3</c:v>
                </c:pt>
                <c:pt idx="727">
                  <c:v>7.6965071345229553E-3</c:v>
                </c:pt>
                <c:pt idx="728">
                  <c:v>7.6965071345229553E-3</c:v>
                </c:pt>
                <c:pt idx="729">
                  <c:v>7.6965071345229553E-3</c:v>
                </c:pt>
                <c:pt idx="730">
                  <c:v>7.6965071345229553E-3</c:v>
                </c:pt>
                <c:pt idx="731">
                  <c:v>7.6965071345229553E-3</c:v>
                </c:pt>
                <c:pt idx="732">
                  <c:v>7.6965071345229553E-3</c:v>
                </c:pt>
                <c:pt idx="733">
                  <c:v>7.6965071345229553E-3</c:v>
                </c:pt>
                <c:pt idx="734">
                  <c:v>7.6965071345229553E-3</c:v>
                </c:pt>
                <c:pt idx="735">
                  <c:v>7.6965071345229553E-3</c:v>
                </c:pt>
                <c:pt idx="736">
                  <c:v>7.6965071345229553E-3</c:v>
                </c:pt>
                <c:pt idx="737">
                  <c:v>7.6965071345229553E-3</c:v>
                </c:pt>
                <c:pt idx="738">
                  <c:v>7.6965071345229553E-3</c:v>
                </c:pt>
                <c:pt idx="739">
                  <c:v>7.6965071345229553E-3</c:v>
                </c:pt>
                <c:pt idx="740">
                  <c:v>7.6965071345229553E-3</c:v>
                </c:pt>
                <c:pt idx="741">
                  <c:v>7.6965071345229553E-3</c:v>
                </c:pt>
                <c:pt idx="742">
                  <c:v>7.6965071345229553E-3</c:v>
                </c:pt>
                <c:pt idx="743">
                  <c:v>7.6965071345229553E-3</c:v>
                </c:pt>
                <c:pt idx="744">
                  <c:v>7.6965071345229553E-3</c:v>
                </c:pt>
                <c:pt idx="745">
                  <c:v>7.6965071345229553E-3</c:v>
                </c:pt>
                <c:pt idx="746">
                  <c:v>7.6965071345229553E-3</c:v>
                </c:pt>
                <c:pt idx="747">
                  <c:v>7.6965071345229553E-3</c:v>
                </c:pt>
                <c:pt idx="748">
                  <c:v>7.6965071345229553E-3</c:v>
                </c:pt>
                <c:pt idx="749">
                  <c:v>7.6965071345229553E-3</c:v>
                </c:pt>
                <c:pt idx="750">
                  <c:v>7.6965071345229553E-3</c:v>
                </c:pt>
                <c:pt idx="751">
                  <c:v>7.6965071345229553E-3</c:v>
                </c:pt>
                <c:pt idx="752">
                  <c:v>7.6965071345229553E-3</c:v>
                </c:pt>
                <c:pt idx="753">
                  <c:v>7.6965071345229553E-3</c:v>
                </c:pt>
                <c:pt idx="754">
                  <c:v>7.6965071345229553E-3</c:v>
                </c:pt>
                <c:pt idx="755">
                  <c:v>7.6965071345229553E-3</c:v>
                </c:pt>
                <c:pt idx="756">
                  <c:v>7.6965071345229553E-3</c:v>
                </c:pt>
                <c:pt idx="757">
                  <c:v>7.6965071345229553E-3</c:v>
                </c:pt>
                <c:pt idx="758">
                  <c:v>7.6965071345229553E-3</c:v>
                </c:pt>
                <c:pt idx="759">
                  <c:v>7.6965071345229553E-3</c:v>
                </c:pt>
                <c:pt idx="760">
                  <c:v>7.6965071345229553E-3</c:v>
                </c:pt>
                <c:pt idx="761">
                  <c:v>7.6965071345229553E-3</c:v>
                </c:pt>
                <c:pt idx="762">
                  <c:v>7.6965071345229553E-3</c:v>
                </c:pt>
                <c:pt idx="763">
                  <c:v>7.6965071345229553E-3</c:v>
                </c:pt>
                <c:pt idx="764">
                  <c:v>7.6965071345229553E-3</c:v>
                </c:pt>
                <c:pt idx="765">
                  <c:v>7.6965071345229553E-3</c:v>
                </c:pt>
                <c:pt idx="766">
                  <c:v>7.6965071345229553E-3</c:v>
                </c:pt>
                <c:pt idx="767">
                  <c:v>7.6965071345229553E-3</c:v>
                </c:pt>
                <c:pt idx="768">
                  <c:v>7.6965071345229553E-3</c:v>
                </c:pt>
                <c:pt idx="769">
                  <c:v>7.6965071345229553E-3</c:v>
                </c:pt>
                <c:pt idx="770">
                  <c:v>7.6965071345229553E-3</c:v>
                </c:pt>
                <c:pt idx="771">
                  <c:v>7.6965071345229553E-3</c:v>
                </c:pt>
                <c:pt idx="772">
                  <c:v>7.6965071345229553E-3</c:v>
                </c:pt>
                <c:pt idx="773">
                  <c:v>7.6965071345229553E-3</c:v>
                </c:pt>
                <c:pt idx="774">
                  <c:v>7.6965071345229553E-3</c:v>
                </c:pt>
                <c:pt idx="775">
                  <c:v>7.6965071345229553E-3</c:v>
                </c:pt>
                <c:pt idx="776">
                  <c:v>7.6965071345229553E-3</c:v>
                </c:pt>
                <c:pt idx="777">
                  <c:v>7.6965071345229553E-3</c:v>
                </c:pt>
                <c:pt idx="778">
                  <c:v>7.6965071345229553E-3</c:v>
                </c:pt>
                <c:pt idx="779">
                  <c:v>7.6965071345229553E-3</c:v>
                </c:pt>
                <c:pt idx="780">
                  <c:v>7.6965071345229553E-3</c:v>
                </c:pt>
                <c:pt idx="781">
                  <c:v>7.6965071345229553E-3</c:v>
                </c:pt>
                <c:pt idx="782">
                  <c:v>7.6965071345229553E-3</c:v>
                </c:pt>
                <c:pt idx="783">
                  <c:v>7.6965071345229553E-3</c:v>
                </c:pt>
                <c:pt idx="784">
                  <c:v>7.6965071345229553E-3</c:v>
                </c:pt>
                <c:pt idx="785">
                  <c:v>7.6965071345229553E-3</c:v>
                </c:pt>
                <c:pt idx="786">
                  <c:v>7.6965071345229553E-3</c:v>
                </c:pt>
                <c:pt idx="787">
                  <c:v>7.6965071345229553E-3</c:v>
                </c:pt>
                <c:pt idx="788">
                  <c:v>7.6965071345229553E-3</c:v>
                </c:pt>
                <c:pt idx="789">
                  <c:v>7.6965071345229553E-3</c:v>
                </c:pt>
                <c:pt idx="790">
                  <c:v>7.6965071345229553E-3</c:v>
                </c:pt>
                <c:pt idx="791">
                  <c:v>7.6965071345229553E-3</c:v>
                </c:pt>
                <c:pt idx="792">
                  <c:v>7.6965071345229553E-3</c:v>
                </c:pt>
                <c:pt idx="793">
                  <c:v>7.6965071345229553E-3</c:v>
                </c:pt>
                <c:pt idx="794">
                  <c:v>7.6965071345229553E-3</c:v>
                </c:pt>
                <c:pt idx="795">
                  <c:v>7.6965071345229553E-3</c:v>
                </c:pt>
                <c:pt idx="796">
                  <c:v>7.6965071345229553E-3</c:v>
                </c:pt>
                <c:pt idx="797">
                  <c:v>7.6965071345229553E-3</c:v>
                </c:pt>
                <c:pt idx="798">
                  <c:v>7.6965071345229553E-3</c:v>
                </c:pt>
                <c:pt idx="799">
                  <c:v>7.6965071345229553E-3</c:v>
                </c:pt>
                <c:pt idx="800">
                  <c:v>7.6965071345229553E-3</c:v>
                </c:pt>
                <c:pt idx="801">
                  <c:v>7.6965071345229553E-3</c:v>
                </c:pt>
                <c:pt idx="802">
                  <c:v>7.6965071345229553E-3</c:v>
                </c:pt>
                <c:pt idx="803">
                  <c:v>7.6965071345229553E-3</c:v>
                </c:pt>
                <c:pt idx="804">
                  <c:v>7.6965071345229553E-3</c:v>
                </c:pt>
                <c:pt idx="805">
                  <c:v>7.6965071345229553E-3</c:v>
                </c:pt>
                <c:pt idx="806">
                  <c:v>7.6965071345229553E-3</c:v>
                </c:pt>
                <c:pt idx="807">
                  <c:v>7.6965071345229553E-3</c:v>
                </c:pt>
                <c:pt idx="808">
                  <c:v>7.6965071345229553E-3</c:v>
                </c:pt>
                <c:pt idx="809">
                  <c:v>7.6965071345229553E-3</c:v>
                </c:pt>
                <c:pt idx="810">
                  <c:v>7.6965071345229553E-3</c:v>
                </c:pt>
                <c:pt idx="811">
                  <c:v>7.6965071345229553E-3</c:v>
                </c:pt>
                <c:pt idx="812">
                  <c:v>7.6965071345229553E-3</c:v>
                </c:pt>
                <c:pt idx="813">
                  <c:v>7.6965071345229553E-3</c:v>
                </c:pt>
                <c:pt idx="814">
                  <c:v>7.6965071345229553E-3</c:v>
                </c:pt>
                <c:pt idx="815">
                  <c:v>7.6965071345229553E-3</c:v>
                </c:pt>
                <c:pt idx="816">
                  <c:v>7.6965071345229553E-3</c:v>
                </c:pt>
                <c:pt idx="817">
                  <c:v>7.6965071345229553E-3</c:v>
                </c:pt>
                <c:pt idx="818">
                  <c:v>7.6965071345229553E-3</c:v>
                </c:pt>
                <c:pt idx="819">
                  <c:v>7.6965071345229553E-3</c:v>
                </c:pt>
                <c:pt idx="820">
                  <c:v>7.6965071345229553E-3</c:v>
                </c:pt>
                <c:pt idx="821">
                  <c:v>7.6965071345229553E-3</c:v>
                </c:pt>
                <c:pt idx="822">
                  <c:v>7.6965071345229553E-3</c:v>
                </c:pt>
                <c:pt idx="823">
                  <c:v>7.6965071345229553E-3</c:v>
                </c:pt>
                <c:pt idx="824">
                  <c:v>7.6965071345229553E-3</c:v>
                </c:pt>
                <c:pt idx="825">
                  <c:v>7.6965071345229553E-3</c:v>
                </c:pt>
                <c:pt idx="826">
                  <c:v>7.6965071345229553E-3</c:v>
                </c:pt>
                <c:pt idx="827">
                  <c:v>7.6965071345229553E-3</c:v>
                </c:pt>
                <c:pt idx="828">
                  <c:v>7.6965071345229553E-3</c:v>
                </c:pt>
                <c:pt idx="829">
                  <c:v>7.6965071345229553E-3</c:v>
                </c:pt>
                <c:pt idx="830">
                  <c:v>7.6965071345229553E-3</c:v>
                </c:pt>
                <c:pt idx="831">
                  <c:v>7.6965071345229553E-3</c:v>
                </c:pt>
                <c:pt idx="832">
                  <c:v>7.6965071345229553E-3</c:v>
                </c:pt>
                <c:pt idx="833">
                  <c:v>7.6965071345229553E-3</c:v>
                </c:pt>
                <c:pt idx="834">
                  <c:v>7.6965071345229553E-3</c:v>
                </c:pt>
                <c:pt idx="835">
                  <c:v>7.6965071345229553E-3</c:v>
                </c:pt>
                <c:pt idx="836">
                  <c:v>7.6965071345229553E-3</c:v>
                </c:pt>
                <c:pt idx="837">
                  <c:v>7.6965071345229553E-3</c:v>
                </c:pt>
                <c:pt idx="838">
                  <c:v>7.6965071345229553E-3</c:v>
                </c:pt>
                <c:pt idx="839">
                  <c:v>7.6965071345229553E-3</c:v>
                </c:pt>
                <c:pt idx="840">
                  <c:v>7.6965071345229553E-3</c:v>
                </c:pt>
                <c:pt idx="841">
                  <c:v>7.6965071345229553E-3</c:v>
                </c:pt>
                <c:pt idx="842">
                  <c:v>7.6965071345229553E-3</c:v>
                </c:pt>
                <c:pt idx="843">
                  <c:v>7.6965071345229553E-3</c:v>
                </c:pt>
                <c:pt idx="844">
                  <c:v>7.6965071345229553E-3</c:v>
                </c:pt>
                <c:pt idx="845">
                  <c:v>7.6965071345229553E-3</c:v>
                </c:pt>
                <c:pt idx="846">
                  <c:v>7.6965071345229553E-3</c:v>
                </c:pt>
                <c:pt idx="847">
                  <c:v>7.6965071345229553E-3</c:v>
                </c:pt>
                <c:pt idx="848">
                  <c:v>7.6965071345229553E-3</c:v>
                </c:pt>
                <c:pt idx="849">
                  <c:v>7.6965071345229553E-3</c:v>
                </c:pt>
                <c:pt idx="850">
                  <c:v>7.6965071345229553E-3</c:v>
                </c:pt>
                <c:pt idx="851">
                  <c:v>7.6965071345229553E-3</c:v>
                </c:pt>
                <c:pt idx="852">
                  <c:v>7.6965071345229553E-3</c:v>
                </c:pt>
                <c:pt idx="853">
                  <c:v>7.6965071345229553E-3</c:v>
                </c:pt>
                <c:pt idx="854">
                  <c:v>7.6965071345229553E-3</c:v>
                </c:pt>
                <c:pt idx="855">
                  <c:v>7.6965071345229553E-3</c:v>
                </c:pt>
                <c:pt idx="856">
                  <c:v>7.6965071345229553E-3</c:v>
                </c:pt>
                <c:pt idx="857">
                  <c:v>7.6965071345229553E-3</c:v>
                </c:pt>
                <c:pt idx="858">
                  <c:v>7.6965071345229553E-3</c:v>
                </c:pt>
                <c:pt idx="859">
                  <c:v>7.6965071345229553E-3</c:v>
                </c:pt>
                <c:pt idx="860">
                  <c:v>7.6965071345229553E-3</c:v>
                </c:pt>
                <c:pt idx="861">
                  <c:v>7.6965071345229553E-3</c:v>
                </c:pt>
                <c:pt idx="862">
                  <c:v>7.6965071345229553E-3</c:v>
                </c:pt>
                <c:pt idx="863">
                  <c:v>7.6965071345229553E-3</c:v>
                </c:pt>
                <c:pt idx="864">
                  <c:v>7.6965071345229553E-3</c:v>
                </c:pt>
                <c:pt idx="865">
                  <c:v>7.6965071345229553E-3</c:v>
                </c:pt>
                <c:pt idx="866">
                  <c:v>7.6965071345229553E-3</c:v>
                </c:pt>
                <c:pt idx="867">
                  <c:v>7.6965071345229553E-3</c:v>
                </c:pt>
                <c:pt idx="868">
                  <c:v>7.6965071345229553E-3</c:v>
                </c:pt>
                <c:pt idx="869">
                  <c:v>7.6965071345229553E-3</c:v>
                </c:pt>
                <c:pt idx="870">
                  <c:v>7.6965071345229553E-3</c:v>
                </c:pt>
                <c:pt idx="871">
                  <c:v>7.6965071345229553E-3</c:v>
                </c:pt>
                <c:pt idx="872">
                  <c:v>7.6965071345229553E-3</c:v>
                </c:pt>
                <c:pt idx="873">
                  <c:v>7.6965071345229553E-3</c:v>
                </c:pt>
                <c:pt idx="874">
                  <c:v>7.6965071345229553E-3</c:v>
                </c:pt>
                <c:pt idx="875">
                  <c:v>7.6965071345229553E-3</c:v>
                </c:pt>
                <c:pt idx="876">
                  <c:v>7.6965071345229553E-3</c:v>
                </c:pt>
                <c:pt idx="877">
                  <c:v>7.6965071345229553E-3</c:v>
                </c:pt>
                <c:pt idx="878">
                  <c:v>7.6965071345229553E-3</c:v>
                </c:pt>
                <c:pt idx="879">
                  <c:v>7.6965071345229553E-3</c:v>
                </c:pt>
                <c:pt idx="880">
                  <c:v>7.6965071345229553E-3</c:v>
                </c:pt>
                <c:pt idx="881">
                  <c:v>7.6965071345229553E-3</c:v>
                </c:pt>
                <c:pt idx="882">
                  <c:v>7.6965071345229553E-3</c:v>
                </c:pt>
                <c:pt idx="883">
                  <c:v>7.6965071345229553E-3</c:v>
                </c:pt>
                <c:pt idx="884">
                  <c:v>7.6965071345229553E-3</c:v>
                </c:pt>
                <c:pt idx="885">
                  <c:v>7.6965071345229553E-3</c:v>
                </c:pt>
                <c:pt idx="886">
                  <c:v>7.6965071345229553E-3</c:v>
                </c:pt>
                <c:pt idx="887">
                  <c:v>7.6965071345229553E-3</c:v>
                </c:pt>
                <c:pt idx="888">
                  <c:v>7.6965071345229553E-3</c:v>
                </c:pt>
                <c:pt idx="889">
                  <c:v>7.6965071345229553E-3</c:v>
                </c:pt>
                <c:pt idx="890">
                  <c:v>7.6965071345229553E-3</c:v>
                </c:pt>
                <c:pt idx="891">
                  <c:v>7.6965071345229553E-3</c:v>
                </c:pt>
                <c:pt idx="892">
                  <c:v>7.6965071345229553E-3</c:v>
                </c:pt>
                <c:pt idx="893">
                  <c:v>7.6965071345229553E-3</c:v>
                </c:pt>
                <c:pt idx="894">
                  <c:v>7.6965071345229553E-3</c:v>
                </c:pt>
                <c:pt idx="895">
                  <c:v>7.6965071345229553E-3</c:v>
                </c:pt>
                <c:pt idx="896">
                  <c:v>7.6965071345229553E-3</c:v>
                </c:pt>
                <c:pt idx="897">
                  <c:v>7.6965071345229553E-3</c:v>
                </c:pt>
                <c:pt idx="898">
                  <c:v>7.6965071345229553E-3</c:v>
                </c:pt>
                <c:pt idx="899">
                  <c:v>7.6965071345229553E-3</c:v>
                </c:pt>
                <c:pt idx="900">
                  <c:v>7.6965071345229553E-3</c:v>
                </c:pt>
                <c:pt idx="901">
                  <c:v>7.6965071345229553E-3</c:v>
                </c:pt>
                <c:pt idx="902">
                  <c:v>7.6965071345229553E-3</c:v>
                </c:pt>
                <c:pt idx="903">
                  <c:v>7.6965071345229553E-3</c:v>
                </c:pt>
                <c:pt idx="904">
                  <c:v>7.6965071345229553E-3</c:v>
                </c:pt>
                <c:pt idx="905">
                  <c:v>7.6965071345229553E-3</c:v>
                </c:pt>
                <c:pt idx="906">
                  <c:v>7.6965071345229553E-3</c:v>
                </c:pt>
                <c:pt idx="907">
                  <c:v>7.6965071345229553E-3</c:v>
                </c:pt>
                <c:pt idx="908">
                  <c:v>7.6965071345229553E-3</c:v>
                </c:pt>
                <c:pt idx="909">
                  <c:v>7.6965071345229553E-3</c:v>
                </c:pt>
                <c:pt idx="910">
                  <c:v>7.6965071345229553E-3</c:v>
                </c:pt>
                <c:pt idx="911">
                  <c:v>7.6965071345229553E-3</c:v>
                </c:pt>
                <c:pt idx="912">
                  <c:v>7.6965071345229553E-3</c:v>
                </c:pt>
                <c:pt idx="913">
                  <c:v>7.6965071345229553E-3</c:v>
                </c:pt>
                <c:pt idx="914">
                  <c:v>7.6965071345229553E-3</c:v>
                </c:pt>
                <c:pt idx="915">
                  <c:v>7.6965071345229553E-3</c:v>
                </c:pt>
                <c:pt idx="916">
                  <c:v>7.6965071345229553E-3</c:v>
                </c:pt>
                <c:pt idx="917">
                  <c:v>7.6965071345229553E-3</c:v>
                </c:pt>
                <c:pt idx="918">
                  <c:v>7.6965071345229553E-3</c:v>
                </c:pt>
                <c:pt idx="919">
                  <c:v>7.6965071345229553E-3</c:v>
                </c:pt>
                <c:pt idx="920">
                  <c:v>7.6965071345229553E-3</c:v>
                </c:pt>
                <c:pt idx="921">
                  <c:v>7.6965071345229553E-3</c:v>
                </c:pt>
                <c:pt idx="922">
                  <c:v>7.6965071345229553E-3</c:v>
                </c:pt>
                <c:pt idx="923">
                  <c:v>7.6965071345229553E-3</c:v>
                </c:pt>
                <c:pt idx="924">
                  <c:v>7.6965071345229553E-3</c:v>
                </c:pt>
                <c:pt idx="925">
                  <c:v>7.6965071345229553E-3</c:v>
                </c:pt>
                <c:pt idx="926">
                  <c:v>7.6965071345229553E-3</c:v>
                </c:pt>
                <c:pt idx="927">
                  <c:v>7.6965071345229553E-3</c:v>
                </c:pt>
                <c:pt idx="928">
                  <c:v>7.6965071345229553E-3</c:v>
                </c:pt>
                <c:pt idx="929">
                  <c:v>7.6965071345229553E-3</c:v>
                </c:pt>
                <c:pt idx="930">
                  <c:v>7.6965071345229553E-3</c:v>
                </c:pt>
                <c:pt idx="931">
                  <c:v>7.6965071345229553E-3</c:v>
                </c:pt>
                <c:pt idx="932">
                  <c:v>7.6965071345229553E-3</c:v>
                </c:pt>
                <c:pt idx="933">
                  <c:v>7.6965071345229553E-3</c:v>
                </c:pt>
                <c:pt idx="934">
                  <c:v>7.6965071345229553E-3</c:v>
                </c:pt>
                <c:pt idx="935">
                  <c:v>7.6965071345229553E-3</c:v>
                </c:pt>
                <c:pt idx="936">
                  <c:v>7.6965071345229553E-3</c:v>
                </c:pt>
                <c:pt idx="937">
                  <c:v>7.6965071345229553E-3</c:v>
                </c:pt>
                <c:pt idx="938">
                  <c:v>7.6965071345229553E-3</c:v>
                </c:pt>
                <c:pt idx="939">
                  <c:v>7.6965071345229553E-3</c:v>
                </c:pt>
                <c:pt idx="940">
                  <c:v>7.6965071345229553E-3</c:v>
                </c:pt>
                <c:pt idx="941">
                  <c:v>7.6965071345229553E-3</c:v>
                </c:pt>
                <c:pt idx="942">
                  <c:v>7.6965071345229553E-3</c:v>
                </c:pt>
                <c:pt idx="943">
                  <c:v>7.6965071345229553E-3</c:v>
                </c:pt>
                <c:pt idx="944">
                  <c:v>7.6965071345229553E-3</c:v>
                </c:pt>
                <c:pt idx="945">
                  <c:v>7.6965071345229553E-3</c:v>
                </c:pt>
                <c:pt idx="946">
                  <c:v>7.6965071345229553E-3</c:v>
                </c:pt>
                <c:pt idx="947">
                  <c:v>7.6965071345229553E-3</c:v>
                </c:pt>
                <c:pt idx="948">
                  <c:v>7.6965071345229553E-3</c:v>
                </c:pt>
                <c:pt idx="949">
                  <c:v>7.6965071345229553E-3</c:v>
                </c:pt>
                <c:pt idx="950">
                  <c:v>7.6965071345229553E-3</c:v>
                </c:pt>
                <c:pt idx="951">
                  <c:v>7.6965071345229553E-3</c:v>
                </c:pt>
                <c:pt idx="952">
                  <c:v>7.6965071345229553E-3</c:v>
                </c:pt>
                <c:pt idx="953">
                  <c:v>7.6965071345229553E-3</c:v>
                </c:pt>
                <c:pt idx="954">
                  <c:v>7.6965071345229553E-3</c:v>
                </c:pt>
                <c:pt idx="955">
                  <c:v>7.6965071345229553E-3</c:v>
                </c:pt>
                <c:pt idx="956">
                  <c:v>7.6965071345229553E-3</c:v>
                </c:pt>
                <c:pt idx="957">
                  <c:v>7.6965071345229553E-3</c:v>
                </c:pt>
                <c:pt idx="958">
                  <c:v>7.6965071345229553E-3</c:v>
                </c:pt>
                <c:pt idx="959">
                  <c:v>7.6965071345229553E-3</c:v>
                </c:pt>
                <c:pt idx="960">
                  <c:v>7.6965071345229553E-3</c:v>
                </c:pt>
                <c:pt idx="961">
                  <c:v>7.6965071345229553E-3</c:v>
                </c:pt>
                <c:pt idx="962">
                  <c:v>7.6965071345229553E-3</c:v>
                </c:pt>
                <c:pt idx="963">
                  <c:v>7.6965071345229553E-3</c:v>
                </c:pt>
                <c:pt idx="964">
                  <c:v>7.6965071345229553E-3</c:v>
                </c:pt>
                <c:pt idx="965">
                  <c:v>7.6965071345229553E-3</c:v>
                </c:pt>
                <c:pt idx="966">
                  <c:v>7.6965071345229553E-3</c:v>
                </c:pt>
                <c:pt idx="967">
                  <c:v>7.6965071345229553E-3</c:v>
                </c:pt>
                <c:pt idx="968">
                  <c:v>7.6965071345229553E-3</c:v>
                </c:pt>
                <c:pt idx="969">
                  <c:v>7.6965071345229553E-3</c:v>
                </c:pt>
                <c:pt idx="970">
                  <c:v>7.6965071345229553E-3</c:v>
                </c:pt>
                <c:pt idx="971">
                  <c:v>7.6965071345229553E-3</c:v>
                </c:pt>
                <c:pt idx="972">
                  <c:v>7.6965071345229553E-3</c:v>
                </c:pt>
                <c:pt idx="973">
                  <c:v>7.6965071345229553E-3</c:v>
                </c:pt>
                <c:pt idx="974">
                  <c:v>7.6965071345229553E-3</c:v>
                </c:pt>
                <c:pt idx="975">
                  <c:v>7.6965071345229553E-3</c:v>
                </c:pt>
                <c:pt idx="976">
                  <c:v>7.6965071345229553E-3</c:v>
                </c:pt>
                <c:pt idx="977">
                  <c:v>7.6965071345229553E-3</c:v>
                </c:pt>
                <c:pt idx="978">
                  <c:v>7.6965071345229553E-3</c:v>
                </c:pt>
                <c:pt idx="979">
                  <c:v>7.6965071345229553E-3</c:v>
                </c:pt>
                <c:pt idx="980">
                  <c:v>7.6965071345229553E-3</c:v>
                </c:pt>
                <c:pt idx="981">
                  <c:v>7.6965071345229553E-3</c:v>
                </c:pt>
                <c:pt idx="982">
                  <c:v>7.6965071345229553E-3</c:v>
                </c:pt>
                <c:pt idx="983">
                  <c:v>7.6965071345229553E-3</c:v>
                </c:pt>
                <c:pt idx="984">
                  <c:v>7.6965071345229553E-3</c:v>
                </c:pt>
                <c:pt idx="985">
                  <c:v>7.6965071345229553E-3</c:v>
                </c:pt>
                <c:pt idx="986">
                  <c:v>7.6965071345229553E-3</c:v>
                </c:pt>
                <c:pt idx="987">
                  <c:v>7.6965071345229553E-3</c:v>
                </c:pt>
                <c:pt idx="988">
                  <c:v>7.6965071345229553E-3</c:v>
                </c:pt>
                <c:pt idx="989">
                  <c:v>7.6965071345229553E-3</c:v>
                </c:pt>
                <c:pt idx="990">
                  <c:v>7.6965071345229553E-3</c:v>
                </c:pt>
                <c:pt idx="991">
                  <c:v>7.6965071345229553E-3</c:v>
                </c:pt>
                <c:pt idx="992">
                  <c:v>7.6965071345229553E-3</c:v>
                </c:pt>
                <c:pt idx="993">
                  <c:v>7.6965071345229553E-3</c:v>
                </c:pt>
                <c:pt idx="994">
                  <c:v>7.6965071345229553E-3</c:v>
                </c:pt>
                <c:pt idx="995">
                  <c:v>7.6965071345229553E-3</c:v>
                </c:pt>
                <c:pt idx="996">
                  <c:v>7.6965071345229553E-3</c:v>
                </c:pt>
                <c:pt idx="997">
                  <c:v>7.6965071345229553E-3</c:v>
                </c:pt>
                <c:pt idx="998">
                  <c:v>7.6965071345229553E-3</c:v>
                </c:pt>
                <c:pt idx="999">
                  <c:v>7.6965071345229553E-3</c:v>
                </c:pt>
                <c:pt idx="1000">
                  <c:v>7.6965071345229553E-3</c:v>
                </c:pt>
                <c:pt idx="1001">
                  <c:v>7.6965071345229553E-3</c:v>
                </c:pt>
                <c:pt idx="1002">
                  <c:v>7.6965071345229553E-3</c:v>
                </c:pt>
                <c:pt idx="1003">
                  <c:v>7.6965071345229553E-3</c:v>
                </c:pt>
                <c:pt idx="1004">
                  <c:v>7.6965071345229553E-3</c:v>
                </c:pt>
                <c:pt idx="1005">
                  <c:v>7.6965071345229553E-3</c:v>
                </c:pt>
                <c:pt idx="1006">
                  <c:v>7.6965071345229553E-3</c:v>
                </c:pt>
                <c:pt idx="1007">
                  <c:v>7.6965071345229553E-3</c:v>
                </c:pt>
                <c:pt idx="1008">
                  <c:v>7.6965071345229553E-3</c:v>
                </c:pt>
                <c:pt idx="1009">
                  <c:v>7.6965071345229553E-3</c:v>
                </c:pt>
                <c:pt idx="1010">
                  <c:v>7.6965071345229553E-3</c:v>
                </c:pt>
                <c:pt idx="1011">
                  <c:v>7.6965071345229553E-3</c:v>
                </c:pt>
                <c:pt idx="1012">
                  <c:v>7.6965071345229553E-3</c:v>
                </c:pt>
                <c:pt idx="1013">
                  <c:v>7.6965071345229553E-3</c:v>
                </c:pt>
                <c:pt idx="1014">
                  <c:v>7.6965071345229553E-3</c:v>
                </c:pt>
                <c:pt idx="1015">
                  <c:v>7.6965071345229553E-3</c:v>
                </c:pt>
                <c:pt idx="1016">
                  <c:v>7.6965071345229553E-3</c:v>
                </c:pt>
                <c:pt idx="1017">
                  <c:v>7.6965071345229553E-3</c:v>
                </c:pt>
                <c:pt idx="1018">
                  <c:v>7.6965071345229553E-3</c:v>
                </c:pt>
                <c:pt idx="1019">
                  <c:v>7.6965071345229553E-3</c:v>
                </c:pt>
                <c:pt idx="1020">
                  <c:v>7.6965071345229553E-3</c:v>
                </c:pt>
                <c:pt idx="1021">
                  <c:v>7.6965071345229553E-3</c:v>
                </c:pt>
                <c:pt idx="1022">
                  <c:v>7.6965071345229553E-3</c:v>
                </c:pt>
                <c:pt idx="1023">
                  <c:v>7.6965071345229553E-3</c:v>
                </c:pt>
                <c:pt idx="1024">
                  <c:v>7.6965071345229553E-3</c:v>
                </c:pt>
                <c:pt idx="1025">
                  <c:v>7.6965071345229553E-3</c:v>
                </c:pt>
                <c:pt idx="1026">
                  <c:v>7.6965071345229553E-3</c:v>
                </c:pt>
                <c:pt idx="1027">
                  <c:v>7.6965071345229553E-3</c:v>
                </c:pt>
                <c:pt idx="1028">
                  <c:v>7.6965071345229553E-3</c:v>
                </c:pt>
                <c:pt idx="1029">
                  <c:v>7.6965071345229553E-3</c:v>
                </c:pt>
                <c:pt idx="1030">
                  <c:v>7.6965071345229553E-3</c:v>
                </c:pt>
                <c:pt idx="1031">
                  <c:v>7.6965071345229553E-3</c:v>
                </c:pt>
                <c:pt idx="1032">
                  <c:v>7.6965071345229553E-3</c:v>
                </c:pt>
                <c:pt idx="1033">
                  <c:v>7.6965071345229553E-3</c:v>
                </c:pt>
                <c:pt idx="1034">
                  <c:v>7.6965071345229553E-3</c:v>
                </c:pt>
                <c:pt idx="1035">
                  <c:v>7.6965071345229553E-3</c:v>
                </c:pt>
                <c:pt idx="1036">
                  <c:v>7.6965071345229553E-3</c:v>
                </c:pt>
                <c:pt idx="1037">
                  <c:v>7.6965071345229553E-3</c:v>
                </c:pt>
                <c:pt idx="1038">
                  <c:v>7.6965071345229553E-3</c:v>
                </c:pt>
                <c:pt idx="1039">
                  <c:v>7.6965071345229553E-3</c:v>
                </c:pt>
                <c:pt idx="1040">
                  <c:v>7.6965071345229553E-3</c:v>
                </c:pt>
                <c:pt idx="1041">
                  <c:v>7.6965071345229553E-3</c:v>
                </c:pt>
                <c:pt idx="1042">
                  <c:v>7.6965071345229553E-3</c:v>
                </c:pt>
                <c:pt idx="1043">
                  <c:v>7.6965071345229553E-3</c:v>
                </c:pt>
                <c:pt idx="1044">
                  <c:v>7.6965071345229553E-3</c:v>
                </c:pt>
                <c:pt idx="1045">
                  <c:v>7.6965071345229553E-3</c:v>
                </c:pt>
                <c:pt idx="1046">
                  <c:v>7.6965071345229553E-3</c:v>
                </c:pt>
                <c:pt idx="1047">
                  <c:v>7.6965071345229553E-3</c:v>
                </c:pt>
                <c:pt idx="1048">
                  <c:v>7.6965071345229553E-3</c:v>
                </c:pt>
                <c:pt idx="1049">
                  <c:v>7.6965071345229553E-3</c:v>
                </c:pt>
                <c:pt idx="1050">
                  <c:v>7.6965071345229553E-3</c:v>
                </c:pt>
                <c:pt idx="1051">
                  <c:v>7.6965071345229553E-3</c:v>
                </c:pt>
                <c:pt idx="1052">
                  <c:v>7.6965071345229553E-3</c:v>
                </c:pt>
                <c:pt idx="1053">
                  <c:v>7.6965071345229553E-3</c:v>
                </c:pt>
                <c:pt idx="1054">
                  <c:v>7.6965071345229553E-3</c:v>
                </c:pt>
                <c:pt idx="1055">
                  <c:v>7.6965071345229553E-3</c:v>
                </c:pt>
                <c:pt idx="1056">
                  <c:v>7.6965071345229553E-3</c:v>
                </c:pt>
                <c:pt idx="1057">
                  <c:v>7.6965071345229553E-3</c:v>
                </c:pt>
                <c:pt idx="1058">
                  <c:v>7.6965071345229553E-3</c:v>
                </c:pt>
                <c:pt idx="1059">
                  <c:v>7.6965071345229553E-3</c:v>
                </c:pt>
                <c:pt idx="1060">
                  <c:v>7.6965071345229553E-3</c:v>
                </c:pt>
                <c:pt idx="1061">
                  <c:v>7.6965071345229553E-3</c:v>
                </c:pt>
                <c:pt idx="1062">
                  <c:v>7.6965071345229553E-3</c:v>
                </c:pt>
                <c:pt idx="1063">
                  <c:v>7.6965071345229553E-3</c:v>
                </c:pt>
                <c:pt idx="1064">
                  <c:v>7.6965071345229553E-3</c:v>
                </c:pt>
                <c:pt idx="1065">
                  <c:v>7.6965071345229553E-3</c:v>
                </c:pt>
                <c:pt idx="1066">
                  <c:v>7.6965071345229553E-3</c:v>
                </c:pt>
                <c:pt idx="1067">
                  <c:v>7.6965071345229553E-3</c:v>
                </c:pt>
                <c:pt idx="1068">
                  <c:v>7.6965071345229553E-3</c:v>
                </c:pt>
                <c:pt idx="1069">
                  <c:v>7.6965071345229553E-3</c:v>
                </c:pt>
                <c:pt idx="1070">
                  <c:v>7.6965071345229553E-3</c:v>
                </c:pt>
                <c:pt idx="1071">
                  <c:v>7.6965071345229553E-3</c:v>
                </c:pt>
                <c:pt idx="1072">
                  <c:v>7.6965071345229553E-3</c:v>
                </c:pt>
                <c:pt idx="1073">
                  <c:v>7.6965071345229553E-3</c:v>
                </c:pt>
                <c:pt idx="1074">
                  <c:v>7.6965071345229553E-3</c:v>
                </c:pt>
                <c:pt idx="1075">
                  <c:v>7.6965071345229553E-3</c:v>
                </c:pt>
                <c:pt idx="1076">
                  <c:v>7.6965071345229553E-3</c:v>
                </c:pt>
                <c:pt idx="1077">
                  <c:v>7.6965071345229553E-3</c:v>
                </c:pt>
                <c:pt idx="1078">
                  <c:v>7.6965071345229553E-3</c:v>
                </c:pt>
                <c:pt idx="1079">
                  <c:v>7.6965071345229553E-3</c:v>
                </c:pt>
                <c:pt idx="1080">
                  <c:v>7.6965071345229553E-3</c:v>
                </c:pt>
                <c:pt idx="1081">
                  <c:v>7.6965071345229553E-3</c:v>
                </c:pt>
                <c:pt idx="1082">
                  <c:v>7.6965071345229553E-3</c:v>
                </c:pt>
                <c:pt idx="1083">
                  <c:v>7.6965071345229553E-3</c:v>
                </c:pt>
                <c:pt idx="1084">
                  <c:v>7.6965071345229553E-3</c:v>
                </c:pt>
                <c:pt idx="1085">
                  <c:v>7.6965071345229553E-3</c:v>
                </c:pt>
                <c:pt idx="1086">
                  <c:v>7.6965071345229553E-3</c:v>
                </c:pt>
                <c:pt idx="1087">
                  <c:v>7.6965071345229553E-3</c:v>
                </c:pt>
                <c:pt idx="1088">
                  <c:v>7.6965071345229553E-3</c:v>
                </c:pt>
                <c:pt idx="1089">
                  <c:v>7.6965071345229553E-3</c:v>
                </c:pt>
                <c:pt idx="1090">
                  <c:v>7.6965071345229553E-3</c:v>
                </c:pt>
                <c:pt idx="1091">
                  <c:v>7.6965071345229553E-3</c:v>
                </c:pt>
                <c:pt idx="1092">
                  <c:v>7.6965071345229553E-3</c:v>
                </c:pt>
                <c:pt idx="1093">
                  <c:v>7.6965071345229553E-3</c:v>
                </c:pt>
                <c:pt idx="1094">
                  <c:v>7.6965071345229553E-3</c:v>
                </c:pt>
                <c:pt idx="1095">
                  <c:v>7.6965071345229553E-3</c:v>
                </c:pt>
                <c:pt idx="1096">
                  <c:v>7.6965071345229553E-3</c:v>
                </c:pt>
                <c:pt idx="1097">
                  <c:v>7.6965071345229553E-3</c:v>
                </c:pt>
                <c:pt idx="1098">
                  <c:v>7.6965071345229553E-3</c:v>
                </c:pt>
                <c:pt idx="1099">
                  <c:v>7.6965071345229553E-3</c:v>
                </c:pt>
                <c:pt idx="1100">
                  <c:v>7.6965071345229553E-3</c:v>
                </c:pt>
                <c:pt idx="1101">
                  <c:v>7.6965071345229553E-3</c:v>
                </c:pt>
                <c:pt idx="1102">
                  <c:v>7.6965071345229553E-3</c:v>
                </c:pt>
                <c:pt idx="1103">
                  <c:v>7.6965071345229553E-3</c:v>
                </c:pt>
                <c:pt idx="1104">
                  <c:v>7.6965071345229553E-3</c:v>
                </c:pt>
                <c:pt idx="1105">
                  <c:v>7.6965071345229553E-3</c:v>
                </c:pt>
                <c:pt idx="1106">
                  <c:v>7.6965071345229553E-3</c:v>
                </c:pt>
                <c:pt idx="1107">
                  <c:v>7.6965071345229553E-3</c:v>
                </c:pt>
                <c:pt idx="1108">
                  <c:v>7.6965071345229553E-3</c:v>
                </c:pt>
                <c:pt idx="1109">
                  <c:v>7.6965071345229553E-3</c:v>
                </c:pt>
                <c:pt idx="1110">
                  <c:v>7.6965071345229553E-3</c:v>
                </c:pt>
                <c:pt idx="1111">
                  <c:v>7.6965071345229553E-3</c:v>
                </c:pt>
                <c:pt idx="1112">
                  <c:v>7.6965071345229553E-3</c:v>
                </c:pt>
                <c:pt idx="1113">
                  <c:v>7.6965071345229553E-3</c:v>
                </c:pt>
                <c:pt idx="1114">
                  <c:v>7.6965071345229553E-3</c:v>
                </c:pt>
                <c:pt idx="1115">
                  <c:v>7.6965071345229553E-3</c:v>
                </c:pt>
                <c:pt idx="1116">
                  <c:v>7.6965071345229553E-3</c:v>
                </c:pt>
                <c:pt idx="1117">
                  <c:v>7.6965071345229553E-3</c:v>
                </c:pt>
                <c:pt idx="1118">
                  <c:v>7.6965071345229553E-3</c:v>
                </c:pt>
                <c:pt idx="1119">
                  <c:v>7.6965071345229553E-3</c:v>
                </c:pt>
                <c:pt idx="1120">
                  <c:v>7.6965071345229553E-3</c:v>
                </c:pt>
                <c:pt idx="1121">
                  <c:v>7.6965071345229553E-3</c:v>
                </c:pt>
                <c:pt idx="1122">
                  <c:v>7.6965071345229553E-3</c:v>
                </c:pt>
                <c:pt idx="1123">
                  <c:v>7.6965071345229553E-3</c:v>
                </c:pt>
                <c:pt idx="1124">
                  <c:v>7.6965071345229553E-3</c:v>
                </c:pt>
                <c:pt idx="1125">
                  <c:v>7.6965071345229553E-3</c:v>
                </c:pt>
                <c:pt idx="1126">
                  <c:v>7.6965071345229553E-3</c:v>
                </c:pt>
                <c:pt idx="1127">
                  <c:v>7.6965071345229553E-3</c:v>
                </c:pt>
                <c:pt idx="1128">
                  <c:v>7.6965071345229553E-3</c:v>
                </c:pt>
                <c:pt idx="1129">
                  <c:v>7.6965071345229553E-3</c:v>
                </c:pt>
                <c:pt idx="1130">
                  <c:v>7.6965071345229553E-3</c:v>
                </c:pt>
                <c:pt idx="1131">
                  <c:v>7.6965071345229553E-3</c:v>
                </c:pt>
                <c:pt idx="1132">
                  <c:v>7.6965071345229553E-3</c:v>
                </c:pt>
                <c:pt idx="1133">
                  <c:v>7.6965071345229553E-3</c:v>
                </c:pt>
                <c:pt idx="1134">
                  <c:v>7.6965071345229553E-3</c:v>
                </c:pt>
                <c:pt idx="1135">
                  <c:v>7.6965071345229553E-3</c:v>
                </c:pt>
                <c:pt idx="1136">
                  <c:v>7.6965071345229553E-3</c:v>
                </c:pt>
                <c:pt idx="1137">
                  <c:v>7.6965071345229553E-3</c:v>
                </c:pt>
                <c:pt idx="1138">
                  <c:v>7.6965071345229553E-3</c:v>
                </c:pt>
                <c:pt idx="1139">
                  <c:v>7.6965071345229553E-3</c:v>
                </c:pt>
                <c:pt idx="1140">
                  <c:v>7.6965071345229553E-3</c:v>
                </c:pt>
                <c:pt idx="1141">
                  <c:v>7.6965071345229553E-3</c:v>
                </c:pt>
                <c:pt idx="1142">
                  <c:v>7.6965071345229553E-3</c:v>
                </c:pt>
                <c:pt idx="1143">
                  <c:v>7.6965071345229553E-3</c:v>
                </c:pt>
                <c:pt idx="1144">
                  <c:v>7.6965071345229553E-3</c:v>
                </c:pt>
                <c:pt idx="1145">
                  <c:v>7.6965071345229553E-3</c:v>
                </c:pt>
                <c:pt idx="1146">
                  <c:v>7.6965071345229553E-3</c:v>
                </c:pt>
                <c:pt idx="1147">
                  <c:v>7.6965071345229553E-3</c:v>
                </c:pt>
                <c:pt idx="1148">
                  <c:v>7.6965071345229553E-3</c:v>
                </c:pt>
                <c:pt idx="1149">
                  <c:v>7.6965071345229553E-3</c:v>
                </c:pt>
                <c:pt idx="1150">
                  <c:v>7.6965071345229553E-3</c:v>
                </c:pt>
                <c:pt idx="1151">
                  <c:v>7.6965071345229553E-3</c:v>
                </c:pt>
                <c:pt idx="1152">
                  <c:v>7.6965071345229553E-3</c:v>
                </c:pt>
                <c:pt idx="1153">
                  <c:v>7.6965071345229553E-3</c:v>
                </c:pt>
                <c:pt idx="1154">
                  <c:v>7.6965071345229553E-3</c:v>
                </c:pt>
                <c:pt idx="1155">
                  <c:v>7.6965071345229553E-3</c:v>
                </c:pt>
                <c:pt idx="1156">
                  <c:v>7.6965071345229553E-3</c:v>
                </c:pt>
                <c:pt idx="1157">
                  <c:v>7.6965071345229553E-3</c:v>
                </c:pt>
                <c:pt idx="1158">
                  <c:v>7.6965071345229553E-3</c:v>
                </c:pt>
                <c:pt idx="1159">
                  <c:v>7.6965071345229553E-3</c:v>
                </c:pt>
                <c:pt idx="1160">
                  <c:v>7.6965071345229553E-3</c:v>
                </c:pt>
                <c:pt idx="1161">
                  <c:v>7.6965071345229553E-3</c:v>
                </c:pt>
                <c:pt idx="1162">
                  <c:v>7.6965071345229553E-3</c:v>
                </c:pt>
                <c:pt idx="1163">
                  <c:v>7.6965071345229553E-3</c:v>
                </c:pt>
                <c:pt idx="1164">
                  <c:v>7.6965071345229553E-3</c:v>
                </c:pt>
                <c:pt idx="1165">
                  <c:v>7.6965071345229553E-3</c:v>
                </c:pt>
                <c:pt idx="1166">
                  <c:v>7.6965071345229553E-3</c:v>
                </c:pt>
                <c:pt idx="1167">
                  <c:v>7.6965071345229553E-3</c:v>
                </c:pt>
                <c:pt idx="1168">
                  <c:v>7.6965071345229553E-3</c:v>
                </c:pt>
                <c:pt idx="1169">
                  <c:v>7.6965071345229553E-3</c:v>
                </c:pt>
                <c:pt idx="1170">
                  <c:v>7.6965071345229553E-3</c:v>
                </c:pt>
                <c:pt idx="1171">
                  <c:v>7.6965071345229553E-3</c:v>
                </c:pt>
                <c:pt idx="1172">
                  <c:v>7.6965071345229553E-3</c:v>
                </c:pt>
                <c:pt idx="1173">
                  <c:v>7.6965071345229553E-3</c:v>
                </c:pt>
                <c:pt idx="1174">
                  <c:v>7.6965071345229553E-3</c:v>
                </c:pt>
                <c:pt idx="1175">
                  <c:v>7.6965071345229553E-3</c:v>
                </c:pt>
                <c:pt idx="1176">
                  <c:v>7.6965071345229553E-3</c:v>
                </c:pt>
                <c:pt idx="1177">
                  <c:v>7.6965071345229553E-3</c:v>
                </c:pt>
                <c:pt idx="1178">
                  <c:v>7.6965071345229553E-3</c:v>
                </c:pt>
                <c:pt idx="1179">
                  <c:v>7.6965071345229553E-3</c:v>
                </c:pt>
                <c:pt idx="1180">
                  <c:v>7.6965071345229553E-3</c:v>
                </c:pt>
                <c:pt idx="1181">
                  <c:v>7.6965071345229553E-3</c:v>
                </c:pt>
                <c:pt idx="1182">
                  <c:v>7.6965071345229553E-3</c:v>
                </c:pt>
                <c:pt idx="1183">
                  <c:v>7.6965071345229553E-3</c:v>
                </c:pt>
                <c:pt idx="1184">
                  <c:v>7.6965071345229553E-3</c:v>
                </c:pt>
                <c:pt idx="1185">
                  <c:v>7.6965071345229553E-3</c:v>
                </c:pt>
                <c:pt idx="1186">
                  <c:v>7.6965071345229553E-3</c:v>
                </c:pt>
                <c:pt idx="1187">
                  <c:v>7.6965071345229553E-3</c:v>
                </c:pt>
                <c:pt idx="1188">
                  <c:v>7.6965071345229553E-3</c:v>
                </c:pt>
                <c:pt idx="1189">
                  <c:v>7.6965071345229553E-3</c:v>
                </c:pt>
                <c:pt idx="1190">
                  <c:v>7.6965071345229553E-3</c:v>
                </c:pt>
                <c:pt idx="1191">
                  <c:v>7.6965071345229553E-3</c:v>
                </c:pt>
                <c:pt idx="1192">
                  <c:v>7.6965071345229553E-3</c:v>
                </c:pt>
                <c:pt idx="1193">
                  <c:v>7.6965071345229553E-3</c:v>
                </c:pt>
                <c:pt idx="1194">
                  <c:v>7.6965071345229553E-3</c:v>
                </c:pt>
                <c:pt idx="1195">
                  <c:v>7.6965071345229553E-3</c:v>
                </c:pt>
                <c:pt idx="1196">
                  <c:v>7.6965071345229553E-3</c:v>
                </c:pt>
                <c:pt idx="1197">
                  <c:v>7.6965071345229553E-3</c:v>
                </c:pt>
                <c:pt idx="1198">
                  <c:v>7.6965071345229553E-3</c:v>
                </c:pt>
                <c:pt idx="1199">
                  <c:v>7.6965071345229553E-3</c:v>
                </c:pt>
                <c:pt idx="1200">
                  <c:v>7.6965071345229553E-3</c:v>
                </c:pt>
                <c:pt idx="1201">
                  <c:v>7.6965071345229553E-3</c:v>
                </c:pt>
                <c:pt idx="1202">
                  <c:v>7.6965071345229553E-3</c:v>
                </c:pt>
                <c:pt idx="1203">
                  <c:v>7.6965071345229553E-3</c:v>
                </c:pt>
                <c:pt idx="1204">
                  <c:v>7.6965071345229553E-3</c:v>
                </c:pt>
                <c:pt idx="1205">
                  <c:v>7.6965071345229553E-3</c:v>
                </c:pt>
                <c:pt idx="1206">
                  <c:v>7.6965071345229553E-3</c:v>
                </c:pt>
                <c:pt idx="1207">
                  <c:v>7.6965071345229553E-3</c:v>
                </c:pt>
                <c:pt idx="1208">
                  <c:v>7.6965071345229553E-3</c:v>
                </c:pt>
                <c:pt idx="1209">
                  <c:v>7.6965071345229553E-3</c:v>
                </c:pt>
                <c:pt idx="1210">
                  <c:v>7.6965071345229553E-3</c:v>
                </c:pt>
                <c:pt idx="1211">
                  <c:v>7.6965071345229553E-3</c:v>
                </c:pt>
                <c:pt idx="1212">
                  <c:v>7.6965071345229553E-3</c:v>
                </c:pt>
                <c:pt idx="1213">
                  <c:v>7.6965071345229553E-3</c:v>
                </c:pt>
                <c:pt idx="1214">
                  <c:v>7.6965071345229553E-3</c:v>
                </c:pt>
                <c:pt idx="1215">
                  <c:v>7.6965071345229553E-3</c:v>
                </c:pt>
                <c:pt idx="1216">
                  <c:v>7.6965071345229553E-3</c:v>
                </c:pt>
                <c:pt idx="1217">
                  <c:v>7.6965071345229553E-3</c:v>
                </c:pt>
                <c:pt idx="1218">
                  <c:v>7.6965071345229553E-3</c:v>
                </c:pt>
                <c:pt idx="1219">
                  <c:v>7.6965071345229553E-3</c:v>
                </c:pt>
                <c:pt idx="1220">
                  <c:v>7.6965071345229553E-3</c:v>
                </c:pt>
                <c:pt idx="1221">
                  <c:v>7.6965071345229553E-3</c:v>
                </c:pt>
                <c:pt idx="1222">
                  <c:v>7.6965071345229553E-3</c:v>
                </c:pt>
                <c:pt idx="1223">
                  <c:v>7.6965071345229553E-3</c:v>
                </c:pt>
                <c:pt idx="1224">
                  <c:v>7.6965071345229553E-3</c:v>
                </c:pt>
                <c:pt idx="1225">
                  <c:v>7.6965071345229553E-3</c:v>
                </c:pt>
                <c:pt idx="1226">
                  <c:v>7.6965071345229553E-3</c:v>
                </c:pt>
                <c:pt idx="1227">
                  <c:v>7.6965071345229553E-3</c:v>
                </c:pt>
                <c:pt idx="1228">
                  <c:v>7.6965071345229553E-3</c:v>
                </c:pt>
                <c:pt idx="1229">
                  <c:v>7.6965071345229553E-3</c:v>
                </c:pt>
                <c:pt idx="1230">
                  <c:v>7.6965071345229553E-3</c:v>
                </c:pt>
                <c:pt idx="1231">
                  <c:v>7.6965071345229553E-3</c:v>
                </c:pt>
                <c:pt idx="1232">
                  <c:v>7.6965071345229553E-3</c:v>
                </c:pt>
                <c:pt idx="1233">
                  <c:v>7.6965071345229553E-3</c:v>
                </c:pt>
                <c:pt idx="1234">
                  <c:v>7.6965071345229553E-3</c:v>
                </c:pt>
                <c:pt idx="1235">
                  <c:v>7.6965071345229553E-3</c:v>
                </c:pt>
                <c:pt idx="1236">
                  <c:v>7.6965071345229553E-3</c:v>
                </c:pt>
                <c:pt idx="1237">
                  <c:v>7.6965071345229553E-3</c:v>
                </c:pt>
                <c:pt idx="1238">
                  <c:v>7.6965071345229553E-3</c:v>
                </c:pt>
                <c:pt idx="1239">
                  <c:v>7.6965071345229553E-3</c:v>
                </c:pt>
                <c:pt idx="1240">
                  <c:v>7.6965071345229553E-3</c:v>
                </c:pt>
                <c:pt idx="1241">
                  <c:v>7.6965071345229553E-3</c:v>
                </c:pt>
                <c:pt idx="1242">
                  <c:v>7.6965071345229553E-3</c:v>
                </c:pt>
                <c:pt idx="1243">
                  <c:v>7.6965071345229553E-3</c:v>
                </c:pt>
                <c:pt idx="1244">
                  <c:v>7.6965071345229553E-3</c:v>
                </c:pt>
                <c:pt idx="1245">
                  <c:v>7.6965071345229553E-3</c:v>
                </c:pt>
                <c:pt idx="1246">
                  <c:v>7.6965071345229553E-3</c:v>
                </c:pt>
                <c:pt idx="1247">
                  <c:v>7.6965071345229553E-3</c:v>
                </c:pt>
                <c:pt idx="1248">
                  <c:v>7.6965071345229553E-3</c:v>
                </c:pt>
                <c:pt idx="1249">
                  <c:v>7.6965071345229553E-3</c:v>
                </c:pt>
                <c:pt idx="1250">
                  <c:v>7.6965071345229553E-3</c:v>
                </c:pt>
                <c:pt idx="1251">
                  <c:v>7.6965071345229553E-3</c:v>
                </c:pt>
                <c:pt idx="1252">
                  <c:v>7.6965071345229553E-3</c:v>
                </c:pt>
                <c:pt idx="1253">
                  <c:v>7.6965071345229553E-3</c:v>
                </c:pt>
                <c:pt idx="1254">
                  <c:v>7.6965071345229553E-3</c:v>
                </c:pt>
                <c:pt idx="1255">
                  <c:v>7.6965071345229553E-3</c:v>
                </c:pt>
                <c:pt idx="1256">
                  <c:v>7.6965071345229553E-3</c:v>
                </c:pt>
                <c:pt idx="1257">
                  <c:v>7.6965071345229553E-3</c:v>
                </c:pt>
                <c:pt idx="1258">
                  <c:v>7.6965071345229553E-3</c:v>
                </c:pt>
                <c:pt idx="1259">
                  <c:v>7.6965071345229553E-3</c:v>
                </c:pt>
                <c:pt idx="1260">
                  <c:v>7.6965071345229553E-3</c:v>
                </c:pt>
                <c:pt idx="1261">
                  <c:v>7.6965071345229553E-3</c:v>
                </c:pt>
                <c:pt idx="1262">
                  <c:v>7.6965071345229553E-3</c:v>
                </c:pt>
                <c:pt idx="1263">
                  <c:v>7.6965071345229553E-3</c:v>
                </c:pt>
                <c:pt idx="1264">
                  <c:v>7.6965071345229553E-3</c:v>
                </c:pt>
                <c:pt idx="1265">
                  <c:v>7.6965071345229553E-3</c:v>
                </c:pt>
                <c:pt idx="1266">
                  <c:v>7.6965071345229553E-3</c:v>
                </c:pt>
                <c:pt idx="1267">
                  <c:v>7.6965071345229553E-3</c:v>
                </c:pt>
                <c:pt idx="1268">
                  <c:v>7.6965071345229553E-3</c:v>
                </c:pt>
                <c:pt idx="1269">
                  <c:v>7.6965071345229553E-3</c:v>
                </c:pt>
                <c:pt idx="1270">
                  <c:v>7.6965071345229553E-3</c:v>
                </c:pt>
                <c:pt idx="1271">
                  <c:v>7.6965071345229553E-3</c:v>
                </c:pt>
                <c:pt idx="1272">
                  <c:v>7.6965071345229553E-3</c:v>
                </c:pt>
                <c:pt idx="1273">
                  <c:v>7.6965071345229553E-3</c:v>
                </c:pt>
                <c:pt idx="1274">
                  <c:v>7.6965071345229553E-3</c:v>
                </c:pt>
                <c:pt idx="1275">
                  <c:v>7.6965071345229553E-3</c:v>
                </c:pt>
                <c:pt idx="1276">
                  <c:v>7.6965071345229553E-3</c:v>
                </c:pt>
                <c:pt idx="1277">
                  <c:v>7.6965071345229553E-3</c:v>
                </c:pt>
                <c:pt idx="1278">
                  <c:v>7.6965071345229553E-3</c:v>
                </c:pt>
                <c:pt idx="1279">
                  <c:v>7.6965071345229553E-3</c:v>
                </c:pt>
                <c:pt idx="1280">
                  <c:v>7.6965071345229553E-3</c:v>
                </c:pt>
                <c:pt idx="1281">
                  <c:v>7.6965071345229553E-3</c:v>
                </c:pt>
                <c:pt idx="1282">
                  <c:v>7.6965071345229553E-3</c:v>
                </c:pt>
                <c:pt idx="1283">
                  <c:v>7.6965071345229553E-3</c:v>
                </c:pt>
                <c:pt idx="1284">
                  <c:v>7.6965071345229553E-3</c:v>
                </c:pt>
                <c:pt idx="1285">
                  <c:v>7.6965071345229553E-3</c:v>
                </c:pt>
                <c:pt idx="1286">
                  <c:v>7.6965071345229553E-3</c:v>
                </c:pt>
                <c:pt idx="1287">
                  <c:v>7.6965071345229553E-3</c:v>
                </c:pt>
                <c:pt idx="1288">
                  <c:v>7.6965071345229553E-3</c:v>
                </c:pt>
                <c:pt idx="1289">
                  <c:v>7.6965071345229553E-3</c:v>
                </c:pt>
                <c:pt idx="1290">
                  <c:v>7.6965071345229553E-3</c:v>
                </c:pt>
                <c:pt idx="1291">
                  <c:v>7.6965071345229553E-3</c:v>
                </c:pt>
                <c:pt idx="1292">
                  <c:v>7.6965071345229553E-3</c:v>
                </c:pt>
                <c:pt idx="1293">
                  <c:v>7.6965071345229553E-3</c:v>
                </c:pt>
                <c:pt idx="1294">
                  <c:v>7.6965071345229553E-3</c:v>
                </c:pt>
                <c:pt idx="1295">
                  <c:v>7.6965071345229553E-3</c:v>
                </c:pt>
                <c:pt idx="1296">
                  <c:v>7.6965071345229553E-3</c:v>
                </c:pt>
                <c:pt idx="1297">
                  <c:v>7.6965071345229553E-3</c:v>
                </c:pt>
                <c:pt idx="1298">
                  <c:v>7.6965071345229553E-3</c:v>
                </c:pt>
                <c:pt idx="1299">
                  <c:v>7.6965071345229553E-3</c:v>
                </c:pt>
                <c:pt idx="1300">
                  <c:v>7.6965071345229553E-3</c:v>
                </c:pt>
                <c:pt idx="1301">
                  <c:v>7.6965071345229553E-3</c:v>
                </c:pt>
                <c:pt idx="1302">
                  <c:v>7.6965071345229553E-3</c:v>
                </c:pt>
                <c:pt idx="1303">
                  <c:v>7.6965071345229553E-3</c:v>
                </c:pt>
                <c:pt idx="1304">
                  <c:v>7.6965071345229553E-3</c:v>
                </c:pt>
                <c:pt idx="1305">
                  <c:v>7.6965071345229553E-3</c:v>
                </c:pt>
                <c:pt idx="1306">
                  <c:v>7.6965071345229553E-3</c:v>
                </c:pt>
                <c:pt idx="1307">
                  <c:v>7.6965071345229553E-3</c:v>
                </c:pt>
                <c:pt idx="1308">
                  <c:v>7.6965071345229553E-3</c:v>
                </c:pt>
                <c:pt idx="1309">
                  <c:v>7.6965071345229553E-3</c:v>
                </c:pt>
                <c:pt idx="1310">
                  <c:v>7.6965071345229553E-3</c:v>
                </c:pt>
                <c:pt idx="1311">
                  <c:v>7.6965071345229553E-3</c:v>
                </c:pt>
                <c:pt idx="1312">
                  <c:v>7.6965071345229553E-3</c:v>
                </c:pt>
                <c:pt idx="1313">
                  <c:v>7.6965071345229553E-3</c:v>
                </c:pt>
                <c:pt idx="1314">
                  <c:v>7.6965071345229553E-3</c:v>
                </c:pt>
                <c:pt idx="1315">
                  <c:v>7.6965071345229553E-3</c:v>
                </c:pt>
                <c:pt idx="1316">
                  <c:v>7.6965071345229553E-3</c:v>
                </c:pt>
                <c:pt idx="1317">
                  <c:v>7.6965071345229553E-3</c:v>
                </c:pt>
                <c:pt idx="1318">
                  <c:v>7.6965071345229553E-3</c:v>
                </c:pt>
                <c:pt idx="1319">
                  <c:v>7.6965071345229553E-3</c:v>
                </c:pt>
                <c:pt idx="1320">
                  <c:v>7.6965071345229553E-3</c:v>
                </c:pt>
                <c:pt idx="1321">
                  <c:v>7.6965071345229553E-3</c:v>
                </c:pt>
                <c:pt idx="1322">
                  <c:v>7.6965071345229553E-3</c:v>
                </c:pt>
                <c:pt idx="1323">
                  <c:v>7.6965071345229553E-3</c:v>
                </c:pt>
                <c:pt idx="1324">
                  <c:v>7.6965071345229553E-3</c:v>
                </c:pt>
                <c:pt idx="1325">
                  <c:v>7.6965071345229553E-3</c:v>
                </c:pt>
                <c:pt idx="1326">
                  <c:v>7.6965071345229553E-3</c:v>
                </c:pt>
                <c:pt idx="1327">
                  <c:v>7.6965071345229553E-3</c:v>
                </c:pt>
                <c:pt idx="1328">
                  <c:v>7.6965071345229553E-3</c:v>
                </c:pt>
                <c:pt idx="1329">
                  <c:v>7.6965071345229553E-3</c:v>
                </c:pt>
                <c:pt idx="1330">
                  <c:v>7.6965071345229553E-3</c:v>
                </c:pt>
                <c:pt idx="1331">
                  <c:v>7.6965071345229553E-3</c:v>
                </c:pt>
                <c:pt idx="1332">
                  <c:v>7.6965071345229553E-3</c:v>
                </c:pt>
                <c:pt idx="1333">
                  <c:v>7.6965071345229553E-3</c:v>
                </c:pt>
                <c:pt idx="1334">
                  <c:v>7.6965071345229553E-3</c:v>
                </c:pt>
                <c:pt idx="1335">
                  <c:v>7.6965071345229553E-3</c:v>
                </c:pt>
                <c:pt idx="1336">
                  <c:v>7.6965071345229553E-3</c:v>
                </c:pt>
                <c:pt idx="1337">
                  <c:v>7.6965071345229553E-3</c:v>
                </c:pt>
                <c:pt idx="1338">
                  <c:v>7.6965071345229553E-3</c:v>
                </c:pt>
                <c:pt idx="1339">
                  <c:v>7.6965071345229553E-3</c:v>
                </c:pt>
                <c:pt idx="1340">
                  <c:v>7.6965071345229553E-3</c:v>
                </c:pt>
                <c:pt idx="1341">
                  <c:v>7.6965071345229553E-3</c:v>
                </c:pt>
                <c:pt idx="1342">
                  <c:v>7.6965071345229553E-3</c:v>
                </c:pt>
                <c:pt idx="1343">
                  <c:v>7.6965071345229553E-3</c:v>
                </c:pt>
                <c:pt idx="1344">
                  <c:v>7.6965071345229553E-3</c:v>
                </c:pt>
                <c:pt idx="1345">
                  <c:v>7.6965071345229553E-3</c:v>
                </c:pt>
                <c:pt idx="1346">
                  <c:v>7.6965071345229553E-3</c:v>
                </c:pt>
                <c:pt idx="1347">
                  <c:v>7.6965071345229553E-3</c:v>
                </c:pt>
                <c:pt idx="1348">
                  <c:v>7.6965071345229553E-3</c:v>
                </c:pt>
                <c:pt idx="1349">
                  <c:v>7.6965071345229553E-3</c:v>
                </c:pt>
                <c:pt idx="1350">
                  <c:v>7.6965071345229553E-3</c:v>
                </c:pt>
                <c:pt idx="1351">
                  <c:v>7.6965071345229553E-3</c:v>
                </c:pt>
                <c:pt idx="1352">
                  <c:v>7.6965071345229553E-3</c:v>
                </c:pt>
                <c:pt idx="1353">
                  <c:v>7.6965071345229553E-3</c:v>
                </c:pt>
                <c:pt idx="1354">
                  <c:v>7.6965071345229553E-3</c:v>
                </c:pt>
                <c:pt idx="1355">
                  <c:v>7.6965071345229553E-3</c:v>
                </c:pt>
                <c:pt idx="1356">
                  <c:v>7.6965071345229553E-3</c:v>
                </c:pt>
                <c:pt idx="1357">
                  <c:v>7.6965071345229553E-3</c:v>
                </c:pt>
                <c:pt idx="1358">
                  <c:v>7.6965071345229553E-3</c:v>
                </c:pt>
                <c:pt idx="1359">
                  <c:v>7.6965071345229553E-3</c:v>
                </c:pt>
                <c:pt idx="1360">
                  <c:v>7.6965071345229553E-3</c:v>
                </c:pt>
                <c:pt idx="1361">
                  <c:v>7.6965071345229553E-3</c:v>
                </c:pt>
                <c:pt idx="1362">
                  <c:v>7.6965071345229553E-3</c:v>
                </c:pt>
                <c:pt idx="1363">
                  <c:v>7.6965071345229553E-3</c:v>
                </c:pt>
                <c:pt idx="1364">
                  <c:v>7.6965071345229553E-3</c:v>
                </c:pt>
                <c:pt idx="1365">
                  <c:v>7.6965071345229553E-3</c:v>
                </c:pt>
                <c:pt idx="1366">
                  <c:v>7.6965071345229553E-3</c:v>
                </c:pt>
                <c:pt idx="1367">
                  <c:v>7.6965071345229553E-3</c:v>
                </c:pt>
                <c:pt idx="1368">
                  <c:v>7.6965071345229553E-3</c:v>
                </c:pt>
                <c:pt idx="1369">
                  <c:v>7.6965071345229553E-3</c:v>
                </c:pt>
                <c:pt idx="1370">
                  <c:v>7.6965071345229553E-3</c:v>
                </c:pt>
                <c:pt idx="1371">
                  <c:v>7.6965071345229553E-3</c:v>
                </c:pt>
                <c:pt idx="1372">
                  <c:v>7.6965071345229553E-3</c:v>
                </c:pt>
                <c:pt idx="1373">
                  <c:v>7.6965071345229553E-3</c:v>
                </c:pt>
                <c:pt idx="1374">
                  <c:v>7.6965071345229553E-3</c:v>
                </c:pt>
                <c:pt idx="1375">
                  <c:v>7.6965071345229553E-3</c:v>
                </c:pt>
                <c:pt idx="1376">
                  <c:v>7.6965071345229553E-3</c:v>
                </c:pt>
                <c:pt idx="1377">
                  <c:v>7.6965071345229553E-3</c:v>
                </c:pt>
                <c:pt idx="1378">
                  <c:v>7.6965071345229553E-3</c:v>
                </c:pt>
                <c:pt idx="1379">
                  <c:v>7.6965071345229553E-3</c:v>
                </c:pt>
                <c:pt idx="1380">
                  <c:v>7.6965071345229553E-3</c:v>
                </c:pt>
                <c:pt idx="1381">
                  <c:v>7.6965071345229553E-3</c:v>
                </c:pt>
                <c:pt idx="1382">
                  <c:v>7.6965071345229553E-3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084-429D-B484-954A755563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56061951"/>
        <c:axId val="656055711"/>
      </c:scatterChart>
      <c:valAx>
        <c:axId val="656061951"/>
        <c:scaling>
          <c:orientation val="minMax"/>
          <c:max val="17.600000000000001"/>
          <c:min val="17.2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200" dirty="0">
                    <a:solidFill>
                      <a:schemeClr val="tx1"/>
                    </a:solidFill>
                  </a:rPr>
                  <a:t>Sample Temperature</a:t>
                </a:r>
                <a:r>
                  <a:rPr lang="en-GB" sz="1200" baseline="0" dirty="0">
                    <a:solidFill>
                      <a:schemeClr val="tx1"/>
                    </a:solidFill>
                  </a:rPr>
                  <a:t> (K)</a:t>
                </a:r>
                <a:endParaRPr lang="en-GB" sz="1200" dirty="0">
                  <a:solidFill>
                    <a:schemeClr val="tx1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56055711"/>
        <c:crosses val="autoZero"/>
        <c:crossBetween val="midCat"/>
      </c:valAx>
      <c:valAx>
        <c:axId val="656055711"/>
        <c:scaling>
          <c:orientation val="minMax"/>
          <c:max val="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 sz="1200" dirty="0">
                    <a:solidFill>
                      <a:schemeClr val="tx1"/>
                    </a:solidFill>
                  </a:rPr>
                  <a:t>Normalised Resistance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.0" sourceLinked="0"/>
        <c:majorTickMark val="in"/>
        <c:minorTickMark val="in"/>
        <c:tickLblPos val="nextTo"/>
        <c:spPr>
          <a:noFill/>
          <a:ln w="285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56061951"/>
        <c:crosses val="autoZero"/>
        <c:crossBetween val="midCat"/>
      </c:valAx>
      <c:spPr>
        <a:noFill/>
        <a:ln w="28575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6962971898794113"/>
          <c:y val="9.4639195587166075E-2"/>
          <c:w val="0.10393777708393677"/>
          <c:h val="0.49803681652802884"/>
        </c:manualLayout>
      </c:layout>
      <c:overlay val="0"/>
      <c:spPr>
        <a:ln w="28575">
          <a:solidFill>
            <a:sysClr val="windowText" lastClr="000000"/>
          </a:solidFill>
        </a:ln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0.46627</cdr:x>
      <cdr:y>0.47198</cdr:y>
    </cdr:from>
    <cdr:to>
      <cdr:x>1</cdr:x>
      <cdr:y>0.47198</cdr:y>
    </cdr:to>
    <cdr:cxnSp macro="">
      <cdr:nvCxnSpPr>
        <cdr:cNvPr id="5" name="Straight Arrow Connector 4"/>
        <cdr:cNvCxnSpPr/>
      </cdr:nvCxnSpPr>
      <cdr:spPr>
        <a:xfrm xmlns:a="http://schemas.openxmlformats.org/drawingml/2006/main">
          <a:off x="2629077" y="2938839"/>
          <a:ext cx="2876204" cy="0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chemeClr val="accent1">
              <a:lumMod val="75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0.85191</cdr:x>
      <cdr:y>0.78148</cdr:y>
    </cdr:from>
    <cdr:to>
      <cdr:x>1</cdr:x>
      <cdr:y>0.86018</cdr:y>
    </cdr:to>
    <cdr:sp macro="" textlink="">
      <cdr:nvSpPr>
        <cdr:cNvPr id="6" name="Rounded Rectangle 5"/>
        <cdr:cNvSpPr/>
      </cdr:nvSpPr>
      <cdr:spPr>
        <a:xfrm xmlns:a="http://schemas.openxmlformats.org/drawingml/2006/main">
          <a:off x="4590882" y="4576741"/>
          <a:ext cx="798020" cy="460933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sz="1200" dirty="0" smtClean="0"/>
            <a:t>14.2 K</a:t>
          </a:r>
          <a:endParaRPr lang="en-US" sz="12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0.43275</cdr:x>
      <cdr:y>0.21119</cdr:y>
    </cdr:from>
    <cdr:to>
      <cdr:x>0.77547</cdr:x>
      <cdr:y>0.21656</cdr:y>
    </cdr:to>
    <cdr:cxnSp macro="">
      <cdr:nvCxnSpPr>
        <cdr:cNvPr id="3" name="Straight Arrow Connector 2"/>
        <cdr:cNvCxnSpPr/>
      </cdr:nvCxnSpPr>
      <cdr:spPr>
        <a:xfrm xmlns:a="http://schemas.openxmlformats.org/drawingml/2006/main">
          <a:off x="2780523" y="734420"/>
          <a:ext cx="2202024" cy="18661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rgbClr val="0070C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0.7624</cdr:x>
      <cdr:y>0.25412</cdr:y>
    </cdr:from>
    <cdr:to>
      <cdr:x>0.88583</cdr:x>
      <cdr:y>0.39763</cdr:y>
    </cdr:to>
    <cdr:sp macro="" textlink="">
      <cdr:nvSpPr>
        <cdr:cNvPr id="4" name="Rounded Rectangle 3"/>
        <cdr:cNvSpPr/>
      </cdr:nvSpPr>
      <cdr:spPr>
        <a:xfrm xmlns:a="http://schemas.openxmlformats.org/drawingml/2006/main">
          <a:off x="4898571" y="883710"/>
          <a:ext cx="793103" cy="499034"/>
        </a:xfrm>
        <a:prstGeom xmlns:a="http://schemas.openxmlformats.org/drawingml/2006/main" prst="roundRect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sz="1400" dirty="0" smtClean="0"/>
            <a:t>16.8 K</a:t>
          </a:r>
          <a:endParaRPr lang="en-US" sz="14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2/11/2025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65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27051" y="1844676"/>
            <a:ext cx="11233579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677C1E0-3598-A0AC-EBE6-0F346CD13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>
          <a:xfrm>
            <a:off x="335360" y="6356351"/>
            <a:ext cx="11672192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14th IFAST  WP9 Quarterly Meeting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4270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71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6.tif"/><Relationship Id="rId7" Type="http://schemas.openxmlformats.org/officeDocument/2006/relationships/image" Target="../media/image10.png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4.jpe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tif"/><Relationship Id="rId7" Type="http://schemas.openxmlformats.org/officeDocument/2006/relationships/image" Target="../media/image19.em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10" Type="http://schemas.openxmlformats.org/officeDocument/2006/relationships/image" Target="../media/image4.jpeg"/><Relationship Id="rId4" Type="http://schemas.openxmlformats.org/officeDocument/2006/relationships/image" Target="../media/image16.tif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24.png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png"/><Relationship Id="rId11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5.png"/><Relationship Id="rId4" Type="http://schemas.openxmlformats.org/officeDocument/2006/relationships/image" Target="../media/image21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0.png"/><Relationship Id="rId4" Type="http://schemas.openxmlformats.org/officeDocument/2006/relationships/image" Target="../media/image28.emf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4.jpeg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48889C97-71EC-28DD-E7A2-6F95182F8A71}"/>
              </a:ext>
            </a:extLst>
          </p:cNvPr>
          <p:cNvSpPr/>
          <p:nvPr/>
        </p:nvSpPr>
        <p:spPr>
          <a:xfrm rot="10800000">
            <a:off x="8293768" y="-1"/>
            <a:ext cx="3898230" cy="6857998"/>
          </a:xfrm>
          <a:prstGeom prst="triangle">
            <a:avLst>
              <a:gd name="adj" fmla="val 0"/>
            </a:avLst>
          </a:prstGeom>
          <a:solidFill>
            <a:srgbClr val="005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50" y="184223"/>
            <a:ext cx="4695405" cy="12003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D51283-AAF7-BA1C-E6DE-25EF112B1E52}"/>
              </a:ext>
            </a:extLst>
          </p:cNvPr>
          <p:cNvSpPr txBox="1"/>
          <p:nvPr/>
        </p:nvSpPr>
        <p:spPr>
          <a:xfrm>
            <a:off x="176537" y="1912411"/>
            <a:ext cx="7976864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60" dirty="0" smtClean="0">
                <a:solidFill>
                  <a:srgbClr val="2E2D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Nb3Sn</a:t>
            </a:r>
            <a:r>
              <a:rPr lang="en-US" sz="3600" b="1" spc="-160" dirty="0">
                <a:solidFill>
                  <a:srgbClr val="2E2D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r>
              <a:rPr lang="en-US" sz="3600" b="1" spc="-160" dirty="0" smtClean="0">
                <a:solidFill>
                  <a:srgbClr val="2E2D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and </a:t>
            </a:r>
            <a:r>
              <a:rPr lang="en-US" sz="3600" b="1" spc="-160" dirty="0" err="1" smtClean="0">
                <a:solidFill>
                  <a:srgbClr val="2E2D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NbTiN</a:t>
            </a:r>
            <a:r>
              <a:rPr lang="en-US" sz="3600" b="1" spc="-160" dirty="0" smtClean="0">
                <a:solidFill>
                  <a:srgbClr val="2E2D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progress towards Cavity coating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spc="-160" dirty="0" smtClean="0">
              <a:solidFill>
                <a:srgbClr val="2E2D62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-16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  <a:t>14</a:t>
            </a:r>
            <a:r>
              <a:rPr kumimoji="0" lang="en-US" sz="3600" b="1" i="0" u="none" strike="noStrike" kern="1200" cap="none" spc="-160" normalizeH="0" baseline="3000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  <a:t>th</a:t>
            </a:r>
            <a:r>
              <a:rPr kumimoji="0" lang="en-US" sz="3600" b="1" i="0" u="none" strike="noStrike" kern="1200" cap="none" spc="-160" normalizeH="0" baseline="0" noProof="0" dirty="0" smtClean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 Nova" panose="020B0504020202020204" pitchFamily="34" charset="0"/>
                <a:cs typeface="Arial" panose="020B0604020202020204" pitchFamily="34" charset="0"/>
              </a:rPr>
              <a:t> IFAST WP9 Quarterly Meeting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6DCE8E-6BF7-EEC1-C37B-6FA3DFA4045F}"/>
              </a:ext>
            </a:extLst>
          </p:cNvPr>
          <p:cNvSpPr/>
          <p:nvPr/>
        </p:nvSpPr>
        <p:spPr>
          <a:xfrm>
            <a:off x="214411" y="4005135"/>
            <a:ext cx="8483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dirty="0" smtClean="0">
                <a:solidFill>
                  <a:srgbClr val="2E2D62"/>
                </a:solidFill>
                <a:latin typeface="Arial Nova" panose="020B0504020202020204" pitchFamily="34" charset="0"/>
                <a:cs typeface="Arial" panose="020B0604020202020204" pitchFamily="34" charset="0"/>
              </a:rPr>
              <a:t> </a:t>
            </a:r>
            <a:endParaRPr lang="en-GB" sz="2000" dirty="0">
              <a:solidFill>
                <a:srgbClr val="2E2D62"/>
              </a:solidFill>
              <a:latin typeface="Arial Nova" panose="020B05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2C5EF87-3C37-A652-EE76-F598A11D2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122" y="219427"/>
            <a:ext cx="1985869" cy="112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14th IFAST  WP9 Quarterly Meeting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303" y="5944388"/>
            <a:ext cx="1171275" cy="55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98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C91FD35-273A-4D3F-A1F6-736CC8034085}" type="slidenum">
              <a:rPr lang="en-GB" smtClean="0"/>
              <a:t>10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90490"/>
            <a:ext cx="10515600" cy="549274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Future work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00328" y="745236"/>
            <a:ext cx="1134225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FF0000"/>
                </a:solidFill>
              </a:rPr>
              <a:t>Planar samples: 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 smtClean="0"/>
              <a:t>Nb3Sn on copper disk for RF surface resistance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Nb3Sn on Thick </a:t>
            </a:r>
            <a:r>
              <a:rPr lang="en-GB" dirty="0" err="1" smtClean="0"/>
              <a:t>Nb</a:t>
            </a:r>
            <a:r>
              <a:rPr lang="en-GB" dirty="0" smtClean="0"/>
              <a:t> </a:t>
            </a:r>
            <a:r>
              <a:rPr lang="en-GB" dirty="0" err="1" smtClean="0"/>
              <a:t>underlayer</a:t>
            </a:r>
            <a:endParaRPr lang="en-GB" dirty="0" smtClean="0"/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Nb3Sn with 3 different layer thickness 6h, 12h and 24 hours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V3Si on copper(Lower Priority)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 smtClean="0"/>
              <a:t>Nb3Sn on Sapphire disk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With copper under layer 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With copper under layer and </a:t>
            </a:r>
            <a:r>
              <a:rPr lang="en-GB" dirty="0" err="1" smtClean="0"/>
              <a:t>Nb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FF0000"/>
                </a:solidFill>
              </a:rPr>
              <a:t>QPR 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 smtClean="0"/>
              <a:t>Waiting for the QPR to arrive from HZB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FF0000"/>
                </a:solidFill>
              </a:rPr>
              <a:t>6 GHz Cavity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 smtClean="0"/>
              <a:t>Close cavity with </a:t>
            </a:r>
            <a:r>
              <a:rPr lang="en-GB" dirty="0" err="1" smtClean="0"/>
              <a:t>NbTiN</a:t>
            </a:r>
            <a:r>
              <a:rPr lang="en-GB" dirty="0" smtClean="0"/>
              <a:t> deposition in Darcy (to be measured at INFN)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 smtClean="0"/>
              <a:t>Open cavity with Nb3Sn deposition in Sharon new chamber (to be measured at Surf lab)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FF0000"/>
                </a:solidFill>
              </a:rPr>
              <a:t>1.3 GHz cavity for Nb3Sn deposition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 smtClean="0"/>
              <a:t>Open  cavity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 smtClean="0"/>
              <a:t>Close  </a:t>
            </a:r>
            <a:r>
              <a:rPr lang="en-GB" dirty="0" err="1" smtClean="0"/>
              <a:t>Nb</a:t>
            </a:r>
            <a:r>
              <a:rPr lang="en-GB" dirty="0" smtClean="0"/>
              <a:t> cavity (3 cavities)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 smtClean="0"/>
              <a:t>Close diamond turned Cu cavity from CERN</a:t>
            </a:r>
          </a:p>
          <a:p>
            <a:pPr marL="742950" lvl="1" indent="-285750">
              <a:buFont typeface="Wingdings" panose="05000000000000000000" pitchFamily="2" charset="2"/>
              <a:buChar char="v"/>
            </a:pPr>
            <a:r>
              <a:rPr lang="en-GB" dirty="0" smtClean="0"/>
              <a:t>Close  </a:t>
            </a:r>
            <a:r>
              <a:rPr lang="en-GB" dirty="0" err="1" smtClean="0"/>
              <a:t>hydroformed</a:t>
            </a:r>
            <a:r>
              <a:rPr lang="en-GB" dirty="0" smtClean="0"/>
              <a:t> Cu cavity coated with </a:t>
            </a:r>
            <a:r>
              <a:rPr lang="en-GB" dirty="0" err="1" smtClean="0"/>
              <a:t>Nb</a:t>
            </a:r>
            <a:r>
              <a:rPr lang="en-GB" dirty="0" smtClean="0"/>
              <a:t> at CERN ready for deposition of Nb3Sn.</a:t>
            </a:r>
          </a:p>
        </p:txBody>
      </p:sp>
    </p:spTree>
    <p:extLst>
      <p:ext uri="{BB962C8B-B14F-4D97-AF65-F5344CB8AC3E}">
        <p14:creationId xmlns:p14="http://schemas.microsoft.com/office/powerpoint/2010/main" val="2440335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177" y="209390"/>
            <a:ext cx="11034010" cy="518666"/>
          </a:xfrm>
        </p:spPr>
        <p:txBody>
          <a:bodyPr>
            <a:noAutofit/>
          </a:bodyPr>
          <a:lstStyle/>
          <a:p>
            <a:r>
              <a:rPr lang="en-GB" sz="3600" dirty="0" smtClean="0"/>
              <a:t>Nb3Sn Deposition Temperature </a:t>
            </a:r>
            <a:r>
              <a:rPr lang="en-GB" sz="3600" dirty="0"/>
              <a:t>O</a:t>
            </a:r>
            <a:r>
              <a:rPr lang="en-GB" sz="3600" dirty="0" smtClean="0"/>
              <a:t>ptimisation 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255" y="984681"/>
            <a:ext cx="3237345" cy="24280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964" y="940986"/>
            <a:ext cx="3260436" cy="24453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049" y="920991"/>
            <a:ext cx="3376660" cy="25324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225" y="3510680"/>
            <a:ext cx="4632175" cy="32107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816" y="3611912"/>
            <a:ext cx="4022768" cy="30170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38939" y="2040556"/>
            <a:ext cx="1029903" cy="366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Nb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5192" y="3012707"/>
            <a:ext cx="779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Cu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43588" y="3756223"/>
            <a:ext cx="2059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Four point probe on sapphire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82880" y="3610361"/>
            <a:ext cx="35998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Nb3Sn with bulk like properties is synthesised at 570 C and 50 W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The film is very uniform in stoichiometry through out the depth with the lowest level of oxygen and Cu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Very sharp interface and good adhesion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74505" y="140196"/>
            <a:ext cx="1158590" cy="65705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762" y="6162631"/>
            <a:ext cx="1171275" cy="55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4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8584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Follow up of the samples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57236" y="1062182"/>
            <a:ext cx="60867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Three of the samples  with the highest Tc were sent for point contact tunnelling (PDC) for both TC, bandgap measurement and XRD.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For each set both sapphire and copper witness sample was sent.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Also a </a:t>
            </a:r>
            <a:r>
              <a:rPr lang="en-GB" dirty="0" err="1" smtClean="0"/>
              <a:t>NbTiN</a:t>
            </a:r>
            <a:r>
              <a:rPr lang="en-GB" dirty="0" smtClean="0"/>
              <a:t> deposited on sapphire in Sharon for 24 hours and RRR tested here which gave  17.was also sent.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Nb3Sn and </a:t>
            </a:r>
            <a:r>
              <a:rPr lang="en-GB" dirty="0" err="1" smtClean="0"/>
              <a:t>NbTiN</a:t>
            </a:r>
            <a:r>
              <a:rPr lang="en-GB" dirty="0" smtClean="0"/>
              <a:t> also sent to HZBDR for positron annihilation for point defect measurement.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pic>
        <p:nvPicPr>
          <p:cNvPr id="2051" name="4B09BC0A-77BD-4ADB-9310-05FC5B6D141A" descr="IMG_00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96474" y="1627330"/>
            <a:ext cx="4170819" cy="304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426" y="1416752"/>
            <a:ext cx="3195352" cy="26768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920" y="4016837"/>
            <a:ext cx="3506342" cy="22885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245" y="6178459"/>
            <a:ext cx="1171275" cy="5508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80012" y="139497"/>
            <a:ext cx="1158590" cy="65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80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7685"/>
            <a:ext cx="10515600" cy="56067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 </a:t>
            </a:r>
            <a:r>
              <a:rPr lang="en-GB" sz="4000" dirty="0"/>
              <a:t>Nb3Sn dep on INFN Cu after NEG Cartridge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947" y="1153254"/>
            <a:ext cx="2130906" cy="15981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09" y="1125547"/>
            <a:ext cx="2130905" cy="15981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902" y="1125547"/>
            <a:ext cx="2167847" cy="1625886"/>
          </a:xfrm>
          <a:prstGeom prst="rect">
            <a:avLst/>
          </a:prstGeom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 flipV="1">
            <a:off x="2150324" y="2022764"/>
            <a:ext cx="83514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3758" y="1070273"/>
            <a:ext cx="4226999" cy="39659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53" y="3121119"/>
            <a:ext cx="2396300" cy="223882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02858" y="3124265"/>
            <a:ext cx="2414219" cy="225556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2353" y="3061744"/>
            <a:ext cx="2483124" cy="231994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flipH="1">
            <a:off x="3092863" y="3183024"/>
            <a:ext cx="517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Nb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25380" y="3129564"/>
            <a:ext cx="607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Sn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432852" y="3251610"/>
            <a:ext cx="71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28708" y="139497"/>
            <a:ext cx="1158590" cy="65705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8250" y="6219314"/>
            <a:ext cx="1171275" cy="5508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0281" y="4145671"/>
            <a:ext cx="100097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Nb2O5</a:t>
            </a:r>
            <a:endParaRPr lang="en-GB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4367061" y="4626170"/>
            <a:ext cx="468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Nb3d5</a:t>
            </a:r>
            <a:endParaRPr lang="en-GB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4010555" y="4572200"/>
            <a:ext cx="5261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Nb3d3</a:t>
            </a:r>
            <a:endParaRPr lang="en-GB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3890801" y="4451215"/>
            <a:ext cx="4235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NbO2</a:t>
            </a:r>
            <a:endParaRPr lang="en-GB" sz="800" dirty="0"/>
          </a:p>
        </p:txBody>
      </p:sp>
      <p:sp>
        <p:nvSpPr>
          <p:cNvPr id="14" name="TextBox 13"/>
          <p:cNvSpPr txBox="1"/>
          <p:nvPr/>
        </p:nvSpPr>
        <p:spPr>
          <a:xfrm>
            <a:off x="1754266" y="4405828"/>
            <a:ext cx="4428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Sn3d5</a:t>
            </a:r>
            <a:endParaRPr lang="en-GB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887017" y="4464478"/>
            <a:ext cx="5340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Sn3d3</a:t>
            </a:r>
            <a:endParaRPr lang="en-GB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1471610" y="3259968"/>
            <a:ext cx="5829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err="1" smtClean="0"/>
              <a:t>SnO</a:t>
            </a:r>
            <a:endParaRPr lang="en-GB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5727890" y="3843117"/>
            <a:ext cx="6369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Cu2p1</a:t>
            </a:r>
            <a:endParaRPr lang="en-GB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6850924" y="3206508"/>
            <a:ext cx="484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Cu2p3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580380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1306"/>
            <a:ext cx="10515600" cy="540039"/>
          </a:xfrm>
        </p:spPr>
        <p:txBody>
          <a:bodyPr>
            <a:noAutofit/>
          </a:bodyPr>
          <a:lstStyle/>
          <a:p>
            <a:r>
              <a:rPr lang="en-GB" sz="3600" dirty="0"/>
              <a:t>Nb3Sn </a:t>
            </a:r>
            <a:r>
              <a:rPr lang="en-GB" sz="3600" dirty="0" smtClean="0"/>
              <a:t>dep on INFN Cu after NEG Cartridge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150552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0336006"/>
              </p:ext>
            </p:extLst>
          </p:nvPr>
        </p:nvGraphicFramePr>
        <p:xfrm>
          <a:off x="206086" y="816327"/>
          <a:ext cx="3913332" cy="2824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Picture" r:id="rId3" imgW="0" imgH="0" progId="StaticMetafile">
                  <p:embed/>
                </p:oleObj>
              </mc:Choice>
              <mc:Fallback>
                <p:oleObj name="Picture" r:id="rId3" imgW="0" imgH="0" progId="StaticMetafile">
                  <p:embed/>
                  <p:pic>
                    <p:nvPicPr>
                      <p:cNvPr id="0" name="rectole000000000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086" y="816327"/>
                        <a:ext cx="3913332" cy="282453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4606904"/>
              </p:ext>
            </p:extLst>
          </p:nvPr>
        </p:nvGraphicFramePr>
        <p:xfrm>
          <a:off x="5502778" y="711345"/>
          <a:ext cx="5211403" cy="1832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Picture" r:id="rId5" imgW="0" imgH="0" progId="StaticMetafile">
                  <p:embed/>
                </p:oleObj>
              </mc:Choice>
              <mc:Fallback>
                <p:oleObj name="Picture" r:id="rId5" imgW="0" imgH="0" progId="StaticMetafile">
                  <p:embed/>
                  <p:pic>
                    <p:nvPicPr>
                      <p:cNvPr id="0" name="rectole000000000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2778" y="711345"/>
                        <a:ext cx="5211403" cy="183257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2779" y="2448459"/>
            <a:ext cx="5211403" cy="2001673"/>
          </a:xfrm>
          <a:prstGeom prst="rect">
            <a:avLst/>
          </a:prstGeom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619750" y="495069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442904"/>
              </p:ext>
            </p:extLst>
          </p:nvPr>
        </p:nvGraphicFramePr>
        <p:xfrm>
          <a:off x="5502778" y="4419110"/>
          <a:ext cx="5211403" cy="1937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Picture" r:id="rId8" imgW="0" imgH="0" progId="StaticMetafile">
                  <p:embed/>
                </p:oleObj>
              </mc:Choice>
              <mc:Fallback>
                <p:oleObj name="Picture" r:id="rId8" imgW="0" imgH="0" progId="StaticMetafile">
                  <p:embed/>
                  <p:pic>
                    <p:nvPicPr>
                      <p:cNvPr id="0" name="rectole0000000011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2778" y="4419110"/>
                        <a:ext cx="5211403" cy="193724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8555" y="3745840"/>
            <a:ext cx="4984831" cy="19146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74506" y="142940"/>
            <a:ext cx="1158590" cy="6570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4185" y="5888996"/>
            <a:ext cx="1171275" cy="55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86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0000000-0008-0000-0B00-000005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182414" y="876797"/>
          <a:ext cx="5388902" cy="585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100-000009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80284" y="2105998"/>
          <a:ext cx="5735875" cy="4292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9135" y="140927"/>
            <a:ext cx="192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smtClean="0"/>
              <a:t>Nb3Sn</a:t>
            </a:r>
          </a:p>
          <a:p>
            <a:r>
              <a:rPr lang="en-GB" sz="1200" u="sng" dirty="0" smtClean="0"/>
              <a:t>25/01/25</a:t>
            </a:r>
          </a:p>
          <a:p>
            <a:endParaRPr lang="en-GB" sz="12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49135" y="642363"/>
            <a:ext cx="4106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Sample deposited by INFN and tested at Daresbury Laboratory.</a:t>
            </a:r>
            <a:endParaRPr lang="en-GB" i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417320" y="2725604"/>
            <a:ext cx="731520" cy="665020"/>
          </a:xfrm>
          <a:prstGeom prst="straightConnector1">
            <a:avLst/>
          </a:prstGeom>
          <a:ln w="127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402378" y="4252272"/>
            <a:ext cx="2626821" cy="1163195"/>
          </a:xfrm>
          <a:prstGeom prst="straightConnector1">
            <a:avLst/>
          </a:prstGeom>
          <a:ln w="190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32073" y="140927"/>
            <a:ext cx="4056611" cy="552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932815" y="185696"/>
            <a:ext cx="4355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Critical Temperature [T</a:t>
            </a:r>
            <a:r>
              <a:rPr lang="en-GB" sz="1600" baseline="-25000" dirty="0" smtClean="0"/>
              <a:t>c</a:t>
            </a:r>
            <a:r>
              <a:rPr lang="en-GB" sz="1600" dirty="0" smtClean="0"/>
              <a:t>] measured by the Magnetic Field Penetration Facility [MFPF]. 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014152" y="1409813"/>
            <a:ext cx="3956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Point of full Flux Penetration [</a:t>
            </a:r>
            <a:r>
              <a:rPr lang="en-GB" sz="1600" dirty="0" err="1" smtClean="0"/>
              <a:t>B</a:t>
            </a:r>
            <a:r>
              <a:rPr lang="en-GB" sz="1600" i="1" baseline="-25000" dirty="0" err="1" smtClean="0"/>
              <a:t>fp</a:t>
            </a:r>
            <a:r>
              <a:rPr lang="en-GB" sz="1600" dirty="0" smtClean="0"/>
              <a:t>] measured by the Magnetic Field Penetration Facility [MFPF].</a:t>
            </a:r>
            <a:endParaRPr lang="en-GB" sz="16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736676" y="2056683"/>
            <a:ext cx="3009208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8736676" y="5253644"/>
            <a:ext cx="2834640" cy="16625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10665229" y="2247147"/>
            <a:ext cx="814647" cy="4749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15 K</a:t>
            </a:r>
            <a:endParaRPr lang="en-GB" sz="1200" dirty="0"/>
          </a:p>
        </p:txBody>
      </p:sp>
      <p:sp>
        <p:nvSpPr>
          <p:cNvPr id="22" name="Rounded Rectangle 21"/>
          <p:cNvSpPr/>
          <p:nvPr/>
        </p:nvSpPr>
        <p:spPr>
          <a:xfrm>
            <a:off x="10740042" y="3790604"/>
            <a:ext cx="665019" cy="4324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14.4 K</a:t>
            </a:r>
            <a:endParaRPr lang="en-GB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678" y="6123107"/>
            <a:ext cx="1171275" cy="5508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199" y="135496"/>
            <a:ext cx="1173129" cy="66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637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6 GHz cavity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9818" y="225128"/>
            <a:ext cx="1158590" cy="6570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940" y="6263472"/>
            <a:ext cx="1171275" cy="55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386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309" y="180397"/>
            <a:ext cx="10515600" cy="641639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6</a:t>
            </a:r>
            <a:r>
              <a:rPr lang="en-GB" dirty="0" smtClean="0"/>
              <a:t> GHz cavity deposited </a:t>
            </a:r>
            <a:r>
              <a:rPr lang="en-GB" dirty="0" err="1" smtClean="0"/>
              <a:t>NbTiN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89" y="876588"/>
            <a:ext cx="2526212" cy="35716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5517" y="876588"/>
            <a:ext cx="3197842" cy="26105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4850" y="3330575"/>
            <a:ext cx="622300" cy="1968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104448" y="4587169"/>
            <a:ext cx="45904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Cavity to be shipped to INFN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Ideally tested at low power at </a:t>
            </a:r>
            <a:r>
              <a:rPr lang="en-GB" dirty="0"/>
              <a:t>D</a:t>
            </a:r>
            <a:r>
              <a:rPr lang="en-GB" dirty="0" smtClean="0"/>
              <a:t>aresbury  and then sent to INFN.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Waiting for new cavity to be shipped from INFN </a:t>
            </a:r>
          </a:p>
          <a:p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614" y="172689"/>
            <a:ext cx="1158590" cy="65705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111" y="6263472"/>
            <a:ext cx="1171275" cy="5508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2110" y="876588"/>
            <a:ext cx="1833054" cy="2591639"/>
          </a:xfrm>
          <a:prstGeom prst="rect">
            <a:avLst/>
          </a:prstGeom>
        </p:spPr>
      </p:pic>
      <p:pic>
        <p:nvPicPr>
          <p:cNvPr id="7170" name="2738D9FA-01A8-4C8C-A3EC-AD0C3C15C257" descr="Date 30012025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674568" y="1134829"/>
            <a:ext cx="2686971" cy="201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21752" y="3531857"/>
            <a:ext cx="6578811" cy="988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90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941" y="101102"/>
            <a:ext cx="2778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 err="1" smtClean="0"/>
              <a:t>NbTiN</a:t>
            </a:r>
            <a:r>
              <a:rPr lang="en-GB" sz="2000" u="sng" dirty="0" smtClean="0"/>
              <a:t> (Twisted)(Rod)</a:t>
            </a:r>
          </a:p>
          <a:p>
            <a:r>
              <a:rPr lang="en-GB" sz="1200" u="sng" dirty="0" smtClean="0"/>
              <a:t>17/01/25. Darcy.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100-000009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12830" y="2263898"/>
          <a:ext cx="5522535" cy="4189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501" y="688920"/>
            <a:ext cx="46511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Two samples tested:</a:t>
            </a:r>
          </a:p>
          <a:p>
            <a:pPr marL="1085850" lvl="2" indent="-171450">
              <a:buFont typeface="Wingdings" panose="05000000000000000000" pitchFamily="2" charset="2"/>
              <a:buChar char="Ø"/>
            </a:pPr>
            <a:r>
              <a:rPr lang="en-GB" sz="1200" i="1" dirty="0" smtClean="0"/>
              <a:t>Multi-probe</a:t>
            </a:r>
            <a:r>
              <a:rPr lang="en-GB" sz="1200" i="1" dirty="0"/>
              <a:t>:</a:t>
            </a:r>
            <a:r>
              <a:rPr lang="en-GB" sz="1200" i="1" dirty="0" smtClean="0"/>
              <a:t> T</a:t>
            </a:r>
            <a:r>
              <a:rPr lang="en-GB" sz="1200" i="1" baseline="-25000" dirty="0" smtClean="0"/>
              <a:t>c</a:t>
            </a:r>
            <a:r>
              <a:rPr lang="en-GB" sz="1200" i="1" dirty="0" smtClean="0"/>
              <a:t> measured on Sapphire [</a:t>
            </a:r>
            <a:r>
              <a:rPr lang="en-GB" sz="1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ø= &lt; 10mm].</a:t>
            </a:r>
          </a:p>
          <a:p>
            <a:pPr marL="1085850" lvl="2" indent="-171450">
              <a:buFont typeface="Wingdings" panose="05000000000000000000" pitchFamily="2" charset="2"/>
              <a:buChar char="Ø"/>
            </a:pPr>
            <a:r>
              <a:rPr lang="en-GB" sz="1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MFPF: </a:t>
            </a:r>
            <a:r>
              <a:rPr lang="en-GB" sz="12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GB" sz="1200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fp</a:t>
            </a:r>
            <a:r>
              <a:rPr lang="en-GB" sz="1200" i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&amp; T</a:t>
            </a:r>
            <a:r>
              <a:rPr lang="en-GB" sz="1200" i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200" i="1" dirty="0" smtClean="0"/>
              <a:t>  measured on Cu [</a:t>
            </a:r>
            <a:r>
              <a:rPr lang="en-GB" sz="12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ø = 50 mm].</a:t>
            </a:r>
            <a:endParaRPr lang="en-GB" sz="1200" i="1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B00-00000500000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441782" y="2924852"/>
          <a:ext cx="6425229" cy="3477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 noGrp="1"/>
          </p:cNvGraphicFramePr>
          <p:nvPr>
            <p:extLst/>
          </p:nvPr>
        </p:nvGraphicFramePr>
        <p:xfrm>
          <a:off x="5206482" y="186612"/>
          <a:ext cx="6432451" cy="2687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7819053" y="501212"/>
            <a:ext cx="3116425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9377265" y="4763277"/>
            <a:ext cx="1959429" cy="1096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/>
              <a:t>Critical Temperature [T</a:t>
            </a:r>
            <a:r>
              <a:rPr lang="en-GB" sz="1400" baseline="-25000" dirty="0"/>
              <a:t>c</a:t>
            </a:r>
            <a:r>
              <a:rPr lang="en-GB" sz="1400" dirty="0"/>
              <a:t>] measured by the Magnetic Field Penetration Facility [MFPF]. 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0366310" y="746449"/>
            <a:ext cx="783772" cy="634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17.5 K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9647853" y="1595535"/>
            <a:ext cx="1819469" cy="1166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Critical Temperature [T</a:t>
            </a:r>
            <a:r>
              <a:rPr lang="en-GB" sz="1400" baseline="-25000" dirty="0" smtClean="0"/>
              <a:t>c</a:t>
            </a:r>
            <a:r>
              <a:rPr lang="en-GB" sz="1400" dirty="0" smtClean="0"/>
              <a:t>] measured by the Multi-probe.</a:t>
            </a:r>
            <a:endParaRPr lang="en-GB" sz="1400" dirty="0"/>
          </a:p>
        </p:txBody>
      </p:sp>
      <p:sp>
        <p:nvSpPr>
          <p:cNvPr id="17" name="Rectangle 16"/>
          <p:cNvSpPr/>
          <p:nvPr/>
        </p:nvSpPr>
        <p:spPr>
          <a:xfrm>
            <a:off x="312830" y="1615292"/>
            <a:ext cx="4208106" cy="740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17126" y="1740678"/>
            <a:ext cx="41896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Point of full Flux Penetration [</a:t>
            </a:r>
            <a:r>
              <a:rPr lang="en-GB" sz="1400" dirty="0" err="1">
                <a:solidFill>
                  <a:schemeClr val="bg1"/>
                </a:solidFill>
              </a:rPr>
              <a:t>B</a:t>
            </a:r>
            <a:r>
              <a:rPr lang="en-GB" sz="1400" i="1" baseline="-25000" dirty="0" err="1">
                <a:solidFill>
                  <a:schemeClr val="bg1"/>
                </a:solidFill>
              </a:rPr>
              <a:t>fp</a:t>
            </a:r>
            <a:r>
              <a:rPr lang="en-GB" sz="1400" dirty="0">
                <a:solidFill>
                  <a:schemeClr val="bg1"/>
                </a:solidFill>
              </a:rPr>
              <a:t>] measured by the Magnetic Field Penetration Facility [MFPF].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684" y="6164436"/>
            <a:ext cx="1171275" cy="5508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6166" y="30345"/>
            <a:ext cx="1158590" cy="65705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670858" y="2873829"/>
            <a:ext cx="1147157" cy="1648295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344437" y="5120640"/>
            <a:ext cx="1460319" cy="738984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11/02/2025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IFAST  WP9 Quarterly Meeting 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48872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c96fc706344063acfe18f40932bba15d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438c4b7bc73e521f56d8b71ccf727c90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2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Props1.xml><?xml version="1.0" encoding="utf-8"?>
<ds:datastoreItem xmlns:ds="http://schemas.openxmlformats.org/officeDocument/2006/customXml" ds:itemID="{53D7257A-D730-467A-9873-904B64366F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5FE28F-E808-4D13-89A4-C40B1B8D9C60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1e0c0f35-d0b2-43fb-b8b8-147d937ebf45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2e24dfb7-a69e-40eb-b94f-44b9ca9c25ed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9283</TotalTime>
  <Words>566</Words>
  <Application>Microsoft Office PowerPoint</Application>
  <PresentationFormat>Widescreen</PresentationFormat>
  <Paragraphs>109</Paragraphs>
  <Slides>10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Arial Nova</vt:lpstr>
      <vt:lpstr>Arial Regular</vt:lpstr>
      <vt:lpstr>Calibri</vt:lpstr>
      <vt:lpstr>Courier New</vt:lpstr>
      <vt:lpstr>Wingdings</vt:lpstr>
      <vt:lpstr>Font and logo master</vt:lpstr>
      <vt:lpstr>Font WITHOUT logo master</vt:lpstr>
      <vt:lpstr>Picture</vt:lpstr>
      <vt:lpstr>PowerPoint Presentation</vt:lpstr>
      <vt:lpstr>Nb3Sn Deposition Temperature Optimisation </vt:lpstr>
      <vt:lpstr>Follow up of the samples</vt:lpstr>
      <vt:lpstr> Nb3Sn dep on INFN Cu after NEG Cartridge</vt:lpstr>
      <vt:lpstr>Nb3Sn dep on INFN Cu after NEG Cartridge</vt:lpstr>
      <vt:lpstr>PowerPoint Presentation</vt:lpstr>
      <vt:lpstr>6 GHz cavity</vt:lpstr>
      <vt:lpstr>6 GHz cavity deposited NbTiN </vt:lpstr>
      <vt:lpstr>PowerPoint Presentation</vt:lpstr>
      <vt:lpstr>Future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Valizadeh, Reza (STFC,DL,AST)</cp:lastModifiedBy>
  <cp:revision>417</cp:revision>
  <cp:lastPrinted>2019-10-02T08:27:37Z</cp:lastPrinted>
  <dcterms:created xsi:type="dcterms:W3CDTF">2019-09-17T08:04:08Z</dcterms:created>
  <dcterms:modified xsi:type="dcterms:W3CDTF">2025-02-11T23:40:25Z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