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6.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7.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8.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9.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10.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11.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2.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3.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5.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6.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7.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8.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19.xml" ContentType="application/vnd.openxmlformats-officedocument.theme+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20.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21.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22.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23.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4"/>
    <p:sldMasterId id="2147483665" r:id="rId5"/>
    <p:sldMasterId id="2147483696" r:id="rId6"/>
    <p:sldMasterId id="2147483710" r:id="rId7"/>
    <p:sldMasterId id="2147483809" r:id="rId8"/>
    <p:sldMasterId id="2147483814" r:id="rId9"/>
    <p:sldMasterId id="2147483825" r:id="rId10"/>
    <p:sldMasterId id="2147483855" r:id="rId11"/>
    <p:sldMasterId id="2147483924" r:id="rId12"/>
    <p:sldMasterId id="2147483944" r:id="rId13"/>
    <p:sldMasterId id="2147483954" r:id="rId14"/>
    <p:sldMasterId id="2147483964" r:id="rId15"/>
    <p:sldMasterId id="2147483976" r:id="rId16"/>
    <p:sldMasterId id="2147483985" r:id="rId17"/>
    <p:sldMasterId id="2147483994" r:id="rId18"/>
    <p:sldMasterId id="2147484006" r:id="rId19"/>
    <p:sldMasterId id="2147484018" r:id="rId20"/>
    <p:sldMasterId id="2147484034" r:id="rId21"/>
    <p:sldMasterId id="2147484041" r:id="rId22"/>
    <p:sldMasterId id="2147484048" r:id="rId23"/>
    <p:sldMasterId id="2147484055" r:id="rId24"/>
    <p:sldMasterId id="2147484060" r:id="rId25"/>
    <p:sldMasterId id="2147484064" r:id="rId26"/>
    <p:sldMasterId id="2147484069" r:id="rId27"/>
  </p:sldMasterIdLst>
  <p:notesMasterIdLst>
    <p:notesMasterId r:id="rId148"/>
  </p:notesMasterIdLst>
  <p:sldIdLst>
    <p:sldId id="1056" r:id="rId28"/>
    <p:sldId id="1253" r:id="rId29"/>
    <p:sldId id="1254" r:id="rId30"/>
    <p:sldId id="1246" r:id="rId31"/>
    <p:sldId id="1252" r:id="rId32"/>
    <p:sldId id="1249" r:id="rId33"/>
    <p:sldId id="1255" r:id="rId34"/>
    <p:sldId id="1251" r:id="rId35"/>
    <p:sldId id="433" r:id="rId36"/>
    <p:sldId id="437" r:id="rId37"/>
    <p:sldId id="1256" r:id="rId38"/>
    <p:sldId id="1194" r:id="rId39"/>
    <p:sldId id="1257" r:id="rId40"/>
    <p:sldId id="1195" r:id="rId41"/>
    <p:sldId id="1947" r:id="rId42"/>
    <p:sldId id="1196" r:id="rId43"/>
    <p:sldId id="1197" r:id="rId44"/>
    <p:sldId id="1230" r:id="rId45"/>
    <p:sldId id="1198" r:id="rId46"/>
    <p:sldId id="1199" r:id="rId47"/>
    <p:sldId id="1200" r:id="rId48"/>
    <p:sldId id="1201" r:id="rId49"/>
    <p:sldId id="1202" r:id="rId50"/>
    <p:sldId id="1203" r:id="rId51"/>
    <p:sldId id="1204" r:id="rId52"/>
    <p:sldId id="1206" r:id="rId53"/>
    <p:sldId id="1211" r:id="rId54"/>
    <p:sldId id="1212" r:id="rId55"/>
    <p:sldId id="1213" r:id="rId56"/>
    <p:sldId id="1215" r:id="rId57"/>
    <p:sldId id="1216" r:id="rId58"/>
    <p:sldId id="1217" r:id="rId59"/>
    <p:sldId id="1231" r:id="rId60"/>
    <p:sldId id="1219" r:id="rId61"/>
    <p:sldId id="1220" r:id="rId62"/>
    <p:sldId id="1221" r:id="rId63"/>
    <p:sldId id="1900" r:id="rId64"/>
    <p:sldId id="1948" r:id="rId65"/>
    <p:sldId id="1949" r:id="rId66"/>
    <p:sldId id="1950" r:id="rId67"/>
    <p:sldId id="368" r:id="rId68"/>
    <p:sldId id="369" r:id="rId69"/>
    <p:sldId id="430" r:id="rId70"/>
    <p:sldId id="431" r:id="rId71"/>
    <p:sldId id="432" r:id="rId72"/>
    <p:sldId id="1952" r:id="rId73"/>
    <p:sldId id="1222" r:id="rId74"/>
    <p:sldId id="1225" r:id="rId75"/>
    <p:sldId id="1228" r:id="rId76"/>
    <p:sldId id="1229" r:id="rId77"/>
    <p:sldId id="1258" r:id="rId78"/>
    <p:sldId id="1248" r:id="rId79"/>
    <p:sldId id="1259" r:id="rId80"/>
    <p:sldId id="1260" r:id="rId81"/>
    <p:sldId id="1241" r:id="rId82"/>
    <p:sldId id="1261" r:id="rId83"/>
    <p:sldId id="1265" r:id="rId84"/>
    <p:sldId id="1266" r:id="rId85"/>
    <p:sldId id="1890" r:id="rId86"/>
    <p:sldId id="1891" r:id="rId87"/>
    <p:sldId id="1899" r:id="rId88"/>
    <p:sldId id="1897" r:id="rId89"/>
    <p:sldId id="1887" r:id="rId90"/>
    <p:sldId id="1272" r:id="rId91"/>
    <p:sldId id="1901" r:id="rId92"/>
    <p:sldId id="1892" r:id="rId93"/>
    <p:sldId id="1898" r:id="rId94"/>
    <p:sldId id="1902" r:id="rId95"/>
    <p:sldId id="1903" r:id="rId96"/>
    <p:sldId id="1904" r:id="rId97"/>
    <p:sldId id="1913" r:id="rId98"/>
    <p:sldId id="487" r:id="rId99"/>
    <p:sldId id="1917" r:id="rId100"/>
    <p:sldId id="1918" r:id="rId101"/>
    <p:sldId id="1920" r:id="rId102"/>
    <p:sldId id="1922" r:id="rId103"/>
    <p:sldId id="1923" r:id="rId104"/>
    <p:sldId id="1924" r:id="rId105"/>
    <p:sldId id="1925" r:id="rId106"/>
    <p:sldId id="1926" r:id="rId107"/>
    <p:sldId id="1927" r:id="rId108"/>
    <p:sldId id="1929" r:id="rId109"/>
    <p:sldId id="1930" r:id="rId110"/>
    <p:sldId id="459" r:id="rId111"/>
    <p:sldId id="1938" r:id="rId112"/>
    <p:sldId id="1243" r:id="rId113"/>
    <p:sldId id="1141" r:id="rId114"/>
    <p:sldId id="1142" r:id="rId115"/>
    <p:sldId id="1143" r:id="rId116"/>
    <p:sldId id="1144" r:id="rId117"/>
    <p:sldId id="1145" r:id="rId118"/>
    <p:sldId id="1148" r:id="rId119"/>
    <p:sldId id="1273" r:id="rId120"/>
    <p:sldId id="1274" r:id="rId121"/>
    <p:sldId id="1912" r:id="rId122"/>
    <p:sldId id="1939" r:id="rId123"/>
    <p:sldId id="1946" r:id="rId124"/>
    <p:sldId id="1280" r:id="rId125"/>
    <p:sldId id="1379" r:id="rId126"/>
    <p:sldId id="1851" r:id="rId127"/>
    <p:sldId id="1866" r:id="rId128"/>
    <p:sldId id="1867" r:id="rId129"/>
    <p:sldId id="1852" r:id="rId130"/>
    <p:sldId id="1863" r:id="rId131"/>
    <p:sldId id="306" r:id="rId132"/>
    <p:sldId id="309" r:id="rId133"/>
    <p:sldId id="1868" r:id="rId134"/>
    <p:sldId id="1869" r:id="rId135"/>
    <p:sldId id="1885" r:id="rId136"/>
    <p:sldId id="1778" r:id="rId137"/>
    <p:sldId id="1886" r:id="rId138"/>
    <p:sldId id="330" r:id="rId139"/>
    <p:sldId id="1941" r:id="rId140"/>
    <p:sldId id="1942" r:id="rId141"/>
    <p:sldId id="1889" r:id="rId142"/>
    <p:sldId id="1951" r:id="rId143"/>
    <p:sldId id="1945" r:id="rId144"/>
    <p:sldId id="1940" r:id="rId145"/>
    <p:sldId id="1061" r:id="rId146"/>
    <p:sldId id="1157" r:id="rId1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A21F74B-7B16-9B4B-B7AB-49113E55BAEE}">
          <p14:sldIdLst>
            <p14:sldId id="1056"/>
            <p14:sldId id="1253"/>
            <p14:sldId id="1254"/>
            <p14:sldId id="1246"/>
            <p14:sldId id="1252"/>
            <p14:sldId id="1249"/>
            <p14:sldId id="1255"/>
            <p14:sldId id="1251"/>
            <p14:sldId id="433"/>
            <p14:sldId id="437"/>
            <p14:sldId id="1256"/>
            <p14:sldId id="1194"/>
            <p14:sldId id="1257"/>
            <p14:sldId id="1195"/>
            <p14:sldId id="1947"/>
            <p14:sldId id="1196"/>
            <p14:sldId id="1197"/>
            <p14:sldId id="1230"/>
            <p14:sldId id="1198"/>
            <p14:sldId id="1199"/>
            <p14:sldId id="1200"/>
            <p14:sldId id="1201"/>
            <p14:sldId id="1202"/>
            <p14:sldId id="1203"/>
            <p14:sldId id="1204"/>
            <p14:sldId id="1206"/>
            <p14:sldId id="1211"/>
            <p14:sldId id="1212"/>
            <p14:sldId id="1213"/>
            <p14:sldId id="1215"/>
            <p14:sldId id="1216"/>
            <p14:sldId id="1217"/>
            <p14:sldId id="1231"/>
            <p14:sldId id="1219"/>
            <p14:sldId id="1220"/>
            <p14:sldId id="1221"/>
            <p14:sldId id="1900"/>
            <p14:sldId id="1948"/>
            <p14:sldId id="1949"/>
            <p14:sldId id="1950"/>
            <p14:sldId id="368"/>
            <p14:sldId id="369"/>
            <p14:sldId id="430"/>
            <p14:sldId id="431"/>
            <p14:sldId id="432"/>
            <p14:sldId id="1952"/>
            <p14:sldId id="1222"/>
            <p14:sldId id="1225"/>
            <p14:sldId id="1228"/>
            <p14:sldId id="1229"/>
            <p14:sldId id="1258"/>
            <p14:sldId id="1248"/>
            <p14:sldId id="1259"/>
            <p14:sldId id="1260"/>
            <p14:sldId id="1241"/>
            <p14:sldId id="1261"/>
            <p14:sldId id="1265"/>
            <p14:sldId id="1266"/>
            <p14:sldId id="1890"/>
            <p14:sldId id="1891"/>
            <p14:sldId id="1899"/>
            <p14:sldId id="1897"/>
            <p14:sldId id="1887"/>
            <p14:sldId id="1272"/>
            <p14:sldId id="1901"/>
            <p14:sldId id="1892"/>
            <p14:sldId id="1898"/>
            <p14:sldId id="1902"/>
            <p14:sldId id="1903"/>
            <p14:sldId id="1904"/>
            <p14:sldId id="1913"/>
            <p14:sldId id="487"/>
            <p14:sldId id="1917"/>
            <p14:sldId id="1918"/>
            <p14:sldId id="1920"/>
            <p14:sldId id="1922"/>
            <p14:sldId id="1923"/>
            <p14:sldId id="1924"/>
            <p14:sldId id="1925"/>
            <p14:sldId id="1926"/>
            <p14:sldId id="1927"/>
            <p14:sldId id="1929"/>
            <p14:sldId id="1930"/>
            <p14:sldId id="459"/>
            <p14:sldId id="1938"/>
            <p14:sldId id="1243"/>
            <p14:sldId id="1141"/>
            <p14:sldId id="1142"/>
            <p14:sldId id="1143"/>
            <p14:sldId id="1144"/>
            <p14:sldId id="1145"/>
            <p14:sldId id="1148"/>
            <p14:sldId id="1273"/>
            <p14:sldId id="1274"/>
            <p14:sldId id="1912"/>
            <p14:sldId id="1939"/>
            <p14:sldId id="1946"/>
            <p14:sldId id="1280"/>
            <p14:sldId id="1379"/>
            <p14:sldId id="1851"/>
            <p14:sldId id="1866"/>
            <p14:sldId id="1867"/>
            <p14:sldId id="1852"/>
            <p14:sldId id="1863"/>
            <p14:sldId id="306"/>
            <p14:sldId id="309"/>
            <p14:sldId id="1868"/>
            <p14:sldId id="1869"/>
            <p14:sldId id="1885"/>
            <p14:sldId id="1778"/>
            <p14:sldId id="1886"/>
            <p14:sldId id="330"/>
            <p14:sldId id="1941"/>
            <p14:sldId id="1942"/>
            <p14:sldId id="1889"/>
            <p14:sldId id="1951"/>
            <p14:sldId id="1945"/>
            <p14:sldId id="1940"/>
            <p14:sldId id="1061"/>
            <p14:sldId id="11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therine Wallace" initials="CW" lastIdx="1" clrIdx="0">
    <p:extLst>
      <p:ext uri="{19B8F6BF-5375-455C-9EA6-DF929625EA0E}">
        <p15:presenceInfo xmlns:p15="http://schemas.microsoft.com/office/powerpoint/2012/main" userId="S-1-5-21-24246923-3373240050-4223830599-100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80707"/>
    <a:srgbClr val="084FB8"/>
    <a:srgbClr val="7997B3"/>
    <a:srgbClr val="FF9801"/>
    <a:srgbClr val="E35303"/>
    <a:srgbClr val="3706B2"/>
    <a:srgbClr val="1E09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94660"/>
  </p:normalViewPr>
  <p:slideViewPr>
    <p:cSldViewPr snapToGrid="0">
      <p:cViewPr varScale="1">
        <p:scale>
          <a:sx n="115" d="100"/>
          <a:sy n="115" d="100"/>
        </p:scale>
        <p:origin x="725"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90.xml"/><Relationship Id="rId21" Type="http://schemas.openxmlformats.org/officeDocument/2006/relationships/slideMaster" Target="slideMasters/slideMaster18.xml"/><Relationship Id="rId42" Type="http://schemas.openxmlformats.org/officeDocument/2006/relationships/slide" Target="slides/slide15.xml"/><Relationship Id="rId63" Type="http://schemas.openxmlformats.org/officeDocument/2006/relationships/slide" Target="slides/slide36.xml"/><Relationship Id="rId84" Type="http://schemas.openxmlformats.org/officeDocument/2006/relationships/slide" Target="slides/slide57.xml"/><Relationship Id="rId138" Type="http://schemas.openxmlformats.org/officeDocument/2006/relationships/slide" Target="slides/slide111.xml"/><Relationship Id="rId107" Type="http://schemas.openxmlformats.org/officeDocument/2006/relationships/slide" Target="slides/slide80.xml"/><Relationship Id="rId11" Type="http://schemas.openxmlformats.org/officeDocument/2006/relationships/slideMaster" Target="slideMasters/slideMaster8.xml"/><Relationship Id="rId32" Type="http://schemas.openxmlformats.org/officeDocument/2006/relationships/slide" Target="slides/slide5.xml"/><Relationship Id="rId53" Type="http://schemas.openxmlformats.org/officeDocument/2006/relationships/slide" Target="slides/slide26.xml"/><Relationship Id="rId74" Type="http://schemas.openxmlformats.org/officeDocument/2006/relationships/slide" Target="slides/slide47.xml"/><Relationship Id="rId128" Type="http://schemas.openxmlformats.org/officeDocument/2006/relationships/slide" Target="slides/slide101.xml"/><Relationship Id="rId149" Type="http://schemas.openxmlformats.org/officeDocument/2006/relationships/commentAuthors" Target="commentAuthors.xml"/><Relationship Id="rId5" Type="http://schemas.openxmlformats.org/officeDocument/2006/relationships/slideMaster" Target="slideMasters/slideMaster2.xml"/><Relationship Id="rId95" Type="http://schemas.openxmlformats.org/officeDocument/2006/relationships/slide" Target="slides/slide68.xml"/><Relationship Id="rId22" Type="http://schemas.openxmlformats.org/officeDocument/2006/relationships/slideMaster" Target="slideMasters/slideMaster19.xml"/><Relationship Id="rId27" Type="http://schemas.openxmlformats.org/officeDocument/2006/relationships/slideMaster" Target="slideMasters/slideMaster24.xml"/><Relationship Id="rId43" Type="http://schemas.openxmlformats.org/officeDocument/2006/relationships/slide" Target="slides/slide16.xml"/><Relationship Id="rId48" Type="http://schemas.openxmlformats.org/officeDocument/2006/relationships/slide" Target="slides/slide21.xml"/><Relationship Id="rId64" Type="http://schemas.openxmlformats.org/officeDocument/2006/relationships/slide" Target="slides/slide37.xml"/><Relationship Id="rId69" Type="http://schemas.openxmlformats.org/officeDocument/2006/relationships/slide" Target="slides/slide42.xml"/><Relationship Id="rId113" Type="http://schemas.openxmlformats.org/officeDocument/2006/relationships/slide" Target="slides/slide86.xml"/><Relationship Id="rId118" Type="http://schemas.openxmlformats.org/officeDocument/2006/relationships/slide" Target="slides/slide91.xml"/><Relationship Id="rId134" Type="http://schemas.openxmlformats.org/officeDocument/2006/relationships/slide" Target="slides/slide107.xml"/><Relationship Id="rId139" Type="http://schemas.openxmlformats.org/officeDocument/2006/relationships/slide" Target="slides/slide112.xml"/><Relationship Id="rId80" Type="http://schemas.openxmlformats.org/officeDocument/2006/relationships/slide" Target="slides/slide53.xml"/><Relationship Id="rId85" Type="http://schemas.openxmlformats.org/officeDocument/2006/relationships/slide" Target="slides/slide58.xml"/><Relationship Id="rId150" Type="http://schemas.openxmlformats.org/officeDocument/2006/relationships/presProps" Target="presProps.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33" Type="http://schemas.openxmlformats.org/officeDocument/2006/relationships/slide" Target="slides/slide6.xml"/><Relationship Id="rId38" Type="http://schemas.openxmlformats.org/officeDocument/2006/relationships/slide" Target="slides/slide11.xml"/><Relationship Id="rId59" Type="http://schemas.openxmlformats.org/officeDocument/2006/relationships/slide" Target="slides/slide32.xml"/><Relationship Id="rId103" Type="http://schemas.openxmlformats.org/officeDocument/2006/relationships/slide" Target="slides/slide76.xml"/><Relationship Id="rId108" Type="http://schemas.openxmlformats.org/officeDocument/2006/relationships/slide" Target="slides/slide81.xml"/><Relationship Id="rId124" Type="http://schemas.openxmlformats.org/officeDocument/2006/relationships/slide" Target="slides/slide97.xml"/><Relationship Id="rId129" Type="http://schemas.openxmlformats.org/officeDocument/2006/relationships/slide" Target="slides/slide102.xml"/><Relationship Id="rId54" Type="http://schemas.openxmlformats.org/officeDocument/2006/relationships/slide" Target="slides/slide27.xml"/><Relationship Id="rId70" Type="http://schemas.openxmlformats.org/officeDocument/2006/relationships/slide" Target="slides/slide43.xml"/><Relationship Id="rId75" Type="http://schemas.openxmlformats.org/officeDocument/2006/relationships/slide" Target="slides/slide48.xml"/><Relationship Id="rId91" Type="http://schemas.openxmlformats.org/officeDocument/2006/relationships/slide" Target="slides/slide64.xml"/><Relationship Id="rId96" Type="http://schemas.openxmlformats.org/officeDocument/2006/relationships/slide" Target="slides/slide69.xml"/><Relationship Id="rId140" Type="http://schemas.openxmlformats.org/officeDocument/2006/relationships/slide" Target="slides/slide113.xml"/><Relationship Id="rId145" Type="http://schemas.openxmlformats.org/officeDocument/2006/relationships/slide" Target="slides/slide118.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Master" Target="slideMasters/slideMaster20.xml"/><Relationship Id="rId28" Type="http://schemas.openxmlformats.org/officeDocument/2006/relationships/slide" Target="slides/slide1.xml"/><Relationship Id="rId49" Type="http://schemas.openxmlformats.org/officeDocument/2006/relationships/slide" Target="slides/slide22.xml"/><Relationship Id="rId114" Type="http://schemas.openxmlformats.org/officeDocument/2006/relationships/slide" Target="slides/slide87.xml"/><Relationship Id="rId119" Type="http://schemas.openxmlformats.org/officeDocument/2006/relationships/slide" Target="slides/slide92.xml"/><Relationship Id="rId44" Type="http://schemas.openxmlformats.org/officeDocument/2006/relationships/slide" Target="slides/slide17.xml"/><Relationship Id="rId60" Type="http://schemas.openxmlformats.org/officeDocument/2006/relationships/slide" Target="slides/slide33.xml"/><Relationship Id="rId65" Type="http://schemas.openxmlformats.org/officeDocument/2006/relationships/slide" Target="slides/slide38.xml"/><Relationship Id="rId81" Type="http://schemas.openxmlformats.org/officeDocument/2006/relationships/slide" Target="slides/slide54.xml"/><Relationship Id="rId86" Type="http://schemas.openxmlformats.org/officeDocument/2006/relationships/slide" Target="slides/slide59.xml"/><Relationship Id="rId130" Type="http://schemas.openxmlformats.org/officeDocument/2006/relationships/slide" Target="slides/slide103.xml"/><Relationship Id="rId135" Type="http://schemas.openxmlformats.org/officeDocument/2006/relationships/slide" Target="slides/slide108.xml"/><Relationship Id="rId151" Type="http://schemas.openxmlformats.org/officeDocument/2006/relationships/viewProps" Target="viewProps.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12.xml"/><Relationship Id="rId109" Type="http://schemas.openxmlformats.org/officeDocument/2006/relationships/slide" Target="slides/slide82.xml"/><Relationship Id="rId34" Type="http://schemas.openxmlformats.org/officeDocument/2006/relationships/slide" Target="slides/slide7.xml"/><Relationship Id="rId50" Type="http://schemas.openxmlformats.org/officeDocument/2006/relationships/slide" Target="slides/slide23.xml"/><Relationship Id="rId55" Type="http://schemas.openxmlformats.org/officeDocument/2006/relationships/slide" Target="slides/slide28.xml"/><Relationship Id="rId76" Type="http://schemas.openxmlformats.org/officeDocument/2006/relationships/slide" Target="slides/slide49.xml"/><Relationship Id="rId97" Type="http://schemas.openxmlformats.org/officeDocument/2006/relationships/slide" Target="slides/slide70.xml"/><Relationship Id="rId104" Type="http://schemas.openxmlformats.org/officeDocument/2006/relationships/slide" Target="slides/slide77.xml"/><Relationship Id="rId120" Type="http://schemas.openxmlformats.org/officeDocument/2006/relationships/slide" Target="slides/slide93.xml"/><Relationship Id="rId125" Type="http://schemas.openxmlformats.org/officeDocument/2006/relationships/slide" Target="slides/slide98.xml"/><Relationship Id="rId141" Type="http://schemas.openxmlformats.org/officeDocument/2006/relationships/slide" Target="slides/slide114.xml"/><Relationship Id="rId146" Type="http://schemas.openxmlformats.org/officeDocument/2006/relationships/slide" Target="slides/slide119.xml"/><Relationship Id="rId7" Type="http://schemas.openxmlformats.org/officeDocument/2006/relationships/slideMaster" Target="slideMasters/slideMaster4.xml"/><Relationship Id="rId71" Type="http://schemas.openxmlformats.org/officeDocument/2006/relationships/slide" Target="slides/slide44.xml"/><Relationship Id="rId92" Type="http://schemas.openxmlformats.org/officeDocument/2006/relationships/slide" Target="slides/slide65.xml"/><Relationship Id="rId2" Type="http://schemas.openxmlformats.org/officeDocument/2006/relationships/customXml" Target="../customXml/item2.xml"/><Relationship Id="rId29" Type="http://schemas.openxmlformats.org/officeDocument/2006/relationships/slide" Target="slides/slide2.xml"/><Relationship Id="rId24" Type="http://schemas.openxmlformats.org/officeDocument/2006/relationships/slideMaster" Target="slideMasters/slideMaster21.xml"/><Relationship Id="rId40" Type="http://schemas.openxmlformats.org/officeDocument/2006/relationships/slide" Target="slides/slide13.xml"/><Relationship Id="rId45" Type="http://schemas.openxmlformats.org/officeDocument/2006/relationships/slide" Target="slides/slide18.xml"/><Relationship Id="rId66" Type="http://schemas.openxmlformats.org/officeDocument/2006/relationships/slide" Target="slides/slide39.xml"/><Relationship Id="rId87" Type="http://schemas.openxmlformats.org/officeDocument/2006/relationships/slide" Target="slides/slide60.xml"/><Relationship Id="rId110" Type="http://schemas.openxmlformats.org/officeDocument/2006/relationships/slide" Target="slides/slide83.xml"/><Relationship Id="rId115" Type="http://schemas.openxmlformats.org/officeDocument/2006/relationships/slide" Target="slides/slide88.xml"/><Relationship Id="rId131" Type="http://schemas.openxmlformats.org/officeDocument/2006/relationships/slide" Target="slides/slide104.xml"/><Relationship Id="rId136" Type="http://schemas.openxmlformats.org/officeDocument/2006/relationships/slide" Target="slides/slide109.xml"/><Relationship Id="rId61" Type="http://schemas.openxmlformats.org/officeDocument/2006/relationships/slide" Target="slides/slide34.xml"/><Relationship Id="rId82" Type="http://schemas.openxmlformats.org/officeDocument/2006/relationships/slide" Target="slides/slide55.xml"/><Relationship Id="rId152" Type="http://schemas.openxmlformats.org/officeDocument/2006/relationships/theme" Target="theme/theme1.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30" Type="http://schemas.openxmlformats.org/officeDocument/2006/relationships/slide" Target="slides/slide3.xml"/><Relationship Id="rId35" Type="http://schemas.openxmlformats.org/officeDocument/2006/relationships/slide" Target="slides/slide8.xml"/><Relationship Id="rId56" Type="http://schemas.openxmlformats.org/officeDocument/2006/relationships/slide" Target="slides/slide29.xml"/><Relationship Id="rId77" Type="http://schemas.openxmlformats.org/officeDocument/2006/relationships/slide" Target="slides/slide50.xml"/><Relationship Id="rId100" Type="http://schemas.openxmlformats.org/officeDocument/2006/relationships/slide" Target="slides/slide73.xml"/><Relationship Id="rId105" Type="http://schemas.openxmlformats.org/officeDocument/2006/relationships/slide" Target="slides/slide78.xml"/><Relationship Id="rId126" Type="http://schemas.openxmlformats.org/officeDocument/2006/relationships/slide" Target="slides/slide99.xml"/><Relationship Id="rId147" Type="http://schemas.openxmlformats.org/officeDocument/2006/relationships/slide" Target="slides/slide120.xml"/><Relationship Id="rId8" Type="http://schemas.openxmlformats.org/officeDocument/2006/relationships/slideMaster" Target="slideMasters/slideMaster5.xml"/><Relationship Id="rId51" Type="http://schemas.openxmlformats.org/officeDocument/2006/relationships/slide" Target="slides/slide24.xml"/><Relationship Id="rId72" Type="http://schemas.openxmlformats.org/officeDocument/2006/relationships/slide" Target="slides/slide45.xml"/><Relationship Id="rId93" Type="http://schemas.openxmlformats.org/officeDocument/2006/relationships/slide" Target="slides/slide66.xml"/><Relationship Id="rId98" Type="http://schemas.openxmlformats.org/officeDocument/2006/relationships/slide" Target="slides/slide71.xml"/><Relationship Id="rId121" Type="http://schemas.openxmlformats.org/officeDocument/2006/relationships/slide" Target="slides/slide94.xml"/><Relationship Id="rId142" Type="http://schemas.openxmlformats.org/officeDocument/2006/relationships/slide" Target="slides/slide115.xml"/><Relationship Id="rId3" Type="http://schemas.openxmlformats.org/officeDocument/2006/relationships/customXml" Target="../customXml/item3.xml"/><Relationship Id="rId25" Type="http://schemas.openxmlformats.org/officeDocument/2006/relationships/slideMaster" Target="slideMasters/slideMaster22.xml"/><Relationship Id="rId46" Type="http://schemas.openxmlformats.org/officeDocument/2006/relationships/slide" Target="slides/slide19.xml"/><Relationship Id="rId67" Type="http://schemas.openxmlformats.org/officeDocument/2006/relationships/slide" Target="slides/slide40.xml"/><Relationship Id="rId116" Type="http://schemas.openxmlformats.org/officeDocument/2006/relationships/slide" Target="slides/slide89.xml"/><Relationship Id="rId137" Type="http://schemas.openxmlformats.org/officeDocument/2006/relationships/slide" Target="slides/slide110.xml"/><Relationship Id="rId20" Type="http://schemas.openxmlformats.org/officeDocument/2006/relationships/slideMaster" Target="slideMasters/slideMaster17.xml"/><Relationship Id="rId41" Type="http://schemas.openxmlformats.org/officeDocument/2006/relationships/slide" Target="slides/slide14.xml"/><Relationship Id="rId62" Type="http://schemas.openxmlformats.org/officeDocument/2006/relationships/slide" Target="slides/slide35.xml"/><Relationship Id="rId83" Type="http://schemas.openxmlformats.org/officeDocument/2006/relationships/slide" Target="slides/slide56.xml"/><Relationship Id="rId88" Type="http://schemas.openxmlformats.org/officeDocument/2006/relationships/slide" Target="slides/slide61.xml"/><Relationship Id="rId111" Type="http://schemas.openxmlformats.org/officeDocument/2006/relationships/slide" Target="slides/slide84.xml"/><Relationship Id="rId132" Type="http://schemas.openxmlformats.org/officeDocument/2006/relationships/slide" Target="slides/slide105.xml"/><Relationship Id="rId153" Type="http://schemas.openxmlformats.org/officeDocument/2006/relationships/tableStyles" Target="tableStyles.xml"/><Relationship Id="rId15" Type="http://schemas.openxmlformats.org/officeDocument/2006/relationships/slideMaster" Target="slideMasters/slideMaster12.xml"/><Relationship Id="rId36" Type="http://schemas.openxmlformats.org/officeDocument/2006/relationships/slide" Target="slides/slide9.xml"/><Relationship Id="rId57" Type="http://schemas.openxmlformats.org/officeDocument/2006/relationships/slide" Target="slides/slide30.xml"/><Relationship Id="rId106" Type="http://schemas.openxmlformats.org/officeDocument/2006/relationships/slide" Target="slides/slide79.xml"/><Relationship Id="rId127" Type="http://schemas.openxmlformats.org/officeDocument/2006/relationships/slide" Target="slides/slide100.xml"/><Relationship Id="rId10" Type="http://schemas.openxmlformats.org/officeDocument/2006/relationships/slideMaster" Target="slideMasters/slideMaster7.xml"/><Relationship Id="rId31" Type="http://schemas.openxmlformats.org/officeDocument/2006/relationships/slide" Target="slides/slide4.xml"/><Relationship Id="rId52" Type="http://schemas.openxmlformats.org/officeDocument/2006/relationships/slide" Target="slides/slide25.xml"/><Relationship Id="rId73" Type="http://schemas.openxmlformats.org/officeDocument/2006/relationships/slide" Target="slides/slide46.xml"/><Relationship Id="rId78" Type="http://schemas.openxmlformats.org/officeDocument/2006/relationships/slide" Target="slides/slide51.xml"/><Relationship Id="rId94" Type="http://schemas.openxmlformats.org/officeDocument/2006/relationships/slide" Target="slides/slide67.xml"/><Relationship Id="rId99" Type="http://schemas.openxmlformats.org/officeDocument/2006/relationships/slide" Target="slides/slide72.xml"/><Relationship Id="rId101" Type="http://schemas.openxmlformats.org/officeDocument/2006/relationships/slide" Target="slides/slide74.xml"/><Relationship Id="rId122" Type="http://schemas.openxmlformats.org/officeDocument/2006/relationships/slide" Target="slides/slide95.xml"/><Relationship Id="rId143" Type="http://schemas.openxmlformats.org/officeDocument/2006/relationships/slide" Target="slides/slide116.xml"/><Relationship Id="rId148"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26" Type="http://schemas.openxmlformats.org/officeDocument/2006/relationships/slideMaster" Target="slideMasters/slideMaster23.xml"/><Relationship Id="rId47" Type="http://schemas.openxmlformats.org/officeDocument/2006/relationships/slide" Target="slides/slide20.xml"/><Relationship Id="rId68" Type="http://schemas.openxmlformats.org/officeDocument/2006/relationships/slide" Target="slides/slide41.xml"/><Relationship Id="rId89" Type="http://schemas.openxmlformats.org/officeDocument/2006/relationships/slide" Target="slides/slide62.xml"/><Relationship Id="rId112" Type="http://schemas.openxmlformats.org/officeDocument/2006/relationships/slide" Target="slides/slide85.xml"/><Relationship Id="rId133" Type="http://schemas.openxmlformats.org/officeDocument/2006/relationships/slide" Target="slides/slide106.xml"/><Relationship Id="rId16" Type="http://schemas.openxmlformats.org/officeDocument/2006/relationships/slideMaster" Target="slideMasters/slideMaster13.xml"/><Relationship Id="rId37" Type="http://schemas.openxmlformats.org/officeDocument/2006/relationships/slide" Target="slides/slide10.xml"/><Relationship Id="rId58" Type="http://schemas.openxmlformats.org/officeDocument/2006/relationships/slide" Target="slides/slide31.xml"/><Relationship Id="rId79" Type="http://schemas.openxmlformats.org/officeDocument/2006/relationships/slide" Target="slides/slide52.xml"/><Relationship Id="rId102" Type="http://schemas.openxmlformats.org/officeDocument/2006/relationships/slide" Target="slides/slide75.xml"/><Relationship Id="rId123" Type="http://schemas.openxmlformats.org/officeDocument/2006/relationships/slide" Target="slides/slide96.xml"/><Relationship Id="rId144" Type="http://schemas.openxmlformats.org/officeDocument/2006/relationships/slide" Target="slides/slide117.xml"/><Relationship Id="rId90" Type="http://schemas.openxmlformats.org/officeDocument/2006/relationships/slide" Target="slides/slide6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E93363-3F7D-4850-95A5-6702AAB85AE1}" type="datetimeFigureOut">
              <a:rPr lang="en-US" smtClean="0"/>
              <a:t>3/7/2025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E0B587-1566-4325-8B62-2BA072B1235F}" type="slidenum">
              <a:rPr lang="en-US" smtClean="0"/>
              <a:t>‹#›</a:t>
            </a:fld>
            <a:endParaRPr lang="en-US"/>
          </a:p>
        </p:txBody>
      </p:sp>
    </p:spTree>
    <p:extLst>
      <p:ext uri="{BB962C8B-B14F-4D97-AF65-F5344CB8AC3E}">
        <p14:creationId xmlns:p14="http://schemas.microsoft.com/office/powerpoint/2010/main" val="3277763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9CB5BA4-8816-4C0C-ABE1-C678D93B442D}" type="slidenum">
              <a:rPr kumimoji="0" lang="en-US" alt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915413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1492185" rtl="0" eaLnBrk="1" fontAlgn="auto" latinLnBrk="0" hangingPunct="1">
              <a:lnSpc>
                <a:spcPct val="100000"/>
              </a:lnSpc>
              <a:spcBef>
                <a:spcPts val="0"/>
              </a:spcBef>
              <a:spcAft>
                <a:spcPts val="0"/>
              </a:spcAft>
              <a:buClrTx/>
              <a:buSzTx/>
              <a:buFontTx/>
              <a:buNone/>
              <a:tabLst/>
              <a:defRPr/>
            </a:pPr>
            <a:fld id="{006BE02D-20C0-F840-AFAC-BEA99C74FDC2}"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492185" rtl="0" eaLnBrk="1" fontAlgn="auto" latinLnBrk="0" hangingPunct="1">
                <a:lnSpc>
                  <a:spcPct val="100000"/>
                </a:lnSpc>
                <a:spcBef>
                  <a:spcPts val="0"/>
                </a:spcBef>
                <a:spcAft>
                  <a:spcPts val="0"/>
                </a:spcAft>
                <a:buClrTx/>
                <a:buSzTx/>
                <a:buFontTx/>
                <a:buNone/>
                <a:tabLst/>
                <a:defRPr/>
              </a:pPr>
              <a:t>99</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090958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959" b="0" i="0" kern="1200" dirty="0">
                <a:solidFill>
                  <a:schemeClr val="tx1"/>
                </a:solidFill>
                <a:effectLst/>
                <a:latin typeface="Arial"/>
                <a:ea typeface="+mn-ea"/>
                <a:cs typeface="+mn-cs"/>
              </a:rPr>
              <a:t>1.       Page 3 – Background – Pediatric Anesthesia – “In children, RT frequently requires daily anesthesia use during the entire course of treatment, often up to 4-6 weeks total. While the data varies, ~40-50% of all children, and the majority of those under the age of 7, require daily general anesthesia.” </a:t>
            </a:r>
            <a:r>
              <a:rPr lang="en-US" sz="1959" b="1" i="1" kern="1200" dirty="0">
                <a:solidFill>
                  <a:schemeClr val="tx1"/>
                </a:solidFill>
                <a:effectLst/>
                <a:latin typeface="Arial"/>
                <a:ea typeface="+mn-ea"/>
                <a:cs typeface="+mn-cs"/>
              </a:rPr>
              <a:t>Are these %’s UTSW numbers or National? What is the source?</a:t>
            </a:r>
          </a:p>
          <a:p>
            <a:r>
              <a:rPr lang="en-US" sz="1959" b="1" i="1" kern="1200" dirty="0">
                <a:solidFill>
                  <a:schemeClr val="tx1"/>
                </a:solidFill>
                <a:effectLst/>
                <a:latin typeface="Arial"/>
                <a:ea typeface="+mn-ea"/>
                <a:cs typeface="+mn-cs"/>
              </a:rPr>
              <a:t>- </a:t>
            </a:r>
            <a:r>
              <a:rPr lang="en-US" sz="1959" b="0" i="0" kern="1200" dirty="0">
                <a:solidFill>
                  <a:schemeClr val="tx1"/>
                </a:solidFill>
                <a:effectLst/>
                <a:latin typeface="Arial"/>
                <a:ea typeface="+mn-ea"/>
                <a:cs typeface="+mn-cs"/>
              </a:rPr>
              <a:t>Source is large single institution publication (~400 kids), not UTSW data (coming in couple slides)</a:t>
            </a:r>
            <a:endParaRPr lang="en-US" dirty="0"/>
          </a:p>
        </p:txBody>
      </p:sp>
      <p:sp>
        <p:nvSpPr>
          <p:cNvPr id="4" name="Slide Number Placeholder 3"/>
          <p:cNvSpPr>
            <a:spLocks noGrp="1"/>
          </p:cNvSpPr>
          <p:nvPr>
            <p:ph type="sldNum" sz="quarter" idx="5"/>
          </p:nvPr>
        </p:nvSpPr>
        <p:spPr/>
        <p:txBody>
          <a:bodyPr/>
          <a:lstStyle/>
          <a:p>
            <a:pPr marL="0" marR="0" lvl="0" indent="0" algn="r" defTabSz="1492185" rtl="0" eaLnBrk="1" fontAlgn="auto" latinLnBrk="0" hangingPunct="1">
              <a:lnSpc>
                <a:spcPct val="100000"/>
              </a:lnSpc>
              <a:spcBef>
                <a:spcPts val="0"/>
              </a:spcBef>
              <a:spcAft>
                <a:spcPts val="0"/>
              </a:spcAft>
              <a:buClrTx/>
              <a:buSzTx/>
              <a:buFontTx/>
              <a:buNone/>
              <a:tabLst/>
              <a:defRPr/>
            </a:pPr>
            <a:fld id="{006BE02D-20C0-F840-AFAC-BEA99C74FDC2}"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492185" rtl="0" eaLnBrk="1" fontAlgn="auto" latinLnBrk="0" hangingPunct="1">
                <a:lnSpc>
                  <a:spcPct val="100000"/>
                </a:lnSpc>
                <a:spcBef>
                  <a:spcPts val="0"/>
                </a:spcBef>
                <a:spcAft>
                  <a:spcPts val="0"/>
                </a:spcAft>
                <a:buClrTx/>
                <a:buSzTx/>
                <a:buFontTx/>
                <a:buNone/>
                <a:tabLst/>
                <a:defRPr/>
              </a:pPr>
              <a:t>100</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90824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959" b="0" i="0" kern="1200" dirty="0">
                <a:solidFill>
                  <a:schemeClr val="tx1"/>
                </a:solidFill>
                <a:effectLst/>
                <a:latin typeface="Arial"/>
                <a:ea typeface="+mn-ea"/>
                <a:cs typeface="+mn-cs"/>
              </a:rPr>
              <a:t>2.       Page 4 – Background: PROMISE – “ This not only provides a built-in safety mechanism, but also allows for real time behavior training that incentives patients to not move.” </a:t>
            </a:r>
            <a:r>
              <a:rPr lang="en-US" sz="1959" b="1" i="1" kern="1200" dirty="0">
                <a:solidFill>
                  <a:schemeClr val="tx1"/>
                </a:solidFill>
                <a:effectLst/>
                <a:latin typeface="Arial"/>
                <a:ea typeface="+mn-ea"/>
                <a:cs typeface="+mn-cs"/>
              </a:rPr>
              <a:t>What does real time behavior training look like?</a:t>
            </a:r>
          </a:p>
          <a:p>
            <a:r>
              <a:rPr lang="en-US" sz="1959" b="0" i="1" kern="1200" dirty="0">
                <a:solidFill>
                  <a:schemeClr val="tx1"/>
                </a:solidFill>
                <a:effectLst/>
                <a:latin typeface="Arial"/>
                <a:ea typeface="+mn-ea"/>
                <a:cs typeface="+mn-cs"/>
              </a:rPr>
              <a:t>- </a:t>
            </a:r>
            <a:r>
              <a:rPr lang="en-US" sz="1959" b="0" i="0" kern="1200" dirty="0">
                <a:solidFill>
                  <a:schemeClr val="tx1"/>
                </a:solidFill>
                <a:effectLst/>
                <a:latin typeface="Arial"/>
                <a:ea typeface="+mn-ea"/>
                <a:cs typeface="+mn-cs"/>
              </a:rPr>
              <a:t>Real time behavioral training is negative feedback for operant conditioning (video shuts off if patient moves outside of predetermined parameters) and positive feedback when patient returns to original position and lays still (video turns back on and stays on)</a:t>
            </a:r>
            <a:endParaRPr lang="en-US" b="0" dirty="0"/>
          </a:p>
        </p:txBody>
      </p:sp>
      <p:sp>
        <p:nvSpPr>
          <p:cNvPr id="4" name="Slide Number Placeholder 3"/>
          <p:cNvSpPr>
            <a:spLocks noGrp="1"/>
          </p:cNvSpPr>
          <p:nvPr>
            <p:ph type="sldNum" sz="quarter" idx="5"/>
          </p:nvPr>
        </p:nvSpPr>
        <p:spPr/>
        <p:txBody>
          <a:bodyPr/>
          <a:lstStyle/>
          <a:p>
            <a:pPr marL="0" marR="0" lvl="0" indent="0" algn="r" defTabSz="1492185" rtl="0" eaLnBrk="1" fontAlgn="auto" latinLnBrk="0" hangingPunct="1">
              <a:lnSpc>
                <a:spcPct val="100000"/>
              </a:lnSpc>
              <a:spcBef>
                <a:spcPts val="0"/>
              </a:spcBef>
              <a:spcAft>
                <a:spcPts val="0"/>
              </a:spcAft>
              <a:buClrTx/>
              <a:buSzTx/>
              <a:buFontTx/>
              <a:buNone/>
              <a:tabLst/>
              <a:defRPr/>
            </a:pPr>
            <a:fld id="{006BE02D-20C0-F840-AFAC-BEA99C74FDC2}"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492185" rtl="0" eaLnBrk="1" fontAlgn="auto" latinLnBrk="0" hangingPunct="1">
                <a:lnSpc>
                  <a:spcPct val="100000"/>
                </a:lnSpc>
                <a:spcBef>
                  <a:spcPts val="0"/>
                </a:spcBef>
                <a:spcAft>
                  <a:spcPts val="0"/>
                </a:spcAft>
                <a:buClrTx/>
                <a:buSzTx/>
                <a:buFontTx/>
                <a:buNone/>
                <a:tabLst/>
                <a:defRPr/>
              </a:pPr>
              <a:t>103</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910660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959" b="0" i="0" kern="1200" dirty="0">
                <a:solidFill>
                  <a:schemeClr val="tx1"/>
                </a:solidFill>
                <a:effectLst/>
                <a:latin typeface="Arial"/>
                <a:ea typeface="+mn-ea"/>
                <a:cs typeface="+mn-cs"/>
              </a:rPr>
              <a:t>2.       Page 4 – Background: PROMISE – “ This not only provides a built-in safety mechanism, but also allows for real time behavior training that incentives patients to not move.” </a:t>
            </a:r>
            <a:r>
              <a:rPr lang="en-US" sz="1959" b="1" i="1" kern="1200" dirty="0">
                <a:solidFill>
                  <a:schemeClr val="tx1"/>
                </a:solidFill>
                <a:effectLst/>
                <a:latin typeface="Arial"/>
                <a:ea typeface="+mn-ea"/>
                <a:cs typeface="+mn-cs"/>
              </a:rPr>
              <a:t>What does real time behavior training look like?</a:t>
            </a:r>
          </a:p>
          <a:p>
            <a:r>
              <a:rPr lang="en-US" sz="1959" b="0" i="1" kern="1200" dirty="0">
                <a:solidFill>
                  <a:schemeClr val="tx1"/>
                </a:solidFill>
                <a:effectLst/>
                <a:latin typeface="Arial"/>
                <a:ea typeface="+mn-ea"/>
                <a:cs typeface="+mn-cs"/>
              </a:rPr>
              <a:t>- </a:t>
            </a:r>
            <a:r>
              <a:rPr lang="en-US" sz="1959" b="0" i="0" kern="1200" dirty="0">
                <a:solidFill>
                  <a:schemeClr val="tx1"/>
                </a:solidFill>
                <a:effectLst/>
                <a:latin typeface="Arial"/>
                <a:ea typeface="+mn-ea"/>
                <a:cs typeface="+mn-cs"/>
              </a:rPr>
              <a:t>Real time behavioral training is negative feedback for operant conditioning (video shuts off if patient moves outside of predetermined parameters) and positive feedback when patient returns to original position and lays still (video turns back on and stays on)</a:t>
            </a:r>
            <a:endParaRPr lang="en-US" b="0" dirty="0"/>
          </a:p>
        </p:txBody>
      </p:sp>
      <p:sp>
        <p:nvSpPr>
          <p:cNvPr id="4" name="Slide Number Placeholder 3"/>
          <p:cNvSpPr>
            <a:spLocks noGrp="1"/>
          </p:cNvSpPr>
          <p:nvPr>
            <p:ph type="sldNum" sz="quarter" idx="5"/>
          </p:nvPr>
        </p:nvSpPr>
        <p:spPr/>
        <p:txBody>
          <a:bodyPr/>
          <a:lstStyle/>
          <a:p>
            <a:pPr marL="0" marR="0" lvl="0" indent="0" algn="r" defTabSz="1492185" rtl="0" eaLnBrk="1" fontAlgn="auto" latinLnBrk="0" hangingPunct="1">
              <a:lnSpc>
                <a:spcPct val="100000"/>
              </a:lnSpc>
              <a:spcBef>
                <a:spcPts val="0"/>
              </a:spcBef>
              <a:spcAft>
                <a:spcPts val="0"/>
              </a:spcAft>
              <a:buClrTx/>
              <a:buSzTx/>
              <a:buFontTx/>
              <a:buNone/>
              <a:tabLst/>
              <a:defRPr/>
            </a:pPr>
            <a:fld id="{006BE02D-20C0-F840-AFAC-BEA99C74FDC2}"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492185" rtl="0" eaLnBrk="1" fontAlgn="auto" latinLnBrk="0" hangingPunct="1">
                <a:lnSpc>
                  <a:spcPct val="100000"/>
                </a:lnSpc>
                <a:spcBef>
                  <a:spcPts val="0"/>
                </a:spcBef>
                <a:spcAft>
                  <a:spcPts val="0"/>
                </a:spcAft>
                <a:buClrTx/>
                <a:buSzTx/>
                <a:buFontTx/>
                <a:buNone/>
                <a:tabLst/>
                <a:defRPr/>
              </a:pPr>
              <a:t>104</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709215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Aim 1: Optimize Prompting Strategies to Improve LLM Performance in Clinical Trial Screening</a:t>
            </a:r>
          </a:p>
          <a:p>
            <a:r>
              <a:rPr lang="en-US" b="1" dirty="0"/>
              <a:t>Objective</a:t>
            </a:r>
            <a:r>
              <a:rPr lang="en-US" dirty="0"/>
              <a:t>: Evaluate and refine prompting approaches, including Structured Output (SO), Chain of Thought (</a:t>
            </a:r>
            <a:r>
              <a:rPr lang="en-US" dirty="0" err="1"/>
              <a:t>CoT</a:t>
            </a:r>
            <a:r>
              <a:rPr lang="en-US" dirty="0"/>
              <a:t>), and Self-Discover (SD), to improve LLM-based screening accuracy for clinical trial eligibility. </a:t>
            </a:r>
            <a:r>
              <a:rPr lang="en-US" b="1" dirty="0"/>
              <a:t>Rationale</a:t>
            </a:r>
            <a:r>
              <a:rPr lang="en-US" dirty="0"/>
              <a:t>: Although LLMs have demonstrated promising results in clinical trial screening, different prompting strategies yield varied accuracy. Optimizing these prompts could enhance the efficiency and reliability of LLMs in patient screening. </a:t>
            </a:r>
            <a:r>
              <a:rPr lang="en-US" b="1" dirty="0"/>
              <a:t>Work Completed</a:t>
            </a:r>
            <a:r>
              <a:rPr lang="en-US" dirty="0"/>
              <a:t>: Initial experiments have demonstrated that prompting strategies such as Structured Output + Expert Guidance (EG) and Chain of Thought with LLM Guidance (LLM-G) significantly impact LLM accuracy and efficiency. </a:t>
            </a:r>
            <a:r>
              <a:rPr lang="en-US" b="1" dirty="0"/>
              <a:t>Proposed Work</a:t>
            </a:r>
            <a:r>
              <a:rPr lang="en-US" dirty="0"/>
              <a:t>: Further refine and evaluate these prompting strategies on larger, more diverse cohorts, identifying the optimal prompting configuration to ensure high accuracy across various clinical trial criteria.</a:t>
            </a:r>
          </a:p>
          <a:p>
            <a:r>
              <a:rPr lang="en-US" b="1" dirty="0"/>
              <a:t>Aim 2: Develop a Hybrid Screening Approach Combining Proportional Eligibility and Manual Review for Enhanced Patient Identification</a:t>
            </a:r>
          </a:p>
          <a:p>
            <a:r>
              <a:rPr lang="en-US" b="1" dirty="0"/>
              <a:t>Objective</a:t>
            </a:r>
            <a:r>
              <a:rPr lang="en-US" dirty="0"/>
              <a:t>: Design and validate a hybrid screening method where LLMs flag patients based on the proportion of eligibility criteria met, followed by manual review to confirm trial enrollment suitability. </a:t>
            </a:r>
            <a:r>
              <a:rPr lang="en-US" b="1" dirty="0"/>
              <a:t>Rationale</a:t>
            </a:r>
            <a:r>
              <a:rPr lang="en-US" dirty="0"/>
              <a:t>: The strict eligibility approach showed limitations in identifying patients who met all criteria, but the proportional eligibility approach showed promise in balancing accuracy and efficiency. This hybrid approach could reduce manual screening workload while maintaining high precision. </a:t>
            </a:r>
            <a:r>
              <a:rPr lang="en-US" b="1" dirty="0"/>
              <a:t>Work Completed</a:t>
            </a:r>
            <a:r>
              <a:rPr lang="en-US" dirty="0"/>
              <a:t>: Proportional eligibility screening using GPT-4 has been tested, demonstrating improved AUC and </a:t>
            </a:r>
            <a:r>
              <a:rPr lang="en-US" dirty="0" err="1"/>
              <a:t>Youden</a:t>
            </a:r>
            <a:r>
              <a:rPr lang="en-US" dirty="0"/>
              <a:t> Index compared to strict eligibility criteria. </a:t>
            </a:r>
            <a:r>
              <a:rPr lang="en-US" b="1" dirty="0"/>
              <a:t>Proposed Work</a:t>
            </a:r>
            <a:r>
              <a:rPr lang="en-US" dirty="0"/>
              <a:t>: Implement and evaluate the hybrid approach in clinical settings, measuring efficiency gains and the ability to increase patient accrual rates for clinical trials.</a:t>
            </a:r>
          </a:p>
          <a:p>
            <a:r>
              <a:rPr lang="en-US" b="1" dirty="0"/>
              <a:t>Aim 3: Explore the Scalability and Cost-Efficiency of LLMs for Automated Screening in Multiple</a:t>
            </a:r>
            <a:r>
              <a:rPr lang="en-US" b="1" baseline="0" dirty="0"/>
              <a:t> Unique </a:t>
            </a:r>
            <a:r>
              <a:rPr lang="en-US" b="1" dirty="0"/>
              <a:t>Clinical Trials</a:t>
            </a:r>
          </a:p>
          <a:p>
            <a:r>
              <a:rPr lang="en-US" b="1" dirty="0"/>
              <a:t>Objective</a:t>
            </a:r>
            <a:r>
              <a:rPr lang="en-US" dirty="0"/>
              <a:t>: Investigate the scalability of GPT-4-based patient screening across larger clinical trial datasets, focusing on minimizing processing time and costs while maintaining accuracy. </a:t>
            </a:r>
            <a:r>
              <a:rPr lang="en-US" b="1" dirty="0"/>
              <a:t>Rationale</a:t>
            </a:r>
            <a:r>
              <a:rPr lang="en-US" dirty="0"/>
              <a:t>: GPT-4 outperformed GPT-3.5 in screening accuracy, but at higher costs and longer processing times, which could limit its use in larger trials. Finding ways to optimize the trade-off between cost, time, and accuracy is critical for wider clinical adoption. </a:t>
            </a:r>
            <a:r>
              <a:rPr lang="en-US" b="1" dirty="0"/>
              <a:t>Proposed Work</a:t>
            </a:r>
            <a:r>
              <a:rPr lang="en-US" dirty="0"/>
              <a:t>: Develop and test cost-efficient strategies for deploying GPT-4 in large-scale clinical trials, including batching patient data and optimizing model deployment settings, to evaluate its feasibility in reducing overall trial costs and time to patient accrual.</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124362D-D474-4957-9DAD-A7E8A4FF6742}" type="slidenum">
              <a:rPr kumimoji="0" lang="en-US" sz="1200" b="0" i="0" u="none" strike="noStrike" kern="1200" cap="none" spc="0" normalizeH="0" baseline="0" noProof="0" smtClean="0">
                <a:ln>
                  <a:noFill/>
                </a:ln>
                <a:solidFill>
                  <a:srgbClr val="000000"/>
                </a:solidFill>
                <a:effectLst/>
                <a:uLnTx/>
                <a:uFillTx/>
                <a:latin typeface="Calibri"/>
                <a:ea typeface="ＭＳ Ｐゴシック"/>
                <a:cs typeface="+mn-cs"/>
              </a:rPr>
              <a:pPr marL="0" marR="0" lvl="0" indent="0" algn="r" defTabSz="457200" rtl="0" eaLnBrk="1" fontAlgn="auto" latinLnBrk="0" hangingPunct="1">
                <a:lnSpc>
                  <a:spcPct val="100000"/>
                </a:lnSpc>
                <a:spcBef>
                  <a:spcPts val="0"/>
                </a:spcBef>
                <a:spcAft>
                  <a:spcPts val="0"/>
                </a:spcAft>
                <a:buClrTx/>
                <a:buSzTx/>
                <a:buFontTx/>
                <a:buNone/>
                <a:tabLst/>
                <a:defRPr/>
              </a:pPr>
              <a:t>112</a:t>
            </a:fld>
            <a:endParaRPr kumimoji="0" lang="en-US" sz="1200" b="0" i="0" u="none" strike="noStrike" kern="1200" cap="none" spc="0" normalizeH="0" baseline="0" noProof="0">
              <a:ln>
                <a:noFill/>
              </a:ln>
              <a:solidFill>
                <a:srgbClr val="000000"/>
              </a:solidFill>
              <a:effectLst/>
              <a:uLnTx/>
              <a:uFillTx/>
              <a:latin typeface="Calibri"/>
              <a:ea typeface="ＭＳ Ｐゴシック"/>
              <a:cs typeface="+mn-cs"/>
            </a:endParaRPr>
          </a:p>
        </p:txBody>
      </p:sp>
    </p:spTree>
    <p:extLst>
      <p:ext uri="{BB962C8B-B14F-4D97-AF65-F5344CB8AC3E}">
        <p14:creationId xmlns:p14="http://schemas.microsoft.com/office/powerpoint/2010/main" val="648834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9E555FFD-02CD-4CA3-A000-BCB204F00529}"/>
              </a:ext>
            </a:extLst>
          </p:cNvPr>
          <p:cNvSpPr>
            <a:spLocks noGrp="1" noRot="1" noChangeAspect="1" noTextEdit="1"/>
          </p:cNvSpPr>
          <p:nvPr>
            <p:ph type="sldImg"/>
          </p:nvPr>
        </p:nvSpPr>
        <p:spPr>
          <a:ln/>
        </p:spPr>
      </p:sp>
      <p:sp>
        <p:nvSpPr>
          <p:cNvPr id="21507" name="Notes Placeholder 2">
            <a:extLst>
              <a:ext uri="{FF2B5EF4-FFF2-40B4-BE49-F238E27FC236}">
                <a16:creationId xmlns:a16="http://schemas.microsoft.com/office/drawing/2014/main" id="{03E0EC96-07F1-4778-8665-55B700B04CA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1508" name="Slide Number Placeholder 3">
            <a:extLst>
              <a:ext uri="{FF2B5EF4-FFF2-40B4-BE49-F238E27FC236}">
                <a16:creationId xmlns:a16="http://schemas.microsoft.com/office/drawing/2014/main" id="{674B9E72-A6A7-4F0E-94B2-4FB28468068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Arial" panose="020B0604020202020204" pitchFamily="34" charset="0"/>
                <a:ea typeface="MS PGothic" panose="020B0600070205080204" pitchFamily="34" charset="-128"/>
              </a:defRPr>
            </a:lvl1pPr>
            <a:lvl2pPr marL="741363" indent="-284163" defTabSz="933450">
              <a:spcBef>
                <a:spcPct val="30000"/>
              </a:spcBef>
              <a:defRPr sz="1200">
                <a:solidFill>
                  <a:schemeClr val="tx1"/>
                </a:solidFill>
                <a:latin typeface="Arial" panose="020B0604020202020204" pitchFamily="34" charset="0"/>
                <a:ea typeface="MS PGothic" panose="020B0600070205080204" pitchFamily="34" charset="-128"/>
              </a:defRPr>
            </a:lvl2pPr>
            <a:lvl3pPr marL="1141413" indent="-227013" defTabSz="933450">
              <a:spcBef>
                <a:spcPct val="30000"/>
              </a:spcBef>
              <a:defRPr sz="1200">
                <a:solidFill>
                  <a:schemeClr val="tx1"/>
                </a:solidFill>
                <a:latin typeface="Arial" panose="020B0604020202020204" pitchFamily="34" charset="0"/>
                <a:ea typeface="MS PGothic" panose="020B0600070205080204" pitchFamily="34" charset="-128"/>
              </a:defRPr>
            </a:lvl3pPr>
            <a:lvl4pPr marL="1598613" indent="-227013" defTabSz="933450">
              <a:spcBef>
                <a:spcPct val="30000"/>
              </a:spcBef>
              <a:defRPr sz="1200">
                <a:solidFill>
                  <a:schemeClr val="tx1"/>
                </a:solidFill>
                <a:latin typeface="Arial" panose="020B0604020202020204" pitchFamily="34" charset="0"/>
                <a:ea typeface="MS PGothic" panose="020B0600070205080204" pitchFamily="34" charset="-128"/>
              </a:defRPr>
            </a:lvl4pPr>
            <a:lvl5pPr marL="2055813" indent="-227013" defTabSz="933450">
              <a:spcBef>
                <a:spcPct val="30000"/>
              </a:spcBef>
              <a:defRPr sz="1200">
                <a:solidFill>
                  <a:schemeClr val="tx1"/>
                </a:solidFill>
                <a:latin typeface="Arial" panose="020B0604020202020204" pitchFamily="34" charset="0"/>
                <a:ea typeface="MS PGothic" panose="020B0600070205080204" pitchFamily="34" charset="-128"/>
              </a:defRPr>
            </a:lvl5pPr>
            <a:lvl6pPr marL="25130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02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74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46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33450" rtl="0" eaLnBrk="1" fontAlgn="base" latinLnBrk="0" hangingPunct="1">
              <a:lnSpc>
                <a:spcPct val="100000"/>
              </a:lnSpc>
              <a:spcBef>
                <a:spcPct val="0"/>
              </a:spcBef>
              <a:spcAft>
                <a:spcPct val="0"/>
              </a:spcAft>
              <a:buClrTx/>
              <a:buSzTx/>
              <a:buFontTx/>
              <a:buNone/>
              <a:tabLst/>
              <a:defRPr/>
            </a:pPr>
            <a:fld id="{10AA4606-052C-405C-BD75-AFCFC3BBFF4A}"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3450" rtl="0" eaLnBrk="1" fontAlgn="base" latinLnBrk="0" hangingPunct="1">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877130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9E555FFD-02CD-4CA3-A000-BCB204F00529}"/>
              </a:ext>
            </a:extLst>
          </p:cNvPr>
          <p:cNvSpPr>
            <a:spLocks noGrp="1" noRot="1" noChangeAspect="1" noTextEdit="1"/>
          </p:cNvSpPr>
          <p:nvPr>
            <p:ph type="sldImg"/>
          </p:nvPr>
        </p:nvSpPr>
        <p:spPr>
          <a:ln/>
        </p:spPr>
      </p:sp>
      <p:sp>
        <p:nvSpPr>
          <p:cNvPr id="21507" name="Notes Placeholder 2">
            <a:extLst>
              <a:ext uri="{FF2B5EF4-FFF2-40B4-BE49-F238E27FC236}">
                <a16:creationId xmlns:a16="http://schemas.microsoft.com/office/drawing/2014/main" id="{03E0EC96-07F1-4778-8665-55B700B04CA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1508" name="Slide Number Placeholder 3">
            <a:extLst>
              <a:ext uri="{FF2B5EF4-FFF2-40B4-BE49-F238E27FC236}">
                <a16:creationId xmlns:a16="http://schemas.microsoft.com/office/drawing/2014/main" id="{674B9E72-A6A7-4F0E-94B2-4FB28468068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Arial" panose="020B0604020202020204" pitchFamily="34" charset="0"/>
                <a:ea typeface="MS PGothic" panose="020B0600070205080204" pitchFamily="34" charset="-128"/>
              </a:defRPr>
            </a:lvl1pPr>
            <a:lvl2pPr marL="741363" indent="-284163" defTabSz="933450">
              <a:spcBef>
                <a:spcPct val="30000"/>
              </a:spcBef>
              <a:defRPr sz="1200">
                <a:solidFill>
                  <a:schemeClr val="tx1"/>
                </a:solidFill>
                <a:latin typeface="Arial" panose="020B0604020202020204" pitchFamily="34" charset="0"/>
                <a:ea typeface="MS PGothic" panose="020B0600070205080204" pitchFamily="34" charset="-128"/>
              </a:defRPr>
            </a:lvl2pPr>
            <a:lvl3pPr marL="1141413" indent="-227013" defTabSz="933450">
              <a:spcBef>
                <a:spcPct val="30000"/>
              </a:spcBef>
              <a:defRPr sz="1200">
                <a:solidFill>
                  <a:schemeClr val="tx1"/>
                </a:solidFill>
                <a:latin typeface="Arial" panose="020B0604020202020204" pitchFamily="34" charset="0"/>
                <a:ea typeface="MS PGothic" panose="020B0600070205080204" pitchFamily="34" charset="-128"/>
              </a:defRPr>
            </a:lvl3pPr>
            <a:lvl4pPr marL="1598613" indent="-227013" defTabSz="933450">
              <a:spcBef>
                <a:spcPct val="30000"/>
              </a:spcBef>
              <a:defRPr sz="1200">
                <a:solidFill>
                  <a:schemeClr val="tx1"/>
                </a:solidFill>
                <a:latin typeface="Arial" panose="020B0604020202020204" pitchFamily="34" charset="0"/>
                <a:ea typeface="MS PGothic" panose="020B0600070205080204" pitchFamily="34" charset="-128"/>
              </a:defRPr>
            </a:lvl4pPr>
            <a:lvl5pPr marL="2055813" indent="-227013" defTabSz="933450">
              <a:spcBef>
                <a:spcPct val="30000"/>
              </a:spcBef>
              <a:defRPr sz="1200">
                <a:solidFill>
                  <a:schemeClr val="tx1"/>
                </a:solidFill>
                <a:latin typeface="Arial" panose="020B0604020202020204" pitchFamily="34" charset="0"/>
                <a:ea typeface="MS PGothic" panose="020B0600070205080204" pitchFamily="34" charset="-128"/>
              </a:defRPr>
            </a:lvl5pPr>
            <a:lvl6pPr marL="25130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02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74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4613" indent="-227013" defTabSz="9334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33450" rtl="0" eaLnBrk="1" fontAlgn="base" latinLnBrk="0" hangingPunct="1">
              <a:lnSpc>
                <a:spcPct val="100000"/>
              </a:lnSpc>
              <a:spcBef>
                <a:spcPct val="0"/>
              </a:spcBef>
              <a:spcAft>
                <a:spcPct val="0"/>
              </a:spcAft>
              <a:buClrTx/>
              <a:buSzTx/>
              <a:buFontTx/>
              <a:buNone/>
              <a:tabLst/>
              <a:defRPr/>
            </a:pPr>
            <a:fld id="{10AA4606-052C-405C-BD75-AFCFC3BBFF4A}"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3450" rtl="0" eaLnBrk="1" fontAlgn="base" latinLnBrk="0" hangingPunct="1">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244631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EDF2A8-997B-465C-8309-4FA306C0389C}"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087826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EDF2A8-997B-465C-8309-4FA306C0389C}"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208343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4D22461-7340-854A-A94D-7AD441F54210}"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26668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E0B587-1566-4325-8B62-2BA072B12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9063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4D22461-7340-854A-A94D-7AD441F54210}"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54880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4D22461-7340-854A-A94D-7AD441F54210}"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47108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4.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4.png"/><Relationship Id="rId1" Type="http://schemas.openxmlformats.org/officeDocument/2006/relationships/slideMaster" Target="../slideMasters/slideMaster19.xml"/><Relationship Id="rId4" Type="http://schemas.openxmlformats.org/officeDocument/2006/relationships/image" Target="../media/image24.gif"/></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g"/><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0.xml"/><Relationship Id="rId5" Type="http://schemas.microsoft.com/office/2007/relationships/hdphoto" Target="../media/hdphoto1.wdp"/><Relationship Id="rId4" Type="http://schemas.openxmlformats.org/officeDocument/2006/relationships/image" Target="../media/image16.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
        <p:nvSpPr>
          <p:cNvPr id="8"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 Author Name, MAIA Lab, 2017</a:t>
            </a:r>
          </a:p>
        </p:txBody>
      </p:sp>
    </p:spTree>
    <p:extLst>
      <p:ext uri="{BB962C8B-B14F-4D97-AF65-F5344CB8AC3E}">
        <p14:creationId xmlns:p14="http://schemas.microsoft.com/office/powerpoint/2010/main" val="1292348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Aft>
                <a:spcPct val="0"/>
              </a:spcAft>
            </a:pPr>
            <a:fld id="{D5E63F30-9AEB-43BB-AD5E-28FA1A9D7C7E}" type="slidenum">
              <a:rPr lang="en-US" smtClean="0">
                <a:latin typeface="Tahoma" pitchFamily="34" charset="0"/>
              </a:rPr>
              <a:pPr fontAlgn="base">
                <a:spcAft>
                  <a:spcPct val="0"/>
                </a:spcAft>
              </a:pPr>
              <a:t>‹#›</a:t>
            </a:fld>
            <a:endParaRPr lang="en-US">
              <a:latin typeface="Tahoma" pitchFamily="34" charset="0"/>
            </a:endParaRPr>
          </a:p>
        </p:txBody>
      </p:sp>
      <p:sp>
        <p:nvSpPr>
          <p:cNvPr id="5" name="Text Placeholder 4"/>
          <p:cNvSpPr>
            <a:spLocks noGrp="1"/>
          </p:cNvSpPr>
          <p:nvPr>
            <p:ph type="body" sz="quarter" idx="11"/>
          </p:nvPr>
        </p:nvSpPr>
        <p:spPr>
          <a:xfrm>
            <a:off x="609600" y="2133600"/>
            <a:ext cx="5181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a:xfrm>
            <a:off x="0" y="457200"/>
            <a:ext cx="4673600" cy="838200"/>
          </a:xfrm>
          <a:prstGeom prst="rect">
            <a:avLst/>
          </a:prstGeom>
        </p:spPr>
        <p:txBody>
          <a:bodyPr/>
          <a:lstStyle/>
          <a:p>
            <a:r>
              <a:rPr lang="en-US"/>
              <a:t>Click to edit Master title style</a:t>
            </a:r>
          </a:p>
        </p:txBody>
      </p:sp>
      <p:sp>
        <p:nvSpPr>
          <p:cNvPr id="9" name="Text Placeholder 4"/>
          <p:cNvSpPr>
            <a:spLocks noGrp="1"/>
          </p:cNvSpPr>
          <p:nvPr>
            <p:ph type="body" sz="quarter" idx="12"/>
          </p:nvPr>
        </p:nvSpPr>
        <p:spPr>
          <a:xfrm>
            <a:off x="5994400" y="2133600"/>
            <a:ext cx="5181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2744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51060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FFA8F452-B7C2-4F82-B690-CA759215F3EB}"/>
              </a:ext>
            </a:extLst>
          </p:cNvPr>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 name="Text Placeholder 5"/>
          <p:cNvSpPr>
            <a:spLocks noGrp="1"/>
          </p:cNvSpPr>
          <p:nvPr>
            <p:ph type="body" sz="quarter" idx="11"/>
          </p:nvPr>
        </p:nvSpPr>
        <p:spPr>
          <a:xfrm>
            <a:off x="1036320" y="4114801"/>
            <a:ext cx="5486400"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5"/>
          <p:cNvSpPr>
            <a:spLocks noGrp="1"/>
          </p:cNvSpPr>
          <p:nvPr>
            <p:ph type="body" sz="quarter" idx="12"/>
          </p:nvPr>
        </p:nvSpPr>
        <p:spPr>
          <a:xfrm>
            <a:off x="7315203" y="4114800"/>
            <a:ext cx="3045852"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2" name="Title 1"/>
          <p:cNvSpPr>
            <a:spLocks noGrp="1"/>
          </p:cNvSpPr>
          <p:nvPr>
            <p:ph type="title"/>
          </p:nvPr>
        </p:nvSpPr>
        <p:spPr>
          <a:xfrm>
            <a:off x="1036319" y="411481"/>
            <a:ext cx="10354919" cy="314593"/>
          </a:xfrm>
        </p:spPr>
        <p:txBody>
          <a:bodyPr>
            <a:normAutofit/>
          </a:bodyPr>
          <a:lstStyle>
            <a:lvl1pPr algn="l">
              <a:defRPr sz="1600" b="1">
                <a:solidFill>
                  <a:srgbClr val="004278"/>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1036319" y="1280160"/>
            <a:ext cx="5486400"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36320" y="4937760"/>
            <a:ext cx="10710155" cy="12434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2"/>
          <p:cNvSpPr>
            <a:spLocks noGrp="1"/>
          </p:cNvSpPr>
          <p:nvPr>
            <p:ph type="pic" idx="10"/>
          </p:nvPr>
        </p:nvSpPr>
        <p:spPr>
          <a:xfrm>
            <a:off x="7315202" y="1280160"/>
            <a:ext cx="3045853"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Slide Number Placeholder 1">
            <a:extLst>
              <a:ext uri="{FF2B5EF4-FFF2-40B4-BE49-F238E27FC236}">
                <a16:creationId xmlns:a16="http://schemas.microsoft.com/office/drawing/2014/main" id="{FC61A303-AB72-4CF2-8D19-634AB2727468}"/>
              </a:ext>
            </a:extLst>
          </p:cNvPr>
          <p:cNvSpPr>
            <a:spLocks noGrp="1"/>
          </p:cNvSpPr>
          <p:nvPr>
            <p:ph type="sldNum" sz="quarter" idx="13"/>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defTabSz="457200" eaLnBrk="1" hangingPunct="1">
              <a:defRPr sz="1000" b="0">
                <a:solidFill>
                  <a:srgbClr val="FFFFFF"/>
                </a:solidFill>
                <a:latin typeface="Helvetica" panose="020B0604020202020204" pitchFamily="34" charset="0"/>
              </a:defRPr>
            </a:lvl1pPr>
          </a:lstStyle>
          <a:p>
            <a:fld id="{419C2E40-D7FB-474F-8D36-8143FEC63A0D}" type="slidenum">
              <a:rPr lang="en-US" altLang="en-US"/>
              <a:pPr/>
              <a:t>‹#›</a:t>
            </a:fld>
            <a:endParaRPr lang="en-US" altLang="en-US"/>
          </a:p>
        </p:txBody>
      </p:sp>
    </p:spTree>
    <p:extLst>
      <p:ext uri="{BB962C8B-B14F-4D97-AF65-F5344CB8AC3E}">
        <p14:creationId xmlns:p14="http://schemas.microsoft.com/office/powerpoint/2010/main" val="194369538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80677218-3B98-416A-A503-52C18FAD1AB2}"/>
              </a:ext>
            </a:extLst>
          </p:cNvPr>
          <p:cNvSpPr>
            <a:spLocks noGrp="1"/>
          </p:cNvSpPr>
          <p:nvPr>
            <p:ph type="dt" sz="half" idx="10"/>
          </p:nvPr>
        </p:nvSpPr>
        <p:spPr>
          <a:xfrm>
            <a:off x="609600" y="6356351"/>
            <a:ext cx="2844800" cy="365125"/>
          </a:xfrm>
          <a:prstGeom prst="rect">
            <a:avLst/>
          </a:prstGeom>
        </p:spPr>
        <p:txBody>
          <a:bodyPr/>
          <a:lstStyle>
            <a:lvl1pPr defTabSz="457200" eaLnBrk="1" hangingPunct="1">
              <a:defRPr b="0">
                <a:solidFill>
                  <a:prstClr val="black"/>
                </a:solidFill>
                <a:effectLst/>
                <a:ea typeface="ＭＳ Ｐゴシック" pitchFamily="34" charset="-128"/>
              </a:defRPr>
            </a:lvl1pPr>
          </a:lstStyle>
          <a:p>
            <a:pPr>
              <a:defRPr/>
            </a:pPr>
            <a:fld id="{F69CCFD9-91CA-48B9-BF06-E3DF01A0AFF7}" type="datetimeFigureOut">
              <a:rPr lang="en-US"/>
              <a:pPr>
                <a:defRPr/>
              </a:pPr>
              <a:t>3/7/2025</a:t>
            </a:fld>
            <a:endParaRPr lang="en-US"/>
          </a:p>
        </p:txBody>
      </p:sp>
      <p:sp>
        <p:nvSpPr>
          <p:cNvPr id="5" name="Footer Placeholder 4">
            <a:extLst>
              <a:ext uri="{FF2B5EF4-FFF2-40B4-BE49-F238E27FC236}">
                <a16:creationId xmlns:a16="http://schemas.microsoft.com/office/drawing/2014/main" id="{AB1BD7E7-B4CD-4800-B6AD-A686AC798888}"/>
              </a:ext>
            </a:extLst>
          </p:cNvPr>
          <p:cNvSpPr>
            <a:spLocks noGrp="1"/>
          </p:cNvSpPr>
          <p:nvPr>
            <p:ph type="ftr" sz="quarter" idx="11"/>
          </p:nvPr>
        </p:nvSpPr>
        <p:spPr>
          <a:xfrm>
            <a:off x="4165600" y="6356351"/>
            <a:ext cx="3860800" cy="365125"/>
          </a:xfrm>
          <a:prstGeom prst="rect">
            <a:avLst/>
          </a:prstGeom>
        </p:spPr>
        <p:txBody>
          <a:bodyPr/>
          <a:lstStyle>
            <a:lvl1pPr defTabSz="457200" eaLnBrk="1" hangingPunct="1">
              <a:defRPr b="0">
                <a:solidFill>
                  <a:prstClr val="black"/>
                </a:solidFill>
                <a:effectLst/>
                <a:ea typeface="ＭＳ Ｐゴシック"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EAE9418F-C323-404A-8772-D9C8D825BD55}"/>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defTabSz="457200" eaLnBrk="1" hangingPunct="1">
              <a:defRPr b="0">
                <a:solidFill>
                  <a:srgbClr val="000000"/>
                </a:solidFill>
              </a:defRPr>
            </a:lvl1pPr>
          </a:lstStyle>
          <a:p>
            <a:fld id="{318A95A6-B0FF-4953-AADD-86AFE7088310}" type="slidenum">
              <a:rPr lang="en-US" altLang="en-US"/>
              <a:pPr/>
              <a:t>‹#›</a:t>
            </a:fld>
            <a:endParaRPr lang="en-US" altLang="en-US"/>
          </a:p>
        </p:txBody>
      </p:sp>
    </p:spTree>
    <p:extLst>
      <p:ext uri="{BB962C8B-B14F-4D97-AF65-F5344CB8AC3E}">
        <p14:creationId xmlns:p14="http://schemas.microsoft.com/office/powerpoint/2010/main" val="225780916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A">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3B384F1-64DD-427B-84D1-E91D8EECCFC5}"/>
              </a:ext>
            </a:extLst>
          </p:cNvPr>
          <p:cNvSpPr/>
          <p:nvPr/>
        </p:nvSpPr>
        <p:spPr>
          <a:xfrm>
            <a:off x="0" y="2420938"/>
            <a:ext cx="12192000" cy="31496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7" name="Rectangle 6">
            <a:extLst>
              <a:ext uri="{FF2B5EF4-FFF2-40B4-BE49-F238E27FC236}">
                <a16:creationId xmlns:a16="http://schemas.microsoft.com/office/drawing/2014/main" id="{6D82245D-8B6C-49BC-A4AC-F73220B8D7B5}"/>
              </a:ext>
            </a:extLst>
          </p:cNvPr>
          <p:cNvSpPr/>
          <p:nvPr/>
        </p:nvSpPr>
        <p:spPr>
          <a:xfrm>
            <a:off x="0" y="5570538"/>
            <a:ext cx="12192000" cy="12874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8" name="Rectangle 7">
            <a:extLst>
              <a:ext uri="{FF2B5EF4-FFF2-40B4-BE49-F238E27FC236}">
                <a16:creationId xmlns:a16="http://schemas.microsoft.com/office/drawing/2014/main" id="{D67633A4-0DA2-41DE-B80B-7ECCDFC20CB3}"/>
              </a:ext>
            </a:extLst>
          </p:cNvPr>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2" name="Picture 10" descr="NewLogo_wht.png">
            <a:extLst>
              <a:ext uri="{FF2B5EF4-FFF2-40B4-BE49-F238E27FC236}">
                <a16:creationId xmlns:a16="http://schemas.microsoft.com/office/drawing/2014/main" id="{0EFFDA62-FF15-47DF-80C9-E37553FFDE5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5"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06159228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itle B">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3AA303-BD91-4D92-AFCC-7FBD832BFA16}"/>
              </a:ext>
            </a:extLst>
          </p:cNvPr>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7" name="Rectangle 6">
            <a:extLst>
              <a:ext uri="{FF2B5EF4-FFF2-40B4-BE49-F238E27FC236}">
                <a16:creationId xmlns:a16="http://schemas.microsoft.com/office/drawing/2014/main" id="{77E13EFA-4DC7-4FFF-981E-5497B7C7CD04}"/>
              </a:ext>
            </a:extLst>
          </p:cNvPr>
          <p:cNvSpPr/>
          <p:nvPr/>
        </p:nvSpPr>
        <p:spPr>
          <a:xfrm>
            <a:off x="0" y="5570538"/>
            <a:ext cx="12192000" cy="1287462"/>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8" name="Rectangle 7">
            <a:extLst>
              <a:ext uri="{FF2B5EF4-FFF2-40B4-BE49-F238E27FC236}">
                <a16:creationId xmlns:a16="http://schemas.microsoft.com/office/drawing/2014/main" id="{43EAF9C2-DC2F-4DC8-9657-83658A4C8B9A}"/>
              </a:ext>
            </a:extLst>
          </p:cNvPr>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9" name="Rectangle 8">
            <a:extLst>
              <a:ext uri="{FF2B5EF4-FFF2-40B4-BE49-F238E27FC236}">
                <a16:creationId xmlns:a16="http://schemas.microsoft.com/office/drawing/2014/main" id="{2D6AD572-EC60-472B-A8BB-D3FA4CDBA15D}"/>
              </a:ext>
            </a:extLst>
          </p:cNvPr>
          <p:cNvSpPr/>
          <p:nvPr/>
        </p:nvSpPr>
        <p:spPr>
          <a:xfrm>
            <a:off x="7596717" y="5786438"/>
            <a:ext cx="4595283" cy="10715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4" name="Picture 11" descr="NewLogo_wht.png">
            <a:extLst>
              <a:ext uri="{FF2B5EF4-FFF2-40B4-BE49-F238E27FC236}">
                <a16:creationId xmlns:a16="http://schemas.microsoft.com/office/drawing/2014/main" id="{5682EF36-C20D-490D-8616-77015A0EAB3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2"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3"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392837044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C">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A06EA1F-4FD7-4B5C-BCD8-7C5DBCBAA7D8}"/>
              </a:ext>
            </a:extLst>
          </p:cNvPr>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1" name="Picture 8" descr="NewLogo_wht.png">
            <a:extLst>
              <a:ext uri="{FF2B5EF4-FFF2-40B4-BE49-F238E27FC236}">
                <a16:creationId xmlns:a16="http://schemas.microsoft.com/office/drawing/2014/main" id="{705F4A38-A92B-418E-B5C2-AD4F9559DC6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41470556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8E3286DF-16C0-4851-B13E-39516B651ADE}"/>
              </a:ext>
            </a:extLst>
          </p:cNvPr>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1">
            <a:extLst>
              <a:ext uri="{FF2B5EF4-FFF2-40B4-BE49-F238E27FC236}">
                <a16:creationId xmlns:a16="http://schemas.microsoft.com/office/drawing/2014/main" id="{01D47BA9-EB7A-459E-8294-64E2738913A2}"/>
              </a:ext>
            </a:extLst>
          </p:cNvPr>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defTabSz="457200" eaLnBrk="1" hangingPunct="1">
              <a:defRPr sz="1000" b="0">
                <a:solidFill>
                  <a:srgbClr val="FFFFFF"/>
                </a:solidFill>
                <a:latin typeface="Helvetica" panose="020B0604020202020204" pitchFamily="34" charset="0"/>
              </a:defRPr>
            </a:lvl1pPr>
          </a:lstStyle>
          <a:p>
            <a:fld id="{801B18A9-6B5C-46F5-AAE0-CD873AADF119}" type="slidenum">
              <a:rPr lang="en-US" altLang="en-US"/>
              <a:pPr/>
              <a:t>‹#›</a:t>
            </a:fld>
            <a:endParaRPr lang="en-US" altLang="en-US"/>
          </a:p>
        </p:txBody>
      </p:sp>
    </p:spTree>
    <p:extLst>
      <p:ext uri="{BB962C8B-B14F-4D97-AF65-F5344CB8AC3E}">
        <p14:creationId xmlns:p14="http://schemas.microsoft.com/office/powerpoint/2010/main" val="203914519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773DC5B8-3A87-4FE9-8E2A-5547E48B24A6}"/>
              </a:ext>
            </a:extLst>
          </p:cNvPr>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Slide Number Placeholder 1">
            <a:extLst>
              <a:ext uri="{FF2B5EF4-FFF2-40B4-BE49-F238E27FC236}">
                <a16:creationId xmlns:a16="http://schemas.microsoft.com/office/drawing/2014/main" id="{9799C1CF-B964-479F-A966-30FCAA330D61}"/>
              </a:ext>
            </a:extLst>
          </p:cNvPr>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defTabSz="457200" eaLnBrk="1" hangingPunct="1">
              <a:defRPr sz="1000" b="0">
                <a:solidFill>
                  <a:srgbClr val="FFFFFF"/>
                </a:solidFill>
                <a:latin typeface="Helvetica" panose="020B0604020202020204" pitchFamily="34" charset="0"/>
              </a:defRPr>
            </a:lvl1pPr>
          </a:lstStyle>
          <a:p>
            <a:fld id="{A5E6604E-74F2-43CB-B094-78DDDC9EE59F}" type="slidenum">
              <a:rPr lang="en-US" altLang="en-US"/>
              <a:pPr/>
              <a:t>‹#›</a:t>
            </a:fld>
            <a:endParaRPr lang="en-US" altLang="en-US"/>
          </a:p>
        </p:txBody>
      </p:sp>
    </p:spTree>
    <p:extLst>
      <p:ext uri="{BB962C8B-B14F-4D97-AF65-F5344CB8AC3E}">
        <p14:creationId xmlns:p14="http://schemas.microsoft.com/office/powerpoint/2010/main" val="276020023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0752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9138765B-8A06-45CD-A40C-3B9E46D6C9EF}"/>
              </a:ext>
            </a:extLst>
          </p:cNvPr>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 name="Text Placeholder 5"/>
          <p:cNvSpPr>
            <a:spLocks noGrp="1"/>
          </p:cNvSpPr>
          <p:nvPr>
            <p:ph type="body" sz="quarter" idx="11"/>
          </p:nvPr>
        </p:nvSpPr>
        <p:spPr>
          <a:xfrm>
            <a:off x="1036320" y="4114801"/>
            <a:ext cx="5486400"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5"/>
          <p:cNvSpPr>
            <a:spLocks noGrp="1"/>
          </p:cNvSpPr>
          <p:nvPr>
            <p:ph type="body" sz="quarter" idx="12"/>
          </p:nvPr>
        </p:nvSpPr>
        <p:spPr>
          <a:xfrm>
            <a:off x="7315203" y="4114800"/>
            <a:ext cx="3045852"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2" name="Title 1"/>
          <p:cNvSpPr>
            <a:spLocks noGrp="1"/>
          </p:cNvSpPr>
          <p:nvPr>
            <p:ph type="title"/>
          </p:nvPr>
        </p:nvSpPr>
        <p:spPr>
          <a:xfrm>
            <a:off x="1036319" y="411481"/>
            <a:ext cx="10354919" cy="314593"/>
          </a:xfrm>
        </p:spPr>
        <p:txBody>
          <a:bodyPr>
            <a:normAutofit/>
          </a:bodyPr>
          <a:lstStyle>
            <a:lvl1pPr algn="l">
              <a:defRPr sz="1600" b="1">
                <a:solidFill>
                  <a:srgbClr val="004278"/>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1036319" y="1280160"/>
            <a:ext cx="5486400"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36320" y="4937760"/>
            <a:ext cx="10710155" cy="12434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2"/>
          <p:cNvSpPr>
            <a:spLocks noGrp="1"/>
          </p:cNvSpPr>
          <p:nvPr>
            <p:ph type="pic" idx="10"/>
          </p:nvPr>
        </p:nvSpPr>
        <p:spPr>
          <a:xfrm>
            <a:off x="7315202" y="1280160"/>
            <a:ext cx="3045853"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Slide Number Placeholder 1">
            <a:extLst>
              <a:ext uri="{FF2B5EF4-FFF2-40B4-BE49-F238E27FC236}">
                <a16:creationId xmlns:a16="http://schemas.microsoft.com/office/drawing/2014/main" id="{391C913A-011A-4DB9-8D89-D6648403B954}"/>
              </a:ext>
            </a:extLst>
          </p:cNvPr>
          <p:cNvSpPr>
            <a:spLocks noGrp="1"/>
          </p:cNvSpPr>
          <p:nvPr>
            <p:ph type="sldNum" sz="quarter" idx="13"/>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defTabSz="457200" eaLnBrk="1" hangingPunct="1">
              <a:defRPr sz="1000" b="0">
                <a:solidFill>
                  <a:srgbClr val="FFFFFF"/>
                </a:solidFill>
                <a:latin typeface="Helvetica" panose="020B0604020202020204" pitchFamily="34" charset="0"/>
              </a:defRPr>
            </a:lvl1pPr>
          </a:lstStyle>
          <a:p>
            <a:fld id="{43D55EC1-6EDB-4DE7-B2CA-47B3C87B7403}" type="slidenum">
              <a:rPr lang="en-US" altLang="en-US"/>
              <a:pPr/>
              <a:t>‹#›</a:t>
            </a:fld>
            <a:endParaRPr lang="en-US" altLang="en-US"/>
          </a:p>
        </p:txBody>
      </p:sp>
    </p:spTree>
    <p:extLst>
      <p:ext uri="{BB962C8B-B14F-4D97-AF65-F5344CB8AC3E}">
        <p14:creationId xmlns:p14="http://schemas.microsoft.com/office/powerpoint/2010/main" val="3633279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7" name="Text Placeholder 8"/>
          <p:cNvSpPr>
            <a:spLocks noGrp="1"/>
          </p:cNvSpPr>
          <p:nvPr>
            <p:ph type="body" sz="quarter" idx="10"/>
          </p:nvPr>
        </p:nvSpPr>
        <p:spPr>
          <a:xfrm>
            <a:off x="755904" y="685800"/>
            <a:ext cx="10668000" cy="2971800"/>
          </a:xfrm>
        </p:spPr>
        <p:txBody>
          <a:bodyPr anchor="b" anchorCtr="0"/>
          <a:lstStyle>
            <a:lvl1pPr marL="45720" indent="0">
              <a:lnSpc>
                <a:spcPct val="100000"/>
              </a:lnSpc>
              <a:buNone/>
              <a:defRPr sz="4000" b="1">
                <a:solidFill>
                  <a:srgbClr val="004278"/>
                </a:solidFill>
                <a:latin typeface="Arial" panose="020B0604020202020204" pitchFamily="34" charset="0"/>
                <a:cs typeface="Arial" panose="020B0604020202020204" pitchFamily="34" charset="0"/>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853440" y="3886199"/>
            <a:ext cx="10485120" cy="2286000"/>
          </a:xfrm>
        </p:spPr>
        <p:txBody>
          <a:bodyPr>
            <a:normAutofit/>
          </a:bodyPr>
          <a:lstStyle>
            <a:lvl1pPr marL="0" indent="0">
              <a:lnSpc>
                <a:spcPct val="100000"/>
              </a:lnSpc>
              <a:spcBef>
                <a:spcPts val="0"/>
              </a:spcBef>
              <a:buNone/>
              <a:defRPr sz="3200">
                <a:solidFill>
                  <a:schemeClr val="tx2"/>
                </a:solidFill>
                <a:latin typeface="Arial" panose="020B0604020202020204" pitchFamily="34" charset="0"/>
                <a:cs typeface="Arial" panose="020B0604020202020204" pitchFamily="34" charset="0"/>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cxnSp>
        <p:nvCxnSpPr>
          <p:cNvPr id="12" name="Straight Connector 11"/>
          <p:cNvCxnSpPr/>
          <p:nvPr userDrawn="1"/>
        </p:nvCxnSpPr>
        <p:spPr>
          <a:xfrm>
            <a:off x="755904" y="3795405"/>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6"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a:t>Robert Reynolds, PhD, 2020</a:t>
            </a:r>
          </a:p>
        </p:txBody>
      </p:sp>
    </p:spTree>
    <p:extLst>
      <p:ext uri="{BB962C8B-B14F-4D97-AF65-F5344CB8AC3E}">
        <p14:creationId xmlns:p14="http://schemas.microsoft.com/office/powerpoint/2010/main" val="1316959760"/>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87FB871D-B0D2-40C8-9229-2B980BBA4910}"/>
              </a:ext>
            </a:extLst>
          </p:cNvPr>
          <p:cNvSpPr>
            <a:spLocks noGrp="1"/>
          </p:cNvSpPr>
          <p:nvPr>
            <p:ph type="dt" sz="half" idx="10"/>
          </p:nvPr>
        </p:nvSpPr>
        <p:spPr>
          <a:xfrm>
            <a:off x="609600" y="6356351"/>
            <a:ext cx="2844800" cy="365125"/>
          </a:xfrm>
          <a:prstGeom prst="rect">
            <a:avLst/>
          </a:prstGeom>
        </p:spPr>
        <p:txBody>
          <a:bodyPr/>
          <a:lstStyle>
            <a:lvl1pPr defTabSz="457200" eaLnBrk="1" hangingPunct="1">
              <a:defRPr b="0">
                <a:solidFill>
                  <a:prstClr val="black"/>
                </a:solidFill>
                <a:effectLst/>
                <a:ea typeface="ＭＳ Ｐゴシック" pitchFamily="34" charset="-128"/>
              </a:defRPr>
            </a:lvl1pPr>
          </a:lstStyle>
          <a:p>
            <a:pPr>
              <a:defRPr/>
            </a:pPr>
            <a:fld id="{850E6265-9EEA-4CFB-8D30-F5A8D446A810}" type="datetimeFigureOut">
              <a:rPr lang="en-US"/>
              <a:pPr>
                <a:defRPr/>
              </a:pPr>
              <a:t>3/7/2025</a:t>
            </a:fld>
            <a:endParaRPr lang="en-US"/>
          </a:p>
        </p:txBody>
      </p:sp>
      <p:sp>
        <p:nvSpPr>
          <p:cNvPr id="5" name="Footer Placeholder 4">
            <a:extLst>
              <a:ext uri="{FF2B5EF4-FFF2-40B4-BE49-F238E27FC236}">
                <a16:creationId xmlns:a16="http://schemas.microsoft.com/office/drawing/2014/main" id="{B8BC419D-002C-4C47-8D65-C2B930AD71C3}"/>
              </a:ext>
            </a:extLst>
          </p:cNvPr>
          <p:cNvSpPr>
            <a:spLocks noGrp="1"/>
          </p:cNvSpPr>
          <p:nvPr>
            <p:ph type="ftr" sz="quarter" idx="11"/>
          </p:nvPr>
        </p:nvSpPr>
        <p:spPr>
          <a:xfrm>
            <a:off x="4165600" y="6356351"/>
            <a:ext cx="3860800" cy="365125"/>
          </a:xfrm>
          <a:prstGeom prst="rect">
            <a:avLst/>
          </a:prstGeom>
        </p:spPr>
        <p:txBody>
          <a:bodyPr/>
          <a:lstStyle>
            <a:lvl1pPr defTabSz="457200" eaLnBrk="1" hangingPunct="1">
              <a:defRPr b="0">
                <a:solidFill>
                  <a:prstClr val="black"/>
                </a:solidFill>
                <a:effectLst/>
                <a:ea typeface="ＭＳ Ｐゴシック"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763FC0C1-9B0E-4843-A8BB-AF36ADAA473A}"/>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defTabSz="457200" eaLnBrk="1" hangingPunct="1">
              <a:defRPr b="0">
                <a:solidFill>
                  <a:srgbClr val="000000"/>
                </a:solidFill>
              </a:defRPr>
            </a:lvl1pPr>
          </a:lstStyle>
          <a:p>
            <a:fld id="{198C41F1-8571-4F0B-826D-E17CA295B5FE}" type="slidenum">
              <a:rPr lang="en-US" altLang="en-US"/>
              <a:pPr/>
              <a:t>‹#›</a:t>
            </a:fld>
            <a:endParaRPr lang="en-US" altLang="en-US"/>
          </a:p>
        </p:txBody>
      </p:sp>
    </p:spTree>
    <p:extLst>
      <p:ext uri="{BB962C8B-B14F-4D97-AF65-F5344CB8AC3E}">
        <p14:creationId xmlns:p14="http://schemas.microsoft.com/office/powerpoint/2010/main" val="255464362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06842369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3301246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6254494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722520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665129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6743776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46725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782106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8790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mp; Content">
    <p:spTree>
      <p:nvGrpSpPr>
        <p:cNvPr id="1" name=""/>
        <p:cNvGrpSpPr/>
        <p:nvPr/>
      </p:nvGrpSpPr>
      <p:grpSpPr>
        <a:xfrm>
          <a:off x="0" y="0"/>
          <a:ext cx="0" cy="0"/>
          <a:chOff x="0" y="0"/>
          <a:chExt cx="0" cy="0"/>
        </a:xfrm>
      </p:grpSpPr>
      <p:cxnSp>
        <p:nvCxnSpPr>
          <p:cNvPr id="4" name="Straight Connector 3"/>
          <p:cNvCxnSpPr/>
          <p:nvPr/>
        </p:nvCxnSpPr>
        <p:spPr>
          <a:xfrm>
            <a:off x="755904" y="890334"/>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284163" indent="-284163">
              <a:tabLst>
                <a:tab pos="341313" algn="l"/>
              </a:tabLst>
              <a:defRPr>
                <a:solidFill>
                  <a:schemeClr val="tx2"/>
                </a:solidFill>
              </a:defRPr>
            </a:lvl1pPr>
            <a:lvl2pPr marL="512763" indent="-285750">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000">
                <a:solidFill>
                  <a:srgbClr val="FFFFFF"/>
                </a:solidFill>
                <a:latin typeface="Helvetica" charset="0"/>
                <a:cs typeface="Helvetica" charset="0"/>
              </a:defRPr>
            </a:lvl1pPr>
          </a:lstStyle>
          <a:p>
            <a:pPr algn="ctr">
              <a:defRPr/>
            </a:pPr>
            <a:fld id="{8D5A5518-D2D0-194A-A198-1F18B247223D}" type="slidenum">
              <a:rPr lang="en-US" smtClean="0"/>
              <a:pPr algn="ctr">
                <a:defRPr/>
              </a:pPr>
              <a:t>‹#›</a:t>
            </a:fld>
            <a:endParaRPr lang="en-US"/>
          </a:p>
        </p:txBody>
      </p:sp>
    </p:spTree>
    <p:extLst>
      <p:ext uri="{BB962C8B-B14F-4D97-AF65-F5344CB8AC3E}">
        <p14:creationId xmlns:p14="http://schemas.microsoft.com/office/powerpoint/2010/main" val="159504950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7431674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157297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97277923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784370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03828664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858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475976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5082046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701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14179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traight Connector 5"/>
          <p:cNvCxnSpPr/>
          <p:nvPr userDrawn="1"/>
        </p:nvCxnSpPr>
        <p:spPr>
          <a:xfrm>
            <a:off x="755904" y="914400"/>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a:t>Robert Reynolds, PhD, 2020</a:t>
            </a:r>
          </a:p>
        </p:txBody>
      </p:sp>
      <p:sp>
        <p:nvSpPr>
          <p:cNvPr id="8"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000">
                <a:solidFill>
                  <a:srgbClr val="FFFFFF"/>
                </a:solidFill>
                <a:latin typeface="Helvetica" charset="0"/>
                <a:cs typeface="Helvetica" charset="0"/>
              </a:defRPr>
            </a:lvl1pPr>
          </a:lstStyle>
          <a:p>
            <a:pPr algn="ctr">
              <a:defRPr/>
            </a:pPr>
            <a:fld id="{8D5A5518-D2D0-194A-A198-1F18B247223D}" type="slidenum">
              <a:rPr lang="en-US" smtClean="0"/>
              <a:pPr algn="ctr">
                <a:defRPr/>
              </a:pPr>
              <a:t>‹#›</a:t>
            </a:fld>
            <a:endParaRPr lang="en-US"/>
          </a:p>
        </p:txBody>
      </p:sp>
    </p:spTree>
    <p:extLst>
      <p:ext uri="{BB962C8B-B14F-4D97-AF65-F5344CB8AC3E}">
        <p14:creationId xmlns:p14="http://schemas.microsoft.com/office/powerpoint/2010/main" val="338064044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6113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461138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699143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C">
    <p:spTree>
      <p:nvGrpSpPr>
        <p:cNvPr id="1" name=""/>
        <p:cNvGrpSpPr/>
        <p:nvPr/>
      </p:nvGrpSpPr>
      <p:grpSpPr>
        <a:xfrm>
          <a:off x="0" y="0"/>
          <a:ext cx="0" cy="0"/>
          <a:chOff x="0" y="0"/>
          <a:chExt cx="0" cy="0"/>
        </a:xfrm>
      </p:grpSpPr>
      <p:sp>
        <p:nvSpPr>
          <p:cNvPr id="6" name="Rectangle 5"/>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11" name="Picture 8"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Arial"/>
                <a:cs typeface="Aria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Tree>
    <p:extLst>
      <p:ext uri="{BB962C8B-B14F-4D97-AF65-F5344CB8AC3E}">
        <p14:creationId xmlns:p14="http://schemas.microsoft.com/office/powerpoint/2010/main" val="4684547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284163" indent="-284163">
              <a:tabLst>
                <a:tab pos="341313" algn="l"/>
              </a:tabLst>
              <a:defRPr/>
            </a:lvl1pPr>
            <a:lvl2pPr marL="512763" indent="-285750">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a:xfrm>
            <a:off x="425451" y="6467476"/>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8D5A5518-D2D0-194A-A198-1F18B247223D}" type="slidenum">
              <a:rPr lang="en-US"/>
              <a:pPr>
                <a:defRPr/>
              </a:pPr>
              <a:t>‹#›</a:t>
            </a:fld>
            <a:endParaRPr lang="en-US" dirty="0"/>
          </a:p>
        </p:txBody>
      </p:sp>
    </p:spTree>
    <p:extLst>
      <p:ext uri="{BB962C8B-B14F-4D97-AF65-F5344CB8AC3E}">
        <p14:creationId xmlns:p14="http://schemas.microsoft.com/office/powerpoint/2010/main" val="373889061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4" name="Slide Number Placeholder 1"/>
          <p:cNvSpPr>
            <a:spLocks noGrp="1"/>
          </p:cNvSpPr>
          <p:nvPr>
            <p:ph type="sldNum" sz="quarter" idx="10"/>
          </p:nvPr>
        </p:nvSpPr>
        <p:spPr>
          <a:xfrm>
            <a:off x="425451" y="6464301"/>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0D1BB6A6-01CE-1D41-99BC-DB4901DBDC17}" type="slidenum">
              <a:rPr lang="en-US"/>
              <a:pPr>
                <a:defRPr/>
              </a:pPr>
              <a:t>‹#›</a:t>
            </a:fld>
            <a:endParaRPr lang="en-US"/>
          </a:p>
        </p:txBody>
      </p:sp>
    </p:spTree>
    <p:extLst>
      <p:ext uri="{BB962C8B-B14F-4D97-AF65-F5344CB8AC3E}">
        <p14:creationId xmlns:p14="http://schemas.microsoft.com/office/powerpoint/2010/main" val="403410845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429684" y="6461126"/>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DE05F5CE-FFCE-3641-82C7-16791B09A3E8}" type="slidenum">
              <a:rPr lang="en-US"/>
              <a:pPr>
                <a:defRPr/>
              </a:pPr>
              <a:t>‹#›</a:t>
            </a:fld>
            <a:endParaRPr lang="en-US"/>
          </a:p>
        </p:txBody>
      </p:sp>
    </p:spTree>
    <p:extLst>
      <p:ext uri="{BB962C8B-B14F-4D97-AF65-F5344CB8AC3E}">
        <p14:creationId xmlns:p14="http://schemas.microsoft.com/office/powerpoint/2010/main" val="276581682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588"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1910676"/>
          </a:xfrm>
        </p:spPr>
        <p:txBody>
          <a:bodyPr anchor="b">
            <a:normAutofit/>
          </a:bodyPr>
          <a:lstStyle>
            <a:lvl1pPr algn="l">
              <a:lnSpc>
                <a:spcPct val="85000"/>
              </a:lnSpc>
              <a:defRPr sz="4800" b="1" spc="-5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097280" y="3163613"/>
            <a:ext cx="10058400" cy="1143000"/>
          </a:xfrm>
        </p:spPr>
        <p:txBody>
          <a:bodyPr lIns="91440" rIns="91440">
            <a:normAutofit/>
          </a:bodyPr>
          <a:lstStyle>
            <a:lvl1pPr marL="0" indent="0" algn="l">
              <a:buNone/>
              <a:defRPr sz="2400" b="1"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z="1400"/>
            </a:lvl1pPr>
          </a:lstStyle>
          <a:p>
            <a:fld id="{D57F1E4F-1CFF-5643-939E-217C01CDF565}" type="slidenum">
              <a:rPr lang="en-US" smtClean="0"/>
              <a:pPr/>
              <a:t>‹#›</a:t>
            </a:fld>
            <a:endParaRPr lang="en-US"/>
          </a:p>
        </p:txBody>
      </p:sp>
      <p:cxnSp>
        <p:nvCxnSpPr>
          <p:cNvPr id="9" name="Straight Connector 8"/>
          <p:cNvCxnSpPr/>
          <p:nvPr/>
        </p:nvCxnSpPr>
        <p:spPr>
          <a:xfrm>
            <a:off x="1176127" y="2669628"/>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343080025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
        <p:nvSpPr>
          <p:cNvPr id="8"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167201135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3237186"/>
            <a:ext cx="10058400" cy="1087926"/>
          </a:xfrm>
        </p:spPr>
        <p:txBody>
          <a:bodyPr anchor="b" anchorCtr="0">
            <a:normAutofit/>
          </a:bodyPr>
          <a:lstStyle>
            <a:lvl1pPr>
              <a:lnSpc>
                <a:spcPct val="85000"/>
              </a:lnSpc>
              <a:defRPr sz="4000" b="1">
                <a:solidFill>
                  <a:schemeClr val="tx1"/>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none" spc="200" baseline="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3285385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a:t>Robert Reynolds, PhD, 2020</a:t>
            </a:r>
          </a:p>
        </p:txBody>
      </p:sp>
      <p:sp>
        <p:nvSpPr>
          <p:cNvPr id="4"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000">
                <a:solidFill>
                  <a:srgbClr val="FFFFFF"/>
                </a:solidFill>
                <a:latin typeface="Helvetica" charset="0"/>
                <a:cs typeface="Helvetica" charset="0"/>
              </a:defRPr>
            </a:lvl1pPr>
          </a:lstStyle>
          <a:p>
            <a:pPr algn="ctr">
              <a:defRPr/>
            </a:pPr>
            <a:fld id="{8D5A5518-D2D0-194A-A198-1F18B247223D}" type="slidenum">
              <a:rPr lang="en-US" smtClean="0"/>
              <a:pPr algn="ctr">
                <a:defRPr/>
              </a:pPr>
              <a:t>‹#›</a:t>
            </a:fld>
            <a:endParaRPr lang="en-US"/>
          </a:p>
        </p:txBody>
      </p:sp>
    </p:spTree>
    <p:extLst>
      <p:ext uri="{BB962C8B-B14F-4D97-AF65-F5344CB8AC3E}">
        <p14:creationId xmlns:p14="http://schemas.microsoft.com/office/powerpoint/2010/main" val="246837000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4"/>
            <a:ext cx="10058400" cy="711880"/>
          </a:xfrm>
        </p:spPr>
        <p:txBody>
          <a:bodyPr/>
          <a:lstStyle/>
          <a:p>
            <a:r>
              <a:rPr lang="en-US"/>
              <a:t>Click to edit Master title style</a:t>
            </a:r>
          </a:p>
        </p:txBody>
      </p:sp>
      <p:sp>
        <p:nvSpPr>
          <p:cNvPr id="3" name="Content Placeholder 2"/>
          <p:cNvSpPr>
            <a:spLocks noGrp="1"/>
          </p:cNvSpPr>
          <p:nvPr>
            <p:ph sz="half" idx="1"/>
          </p:nvPr>
        </p:nvSpPr>
        <p:spPr>
          <a:xfrm>
            <a:off x="1097279" y="1114097"/>
            <a:ext cx="4937760" cy="4754997"/>
          </a:xfrm>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114097"/>
            <a:ext cx="4937760" cy="4754998"/>
          </a:xfrm>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a:p>
        </p:txBody>
      </p:sp>
      <p:sp>
        <p:nvSpPr>
          <p:cNvPr id="6"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175416130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a:p>
        </p:txBody>
      </p:sp>
      <p:sp>
        <p:nvSpPr>
          <p:cNvPr id="4"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1198192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a:p>
        </p:txBody>
      </p: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116797019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itle B">
    <p:spTree>
      <p:nvGrpSpPr>
        <p:cNvPr id="1" name=""/>
        <p:cNvGrpSpPr/>
        <p:nvPr/>
      </p:nvGrpSpPr>
      <p:grpSpPr>
        <a:xfrm>
          <a:off x="0" y="0"/>
          <a:ext cx="0" cy="0"/>
          <a:chOff x="0" y="0"/>
          <a:chExt cx="0" cy="0"/>
        </a:xfrm>
      </p:grpSpPr>
      <p:pic>
        <p:nvPicPr>
          <p:cNvPr id="2" name="Picture 11" descr="NewLogo_wht.png"/>
          <p:cNvPicPr>
            <a:picLocks noChangeAspect="1"/>
          </p:cNvPicPr>
          <p:nvPr/>
        </p:nvPicPr>
        <p:blipFill>
          <a:blip r:embed="rId2"/>
          <a:srcRect/>
          <a:stretch>
            <a:fillRect/>
          </a:stretch>
        </p:blipFill>
        <p:spPr>
          <a:xfrm>
            <a:off x="8960644" y="6004050"/>
            <a:ext cx="3016248" cy="857250"/>
          </a:xfrm>
          <a:prstGeom prst="rect">
            <a:avLst/>
          </a:prstGeom>
          <a:noFill/>
          <a:ln>
            <a:noFill/>
          </a:ln>
        </p:spPr>
      </p:pic>
      <p:pic>
        <p:nvPicPr>
          <p:cNvPr id="3" name="Picture 12"/>
          <p:cNvPicPr>
            <a:picLocks noChangeAspect="1"/>
          </p:cNvPicPr>
          <p:nvPr/>
        </p:nvPicPr>
        <p:blipFill>
          <a:blip r:embed="rId3"/>
          <a:srcRect t="13433" b="24976"/>
          <a:stretch>
            <a:fillRect/>
          </a:stretch>
        </p:blipFill>
        <p:spPr>
          <a:xfrm>
            <a:off x="0" y="0"/>
            <a:ext cx="12191996" cy="4130427"/>
          </a:xfrm>
          <a:prstGeom prst="rect">
            <a:avLst/>
          </a:prstGeom>
          <a:noFill/>
          <a:ln>
            <a:noFill/>
          </a:ln>
        </p:spPr>
      </p:pic>
      <p:sp>
        <p:nvSpPr>
          <p:cNvPr id="4" name="Text Placeholder 6"/>
          <p:cNvSpPr txBox="1">
            <a:spLocks noGrp="1"/>
          </p:cNvSpPr>
          <p:nvPr>
            <p:ph type="body" idx="4294967295"/>
          </p:nvPr>
        </p:nvSpPr>
        <p:spPr>
          <a:xfrm>
            <a:off x="412933" y="4247232"/>
            <a:ext cx="6853071" cy="770857"/>
          </a:xfrm>
        </p:spPr>
        <p:txBody>
          <a:bodyPr/>
          <a:lstStyle>
            <a:lvl1pPr marL="0" indent="0">
              <a:spcBef>
                <a:spcPts val="0"/>
              </a:spcBef>
              <a:buNone/>
              <a:defRPr sz="2400">
                <a:solidFill>
                  <a:srgbClr val="376092"/>
                </a:solidFill>
              </a:defRPr>
            </a:lvl1pPr>
          </a:lstStyle>
          <a:p>
            <a:pPr lvl="0"/>
            <a:endParaRPr lang="en-US"/>
          </a:p>
        </p:txBody>
      </p:sp>
      <p:sp>
        <p:nvSpPr>
          <p:cNvPr id="5" name="Text Placeholder 7"/>
          <p:cNvSpPr txBox="1">
            <a:spLocks noGrp="1"/>
          </p:cNvSpPr>
          <p:nvPr>
            <p:ph type="body" idx="4294967295"/>
          </p:nvPr>
        </p:nvSpPr>
        <p:spPr>
          <a:xfrm>
            <a:off x="412933" y="5049353"/>
            <a:ext cx="8262143" cy="622788"/>
          </a:xfrm>
        </p:spPr>
        <p:txBody>
          <a:bodyPr/>
          <a:lstStyle>
            <a:lvl1pPr marL="0" indent="0">
              <a:spcBef>
                <a:spcPts val="0"/>
              </a:spcBef>
              <a:buNone/>
              <a:defRPr sz="2000"/>
            </a:lvl1pPr>
          </a:lstStyle>
          <a:p>
            <a:pPr lvl="0"/>
            <a:endParaRPr lang="en-US"/>
          </a:p>
        </p:txBody>
      </p:sp>
      <p:sp>
        <p:nvSpPr>
          <p:cNvPr id="6" name="Text Placeholder 7"/>
          <p:cNvSpPr txBox="1">
            <a:spLocks noGrp="1"/>
          </p:cNvSpPr>
          <p:nvPr>
            <p:ph type="body" idx="4294967295"/>
          </p:nvPr>
        </p:nvSpPr>
        <p:spPr>
          <a:xfrm>
            <a:off x="2406920" y="6223278"/>
            <a:ext cx="4330168" cy="355052"/>
          </a:xfrm>
        </p:spPr>
        <p:txBody>
          <a:bodyPr anchorCtr="1"/>
          <a:lstStyle>
            <a:lvl1pPr marL="0" indent="0" algn="ctr">
              <a:buNone/>
              <a:defRPr sz="2000">
                <a:solidFill>
                  <a:srgbClr val="D9D9D9"/>
                </a:solidFill>
              </a:defRPr>
            </a:lvl1pPr>
          </a:lstStyle>
          <a:p>
            <a:pPr lvl="0"/>
            <a:endParaRPr lang="en-US"/>
          </a:p>
        </p:txBody>
      </p:sp>
      <p:sp>
        <p:nvSpPr>
          <p:cNvPr id="7" name="Text Placeholder 4"/>
          <p:cNvSpPr txBox="1">
            <a:spLocks noGrp="1"/>
          </p:cNvSpPr>
          <p:nvPr>
            <p:ph type="body" idx="4294967295"/>
          </p:nvPr>
        </p:nvSpPr>
        <p:spPr>
          <a:xfrm>
            <a:off x="412933" y="801425"/>
            <a:ext cx="7101559" cy="2992940"/>
          </a:xfrm>
        </p:spPr>
        <p:txBody>
          <a:bodyPr anchor="b">
            <a:noAutofit/>
          </a:bodyPr>
          <a:lstStyle>
            <a:lvl1pPr marL="0" indent="0">
              <a:buNone/>
              <a:defRPr>
                <a:solidFill>
                  <a:srgbClr val="FFFFFF"/>
                </a:solidFill>
              </a:defRPr>
            </a:lvl1pPr>
          </a:lstStyle>
          <a:p>
            <a:pPr lvl="0"/>
            <a:endParaRPr lang="en-US"/>
          </a:p>
        </p:txBody>
      </p:sp>
      <p:pic>
        <p:nvPicPr>
          <p:cNvPr id="8" name="Picture 19" descr="Logo&#10;&#10;Description automatically generated"/>
          <p:cNvPicPr>
            <a:picLocks noChangeAspect="1"/>
          </p:cNvPicPr>
          <p:nvPr/>
        </p:nvPicPr>
        <p:blipFill>
          <a:blip r:embed="rId4"/>
          <a:stretch>
            <a:fillRect/>
          </a:stretch>
        </p:blipFill>
        <p:spPr>
          <a:xfrm>
            <a:off x="9421447" y="259954"/>
            <a:ext cx="2395728" cy="870216"/>
          </a:xfrm>
          <a:prstGeom prst="rect">
            <a:avLst/>
          </a:prstGeom>
          <a:noFill/>
          <a:ln>
            <a:noFill/>
          </a:ln>
        </p:spPr>
      </p:pic>
    </p:spTree>
    <p:extLst>
      <p:ext uri="{BB962C8B-B14F-4D97-AF65-F5344CB8AC3E}">
        <p14:creationId xmlns:p14="http://schemas.microsoft.com/office/powerpoint/2010/main" val="233435640"/>
      </p:ext>
    </p:extLst>
  </p:cSld>
  <p:clrMapOvr>
    <a:masterClrMapping/>
  </p:clrMapOvr>
  <p:hf sldNum="0" hdr="0" ftr="0" dt="0"/>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2057861"/>
      </p:ext>
    </p:extLst>
  </p:cSld>
  <p:clrMapOvr>
    <a:masterClrMapping/>
  </p:clrMapOvr>
  <p:hf sldNum="0" hdr="0" ftr="0" dt="0"/>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mp; Content">
    <p:spTree>
      <p:nvGrpSpPr>
        <p:cNvPr id="1" name=""/>
        <p:cNvGrpSpPr/>
        <p:nvPr/>
      </p:nvGrpSpPr>
      <p:grpSpPr>
        <a:xfrm>
          <a:off x="0" y="0"/>
          <a:ext cx="0" cy="0"/>
          <a:chOff x="0" y="0"/>
          <a:chExt cx="0" cy="0"/>
        </a:xfrm>
      </p:grpSpPr>
      <p:sp>
        <p:nvSpPr>
          <p:cNvPr id="2" name="Slide Number Placeholder 1"/>
          <p:cNvSpPr txBox="1">
            <a:spLocks noGrp="1"/>
          </p:cNvSpPr>
          <p:nvPr>
            <p:ph type="sldNum" sz="quarter" idx="8"/>
          </p:nvPr>
        </p:nvSpPr>
        <p:spPr/>
        <p:txBody>
          <a:bodyPr/>
          <a:lstStyle>
            <a:lvl1pPr>
              <a:defRPr sz="1000">
                <a:latin typeface="Helvetica"/>
                <a:cs typeface="Helvetica"/>
              </a:defRPr>
            </a:lvl1pPr>
          </a:lstStyle>
          <a:p>
            <a:pPr lvl="0"/>
            <a:fld id="{E8E76898-2249-4999-B0B7-D0F538487BD5}" type="slidenum">
              <a:t>‹#›</a:t>
            </a:fld>
            <a:endParaRPr lang="en-US"/>
          </a:p>
        </p:txBody>
      </p:sp>
    </p:spTree>
    <p:extLst>
      <p:ext uri="{BB962C8B-B14F-4D97-AF65-F5344CB8AC3E}">
        <p14:creationId xmlns:p14="http://schemas.microsoft.com/office/powerpoint/2010/main" val="2247801899"/>
      </p:ext>
    </p:extLst>
  </p:cSld>
  <p:clrMapOvr>
    <a:masterClrMapping/>
  </p:clrMapOvr>
  <p:hf sldNum="0" hdr="0" ftr="0" dt="0"/>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888776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4157446"/>
      </p:ext>
    </p:extLst>
  </p:cSld>
  <p:clrMapOvr>
    <a:masterClrMapping/>
  </p:clrMapOvr>
  <p:hf sldNum="0" hdr="0" ftr="0" dt="0"/>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E913F1-3EB3-43BD-B349-C3A80C2D9FF5}" type="datetimeFigureOut">
              <a:rPr lang="en-US" smtClean="0"/>
              <a:t>3/7/2025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8D2D98-1103-4B60-9E7C-CBB64A3830BD}" type="slidenum">
              <a:rPr lang="en-US" smtClean="0"/>
              <a:t>‹#›</a:t>
            </a:fld>
            <a:endParaRPr lang="en-US"/>
          </a:p>
        </p:txBody>
      </p:sp>
    </p:spTree>
    <p:extLst>
      <p:ext uri="{BB962C8B-B14F-4D97-AF65-F5344CB8AC3E}">
        <p14:creationId xmlns:p14="http://schemas.microsoft.com/office/powerpoint/2010/main" val="181061092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588"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1910676"/>
          </a:xfrm>
        </p:spPr>
        <p:txBody>
          <a:bodyPr anchor="b">
            <a:normAutofit/>
          </a:bodyPr>
          <a:lstStyle>
            <a:lvl1pPr algn="l">
              <a:lnSpc>
                <a:spcPct val="85000"/>
              </a:lnSpc>
              <a:defRPr sz="4800" b="1" spc="-5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097280" y="3163613"/>
            <a:ext cx="10058400" cy="1143000"/>
          </a:xfrm>
        </p:spPr>
        <p:txBody>
          <a:bodyPr lIns="91440" rIns="91440">
            <a:normAutofit/>
          </a:bodyPr>
          <a:lstStyle>
            <a:lvl1pPr marL="0" indent="0" algn="l">
              <a:buNone/>
              <a:defRPr sz="2400" b="1"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z="1400"/>
            </a:lvl1pPr>
          </a:lstStyle>
          <a:p>
            <a:fld id="{D57F1E4F-1CFF-5643-939E-217C01CDF565}" type="slidenum">
              <a:rPr lang="en-US" smtClean="0"/>
              <a:pPr/>
              <a:t>‹#›</a:t>
            </a:fld>
            <a:endParaRPr lang="en-US"/>
          </a:p>
        </p:txBody>
      </p:sp>
      <p:cxnSp>
        <p:nvCxnSpPr>
          <p:cNvPr id="9" name="Straight Connector 8"/>
          <p:cNvCxnSpPr/>
          <p:nvPr/>
        </p:nvCxnSpPr>
        <p:spPr>
          <a:xfrm>
            <a:off x="1176127" y="2669628"/>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4019611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838200" y="1606275"/>
            <a:ext cx="10515600" cy="460198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5057827"/>
      </p:ext>
    </p:extLst>
  </p:cSld>
  <p:clrMapOvr>
    <a:overrideClrMapping bg1="lt1" tx1="dk1" bg2="lt2" tx2="dk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
        <p:nvSpPr>
          <p:cNvPr id="8"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315730657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3237186"/>
            <a:ext cx="10058400" cy="1087926"/>
          </a:xfrm>
        </p:spPr>
        <p:txBody>
          <a:bodyPr anchor="b" anchorCtr="0">
            <a:normAutofit/>
          </a:bodyPr>
          <a:lstStyle>
            <a:lvl1pPr>
              <a:lnSpc>
                <a:spcPct val="85000"/>
              </a:lnSpc>
              <a:defRPr sz="4000" b="1">
                <a:solidFill>
                  <a:schemeClr val="tx1"/>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none" spc="200" baseline="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89270059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4"/>
            <a:ext cx="10058400" cy="711880"/>
          </a:xfrm>
        </p:spPr>
        <p:txBody>
          <a:bodyPr/>
          <a:lstStyle/>
          <a:p>
            <a:r>
              <a:rPr lang="en-US"/>
              <a:t>Click to edit Master title style</a:t>
            </a:r>
          </a:p>
        </p:txBody>
      </p:sp>
      <p:sp>
        <p:nvSpPr>
          <p:cNvPr id="3" name="Content Placeholder 2"/>
          <p:cNvSpPr>
            <a:spLocks noGrp="1"/>
          </p:cNvSpPr>
          <p:nvPr>
            <p:ph sz="half" idx="1"/>
          </p:nvPr>
        </p:nvSpPr>
        <p:spPr>
          <a:xfrm>
            <a:off x="1097279" y="1114097"/>
            <a:ext cx="4937760" cy="4754997"/>
          </a:xfrm>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114097"/>
            <a:ext cx="4937760" cy="4754998"/>
          </a:xfrm>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a:p>
        </p:txBody>
      </p:sp>
      <p:sp>
        <p:nvSpPr>
          <p:cNvPr id="6"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49208891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a:p>
        </p:txBody>
      </p:sp>
      <p:sp>
        <p:nvSpPr>
          <p:cNvPr id="4"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66810488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a:p>
        </p:txBody>
      </p: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60627585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userDrawn="1">
  <p:cSld name="Full Image BG">
    <p:spTree>
      <p:nvGrpSpPr>
        <p:cNvPr id="1" name=""/>
        <p:cNvGrpSpPr/>
        <p:nvPr/>
      </p:nvGrpSpPr>
      <p:grpSpPr>
        <a:xfrm>
          <a:off x="0" y="0"/>
          <a:ext cx="0" cy="0"/>
          <a:chOff x="0" y="0"/>
          <a:chExt cx="0" cy="0"/>
        </a:xfrm>
      </p:grpSpPr>
      <p:sp>
        <p:nvSpPr>
          <p:cNvPr id="3" name="Picture Placeholder 22"/>
          <p:cNvSpPr>
            <a:spLocks noGrp="1" noChangeAspect="1"/>
          </p:cNvSpPr>
          <p:nvPr>
            <p:ph type="pic" sz="quarter" idx="13"/>
          </p:nvPr>
        </p:nvSpPr>
        <p:spPr>
          <a:xfrm>
            <a:off x="-11140" y="0"/>
            <a:ext cx="12203142" cy="6333967"/>
          </a:xfrm>
        </p:spPr>
        <p:txBody>
          <a:bodyPr>
            <a:normAutofit/>
          </a:bodyPr>
          <a:lstStyle>
            <a:lvl1pPr marL="0" indent="0">
              <a:buNone/>
              <a:defRPr sz="1286">
                <a:latin typeface="Arial"/>
                <a:cs typeface="Arial"/>
              </a:defRPr>
            </a:lvl1pPr>
          </a:lstStyle>
          <a:p>
            <a:r>
              <a:rPr lang="en-US"/>
              <a:t>Drag picture to placeholder or click icon to add</a:t>
            </a:r>
            <a:endParaRPr lang="id-ID" dirty="0"/>
          </a:p>
        </p:txBody>
      </p:sp>
    </p:spTree>
    <p:extLst>
      <p:ext uri="{BB962C8B-B14F-4D97-AF65-F5344CB8AC3E}">
        <p14:creationId xmlns:p14="http://schemas.microsoft.com/office/powerpoint/2010/main" val="203491854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ext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838200" y="1606276"/>
            <a:ext cx="10515600" cy="430984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3"/>
          </p:nvPr>
        </p:nvSpPr>
        <p:spPr/>
        <p:txBody>
          <a:bodyPr/>
          <a:lstStyle/>
          <a:p>
            <a:fld id="{FCEE2C88-6C8F-484D-AF69-578F576B1F44}" type="slidenum">
              <a:rPr lang="en-US" smtClean="0"/>
              <a:pPr/>
              <a:t>‹#›</a:t>
            </a:fld>
            <a:endParaRPr lang="en-US" dirty="0"/>
          </a:p>
        </p:txBody>
      </p:sp>
    </p:spTree>
    <p:extLst>
      <p:ext uri="{BB962C8B-B14F-4D97-AF65-F5344CB8AC3E}">
        <p14:creationId xmlns:p14="http://schemas.microsoft.com/office/powerpoint/2010/main" val="3635214944"/>
      </p:ext>
    </p:extLst>
  </p:cSld>
  <p:clrMapOvr>
    <a:overrideClrMapping bg1="lt1" tx1="dk1" bg2="lt2" tx2="dk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91439" indent="-182878">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8" name="Footer Placeholder 4"/>
          <p:cNvSpPr>
            <a:spLocks noGrp="1"/>
          </p:cNvSpPr>
          <p:nvPr>
            <p:ph type="ftr" sz="quarter" idx="3"/>
          </p:nvPr>
        </p:nvSpPr>
        <p:spPr>
          <a:xfrm>
            <a:off x="3682710" y="6250606"/>
            <a:ext cx="4822804" cy="365125"/>
          </a:xfrm>
          <a:prstGeom prst="rect">
            <a:avLst/>
          </a:prstGeom>
        </p:spPr>
        <p:txBody>
          <a:bodyPr/>
          <a:lstStyle>
            <a:lvl1pPr marL="0" marR="0" indent="0" algn="ctr" defTabSz="457196"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 Author Name, MAIA Lab, 2017</a:t>
            </a:r>
            <a:endParaRPr lang="en-US" sz="1200" dirty="0">
              <a:solidFill>
                <a:srgbClr val="FFFFFF">
                  <a:lumMod val="75000"/>
                </a:srgbClr>
              </a:solidFill>
            </a:endParaRPr>
          </a:p>
        </p:txBody>
      </p:sp>
    </p:spTree>
    <p:extLst>
      <p:ext uri="{BB962C8B-B14F-4D97-AF65-F5344CB8AC3E}">
        <p14:creationId xmlns:p14="http://schemas.microsoft.com/office/powerpoint/2010/main" val="114457965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280688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ext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838200" y="1606275"/>
            <a:ext cx="10515600" cy="460198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6550750"/>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18"/>
          <p:cNvSpPr>
            <a:spLocks noGrp="1" noChangeArrowheads="1"/>
          </p:cNvSpPr>
          <p:nvPr>
            <p:ph type="sldNum" sz="quarter" idx="10"/>
          </p:nvPr>
        </p:nvSpPr>
        <p:spPr>
          <a:ln/>
        </p:spPr>
        <p:txBody>
          <a:bodyPr/>
          <a:lstStyle>
            <a:lvl1pPr>
              <a:defRPr/>
            </a:lvl1pPr>
          </a:lstStyle>
          <a:p>
            <a:fld id="{B06EBA73-78F5-4DBC-8C20-617BA80B4720}" type="slidenum">
              <a:rPr lang="en-US" altLang="en-US"/>
              <a:pPr/>
              <a:t>‹#›</a:t>
            </a:fld>
            <a:endParaRPr lang="en-US" altLang="en-US"/>
          </a:p>
        </p:txBody>
      </p:sp>
      <p:sp>
        <p:nvSpPr>
          <p:cNvPr id="5" name="Rectangle 219"/>
          <p:cNvSpPr>
            <a:spLocks noGrp="1" noChangeArrowheads="1"/>
          </p:cNvSpPr>
          <p:nvPr>
            <p:ph type="dt" sz="half" idx="11"/>
          </p:nvPr>
        </p:nvSpPr>
        <p:spPr>
          <a:ln/>
        </p:spPr>
        <p:txBody>
          <a:bodyPr/>
          <a:lstStyle>
            <a:lvl1pPr>
              <a:defRPr/>
            </a:lvl1pPr>
          </a:lstStyle>
          <a:p>
            <a:pPr>
              <a:defRPr/>
            </a:pPr>
            <a:endParaRPr lang="en-US"/>
          </a:p>
        </p:txBody>
      </p:sp>
      <p:sp>
        <p:nvSpPr>
          <p:cNvPr id="6" name="Rectangle 220"/>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84796684"/>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703761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Text-with-picture">
    <p:spTree>
      <p:nvGrpSpPr>
        <p:cNvPr id="1" name=""/>
        <p:cNvGrpSpPr/>
        <p:nvPr/>
      </p:nvGrpSpPr>
      <p:grpSpPr>
        <a:xfrm>
          <a:off x="0" y="0"/>
          <a:ext cx="0" cy="0"/>
          <a:chOff x="0" y="0"/>
          <a:chExt cx="0" cy="0"/>
        </a:xfrm>
      </p:grpSpPr>
      <p:sp>
        <p:nvSpPr>
          <p:cNvPr id="23" name="Picture Placeholder 22"/>
          <p:cNvSpPr>
            <a:spLocks noGrp="1" noChangeAspect="1"/>
          </p:cNvSpPr>
          <p:nvPr>
            <p:ph type="pic" sz="quarter" idx="13"/>
          </p:nvPr>
        </p:nvSpPr>
        <p:spPr>
          <a:xfrm>
            <a:off x="864160" y="1583492"/>
            <a:ext cx="5050817" cy="3150312"/>
          </a:xfrm>
        </p:spPr>
        <p:txBody>
          <a:bodyPr>
            <a:normAutofit/>
          </a:bodyPr>
          <a:lstStyle>
            <a:lvl1pPr marL="0" indent="0">
              <a:buNone/>
              <a:defRPr sz="1286">
                <a:latin typeface="Arial"/>
                <a:cs typeface="Arial"/>
              </a:defRPr>
            </a:lvl1pPr>
          </a:lstStyle>
          <a:p>
            <a:r>
              <a:rPr lang="en-US"/>
              <a:t>Drag picture to placeholder or click icon to add</a:t>
            </a:r>
            <a:endParaRPr lang="id-ID" dirty="0"/>
          </a:p>
        </p:txBody>
      </p:sp>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4"/>
          </p:nvPr>
        </p:nvSpPr>
        <p:spPr>
          <a:xfrm>
            <a:off x="6209416" y="1583494"/>
            <a:ext cx="5144386" cy="43326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a:t>
            </a:fld>
            <a:endParaRPr lang="en-US" dirty="0"/>
          </a:p>
        </p:txBody>
      </p:sp>
    </p:spTree>
    <p:extLst>
      <p:ext uri="{BB962C8B-B14F-4D97-AF65-F5344CB8AC3E}">
        <p14:creationId xmlns:p14="http://schemas.microsoft.com/office/powerpoint/2010/main" val="138397237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C">
    <p:spTree>
      <p:nvGrpSpPr>
        <p:cNvPr id="1" name=""/>
        <p:cNvGrpSpPr/>
        <p:nvPr/>
      </p:nvGrpSpPr>
      <p:grpSpPr>
        <a:xfrm>
          <a:off x="0" y="0"/>
          <a:ext cx="0" cy="0"/>
          <a:chOff x="0" y="0"/>
          <a:chExt cx="0" cy="0"/>
        </a:xfrm>
      </p:grpSpPr>
      <p:sp>
        <p:nvSpPr>
          <p:cNvPr id="6" name="Rectangle 5"/>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11" name="Picture 8"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Arial"/>
                <a:cs typeface="Aria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Tree>
    <p:extLst>
      <p:ext uri="{BB962C8B-B14F-4D97-AF65-F5344CB8AC3E}">
        <p14:creationId xmlns:p14="http://schemas.microsoft.com/office/powerpoint/2010/main" val="352722030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284163" indent="-284163">
              <a:tabLst>
                <a:tab pos="341313" algn="l"/>
              </a:tabLst>
              <a:defRPr/>
            </a:lvl1pPr>
            <a:lvl2pPr marL="512763" indent="-285750">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a:xfrm>
            <a:off x="425451" y="6467476"/>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8D5A5518-D2D0-194A-A198-1F18B247223D}" type="slidenum">
              <a:rPr lang="en-US"/>
              <a:pPr>
                <a:defRPr/>
              </a:pPr>
              <a:t>‹#›</a:t>
            </a:fld>
            <a:endParaRPr lang="en-US" dirty="0"/>
          </a:p>
        </p:txBody>
      </p:sp>
    </p:spTree>
    <p:extLst>
      <p:ext uri="{BB962C8B-B14F-4D97-AF65-F5344CB8AC3E}">
        <p14:creationId xmlns:p14="http://schemas.microsoft.com/office/powerpoint/2010/main" val="311069842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4" name="Slide Number Placeholder 1"/>
          <p:cNvSpPr>
            <a:spLocks noGrp="1"/>
          </p:cNvSpPr>
          <p:nvPr>
            <p:ph type="sldNum" sz="quarter" idx="10"/>
          </p:nvPr>
        </p:nvSpPr>
        <p:spPr>
          <a:xfrm>
            <a:off x="425451" y="6464301"/>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0D1BB6A6-01CE-1D41-99BC-DB4901DBDC17}" type="slidenum">
              <a:rPr lang="en-US"/>
              <a:pPr>
                <a:defRPr/>
              </a:pPr>
              <a:t>‹#›</a:t>
            </a:fld>
            <a:endParaRPr lang="en-US"/>
          </a:p>
        </p:txBody>
      </p:sp>
    </p:spTree>
    <p:extLst>
      <p:ext uri="{BB962C8B-B14F-4D97-AF65-F5344CB8AC3E}">
        <p14:creationId xmlns:p14="http://schemas.microsoft.com/office/powerpoint/2010/main" val="378041513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429684" y="6461126"/>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DE05F5CE-FFCE-3641-82C7-16791B09A3E8}" type="slidenum">
              <a:rPr lang="en-US"/>
              <a:pPr>
                <a:defRPr/>
              </a:pPr>
              <a:t>‹#›</a:t>
            </a:fld>
            <a:endParaRPr lang="en-US"/>
          </a:p>
        </p:txBody>
      </p:sp>
    </p:spTree>
    <p:extLst>
      <p:ext uri="{BB962C8B-B14F-4D97-AF65-F5344CB8AC3E}">
        <p14:creationId xmlns:p14="http://schemas.microsoft.com/office/powerpoint/2010/main" val="339662463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C">
    <p:spTree>
      <p:nvGrpSpPr>
        <p:cNvPr id="1" name=""/>
        <p:cNvGrpSpPr/>
        <p:nvPr/>
      </p:nvGrpSpPr>
      <p:grpSpPr>
        <a:xfrm>
          <a:off x="0" y="0"/>
          <a:ext cx="0" cy="0"/>
          <a:chOff x="0" y="0"/>
          <a:chExt cx="0" cy="0"/>
        </a:xfrm>
      </p:grpSpPr>
      <p:sp>
        <p:nvSpPr>
          <p:cNvPr id="6" name="Rectangle 5"/>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11" name="Picture 8"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Arial"/>
                <a:cs typeface="Aria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p:txBody>
      </p:sp>
    </p:spTree>
    <p:extLst>
      <p:ext uri="{BB962C8B-B14F-4D97-AF65-F5344CB8AC3E}">
        <p14:creationId xmlns:p14="http://schemas.microsoft.com/office/powerpoint/2010/main" val="66666255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284163" indent="-284163">
              <a:tabLst>
                <a:tab pos="341313" algn="l"/>
              </a:tabLst>
              <a:defRPr/>
            </a:lvl1pPr>
            <a:lvl2pPr marL="512763" indent="-285750">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a:xfrm>
            <a:off x="425451" y="6467476"/>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8D5A5518-D2D0-194A-A198-1F18B247223D}" type="slidenum">
              <a:rPr lang="en-US"/>
              <a:pPr>
                <a:defRPr/>
              </a:pPr>
              <a:t>‹#›</a:t>
            </a:fld>
            <a:endParaRPr lang="en-US" dirty="0"/>
          </a:p>
        </p:txBody>
      </p:sp>
    </p:spTree>
    <p:extLst>
      <p:ext uri="{BB962C8B-B14F-4D97-AF65-F5344CB8AC3E}">
        <p14:creationId xmlns:p14="http://schemas.microsoft.com/office/powerpoint/2010/main" val="3551890725"/>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4" name="Slide Number Placeholder 1"/>
          <p:cNvSpPr>
            <a:spLocks noGrp="1"/>
          </p:cNvSpPr>
          <p:nvPr>
            <p:ph type="sldNum" sz="quarter" idx="10"/>
          </p:nvPr>
        </p:nvSpPr>
        <p:spPr>
          <a:xfrm>
            <a:off x="425451" y="6464301"/>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0D1BB6A6-01CE-1D41-99BC-DB4901DBDC17}" type="slidenum">
              <a:rPr lang="en-US"/>
              <a:pPr>
                <a:defRPr/>
              </a:pPr>
              <a:t>‹#›</a:t>
            </a:fld>
            <a:endParaRPr lang="en-US"/>
          </a:p>
        </p:txBody>
      </p:sp>
    </p:spTree>
    <p:extLst>
      <p:ext uri="{BB962C8B-B14F-4D97-AF65-F5344CB8AC3E}">
        <p14:creationId xmlns:p14="http://schemas.microsoft.com/office/powerpoint/2010/main" val="343673434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429684" y="6461126"/>
            <a:ext cx="607483" cy="284163"/>
          </a:xfrm>
          <a:prstGeom prst="rect">
            <a:avLst/>
          </a:prstGeom>
        </p:spPr>
        <p:txBody>
          <a:bodyPr vert="horz" wrap="square" lIns="0" tIns="0" rIns="0" bIns="0" numCol="1" anchor="t" anchorCtr="0" compatLnSpc="1">
            <a:prstTxWarp prst="textNoShape">
              <a:avLst/>
            </a:prstTxWarp>
          </a:bodyPr>
          <a:lstStyle>
            <a:lvl1pPr>
              <a:defRPr sz="1000">
                <a:solidFill>
                  <a:srgbClr val="FFFFFF"/>
                </a:solidFill>
                <a:latin typeface="Helvetica" charset="0"/>
                <a:cs typeface="Helvetica" charset="0"/>
              </a:defRPr>
            </a:lvl1pPr>
          </a:lstStyle>
          <a:p>
            <a:pPr>
              <a:defRPr/>
            </a:pPr>
            <a:fld id="{DE05F5CE-FFCE-3641-82C7-16791B09A3E8}" type="slidenum">
              <a:rPr lang="en-US"/>
              <a:pPr>
                <a:defRPr/>
              </a:pPr>
              <a:t>‹#›</a:t>
            </a:fld>
            <a:endParaRPr lang="en-US"/>
          </a:p>
        </p:txBody>
      </p:sp>
    </p:spTree>
    <p:extLst>
      <p:ext uri="{BB962C8B-B14F-4D97-AF65-F5344CB8AC3E}">
        <p14:creationId xmlns:p14="http://schemas.microsoft.com/office/powerpoint/2010/main" val="2809914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18"/>
          <p:cNvSpPr>
            <a:spLocks noGrp="1" noChangeArrowheads="1"/>
          </p:cNvSpPr>
          <p:nvPr>
            <p:ph type="sldNum" sz="quarter" idx="10"/>
          </p:nvPr>
        </p:nvSpPr>
        <p:spPr>
          <a:ln/>
        </p:spPr>
        <p:txBody>
          <a:bodyPr/>
          <a:lstStyle>
            <a:lvl1pPr>
              <a:defRPr/>
            </a:lvl1pPr>
          </a:lstStyle>
          <a:p>
            <a:fld id="{40188E03-A66C-43B9-A9ED-9C2442B57011}" type="slidenum">
              <a:rPr lang="en-US" altLang="en-US"/>
              <a:pPr/>
              <a:t>‹#›</a:t>
            </a:fld>
            <a:endParaRPr lang="en-US" altLang="en-US"/>
          </a:p>
        </p:txBody>
      </p:sp>
      <p:sp>
        <p:nvSpPr>
          <p:cNvPr id="3" name="Rectangle 219"/>
          <p:cNvSpPr>
            <a:spLocks noGrp="1" noChangeArrowheads="1"/>
          </p:cNvSpPr>
          <p:nvPr>
            <p:ph type="dt" sz="half" idx="11"/>
          </p:nvPr>
        </p:nvSpPr>
        <p:spPr>
          <a:ln/>
        </p:spPr>
        <p:txBody>
          <a:bodyPr/>
          <a:lstStyle>
            <a:lvl1pPr>
              <a:defRPr/>
            </a:lvl1pPr>
          </a:lstStyle>
          <a:p>
            <a:pPr>
              <a:defRPr/>
            </a:pPr>
            <a:endParaRPr lang="en-US"/>
          </a:p>
        </p:txBody>
      </p:sp>
      <p:sp>
        <p:nvSpPr>
          <p:cNvPr id="4" name="Rectangle 220"/>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04482182"/>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90289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196" indent="0" algn="ctr">
              <a:buNone/>
              <a:defRPr/>
            </a:lvl2pPr>
            <a:lvl3pPr marL="914392" indent="0" algn="ctr">
              <a:buNone/>
              <a:defRPr/>
            </a:lvl3pPr>
            <a:lvl4pPr marL="1371588" indent="0" algn="ctr">
              <a:buNone/>
              <a:defRPr/>
            </a:lvl4pPr>
            <a:lvl5pPr marL="1828784" indent="0" algn="ctr">
              <a:buNone/>
              <a:defRPr/>
            </a:lvl5pPr>
            <a:lvl6pPr marL="2285980" indent="0" algn="ctr">
              <a:buNone/>
              <a:defRPr/>
            </a:lvl6pPr>
            <a:lvl7pPr marL="2743176" indent="0" algn="ctr">
              <a:buNone/>
              <a:defRPr/>
            </a:lvl7pPr>
            <a:lvl8pPr marL="3200372" indent="0" algn="ctr">
              <a:buNone/>
              <a:defRPr/>
            </a:lvl8pPr>
            <a:lvl9pPr marL="3657568"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EC3C52A-CEE8-4BA1-95A6-BF83A8917F59}" type="slidenum">
              <a:rPr lang="en-US" altLang="en-US"/>
              <a:pPr/>
              <a:t>‹#›</a:t>
            </a:fld>
            <a:endParaRPr lang="en-US" altLang="en-US"/>
          </a:p>
        </p:txBody>
      </p:sp>
    </p:spTree>
    <p:extLst>
      <p:ext uri="{BB962C8B-B14F-4D97-AF65-F5344CB8AC3E}">
        <p14:creationId xmlns:p14="http://schemas.microsoft.com/office/powerpoint/2010/main" val="1574558796"/>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Only">
    <p:bg>
      <p:bgPr>
        <a:solidFill>
          <a:schemeClr val="bg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609600" y="73152"/>
            <a:ext cx="9855200" cy="713232"/>
          </a:xfrm>
        </p:spPr>
        <p:txBody>
          <a:bodyPr/>
          <a:lstStyle>
            <a:lvl1pPr algn="l">
              <a:defRPr sz="2000" b="1">
                <a:solidFill>
                  <a:schemeClr val="tx1"/>
                </a:solidFill>
                <a:latin typeface="+mj-lt"/>
              </a:defRPr>
            </a:lvl1pPr>
          </a:lstStyle>
          <a:p>
            <a:r>
              <a:rPr lang="en-US"/>
              <a:t>Click to edit Master title style</a:t>
            </a:r>
          </a:p>
        </p:txBody>
      </p:sp>
      <p:sp>
        <p:nvSpPr>
          <p:cNvPr id="3" name="Date Placeholder 6"/>
          <p:cNvSpPr>
            <a:spLocks noGrp="1"/>
          </p:cNvSpPr>
          <p:nvPr>
            <p:ph type="dt" sz="half" idx="10"/>
          </p:nvPr>
        </p:nvSpPr>
        <p:spPr/>
        <p:txBody>
          <a:bodyPr/>
          <a:lstStyle>
            <a:lvl1pPr>
              <a:defRPr dirty="0"/>
            </a:lvl1pPr>
          </a:lstStyle>
          <a:p>
            <a:pPr>
              <a:defRPr/>
            </a:pPr>
            <a:fld id="{A5E30AC7-B4FC-7E41-8AC2-5BF6D2EE2619}" type="datetime1">
              <a:rPr lang="en-US" smtClean="0">
                <a:solidFill>
                  <a:prstClr val="white">
                    <a:lumMod val="50000"/>
                  </a:prstClr>
                </a:solidFill>
              </a:rPr>
              <a:pPr>
                <a:defRPr/>
              </a:pPr>
              <a:t>3/7/2025</a:t>
            </a:fld>
            <a:endParaRPr lang="en-US">
              <a:solidFill>
                <a:prstClr val="white">
                  <a:lumMod val="50000"/>
                </a:prstClr>
              </a:solidFill>
            </a:endParaRPr>
          </a:p>
        </p:txBody>
      </p:sp>
      <p:sp>
        <p:nvSpPr>
          <p:cNvPr id="4" name="Slide Number Placeholder 7"/>
          <p:cNvSpPr>
            <a:spLocks noGrp="1"/>
          </p:cNvSpPr>
          <p:nvPr>
            <p:ph type="sldNum" sz="quarter" idx="11"/>
          </p:nvPr>
        </p:nvSpPr>
        <p:spPr/>
        <p:txBody>
          <a:bodyPr/>
          <a:lstStyle>
            <a:lvl1pPr>
              <a:defRPr/>
            </a:lvl1pPr>
          </a:lstStyle>
          <a:p>
            <a:pPr>
              <a:defRPr/>
            </a:pPr>
            <a:fld id="{45952144-A814-48B5-B356-737F9E26902A}" type="slidenum">
              <a:rPr lang="en-US">
                <a:solidFill>
                  <a:prstClr val="white">
                    <a:lumMod val="50000"/>
                  </a:prstClr>
                </a:solidFill>
              </a:rPr>
              <a:pPr>
                <a:defRPr/>
              </a:pPr>
              <a:t>‹#›</a:t>
            </a:fld>
            <a:endParaRPr lang="en-US">
              <a:solidFill>
                <a:prstClr val="white">
                  <a:lumMod val="50000"/>
                </a:prstClr>
              </a:solidFill>
            </a:endParaRPr>
          </a:p>
        </p:txBody>
      </p:sp>
      <p:pic>
        <p:nvPicPr>
          <p:cNvPr id="5" name="Picture 4" descr="NewLogo.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911166" y="124536"/>
            <a:ext cx="3107268" cy="661848"/>
          </a:xfrm>
          <a:prstGeom prst="rect">
            <a:avLst/>
          </a:prstGeom>
        </p:spPr>
      </p:pic>
    </p:spTree>
    <p:extLst>
      <p:ext uri="{BB962C8B-B14F-4D97-AF65-F5344CB8AC3E}">
        <p14:creationId xmlns:p14="http://schemas.microsoft.com/office/powerpoint/2010/main" val="895191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838200" y="1606275"/>
            <a:ext cx="10515600" cy="460198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08725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
        <p:nvSpPr>
          <p:cNvPr id="8"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 Author Name, MAIA Lab, 2017</a:t>
            </a:r>
          </a:p>
        </p:txBody>
      </p:sp>
    </p:spTree>
    <p:extLst>
      <p:ext uri="{BB962C8B-B14F-4D97-AF65-F5344CB8AC3E}">
        <p14:creationId xmlns:p14="http://schemas.microsoft.com/office/powerpoint/2010/main" val="18730121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838200" y="1606275"/>
            <a:ext cx="10515600" cy="460198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849885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MasterSlide For Breaks">
    <p:bg>
      <p:bgPr>
        <a:solidFill>
          <a:srgbClr val="1C283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81397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7" name="Rectangle 6"/>
          <p:cNvSpPr/>
          <p:nvPr/>
        </p:nvSpPr>
        <p:spPr>
          <a:xfrm>
            <a:off x="1588"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1910676"/>
          </a:xfrm>
        </p:spPr>
        <p:txBody>
          <a:bodyPr anchor="b">
            <a:normAutofit/>
          </a:bodyPr>
          <a:lstStyle>
            <a:lvl1pPr algn="l">
              <a:lnSpc>
                <a:spcPct val="85000"/>
              </a:lnSpc>
              <a:defRPr sz="4800" b="1" spc="-5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097280" y="3163613"/>
            <a:ext cx="10058400" cy="1143000"/>
          </a:xfrm>
        </p:spPr>
        <p:txBody>
          <a:bodyPr lIns="91440" rIns="91440">
            <a:normAutofit/>
          </a:bodyPr>
          <a:lstStyle>
            <a:lvl1pPr marL="0" indent="0" algn="l">
              <a:buNone/>
              <a:defRPr sz="2400" b="1"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z="1400"/>
            </a:lvl1pPr>
          </a:lstStyle>
          <a:p>
            <a:fld id="{D57F1E4F-1CFF-5643-939E-217C01CDF565}" type="slidenum">
              <a:rPr lang="en-US" smtClean="0"/>
              <a:pPr/>
              <a:t>‹#›</a:t>
            </a:fld>
            <a:endParaRPr lang="en-US"/>
          </a:p>
        </p:txBody>
      </p:sp>
      <p:cxnSp>
        <p:nvCxnSpPr>
          <p:cNvPr id="9" name="Straight Connector 8"/>
          <p:cNvCxnSpPr/>
          <p:nvPr/>
        </p:nvCxnSpPr>
        <p:spPr>
          <a:xfrm>
            <a:off x="1176127" y="2669628"/>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 Author Name, MAIA Lab, 2017</a:t>
            </a:r>
          </a:p>
        </p:txBody>
      </p:sp>
    </p:spTree>
    <p:extLst>
      <p:ext uri="{BB962C8B-B14F-4D97-AF65-F5344CB8AC3E}">
        <p14:creationId xmlns:p14="http://schemas.microsoft.com/office/powerpoint/2010/main" val="25204981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bg>
      <p:bgPr>
        <a:solidFill>
          <a:srgbClr val="EFF2F3"/>
        </a:solidFill>
        <a:effectLst/>
      </p:bgPr>
    </p:bg>
    <p:spTree>
      <p:nvGrpSpPr>
        <p:cNvPr id="1" name=""/>
        <p:cNvGrpSpPr/>
        <p:nvPr/>
      </p:nvGrpSpPr>
      <p:grpSpPr>
        <a:xfrm>
          <a:off x="0" y="0"/>
          <a:ext cx="0" cy="0"/>
          <a:chOff x="0" y="0"/>
          <a:chExt cx="0" cy="0"/>
        </a:xfrm>
      </p:grpSpPr>
      <p:sp>
        <p:nvSpPr>
          <p:cNvPr id="2" name="Rectangle 1"/>
          <p:cNvSpPr/>
          <p:nvPr/>
        </p:nvSpPr>
        <p:spPr>
          <a:xfrm>
            <a:off x="0" y="0"/>
            <a:ext cx="171451" cy="1454150"/>
          </a:xfrm>
          <a:prstGeom prst="rect">
            <a:avLst/>
          </a:prstGeom>
          <a:solidFill>
            <a:srgbClr val="005285"/>
          </a:solidFill>
          <a:ln>
            <a:solidFill>
              <a:srgbClr val="00528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3" name="Rectangle 2"/>
          <p:cNvSpPr/>
          <p:nvPr/>
        </p:nvSpPr>
        <p:spPr>
          <a:xfrm>
            <a:off x="0" y="1562101"/>
            <a:ext cx="171451" cy="1114425"/>
          </a:xfrm>
          <a:prstGeom prst="rect">
            <a:avLst/>
          </a:prstGeom>
          <a:solidFill>
            <a:srgbClr val="636463"/>
          </a:solidFill>
          <a:ln>
            <a:solidFill>
              <a:srgbClr val="6364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4" name="Rectangle 3"/>
          <p:cNvSpPr/>
          <p:nvPr/>
        </p:nvSpPr>
        <p:spPr>
          <a:xfrm>
            <a:off x="0" y="2782888"/>
            <a:ext cx="171451" cy="4075112"/>
          </a:xfrm>
          <a:prstGeom prst="rect">
            <a:avLst/>
          </a:prstGeom>
          <a:solidFill>
            <a:srgbClr val="02A4D3"/>
          </a:solidFill>
          <a:ln>
            <a:solidFill>
              <a:srgbClr val="02A4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5" name="Picture 8" descr="Text&#10;&#10;Description automatically generated with low confid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52367" y="5624513"/>
            <a:ext cx="36703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1"/>
          <p:cNvSpPr>
            <a:spLocks noGrp="1"/>
          </p:cNvSpPr>
          <p:nvPr>
            <p:ph type="dt" sz="half" idx="10"/>
          </p:nvPr>
        </p:nvSpPr>
        <p:spPr/>
        <p:txBody>
          <a:bodyPr/>
          <a:lstStyle>
            <a:lvl1pPr>
              <a:defRPr sz="825" smtClean="0">
                <a:latin typeface="Helvetica" pitchFamily="2" charset="0"/>
              </a:defRPr>
            </a:lvl1pPr>
          </a:lstStyle>
          <a:p>
            <a:pPr>
              <a:defRPr/>
            </a:pPr>
            <a:fld id="{B2CA9F6A-2BFB-4703-B4FA-2E6E32AC1DF4}" type="datetimeFigureOut">
              <a:rPr lang="en-US"/>
              <a:pPr>
                <a:defRPr/>
              </a:pPr>
              <a:t>3/7/2025</a:t>
            </a:fld>
            <a:endParaRPr lang="en-US"/>
          </a:p>
        </p:txBody>
      </p:sp>
      <p:sp>
        <p:nvSpPr>
          <p:cNvPr id="7" name="Slide Number Placeholder 3"/>
          <p:cNvSpPr>
            <a:spLocks noGrp="1"/>
          </p:cNvSpPr>
          <p:nvPr>
            <p:ph type="sldNum" sz="quarter" idx="11"/>
          </p:nvPr>
        </p:nvSpPr>
        <p:spPr/>
        <p:txBody>
          <a:bodyPr/>
          <a:lstStyle>
            <a:lvl1pPr>
              <a:defRPr sz="800">
                <a:latin typeface="Helvetica" panose="020B0604020202020204" pitchFamily="34" charset="0"/>
              </a:defRPr>
            </a:lvl1pPr>
          </a:lstStyle>
          <a:p>
            <a:fld id="{5A12A851-F2B6-4BA3-BB3D-77F6D9F2CC3D}" type="slidenum">
              <a:rPr lang="en-US" altLang="en-US"/>
              <a:pPr/>
              <a:t>‹#›</a:t>
            </a:fld>
            <a:endParaRPr lang="en-US" altLang="en-US"/>
          </a:p>
        </p:txBody>
      </p:sp>
    </p:spTree>
    <p:extLst>
      <p:ext uri="{BB962C8B-B14F-4D97-AF65-F5344CB8AC3E}">
        <p14:creationId xmlns:p14="http://schemas.microsoft.com/office/powerpoint/2010/main" val="9539618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
    <p:spTree>
      <p:nvGrpSpPr>
        <p:cNvPr id="1" name=""/>
        <p:cNvGrpSpPr/>
        <p:nvPr/>
      </p:nvGrpSpPr>
      <p:grpSpPr>
        <a:xfrm>
          <a:off x="0" y="0"/>
          <a:ext cx="0" cy="0"/>
          <a:chOff x="0" y="0"/>
          <a:chExt cx="0" cy="0"/>
        </a:xfrm>
      </p:grpSpPr>
      <p:sp>
        <p:nvSpPr>
          <p:cNvPr id="6" name="Rectangle 5"/>
          <p:cNvSpPr/>
          <p:nvPr/>
        </p:nvSpPr>
        <p:spPr>
          <a:xfrm>
            <a:off x="0" y="2420938"/>
            <a:ext cx="12192000" cy="31496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0" y="5570538"/>
            <a:ext cx="12192000" cy="12874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2" name="Picture 10"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5"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20326923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B">
    <p:spTree>
      <p:nvGrpSpPr>
        <p:cNvPr id="1" name=""/>
        <p:cNvGrpSpPr/>
        <p:nvPr/>
      </p:nvGrpSpPr>
      <p:grpSpPr>
        <a:xfrm>
          <a:off x="0" y="0"/>
          <a:ext cx="0" cy="0"/>
          <a:chOff x="0" y="0"/>
          <a:chExt cx="0" cy="0"/>
        </a:xfrm>
      </p:grpSpPr>
      <p:sp>
        <p:nvSpPr>
          <p:cNvPr id="6" name="Rectangle 5"/>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0" y="5570538"/>
            <a:ext cx="12192000" cy="1287462"/>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7596717" y="5786438"/>
            <a:ext cx="4595283" cy="10715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4" name="Picture 11"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2"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3"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0943592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
    <p:spTree>
      <p:nvGrpSpPr>
        <p:cNvPr id="1" name=""/>
        <p:cNvGrpSpPr/>
        <p:nvPr/>
      </p:nvGrpSpPr>
      <p:grpSpPr>
        <a:xfrm>
          <a:off x="0" y="0"/>
          <a:ext cx="0" cy="0"/>
          <a:chOff x="0" y="0"/>
          <a:chExt cx="0" cy="0"/>
        </a:xfrm>
      </p:grpSpPr>
      <p:sp>
        <p:nvSpPr>
          <p:cNvPr id="6" name="Rectangle 5"/>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1" name="Picture 8"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25406058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037167" y="310579"/>
            <a:ext cx="10354733" cy="361950"/>
          </a:xfrm>
        </p:spPr>
        <p:txBody>
          <a:bodyPr/>
          <a:lstStyle>
            <a:lvl1pPr>
              <a:defRPr sz="3400" baseline="0">
                <a:latin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87350" indent="-342900">
              <a:lnSpc>
                <a:spcPct val="100000"/>
              </a:lnSpc>
              <a:spcBef>
                <a:spcPts val="0"/>
              </a:spcBef>
              <a:buFont typeface="Arial" panose="020B0604020202020204" pitchFamily="34" charset="0"/>
              <a:buChar char="•"/>
              <a:defRPr sz="2400" baseline="0">
                <a:latin typeface="Arial" panose="020B0604020202020204" pitchFamily="34" charset="0"/>
              </a:defRPr>
            </a:lvl1pPr>
            <a:lvl2pPr marL="740664" indent="-283464">
              <a:lnSpc>
                <a:spcPct val="100000"/>
              </a:lnSpc>
              <a:spcBef>
                <a:spcPts val="24"/>
              </a:spcBef>
              <a:defRPr sz="2000" baseline="0">
                <a:latin typeface="Arial" panose="020B0604020202020204" pitchFamily="34" charset="0"/>
              </a:defRPr>
            </a:lvl2pPr>
            <a:lvl3pPr marL="1143000" indent="-228600">
              <a:lnSpc>
                <a:spcPct val="100000"/>
              </a:lnSpc>
              <a:spcBef>
                <a:spcPts val="576"/>
              </a:spcBef>
              <a:defRPr sz="1600" baseline="0">
                <a:latin typeface="Arial" panose="020B0604020202020204" pitchFamily="34" charset="0"/>
              </a:defRPr>
            </a:lvl3pPr>
            <a:lvl4pPr marL="1600200" indent="-228600">
              <a:lnSpc>
                <a:spcPct val="100000"/>
              </a:lnSpc>
              <a:spcBef>
                <a:spcPts val="480"/>
              </a:spcBef>
              <a:defRPr baseline="0">
                <a:latin typeface="Arial" panose="020B0604020202020204" pitchFamily="34" charset="0"/>
              </a:defRPr>
            </a:lvl4pPr>
            <a:lvl5pPr marL="2057400" indent="-228600">
              <a:lnSpc>
                <a:spcPct val="100000"/>
              </a:lnSpc>
              <a:spcBef>
                <a:spcPts val="480"/>
              </a:spcBef>
              <a:defRPr baseline="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2FC559BF-F0A1-4387-8F72-357BCE03CB88}" type="slidenum">
              <a:rPr lang="en-US" altLang="en-US"/>
              <a:pPr/>
              <a:t>‹#›</a:t>
            </a:fld>
            <a:endParaRPr lang="en-US" altLang="en-US" dirty="0"/>
          </a:p>
        </p:txBody>
      </p:sp>
    </p:spTree>
    <p:extLst>
      <p:ext uri="{BB962C8B-B14F-4D97-AF65-F5344CB8AC3E}">
        <p14:creationId xmlns:p14="http://schemas.microsoft.com/office/powerpoint/2010/main" val="31155645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DDE84A1E-838C-469B-95BA-DBB72E38C63B}" type="slidenum">
              <a:rPr lang="en-US" altLang="en-US"/>
              <a:pPr/>
              <a:t>‹#›</a:t>
            </a:fld>
            <a:endParaRPr lang="en-US" altLang="en-US" dirty="0"/>
          </a:p>
        </p:txBody>
      </p:sp>
    </p:spTree>
    <p:extLst>
      <p:ext uri="{BB962C8B-B14F-4D97-AF65-F5344CB8AC3E}">
        <p14:creationId xmlns:p14="http://schemas.microsoft.com/office/powerpoint/2010/main" val="749691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7" name="Rectangle 6"/>
          <p:cNvSpPr/>
          <p:nvPr/>
        </p:nvSpPr>
        <p:spPr>
          <a:xfrm>
            <a:off x="1588"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1910676"/>
          </a:xfrm>
        </p:spPr>
        <p:txBody>
          <a:bodyPr anchor="b">
            <a:normAutofit/>
          </a:bodyPr>
          <a:lstStyle>
            <a:lvl1pPr algn="l">
              <a:lnSpc>
                <a:spcPct val="85000"/>
              </a:lnSpc>
              <a:defRPr sz="4800" b="1" spc="-5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097280" y="3163613"/>
            <a:ext cx="10058400" cy="1143000"/>
          </a:xfrm>
        </p:spPr>
        <p:txBody>
          <a:bodyPr lIns="91440" rIns="91440">
            <a:normAutofit/>
          </a:bodyPr>
          <a:lstStyle>
            <a:lvl1pPr marL="0" indent="0" algn="l">
              <a:buNone/>
              <a:defRPr sz="2400" b="1"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z="1400"/>
            </a:lvl1pPr>
          </a:lstStyle>
          <a:p>
            <a:fld id="{D57F1E4F-1CFF-5643-939E-217C01CDF565}" type="slidenum">
              <a:rPr lang="en-US" smtClean="0"/>
              <a:pPr/>
              <a:t>‹#›</a:t>
            </a:fld>
            <a:endParaRPr lang="en-US"/>
          </a:p>
        </p:txBody>
      </p:sp>
      <p:cxnSp>
        <p:nvCxnSpPr>
          <p:cNvPr id="9" name="Straight Connector 8"/>
          <p:cNvCxnSpPr/>
          <p:nvPr/>
        </p:nvCxnSpPr>
        <p:spPr>
          <a:xfrm>
            <a:off x="1176127" y="2669628"/>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 Author Name, MAIA Lab, 2017</a:t>
            </a:r>
          </a:p>
        </p:txBody>
      </p:sp>
    </p:spTree>
    <p:extLst>
      <p:ext uri="{BB962C8B-B14F-4D97-AF65-F5344CB8AC3E}">
        <p14:creationId xmlns:p14="http://schemas.microsoft.com/office/powerpoint/2010/main" val="11127313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4233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8" name="Straight Connector 7"/>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 name="Text Placeholder 5"/>
          <p:cNvSpPr>
            <a:spLocks noGrp="1"/>
          </p:cNvSpPr>
          <p:nvPr>
            <p:ph type="body" sz="quarter" idx="11"/>
          </p:nvPr>
        </p:nvSpPr>
        <p:spPr>
          <a:xfrm>
            <a:off x="1036320" y="4114801"/>
            <a:ext cx="5486400"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5"/>
          <p:cNvSpPr>
            <a:spLocks noGrp="1"/>
          </p:cNvSpPr>
          <p:nvPr>
            <p:ph type="body" sz="quarter" idx="12"/>
          </p:nvPr>
        </p:nvSpPr>
        <p:spPr>
          <a:xfrm>
            <a:off x="7315203" y="4114800"/>
            <a:ext cx="3045852"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2" name="Title 1"/>
          <p:cNvSpPr>
            <a:spLocks noGrp="1"/>
          </p:cNvSpPr>
          <p:nvPr>
            <p:ph type="title"/>
          </p:nvPr>
        </p:nvSpPr>
        <p:spPr>
          <a:xfrm>
            <a:off x="1036319" y="411481"/>
            <a:ext cx="10354919" cy="314593"/>
          </a:xfrm>
        </p:spPr>
        <p:txBody>
          <a:bodyPr>
            <a:normAutofit/>
          </a:bodyPr>
          <a:lstStyle>
            <a:lvl1pPr algn="l">
              <a:defRPr sz="1600" b="1">
                <a:solidFill>
                  <a:srgbClr val="004278"/>
                </a:solidFill>
              </a:defRPr>
            </a:lvl1pPr>
          </a:lstStyle>
          <a:p>
            <a:r>
              <a:rPr lang="en-US" dirty="0"/>
              <a:t>Click to edit Master title style</a:t>
            </a:r>
          </a:p>
        </p:txBody>
      </p:sp>
      <p:sp>
        <p:nvSpPr>
          <p:cNvPr id="3" name="Picture Placeholder 2"/>
          <p:cNvSpPr>
            <a:spLocks noGrp="1"/>
          </p:cNvSpPr>
          <p:nvPr>
            <p:ph type="pic" idx="1"/>
          </p:nvPr>
        </p:nvSpPr>
        <p:spPr>
          <a:xfrm>
            <a:off x="1036319" y="1280160"/>
            <a:ext cx="5486400"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036320" y="4937760"/>
            <a:ext cx="10710155" cy="12434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9" name="Picture Placeholder 2"/>
          <p:cNvSpPr>
            <a:spLocks noGrp="1"/>
          </p:cNvSpPr>
          <p:nvPr>
            <p:ph type="pic" idx="10"/>
          </p:nvPr>
        </p:nvSpPr>
        <p:spPr>
          <a:xfrm>
            <a:off x="7315202" y="1280160"/>
            <a:ext cx="3045853"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Slide Number Placeholder 1"/>
          <p:cNvSpPr>
            <a:spLocks noGrp="1"/>
          </p:cNvSpPr>
          <p:nvPr>
            <p:ph type="sldNum" sz="quarter" idx="13"/>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B2D9A64F-A725-4D5F-B0B5-FBC37FBEDD66}" type="slidenum">
              <a:rPr lang="en-US" altLang="en-US"/>
              <a:pPr/>
              <a:t>‹#›</a:t>
            </a:fld>
            <a:endParaRPr lang="en-US" altLang="en-US" dirty="0"/>
          </a:p>
        </p:txBody>
      </p:sp>
    </p:spTree>
    <p:extLst>
      <p:ext uri="{BB962C8B-B14F-4D97-AF65-F5344CB8AC3E}">
        <p14:creationId xmlns:p14="http://schemas.microsoft.com/office/powerpoint/2010/main" val="24316894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Master Slid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70847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_Master Slide 1">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595858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
    <p:spTree>
      <p:nvGrpSpPr>
        <p:cNvPr id="1" name=""/>
        <p:cNvGrpSpPr/>
        <p:nvPr/>
      </p:nvGrpSpPr>
      <p:grpSpPr>
        <a:xfrm>
          <a:off x="0" y="0"/>
          <a:ext cx="0" cy="0"/>
          <a:chOff x="0" y="0"/>
          <a:chExt cx="0" cy="0"/>
        </a:xfrm>
      </p:grpSpPr>
      <p:sp>
        <p:nvSpPr>
          <p:cNvPr id="6" name="Rectangle 5"/>
          <p:cNvSpPr/>
          <p:nvPr/>
        </p:nvSpPr>
        <p:spPr>
          <a:xfrm>
            <a:off x="0" y="2420938"/>
            <a:ext cx="12192000" cy="31496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0" y="5570538"/>
            <a:ext cx="12192000" cy="12874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2" name="Picture 10"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5"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60946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B">
    <p:spTree>
      <p:nvGrpSpPr>
        <p:cNvPr id="1" name=""/>
        <p:cNvGrpSpPr/>
        <p:nvPr/>
      </p:nvGrpSpPr>
      <p:grpSpPr>
        <a:xfrm>
          <a:off x="0" y="0"/>
          <a:ext cx="0" cy="0"/>
          <a:chOff x="0" y="0"/>
          <a:chExt cx="0" cy="0"/>
        </a:xfrm>
      </p:grpSpPr>
      <p:sp>
        <p:nvSpPr>
          <p:cNvPr id="6" name="Rectangle 5"/>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0" y="5570538"/>
            <a:ext cx="12192000" cy="1287462"/>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7596717" y="5786438"/>
            <a:ext cx="4595283" cy="10715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4" name="Picture 11"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2"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3"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4114015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
    <p:spTree>
      <p:nvGrpSpPr>
        <p:cNvPr id="1" name=""/>
        <p:cNvGrpSpPr/>
        <p:nvPr/>
      </p:nvGrpSpPr>
      <p:grpSpPr>
        <a:xfrm>
          <a:off x="0" y="0"/>
          <a:ext cx="0" cy="0"/>
          <a:chOff x="0" y="0"/>
          <a:chExt cx="0" cy="0"/>
        </a:xfrm>
      </p:grpSpPr>
      <p:sp>
        <p:nvSpPr>
          <p:cNvPr id="6" name="Rectangle 5"/>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1" name="Picture 8" descr="NewLogo_wh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6310263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037167" y="310579"/>
            <a:ext cx="10354733" cy="361950"/>
          </a:xfrm>
        </p:spPr>
        <p:txBody>
          <a:bodyPr/>
          <a:lstStyle>
            <a:lvl1pPr>
              <a:defRPr sz="3400" baseline="0">
                <a:latin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87350" indent="-342900">
              <a:lnSpc>
                <a:spcPct val="100000"/>
              </a:lnSpc>
              <a:spcBef>
                <a:spcPts val="0"/>
              </a:spcBef>
              <a:buFont typeface="Arial" panose="020B0604020202020204" pitchFamily="34" charset="0"/>
              <a:buChar char="•"/>
              <a:defRPr sz="2400" baseline="0">
                <a:latin typeface="Arial" panose="020B0604020202020204" pitchFamily="34" charset="0"/>
              </a:defRPr>
            </a:lvl1pPr>
            <a:lvl2pPr marL="740664" indent="-283464">
              <a:lnSpc>
                <a:spcPct val="100000"/>
              </a:lnSpc>
              <a:spcBef>
                <a:spcPts val="24"/>
              </a:spcBef>
              <a:defRPr sz="2000" baseline="0">
                <a:latin typeface="Arial" panose="020B0604020202020204" pitchFamily="34" charset="0"/>
              </a:defRPr>
            </a:lvl2pPr>
            <a:lvl3pPr marL="1143000" indent="-228600">
              <a:lnSpc>
                <a:spcPct val="100000"/>
              </a:lnSpc>
              <a:spcBef>
                <a:spcPts val="576"/>
              </a:spcBef>
              <a:defRPr sz="1600" baseline="0">
                <a:latin typeface="Arial" panose="020B0604020202020204" pitchFamily="34" charset="0"/>
              </a:defRPr>
            </a:lvl3pPr>
            <a:lvl4pPr marL="1600200" indent="-228600">
              <a:lnSpc>
                <a:spcPct val="100000"/>
              </a:lnSpc>
              <a:spcBef>
                <a:spcPts val="480"/>
              </a:spcBef>
              <a:defRPr baseline="0">
                <a:latin typeface="Arial" panose="020B0604020202020204" pitchFamily="34" charset="0"/>
              </a:defRPr>
            </a:lvl4pPr>
            <a:lvl5pPr marL="2057400" indent="-228600">
              <a:lnSpc>
                <a:spcPct val="100000"/>
              </a:lnSpc>
              <a:spcBef>
                <a:spcPts val="480"/>
              </a:spcBef>
              <a:defRPr baseline="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2FC559BF-F0A1-4387-8F72-357BCE03CB88}" type="slidenum">
              <a:rPr lang="en-US" altLang="en-US"/>
              <a:pPr/>
              <a:t>‹#›</a:t>
            </a:fld>
            <a:endParaRPr lang="en-US" altLang="en-US" dirty="0"/>
          </a:p>
        </p:txBody>
      </p:sp>
    </p:spTree>
    <p:extLst>
      <p:ext uri="{BB962C8B-B14F-4D97-AF65-F5344CB8AC3E}">
        <p14:creationId xmlns:p14="http://schemas.microsoft.com/office/powerpoint/2010/main" val="33393944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DDE84A1E-838C-469B-95BA-DBB72E38C63B}" type="slidenum">
              <a:rPr lang="en-US" altLang="en-US"/>
              <a:pPr/>
              <a:t>‹#›</a:t>
            </a:fld>
            <a:endParaRPr lang="en-US" altLang="en-US" dirty="0"/>
          </a:p>
        </p:txBody>
      </p:sp>
    </p:spTree>
    <p:extLst>
      <p:ext uri="{BB962C8B-B14F-4D97-AF65-F5344CB8AC3E}">
        <p14:creationId xmlns:p14="http://schemas.microsoft.com/office/powerpoint/2010/main" val="3081891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1518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bg>
      <p:bgPr>
        <a:solidFill>
          <a:srgbClr val="EFF2F3"/>
        </a:solidFill>
        <a:effectLst/>
      </p:bgPr>
    </p:bg>
    <p:spTree>
      <p:nvGrpSpPr>
        <p:cNvPr id="1" name=""/>
        <p:cNvGrpSpPr/>
        <p:nvPr/>
      </p:nvGrpSpPr>
      <p:grpSpPr>
        <a:xfrm>
          <a:off x="0" y="0"/>
          <a:ext cx="0" cy="0"/>
          <a:chOff x="0" y="0"/>
          <a:chExt cx="0" cy="0"/>
        </a:xfrm>
      </p:grpSpPr>
      <p:sp>
        <p:nvSpPr>
          <p:cNvPr id="2" name="Rectangle 1"/>
          <p:cNvSpPr/>
          <p:nvPr/>
        </p:nvSpPr>
        <p:spPr>
          <a:xfrm>
            <a:off x="0" y="0"/>
            <a:ext cx="171451" cy="1454150"/>
          </a:xfrm>
          <a:prstGeom prst="rect">
            <a:avLst/>
          </a:prstGeom>
          <a:solidFill>
            <a:srgbClr val="005285"/>
          </a:solidFill>
          <a:ln>
            <a:solidFill>
              <a:srgbClr val="00528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3" name="Rectangle 2"/>
          <p:cNvSpPr/>
          <p:nvPr/>
        </p:nvSpPr>
        <p:spPr>
          <a:xfrm>
            <a:off x="0" y="1562101"/>
            <a:ext cx="171451" cy="1114425"/>
          </a:xfrm>
          <a:prstGeom prst="rect">
            <a:avLst/>
          </a:prstGeom>
          <a:solidFill>
            <a:srgbClr val="636463"/>
          </a:solidFill>
          <a:ln>
            <a:solidFill>
              <a:srgbClr val="6364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4" name="Rectangle 3"/>
          <p:cNvSpPr/>
          <p:nvPr/>
        </p:nvSpPr>
        <p:spPr>
          <a:xfrm>
            <a:off x="0" y="2782888"/>
            <a:ext cx="171451" cy="4075112"/>
          </a:xfrm>
          <a:prstGeom prst="rect">
            <a:avLst/>
          </a:prstGeom>
          <a:solidFill>
            <a:srgbClr val="02A4D3"/>
          </a:solidFill>
          <a:ln>
            <a:solidFill>
              <a:srgbClr val="02A4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5" name="Picture 8" descr="Text&#10;&#10;Description automatically generated with low confid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52367" y="5624513"/>
            <a:ext cx="36703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1"/>
          <p:cNvSpPr>
            <a:spLocks noGrp="1"/>
          </p:cNvSpPr>
          <p:nvPr>
            <p:ph type="dt" sz="half" idx="10"/>
          </p:nvPr>
        </p:nvSpPr>
        <p:spPr/>
        <p:txBody>
          <a:bodyPr/>
          <a:lstStyle>
            <a:lvl1pPr>
              <a:defRPr sz="825" smtClean="0">
                <a:latin typeface="Helvetica" pitchFamily="2" charset="0"/>
              </a:defRPr>
            </a:lvl1pPr>
          </a:lstStyle>
          <a:p>
            <a:pPr>
              <a:defRPr/>
            </a:pPr>
            <a:fld id="{B2CA9F6A-2BFB-4703-B4FA-2E6E32AC1DF4}" type="datetimeFigureOut">
              <a:rPr lang="en-US"/>
              <a:pPr>
                <a:defRPr/>
              </a:pPr>
              <a:t>3/7/2025</a:t>
            </a:fld>
            <a:endParaRPr lang="en-US"/>
          </a:p>
        </p:txBody>
      </p:sp>
      <p:sp>
        <p:nvSpPr>
          <p:cNvPr id="7" name="Slide Number Placeholder 3"/>
          <p:cNvSpPr>
            <a:spLocks noGrp="1"/>
          </p:cNvSpPr>
          <p:nvPr>
            <p:ph type="sldNum" sz="quarter" idx="11"/>
          </p:nvPr>
        </p:nvSpPr>
        <p:spPr/>
        <p:txBody>
          <a:bodyPr/>
          <a:lstStyle>
            <a:lvl1pPr>
              <a:defRPr sz="800">
                <a:latin typeface="Helvetica" panose="020B0604020202020204" pitchFamily="34" charset="0"/>
              </a:defRPr>
            </a:lvl1pPr>
          </a:lstStyle>
          <a:p>
            <a:fld id="{5A12A851-F2B6-4BA3-BB3D-77F6D9F2CC3D}" type="slidenum">
              <a:rPr lang="en-US" altLang="en-US"/>
              <a:pPr/>
              <a:t>‹#›</a:t>
            </a:fld>
            <a:endParaRPr lang="en-US" altLang="en-US"/>
          </a:p>
        </p:txBody>
      </p:sp>
    </p:spTree>
    <p:extLst>
      <p:ext uri="{BB962C8B-B14F-4D97-AF65-F5344CB8AC3E}">
        <p14:creationId xmlns:p14="http://schemas.microsoft.com/office/powerpoint/2010/main" val="32485720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8" name="Straight Connector 7"/>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 name="Text Placeholder 5"/>
          <p:cNvSpPr>
            <a:spLocks noGrp="1"/>
          </p:cNvSpPr>
          <p:nvPr>
            <p:ph type="body" sz="quarter" idx="11"/>
          </p:nvPr>
        </p:nvSpPr>
        <p:spPr>
          <a:xfrm>
            <a:off x="1036320" y="4114801"/>
            <a:ext cx="5486400"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5"/>
          <p:cNvSpPr>
            <a:spLocks noGrp="1"/>
          </p:cNvSpPr>
          <p:nvPr>
            <p:ph type="body" sz="quarter" idx="12"/>
          </p:nvPr>
        </p:nvSpPr>
        <p:spPr>
          <a:xfrm>
            <a:off x="7315203" y="4114800"/>
            <a:ext cx="3045852"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2" name="Title 1"/>
          <p:cNvSpPr>
            <a:spLocks noGrp="1"/>
          </p:cNvSpPr>
          <p:nvPr>
            <p:ph type="title"/>
          </p:nvPr>
        </p:nvSpPr>
        <p:spPr>
          <a:xfrm>
            <a:off x="1036319" y="411481"/>
            <a:ext cx="10354919" cy="314593"/>
          </a:xfrm>
        </p:spPr>
        <p:txBody>
          <a:bodyPr>
            <a:normAutofit/>
          </a:bodyPr>
          <a:lstStyle>
            <a:lvl1pPr algn="l">
              <a:defRPr sz="1600" b="1">
                <a:solidFill>
                  <a:srgbClr val="004278"/>
                </a:solidFill>
              </a:defRPr>
            </a:lvl1pPr>
          </a:lstStyle>
          <a:p>
            <a:r>
              <a:rPr lang="en-US" dirty="0"/>
              <a:t>Click to edit Master title style</a:t>
            </a:r>
          </a:p>
        </p:txBody>
      </p:sp>
      <p:sp>
        <p:nvSpPr>
          <p:cNvPr id="3" name="Picture Placeholder 2"/>
          <p:cNvSpPr>
            <a:spLocks noGrp="1"/>
          </p:cNvSpPr>
          <p:nvPr>
            <p:ph type="pic" idx="1"/>
          </p:nvPr>
        </p:nvSpPr>
        <p:spPr>
          <a:xfrm>
            <a:off x="1036319" y="1280160"/>
            <a:ext cx="5486400"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036320" y="4937760"/>
            <a:ext cx="10710155" cy="12434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9" name="Picture Placeholder 2"/>
          <p:cNvSpPr>
            <a:spLocks noGrp="1"/>
          </p:cNvSpPr>
          <p:nvPr>
            <p:ph type="pic" idx="10"/>
          </p:nvPr>
        </p:nvSpPr>
        <p:spPr>
          <a:xfrm>
            <a:off x="7315202" y="1280160"/>
            <a:ext cx="3045853"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Slide Number Placeholder 1"/>
          <p:cNvSpPr>
            <a:spLocks noGrp="1"/>
          </p:cNvSpPr>
          <p:nvPr>
            <p:ph type="sldNum" sz="quarter" idx="13"/>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B2D9A64F-A725-4D5F-B0B5-FBC37FBEDD66}" type="slidenum">
              <a:rPr lang="en-US" altLang="en-US"/>
              <a:pPr/>
              <a:t>‹#›</a:t>
            </a:fld>
            <a:endParaRPr lang="en-US" altLang="en-US" dirty="0"/>
          </a:p>
        </p:txBody>
      </p:sp>
    </p:spTree>
    <p:extLst>
      <p:ext uri="{BB962C8B-B14F-4D97-AF65-F5344CB8AC3E}">
        <p14:creationId xmlns:p14="http://schemas.microsoft.com/office/powerpoint/2010/main" val="3688753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2800" baseline="0">
                <a:latin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87350" indent="-342900">
              <a:lnSpc>
                <a:spcPct val="100000"/>
              </a:lnSpc>
              <a:spcBef>
                <a:spcPts val="0"/>
              </a:spcBef>
              <a:buFont typeface="Arial" panose="020B0604020202020204" pitchFamily="34" charset="0"/>
              <a:buChar char="•"/>
              <a:defRPr sz="2400" baseline="0">
                <a:latin typeface="Arial" panose="020B0604020202020204" pitchFamily="34" charset="0"/>
              </a:defRPr>
            </a:lvl1pPr>
            <a:lvl2pPr marL="740664" indent="-283464">
              <a:lnSpc>
                <a:spcPct val="100000"/>
              </a:lnSpc>
              <a:spcBef>
                <a:spcPts val="24"/>
              </a:spcBef>
              <a:defRPr sz="2000" baseline="0">
                <a:latin typeface="Arial" panose="020B0604020202020204" pitchFamily="34" charset="0"/>
              </a:defRPr>
            </a:lvl2pPr>
            <a:lvl3pPr marL="1143000" indent="-228600">
              <a:lnSpc>
                <a:spcPct val="100000"/>
              </a:lnSpc>
              <a:spcBef>
                <a:spcPts val="576"/>
              </a:spcBef>
              <a:defRPr sz="1600" baseline="0">
                <a:latin typeface="Arial" panose="020B0604020202020204" pitchFamily="34" charset="0"/>
              </a:defRPr>
            </a:lvl3pPr>
            <a:lvl4pPr marL="1600200" indent="-228600">
              <a:lnSpc>
                <a:spcPct val="100000"/>
              </a:lnSpc>
              <a:spcBef>
                <a:spcPts val="480"/>
              </a:spcBef>
              <a:defRPr baseline="0">
                <a:latin typeface="Arial" panose="020B0604020202020204" pitchFamily="34" charset="0"/>
              </a:defRPr>
            </a:lvl4pPr>
            <a:lvl5pPr marL="2057400" indent="-228600">
              <a:lnSpc>
                <a:spcPct val="100000"/>
              </a:lnSpc>
              <a:spcBef>
                <a:spcPts val="480"/>
              </a:spcBef>
              <a:defRPr baseline="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a:defRPr sz="1000">
                <a:solidFill>
                  <a:schemeClr val="bg1"/>
                </a:solidFill>
                <a:latin typeface="Helvetica" pitchFamily="123" charset="0"/>
              </a:defRPr>
            </a:lvl1pPr>
          </a:lstStyle>
          <a:p>
            <a:fld id="{2FC559BF-F0A1-4387-8F72-357BCE03CB88}" type="slidenum">
              <a:rPr lang="en-US" altLang="en-US"/>
              <a:pPr/>
              <a:t>‹#›</a:t>
            </a:fld>
            <a:endParaRPr lang="en-US" altLang="en-US" dirty="0"/>
          </a:p>
        </p:txBody>
      </p:sp>
      <p:sp>
        <p:nvSpPr>
          <p:cNvPr id="7" name="Content Placeholder 6"/>
          <p:cNvSpPr>
            <a:spLocks noGrp="1"/>
          </p:cNvSpPr>
          <p:nvPr>
            <p:ph sz="quarter" idx="11"/>
          </p:nvPr>
        </p:nvSpPr>
        <p:spPr>
          <a:xfrm>
            <a:off x="3473451" y="628650"/>
            <a:ext cx="12192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463258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Master Slid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02847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Master Slide 1">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445575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Dark Teal">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43DA4AD-D76A-4D4B-B331-63FB7E4E53BB}"/>
              </a:ext>
            </a:extLst>
          </p:cNvPr>
          <p:cNvPicPr>
            <a:picLocks noChangeAspect="1"/>
          </p:cNvPicPr>
          <p:nvPr userDrawn="1"/>
        </p:nvPicPr>
        <p:blipFill>
          <a:blip r:embed="rId2"/>
          <a:srcRect/>
          <a:stretch/>
        </p:blipFill>
        <p:spPr>
          <a:xfrm>
            <a:off x="-1148" y="0"/>
            <a:ext cx="12194295" cy="6858000"/>
          </a:xfrm>
          <a:prstGeom prst="rect">
            <a:avLst/>
          </a:prstGeom>
        </p:spPr>
      </p:pic>
    </p:spTree>
    <p:extLst>
      <p:ext uri="{BB962C8B-B14F-4D97-AF65-F5344CB8AC3E}">
        <p14:creationId xmlns:p14="http://schemas.microsoft.com/office/powerpoint/2010/main" val="3832094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with sub on teal backgroun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43DA4AD-D76A-4D4B-B331-63FB7E4E53BB}"/>
              </a:ext>
            </a:extLst>
          </p:cNvPr>
          <p:cNvPicPr>
            <a:picLocks noChangeAspect="1"/>
          </p:cNvPicPr>
          <p:nvPr userDrawn="1"/>
        </p:nvPicPr>
        <p:blipFill>
          <a:blip r:embed="rId2"/>
          <a:srcRect/>
          <a:stretch/>
        </p:blipFill>
        <p:spPr>
          <a:xfrm>
            <a:off x="447" y="1"/>
            <a:ext cx="12194295" cy="6858000"/>
          </a:xfrm>
          <a:prstGeom prst="rect">
            <a:avLst/>
          </a:prstGeom>
        </p:spPr>
      </p:pic>
      <p:sp>
        <p:nvSpPr>
          <p:cNvPr id="2" name="Title 1">
            <a:extLst>
              <a:ext uri="{FF2B5EF4-FFF2-40B4-BE49-F238E27FC236}">
                <a16:creationId xmlns:a16="http://schemas.microsoft.com/office/drawing/2014/main" id="{1C34AFA9-82E9-C043-9516-CC9E81B3973B}"/>
              </a:ext>
            </a:extLst>
          </p:cNvPr>
          <p:cNvSpPr>
            <a:spLocks noGrp="1"/>
          </p:cNvSpPr>
          <p:nvPr>
            <p:ph type="ctrTitle" hasCustomPrompt="1"/>
          </p:nvPr>
        </p:nvSpPr>
        <p:spPr>
          <a:xfrm>
            <a:off x="342901" y="2432303"/>
            <a:ext cx="8547099" cy="1224000"/>
          </a:xfrm>
          <a:prstGeom prst="rect">
            <a:avLst/>
          </a:prstGeom>
        </p:spPr>
        <p:txBody>
          <a:bodyPr anchor="b" anchorCtr="0">
            <a:normAutofit/>
          </a:bodyPr>
          <a:lstStyle>
            <a:lvl1pPr algn="l">
              <a:lnSpc>
                <a:spcPct val="100000"/>
              </a:lnSpc>
              <a:defRPr sz="4800">
                <a:solidFill>
                  <a:schemeClr val="bg1"/>
                </a:solidFill>
              </a:defRPr>
            </a:lvl1pPr>
          </a:lstStyle>
          <a:p>
            <a:r>
              <a:rPr lang="en-US" dirty="0"/>
              <a:t>Title (font 48)</a:t>
            </a:r>
          </a:p>
        </p:txBody>
      </p:sp>
      <p:sp>
        <p:nvSpPr>
          <p:cNvPr id="9" name="Rectangle 8">
            <a:extLst>
              <a:ext uri="{FF2B5EF4-FFF2-40B4-BE49-F238E27FC236}">
                <a16:creationId xmlns:a16="http://schemas.microsoft.com/office/drawing/2014/main" id="{0C7C6FB7-82DD-49D5-9650-15A1693466AB}"/>
              </a:ext>
            </a:extLst>
          </p:cNvPr>
          <p:cNvSpPr/>
          <p:nvPr userDrawn="1"/>
        </p:nvSpPr>
        <p:spPr>
          <a:xfrm>
            <a:off x="342900" y="6059655"/>
            <a:ext cx="1586192" cy="809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28" name="Picture 27">
            <a:extLst>
              <a:ext uri="{FF2B5EF4-FFF2-40B4-BE49-F238E27FC236}">
                <a16:creationId xmlns:a16="http://schemas.microsoft.com/office/drawing/2014/main" id="{B5153433-C906-F84A-B90D-7C81F46028E3}"/>
              </a:ext>
            </a:extLst>
          </p:cNvPr>
          <p:cNvPicPr>
            <a:picLocks noChangeAspect="1"/>
          </p:cNvPicPr>
          <p:nvPr userDrawn="1"/>
        </p:nvPicPr>
        <p:blipFill>
          <a:blip r:embed="rId3"/>
          <a:srcRect/>
          <a:stretch/>
        </p:blipFill>
        <p:spPr>
          <a:xfrm>
            <a:off x="619516" y="6287381"/>
            <a:ext cx="1032961" cy="268570"/>
          </a:xfrm>
          <a:prstGeom prst="rect">
            <a:avLst/>
          </a:prstGeom>
        </p:spPr>
      </p:pic>
      <p:sp>
        <p:nvSpPr>
          <p:cNvPr id="7" name="Text Placeholder 6">
            <a:extLst>
              <a:ext uri="{FF2B5EF4-FFF2-40B4-BE49-F238E27FC236}">
                <a16:creationId xmlns:a16="http://schemas.microsoft.com/office/drawing/2014/main" id="{2AF80406-FADF-45B5-8857-43AE9B8E1D68}"/>
              </a:ext>
            </a:extLst>
          </p:cNvPr>
          <p:cNvSpPr>
            <a:spLocks noGrp="1"/>
          </p:cNvSpPr>
          <p:nvPr>
            <p:ph type="body" sz="quarter" idx="11" hasCustomPrompt="1"/>
          </p:nvPr>
        </p:nvSpPr>
        <p:spPr>
          <a:xfrm>
            <a:off x="342901" y="3920774"/>
            <a:ext cx="8547099" cy="1139653"/>
          </a:xfrm>
          <a:prstGeom prst="rect">
            <a:avLst/>
          </a:prstGeom>
        </p:spPr>
        <p:txBody>
          <a:bodyPr>
            <a:normAutofit/>
          </a:bodyPr>
          <a:lstStyle>
            <a:lvl1pPr>
              <a:lnSpc>
                <a:spcPct val="100000"/>
              </a:lnSpc>
              <a:spcBef>
                <a:spcPts val="0"/>
              </a:spcBef>
              <a:spcAft>
                <a:spcPts val="0"/>
              </a:spcAft>
              <a:defRPr sz="2800">
                <a:solidFill>
                  <a:schemeClr val="bg1"/>
                </a:solidFill>
              </a:defRPr>
            </a:lvl1pPr>
            <a:lvl2pPr>
              <a:lnSpc>
                <a:spcPct val="100000"/>
              </a:lnSpc>
              <a:defRPr sz="2800">
                <a:solidFill>
                  <a:schemeClr val="bg1"/>
                </a:solidFill>
              </a:defRPr>
            </a:lvl2pPr>
            <a:lvl3pPr>
              <a:lnSpc>
                <a:spcPct val="100000"/>
              </a:lnSpc>
              <a:defRPr sz="2800">
                <a:solidFill>
                  <a:schemeClr val="bg1"/>
                </a:solidFill>
              </a:defRPr>
            </a:lvl3pPr>
            <a:lvl4pPr>
              <a:lnSpc>
                <a:spcPct val="100000"/>
              </a:lnSpc>
              <a:defRPr sz="2800">
                <a:solidFill>
                  <a:schemeClr val="bg1"/>
                </a:solidFill>
              </a:defRPr>
            </a:lvl4pPr>
            <a:lvl5pPr>
              <a:lnSpc>
                <a:spcPct val="100000"/>
              </a:lnSpc>
              <a:defRPr sz="2800">
                <a:solidFill>
                  <a:schemeClr val="bg1"/>
                </a:solidFill>
              </a:defRPr>
            </a:lvl5pPr>
          </a:lstStyle>
          <a:p>
            <a:pPr lvl="0"/>
            <a:r>
              <a:rPr lang="en-US" dirty="0"/>
              <a:t>Subtitle (font 28)</a:t>
            </a:r>
            <a:endParaRPr lang="en-GB" dirty="0"/>
          </a:p>
        </p:txBody>
      </p:sp>
    </p:spTree>
    <p:extLst>
      <p:ext uri="{BB962C8B-B14F-4D97-AF65-F5344CB8AC3E}">
        <p14:creationId xmlns:p14="http://schemas.microsoft.com/office/powerpoint/2010/main" val="579036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Textbox">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p>
            <a:fld id="{3D1E2555-4BA1-9047-8653-B2DDDE04BB9F}" type="slidenum">
              <a:rPr lang="en-US" smtClean="0"/>
              <a:pPr/>
              <a:t>‹#›</a:t>
            </a:fld>
            <a:endParaRPr lang="en-US" dirty="0"/>
          </a:p>
        </p:txBody>
      </p:sp>
      <p:sp>
        <p:nvSpPr>
          <p:cNvPr id="4" name="Footer Placeholder 3">
            <a:extLst>
              <a:ext uri="{FF2B5EF4-FFF2-40B4-BE49-F238E27FC236}">
                <a16:creationId xmlns:a16="http://schemas.microsoft.com/office/drawing/2014/main" id="{2A5869AA-FF65-46AB-BA00-830D86C5F8DE}"/>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A8CE0889-C261-4EA3-8E77-9D70C53174CE}"/>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6" name="Picture 5">
            <a:extLst>
              <a:ext uri="{FF2B5EF4-FFF2-40B4-BE49-F238E27FC236}">
                <a16:creationId xmlns:a16="http://schemas.microsoft.com/office/drawing/2014/main" id="{80185E2B-BCDC-43AD-9549-6AD958684F1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11506200" cy="850899"/>
          </a:xfrm>
          <a:prstGeom prst="rect">
            <a:avLst/>
          </a:prstGeom>
        </p:spPr>
        <p:txBody>
          <a:bodyPr vert="horz" lIns="0" tIns="0" rIns="0" bIns="0" rtlCol="0" anchor="t" anchorCtr="0">
            <a:noAutofit/>
          </a:bodyPr>
          <a:lstStyle/>
          <a:p>
            <a:r>
              <a:rPr lang="en-US"/>
              <a:t>Click to edit Master title style</a:t>
            </a:r>
            <a:endParaRPr lang="en-US" dirty="0"/>
          </a:p>
        </p:txBody>
      </p:sp>
      <p:sp>
        <p:nvSpPr>
          <p:cNvPr id="9" name="Text Placeholder 8">
            <a:extLst>
              <a:ext uri="{FF2B5EF4-FFF2-40B4-BE49-F238E27FC236}">
                <a16:creationId xmlns:a16="http://schemas.microsoft.com/office/drawing/2014/main" id="{A48EFD70-458E-4F0A-BB67-8D6521A78ADA}"/>
              </a:ext>
            </a:extLst>
          </p:cNvPr>
          <p:cNvSpPr>
            <a:spLocks noGrp="1"/>
          </p:cNvSpPr>
          <p:nvPr>
            <p:ph type="body" sz="quarter" idx="12" hasCustomPrompt="1"/>
          </p:nvPr>
        </p:nvSpPr>
        <p:spPr>
          <a:xfrm>
            <a:off x="342900" y="1543050"/>
            <a:ext cx="11506200" cy="4160838"/>
          </a:xfrm>
          <a:prstGeom prst="rect">
            <a:avLst/>
          </a:prstGeom>
        </p:spPr>
        <p:txBody>
          <a:bodyPr lIns="0" tIns="0" rIns="0" bIns="0"/>
          <a:lstStyle>
            <a:lvl1pPr>
              <a:defRPr sz="1800" b="0"/>
            </a:lvl1pPr>
            <a:lvl2pPr>
              <a:defRPr sz="1800" b="0"/>
            </a:lvl2pPr>
            <a:lvl3pPr>
              <a:defRPr sz="1800" b="0"/>
            </a:lvl3pPr>
            <a:lvl4pPr>
              <a:defRPr sz="1800" b="0"/>
            </a:lvl4pPr>
            <a:lvl5pPr>
              <a:defRPr sz="1800" b="0"/>
            </a:lvl5pPr>
          </a:lstStyle>
          <a:p>
            <a:pPr lvl="0"/>
            <a:r>
              <a:rPr lang="en-US" dirty="0"/>
              <a:t>Body text (font 18)</a:t>
            </a:r>
            <a:endParaRPr lang="en-GB" dirty="0"/>
          </a:p>
        </p:txBody>
      </p:sp>
    </p:spTree>
    <p:extLst>
      <p:ext uri="{BB962C8B-B14F-4D97-AF65-F5344CB8AC3E}">
        <p14:creationId xmlns:p14="http://schemas.microsoft.com/office/powerpoint/2010/main" val="3080016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full bleed picture 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75C13BD-1BAD-413D-AFF9-2F5759324F4A}"/>
              </a:ext>
            </a:extLst>
          </p:cNvPr>
          <p:cNvSpPr>
            <a:spLocks noGrp="1"/>
          </p:cNvSpPr>
          <p:nvPr>
            <p:ph type="pic" sz="quarter" idx="11"/>
          </p:nvPr>
        </p:nvSpPr>
        <p:spPr>
          <a:xfrm>
            <a:off x="0" y="1"/>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1929092 w 12192000"/>
              <a:gd name="connsiteY3" fmla="*/ 6858000 h 6858000"/>
              <a:gd name="connsiteX4" fmla="*/ 1929092 w 12192000"/>
              <a:gd name="connsiteY4" fmla="*/ 6059654 h 6858000"/>
              <a:gd name="connsiteX5" fmla="*/ 342900 w 12192000"/>
              <a:gd name="connsiteY5" fmla="*/ 6059654 h 6858000"/>
              <a:gd name="connsiteX6" fmla="*/ 3429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1929092" y="6858000"/>
                </a:lnTo>
                <a:lnTo>
                  <a:pt x="1929092" y="6059654"/>
                </a:lnTo>
                <a:lnTo>
                  <a:pt x="342900" y="6059654"/>
                </a:lnTo>
                <a:lnTo>
                  <a:pt x="342900" y="6858000"/>
                </a:lnTo>
                <a:lnTo>
                  <a:pt x="0" y="6858000"/>
                </a:lnTo>
                <a:close/>
              </a:path>
            </a:pathLst>
          </a:custGeom>
          <a:solidFill>
            <a:schemeClr val="bg2"/>
          </a:solidFill>
        </p:spPr>
        <p:txBody>
          <a:bodyPr wrap="square">
            <a:noAutofit/>
          </a:bodyPr>
          <a:lstStyle/>
          <a:p>
            <a:r>
              <a:rPr lang="en-US" dirty="0"/>
              <a:t>Click icon to add picture</a:t>
            </a:r>
            <a:endParaRPr lang="en-GB" dirty="0"/>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p>
            <a:fld id="{3D1E2555-4BA1-9047-8653-B2DDDE04BB9F}" type="slidenum">
              <a:rPr lang="en-US" smtClean="0"/>
              <a:pPr/>
              <a:t>‹#›</a:t>
            </a:fld>
            <a:endParaRPr lang="en-US" dirty="0"/>
          </a:p>
        </p:txBody>
      </p:sp>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11506200" cy="850899"/>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endParaRPr lang="en-US" dirty="0"/>
          </a:p>
        </p:txBody>
      </p:sp>
      <p:sp>
        <p:nvSpPr>
          <p:cNvPr id="8" name="Rectangle 7">
            <a:extLst>
              <a:ext uri="{FF2B5EF4-FFF2-40B4-BE49-F238E27FC236}">
                <a16:creationId xmlns:a16="http://schemas.microsoft.com/office/drawing/2014/main" id="{34F3B662-ACA0-4CE4-B809-8D6E975B93DD}"/>
              </a:ext>
            </a:extLst>
          </p:cNvPr>
          <p:cNvSpPr/>
          <p:nvPr userDrawn="1"/>
        </p:nvSpPr>
        <p:spPr>
          <a:xfrm>
            <a:off x="342900" y="6059655"/>
            <a:ext cx="1586192" cy="809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9" name="Picture 8">
            <a:extLst>
              <a:ext uri="{FF2B5EF4-FFF2-40B4-BE49-F238E27FC236}">
                <a16:creationId xmlns:a16="http://schemas.microsoft.com/office/drawing/2014/main" id="{5C2CDAF7-1401-42A4-ACB2-444EE066691B}"/>
              </a:ext>
            </a:extLst>
          </p:cNvPr>
          <p:cNvPicPr>
            <a:picLocks noChangeAspect="1"/>
          </p:cNvPicPr>
          <p:nvPr userDrawn="1"/>
        </p:nvPicPr>
        <p:blipFill>
          <a:blip r:embed="rId2"/>
          <a:srcRect/>
          <a:stretch/>
        </p:blipFill>
        <p:spPr>
          <a:xfrm>
            <a:off x="619516" y="6287381"/>
            <a:ext cx="1032961" cy="268570"/>
          </a:xfrm>
          <a:prstGeom prst="rect">
            <a:avLst/>
          </a:prstGeom>
        </p:spPr>
      </p:pic>
    </p:spTree>
    <p:extLst>
      <p:ext uri="{BB962C8B-B14F-4D97-AF65-F5344CB8AC3E}">
        <p14:creationId xmlns:p14="http://schemas.microsoft.com/office/powerpoint/2010/main" val="4113549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full bleed picture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75C13BD-1BAD-413D-AFF9-2F5759324F4A}"/>
              </a:ext>
            </a:extLst>
          </p:cNvPr>
          <p:cNvSpPr>
            <a:spLocks noGrp="1"/>
          </p:cNvSpPr>
          <p:nvPr>
            <p:ph type="pic" sz="quarter" idx="11"/>
          </p:nvPr>
        </p:nvSpPr>
        <p:spPr>
          <a:xfrm>
            <a:off x="0" y="1"/>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1929092 w 12192000"/>
              <a:gd name="connsiteY3" fmla="*/ 6858000 h 6858000"/>
              <a:gd name="connsiteX4" fmla="*/ 1929092 w 12192000"/>
              <a:gd name="connsiteY4" fmla="*/ 6059654 h 6858000"/>
              <a:gd name="connsiteX5" fmla="*/ 342900 w 12192000"/>
              <a:gd name="connsiteY5" fmla="*/ 6059654 h 6858000"/>
              <a:gd name="connsiteX6" fmla="*/ 3429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1929092" y="6858000"/>
                </a:lnTo>
                <a:lnTo>
                  <a:pt x="1929092" y="6059654"/>
                </a:lnTo>
                <a:lnTo>
                  <a:pt x="342900" y="6059654"/>
                </a:lnTo>
                <a:lnTo>
                  <a:pt x="342900" y="6858000"/>
                </a:lnTo>
                <a:lnTo>
                  <a:pt x="0" y="6858000"/>
                </a:lnTo>
                <a:close/>
              </a:path>
            </a:pathLst>
          </a:custGeom>
          <a:solidFill>
            <a:schemeClr val="bg2"/>
          </a:solidFill>
        </p:spPr>
        <p:txBody>
          <a:bodyPr wrap="square">
            <a:noAutofit/>
          </a:bodyPr>
          <a:lstStyle/>
          <a:p>
            <a:r>
              <a:rPr lang="en-US" dirty="0"/>
              <a:t>Click icon to add picture</a:t>
            </a:r>
            <a:endParaRPr lang="en-GB" dirty="0"/>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p>
            <a:fld id="{3D1E2555-4BA1-9047-8653-B2DDDE04BB9F}" type="slidenum">
              <a:rPr lang="en-US" smtClean="0"/>
              <a:pPr/>
              <a:t>‹#›</a:t>
            </a:fld>
            <a:endParaRPr lang="en-US" dirty="0"/>
          </a:p>
        </p:txBody>
      </p:sp>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11506200" cy="850899"/>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endParaRPr lang="en-US" dirty="0"/>
          </a:p>
        </p:txBody>
      </p:sp>
      <p:sp>
        <p:nvSpPr>
          <p:cNvPr id="5" name="Rectangle 4">
            <a:extLst>
              <a:ext uri="{FF2B5EF4-FFF2-40B4-BE49-F238E27FC236}">
                <a16:creationId xmlns:a16="http://schemas.microsoft.com/office/drawing/2014/main" id="{A8CE0889-C261-4EA3-8E77-9D70C53174CE}"/>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6" name="Picture 5">
            <a:extLst>
              <a:ext uri="{FF2B5EF4-FFF2-40B4-BE49-F238E27FC236}">
                <a16:creationId xmlns:a16="http://schemas.microsoft.com/office/drawing/2014/main" id="{80185E2B-BCDC-43AD-9549-6AD958684F1C}"/>
              </a:ext>
            </a:extLst>
          </p:cNvPr>
          <p:cNvPicPr>
            <a:picLocks noChangeAspect="1"/>
          </p:cNvPicPr>
          <p:nvPr userDrawn="1"/>
        </p:nvPicPr>
        <p:blipFill>
          <a:blip r:embed="rId2"/>
          <a:stretch>
            <a:fillRect/>
          </a:stretch>
        </p:blipFill>
        <p:spPr>
          <a:xfrm>
            <a:off x="619515" y="6287381"/>
            <a:ext cx="1032963" cy="268570"/>
          </a:xfrm>
          <a:prstGeom prst="rect">
            <a:avLst/>
          </a:prstGeom>
        </p:spPr>
      </p:pic>
    </p:spTree>
    <p:extLst>
      <p:ext uri="{BB962C8B-B14F-4D97-AF65-F5344CB8AC3E}">
        <p14:creationId xmlns:p14="http://schemas.microsoft.com/office/powerpoint/2010/main" val="45414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1/2 Textbox and Picture">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28142EE6-9492-4AA4-B77A-E6C784A5CBFD}"/>
              </a:ext>
            </a:extLst>
          </p:cNvPr>
          <p:cNvSpPr>
            <a:spLocks noGrp="1"/>
          </p:cNvSpPr>
          <p:nvPr>
            <p:ph sz="quarter" idx="16" hasCustomPrompt="1"/>
          </p:nvPr>
        </p:nvSpPr>
        <p:spPr>
          <a:xfrm>
            <a:off x="6096000" y="0"/>
            <a:ext cx="6095553" cy="6854571"/>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p>
            <a:fld id="{3D1E2555-4BA1-9047-8653-B2DDDE04BB9F}" type="slidenum">
              <a:rPr lang="en-US" smtClean="0"/>
              <a:pPr/>
              <a:t>‹#›</a:t>
            </a:fld>
            <a:endParaRPr lang="en-US" dirty="0"/>
          </a:p>
        </p:txBody>
      </p:sp>
      <p:sp>
        <p:nvSpPr>
          <p:cNvPr id="5" name="Rectangle 4">
            <a:extLst>
              <a:ext uri="{FF2B5EF4-FFF2-40B4-BE49-F238E27FC236}">
                <a16:creationId xmlns:a16="http://schemas.microsoft.com/office/drawing/2014/main" id="{A8CE0889-C261-4EA3-8E77-9D70C53174CE}"/>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6" name="Picture 5">
            <a:extLst>
              <a:ext uri="{FF2B5EF4-FFF2-40B4-BE49-F238E27FC236}">
                <a16:creationId xmlns:a16="http://schemas.microsoft.com/office/drawing/2014/main" id="{80185E2B-BCDC-43AD-9549-6AD958684F1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5395732" cy="850899"/>
          </a:xfrm>
          <a:prstGeom prst="rect">
            <a:avLst/>
          </a:prstGeom>
        </p:spPr>
        <p:txBody>
          <a:bodyPr vert="horz" lIns="0" tIns="0" rIns="0" bIns="0" rtlCol="0" anchor="t" anchorCtr="0">
            <a:noAutofit/>
          </a:bodyPr>
          <a:lstStyle>
            <a:lvl1pPr>
              <a:defRPr>
                <a:solidFill>
                  <a:schemeClr val="tx2"/>
                </a:solidFill>
              </a:defRPr>
            </a:lvl1pPr>
          </a:lstStyle>
          <a:p>
            <a:r>
              <a:rPr lang="en-US"/>
              <a:t>Click to edit Master title style</a:t>
            </a:r>
            <a:endParaRPr lang="en-US" dirty="0"/>
          </a:p>
        </p:txBody>
      </p:sp>
      <p:sp>
        <p:nvSpPr>
          <p:cNvPr id="12" name="Footer Placeholder 3">
            <a:extLst>
              <a:ext uri="{FF2B5EF4-FFF2-40B4-BE49-F238E27FC236}">
                <a16:creationId xmlns:a16="http://schemas.microsoft.com/office/drawing/2014/main" id="{97620E4C-B345-4102-BAD1-87E377189479}"/>
              </a:ext>
            </a:extLst>
          </p:cNvPr>
          <p:cNvSpPr>
            <a:spLocks noGrp="1"/>
          </p:cNvSpPr>
          <p:nvPr>
            <p:ph type="ftr" sz="quarter" idx="3"/>
          </p:nvPr>
        </p:nvSpPr>
        <p:spPr>
          <a:xfrm>
            <a:off x="2271993" y="6087943"/>
            <a:ext cx="3466640" cy="455438"/>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
        <p:nvSpPr>
          <p:cNvPr id="9" name="Text Placeholder 8">
            <a:extLst>
              <a:ext uri="{FF2B5EF4-FFF2-40B4-BE49-F238E27FC236}">
                <a16:creationId xmlns:a16="http://schemas.microsoft.com/office/drawing/2014/main" id="{85393768-B4BB-477D-B7F9-43DE9E17AFF5}"/>
              </a:ext>
            </a:extLst>
          </p:cNvPr>
          <p:cNvSpPr>
            <a:spLocks noGrp="1"/>
          </p:cNvSpPr>
          <p:nvPr>
            <p:ph type="body" sz="quarter" idx="12" hasCustomPrompt="1"/>
          </p:nvPr>
        </p:nvSpPr>
        <p:spPr>
          <a:xfrm>
            <a:off x="342900" y="1543050"/>
            <a:ext cx="5395732" cy="4160838"/>
          </a:xfrm>
          <a:prstGeom prst="rect">
            <a:avLst/>
          </a:prstGeom>
        </p:spPr>
        <p:txBody>
          <a:bodyPr lIns="0" tIns="0" rIns="0" bIns="0"/>
          <a:lstStyle>
            <a:lvl1pPr>
              <a:defRPr sz="1800" b="0"/>
            </a:lvl1pPr>
            <a:lvl2pPr>
              <a:defRPr sz="1800" b="0"/>
            </a:lvl2pPr>
            <a:lvl3pPr>
              <a:defRPr sz="1800" b="0"/>
            </a:lvl3pPr>
            <a:lvl4pPr>
              <a:defRPr sz="1800" b="0"/>
            </a:lvl4pPr>
            <a:lvl5pPr>
              <a:defRPr sz="1800" b="0"/>
            </a:lvl5pPr>
          </a:lstStyle>
          <a:p>
            <a:pPr lvl="0"/>
            <a:r>
              <a:rPr lang="en-US" dirty="0"/>
              <a:t>Body text (font 18)</a:t>
            </a:r>
            <a:endParaRPr lang="en-GB" dirty="0"/>
          </a:p>
        </p:txBody>
      </p:sp>
    </p:spTree>
    <p:extLst>
      <p:ext uri="{BB962C8B-B14F-4D97-AF65-F5344CB8AC3E}">
        <p14:creationId xmlns:p14="http://schemas.microsoft.com/office/powerpoint/2010/main" val="428405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4673600" cy="838200"/>
          </a:xfrm>
          <a:prstGeom prst="rect">
            <a:avLst/>
          </a:prstGeo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Aft>
                <a:spcPct val="0"/>
              </a:spcAft>
            </a:pPr>
            <a:fld id="{D5E63F30-9AEB-43BB-AD5E-28FA1A9D7C7E}" type="slidenum">
              <a:rPr lang="en-US" smtClean="0">
                <a:latin typeface="Tahoma" pitchFamily="34" charset="0"/>
              </a:rPr>
              <a:pPr fontAlgn="base">
                <a:spcAft>
                  <a:spcPct val="0"/>
                </a:spcAft>
              </a:pPr>
              <a:t>‹#›</a:t>
            </a:fld>
            <a:endParaRPr lang="en-US">
              <a:latin typeface="Tahoma" pitchFamily="34" charset="0"/>
            </a:endParaRPr>
          </a:p>
        </p:txBody>
      </p:sp>
      <p:sp>
        <p:nvSpPr>
          <p:cNvPr id="5" name="Chart Placeholder 4"/>
          <p:cNvSpPr>
            <a:spLocks noGrp="1"/>
          </p:cNvSpPr>
          <p:nvPr>
            <p:ph type="chart" sz="quarter" idx="11"/>
          </p:nvPr>
        </p:nvSpPr>
        <p:spPr>
          <a:xfrm>
            <a:off x="508000" y="1524000"/>
            <a:ext cx="10769600" cy="2362200"/>
          </a:xfrm>
        </p:spPr>
        <p:txBody>
          <a:bodyPr/>
          <a:lstStyle/>
          <a:p>
            <a:endParaRPr lang="en-US"/>
          </a:p>
        </p:txBody>
      </p:sp>
      <p:sp>
        <p:nvSpPr>
          <p:cNvPr id="6" name="Chart Placeholder 4"/>
          <p:cNvSpPr>
            <a:spLocks noGrp="1"/>
          </p:cNvSpPr>
          <p:nvPr>
            <p:ph type="chart" sz="quarter" idx="12"/>
          </p:nvPr>
        </p:nvSpPr>
        <p:spPr>
          <a:xfrm>
            <a:off x="508000" y="4038600"/>
            <a:ext cx="10769600" cy="2514600"/>
          </a:xfrm>
        </p:spPr>
        <p:txBody>
          <a:bodyPr/>
          <a:lstStyle/>
          <a:p>
            <a:endParaRPr lang="en-US"/>
          </a:p>
        </p:txBody>
      </p:sp>
    </p:spTree>
    <p:extLst>
      <p:ext uri="{BB962C8B-B14F-4D97-AF65-F5344CB8AC3E}">
        <p14:creationId xmlns:p14="http://schemas.microsoft.com/office/powerpoint/2010/main" val="15212922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1/2 Textbox and video">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C534F86B-F3C9-49A4-9943-5B507E869BD4}"/>
              </a:ext>
            </a:extLst>
          </p:cNvPr>
          <p:cNvSpPr>
            <a:spLocks noGrp="1"/>
          </p:cNvSpPr>
          <p:nvPr>
            <p:ph sz="quarter" idx="16" hasCustomPrompt="1"/>
          </p:nvPr>
        </p:nvSpPr>
        <p:spPr>
          <a:xfrm>
            <a:off x="6096000" y="-1"/>
            <a:ext cx="6095553" cy="6858000"/>
          </a:xfrm>
          <a:prstGeom prst="rect">
            <a:avLst/>
          </a:prstGeom>
          <a:solidFill>
            <a:srgbClr val="000000"/>
          </a:solidFill>
        </p:spPr>
        <p:txBody>
          <a:bodyPr/>
          <a:lstStyle>
            <a:lvl1pPr>
              <a:defRPr sz="1800">
                <a:solidFill>
                  <a:schemeClr val="bg1"/>
                </a:solidFill>
              </a:defRPr>
            </a:lvl1pPr>
          </a:lstStyle>
          <a:p>
            <a:pPr lvl="0"/>
            <a:r>
              <a:rPr lang="en-US" dirty="0"/>
              <a:t>MRI Picture or video</a:t>
            </a:r>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lvl1pPr>
              <a:defRPr>
                <a:solidFill>
                  <a:schemeClr val="bg1"/>
                </a:solidFill>
              </a:defRPr>
            </a:lvl1pPr>
          </a:lstStyle>
          <a:p>
            <a:fld id="{3D1E2555-4BA1-9047-8653-B2DDDE04BB9F}" type="slidenum">
              <a:rPr lang="en-US" smtClean="0"/>
              <a:pPr/>
              <a:t>‹#›</a:t>
            </a:fld>
            <a:endParaRPr lang="en-US" dirty="0"/>
          </a:p>
        </p:txBody>
      </p:sp>
      <p:sp>
        <p:nvSpPr>
          <p:cNvPr id="5" name="Rectangle 4">
            <a:extLst>
              <a:ext uri="{FF2B5EF4-FFF2-40B4-BE49-F238E27FC236}">
                <a16:creationId xmlns:a16="http://schemas.microsoft.com/office/drawing/2014/main" id="{A8CE0889-C261-4EA3-8E77-9D70C53174CE}"/>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6" name="Picture 5">
            <a:extLst>
              <a:ext uri="{FF2B5EF4-FFF2-40B4-BE49-F238E27FC236}">
                <a16:creationId xmlns:a16="http://schemas.microsoft.com/office/drawing/2014/main" id="{80185E2B-BCDC-43AD-9549-6AD958684F1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5395732" cy="850899"/>
          </a:xfrm>
          <a:prstGeom prst="rect">
            <a:avLst/>
          </a:prstGeom>
        </p:spPr>
        <p:txBody>
          <a:bodyPr vert="horz" lIns="0" tIns="0" rIns="0" bIns="0" rtlCol="0" anchor="t" anchorCtr="0">
            <a:noAutofit/>
          </a:bodyPr>
          <a:lstStyle>
            <a:lvl1pPr>
              <a:defRPr>
                <a:solidFill>
                  <a:schemeClr val="tx2"/>
                </a:solidFill>
              </a:defRPr>
            </a:lvl1pPr>
          </a:lstStyle>
          <a:p>
            <a:r>
              <a:rPr lang="en-US"/>
              <a:t>Click to edit Master title style</a:t>
            </a:r>
            <a:endParaRPr lang="en-US" dirty="0"/>
          </a:p>
        </p:txBody>
      </p:sp>
      <p:sp>
        <p:nvSpPr>
          <p:cNvPr id="11" name="Text Placeholder 8">
            <a:extLst>
              <a:ext uri="{FF2B5EF4-FFF2-40B4-BE49-F238E27FC236}">
                <a16:creationId xmlns:a16="http://schemas.microsoft.com/office/drawing/2014/main" id="{12047197-D36B-4A3D-AA59-D7DC32F82C47}"/>
              </a:ext>
            </a:extLst>
          </p:cNvPr>
          <p:cNvSpPr>
            <a:spLocks noGrp="1"/>
          </p:cNvSpPr>
          <p:nvPr>
            <p:ph type="body" sz="quarter" idx="12" hasCustomPrompt="1"/>
          </p:nvPr>
        </p:nvSpPr>
        <p:spPr>
          <a:xfrm>
            <a:off x="342900" y="1543050"/>
            <a:ext cx="5395732" cy="4160838"/>
          </a:xfrm>
          <a:prstGeom prst="rect">
            <a:avLst/>
          </a:prstGeom>
        </p:spPr>
        <p:txBody>
          <a:bodyPr lIns="0" tIns="0" rIns="0" bIns="0"/>
          <a:lstStyle>
            <a:lvl1pPr>
              <a:defRPr sz="1800" b="0"/>
            </a:lvl1pPr>
            <a:lvl2pPr>
              <a:defRPr sz="1800" b="0"/>
            </a:lvl2pPr>
            <a:lvl3pPr>
              <a:defRPr sz="1800" b="0"/>
            </a:lvl3pPr>
            <a:lvl4pPr>
              <a:defRPr sz="1800" b="0"/>
            </a:lvl4pPr>
            <a:lvl5pPr>
              <a:defRPr sz="1800" b="0"/>
            </a:lvl5pPr>
          </a:lstStyle>
          <a:p>
            <a:pPr lvl="0"/>
            <a:r>
              <a:rPr lang="en-US" dirty="0"/>
              <a:t>Body text (font 18)</a:t>
            </a:r>
            <a:endParaRPr lang="en-GB" dirty="0"/>
          </a:p>
        </p:txBody>
      </p:sp>
      <p:sp>
        <p:nvSpPr>
          <p:cNvPr id="10" name="Footer Placeholder 3">
            <a:extLst>
              <a:ext uri="{FF2B5EF4-FFF2-40B4-BE49-F238E27FC236}">
                <a16:creationId xmlns:a16="http://schemas.microsoft.com/office/drawing/2014/main" id="{FB45FEA2-3813-41B3-A8F4-888C0781A8B5}"/>
              </a:ext>
            </a:extLst>
          </p:cNvPr>
          <p:cNvSpPr>
            <a:spLocks noGrp="1"/>
          </p:cNvSpPr>
          <p:nvPr>
            <p:ph type="ftr" sz="quarter" idx="3"/>
          </p:nvPr>
        </p:nvSpPr>
        <p:spPr>
          <a:xfrm>
            <a:off x="2271993" y="6087943"/>
            <a:ext cx="3466640" cy="455438"/>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Tree>
    <p:extLst>
      <p:ext uri="{BB962C8B-B14F-4D97-AF65-F5344CB8AC3E}">
        <p14:creationId xmlns:p14="http://schemas.microsoft.com/office/powerpoint/2010/main" val="4184565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1/2 Textbox and white backgrou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C213C5-316C-4D29-842C-6FE786E74CC8}"/>
              </a:ext>
            </a:extLst>
          </p:cNvPr>
          <p:cNvSpPr/>
          <p:nvPr userDrawn="1"/>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p>
            <a:fld id="{3D1E2555-4BA1-9047-8653-B2DDDE04BB9F}" type="slidenum">
              <a:rPr lang="en-US" smtClean="0"/>
              <a:pPr/>
              <a:t>‹#›</a:t>
            </a:fld>
            <a:endParaRPr lang="en-US" dirty="0"/>
          </a:p>
        </p:txBody>
      </p:sp>
      <p:sp>
        <p:nvSpPr>
          <p:cNvPr id="5" name="Rectangle 4">
            <a:extLst>
              <a:ext uri="{FF2B5EF4-FFF2-40B4-BE49-F238E27FC236}">
                <a16:creationId xmlns:a16="http://schemas.microsoft.com/office/drawing/2014/main" id="{A8CE0889-C261-4EA3-8E77-9D70C53174CE}"/>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6" name="Picture 5">
            <a:extLst>
              <a:ext uri="{FF2B5EF4-FFF2-40B4-BE49-F238E27FC236}">
                <a16:creationId xmlns:a16="http://schemas.microsoft.com/office/drawing/2014/main" id="{80185E2B-BCDC-43AD-9549-6AD958684F1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5395732" cy="850899"/>
          </a:xfrm>
          <a:prstGeom prst="rect">
            <a:avLst/>
          </a:prstGeom>
        </p:spPr>
        <p:txBody>
          <a:bodyPr vert="horz" lIns="0" tIns="0" rIns="0" bIns="0" rtlCol="0" anchor="t" anchorCtr="0">
            <a:noAutofit/>
          </a:bodyPr>
          <a:lstStyle>
            <a:lvl1pPr>
              <a:defRPr>
                <a:solidFill>
                  <a:schemeClr val="tx2"/>
                </a:solidFill>
              </a:defRPr>
            </a:lvl1pPr>
          </a:lstStyle>
          <a:p>
            <a:r>
              <a:rPr lang="en-US"/>
              <a:t>Click to edit Master title style</a:t>
            </a:r>
            <a:endParaRPr lang="en-US" dirty="0"/>
          </a:p>
        </p:txBody>
      </p:sp>
      <p:sp>
        <p:nvSpPr>
          <p:cNvPr id="10" name="Text Placeholder 8">
            <a:extLst>
              <a:ext uri="{FF2B5EF4-FFF2-40B4-BE49-F238E27FC236}">
                <a16:creationId xmlns:a16="http://schemas.microsoft.com/office/drawing/2014/main" id="{FE809A6C-C99B-4BBD-BB45-425F8B961ED1}"/>
              </a:ext>
            </a:extLst>
          </p:cNvPr>
          <p:cNvSpPr>
            <a:spLocks noGrp="1"/>
          </p:cNvSpPr>
          <p:nvPr>
            <p:ph type="body" sz="quarter" idx="12" hasCustomPrompt="1"/>
          </p:nvPr>
        </p:nvSpPr>
        <p:spPr>
          <a:xfrm>
            <a:off x="342900" y="1543050"/>
            <a:ext cx="5395732" cy="4160838"/>
          </a:xfrm>
          <a:prstGeom prst="rect">
            <a:avLst/>
          </a:prstGeom>
        </p:spPr>
        <p:txBody>
          <a:bodyPr lIns="0" tIns="0" rIns="0" bIns="0"/>
          <a:lstStyle>
            <a:lvl1pPr>
              <a:defRPr sz="1800" b="0"/>
            </a:lvl1pPr>
            <a:lvl2pPr>
              <a:defRPr sz="1800" b="0"/>
            </a:lvl2pPr>
            <a:lvl3pPr>
              <a:defRPr sz="1800" b="0"/>
            </a:lvl3pPr>
            <a:lvl4pPr>
              <a:defRPr sz="1800" b="0"/>
            </a:lvl4pPr>
            <a:lvl5pPr>
              <a:defRPr sz="1800" b="0"/>
            </a:lvl5pPr>
          </a:lstStyle>
          <a:p>
            <a:pPr lvl="0"/>
            <a:r>
              <a:rPr lang="en-US" dirty="0"/>
              <a:t>Body text (font 18)</a:t>
            </a:r>
            <a:endParaRPr lang="en-GB" dirty="0"/>
          </a:p>
        </p:txBody>
      </p:sp>
      <p:sp>
        <p:nvSpPr>
          <p:cNvPr id="9" name="Footer Placeholder 3">
            <a:extLst>
              <a:ext uri="{FF2B5EF4-FFF2-40B4-BE49-F238E27FC236}">
                <a16:creationId xmlns:a16="http://schemas.microsoft.com/office/drawing/2014/main" id="{63F745B0-D296-4535-BB2B-861CABA9E292}"/>
              </a:ext>
            </a:extLst>
          </p:cNvPr>
          <p:cNvSpPr>
            <a:spLocks noGrp="1"/>
          </p:cNvSpPr>
          <p:nvPr>
            <p:ph type="ftr" sz="quarter" idx="3"/>
          </p:nvPr>
        </p:nvSpPr>
        <p:spPr>
          <a:xfrm>
            <a:off x="2271993" y="6087943"/>
            <a:ext cx="3466640" cy="455438"/>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Tree>
    <p:extLst>
      <p:ext uri="{BB962C8B-B14F-4D97-AF65-F5344CB8AC3E}">
        <p14:creationId xmlns:p14="http://schemas.microsoft.com/office/powerpoint/2010/main" val="407123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1/2 Textbox and Picture on black backgroun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325D793-4D10-40DB-B161-F7CB7377EBC8}"/>
              </a:ext>
            </a:extLst>
          </p:cNvPr>
          <p:cNvPicPr>
            <a:picLocks noChangeAspect="1"/>
          </p:cNvPicPr>
          <p:nvPr userDrawn="1"/>
        </p:nvPicPr>
        <p:blipFill>
          <a:blip r:embed="rId2"/>
          <a:srcRect/>
          <a:stretch/>
        </p:blipFill>
        <p:spPr>
          <a:xfrm>
            <a:off x="446" y="-1"/>
            <a:ext cx="12194293" cy="6857998"/>
          </a:xfrm>
          <a:prstGeom prst="rect">
            <a:avLst/>
          </a:prstGeom>
        </p:spPr>
      </p:pic>
      <p:sp>
        <p:nvSpPr>
          <p:cNvPr id="10" name="Content Placeholder 2">
            <a:extLst>
              <a:ext uri="{FF2B5EF4-FFF2-40B4-BE49-F238E27FC236}">
                <a16:creationId xmlns:a16="http://schemas.microsoft.com/office/drawing/2014/main" id="{28142EE6-9492-4AA4-B77A-E6C784A5CBFD}"/>
              </a:ext>
            </a:extLst>
          </p:cNvPr>
          <p:cNvSpPr>
            <a:spLocks noGrp="1"/>
          </p:cNvSpPr>
          <p:nvPr>
            <p:ph sz="quarter" idx="16" hasCustomPrompt="1"/>
          </p:nvPr>
        </p:nvSpPr>
        <p:spPr>
          <a:xfrm>
            <a:off x="6096000" y="0"/>
            <a:ext cx="6095553" cy="6854571"/>
          </a:xfrm>
          <a:prstGeom prst="rect">
            <a:avLst/>
          </a:prstGeom>
          <a:noFill/>
        </p:spPr>
        <p:txBody>
          <a:bodyPr/>
          <a:lstStyle>
            <a:lvl1pPr>
              <a:defRPr sz="1800">
                <a:solidFill>
                  <a:schemeClr val="bg1"/>
                </a:solidFill>
              </a:defRPr>
            </a:lvl1pPr>
          </a:lstStyle>
          <a:p>
            <a:pPr lvl="0"/>
            <a:r>
              <a:rPr lang="en-US" dirty="0"/>
              <a:t>Picture or video</a:t>
            </a:r>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lvl1pPr>
              <a:defRPr>
                <a:solidFill>
                  <a:schemeClr val="bg1"/>
                </a:solidFill>
              </a:defRPr>
            </a:lvl1pPr>
          </a:lstStyle>
          <a:p>
            <a:fld id="{3D1E2555-4BA1-9047-8653-B2DDDE04BB9F}" type="slidenum">
              <a:rPr lang="en-US" smtClean="0"/>
              <a:pPr/>
              <a:t>‹#›</a:t>
            </a:fld>
            <a:endParaRPr lang="en-US" dirty="0"/>
          </a:p>
        </p:txBody>
      </p:sp>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5395732" cy="850899"/>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0F7493A5-3C73-42E0-B548-6AE5F3E5BE4B}"/>
              </a:ext>
            </a:extLst>
          </p:cNvPr>
          <p:cNvSpPr/>
          <p:nvPr userDrawn="1"/>
        </p:nvSpPr>
        <p:spPr>
          <a:xfrm>
            <a:off x="342900" y="6059655"/>
            <a:ext cx="1586192" cy="809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12" name="Picture 11">
            <a:extLst>
              <a:ext uri="{FF2B5EF4-FFF2-40B4-BE49-F238E27FC236}">
                <a16:creationId xmlns:a16="http://schemas.microsoft.com/office/drawing/2014/main" id="{0E9C840B-5CF4-49A8-A278-F08038888E34}"/>
              </a:ext>
            </a:extLst>
          </p:cNvPr>
          <p:cNvPicPr>
            <a:picLocks noChangeAspect="1"/>
          </p:cNvPicPr>
          <p:nvPr userDrawn="1"/>
        </p:nvPicPr>
        <p:blipFill>
          <a:blip r:embed="rId3"/>
          <a:srcRect/>
          <a:stretch/>
        </p:blipFill>
        <p:spPr>
          <a:xfrm>
            <a:off x="619516" y="6287381"/>
            <a:ext cx="1032961" cy="268570"/>
          </a:xfrm>
          <a:prstGeom prst="rect">
            <a:avLst/>
          </a:prstGeom>
        </p:spPr>
      </p:pic>
      <p:sp>
        <p:nvSpPr>
          <p:cNvPr id="15" name="Text Placeholder 8">
            <a:extLst>
              <a:ext uri="{FF2B5EF4-FFF2-40B4-BE49-F238E27FC236}">
                <a16:creationId xmlns:a16="http://schemas.microsoft.com/office/drawing/2014/main" id="{25BB3A80-F3F4-4346-BF27-A816CAEAE38F}"/>
              </a:ext>
            </a:extLst>
          </p:cNvPr>
          <p:cNvSpPr>
            <a:spLocks noGrp="1"/>
          </p:cNvSpPr>
          <p:nvPr>
            <p:ph type="body" sz="quarter" idx="12" hasCustomPrompt="1"/>
          </p:nvPr>
        </p:nvSpPr>
        <p:spPr>
          <a:xfrm>
            <a:off x="342900" y="1543050"/>
            <a:ext cx="5395732" cy="4160838"/>
          </a:xfrm>
          <a:prstGeom prst="rect">
            <a:avLst/>
          </a:prstGeom>
        </p:spPr>
        <p:txBody>
          <a:bodyPr lIns="0" tIns="0" rIns="0" bIns="0"/>
          <a:lstStyle>
            <a:lvl1pPr>
              <a:defRPr sz="1800" b="0">
                <a:solidFill>
                  <a:schemeClr val="bg1"/>
                </a:solidFill>
              </a:defRPr>
            </a:lvl1pPr>
            <a:lvl2pPr>
              <a:defRPr sz="1800" b="0"/>
            </a:lvl2pPr>
            <a:lvl3pPr>
              <a:defRPr sz="1800" b="0"/>
            </a:lvl3pPr>
            <a:lvl4pPr>
              <a:defRPr sz="1800" b="0"/>
            </a:lvl4pPr>
            <a:lvl5pPr>
              <a:defRPr sz="1800" b="0"/>
            </a:lvl5pPr>
          </a:lstStyle>
          <a:p>
            <a:pPr lvl="0"/>
            <a:r>
              <a:rPr lang="en-US" dirty="0"/>
              <a:t>Body text (font 18)</a:t>
            </a:r>
            <a:endParaRPr lang="en-GB" dirty="0"/>
          </a:p>
        </p:txBody>
      </p:sp>
      <p:sp>
        <p:nvSpPr>
          <p:cNvPr id="14" name="Footer Placeholder 3">
            <a:extLst>
              <a:ext uri="{FF2B5EF4-FFF2-40B4-BE49-F238E27FC236}">
                <a16:creationId xmlns:a16="http://schemas.microsoft.com/office/drawing/2014/main" id="{2413E96B-20A9-4302-B7F4-1A98DB71737B}"/>
              </a:ext>
            </a:extLst>
          </p:cNvPr>
          <p:cNvSpPr>
            <a:spLocks noGrp="1"/>
          </p:cNvSpPr>
          <p:nvPr>
            <p:ph type="ftr" sz="quarter" idx="3"/>
          </p:nvPr>
        </p:nvSpPr>
        <p:spPr>
          <a:xfrm>
            <a:off x="2271993" y="6087943"/>
            <a:ext cx="3466640" cy="455438"/>
          </a:xfrm>
          <a:prstGeom prst="rect">
            <a:avLst/>
          </a:prstGeom>
        </p:spPr>
        <p:txBody>
          <a:bodyPr vert="horz" lIns="0" tIns="0" rIns="0" bIns="0" rtlCol="0" anchor="b" anchorCtr="0"/>
          <a:lstStyle>
            <a:lvl1pPr algn="l">
              <a:defRPr sz="1000" spc="-20" baseline="0">
                <a:solidFill>
                  <a:schemeClr val="bg1"/>
                </a:solidFill>
              </a:defRPr>
            </a:lvl1pPr>
          </a:lstStyle>
          <a:p>
            <a:endParaRPr lang="en-US" dirty="0"/>
          </a:p>
        </p:txBody>
      </p:sp>
    </p:spTree>
    <p:extLst>
      <p:ext uri="{BB962C8B-B14F-4D97-AF65-F5344CB8AC3E}">
        <p14:creationId xmlns:p14="http://schemas.microsoft.com/office/powerpoint/2010/main" val="3770412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1/2 Textbox and Picture on teal backgroun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3F182D5-C0E1-453E-A5D3-2BAB1667DCA5}"/>
              </a:ext>
            </a:extLst>
          </p:cNvPr>
          <p:cNvPicPr>
            <a:picLocks noChangeAspect="1"/>
          </p:cNvPicPr>
          <p:nvPr userDrawn="1"/>
        </p:nvPicPr>
        <p:blipFill>
          <a:blip r:embed="rId2"/>
          <a:srcRect/>
          <a:stretch/>
        </p:blipFill>
        <p:spPr>
          <a:xfrm>
            <a:off x="445" y="-1"/>
            <a:ext cx="12194293" cy="6869539"/>
          </a:xfrm>
          <a:prstGeom prst="rect">
            <a:avLst/>
          </a:prstGeom>
        </p:spPr>
      </p:pic>
      <p:sp>
        <p:nvSpPr>
          <p:cNvPr id="10" name="Content Placeholder 2">
            <a:extLst>
              <a:ext uri="{FF2B5EF4-FFF2-40B4-BE49-F238E27FC236}">
                <a16:creationId xmlns:a16="http://schemas.microsoft.com/office/drawing/2014/main" id="{28142EE6-9492-4AA4-B77A-E6C784A5CBFD}"/>
              </a:ext>
            </a:extLst>
          </p:cNvPr>
          <p:cNvSpPr>
            <a:spLocks noGrp="1"/>
          </p:cNvSpPr>
          <p:nvPr>
            <p:ph sz="quarter" idx="16" hasCustomPrompt="1"/>
          </p:nvPr>
        </p:nvSpPr>
        <p:spPr>
          <a:xfrm>
            <a:off x="6096000" y="0"/>
            <a:ext cx="6095553" cy="6854571"/>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lvl1pPr>
              <a:defRPr>
                <a:solidFill>
                  <a:schemeClr val="bg1"/>
                </a:solidFill>
              </a:defRPr>
            </a:lvl1pPr>
          </a:lstStyle>
          <a:p>
            <a:fld id="{3D1E2555-4BA1-9047-8653-B2DDDE04BB9F}" type="slidenum">
              <a:rPr lang="en-US" smtClean="0"/>
              <a:pPr/>
              <a:t>‹#›</a:t>
            </a:fld>
            <a:endParaRPr lang="en-US" dirty="0"/>
          </a:p>
        </p:txBody>
      </p:sp>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5395732" cy="850899"/>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F6199B58-48F6-4174-B872-B7B3C1152891}"/>
              </a:ext>
            </a:extLst>
          </p:cNvPr>
          <p:cNvSpPr/>
          <p:nvPr userDrawn="1"/>
        </p:nvSpPr>
        <p:spPr>
          <a:xfrm>
            <a:off x="342900" y="6059655"/>
            <a:ext cx="1586192" cy="809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13" name="Picture 12">
            <a:extLst>
              <a:ext uri="{FF2B5EF4-FFF2-40B4-BE49-F238E27FC236}">
                <a16:creationId xmlns:a16="http://schemas.microsoft.com/office/drawing/2014/main" id="{EF1EC623-A48C-4FD1-94AC-39200164EB73}"/>
              </a:ext>
            </a:extLst>
          </p:cNvPr>
          <p:cNvPicPr>
            <a:picLocks noChangeAspect="1"/>
          </p:cNvPicPr>
          <p:nvPr userDrawn="1"/>
        </p:nvPicPr>
        <p:blipFill>
          <a:blip r:embed="rId3"/>
          <a:srcRect/>
          <a:stretch/>
        </p:blipFill>
        <p:spPr>
          <a:xfrm>
            <a:off x="619516" y="6287381"/>
            <a:ext cx="1032961" cy="268570"/>
          </a:xfrm>
          <a:prstGeom prst="rect">
            <a:avLst/>
          </a:prstGeom>
        </p:spPr>
      </p:pic>
      <p:sp>
        <p:nvSpPr>
          <p:cNvPr id="15" name="Text Placeholder 8">
            <a:extLst>
              <a:ext uri="{FF2B5EF4-FFF2-40B4-BE49-F238E27FC236}">
                <a16:creationId xmlns:a16="http://schemas.microsoft.com/office/drawing/2014/main" id="{584DE2F0-2A71-469E-9FE0-494BE774C516}"/>
              </a:ext>
            </a:extLst>
          </p:cNvPr>
          <p:cNvSpPr>
            <a:spLocks noGrp="1"/>
          </p:cNvSpPr>
          <p:nvPr>
            <p:ph type="body" sz="quarter" idx="12" hasCustomPrompt="1"/>
          </p:nvPr>
        </p:nvSpPr>
        <p:spPr>
          <a:xfrm>
            <a:off x="342900" y="1543050"/>
            <a:ext cx="5395732" cy="4160838"/>
          </a:xfrm>
          <a:prstGeom prst="rect">
            <a:avLst/>
          </a:prstGeom>
        </p:spPr>
        <p:txBody>
          <a:bodyPr lIns="0" tIns="0" rIns="0" bIns="0"/>
          <a:lstStyle>
            <a:lvl1pPr>
              <a:defRPr sz="1800" b="0">
                <a:solidFill>
                  <a:schemeClr val="bg1"/>
                </a:solidFill>
              </a:defRPr>
            </a:lvl1pPr>
            <a:lvl2pPr>
              <a:defRPr sz="1800" b="0"/>
            </a:lvl2pPr>
            <a:lvl3pPr>
              <a:defRPr sz="1800" b="0"/>
            </a:lvl3pPr>
            <a:lvl4pPr>
              <a:defRPr sz="1800" b="0"/>
            </a:lvl4pPr>
            <a:lvl5pPr>
              <a:defRPr sz="1800" b="0"/>
            </a:lvl5pPr>
          </a:lstStyle>
          <a:p>
            <a:pPr lvl="0"/>
            <a:r>
              <a:rPr lang="en-US" dirty="0"/>
              <a:t>Body text (font 18)</a:t>
            </a:r>
            <a:endParaRPr lang="en-GB" dirty="0"/>
          </a:p>
        </p:txBody>
      </p:sp>
      <p:sp>
        <p:nvSpPr>
          <p:cNvPr id="14" name="Footer Placeholder 3">
            <a:extLst>
              <a:ext uri="{FF2B5EF4-FFF2-40B4-BE49-F238E27FC236}">
                <a16:creationId xmlns:a16="http://schemas.microsoft.com/office/drawing/2014/main" id="{958D300C-64BC-4D9A-81F7-A6E8730DB3B8}"/>
              </a:ext>
            </a:extLst>
          </p:cNvPr>
          <p:cNvSpPr>
            <a:spLocks noGrp="1"/>
          </p:cNvSpPr>
          <p:nvPr>
            <p:ph type="ftr" sz="quarter" idx="3"/>
          </p:nvPr>
        </p:nvSpPr>
        <p:spPr>
          <a:xfrm>
            <a:off x="2271993" y="6087943"/>
            <a:ext cx="3466640" cy="455438"/>
          </a:xfrm>
          <a:prstGeom prst="rect">
            <a:avLst/>
          </a:prstGeom>
        </p:spPr>
        <p:txBody>
          <a:bodyPr vert="horz" lIns="0" tIns="0" rIns="0" bIns="0" rtlCol="0" anchor="b" anchorCtr="0"/>
          <a:lstStyle>
            <a:lvl1pPr algn="l">
              <a:defRPr sz="1000" spc="-20" baseline="0">
                <a:solidFill>
                  <a:schemeClr val="bg1"/>
                </a:solidFill>
              </a:defRPr>
            </a:lvl1pPr>
          </a:lstStyle>
          <a:p>
            <a:endParaRPr lang="en-US" dirty="0"/>
          </a:p>
        </p:txBody>
      </p:sp>
    </p:spTree>
    <p:extLst>
      <p:ext uri="{BB962C8B-B14F-4D97-AF65-F5344CB8AC3E}">
        <p14:creationId xmlns:p14="http://schemas.microsoft.com/office/powerpoint/2010/main" val="68932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1/2 Textbox and Video on teal backgroun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3F182D5-C0E1-453E-A5D3-2BAB1667DCA5}"/>
              </a:ext>
            </a:extLst>
          </p:cNvPr>
          <p:cNvPicPr>
            <a:picLocks noChangeAspect="1"/>
          </p:cNvPicPr>
          <p:nvPr userDrawn="1"/>
        </p:nvPicPr>
        <p:blipFill>
          <a:blip r:embed="rId2"/>
          <a:srcRect/>
          <a:stretch/>
        </p:blipFill>
        <p:spPr>
          <a:xfrm>
            <a:off x="445" y="-3428"/>
            <a:ext cx="12194293" cy="6872966"/>
          </a:xfrm>
          <a:prstGeom prst="rect">
            <a:avLst/>
          </a:prstGeom>
        </p:spPr>
      </p:pic>
      <p:sp>
        <p:nvSpPr>
          <p:cNvPr id="10" name="Content Placeholder 2">
            <a:extLst>
              <a:ext uri="{FF2B5EF4-FFF2-40B4-BE49-F238E27FC236}">
                <a16:creationId xmlns:a16="http://schemas.microsoft.com/office/drawing/2014/main" id="{28142EE6-9492-4AA4-B77A-E6C784A5CBFD}"/>
              </a:ext>
            </a:extLst>
          </p:cNvPr>
          <p:cNvSpPr>
            <a:spLocks noGrp="1"/>
          </p:cNvSpPr>
          <p:nvPr>
            <p:ph sz="quarter" idx="16" hasCustomPrompt="1"/>
          </p:nvPr>
        </p:nvSpPr>
        <p:spPr>
          <a:xfrm>
            <a:off x="6096000" y="0"/>
            <a:ext cx="6095553" cy="6854571"/>
          </a:xfrm>
          <a:prstGeom prst="rect">
            <a:avLst/>
          </a:prstGeom>
          <a:solidFill>
            <a:srgbClr val="000000"/>
          </a:solidFill>
        </p:spPr>
        <p:txBody>
          <a:bodyPr/>
          <a:lstStyle>
            <a:lvl1pPr>
              <a:defRPr sz="1800">
                <a:solidFill>
                  <a:schemeClr val="bg1"/>
                </a:solidFill>
              </a:defRPr>
            </a:lvl1pPr>
          </a:lstStyle>
          <a:p>
            <a:pPr lvl="0"/>
            <a:r>
              <a:rPr lang="en-US" dirty="0"/>
              <a:t>MRI Picture or video</a:t>
            </a:r>
          </a:p>
        </p:txBody>
      </p:sp>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lvl1pPr>
              <a:defRPr>
                <a:solidFill>
                  <a:schemeClr val="bg1"/>
                </a:solidFill>
              </a:defRPr>
            </a:lvl1pPr>
          </a:lstStyle>
          <a:p>
            <a:fld id="{3D1E2555-4BA1-9047-8653-B2DDDE04BB9F}" type="slidenum">
              <a:rPr lang="en-US" smtClean="0"/>
              <a:pPr/>
              <a:t>‹#›</a:t>
            </a:fld>
            <a:endParaRPr lang="en-US" dirty="0"/>
          </a:p>
        </p:txBody>
      </p:sp>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5395732" cy="850899"/>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F6199B58-48F6-4174-B872-B7B3C1152891}"/>
              </a:ext>
            </a:extLst>
          </p:cNvPr>
          <p:cNvSpPr/>
          <p:nvPr userDrawn="1"/>
        </p:nvSpPr>
        <p:spPr>
          <a:xfrm>
            <a:off x="342900" y="6059655"/>
            <a:ext cx="1586192" cy="809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13" name="Picture 12">
            <a:extLst>
              <a:ext uri="{FF2B5EF4-FFF2-40B4-BE49-F238E27FC236}">
                <a16:creationId xmlns:a16="http://schemas.microsoft.com/office/drawing/2014/main" id="{EF1EC623-A48C-4FD1-94AC-39200164EB73}"/>
              </a:ext>
            </a:extLst>
          </p:cNvPr>
          <p:cNvPicPr>
            <a:picLocks noChangeAspect="1"/>
          </p:cNvPicPr>
          <p:nvPr userDrawn="1"/>
        </p:nvPicPr>
        <p:blipFill>
          <a:blip r:embed="rId3"/>
          <a:srcRect/>
          <a:stretch/>
        </p:blipFill>
        <p:spPr>
          <a:xfrm>
            <a:off x="619516" y="6287381"/>
            <a:ext cx="1032961" cy="268570"/>
          </a:xfrm>
          <a:prstGeom prst="rect">
            <a:avLst/>
          </a:prstGeom>
        </p:spPr>
      </p:pic>
      <p:sp>
        <p:nvSpPr>
          <p:cNvPr id="15" name="Text Placeholder 8">
            <a:extLst>
              <a:ext uri="{FF2B5EF4-FFF2-40B4-BE49-F238E27FC236}">
                <a16:creationId xmlns:a16="http://schemas.microsoft.com/office/drawing/2014/main" id="{DE631AC1-5167-4C5B-83E9-F26330BBD385}"/>
              </a:ext>
            </a:extLst>
          </p:cNvPr>
          <p:cNvSpPr>
            <a:spLocks noGrp="1"/>
          </p:cNvSpPr>
          <p:nvPr>
            <p:ph type="body" sz="quarter" idx="12" hasCustomPrompt="1"/>
          </p:nvPr>
        </p:nvSpPr>
        <p:spPr>
          <a:xfrm>
            <a:off x="342900" y="1543050"/>
            <a:ext cx="5395732" cy="4160838"/>
          </a:xfrm>
          <a:prstGeom prst="rect">
            <a:avLst/>
          </a:prstGeom>
        </p:spPr>
        <p:txBody>
          <a:bodyPr lIns="0" tIns="0" rIns="0" bIns="0"/>
          <a:lstStyle>
            <a:lvl1pPr>
              <a:defRPr sz="1800" b="0">
                <a:solidFill>
                  <a:schemeClr val="bg1"/>
                </a:solidFill>
              </a:defRPr>
            </a:lvl1pPr>
            <a:lvl2pPr>
              <a:defRPr sz="1800" b="0"/>
            </a:lvl2pPr>
            <a:lvl3pPr>
              <a:defRPr sz="1800" b="0"/>
            </a:lvl3pPr>
            <a:lvl4pPr>
              <a:defRPr sz="1800" b="0"/>
            </a:lvl4pPr>
            <a:lvl5pPr>
              <a:defRPr sz="1800" b="0"/>
            </a:lvl5pPr>
          </a:lstStyle>
          <a:p>
            <a:pPr lvl="0"/>
            <a:r>
              <a:rPr lang="en-US" dirty="0"/>
              <a:t>Body text (font 18)</a:t>
            </a:r>
            <a:endParaRPr lang="en-GB" dirty="0"/>
          </a:p>
        </p:txBody>
      </p:sp>
      <p:sp>
        <p:nvSpPr>
          <p:cNvPr id="14" name="Footer Placeholder 3">
            <a:extLst>
              <a:ext uri="{FF2B5EF4-FFF2-40B4-BE49-F238E27FC236}">
                <a16:creationId xmlns:a16="http://schemas.microsoft.com/office/drawing/2014/main" id="{985DD56A-2866-48BE-9D49-9960E5C00622}"/>
              </a:ext>
            </a:extLst>
          </p:cNvPr>
          <p:cNvSpPr>
            <a:spLocks noGrp="1"/>
          </p:cNvSpPr>
          <p:nvPr>
            <p:ph type="ftr" sz="quarter" idx="3"/>
          </p:nvPr>
        </p:nvSpPr>
        <p:spPr>
          <a:xfrm>
            <a:off x="2271993" y="6087943"/>
            <a:ext cx="3466640" cy="455438"/>
          </a:xfrm>
          <a:prstGeom prst="rect">
            <a:avLst/>
          </a:prstGeom>
        </p:spPr>
        <p:txBody>
          <a:bodyPr vert="horz" lIns="0" tIns="0" rIns="0" bIns="0" rtlCol="0" anchor="b" anchorCtr="0"/>
          <a:lstStyle>
            <a:lvl1pPr algn="l">
              <a:defRPr sz="1000" spc="-20" baseline="0">
                <a:solidFill>
                  <a:schemeClr val="bg1"/>
                </a:solidFill>
              </a:defRPr>
            </a:lvl1pPr>
          </a:lstStyle>
          <a:p>
            <a:endParaRPr lang="en-US" dirty="0"/>
          </a:p>
        </p:txBody>
      </p:sp>
    </p:spTree>
    <p:extLst>
      <p:ext uri="{BB962C8B-B14F-4D97-AF65-F5344CB8AC3E}">
        <p14:creationId xmlns:p14="http://schemas.microsoft.com/office/powerpoint/2010/main" val="2475708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with sub on light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4AFA9-82E9-C043-9516-CC9E81B3973B}"/>
              </a:ext>
            </a:extLst>
          </p:cNvPr>
          <p:cNvSpPr>
            <a:spLocks noGrp="1"/>
          </p:cNvSpPr>
          <p:nvPr>
            <p:ph type="ctrTitle" hasCustomPrompt="1"/>
          </p:nvPr>
        </p:nvSpPr>
        <p:spPr>
          <a:xfrm>
            <a:off x="342901" y="2432303"/>
            <a:ext cx="8547099" cy="1224000"/>
          </a:xfrm>
          <a:prstGeom prst="rect">
            <a:avLst/>
          </a:prstGeom>
        </p:spPr>
        <p:txBody>
          <a:bodyPr anchor="b" anchorCtr="0">
            <a:normAutofit/>
          </a:bodyPr>
          <a:lstStyle>
            <a:lvl1pPr algn="l">
              <a:lnSpc>
                <a:spcPct val="100000"/>
              </a:lnSpc>
              <a:defRPr sz="4800">
                <a:solidFill>
                  <a:schemeClr val="tx2"/>
                </a:solidFill>
              </a:defRPr>
            </a:lvl1pPr>
          </a:lstStyle>
          <a:p>
            <a:r>
              <a:rPr lang="en-US" dirty="0"/>
              <a:t>Title (font 48)</a:t>
            </a:r>
          </a:p>
        </p:txBody>
      </p:sp>
      <p:sp>
        <p:nvSpPr>
          <p:cNvPr id="7" name="Text Placeholder 6">
            <a:extLst>
              <a:ext uri="{FF2B5EF4-FFF2-40B4-BE49-F238E27FC236}">
                <a16:creationId xmlns:a16="http://schemas.microsoft.com/office/drawing/2014/main" id="{2AF80406-FADF-45B5-8857-43AE9B8E1D68}"/>
              </a:ext>
            </a:extLst>
          </p:cNvPr>
          <p:cNvSpPr>
            <a:spLocks noGrp="1"/>
          </p:cNvSpPr>
          <p:nvPr>
            <p:ph type="body" sz="quarter" idx="11" hasCustomPrompt="1"/>
          </p:nvPr>
        </p:nvSpPr>
        <p:spPr>
          <a:xfrm>
            <a:off x="342901" y="3920774"/>
            <a:ext cx="8547099" cy="1139653"/>
          </a:xfrm>
          <a:prstGeom prst="rect">
            <a:avLst/>
          </a:prstGeom>
        </p:spPr>
        <p:txBody>
          <a:bodyPr>
            <a:normAutofit/>
          </a:bodyPr>
          <a:lstStyle>
            <a:lvl1pPr>
              <a:lnSpc>
                <a:spcPct val="100000"/>
              </a:lnSpc>
              <a:spcBef>
                <a:spcPts val="0"/>
              </a:spcBef>
              <a:spcAft>
                <a:spcPts val="0"/>
              </a:spcAft>
              <a:defRPr sz="2800">
                <a:solidFill>
                  <a:schemeClr val="tx2"/>
                </a:solidFill>
              </a:defRPr>
            </a:lvl1pPr>
            <a:lvl2pPr>
              <a:lnSpc>
                <a:spcPct val="100000"/>
              </a:lnSpc>
              <a:defRPr sz="2800">
                <a:solidFill>
                  <a:schemeClr val="bg1"/>
                </a:solidFill>
              </a:defRPr>
            </a:lvl2pPr>
            <a:lvl3pPr>
              <a:lnSpc>
                <a:spcPct val="100000"/>
              </a:lnSpc>
              <a:defRPr sz="2800">
                <a:solidFill>
                  <a:schemeClr val="bg1"/>
                </a:solidFill>
              </a:defRPr>
            </a:lvl3pPr>
            <a:lvl4pPr>
              <a:lnSpc>
                <a:spcPct val="100000"/>
              </a:lnSpc>
              <a:defRPr sz="2800">
                <a:solidFill>
                  <a:schemeClr val="bg1"/>
                </a:solidFill>
              </a:defRPr>
            </a:lvl4pPr>
            <a:lvl5pPr>
              <a:lnSpc>
                <a:spcPct val="100000"/>
              </a:lnSpc>
              <a:defRPr sz="2800">
                <a:solidFill>
                  <a:schemeClr val="bg1"/>
                </a:solidFill>
              </a:defRPr>
            </a:lvl5pPr>
          </a:lstStyle>
          <a:p>
            <a:pPr lvl="0"/>
            <a:r>
              <a:rPr lang="en-US" dirty="0"/>
              <a:t>Subtitle (font 28)</a:t>
            </a:r>
            <a:endParaRPr lang="en-GB" dirty="0"/>
          </a:p>
        </p:txBody>
      </p:sp>
      <p:sp>
        <p:nvSpPr>
          <p:cNvPr id="8" name="Rectangle 7">
            <a:extLst>
              <a:ext uri="{FF2B5EF4-FFF2-40B4-BE49-F238E27FC236}">
                <a16:creationId xmlns:a16="http://schemas.microsoft.com/office/drawing/2014/main" id="{9278D3E1-B43C-4D74-81A6-DF1A2B214FF5}"/>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11" name="Picture 10">
            <a:extLst>
              <a:ext uri="{FF2B5EF4-FFF2-40B4-BE49-F238E27FC236}">
                <a16:creationId xmlns:a16="http://schemas.microsoft.com/office/drawing/2014/main" id="{61AE2F77-5248-4627-BC22-7E47CC9F34B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9" name="Slide Number Placeholder 5">
            <a:extLst>
              <a:ext uri="{FF2B5EF4-FFF2-40B4-BE49-F238E27FC236}">
                <a16:creationId xmlns:a16="http://schemas.microsoft.com/office/drawing/2014/main" id="{387A17FE-EFBB-4436-A708-F0985AC0CF8E}"/>
              </a:ext>
            </a:extLst>
          </p:cNvPr>
          <p:cNvSpPr>
            <a:spLocks noGrp="1"/>
          </p:cNvSpPr>
          <p:nvPr>
            <p:ph type="sldNum" sz="quarter" idx="4"/>
          </p:nvPr>
        </p:nvSpPr>
        <p:spPr>
          <a:xfrm>
            <a:off x="11125470" y="6382235"/>
            <a:ext cx="720000" cy="180000"/>
          </a:xfrm>
          <a:prstGeom prst="rect">
            <a:avLst/>
          </a:prstGeom>
        </p:spPr>
        <p:txBody>
          <a:bodyPr vert="horz" lIns="0" tIns="0" rIns="0" bIns="0" rtlCol="0" anchor="ctr"/>
          <a:lstStyle>
            <a:lvl1pPr algn="r">
              <a:defRPr sz="1000" b="1">
                <a:solidFill>
                  <a:schemeClr val="tx1"/>
                </a:solidFill>
              </a:defRPr>
            </a:lvl1pPr>
          </a:lstStyle>
          <a:p>
            <a:fld id="{3D1E2555-4BA1-9047-8653-B2DDDE04BB9F}" type="slidenum">
              <a:rPr lang="en-US" smtClean="0"/>
              <a:pPr/>
              <a:t>‹#›</a:t>
            </a:fld>
            <a:endParaRPr lang="en-US" dirty="0"/>
          </a:p>
        </p:txBody>
      </p:sp>
      <p:sp>
        <p:nvSpPr>
          <p:cNvPr id="10" name="Footer Placeholder 3">
            <a:extLst>
              <a:ext uri="{FF2B5EF4-FFF2-40B4-BE49-F238E27FC236}">
                <a16:creationId xmlns:a16="http://schemas.microsoft.com/office/drawing/2014/main" id="{CDC6C184-608C-4DF0-9834-BC3991BA6F06}"/>
              </a:ext>
            </a:extLst>
          </p:cNvPr>
          <p:cNvSpPr>
            <a:spLocks noGrp="1"/>
          </p:cNvSpPr>
          <p:nvPr>
            <p:ph type="ftr" sz="quarter" idx="3"/>
          </p:nvPr>
        </p:nvSpPr>
        <p:spPr>
          <a:xfrm>
            <a:off x="2271992" y="6059655"/>
            <a:ext cx="8755136" cy="483726"/>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Tree>
    <p:extLst>
      <p:ext uri="{BB962C8B-B14F-4D97-AF65-F5344CB8AC3E}">
        <p14:creationId xmlns:p14="http://schemas.microsoft.com/office/powerpoint/2010/main" val="229745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x image colum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353CB8-A895-4FA4-9D40-97313F48E9BF}"/>
              </a:ext>
            </a:extLst>
          </p:cNvPr>
          <p:cNvSpPr>
            <a:spLocks noGrp="1"/>
          </p:cNvSpPr>
          <p:nvPr>
            <p:ph type="sldNum" sz="quarter" idx="10"/>
          </p:nvPr>
        </p:nvSpPr>
        <p:spPr/>
        <p:txBody>
          <a:bodyPr/>
          <a:lstStyle/>
          <a:p>
            <a:fld id="{3D1E2555-4BA1-9047-8653-B2DDDE04BB9F}" type="slidenum">
              <a:rPr lang="en-US" smtClean="0"/>
              <a:pPr/>
              <a:t>‹#›</a:t>
            </a:fld>
            <a:endParaRPr lang="en-US" dirty="0"/>
          </a:p>
        </p:txBody>
      </p:sp>
      <p:sp>
        <p:nvSpPr>
          <p:cNvPr id="4" name="Footer Placeholder 3">
            <a:extLst>
              <a:ext uri="{FF2B5EF4-FFF2-40B4-BE49-F238E27FC236}">
                <a16:creationId xmlns:a16="http://schemas.microsoft.com/office/drawing/2014/main" id="{2A5869AA-FF65-46AB-BA00-830D86C5F8DE}"/>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A8CE0889-C261-4EA3-8E77-9D70C53174CE}"/>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6" name="Picture 5">
            <a:extLst>
              <a:ext uri="{FF2B5EF4-FFF2-40B4-BE49-F238E27FC236}">
                <a16:creationId xmlns:a16="http://schemas.microsoft.com/office/drawing/2014/main" id="{80185E2B-BCDC-43AD-9549-6AD958684F1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7" name="Title Placeholder 1">
            <a:extLst>
              <a:ext uri="{FF2B5EF4-FFF2-40B4-BE49-F238E27FC236}">
                <a16:creationId xmlns:a16="http://schemas.microsoft.com/office/drawing/2014/main" id="{C39D65A8-3672-4543-AA00-2622008D6809}"/>
              </a:ext>
            </a:extLst>
          </p:cNvPr>
          <p:cNvSpPr>
            <a:spLocks noGrp="1"/>
          </p:cNvSpPr>
          <p:nvPr>
            <p:ph type="title"/>
          </p:nvPr>
        </p:nvSpPr>
        <p:spPr>
          <a:xfrm>
            <a:off x="342900" y="342901"/>
            <a:ext cx="11506200" cy="85089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9D57C2F6-6F95-4536-BD61-505B9CC4CFA4}"/>
              </a:ext>
            </a:extLst>
          </p:cNvPr>
          <p:cNvSpPr>
            <a:spLocks noGrp="1"/>
          </p:cNvSpPr>
          <p:nvPr>
            <p:ph sz="quarter" idx="16" hasCustomPrompt="1"/>
          </p:nvPr>
        </p:nvSpPr>
        <p:spPr>
          <a:xfrm>
            <a:off x="342900" y="1549400"/>
            <a:ext cx="3606800" cy="2712467"/>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16" name="Content Placeholder 2">
            <a:extLst>
              <a:ext uri="{FF2B5EF4-FFF2-40B4-BE49-F238E27FC236}">
                <a16:creationId xmlns:a16="http://schemas.microsoft.com/office/drawing/2014/main" id="{CA016092-2FED-4BD2-B973-9FD0FB70A1C2}"/>
              </a:ext>
            </a:extLst>
          </p:cNvPr>
          <p:cNvSpPr>
            <a:spLocks noGrp="1"/>
          </p:cNvSpPr>
          <p:nvPr>
            <p:ph sz="quarter" idx="17" hasCustomPrompt="1"/>
          </p:nvPr>
        </p:nvSpPr>
        <p:spPr>
          <a:xfrm>
            <a:off x="4292600" y="1549400"/>
            <a:ext cx="3606800" cy="2712467"/>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18" name="Content Placeholder 2">
            <a:extLst>
              <a:ext uri="{FF2B5EF4-FFF2-40B4-BE49-F238E27FC236}">
                <a16:creationId xmlns:a16="http://schemas.microsoft.com/office/drawing/2014/main" id="{38E94908-92A2-4831-A595-97B2325EFD77}"/>
              </a:ext>
            </a:extLst>
          </p:cNvPr>
          <p:cNvSpPr>
            <a:spLocks noGrp="1"/>
          </p:cNvSpPr>
          <p:nvPr>
            <p:ph sz="quarter" idx="19" hasCustomPrompt="1"/>
          </p:nvPr>
        </p:nvSpPr>
        <p:spPr>
          <a:xfrm>
            <a:off x="8238670" y="1549400"/>
            <a:ext cx="3606800" cy="2712467"/>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8" name="Text Placeholder 7">
            <a:extLst>
              <a:ext uri="{FF2B5EF4-FFF2-40B4-BE49-F238E27FC236}">
                <a16:creationId xmlns:a16="http://schemas.microsoft.com/office/drawing/2014/main" id="{B1C45DB3-4280-4494-BBD0-1D1113B6474D}"/>
              </a:ext>
            </a:extLst>
          </p:cNvPr>
          <p:cNvSpPr>
            <a:spLocks noGrp="1"/>
          </p:cNvSpPr>
          <p:nvPr>
            <p:ph type="body" sz="quarter" idx="21" hasCustomPrompt="1"/>
          </p:nvPr>
        </p:nvSpPr>
        <p:spPr>
          <a:xfrm>
            <a:off x="342900" y="4604766"/>
            <a:ext cx="3606800" cy="1099121"/>
          </a:xfrm>
          <a:prstGeom prst="rect">
            <a:avLst/>
          </a:prstGeom>
        </p:spPr>
        <p:txBody>
          <a:bodyPr lIns="0" tIns="0" rIns="0" bIns="0"/>
          <a:lstStyle>
            <a:lvl1pPr>
              <a:defRPr sz="1800" b="0"/>
            </a:lvl1pPr>
            <a:lvl2pPr>
              <a:defRPr sz="1600" b="0"/>
            </a:lvl2pPr>
            <a:lvl3pPr>
              <a:defRPr sz="1600" b="0"/>
            </a:lvl3pPr>
            <a:lvl4pPr>
              <a:defRPr sz="1600" b="0"/>
            </a:lvl4pPr>
            <a:lvl5pPr>
              <a:defRPr sz="1600" b="0"/>
            </a:lvl5pPr>
          </a:lstStyle>
          <a:p>
            <a:pPr lvl="0"/>
            <a:r>
              <a:rPr lang="en-US" dirty="0"/>
              <a:t>Body text (font 18)</a:t>
            </a:r>
            <a:endParaRPr lang="en-GB" dirty="0"/>
          </a:p>
        </p:txBody>
      </p:sp>
      <p:sp>
        <p:nvSpPr>
          <p:cNvPr id="20" name="Text Placeholder 7">
            <a:extLst>
              <a:ext uri="{FF2B5EF4-FFF2-40B4-BE49-F238E27FC236}">
                <a16:creationId xmlns:a16="http://schemas.microsoft.com/office/drawing/2014/main" id="{216CB0E1-F697-4CDD-A020-40D7F670C4B8}"/>
              </a:ext>
            </a:extLst>
          </p:cNvPr>
          <p:cNvSpPr>
            <a:spLocks noGrp="1"/>
          </p:cNvSpPr>
          <p:nvPr>
            <p:ph type="body" sz="quarter" idx="22" hasCustomPrompt="1"/>
          </p:nvPr>
        </p:nvSpPr>
        <p:spPr>
          <a:xfrm>
            <a:off x="4292600" y="4604766"/>
            <a:ext cx="3606800" cy="1099121"/>
          </a:xfrm>
          <a:prstGeom prst="rect">
            <a:avLst/>
          </a:prstGeom>
        </p:spPr>
        <p:txBody>
          <a:bodyPr lIns="0" tIns="0" rIns="0" bIns="0"/>
          <a:lstStyle>
            <a:lvl1pPr>
              <a:defRPr sz="1800" b="0"/>
            </a:lvl1pPr>
            <a:lvl2pPr>
              <a:defRPr sz="1600" b="0"/>
            </a:lvl2pPr>
            <a:lvl3pPr>
              <a:defRPr sz="1600" b="0"/>
            </a:lvl3pPr>
            <a:lvl4pPr>
              <a:defRPr sz="1600" b="0"/>
            </a:lvl4pPr>
            <a:lvl5pPr>
              <a:defRPr sz="1600" b="0"/>
            </a:lvl5pPr>
          </a:lstStyle>
          <a:p>
            <a:pPr lvl="0"/>
            <a:r>
              <a:rPr lang="en-US" dirty="0"/>
              <a:t>Body text (font 18)</a:t>
            </a:r>
            <a:endParaRPr lang="en-GB" dirty="0"/>
          </a:p>
        </p:txBody>
      </p:sp>
      <p:sp>
        <p:nvSpPr>
          <p:cNvPr id="21" name="Text Placeholder 7">
            <a:extLst>
              <a:ext uri="{FF2B5EF4-FFF2-40B4-BE49-F238E27FC236}">
                <a16:creationId xmlns:a16="http://schemas.microsoft.com/office/drawing/2014/main" id="{DD3546C4-9F39-4EE8-A7A3-DB127B762CE2}"/>
              </a:ext>
            </a:extLst>
          </p:cNvPr>
          <p:cNvSpPr>
            <a:spLocks noGrp="1"/>
          </p:cNvSpPr>
          <p:nvPr>
            <p:ph type="body" sz="quarter" idx="23" hasCustomPrompt="1"/>
          </p:nvPr>
        </p:nvSpPr>
        <p:spPr>
          <a:xfrm>
            <a:off x="8238670" y="4604766"/>
            <a:ext cx="3606800" cy="1099121"/>
          </a:xfrm>
          <a:prstGeom prst="rect">
            <a:avLst/>
          </a:prstGeom>
        </p:spPr>
        <p:txBody>
          <a:bodyPr lIns="0" tIns="0" rIns="0" bIns="0"/>
          <a:lstStyle>
            <a:lvl1pPr>
              <a:defRPr sz="1800" b="0"/>
            </a:lvl1pPr>
            <a:lvl2pPr>
              <a:defRPr sz="1600" b="0"/>
            </a:lvl2pPr>
            <a:lvl3pPr>
              <a:defRPr sz="1600" b="0"/>
            </a:lvl3pPr>
            <a:lvl4pPr>
              <a:defRPr sz="1600" b="0"/>
            </a:lvl4pPr>
            <a:lvl5pPr>
              <a:defRPr sz="1600" b="0"/>
            </a:lvl5pPr>
          </a:lstStyle>
          <a:p>
            <a:pPr lvl="0"/>
            <a:r>
              <a:rPr lang="en-US" dirty="0"/>
              <a:t>Body text (font18)</a:t>
            </a:r>
            <a:endParaRPr lang="en-GB" dirty="0"/>
          </a:p>
        </p:txBody>
      </p:sp>
    </p:spTree>
    <p:extLst>
      <p:ext uri="{BB962C8B-B14F-4D97-AF65-F5344CB8AC3E}">
        <p14:creationId xmlns:p14="http://schemas.microsoft.com/office/powerpoint/2010/main" val="1240047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15:clr>
            <a:srgbClr val="FBAE40"/>
          </p15:clr>
        </p15:guide>
        <p15:guide id="2" pos="7680">
          <p15:clr>
            <a:srgbClr val="FBAE40"/>
          </p15:clr>
        </p15:guide>
        <p15:guide id="3" pos="216">
          <p15:clr>
            <a:srgbClr val="FBAE40"/>
          </p15:clr>
        </p15:guide>
        <p15:guide id="4" pos="2488">
          <p15:clr>
            <a:srgbClr val="FBAE40"/>
          </p15:clr>
        </p15:guide>
        <p15:guide id="5" pos="2704">
          <p15:clr>
            <a:srgbClr val="FBAE40"/>
          </p15:clr>
        </p15:guide>
        <p15:guide id="6" pos="4976">
          <p15:clr>
            <a:srgbClr val="FBAE40"/>
          </p15:clr>
        </p15:guide>
        <p15:guide id="7" pos="5192">
          <p15:clr>
            <a:srgbClr val="FBAE40"/>
          </p15:clr>
        </p15:guide>
        <p15:guide id="8" pos="7464">
          <p15:clr>
            <a:srgbClr val="FBAE40"/>
          </p15:clr>
        </p15:guide>
        <p15:guide id="9" orient="horz">
          <p15:clr>
            <a:srgbClr val="FBAE40"/>
          </p15:clr>
        </p15:guide>
        <p15:guide id="10" orient="horz" pos="4320">
          <p15:clr>
            <a:srgbClr val="FBAE40"/>
          </p15:clr>
        </p15:guide>
        <p15:guide id="11" orient="horz" pos="216">
          <p15:clr>
            <a:srgbClr val="FBAE40"/>
          </p15:clr>
        </p15:guide>
        <p15:guide id="12" orient="horz" pos="38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x image column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78D3E1-B43C-4D74-81A6-DF1A2B214FF5}"/>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11" name="Picture 10">
            <a:extLst>
              <a:ext uri="{FF2B5EF4-FFF2-40B4-BE49-F238E27FC236}">
                <a16:creationId xmlns:a16="http://schemas.microsoft.com/office/drawing/2014/main" id="{61AE2F77-5248-4627-BC22-7E47CC9F34B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9" name="Title Placeholder 1">
            <a:extLst>
              <a:ext uri="{FF2B5EF4-FFF2-40B4-BE49-F238E27FC236}">
                <a16:creationId xmlns:a16="http://schemas.microsoft.com/office/drawing/2014/main" id="{9BAA0D93-72D2-4AC8-8A89-915893852E7F}"/>
              </a:ext>
            </a:extLst>
          </p:cNvPr>
          <p:cNvSpPr>
            <a:spLocks noGrp="1"/>
          </p:cNvSpPr>
          <p:nvPr>
            <p:ph type="title"/>
          </p:nvPr>
        </p:nvSpPr>
        <p:spPr>
          <a:xfrm>
            <a:off x="342900" y="342901"/>
            <a:ext cx="11506200" cy="85089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FC09B8B3-1DA5-494A-ABA1-1842C8F536D7}"/>
              </a:ext>
            </a:extLst>
          </p:cNvPr>
          <p:cNvSpPr>
            <a:spLocks noGrp="1"/>
          </p:cNvSpPr>
          <p:nvPr>
            <p:ph sz="quarter" idx="16" hasCustomPrompt="1"/>
          </p:nvPr>
        </p:nvSpPr>
        <p:spPr>
          <a:xfrm>
            <a:off x="342900" y="1549400"/>
            <a:ext cx="5588000" cy="2712467"/>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15" name="Content Placeholder 2">
            <a:extLst>
              <a:ext uri="{FF2B5EF4-FFF2-40B4-BE49-F238E27FC236}">
                <a16:creationId xmlns:a16="http://schemas.microsoft.com/office/drawing/2014/main" id="{D5921891-68EE-4596-AFCC-1E878377F15D}"/>
              </a:ext>
            </a:extLst>
          </p:cNvPr>
          <p:cNvSpPr>
            <a:spLocks noGrp="1"/>
          </p:cNvSpPr>
          <p:nvPr>
            <p:ph sz="quarter" idx="17" hasCustomPrompt="1"/>
          </p:nvPr>
        </p:nvSpPr>
        <p:spPr>
          <a:xfrm>
            <a:off x="6282870" y="1549400"/>
            <a:ext cx="5562600" cy="2712467"/>
          </a:xfrm>
          <a:prstGeom prst="rect">
            <a:avLst/>
          </a:prstGeom>
          <a:solidFill>
            <a:schemeClr val="bg2"/>
          </a:solidFill>
        </p:spPr>
        <p:txBody>
          <a:bodyPr/>
          <a:lstStyle>
            <a:lvl1pPr>
              <a:defRPr sz="1800">
                <a:solidFill>
                  <a:schemeClr val="tx1"/>
                </a:solidFill>
              </a:defRPr>
            </a:lvl1pPr>
          </a:lstStyle>
          <a:p>
            <a:pPr lvl="0"/>
            <a:r>
              <a:rPr lang="en-US" dirty="0"/>
              <a:t>Picture or video</a:t>
            </a:r>
          </a:p>
        </p:txBody>
      </p:sp>
      <p:sp>
        <p:nvSpPr>
          <p:cNvPr id="17" name="Text Placeholder 7">
            <a:extLst>
              <a:ext uri="{FF2B5EF4-FFF2-40B4-BE49-F238E27FC236}">
                <a16:creationId xmlns:a16="http://schemas.microsoft.com/office/drawing/2014/main" id="{ADF8B4FE-5757-4EDF-B34C-4A0EB8A3DEC5}"/>
              </a:ext>
            </a:extLst>
          </p:cNvPr>
          <p:cNvSpPr>
            <a:spLocks noGrp="1"/>
          </p:cNvSpPr>
          <p:nvPr>
            <p:ph type="body" sz="quarter" idx="21" hasCustomPrompt="1"/>
          </p:nvPr>
        </p:nvSpPr>
        <p:spPr>
          <a:xfrm>
            <a:off x="342900" y="4604766"/>
            <a:ext cx="5588000" cy="1099121"/>
          </a:xfrm>
          <a:prstGeom prst="rect">
            <a:avLst/>
          </a:prstGeom>
        </p:spPr>
        <p:txBody>
          <a:bodyPr lIns="0" tIns="0" rIns="0" bIns="0"/>
          <a:lstStyle>
            <a:lvl1pPr>
              <a:defRPr sz="1800" b="0"/>
            </a:lvl1pPr>
            <a:lvl2pPr>
              <a:defRPr sz="1600" b="0"/>
            </a:lvl2pPr>
            <a:lvl3pPr>
              <a:defRPr sz="1600" b="0"/>
            </a:lvl3pPr>
            <a:lvl4pPr>
              <a:defRPr sz="1600" b="0"/>
            </a:lvl4pPr>
            <a:lvl5pPr>
              <a:defRPr sz="1600" b="0"/>
            </a:lvl5pPr>
          </a:lstStyle>
          <a:p>
            <a:pPr lvl="0"/>
            <a:r>
              <a:rPr lang="en-US" dirty="0"/>
              <a:t>Body text (font 18)</a:t>
            </a:r>
            <a:endParaRPr lang="en-GB" dirty="0"/>
          </a:p>
        </p:txBody>
      </p:sp>
      <p:sp>
        <p:nvSpPr>
          <p:cNvPr id="18" name="Text Placeholder 7">
            <a:extLst>
              <a:ext uri="{FF2B5EF4-FFF2-40B4-BE49-F238E27FC236}">
                <a16:creationId xmlns:a16="http://schemas.microsoft.com/office/drawing/2014/main" id="{DE329AC6-1862-44D4-A7F9-99EA5B4A715A}"/>
              </a:ext>
            </a:extLst>
          </p:cNvPr>
          <p:cNvSpPr>
            <a:spLocks noGrp="1"/>
          </p:cNvSpPr>
          <p:nvPr>
            <p:ph type="body" sz="quarter" idx="22" hasCustomPrompt="1"/>
          </p:nvPr>
        </p:nvSpPr>
        <p:spPr>
          <a:xfrm>
            <a:off x="6282870" y="4604766"/>
            <a:ext cx="5566230" cy="1099121"/>
          </a:xfrm>
          <a:prstGeom prst="rect">
            <a:avLst/>
          </a:prstGeom>
        </p:spPr>
        <p:txBody>
          <a:bodyPr lIns="0" tIns="0" rIns="0" bIns="0"/>
          <a:lstStyle>
            <a:lvl1pPr>
              <a:defRPr sz="1800" b="0"/>
            </a:lvl1pPr>
            <a:lvl2pPr>
              <a:defRPr sz="1600" b="0"/>
            </a:lvl2pPr>
            <a:lvl3pPr>
              <a:defRPr sz="1600" b="0"/>
            </a:lvl3pPr>
            <a:lvl4pPr>
              <a:defRPr sz="1600" b="0"/>
            </a:lvl4pPr>
            <a:lvl5pPr>
              <a:defRPr sz="1600" b="0"/>
            </a:lvl5pPr>
          </a:lstStyle>
          <a:p>
            <a:pPr lvl="0"/>
            <a:r>
              <a:rPr lang="en-US" dirty="0"/>
              <a:t>Body text  (font 18)</a:t>
            </a:r>
            <a:endParaRPr lang="en-GB" dirty="0"/>
          </a:p>
        </p:txBody>
      </p:sp>
      <p:sp>
        <p:nvSpPr>
          <p:cNvPr id="14" name="Slide Number Placeholder 5">
            <a:extLst>
              <a:ext uri="{FF2B5EF4-FFF2-40B4-BE49-F238E27FC236}">
                <a16:creationId xmlns:a16="http://schemas.microsoft.com/office/drawing/2014/main" id="{D02BF321-773E-4476-A056-D55337B56F4F}"/>
              </a:ext>
            </a:extLst>
          </p:cNvPr>
          <p:cNvSpPr>
            <a:spLocks noGrp="1"/>
          </p:cNvSpPr>
          <p:nvPr>
            <p:ph type="sldNum" sz="quarter" idx="4"/>
          </p:nvPr>
        </p:nvSpPr>
        <p:spPr>
          <a:xfrm>
            <a:off x="11125470" y="6382235"/>
            <a:ext cx="720000" cy="180000"/>
          </a:xfrm>
          <a:prstGeom prst="rect">
            <a:avLst/>
          </a:prstGeom>
        </p:spPr>
        <p:txBody>
          <a:bodyPr vert="horz" lIns="0" tIns="0" rIns="0" bIns="0" rtlCol="0" anchor="ctr"/>
          <a:lstStyle>
            <a:lvl1pPr algn="r">
              <a:defRPr sz="1000" b="1">
                <a:solidFill>
                  <a:schemeClr val="tx1"/>
                </a:solidFill>
              </a:defRPr>
            </a:lvl1pPr>
          </a:lstStyle>
          <a:p>
            <a:fld id="{3D1E2555-4BA1-9047-8653-B2DDDE04BB9F}" type="slidenum">
              <a:rPr lang="en-US" smtClean="0"/>
              <a:pPr/>
              <a:t>‹#›</a:t>
            </a:fld>
            <a:endParaRPr lang="en-US" dirty="0"/>
          </a:p>
        </p:txBody>
      </p:sp>
      <p:sp>
        <p:nvSpPr>
          <p:cNvPr id="16" name="Footer Placeholder 3">
            <a:extLst>
              <a:ext uri="{FF2B5EF4-FFF2-40B4-BE49-F238E27FC236}">
                <a16:creationId xmlns:a16="http://schemas.microsoft.com/office/drawing/2014/main" id="{8730B5C3-73D7-4EF4-8FCC-327CE758F0F2}"/>
              </a:ext>
            </a:extLst>
          </p:cNvPr>
          <p:cNvSpPr>
            <a:spLocks noGrp="1"/>
          </p:cNvSpPr>
          <p:nvPr>
            <p:ph type="ftr" sz="quarter" idx="3"/>
          </p:nvPr>
        </p:nvSpPr>
        <p:spPr>
          <a:xfrm>
            <a:off x="2271992" y="6059655"/>
            <a:ext cx="8755136" cy="483726"/>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Tree>
    <p:extLst>
      <p:ext uri="{BB962C8B-B14F-4D97-AF65-F5344CB8AC3E}">
        <p14:creationId xmlns:p14="http://schemas.microsoft.com/office/powerpoint/2010/main" val="3130521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con based timelin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78D3E1-B43C-4D74-81A6-DF1A2B214FF5}"/>
              </a:ext>
            </a:extLst>
          </p:cNvPr>
          <p:cNvSpPr/>
          <p:nvPr userDrawn="1"/>
        </p:nvSpPr>
        <p:spPr>
          <a:xfrm>
            <a:off x="342900" y="6059655"/>
            <a:ext cx="1586192" cy="8098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11" name="Picture 10">
            <a:extLst>
              <a:ext uri="{FF2B5EF4-FFF2-40B4-BE49-F238E27FC236}">
                <a16:creationId xmlns:a16="http://schemas.microsoft.com/office/drawing/2014/main" id="{61AE2F77-5248-4627-BC22-7E47CC9F34BC}"/>
              </a:ext>
            </a:extLst>
          </p:cNvPr>
          <p:cNvPicPr>
            <a:picLocks noChangeAspect="1"/>
          </p:cNvPicPr>
          <p:nvPr userDrawn="1"/>
        </p:nvPicPr>
        <p:blipFill>
          <a:blip r:embed="rId2"/>
          <a:stretch>
            <a:fillRect/>
          </a:stretch>
        </p:blipFill>
        <p:spPr>
          <a:xfrm>
            <a:off x="619515" y="6287381"/>
            <a:ext cx="1032963" cy="268570"/>
          </a:xfrm>
          <a:prstGeom prst="rect">
            <a:avLst/>
          </a:prstGeom>
        </p:spPr>
      </p:pic>
      <p:sp>
        <p:nvSpPr>
          <p:cNvPr id="9" name="Title Placeholder 1">
            <a:extLst>
              <a:ext uri="{FF2B5EF4-FFF2-40B4-BE49-F238E27FC236}">
                <a16:creationId xmlns:a16="http://schemas.microsoft.com/office/drawing/2014/main" id="{9BAA0D93-72D2-4AC8-8A89-915893852E7F}"/>
              </a:ext>
            </a:extLst>
          </p:cNvPr>
          <p:cNvSpPr>
            <a:spLocks noGrp="1"/>
          </p:cNvSpPr>
          <p:nvPr>
            <p:ph type="title"/>
          </p:nvPr>
        </p:nvSpPr>
        <p:spPr>
          <a:xfrm>
            <a:off x="342900" y="342901"/>
            <a:ext cx="11506200" cy="85089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7" name="object 85">
            <a:extLst>
              <a:ext uri="{FF2B5EF4-FFF2-40B4-BE49-F238E27FC236}">
                <a16:creationId xmlns:a16="http://schemas.microsoft.com/office/drawing/2014/main" id="{658602D4-9DB1-4B35-9EF3-345012DB8C9D}"/>
              </a:ext>
            </a:extLst>
          </p:cNvPr>
          <p:cNvSpPr/>
          <p:nvPr userDrawn="1"/>
        </p:nvSpPr>
        <p:spPr>
          <a:xfrm flipV="1">
            <a:off x="0" y="3539280"/>
            <a:ext cx="12191999" cy="92413"/>
          </a:xfrm>
          <a:custGeom>
            <a:avLst/>
            <a:gdLst/>
            <a:ahLst/>
            <a:cxnLst/>
            <a:rect l="l" t="t" r="r" b="b"/>
            <a:pathLst>
              <a:path w="8917305">
                <a:moveTo>
                  <a:pt x="0" y="0"/>
                </a:moveTo>
                <a:lnTo>
                  <a:pt x="8916720" y="0"/>
                </a:lnTo>
              </a:path>
            </a:pathLst>
          </a:custGeom>
          <a:ln w="9525">
            <a:solidFill>
              <a:schemeClr val="tx2"/>
            </a:solidFill>
          </a:ln>
        </p:spPr>
        <p:txBody>
          <a:bodyPr wrap="square" lIns="0" tIns="0" rIns="0" bIns="0" rtlCol="0"/>
          <a:lstStyle/>
          <a:p>
            <a:endParaRPr dirty="0"/>
          </a:p>
        </p:txBody>
      </p:sp>
      <p:grpSp>
        <p:nvGrpSpPr>
          <p:cNvPr id="18" name="Group 17">
            <a:extLst>
              <a:ext uri="{FF2B5EF4-FFF2-40B4-BE49-F238E27FC236}">
                <a16:creationId xmlns:a16="http://schemas.microsoft.com/office/drawing/2014/main" id="{ADDDEDBF-98E8-4784-9F7E-99458A7ACB79}"/>
              </a:ext>
            </a:extLst>
          </p:cNvPr>
          <p:cNvGrpSpPr/>
          <p:nvPr userDrawn="1"/>
        </p:nvGrpSpPr>
        <p:grpSpPr>
          <a:xfrm>
            <a:off x="1592982" y="3356345"/>
            <a:ext cx="118992" cy="282949"/>
            <a:chOff x="3626280" y="3021627"/>
            <a:chExt cx="118992" cy="282949"/>
          </a:xfrm>
        </p:grpSpPr>
        <p:sp>
          <p:nvSpPr>
            <p:cNvPr id="19" name="object 87">
              <a:extLst>
                <a:ext uri="{FF2B5EF4-FFF2-40B4-BE49-F238E27FC236}">
                  <a16:creationId xmlns:a16="http://schemas.microsoft.com/office/drawing/2014/main" id="{BDE5C695-257A-492E-BA8B-A6EA553F5EFB}"/>
                </a:ext>
              </a:extLst>
            </p:cNvPr>
            <p:cNvSpPr/>
            <p:nvPr/>
          </p:nvSpPr>
          <p:spPr>
            <a:xfrm>
              <a:off x="3681120" y="3138841"/>
              <a:ext cx="0" cy="165735"/>
            </a:xfrm>
            <a:custGeom>
              <a:avLst/>
              <a:gdLst/>
              <a:ahLst/>
              <a:cxnLst/>
              <a:rect l="l" t="t" r="r" b="b"/>
              <a:pathLst>
                <a:path h="165735">
                  <a:moveTo>
                    <a:pt x="0" y="165341"/>
                  </a:moveTo>
                  <a:lnTo>
                    <a:pt x="0" y="0"/>
                  </a:lnTo>
                </a:path>
              </a:pathLst>
            </a:custGeom>
            <a:ln w="9525">
              <a:solidFill>
                <a:schemeClr val="tx2"/>
              </a:solidFill>
            </a:ln>
          </p:spPr>
          <p:txBody>
            <a:bodyPr wrap="square" lIns="0" tIns="0" rIns="0" bIns="0" rtlCol="0"/>
            <a:lstStyle/>
            <a:p>
              <a:endParaRPr dirty="0"/>
            </a:p>
          </p:txBody>
        </p:sp>
        <p:sp>
          <p:nvSpPr>
            <p:cNvPr id="20" name="Oval 19">
              <a:extLst>
                <a:ext uri="{FF2B5EF4-FFF2-40B4-BE49-F238E27FC236}">
                  <a16:creationId xmlns:a16="http://schemas.microsoft.com/office/drawing/2014/main" id="{AB2A1D64-170E-4566-86B9-0A2E56186F83}"/>
                </a:ext>
              </a:extLst>
            </p:cNvPr>
            <p:cNvSpPr/>
            <p:nvPr/>
          </p:nvSpPr>
          <p:spPr>
            <a:xfrm>
              <a:off x="3626280" y="3021627"/>
              <a:ext cx="118992" cy="118992"/>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0">
            <a:extLst>
              <a:ext uri="{FF2B5EF4-FFF2-40B4-BE49-F238E27FC236}">
                <a16:creationId xmlns:a16="http://schemas.microsoft.com/office/drawing/2014/main" id="{849007EB-7CCB-4AE6-9D11-D5BE67807BB3}"/>
              </a:ext>
            </a:extLst>
          </p:cNvPr>
          <p:cNvGrpSpPr/>
          <p:nvPr userDrawn="1"/>
        </p:nvGrpSpPr>
        <p:grpSpPr>
          <a:xfrm rot="10800000">
            <a:off x="3383221" y="3634068"/>
            <a:ext cx="118992" cy="282949"/>
            <a:chOff x="3626280" y="3021627"/>
            <a:chExt cx="118992" cy="282949"/>
          </a:xfrm>
        </p:grpSpPr>
        <p:sp>
          <p:nvSpPr>
            <p:cNvPr id="22" name="object 87">
              <a:extLst>
                <a:ext uri="{FF2B5EF4-FFF2-40B4-BE49-F238E27FC236}">
                  <a16:creationId xmlns:a16="http://schemas.microsoft.com/office/drawing/2014/main" id="{1FF9C0E6-8352-4118-B26D-07E95A142349}"/>
                </a:ext>
              </a:extLst>
            </p:cNvPr>
            <p:cNvSpPr/>
            <p:nvPr/>
          </p:nvSpPr>
          <p:spPr>
            <a:xfrm>
              <a:off x="3681120" y="3138841"/>
              <a:ext cx="0" cy="165735"/>
            </a:xfrm>
            <a:custGeom>
              <a:avLst/>
              <a:gdLst/>
              <a:ahLst/>
              <a:cxnLst/>
              <a:rect l="l" t="t" r="r" b="b"/>
              <a:pathLst>
                <a:path h="165735">
                  <a:moveTo>
                    <a:pt x="0" y="165341"/>
                  </a:moveTo>
                  <a:lnTo>
                    <a:pt x="0" y="0"/>
                  </a:lnTo>
                </a:path>
              </a:pathLst>
            </a:custGeom>
            <a:ln w="9525">
              <a:solidFill>
                <a:schemeClr val="tx2"/>
              </a:solidFill>
            </a:ln>
          </p:spPr>
          <p:txBody>
            <a:bodyPr wrap="square" lIns="0" tIns="0" rIns="0" bIns="0" rtlCol="0"/>
            <a:lstStyle/>
            <a:p>
              <a:endParaRPr dirty="0"/>
            </a:p>
          </p:txBody>
        </p:sp>
        <p:sp>
          <p:nvSpPr>
            <p:cNvPr id="23" name="Oval 22">
              <a:extLst>
                <a:ext uri="{FF2B5EF4-FFF2-40B4-BE49-F238E27FC236}">
                  <a16:creationId xmlns:a16="http://schemas.microsoft.com/office/drawing/2014/main" id="{AC28B399-63DE-4D75-84EB-FEAFD5205271}"/>
                </a:ext>
              </a:extLst>
            </p:cNvPr>
            <p:cNvSpPr/>
            <p:nvPr/>
          </p:nvSpPr>
          <p:spPr>
            <a:xfrm>
              <a:off x="3626280" y="3021627"/>
              <a:ext cx="118992" cy="118992"/>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10950249-2F69-468D-B61F-23E388936796}"/>
              </a:ext>
            </a:extLst>
          </p:cNvPr>
          <p:cNvGrpSpPr/>
          <p:nvPr userDrawn="1"/>
        </p:nvGrpSpPr>
        <p:grpSpPr>
          <a:xfrm>
            <a:off x="5173460" y="3344827"/>
            <a:ext cx="118992" cy="282949"/>
            <a:chOff x="3626280" y="3021627"/>
            <a:chExt cx="118992" cy="282949"/>
          </a:xfrm>
        </p:grpSpPr>
        <p:sp>
          <p:nvSpPr>
            <p:cNvPr id="25" name="object 87">
              <a:extLst>
                <a:ext uri="{FF2B5EF4-FFF2-40B4-BE49-F238E27FC236}">
                  <a16:creationId xmlns:a16="http://schemas.microsoft.com/office/drawing/2014/main" id="{1CCE4401-E5E9-41B4-B42F-012FF417BBB6}"/>
                </a:ext>
              </a:extLst>
            </p:cNvPr>
            <p:cNvSpPr/>
            <p:nvPr/>
          </p:nvSpPr>
          <p:spPr>
            <a:xfrm>
              <a:off x="3681120" y="3138841"/>
              <a:ext cx="0" cy="165735"/>
            </a:xfrm>
            <a:custGeom>
              <a:avLst/>
              <a:gdLst/>
              <a:ahLst/>
              <a:cxnLst/>
              <a:rect l="l" t="t" r="r" b="b"/>
              <a:pathLst>
                <a:path h="165735">
                  <a:moveTo>
                    <a:pt x="0" y="165341"/>
                  </a:moveTo>
                  <a:lnTo>
                    <a:pt x="0" y="0"/>
                  </a:lnTo>
                </a:path>
              </a:pathLst>
            </a:custGeom>
            <a:ln w="9525">
              <a:solidFill>
                <a:schemeClr val="tx2"/>
              </a:solidFill>
            </a:ln>
          </p:spPr>
          <p:txBody>
            <a:bodyPr wrap="square" lIns="0" tIns="0" rIns="0" bIns="0" rtlCol="0"/>
            <a:lstStyle/>
            <a:p>
              <a:endParaRPr dirty="0"/>
            </a:p>
          </p:txBody>
        </p:sp>
        <p:sp>
          <p:nvSpPr>
            <p:cNvPr id="26" name="Oval 25">
              <a:extLst>
                <a:ext uri="{FF2B5EF4-FFF2-40B4-BE49-F238E27FC236}">
                  <a16:creationId xmlns:a16="http://schemas.microsoft.com/office/drawing/2014/main" id="{C6DFF62A-3B13-4C27-ABDB-53153ACCC743}"/>
                </a:ext>
              </a:extLst>
            </p:cNvPr>
            <p:cNvSpPr/>
            <p:nvPr/>
          </p:nvSpPr>
          <p:spPr>
            <a:xfrm>
              <a:off x="3626280" y="3021627"/>
              <a:ext cx="118992" cy="118992"/>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id="{5E3E460C-A4D7-44C9-AE19-A702EB8A78BD}"/>
              </a:ext>
            </a:extLst>
          </p:cNvPr>
          <p:cNvGrpSpPr/>
          <p:nvPr userDrawn="1"/>
        </p:nvGrpSpPr>
        <p:grpSpPr>
          <a:xfrm rot="10800000">
            <a:off x="6963699" y="3634068"/>
            <a:ext cx="118992" cy="282949"/>
            <a:chOff x="3626280" y="3021627"/>
            <a:chExt cx="118992" cy="282949"/>
          </a:xfrm>
        </p:grpSpPr>
        <p:sp>
          <p:nvSpPr>
            <p:cNvPr id="28" name="object 87">
              <a:extLst>
                <a:ext uri="{FF2B5EF4-FFF2-40B4-BE49-F238E27FC236}">
                  <a16:creationId xmlns:a16="http://schemas.microsoft.com/office/drawing/2014/main" id="{A2263E64-92C9-49E2-B02B-3F27866D8CE6}"/>
                </a:ext>
              </a:extLst>
            </p:cNvPr>
            <p:cNvSpPr/>
            <p:nvPr/>
          </p:nvSpPr>
          <p:spPr>
            <a:xfrm>
              <a:off x="3681120" y="3138841"/>
              <a:ext cx="0" cy="165735"/>
            </a:xfrm>
            <a:custGeom>
              <a:avLst/>
              <a:gdLst/>
              <a:ahLst/>
              <a:cxnLst/>
              <a:rect l="l" t="t" r="r" b="b"/>
              <a:pathLst>
                <a:path h="165735">
                  <a:moveTo>
                    <a:pt x="0" y="165341"/>
                  </a:moveTo>
                  <a:lnTo>
                    <a:pt x="0" y="0"/>
                  </a:lnTo>
                </a:path>
              </a:pathLst>
            </a:custGeom>
            <a:ln w="9525">
              <a:solidFill>
                <a:schemeClr val="tx2"/>
              </a:solidFill>
            </a:ln>
          </p:spPr>
          <p:txBody>
            <a:bodyPr wrap="square" lIns="0" tIns="0" rIns="0" bIns="0" rtlCol="0"/>
            <a:lstStyle/>
            <a:p>
              <a:endParaRPr dirty="0"/>
            </a:p>
          </p:txBody>
        </p:sp>
        <p:sp>
          <p:nvSpPr>
            <p:cNvPr id="29" name="Oval 28">
              <a:extLst>
                <a:ext uri="{FF2B5EF4-FFF2-40B4-BE49-F238E27FC236}">
                  <a16:creationId xmlns:a16="http://schemas.microsoft.com/office/drawing/2014/main" id="{E40E2A99-873D-4051-B9AF-2F2A29A6D462}"/>
                </a:ext>
              </a:extLst>
            </p:cNvPr>
            <p:cNvSpPr/>
            <p:nvPr/>
          </p:nvSpPr>
          <p:spPr>
            <a:xfrm>
              <a:off x="3626280" y="3021627"/>
              <a:ext cx="118992" cy="118992"/>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a:extLst>
              <a:ext uri="{FF2B5EF4-FFF2-40B4-BE49-F238E27FC236}">
                <a16:creationId xmlns:a16="http://schemas.microsoft.com/office/drawing/2014/main" id="{14707C4F-E93F-4446-87F1-9010489B404A}"/>
              </a:ext>
            </a:extLst>
          </p:cNvPr>
          <p:cNvGrpSpPr/>
          <p:nvPr userDrawn="1"/>
        </p:nvGrpSpPr>
        <p:grpSpPr>
          <a:xfrm>
            <a:off x="8753938" y="3344827"/>
            <a:ext cx="118992" cy="282949"/>
            <a:chOff x="3626280" y="3021627"/>
            <a:chExt cx="118992" cy="282949"/>
          </a:xfrm>
        </p:grpSpPr>
        <p:sp>
          <p:nvSpPr>
            <p:cNvPr id="31" name="object 87">
              <a:extLst>
                <a:ext uri="{FF2B5EF4-FFF2-40B4-BE49-F238E27FC236}">
                  <a16:creationId xmlns:a16="http://schemas.microsoft.com/office/drawing/2014/main" id="{46AE29A5-DDCC-45F2-90C9-4E28D91DD83C}"/>
                </a:ext>
              </a:extLst>
            </p:cNvPr>
            <p:cNvSpPr/>
            <p:nvPr/>
          </p:nvSpPr>
          <p:spPr>
            <a:xfrm>
              <a:off x="3681120" y="3138841"/>
              <a:ext cx="0" cy="165735"/>
            </a:xfrm>
            <a:custGeom>
              <a:avLst/>
              <a:gdLst/>
              <a:ahLst/>
              <a:cxnLst/>
              <a:rect l="l" t="t" r="r" b="b"/>
              <a:pathLst>
                <a:path h="165735">
                  <a:moveTo>
                    <a:pt x="0" y="165341"/>
                  </a:moveTo>
                  <a:lnTo>
                    <a:pt x="0" y="0"/>
                  </a:lnTo>
                </a:path>
              </a:pathLst>
            </a:custGeom>
            <a:ln w="9525">
              <a:solidFill>
                <a:schemeClr val="tx2"/>
              </a:solidFill>
            </a:ln>
          </p:spPr>
          <p:txBody>
            <a:bodyPr wrap="square" lIns="0" tIns="0" rIns="0" bIns="0" rtlCol="0"/>
            <a:lstStyle/>
            <a:p>
              <a:endParaRPr dirty="0"/>
            </a:p>
          </p:txBody>
        </p:sp>
        <p:sp>
          <p:nvSpPr>
            <p:cNvPr id="32" name="Oval 31">
              <a:extLst>
                <a:ext uri="{FF2B5EF4-FFF2-40B4-BE49-F238E27FC236}">
                  <a16:creationId xmlns:a16="http://schemas.microsoft.com/office/drawing/2014/main" id="{2285DFF0-8D1D-4CCC-B6EC-FD94E0D9CB65}"/>
                </a:ext>
              </a:extLst>
            </p:cNvPr>
            <p:cNvSpPr/>
            <p:nvPr/>
          </p:nvSpPr>
          <p:spPr>
            <a:xfrm>
              <a:off x="3626280" y="3021627"/>
              <a:ext cx="118992" cy="118992"/>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D675C037-4B69-441A-86A5-11154EEC88F5}"/>
              </a:ext>
            </a:extLst>
          </p:cNvPr>
          <p:cNvGrpSpPr/>
          <p:nvPr userDrawn="1"/>
        </p:nvGrpSpPr>
        <p:grpSpPr>
          <a:xfrm rot="10800000">
            <a:off x="10544178" y="3635751"/>
            <a:ext cx="118992" cy="282949"/>
            <a:chOff x="3626280" y="3021627"/>
            <a:chExt cx="118992" cy="282949"/>
          </a:xfrm>
        </p:grpSpPr>
        <p:sp>
          <p:nvSpPr>
            <p:cNvPr id="34" name="object 87">
              <a:extLst>
                <a:ext uri="{FF2B5EF4-FFF2-40B4-BE49-F238E27FC236}">
                  <a16:creationId xmlns:a16="http://schemas.microsoft.com/office/drawing/2014/main" id="{9FEE1DAB-F2E5-4181-93AC-090CFC6A3409}"/>
                </a:ext>
              </a:extLst>
            </p:cNvPr>
            <p:cNvSpPr/>
            <p:nvPr/>
          </p:nvSpPr>
          <p:spPr>
            <a:xfrm>
              <a:off x="3681120" y="3138841"/>
              <a:ext cx="0" cy="165735"/>
            </a:xfrm>
            <a:custGeom>
              <a:avLst/>
              <a:gdLst/>
              <a:ahLst/>
              <a:cxnLst/>
              <a:rect l="l" t="t" r="r" b="b"/>
              <a:pathLst>
                <a:path h="165735">
                  <a:moveTo>
                    <a:pt x="0" y="165341"/>
                  </a:moveTo>
                  <a:lnTo>
                    <a:pt x="0" y="0"/>
                  </a:lnTo>
                </a:path>
              </a:pathLst>
            </a:custGeom>
            <a:ln w="9525">
              <a:solidFill>
                <a:schemeClr val="tx2"/>
              </a:solidFill>
            </a:ln>
          </p:spPr>
          <p:txBody>
            <a:bodyPr wrap="square" lIns="0" tIns="0" rIns="0" bIns="0" rtlCol="0"/>
            <a:lstStyle/>
            <a:p>
              <a:endParaRPr dirty="0"/>
            </a:p>
          </p:txBody>
        </p:sp>
        <p:sp>
          <p:nvSpPr>
            <p:cNvPr id="35" name="Oval 34">
              <a:extLst>
                <a:ext uri="{FF2B5EF4-FFF2-40B4-BE49-F238E27FC236}">
                  <a16:creationId xmlns:a16="http://schemas.microsoft.com/office/drawing/2014/main" id="{AD62141D-5D99-47F9-BBC4-7E1F65411EFC}"/>
                </a:ext>
              </a:extLst>
            </p:cNvPr>
            <p:cNvSpPr/>
            <p:nvPr/>
          </p:nvSpPr>
          <p:spPr>
            <a:xfrm>
              <a:off x="3626280" y="3021627"/>
              <a:ext cx="118992" cy="118992"/>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 Placeholder 3">
            <a:extLst>
              <a:ext uri="{FF2B5EF4-FFF2-40B4-BE49-F238E27FC236}">
                <a16:creationId xmlns:a16="http://schemas.microsoft.com/office/drawing/2014/main" id="{7E149907-7BB6-4F18-8F69-893D9198F8D3}"/>
              </a:ext>
            </a:extLst>
          </p:cNvPr>
          <p:cNvSpPr>
            <a:spLocks noGrp="1"/>
          </p:cNvSpPr>
          <p:nvPr userDrawn="1">
            <p:ph type="body" sz="quarter" idx="11" hasCustomPrompt="1"/>
          </p:nvPr>
        </p:nvSpPr>
        <p:spPr>
          <a:xfrm>
            <a:off x="2632717" y="4426424"/>
            <a:ext cx="1620000" cy="1260000"/>
          </a:xfrm>
          <a:prstGeom prst="rect">
            <a:avLst/>
          </a:prstGeom>
        </p:spPr>
        <p:txBody>
          <a:bodyPr lIns="0" tIns="0" rIns="0" bIns="0"/>
          <a:lstStyle>
            <a:lvl1pPr>
              <a:defRPr sz="1800" b="0" spc="-20" baseline="0">
                <a:solidFill>
                  <a:schemeClr val="tx1"/>
                </a:solidFill>
              </a:defRPr>
            </a:lvl1pPr>
          </a:lstStyle>
          <a:p>
            <a:pPr lvl="0"/>
            <a:r>
              <a:rPr lang="en-US" dirty="0"/>
              <a:t>Body text</a:t>
            </a:r>
          </a:p>
        </p:txBody>
      </p:sp>
      <p:sp>
        <p:nvSpPr>
          <p:cNvPr id="37" name="Text Placeholder 3">
            <a:extLst>
              <a:ext uri="{FF2B5EF4-FFF2-40B4-BE49-F238E27FC236}">
                <a16:creationId xmlns:a16="http://schemas.microsoft.com/office/drawing/2014/main" id="{385A2C3F-BA5C-4184-BBD4-9783DB47C1A8}"/>
              </a:ext>
            </a:extLst>
          </p:cNvPr>
          <p:cNvSpPr>
            <a:spLocks noGrp="1"/>
          </p:cNvSpPr>
          <p:nvPr userDrawn="1">
            <p:ph type="body" sz="quarter" idx="12" hasCustomPrompt="1"/>
          </p:nvPr>
        </p:nvSpPr>
        <p:spPr>
          <a:xfrm>
            <a:off x="6213195" y="4426424"/>
            <a:ext cx="1620000" cy="1260000"/>
          </a:xfrm>
          <a:prstGeom prst="rect">
            <a:avLst/>
          </a:prstGeom>
        </p:spPr>
        <p:txBody>
          <a:bodyPr lIns="0" tIns="0" rIns="0" bIns="0"/>
          <a:lstStyle>
            <a:lvl1pPr>
              <a:defRPr sz="1800" b="0" spc="-20" baseline="0">
                <a:solidFill>
                  <a:schemeClr val="tx1"/>
                </a:solidFill>
              </a:defRPr>
            </a:lvl1pPr>
          </a:lstStyle>
          <a:p>
            <a:pPr lvl="0"/>
            <a:r>
              <a:rPr lang="en-US" dirty="0"/>
              <a:t>Body text</a:t>
            </a:r>
          </a:p>
        </p:txBody>
      </p:sp>
      <p:sp>
        <p:nvSpPr>
          <p:cNvPr id="38" name="Text Placeholder 3">
            <a:extLst>
              <a:ext uri="{FF2B5EF4-FFF2-40B4-BE49-F238E27FC236}">
                <a16:creationId xmlns:a16="http://schemas.microsoft.com/office/drawing/2014/main" id="{25972424-73A2-4FBA-8890-99A775293603}"/>
              </a:ext>
            </a:extLst>
          </p:cNvPr>
          <p:cNvSpPr>
            <a:spLocks noGrp="1"/>
          </p:cNvSpPr>
          <p:nvPr userDrawn="1">
            <p:ph type="body" sz="quarter" idx="13" hasCustomPrompt="1"/>
          </p:nvPr>
        </p:nvSpPr>
        <p:spPr>
          <a:xfrm>
            <a:off x="6213195" y="3962618"/>
            <a:ext cx="1620000" cy="360000"/>
          </a:xfrm>
          <a:prstGeom prst="rect">
            <a:avLst/>
          </a:prstGeom>
        </p:spPr>
        <p:txBody>
          <a:bodyPr lIns="0" tIns="0" rIns="0" bIns="0"/>
          <a:lstStyle>
            <a:lvl1pPr>
              <a:defRPr sz="2000">
                <a:solidFill>
                  <a:schemeClr val="tx2"/>
                </a:solidFill>
              </a:defRPr>
            </a:lvl1pPr>
          </a:lstStyle>
          <a:p>
            <a:pPr lvl="0"/>
            <a:r>
              <a:rPr lang="en-US" dirty="0"/>
              <a:t>Subtitle</a:t>
            </a:r>
          </a:p>
        </p:txBody>
      </p:sp>
      <p:sp>
        <p:nvSpPr>
          <p:cNvPr id="39" name="Text Placeholder 3">
            <a:extLst>
              <a:ext uri="{FF2B5EF4-FFF2-40B4-BE49-F238E27FC236}">
                <a16:creationId xmlns:a16="http://schemas.microsoft.com/office/drawing/2014/main" id="{3837C56A-13A7-4218-B304-D4EDFA8C8487}"/>
              </a:ext>
            </a:extLst>
          </p:cNvPr>
          <p:cNvSpPr>
            <a:spLocks noGrp="1"/>
          </p:cNvSpPr>
          <p:nvPr userDrawn="1">
            <p:ph type="body" sz="quarter" idx="14" hasCustomPrompt="1"/>
          </p:nvPr>
        </p:nvSpPr>
        <p:spPr>
          <a:xfrm>
            <a:off x="9793674" y="4426424"/>
            <a:ext cx="1620000" cy="1260000"/>
          </a:xfrm>
          <a:prstGeom prst="rect">
            <a:avLst/>
          </a:prstGeom>
        </p:spPr>
        <p:txBody>
          <a:bodyPr lIns="0" tIns="0" rIns="0" bIns="0"/>
          <a:lstStyle>
            <a:lvl1pPr>
              <a:defRPr sz="1800" b="0" spc="-20" baseline="0">
                <a:solidFill>
                  <a:schemeClr val="tx1"/>
                </a:solidFill>
              </a:defRPr>
            </a:lvl1pPr>
          </a:lstStyle>
          <a:p>
            <a:pPr lvl="0"/>
            <a:r>
              <a:rPr lang="en-US" dirty="0"/>
              <a:t>Body text</a:t>
            </a:r>
          </a:p>
        </p:txBody>
      </p:sp>
      <p:sp>
        <p:nvSpPr>
          <p:cNvPr id="40" name="Text Placeholder 3">
            <a:extLst>
              <a:ext uri="{FF2B5EF4-FFF2-40B4-BE49-F238E27FC236}">
                <a16:creationId xmlns:a16="http://schemas.microsoft.com/office/drawing/2014/main" id="{4EB0C51D-E34D-4778-BD8B-376617204B9B}"/>
              </a:ext>
            </a:extLst>
          </p:cNvPr>
          <p:cNvSpPr>
            <a:spLocks noGrp="1"/>
          </p:cNvSpPr>
          <p:nvPr userDrawn="1">
            <p:ph type="body" sz="quarter" idx="15" hasCustomPrompt="1"/>
          </p:nvPr>
        </p:nvSpPr>
        <p:spPr>
          <a:xfrm>
            <a:off x="9793674" y="3962618"/>
            <a:ext cx="1620000" cy="360000"/>
          </a:xfrm>
          <a:prstGeom prst="rect">
            <a:avLst/>
          </a:prstGeom>
        </p:spPr>
        <p:txBody>
          <a:bodyPr lIns="0" tIns="0" rIns="0" bIns="0"/>
          <a:lstStyle>
            <a:lvl1pPr>
              <a:defRPr sz="2000">
                <a:solidFill>
                  <a:schemeClr val="tx2"/>
                </a:solidFill>
              </a:defRPr>
            </a:lvl1pPr>
          </a:lstStyle>
          <a:p>
            <a:pPr lvl="0"/>
            <a:r>
              <a:rPr lang="en-US" dirty="0"/>
              <a:t>Subtitle</a:t>
            </a:r>
          </a:p>
        </p:txBody>
      </p:sp>
      <p:sp>
        <p:nvSpPr>
          <p:cNvPr id="41" name="Text Placeholder 3">
            <a:extLst>
              <a:ext uri="{FF2B5EF4-FFF2-40B4-BE49-F238E27FC236}">
                <a16:creationId xmlns:a16="http://schemas.microsoft.com/office/drawing/2014/main" id="{57A167F3-D1F1-4904-9A88-98A67C50FB01}"/>
              </a:ext>
            </a:extLst>
          </p:cNvPr>
          <p:cNvSpPr>
            <a:spLocks noGrp="1"/>
          </p:cNvSpPr>
          <p:nvPr userDrawn="1">
            <p:ph type="body" sz="quarter" idx="16" hasCustomPrompt="1"/>
          </p:nvPr>
        </p:nvSpPr>
        <p:spPr>
          <a:xfrm>
            <a:off x="842478" y="2012709"/>
            <a:ext cx="1620000" cy="1260000"/>
          </a:xfrm>
          <a:prstGeom prst="rect">
            <a:avLst/>
          </a:prstGeom>
        </p:spPr>
        <p:txBody>
          <a:bodyPr lIns="0" tIns="0" rIns="0" bIns="0"/>
          <a:lstStyle>
            <a:lvl1pPr>
              <a:defRPr sz="1800" b="0" spc="-20" baseline="0">
                <a:solidFill>
                  <a:schemeClr val="tx1"/>
                </a:solidFill>
              </a:defRPr>
            </a:lvl1pPr>
          </a:lstStyle>
          <a:p>
            <a:pPr lvl="0"/>
            <a:r>
              <a:rPr lang="en-US" dirty="0"/>
              <a:t>Body text</a:t>
            </a:r>
          </a:p>
        </p:txBody>
      </p:sp>
      <p:sp>
        <p:nvSpPr>
          <p:cNvPr id="42" name="Text Placeholder 3">
            <a:extLst>
              <a:ext uri="{FF2B5EF4-FFF2-40B4-BE49-F238E27FC236}">
                <a16:creationId xmlns:a16="http://schemas.microsoft.com/office/drawing/2014/main" id="{C178051B-68C0-4668-904B-443F49BB12A2}"/>
              </a:ext>
            </a:extLst>
          </p:cNvPr>
          <p:cNvSpPr>
            <a:spLocks noGrp="1"/>
          </p:cNvSpPr>
          <p:nvPr userDrawn="1">
            <p:ph type="body" sz="quarter" idx="17" hasCustomPrompt="1"/>
          </p:nvPr>
        </p:nvSpPr>
        <p:spPr>
          <a:xfrm>
            <a:off x="4422956" y="2012709"/>
            <a:ext cx="1620000" cy="1260000"/>
          </a:xfrm>
          <a:prstGeom prst="rect">
            <a:avLst/>
          </a:prstGeom>
        </p:spPr>
        <p:txBody>
          <a:bodyPr lIns="0" tIns="0" rIns="0" bIns="0"/>
          <a:lstStyle>
            <a:lvl1pPr>
              <a:defRPr sz="1800" b="0" spc="-20" baseline="0">
                <a:solidFill>
                  <a:schemeClr val="tx1"/>
                </a:solidFill>
              </a:defRPr>
            </a:lvl1pPr>
          </a:lstStyle>
          <a:p>
            <a:pPr lvl="0"/>
            <a:r>
              <a:rPr lang="en-US" dirty="0"/>
              <a:t>Body text</a:t>
            </a:r>
          </a:p>
        </p:txBody>
      </p:sp>
      <p:sp>
        <p:nvSpPr>
          <p:cNvPr id="43" name="Text Placeholder 3">
            <a:extLst>
              <a:ext uri="{FF2B5EF4-FFF2-40B4-BE49-F238E27FC236}">
                <a16:creationId xmlns:a16="http://schemas.microsoft.com/office/drawing/2014/main" id="{DAB7AA74-8033-4F95-B51F-7C0E595CB1EF}"/>
              </a:ext>
            </a:extLst>
          </p:cNvPr>
          <p:cNvSpPr>
            <a:spLocks noGrp="1"/>
          </p:cNvSpPr>
          <p:nvPr userDrawn="1">
            <p:ph type="body" sz="quarter" idx="18" hasCustomPrompt="1"/>
          </p:nvPr>
        </p:nvSpPr>
        <p:spPr>
          <a:xfrm>
            <a:off x="4422956" y="1548903"/>
            <a:ext cx="1620000" cy="360000"/>
          </a:xfrm>
          <a:prstGeom prst="rect">
            <a:avLst/>
          </a:prstGeom>
        </p:spPr>
        <p:txBody>
          <a:bodyPr lIns="0" tIns="0" rIns="0" bIns="0"/>
          <a:lstStyle>
            <a:lvl1pPr>
              <a:defRPr sz="2000">
                <a:solidFill>
                  <a:schemeClr val="tx2"/>
                </a:solidFill>
              </a:defRPr>
            </a:lvl1pPr>
          </a:lstStyle>
          <a:p>
            <a:pPr lvl="0"/>
            <a:r>
              <a:rPr lang="en-US" dirty="0"/>
              <a:t>Subtitle</a:t>
            </a:r>
          </a:p>
        </p:txBody>
      </p:sp>
      <p:sp>
        <p:nvSpPr>
          <p:cNvPr id="44" name="Text Placeholder 3">
            <a:extLst>
              <a:ext uri="{FF2B5EF4-FFF2-40B4-BE49-F238E27FC236}">
                <a16:creationId xmlns:a16="http://schemas.microsoft.com/office/drawing/2014/main" id="{C93C6F72-F207-4104-99AA-10D293CE211A}"/>
              </a:ext>
            </a:extLst>
          </p:cNvPr>
          <p:cNvSpPr>
            <a:spLocks noGrp="1"/>
          </p:cNvSpPr>
          <p:nvPr userDrawn="1">
            <p:ph type="body" sz="quarter" idx="19" hasCustomPrompt="1"/>
          </p:nvPr>
        </p:nvSpPr>
        <p:spPr>
          <a:xfrm>
            <a:off x="8003434" y="2012709"/>
            <a:ext cx="1620000" cy="1260000"/>
          </a:xfrm>
          <a:prstGeom prst="rect">
            <a:avLst/>
          </a:prstGeom>
        </p:spPr>
        <p:txBody>
          <a:bodyPr lIns="0" tIns="0" rIns="0" bIns="0"/>
          <a:lstStyle>
            <a:lvl1pPr>
              <a:defRPr sz="1800" b="0" spc="-20" baseline="0">
                <a:solidFill>
                  <a:schemeClr val="tx1"/>
                </a:solidFill>
              </a:defRPr>
            </a:lvl1pPr>
          </a:lstStyle>
          <a:p>
            <a:pPr lvl="0"/>
            <a:r>
              <a:rPr lang="en-US" dirty="0"/>
              <a:t>Body text</a:t>
            </a:r>
          </a:p>
        </p:txBody>
      </p:sp>
      <p:sp>
        <p:nvSpPr>
          <p:cNvPr id="45" name="Text Placeholder 3">
            <a:extLst>
              <a:ext uri="{FF2B5EF4-FFF2-40B4-BE49-F238E27FC236}">
                <a16:creationId xmlns:a16="http://schemas.microsoft.com/office/drawing/2014/main" id="{5016A6B4-CD98-4589-B781-B3EB1EB92AC4}"/>
              </a:ext>
            </a:extLst>
          </p:cNvPr>
          <p:cNvSpPr>
            <a:spLocks noGrp="1"/>
          </p:cNvSpPr>
          <p:nvPr userDrawn="1">
            <p:ph type="body" sz="quarter" idx="20" hasCustomPrompt="1"/>
          </p:nvPr>
        </p:nvSpPr>
        <p:spPr>
          <a:xfrm>
            <a:off x="8003434" y="1548903"/>
            <a:ext cx="1620000" cy="360000"/>
          </a:xfrm>
          <a:prstGeom prst="rect">
            <a:avLst/>
          </a:prstGeom>
        </p:spPr>
        <p:txBody>
          <a:bodyPr lIns="0" tIns="0" rIns="0" bIns="0"/>
          <a:lstStyle>
            <a:lvl1pPr>
              <a:defRPr sz="2000">
                <a:solidFill>
                  <a:schemeClr val="tx2"/>
                </a:solidFill>
              </a:defRPr>
            </a:lvl1pPr>
          </a:lstStyle>
          <a:p>
            <a:pPr lvl="0"/>
            <a:r>
              <a:rPr lang="en-US" dirty="0"/>
              <a:t>Subtitle</a:t>
            </a:r>
          </a:p>
        </p:txBody>
      </p:sp>
      <p:sp>
        <p:nvSpPr>
          <p:cNvPr id="46" name="Text Placeholder 3">
            <a:extLst>
              <a:ext uri="{FF2B5EF4-FFF2-40B4-BE49-F238E27FC236}">
                <a16:creationId xmlns:a16="http://schemas.microsoft.com/office/drawing/2014/main" id="{E8C43325-5360-49A4-9E90-45D6DEB95BFA}"/>
              </a:ext>
            </a:extLst>
          </p:cNvPr>
          <p:cNvSpPr>
            <a:spLocks noGrp="1"/>
          </p:cNvSpPr>
          <p:nvPr userDrawn="1">
            <p:ph type="body" sz="quarter" idx="21" hasCustomPrompt="1"/>
          </p:nvPr>
        </p:nvSpPr>
        <p:spPr>
          <a:xfrm>
            <a:off x="842478" y="1548903"/>
            <a:ext cx="1620000" cy="360000"/>
          </a:xfrm>
          <a:prstGeom prst="rect">
            <a:avLst/>
          </a:prstGeom>
        </p:spPr>
        <p:txBody>
          <a:bodyPr lIns="0" tIns="0" rIns="0" bIns="0"/>
          <a:lstStyle>
            <a:lvl1pPr>
              <a:defRPr sz="2000">
                <a:solidFill>
                  <a:schemeClr val="tx2"/>
                </a:solidFill>
              </a:defRPr>
            </a:lvl1pPr>
          </a:lstStyle>
          <a:p>
            <a:pPr lvl="0"/>
            <a:r>
              <a:rPr lang="en-US" dirty="0"/>
              <a:t>Subtitle</a:t>
            </a:r>
          </a:p>
        </p:txBody>
      </p:sp>
      <p:sp>
        <p:nvSpPr>
          <p:cNvPr id="47" name="Text Placeholder 3">
            <a:extLst>
              <a:ext uri="{FF2B5EF4-FFF2-40B4-BE49-F238E27FC236}">
                <a16:creationId xmlns:a16="http://schemas.microsoft.com/office/drawing/2014/main" id="{D8EB5D65-729C-4DD4-AC9D-A5F83ED779C8}"/>
              </a:ext>
            </a:extLst>
          </p:cNvPr>
          <p:cNvSpPr>
            <a:spLocks noGrp="1"/>
          </p:cNvSpPr>
          <p:nvPr userDrawn="1">
            <p:ph type="body" sz="quarter" idx="22" hasCustomPrompt="1"/>
          </p:nvPr>
        </p:nvSpPr>
        <p:spPr>
          <a:xfrm>
            <a:off x="2632717" y="3962618"/>
            <a:ext cx="1620000" cy="360000"/>
          </a:xfrm>
          <a:prstGeom prst="rect">
            <a:avLst/>
          </a:prstGeom>
        </p:spPr>
        <p:txBody>
          <a:bodyPr lIns="0" tIns="0" rIns="0" bIns="0"/>
          <a:lstStyle>
            <a:lvl1pPr>
              <a:defRPr sz="2000">
                <a:solidFill>
                  <a:schemeClr val="tx2"/>
                </a:solidFill>
              </a:defRPr>
            </a:lvl1pPr>
          </a:lstStyle>
          <a:p>
            <a:pPr lvl="0"/>
            <a:r>
              <a:rPr lang="en-US" dirty="0"/>
              <a:t>Subtitle</a:t>
            </a:r>
          </a:p>
        </p:txBody>
      </p:sp>
      <p:sp>
        <p:nvSpPr>
          <p:cNvPr id="50" name="Slide Number Placeholder 5">
            <a:extLst>
              <a:ext uri="{FF2B5EF4-FFF2-40B4-BE49-F238E27FC236}">
                <a16:creationId xmlns:a16="http://schemas.microsoft.com/office/drawing/2014/main" id="{335F607B-3E90-47C0-B724-9126F20081AB}"/>
              </a:ext>
            </a:extLst>
          </p:cNvPr>
          <p:cNvSpPr>
            <a:spLocks noGrp="1"/>
          </p:cNvSpPr>
          <p:nvPr userDrawn="1">
            <p:ph type="sldNum" sz="quarter" idx="4"/>
          </p:nvPr>
        </p:nvSpPr>
        <p:spPr>
          <a:xfrm>
            <a:off x="11125470" y="6382235"/>
            <a:ext cx="720000" cy="180000"/>
          </a:xfrm>
          <a:prstGeom prst="rect">
            <a:avLst/>
          </a:prstGeom>
        </p:spPr>
        <p:txBody>
          <a:bodyPr vert="horz" lIns="0" tIns="0" rIns="0" bIns="0" rtlCol="0" anchor="ctr"/>
          <a:lstStyle>
            <a:lvl1pPr algn="r">
              <a:defRPr sz="1000" b="1">
                <a:solidFill>
                  <a:schemeClr val="tx1"/>
                </a:solidFill>
              </a:defRPr>
            </a:lvl1pPr>
          </a:lstStyle>
          <a:p>
            <a:fld id="{3D1E2555-4BA1-9047-8653-B2DDDE04BB9F}" type="slidenum">
              <a:rPr lang="en-US" smtClean="0"/>
              <a:pPr/>
              <a:t>‹#›</a:t>
            </a:fld>
            <a:endParaRPr lang="en-US" dirty="0"/>
          </a:p>
        </p:txBody>
      </p:sp>
      <p:sp>
        <p:nvSpPr>
          <p:cNvPr id="51" name="Footer Placeholder 3">
            <a:extLst>
              <a:ext uri="{FF2B5EF4-FFF2-40B4-BE49-F238E27FC236}">
                <a16:creationId xmlns:a16="http://schemas.microsoft.com/office/drawing/2014/main" id="{447006B4-AC68-4353-94F8-4F7E697B3C3F}"/>
              </a:ext>
            </a:extLst>
          </p:cNvPr>
          <p:cNvSpPr>
            <a:spLocks noGrp="1"/>
          </p:cNvSpPr>
          <p:nvPr userDrawn="1">
            <p:ph type="ftr" sz="quarter" idx="3"/>
          </p:nvPr>
        </p:nvSpPr>
        <p:spPr>
          <a:xfrm>
            <a:off x="2271992" y="6059655"/>
            <a:ext cx="8755136" cy="483726"/>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Tree>
    <p:extLst>
      <p:ext uri="{BB962C8B-B14F-4D97-AF65-F5344CB8AC3E}">
        <p14:creationId xmlns:p14="http://schemas.microsoft.com/office/powerpoint/2010/main" val="427068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1000"/>
                                        <p:tgtEl>
                                          <p:spTgt spid="47">
                                            <p:txEl>
                                              <p:pRg st="0" end="0"/>
                                            </p:txEl>
                                          </p:spTgt>
                                        </p:tgtEl>
                                      </p:cBhvr>
                                    </p:animEffect>
                                    <p:anim calcmode="lin" valueType="num">
                                      <p:cBhvr>
                                        <p:cTn id="8" dur="10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
                                            <p:txEl>
                                              <p:pRg st="0" end="0"/>
                                            </p:txEl>
                                          </p:spTgt>
                                        </p:tgtEl>
                                        <p:attrNameLst>
                                          <p:attrName>style.visibility</p:attrName>
                                        </p:attrNameLst>
                                      </p:cBhvr>
                                      <p:to>
                                        <p:strVal val="visible"/>
                                      </p:to>
                                    </p:set>
                                    <p:animEffect transition="in" filter="fade">
                                      <p:cBhvr>
                                        <p:cTn id="12" dur="1000"/>
                                        <p:tgtEl>
                                          <p:spTgt spid="36">
                                            <p:txEl>
                                              <p:pRg st="0" end="0"/>
                                            </p:txEl>
                                          </p:spTgt>
                                        </p:tgtEl>
                                      </p:cBhvr>
                                    </p:animEffect>
                                    <p:anim calcmode="lin" valueType="num">
                                      <p:cBhvr>
                                        <p:cTn id="13" dur="10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1000"/>
                                        <p:tgtEl>
                                          <p:spTgt spid="46">
                                            <p:txEl>
                                              <p:pRg st="0" end="0"/>
                                            </p:txEl>
                                          </p:spTgt>
                                        </p:tgtEl>
                                      </p:cBhvr>
                                    </p:animEffect>
                                    <p:anim calcmode="lin" valueType="num">
                                      <p:cBhvr>
                                        <p:cTn id="20" dur="10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1">
                                            <p:txEl>
                                              <p:pRg st="0" end="0"/>
                                            </p:txEl>
                                          </p:spTgt>
                                        </p:tgtEl>
                                        <p:attrNameLst>
                                          <p:attrName>style.visibility</p:attrName>
                                        </p:attrNameLst>
                                      </p:cBhvr>
                                      <p:to>
                                        <p:strVal val="visible"/>
                                      </p:to>
                                    </p:set>
                                    <p:animEffect transition="in" filter="fade">
                                      <p:cBhvr>
                                        <p:cTn id="24" dur="1000"/>
                                        <p:tgtEl>
                                          <p:spTgt spid="41">
                                            <p:txEl>
                                              <p:pRg st="0" end="0"/>
                                            </p:txEl>
                                          </p:spTgt>
                                        </p:tgtEl>
                                      </p:cBhvr>
                                    </p:animEffect>
                                    <p:anim calcmode="lin" valueType="num">
                                      <p:cBhvr>
                                        <p:cTn id="25" dur="10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8">
                                            <p:txEl>
                                              <p:pRg st="0" end="0"/>
                                            </p:txEl>
                                          </p:spTgt>
                                        </p:tgtEl>
                                        <p:attrNameLst>
                                          <p:attrName>style.visibility</p:attrName>
                                        </p:attrNameLst>
                                      </p:cBhvr>
                                      <p:to>
                                        <p:strVal val="visible"/>
                                      </p:to>
                                    </p:set>
                                    <p:animEffect transition="in" filter="fade">
                                      <p:cBhvr>
                                        <p:cTn id="31" dur="1000"/>
                                        <p:tgtEl>
                                          <p:spTgt spid="38">
                                            <p:txEl>
                                              <p:pRg st="0" end="0"/>
                                            </p:txEl>
                                          </p:spTgt>
                                        </p:tgtEl>
                                      </p:cBhvr>
                                    </p:animEffect>
                                    <p:anim calcmode="lin" valueType="num">
                                      <p:cBhvr>
                                        <p:cTn id="32"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38">
                                            <p:txEl>
                                              <p:pRg st="0" end="0"/>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7">
                                            <p:txEl>
                                              <p:pRg st="0" end="0"/>
                                            </p:txEl>
                                          </p:spTgt>
                                        </p:tgtEl>
                                        <p:attrNameLst>
                                          <p:attrName>style.visibility</p:attrName>
                                        </p:attrNameLst>
                                      </p:cBhvr>
                                      <p:to>
                                        <p:strVal val="visible"/>
                                      </p:to>
                                    </p:set>
                                    <p:animEffect transition="in" filter="fade">
                                      <p:cBhvr>
                                        <p:cTn id="36" dur="1000"/>
                                        <p:tgtEl>
                                          <p:spTgt spid="37">
                                            <p:txEl>
                                              <p:pRg st="0" end="0"/>
                                            </p:txEl>
                                          </p:spTgt>
                                        </p:tgtEl>
                                      </p:cBhvr>
                                    </p:animEffect>
                                    <p:anim calcmode="lin" valueType="num">
                                      <p:cBhvr>
                                        <p:cTn id="37"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3">
                                            <p:txEl>
                                              <p:pRg st="0" end="0"/>
                                            </p:txEl>
                                          </p:spTgt>
                                        </p:tgtEl>
                                        <p:attrNameLst>
                                          <p:attrName>style.visibility</p:attrName>
                                        </p:attrNameLst>
                                      </p:cBhvr>
                                      <p:to>
                                        <p:strVal val="visible"/>
                                      </p:to>
                                    </p:set>
                                    <p:animEffect transition="in" filter="fade">
                                      <p:cBhvr>
                                        <p:cTn id="43" dur="1000"/>
                                        <p:tgtEl>
                                          <p:spTgt spid="43">
                                            <p:txEl>
                                              <p:pRg st="0" end="0"/>
                                            </p:txEl>
                                          </p:spTgt>
                                        </p:tgtEl>
                                      </p:cBhvr>
                                    </p:animEffect>
                                    <p:anim calcmode="lin" valueType="num">
                                      <p:cBhvr>
                                        <p:cTn id="44" dur="10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43">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2">
                                            <p:txEl>
                                              <p:pRg st="0" end="0"/>
                                            </p:txEl>
                                          </p:spTgt>
                                        </p:tgtEl>
                                        <p:attrNameLst>
                                          <p:attrName>style.visibility</p:attrName>
                                        </p:attrNameLst>
                                      </p:cBhvr>
                                      <p:to>
                                        <p:strVal val="visible"/>
                                      </p:to>
                                    </p:set>
                                    <p:animEffect transition="in" filter="fade">
                                      <p:cBhvr>
                                        <p:cTn id="48" dur="1000"/>
                                        <p:tgtEl>
                                          <p:spTgt spid="42">
                                            <p:txEl>
                                              <p:pRg st="0" end="0"/>
                                            </p:txEl>
                                          </p:spTgt>
                                        </p:tgtEl>
                                      </p:cBhvr>
                                    </p:animEffect>
                                    <p:anim calcmode="lin" valueType="num">
                                      <p:cBhvr>
                                        <p:cTn id="49" dur="10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50" dur="10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40">
                                            <p:txEl>
                                              <p:pRg st="0" end="0"/>
                                            </p:txEl>
                                          </p:spTgt>
                                        </p:tgtEl>
                                        <p:attrNameLst>
                                          <p:attrName>style.visibility</p:attrName>
                                        </p:attrNameLst>
                                      </p:cBhvr>
                                      <p:to>
                                        <p:strVal val="visible"/>
                                      </p:to>
                                    </p:set>
                                    <p:animEffect transition="in" filter="fade">
                                      <p:cBhvr>
                                        <p:cTn id="55" dur="1000"/>
                                        <p:tgtEl>
                                          <p:spTgt spid="40">
                                            <p:txEl>
                                              <p:pRg st="0" end="0"/>
                                            </p:txEl>
                                          </p:spTgt>
                                        </p:tgtEl>
                                      </p:cBhvr>
                                    </p:animEffect>
                                    <p:anim calcmode="lin" valueType="num">
                                      <p:cBhvr>
                                        <p:cTn id="56" dur="10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57" dur="1000" fill="hold"/>
                                        <p:tgtEl>
                                          <p:spTgt spid="40">
                                            <p:txEl>
                                              <p:pRg st="0" end="0"/>
                                            </p:tx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1000"/>
                                        <p:tgtEl>
                                          <p:spTgt spid="39">
                                            <p:txEl>
                                              <p:pRg st="0" end="0"/>
                                            </p:txEl>
                                          </p:spTgt>
                                        </p:tgtEl>
                                      </p:cBhvr>
                                    </p:animEffect>
                                    <p:anim calcmode="lin" valueType="num">
                                      <p:cBhvr>
                                        <p:cTn id="61"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62"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45">
                                            <p:txEl>
                                              <p:pRg st="0" end="0"/>
                                            </p:txEl>
                                          </p:spTgt>
                                        </p:tgtEl>
                                        <p:attrNameLst>
                                          <p:attrName>style.visibility</p:attrName>
                                        </p:attrNameLst>
                                      </p:cBhvr>
                                      <p:to>
                                        <p:strVal val="visible"/>
                                      </p:to>
                                    </p:set>
                                    <p:animEffect transition="in" filter="fade">
                                      <p:cBhvr>
                                        <p:cTn id="67" dur="1000"/>
                                        <p:tgtEl>
                                          <p:spTgt spid="45">
                                            <p:txEl>
                                              <p:pRg st="0" end="0"/>
                                            </p:txEl>
                                          </p:spTgt>
                                        </p:tgtEl>
                                      </p:cBhvr>
                                    </p:animEffect>
                                    <p:anim calcmode="lin" valueType="num">
                                      <p:cBhvr>
                                        <p:cTn id="68" dur="10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69" dur="1000" fill="hold"/>
                                        <p:tgtEl>
                                          <p:spTgt spid="45">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4">
                                            <p:txEl>
                                              <p:pRg st="0" end="0"/>
                                            </p:txEl>
                                          </p:spTgt>
                                        </p:tgtEl>
                                        <p:attrNameLst>
                                          <p:attrName>style.visibility</p:attrName>
                                        </p:attrNameLst>
                                      </p:cBhvr>
                                      <p:to>
                                        <p:strVal val="visible"/>
                                      </p:to>
                                    </p:set>
                                    <p:animEffect transition="in" filter="fade">
                                      <p:cBhvr>
                                        <p:cTn id="72" dur="1000"/>
                                        <p:tgtEl>
                                          <p:spTgt spid="44">
                                            <p:txEl>
                                              <p:pRg st="0" end="0"/>
                                            </p:txEl>
                                          </p:spTgt>
                                        </p:tgtEl>
                                      </p:cBhvr>
                                    </p:animEffect>
                                    <p:anim calcmode="lin" valueType="num">
                                      <p:cBhvr>
                                        <p:cTn id="73" dur="10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74" dur="10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42"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1000"/>
                        <p:tgtEl>
                          <p:spTgt spid="36"/>
                        </p:tgtEl>
                      </p:cBhvr>
                    </p:animEffect>
                    <p:anim calcmode="lin" valueType="num">
                      <p:cBhvr>
                        <p:cTn dur="1000" fill="hold"/>
                        <p:tgtEl>
                          <p:spTgt spid="36"/>
                        </p:tgtEl>
                        <p:attrNameLst>
                          <p:attrName>ppt_x</p:attrName>
                        </p:attrNameLst>
                      </p:cBhvr>
                      <p:tavLst>
                        <p:tav tm="0">
                          <p:val>
                            <p:strVal val="#ppt_x"/>
                          </p:val>
                        </p:tav>
                        <p:tav tm="100000">
                          <p:val>
                            <p:strVal val="#ppt_x"/>
                          </p:val>
                        </p:tav>
                      </p:tavLst>
                    </p:anim>
                    <p:anim calcmode="lin" valueType="num">
                      <p:cBhvr>
                        <p:cTn dur="10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42"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1000"/>
                        <p:tgtEl>
                          <p:spTgt spid="37"/>
                        </p:tgtEl>
                      </p:cBhvr>
                    </p:animEffect>
                    <p:anim calcmode="lin" valueType="num">
                      <p:cBhvr>
                        <p:cTn dur="1000" fill="hold"/>
                        <p:tgtEl>
                          <p:spTgt spid="37"/>
                        </p:tgtEl>
                        <p:attrNameLst>
                          <p:attrName>ppt_x</p:attrName>
                        </p:attrNameLst>
                      </p:cBhvr>
                      <p:tavLst>
                        <p:tav tm="0">
                          <p:val>
                            <p:strVal val="#ppt_x"/>
                          </p:val>
                        </p:tav>
                        <p:tav tm="100000">
                          <p:val>
                            <p:strVal val="#ppt_x"/>
                          </p:val>
                        </p:tav>
                      </p:tavLst>
                    </p:anim>
                    <p:anim calcmode="lin" valueType="num">
                      <p:cBhvr>
                        <p:cTn dur="10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click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1000"/>
                        <p:tgtEl>
                          <p:spTgt spid="38"/>
                        </p:tgtEl>
                      </p:cBhvr>
                    </p:animEffect>
                    <p:anim calcmode="lin" valueType="num">
                      <p:cBhvr>
                        <p:cTn dur="1000" fill="hold"/>
                        <p:tgtEl>
                          <p:spTgt spid="38"/>
                        </p:tgtEl>
                        <p:attrNameLst>
                          <p:attrName>ppt_x</p:attrName>
                        </p:attrNameLst>
                      </p:cBhvr>
                      <p:tavLst>
                        <p:tav tm="0">
                          <p:val>
                            <p:strVal val="#ppt_x"/>
                          </p:val>
                        </p:tav>
                        <p:tav tm="100000">
                          <p:val>
                            <p:strVal val="#ppt_x"/>
                          </p:val>
                        </p:tav>
                      </p:tavLst>
                    </p:anim>
                    <p:anim calcmode="lin" valueType="num">
                      <p:cBhvr>
                        <p:cTn dur="10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42"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1000"/>
                        <p:tgtEl>
                          <p:spTgt spid="39"/>
                        </p:tgtEl>
                      </p:cBhvr>
                    </p:animEffect>
                    <p:anim calcmode="lin" valueType="num">
                      <p:cBhvr>
                        <p:cTn dur="1000" fill="hold"/>
                        <p:tgtEl>
                          <p:spTgt spid="39"/>
                        </p:tgtEl>
                        <p:attrNameLst>
                          <p:attrName>ppt_x</p:attrName>
                        </p:attrNameLst>
                      </p:cBhvr>
                      <p:tavLst>
                        <p:tav tm="0">
                          <p:val>
                            <p:strVal val="#ppt_x"/>
                          </p:val>
                        </p:tav>
                        <p:tav tm="100000">
                          <p:val>
                            <p:strVal val="#ppt_x"/>
                          </p:val>
                        </p:tav>
                      </p:tavLst>
                    </p:anim>
                    <p:anim calcmode="lin" valueType="num">
                      <p:cBhvr>
                        <p:cTn dur="10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42" presetClass="entr" presetSubtype="0"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1000"/>
                        <p:tgtEl>
                          <p:spTgt spid="40"/>
                        </p:tgtEl>
                      </p:cBhvr>
                    </p:animEffect>
                    <p:anim calcmode="lin" valueType="num">
                      <p:cBhvr>
                        <p:cTn dur="1000" fill="hold"/>
                        <p:tgtEl>
                          <p:spTgt spid="40"/>
                        </p:tgtEl>
                        <p:attrNameLst>
                          <p:attrName>ppt_x</p:attrName>
                        </p:attrNameLst>
                      </p:cBhvr>
                      <p:tavLst>
                        <p:tav tm="0">
                          <p:val>
                            <p:strVal val="#ppt_x"/>
                          </p:val>
                        </p:tav>
                        <p:tav tm="100000">
                          <p:val>
                            <p:strVal val="#ppt_x"/>
                          </p:val>
                        </p:tav>
                      </p:tavLst>
                    </p:anim>
                    <p:anim calcmode="lin" valueType="num">
                      <p:cBhvr>
                        <p:cTn dur="10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1000"/>
                        <p:tgtEl>
                          <p:spTgt spid="41"/>
                        </p:tgtEl>
                      </p:cBhvr>
                    </p:animEffect>
                    <p:anim calcmode="lin" valueType="num">
                      <p:cBhvr>
                        <p:cTn dur="1000" fill="hold"/>
                        <p:tgtEl>
                          <p:spTgt spid="41"/>
                        </p:tgtEl>
                        <p:attrNameLst>
                          <p:attrName>ppt_x</p:attrName>
                        </p:attrNameLst>
                      </p:cBhvr>
                      <p:tavLst>
                        <p:tav tm="0">
                          <p:val>
                            <p:strVal val="#ppt_x"/>
                          </p:val>
                        </p:tav>
                        <p:tav tm="100000">
                          <p:val>
                            <p:strVal val="#ppt_x"/>
                          </p:val>
                        </p:tav>
                      </p:tavLst>
                    </p:anim>
                    <p:anim calcmode="lin" valueType="num">
                      <p:cBhvr>
                        <p:cTn dur="10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1000"/>
                        <p:tgtEl>
                          <p:spTgt spid="42"/>
                        </p:tgtEl>
                      </p:cBhvr>
                    </p:animEffect>
                    <p:anim calcmode="lin" valueType="num">
                      <p:cBhvr>
                        <p:cTn dur="1000" fill="hold"/>
                        <p:tgtEl>
                          <p:spTgt spid="42"/>
                        </p:tgtEl>
                        <p:attrNameLst>
                          <p:attrName>ppt_x</p:attrName>
                        </p:attrNameLst>
                      </p:cBhvr>
                      <p:tavLst>
                        <p:tav tm="0">
                          <p:val>
                            <p:strVal val="#ppt_x"/>
                          </p:val>
                        </p:tav>
                        <p:tav tm="100000">
                          <p:val>
                            <p:strVal val="#ppt_x"/>
                          </p:val>
                        </p:tav>
                      </p:tavLst>
                    </p:anim>
                    <p:anim calcmode="lin" valueType="num">
                      <p:cBhvr>
                        <p:cTn dur="10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42" presetClass="entr" presetSubtype="0"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1000"/>
                        <p:tgtEl>
                          <p:spTgt spid="43"/>
                        </p:tgtEl>
                      </p:cBhvr>
                    </p:animEffect>
                    <p:anim calcmode="lin" valueType="num">
                      <p:cBhvr>
                        <p:cTn dur="1000" fill="hold"/>
                        <p:tgtEl>
                          <p:spTgt spid="43"/>
                        </p:tgtEl>
                        <p:attrNameLst>
                          <p:attrName>ppt_x</p:attrName>
                        </p:attrNameLst>
                      </p:cBhvr>
                      <p:tavLst>
                        <p:tav tm="0">
                          <p:val>
                            <p:strVal val="#ppt_x"/>
                          </p:val>
                        </p:tav>
                        <p:tav tm="100000">
                          <p:val>
                            <p:strVal val="#ppt_x"/>
                          </p:val>
                        </p:tav>
                      </p:tavLst>
                    </p:anim>
                    <p:anim calcmode="lin" valueType="num">
                      <p:cBhvr>
                        <p:cTn dur="1000" fill="hold"/>
                        <p:tgtEl>
                          <p:spTgt spid="43"/>
                        </p:tgtEl>
                        <p:attrNameLst>
                          <p:attrName>ppt_y</p:attrName>
                        </p:attrNameLst>
                      </p:cBhvr>
                      <p:tavLst>
                        <p:tav tm="0">
                          <p:val>
                            <p:strVal val="#ppt_y+.1"/>
                          </p:val>
                        </p:tav>
                        <p:tav tm="100000">
                          <p:val>
                            <p:strVal val="#ppt_y"/>
                          </p:val>
                        </p:tav>
                      </p:tavLst>
                    </p:anim>
                  </p:childTnLst>
                </p:cTn>
              </p:par>
            </p:tnLst>
          </p:tmpl>
        </p:tmplLst>
      </p:bldP>
      <p:bldP spid="44" grpId="0" build="p">
        <p:tmplLst>
          <p:tmpl lvl="1">
            <p:tnLst>
              <p:par>
                <p:cTn presetID="42"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1000"/>
                        <p:tgtEl>
                          <p:spTgt spid="44"/>
                        </p:tgtEl>
                      </p:cBhvr>
                    </p:animEffect>
                    <p:anim calcmode="lin" valueType="num">
                      <p:cBhvr>
                        <p:cTn dur="1000" fill="hold"/>
                        <p:tgtEl>
                          <p:spTgt spid="44"/>
                        </p:tgtEl>
                        <p:attrNameLst>
                          <p:attrName>ppt_x</p:attrName>
                        </p:attrNameLst>
                      </p:cBhvr>
                      <p:tavLst>
                        <p:tav tm="0">
                          <p:val>
                            <p:strVal val="#ppt_x"/>
                          </p:val>
                        </p:tav>
                        <p:tav tm="100000">
                          <p:val>
                            <p:strVal val="#ppt_x"/>
                          </p:val>
                        </p:tav>
                      </p:tavLst>
                    </p:anim>
                    <p:anim calcmode="lin" valueType="num">
                      <p:cBhvr>
                        <p:cTn dur="10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42" presetClass="entr" presetSubtype="0"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1000"/>
                        <p:tgtEl>
                          <p:spTgt spid="45"/>
                        </p:tgtEl>
                      </p:cBhvr>
                    </p:animEffect>
                    <p:anim calcmode="lin" valueType="num">
                      <p:cBhvr>
                        <p:cTn dur="1000" fill="hold"/>
                        <p:tgtEl>
                          <p:spTgt spid="45"/>
                        </p:tgtEl>
                        <p:attrNameLst>
                          <p:attrName>ppt_x</p:attrName>
                        </p:attrNameLst>
                      </p:cBhvr>
                      <p:tavLst>
                        <p:tav tm="0">
                          <p:val>
                            <p:strVal val="#ppt_x"/>
                          </p:val>
                        </p:tav>
                        <p:tav tm="100000">
                          <p:val>
                            <p:strVal val="#ppt_x"/>
                          </p:val>
                        </p:tav>
                      </p:tavLst>
                    </p:anim>
                    <p:anim calcmode="lin" valueType="num">
                      <p:cBhvr>
                        <p:cTn dur="100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42" presetClass="entr" presetSubtype="0"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1000"/>
                        <p:tgtEl>
                          <p:spTgt spid="46"/>
                        </p:tgtEl>
                      </p:cBhvr>
                    </p:animEffect>
                    <p:anim calcmode="lin" valueType="num">
                      <p:cBhvr>
                        <p:cTn dur="1000" fill="hold"/>
                        <p:tgtEl>
                          <p:spTgt spid="46"/>
                        </p:tgtEl>
                        <p:attrNameLst>
                          <p:attrName>ppt_x</p:attrName>
                        </p:attrNameLst>
                      </p:cBhvr>
                      <p:tavLst>
                        <p:tav tm="0">
                          <p:val>
                            <p:strVal val="#ppt_x"/>
                          </p:val>
                        </p:tav>
                        <p:tav tm="100000">
                          <p:val>
                            <p:strVal val="#ppt_x"/>
                          </p:val>
                        </p:tav>
                      </p:tavLst>
                    </p:anim>
                    <p:anim calcmode="lin" valueType="num">
                      <p:cBhvr>
                        <p:cTn dur="10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42" presetClass="entr" presetSubtype="0" fill="hold" nodeType="click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1000"/>
                        <p:tgtEl>
                          <p:spTgt spid="47"/>
                        </p:tgtEl>
                      </p:cBhvr>
                    </p:animEffect>
                    <p:anim calcmode="lin" valueType="num">
                      <p:cBhvr>
                        <p:cTn dur="1000" fill="hold"/>
                        <p:tgtEl>
                          <p:spTgt spid="47"/>
                        </p:tgtEl>
                        <p:attrNameLst>
                          <p:attrName>ppt_x</p:attrName>
                        </p:attrNameLst>
                      </p:cBhvr>
                      <p:tavLst>
                        <p:tav tm="0">
                          <p:val>
                            <p:strVal val="#ppt_x"/>
                          </p:val>
                        </p:tav>
                        <p:tav tm="100000">
                          <p:val>
                            <p:strVal val="#ppt_x"/>
                          </p:val>
                        </p:tav>
                      </p:tavLst>
                    </p:anim>
                    <p:anim calcmode="lin" valueType="num">
                      <p:cBhvr>
                        <p:cTn dur="1000" fill="hold"/>
                        <p:tgtEl>
                          <p:spTgt spid="4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43DA4AD-D76A-4D4B-B331-63FB7E4E53BB}"/>
              </a:ext>
            </a:extLst>
          </p:cNvPr>
          <p:cNvPicPr>
            <a:picLocks noChangeAspect="1"/>
          </p:cNvPicPr>
          <p:nvPr userDrawn="1"/>
        </p:nvPicPr>
        <p:blipFill>
          <a:blip r:embed="rId2"/>
          <a:srcRect/>
          <a:stretch/>
        </p:blipFill>
        <p:spPr>
          <a:xfrm>
            <a:off x="447" y="1"/>
            <a:ext cx="12194295" cy="6858000"/>
          </a:xfrm>
          <a:prstGeom prst="rect">
            <a:avLst/>
          </a:prstGeom>
        </p:spPr>
      </p:pic>
      <p:sp>
        <p:nvSpPr>
          <p:cNvPr id="2" name="Title 1">
            <a:extLst>
              <a:ext uri="{FF2B5EF4-FFF2-40B4-BE49-F238E27FC236}">
                <a16:creationId xmlns:a16="http://schemas.microsoft.com/office/drawing/2014/main" id="{1C34AFA9-82E9-C043-9516-CC9E81B3973B}"/>
              </a:ext>
            </a:extLst>
          </p:cNvPr>
          <p:cNvSpPr>
            <a:spLocks noGrp="1"/>
          </p:cNvSpPr>
          <p:nvPr>
            <p:ph type="ctrTitle" hasCustomPrompt="1"/>
          </p:nvPr>
        </p:nvSpPr>
        <p:spPr>
          <a:xfrm>
            <a:off x="722195" y="4502629"/>
            <a:ext cx="9144000" cy="1224000"/>
          </a:xfrm>
        </p:spPr>
        <p:txBody>
          <a:bodyPr anchor="b" anchorCtr="0">
            <a:normAutofit/>
          </a:bodyPr>
          <a:lstStyle>
            <a:lvl1pPr algn="l">
              <a:defRPr sz="4400" baseline="0">
                <a:solidFill>
                  <a:schemeClr val="bg1"/>
                </a:solidFill>
              </a:defRPr>
            </a:lvl1pPr>
          </a:lstStyle>
          <a:p>
            <a:r>
              <a:rPr lang="en-US" dirty="0"/>
              <a:t>Headline (font 44)</a:t>
            </a:r>
          </a:p>
        </p:txBody>
      </p:sp>
      <p:sp>
        <p:nvSpPr>
          <p:cNvPr id="3" name="Subtitle 2">
            <a:extLst>
              <a:ext uri="{FF2B5EF4-FFF2-40B4-BE49-F238E27FC236}">
                <a16:creationId xmlns:a16="http://schemas.microsoft.com/office/drawing/2014/main" id="{F842AC92-14D3-5A46-B7CF-9D8C37E9B141}"/>
              </a:ext>
            </a:extLst>
          </p:cNvPr>
          <p:cNvSpPr>
            <a:spLocks noGrp="1"/>
          </p:cNvSpPr>
          <p:nvPr>
            <p:ph type="subTitle" idx="1" hasCustomPrompt="1"/>
          </p:nvPr>
        </p:nvSpPr>
        <p:spPr>
          <a:xfrm>
            <a:off x="722195" y="5991100"/>
            <a:ext cx="9144000" cy="866900"/>
          </a:xfrm>
        </p:spPr>
        <p:txBody>
          <a:bodyPr anchor="t" anchorCtr="0"/>
          <a:lstStyle>
            <a:lvl1pPr marL="0" indent="0" algn="l">
              <a:buNone/>
              <a:defRPr sz="28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(font 28)</a:t>
            </a:r>
          </a:p>
        </p:txBody>
      </p:sp>
    </p:spTree>
    <p:extLst>
      <p:ext uri="{BB962C8B-B14F-4D97-AF65-F5344CB8AC3E}">
        <p14:creationId xmlns:p14="http://schemas.microsoft.com/office/powerpoint/2010/main" val="27774931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withEffect" nodePh="1">
                  <p:stCondLst>
                    <p:cond delay="100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4673600" cy="8382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pPr eaLnBrk="0" fontAlgn="base" hangingPunct="0">
              <a:spcBef>
                <a:spcPct val="0"/>
              </a:spcBef>
              <a:spcAft>
                <a:spcPct val="0"/>
              </a:spcAft>
            </a:pPr>
            <a:endParaRPr lang="en-US">
              <a:solidFill>
                <a:srgbClr val="000000"/>
              </a:solidFill>
              <a:latin typeface="Tahoma" charset="0"/>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pPr eaLnBrk="0" fontAlgn="base" hangingPunct="0">
              <a:spcBef>
                <a:spcPct val="0"/>
              </a:spcBef>
              <a:spcAft>
                <a:spcPct val="0"/>
              </a:spcAft>
            </a:pPr>
            <a:endParaRPr lang="en-US">
              <a:solidFill>
                <a:srgbClr val="000000"/>
              </a:solidFill>
              <a:latin typeface="Tahoma" charset="0"/>
            </a:endParaRPr>
          </a:p>
        </p:txBody>
      </p:sp>
      <p:sp>
        <p:nvSpPr>
          <p:cNvPr id="7" name="Slide Number Placeholder 6"/>
          <p:cNvSpPr>
            <a:spLocks noGrp="1"/>
          </p:cNvSpPr>
          <p:nvPr>
            <p:ph type="sldNum" sz="quarter" idx="12"/>
          </p:nvPr>
        </p:nvSpPr>
        <p:spPr/>
        <p:txBody>
          <a:bodyPr/>
          <a:lstStyle/>
          <a:p>
            <a:pPr fontAlgn="base">
              <a:spcAft>
                <a:spcPct val="0"/>
              </a:spcAft>
            </a:pPr>
            <a:fld id="{BAE08716-DAC7-4E0C-BDCB-9BE44D638C60}" type="slidenum">
              <a:rPr lang="en-US" smtClean="0">
                <a:latin typeface="Tahoma" charset="0"/>
              </a:rPr>
              <a:pPr fontAlgn="base">
                <a:spcAft>
                  <a:spcPct val="0"/>
                </a:spcAft>
              </a:pPr>
              <a:t>‹#›</a:t>
            </a:fld>
            <a:endParaRPr lang="en-US">
              <a:latin typeface="Tahoma" charset="0"/>
            </a:endParaRPr>
          </a:p>
        </p:txBody>
      </p:sp>
    </p:spTree>
    <p:extLst>
      <p:ext uri="{BB962C8B-B14F-4D97-AF65-F5344CB8AC3E}">
        <p14:creationId xmlns:p14="http://schemas.microsoft.com/office/powerpoint/2010/main" val="31846895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D27F5-D49C-4922-9DFD-7476A3FABE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EAB723-1C45-41FD-9BA8-33D10504C0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AE12E3-FD83-43F2-8A93-1E3D77C54C2E}"/>
              </a:ext>
            </a:extLst>
          </p:cNvPr>
          <p:cNvSpPr>
            <a:spLocks noGrp="1"/>
          </p:cNvSpPr>
          <p:nvPr>
            <p:ph type="dt" sz="half" idx="10"/>
          </p:nvPr>
        </p:nvSpPr>
        <p:spPr/>
        <p:txBody>
          <a:bodyPr/>
          <a:lstStyle/>
          <a:p>
            <a:fld id="{D34BAC90-7639-47CC-914E-95DF6B2952D9}" type="datetimeFigureOut">
              <a:rPr lang="en-US" smtClean="0"/>
              <a:t>3/7/2025</a:t>
            </a:fld>
            <a:endParaRPr lang="en-US"/>
          </a:p>
        </p:txBody>
      </p:sp>
      <p:sp>
        <p:nvSpPr>
          <p:cNvPr id="5" name="Footer Placeholder 4">
            <a:extLst>
              <a:ext uri="{FF2B5EF4-FFF2-40B4-BE49-F238E27FC236}">
                <a16:creationId xmlns:a16="http://schemas.microsoft.com/office/drawing/2014/main" id="{EF614B98-0B2F-469E-B153-D21F0FDE02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848343-9443-4E56-883B-91B22C7CD8DE}"/>
              </a:ext>
            </a:extLst>
          </p:cNvPr>
          <p:cNvSpPr>
            <a:spLocks noGrp="1"/>
          </p:cNvSpPr>
          <p:nvPr>
            <p:ph type="sldNum" sz="quarter" idx="12"/>
          </p:nvPr>
        </p:nvSpPr>
        <p:spPr/>
        <p:txBody>
          <a:bodyPr/>
          <a:lstStyle/>
          <a:p>
            <a:fld id="{5FD02516-50FC-43FC-B596-64401BA8E761}" type="slidenum">
              <a:rPr lang="en-US" smtClean="0"/>
              <a:t>‹#›</a:t>
            </a:fld>
            <a:endParaRPr lang="en-US"/>
          </a:p>
        </p:txBody>
      </p:sp>
    </p:spTree>
    <p:extLst>
      <p:ext uri="{BB962C8B-B14F-4D97-AF65-F5344CB8AC3E}">
        <p14:creationId xmlns:p14="http://schemas.microsoft.com/office/powerpoint/2010/main" val="13049262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588"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1910676"/>
          </a:xfrm>
        </p:spPr>
        <p:txBody>
          <a:bodyPr anchor="b">
            <a:normAutofit/>
          </a:bodyPr>
          <a:lstStyle>
            <a:lvl1pPr algn="l">
              <a:lnSpc>
                <a:spcPct val="85000"/>
              </a:lnSpc>
              <a:defRPr sz="4800" b="1" spc="-5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097280" y="3163613"/>
            <a:ext cx="10058400" cy="1143000"/>
          </a:xfrm>
        </p:spPr>
        <p:txBody>
          <a:bodyPr lIns="91440" rIns="91440">
            <a:normAutofit/>
          </a:bodyPr>
          <a:lstStyle>
            <a:lvl1pPr marL="0" indent="0" algn="l">
              <a:buNone/>
              <a:defRPr sz="2400" b="1"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z="1400"/>
            </a:lvl1pPr>
          </a:lstStyle>
          <a:p>
            <a:fld id="{D57F1E4F-1CFF-5643-939E-217C01CDF565}" type="slidenum">
              <a:rPr lang="en-US" smtClean="0"/>
              <a:pPr/>
              <a:t>‹#›</a:t>
            </a:fld>
            <a:endParaRPr lang="en-US"/>
          </a:p>
        </p:txBody>
      </p:sp>
      <p:cxnSp>
        <p:nvCxnSpPr>
          <p:cNvPr id="9" name="Straight Connector 8"/>
          <p:cNvCxnSpPr/>
          <p:nvPr/>
        </p:nvCxnSpPr>
        <p:spPr>
          <a:xfrm>
            <a:off x="1176127" y="2669628"/>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13132809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
        <p:nvSpPr>
          <p:cNvPr id="8"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7301411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3237186"/>
            <a:ext cx="10058400" cy="1087926"/>
          </a:xfrm>
        </p:spPr>
        <p:txBody>
          <a:bodyPr anchor="b" anchorCtr="0">
            <a:normAutofit/>
          </a:bodyPr>
          <a:lstStyle>
            <a:lvl1pPr>
              <a:lnSpc>
                <a:spcPct val="85000"/>
              </a:lnSpc>
              <a:defRPr sz="4000" b="1">
                <a:solidFill>
                  <a:schemeClr val="tx1"/>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none" spc="200" baseline="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3109716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4"/>
            <a:ext cx="10058400" cy="711880"/>
          </a:xfrm>
        </p:spPr>
        <p:txBody>
          <a:bodyPr/>
          <a:lstStyle/>
          <a:p>
            <a:r>
              <a:rPr lang="en-US"/>
              <a:t>Click to edit Master title style</a:t>
            </a:r>
          </a:p>
        </p:txBody>
      </p:sp>
      <p:sp>
        <p:nvSpPr>
          <p:cNvPr id="3" name="Content Placeholder 2"/>
          <p:cNvSpPr>
            <a:spLocks noGrp="1"/>
          </p:cNvSpPr>
          <p:nvPr>
            <p:ph sz="half" idx="1"/>
          </p:nvPr>
        </p:nvSpPr>
        <p:spPr>
          <a:xfrm>
            <a:off x="1097279" y="1114097"/>
            <a:ext cx="4937760" cy="4754997"/>
          </a:xfrm>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114097"/>
            <a:ext cx="4937760" cy="4754998"/>
          </a:xfrm>
        </p:spPr>
        <p:txBody>
          <a:bodyPr/>
          <a:lstStyle>
            <a:lvl1pPr marL="91440" indent="-182880">
              <a:buFont typeface="Wingdings"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a:p>
        </p:txBody>
      </p:sp>
      <p:sp>
        <p:nvSpPr>
          <p:cNvPr id="6"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26328243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a:p>
        </p:txBody>
      </p:sp>
      <p:sp>
        <p:nvSpPr>
          <p:cNvPr id="4"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41445767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5943600"/>
            <a:ext cx="1218882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a:p>
        </p:txBody>
      </p:sp>
      <p:pic>
        <p:nvPicPr>
          <p:cNvPr id="10" name="Picture 9" descr="NewLogo_wh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14573368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B">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E144E-574D-49A9-9D4A-14F696B94251}"/>
              </a:ext>
            </a:extLst>
          </p:cNvPr>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dirty="0">
              <a:solidFill>
                <a:srgbClr val="FFFFFF"/>
              </a:solidFill>
            </a:endParaRPr>
          </a:p>
        </p:txBody>
      </p:sp>
      <p:sp>
        <p:nvSpPr>
          <p:cNvPr id="19" name="Rectangle 18">
            <a:extLst>
              <a:ext uri="{FF2B5EF4-FFF2-40B4-BE49-F238E27FC236}">
                <a16:creationId xmlns:a16="http://schemas.microsoft.com/office/drawing/2014/main" id="{615D1DC8-814F-4F31-B8D6-378D27F46141}"/>
              </a:ext>
            </a:extLst>
          </p:cNvPr>
          <p:cNvSpPr/>
          <p:nvPr/>
        </p:nvSpPr>
        <p:spPr>
          <a:xfrm>
            <a:off x="0" y="5756402"/>
            <a:ext cx="12192000" cy="1097280"/>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a:solidFill>
                <a:srgbClr val="FFFFFF"/>
              </a:solidFill>
            </a:endParaRPr>
          </a:p>
        </p:txBody>
      </p:sp>
      <p:sp>
        <p:nvSpPr>
          <p:cNvPr id="5" name="Rectangle 4">
            <a:extLst>
              <a:ext uri="{FF2B5EF4-FFF2-40B4-BE49-F238E27FC236}">
                <a16:creationId xmlns:a16="http://schemas.microsoft.com/office/drawing/2014/main" id="{5B68B624-16B1-4DF6-BB97-3292C20BC019}"/>
              </a:ext>
            </a:extLst>
          </p:cNvPr>
          <p:cNvSpPr/>
          <p:nvPr/>
        </p:nvSpPr>
        <p:spPr>
          <a:xfrm>
            <a:off x="-1" y="5943600"/>
            <a:ext cx="9144000" cy="914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a:solidFill>
                <a:srgbClr val="FFFFFF"/>
              </a:solidFill>
            </a:endParaRPr>
          </a:p>
        </p:txBody>
      </p:sp>
      <p:sp>
        <p:nvSpPr>
          <p:cNvPr id="6" name="Rectangle 5">
            <a:extLst>
              <a:ext uri="{FF2B5EF4-FFF2-40B4-BE49-F238E27FC236}">
                <a16:creationId xmlns:a16="http://schemas.microsoft.com/office/drawing/2014/main" id="{88B6FF34-92BE-466F-AAC4-E33B833A6E46}"/>
              </a:ext>
            </a:extLst>
          </p:cNvPr>
          <p:cNvSpPr/>
          <p:nvPr/>
        </p:nvSpPr>
        <p:spPr>
          <a:xfrm>
            <a:off x="8745538" y="5943600"/>
            <a:ext cx="3446462" cy="914400"/>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a:solidFill>
                <a:srgbClr val="FFFFFF"/>
              </a:solidFill>
            </a:endParaRPr>
          </a:p>
        </p:txBody>
      </p:sp>
      <p:pic>
        <p:nvPicPr>
          <p:cNvPr id="7" name="Picture 11" descr="NewLogo_wh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60644" y="6004047"/>
            <a:ext cx="3016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13433" b="24976"/>
          <a:stretch/>
        </p:blipFill>
        <p:spPr>
          <a:xfrm>
            <a:off x="0" y="0"/>
            <a:ext cx="12192000" cy="4130430"/>
          </a:xfrm>
          <a:prstGeom prst="rect">
            <a:avLst/>
          </a:prstGeom>
          <a:noFill/>
        </p:spPr>
      </p:pic>
      <p:sp>
        <p:nvSpPr>
          <p:cNvPr id="14" name="Text Placeholder 6">
            <a:extLst>
              <a:ext uri="{FF2B5EF4-FFF2-40B4-BE49-F238E27FC236}">
                <a16:creationId xmlns:a16="http://schemas.microsoft.com/office/drawing/2014/main" id="{7567A01B-5650-4A56-A236-8CE0826FECC1}"/>
              </a:ext>
            </a:extLst>
          </p:cNvPr>
          <p:cNvSpPr>
            <a:spLocks noGrp="1"/>
          </p:cNvSpPr>
          <p:nvPr>
            <p:ph type="body" sz="quarter" idx="12"/>
          </p:nvPr>
        </p:nvSpPr>
        <p:spPr>
          <a:xfrm>
            <a:off x="412934" y="4247233"/>
            <a:ext cx="6853075" cy="770860"/>
          </a:xfrm>
        </p:spPr>
        <p:txBody>
          <a:bodyPr/>
          <a:lstStyle>
            <a:lvl1pPr marL="0" indent="0">
              <a:spcBef>
                <a:spcPts val="0"/>
              </a:spcBef>
              <a:buNone/>
              <a:defRPr sz="2400"/>
            </a:lvl1pPr>
          </a:lstStyle>
          <a:p>
            <a:pPr lvl="0">
              <a:lnSpc>
                <a:spcPct val="100000"/>
              </a:lnSpc>
              <a:defRPr/>
            </a:pPr>
            <a:r>
              <a:rPr lang="en-US">
                <a:solidFill>
                  <a:schemeClr val="accent1">
                    <a:lumMod val="75000"/>
                  </a:schemeClr>
                </a:solidFill>
              </a:rPr>
              <a:t>Edit Master text styles</a:t>
            </a:r>
          </a:p>
        </p:txBody>
      </p:sp>
      <p:sp>
        <p:nvSpPr>
          <p:cNvPr id="15" name="Text Placeholder 7">
            <a:extLst>
              <a:ext uri="{FF2B5EF4-FFF2-40B4-BE49-F238E27FC236}">
                <a16:creationId xmlns:a16="http://schemas.microsoft.com/office/drawing/2014/main" id="{87328EE0-11E3-4208-AD8C-C213615ECF20}"/>
              </a:ext>
            </a:extLst>
          </p:cNvPr>
          <p:cNvSpPr>
            <a:spLocks noGrp="1"/>
          </p:cNvSpPr>
          <p:nvPr>
            <p:ph type="body" sz="quarter" idx="13"/>
          </p:nvPr>
        </p:nvSpPr>
        <p:spPr>
          <a:xfrm>
            <a:off x="412933" y="5049351"/>
            <a:ext cx="8262139" cy="622787"/>
          </a:xfrm>
        </p:spPr>
        <p:txBody>
          <a:bodyPr/>
          <a:lstStyle>
            <a:lvl1pPr marL="0" indent="0">
              <a:spcBef>
                <a:spcPts val="0"/>
              </a:spcBef>
              <a:buNone/>
              <a:defRPr/>
            </a:lvl1pPr>
          </a:lstStyle>
          <a:p>
            <a:pPr lvl="0">
              <a:defRPr/>
            </a:pPr>
            <a:r>
              <a:rPr lang="en-US" sz="2000"/>
              <a:t>Edit Master text styles</a:t>
            </a:r>
          </a:p>
        </p:txBody>
      </p:sp>
      <p:sp>
        <p:nvSpPr>
          <p:cNvPr id="16" name="Text Placeholder 7">
            <a:extLst>
              <a:ext uri="{FF2B5EF4-FFF2-40B4-BE49-F238E27FC236}">
                <a16:creationId xmlns:a16="http://schemas.microsoft.com/office/drawing/2014/main" id="{87328EE0-11E3-4208-AD8C-C213615ECF20}"/>
              </a:ext>
            </a:extLst>
          </p:cNvPr>
          <p:cNvSpPr>
            <a:spLocks noGrp="1"/>
          </p:cNvSpPr>
          <p:nvPr>
            <p:ph type="body" sz="quarter" idx="14"/>
          </p:nvPr>
        </p:nvSpPr>
        <p:spPr>
          <a:xfrm>
            <a:off x="2406917" y="6223274"/>
            <a:ext cx="4330165" cy="355051"/>
          </a:xfrm>
          <a:ln>
            <a:noFill/>
          </a:ln>
        </p:spPr>
        <p:txBody>
          <a:bodyPr/>
          <a:lstStyle>
            <a:lvl1pPr marL="0" indent="0" algn="ctr">
              <a:buNone/>
              <a:defRPr/>
            </a:lvl1pPr>
          </a:lstStyle>
          <a:p>
            <a:pPr lvl="0">
              <a:defRPr/>
            </a:pPr>
            <a:r>
              <a:rPr lang="en-US" sz="2000">
                <a:solidFill>
                  <a:schemeClr val="bg1">
                    <a:lumMod val="85000"/>
                  </a:schemeClr>
                </a:solidFill>
              </a:rPr>
              <a:t>Edit Master text styles</a:t>
            </a:r>
          </a:p>
        </p:txBody>
      </p:sp>
      <p:sp>
        <p:nvSpPr>
          <p:cNvPr id="17" name="Text Placeholder 4"/>
          <p:cNvSpPr>
            <a:spLocks noGrp="1"/>
          </p:cNvSpPr>
          <p:nvPr>
            <p:ph type="body" sz="quarter" idx="10"/>
          </p:nvPr>
        </p:nvSpPr>
        <p:spPr>
          <a:xfrm>
            <a:off x="412932" y="801428"/>
            <a:ext cx="7101559" cy="2992941"/>
          </a:xfrm>
        </p:spPr>
        <p:txBody>
          <a:bodyPr anchor="b" anchorCtr="0">
            <a:noAutofit/>
          </a:bodyPr>
          <a:lstStyle>
            <a:lvl1pPr marL="0" indent="0">
              <a:buNone/>
              <a:defRPr sz="3200">
                <a:ln w="12700">
                  <a:solidFill>
                    <a:schemeClr val="tx1"/>
                  </a:solidFill>
                </a:ln>
                <a:solidFill>
                  <a:schemeClr val="bg1"/>
                </a:solidFill>
              </a:defRPr>
            </a:lvl1pPr>
          </a:lstStyle>
          <a:p>
            <a:pPr lvl="0"/>
            <a:r>
              <a:rPr lang="en-US" sz="2800">
                <a:ln w="13970">
                  <a:solidFill>
                    <a:schemeClr val="tx1"/>
                  </a:solidFill>
                </a:ln>
                <a:solidFill>
                  <a:schemeClr val="bg1"/>
                </a:solidFill>
                <a:latin typeface="Arial" panose="020B0604020202020204" pitchFamily="34" charset="0"/>
                <a:cs typeface="Arial" panose="020B0604020202020204" pitchFamily="34" charset="0"/>
              </a:rPr>
              <a:t>Edit Master text styles</a:t>
            </a:r>
          </a:p>
        </p:txBody>
      </p:sp>
    </p:spTree>
    <p:extLst>
      <p:ext uri="{BB962C8B-B14F-4D97-AF65-F5344CB8AC3E}">
        <p14:creationId xmlns:p14="http://schemas.microsoft.com/office/powerpoint/2010/main" val="409483716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sp>
        <p:nvSpPr>
          <p:cNvPr id="7" name="Text Placeholder 8"/>
          <p:cNvSpPr>
            <a:spLocks noGrp="1"/>
          </p:cNvSpPr>
          <p:nvPr>
            <p:ph type="body" sz="quarter" idx="10"/>
          </p:nvPr>
        </p:nvSpPr>
        <p:spPr>
          <a:xfrm>
            <a:off x="755904" y="685800"/>
            <a:ext cx="10668000" cy="2971800"/>
          </a:xfrm>
        </p:spPr>
        <p:txBody>
          <a:bodyPr anchor="b" anchorCtr="0"/>
          <a:lstStyle>
            <a:lvl1pPr marL="45720" indent="0">
              <a:lnSpc>
                <a:spcPct val="100000"/>
              </a:lnSpc>
              <a:buNone/>
              <a:defRPr sz="4000" b="1">
                <a:solidFill>
                  <a:srgbClr val="004278"/>
                </a:solidFill>
                <a:latin typeface="Arial" panose="020B0604020202020204" pitchFamily="34" charset="0"/>
                <a:cs typeface="Arial" panose="020B0604020202020204" pitchFamily="34" charset="0"/>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p:txBody>
      </p:sp>
      <p:sp>
        <p:nvSpPr>
          <p:cNvPr id="10" name="Text Placeholder 8"/>
          <p:cNvSpPr>
            <a:spLocks noGrp="1"/>
          </p:cNvSpPr>
          <p:nvPr>
            <p:ph type="body" sz="quarter" idx="13"/>
          </p:nvPr>
        </p:nvSpPr>
        <p:spPr>
          <a:xfrm>
            <a:off x="853440" y="3886199"/>
            <a:ext cx="10485120" cy="2286000"/>
          </a:xfrm>
        </p:spPr>
        <p:txBody>
          <a:bodyPr>
            <a:normAutofit/>
          </a:bodyPr>
          <a:lstStyle>
            <a:lvl1pPr marL="0" indent="0">
              <a:lnSpc>
                <a:spcPct val="100000"/>
              </a:lnSpc>
              <a:spcBef>
                <a:spcPts val="0"/>
              </a:spcBef>
              <a:buNone/>
              <a:defRPr sz="3200">
                <a:solidFill>
                  <a:schemeClr val="tx1">
                    <a:lumMod val="65000"/>
                    <a:lumOff val="35000"/>
                  </a:schemeClr>
                </a:solidFill>
                <a:latin typeface="Arial" panose="020B0604020202020204" pitchFamily="34" charset="0"/>
                <a:cs typeface="Arial" panose="020B0604020202020204" pitchFamily="34" charset="0"/>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p:txBody>
      </p:sp>
      <p:cxnSp>
        <p:nvCxnSpPr>
          <p:cNvPr id="12" name="Straight Connector 11"/>
          <p:cNvCxnSpPr/>
          <p:nvPr/>
        </p:nvCxnSpPr>
        <p:spPr>
          <a:xfrm>
            <a:off x="755904" y="3795405"/>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6"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dirty="0"/>
              <a:t>© Mu-Han Lin, Ph.D., MAIA Lab, 2022</a:t>
            </a:r>
          </a:p>
        </p:txBody>
      </p:sp>
      <p:cxnSp>
        <p:nvCxnSpPr>
          <p:cNvPr id="6" name="Straight Connector 5"/>
          <p:cNvCxnSpPr/>
          <p:nvPr userDrawn="1"/>
        </p:nvCxnSpPr>
        <p:spPr>
          <a:xfrm>
            <a:off x="755904" y="3795405"/>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02163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mp; Content">
    <p:spTree>
      <p:nvGrpSpPr>
        <p:cNvPr id="1" name=""/>
        <p:cNvGrpSpPr/>
        <p:nvPr/>
      </p:nvGrpSpPr>
      <p:grpSpPr>
        <a:xfrm>
          <a:off x="0" y="0"/>
          <a:ext cx="0" cy="0"/>
          <a:chOff x="0" y="0"/>
          <a:chExt cx="0" cy="0"/>
        </a:xfrm>
      </p:grpSpPr>
      <p:cxnSp>
        <p:nvCxnSpPr>
          <p:cNvPr id="4" name="Straight Connector 3"/>
          <p:cNvCxnSpPr/>
          <p:nvPr/>
        </p:nvCxnSpPr>
        <p:spPr>
          <a:xfrm>
            <a:off x="621792" y="890334"/>
            <a:ext cx="10954512"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284163" indent="-284163">
              <a:tabLst>
                <a:tab pos="341313" algn="l"/>
              </a:tabLst>
              <a:defRPr>
                <a:solidFill>
                  <a:schemeClr val="tx2"/>
                </a:solidFill>
              </a:defRPr>
            </a:lvl1pPr>
            <a:lvl2pPr marL="512763" indent="-285750">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dirty="0"/>
              <a:t>Mu-Han Lin, Ph.D., 2023</a:t>
            </a:r>
          </a:p>
        </p:txBody>
      </p:sp>
      <p:sp>
        <p:nvSpPr>
          <p:cNvPr id="9"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000">
                <a:solidFill>
                  <a:srgbClr val="FFFFFF"/>
                </a:solidFill>
                <a:latin typeface="Helvetica" charset="0"/>
                <a:cs typeface="Helvetica" charset="0"/>
              </a:defRPr>
            </a:lvl1pPr>
          </a:lstStyle>
          <a:p>
            <a:fld id="{6A4BAE81-CDD8-4847-A5FF-6A76B652A75C}" type="slidenum">
              <a:rPr lang="en-US" smtClean="0"/>
              <a:t>‹#›</a:t>
            </a:fld>
            <a:endParaRPr lang="en-US"/>
          </a:p>
        </p:txBody>
      </p:sp>
    </p:spTree>
    <p:extLst>
      <p:ext uri="{BB962C8B-B14F-4D97-AF65-F5344CB8AC3E}">
        <p14:creationId xmlns:p14="http://schemas.microsoft.com/office/powerpoint/2010/main" val="2328495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4673600" cy="8382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pPr eaLnBrk="0" fontAlgn="base" hangingPunct="0">
              <a:spcBef>
                <a:spcPct val="0"/>
              </a:spcBef>
              <a:spcAft>
                <a:spcPct val="0"/>
              </a:spcAft>
            </a:pPr>
            <a:endParaRPr lang="en-US">
              <a:solidFill>
                <a:srgbClr val="000000"/>
              </a:solidFill>
              <a:latin typeface="Tahoma" charset="0"/>
            </a:endParaRPr>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pPr eaLnBrk="0" fontAlgn="base" hangingPunct="0">
              <a:spcBef>
                <a:spcPct val="0"/>
              </a:spcBef>
              <a:spcAft>
                <a:spcPct val="0"/>
              </a:spcAft>
            </a:pPr>
            <a:endParaRPr lang="en-US">
              <a:solidFill>
                <a:srgbClr val="000000"/>
              </a:solidFill>
              <a:latin typeface="Tahoma" charset="0"/>
            </a:endParaRPr>
          </a:p>
        </p:txBody>
      </p:sp>
      <p:sp>
        <p:nvSpPr>
          <p:cNvPr id="9" name="Slide Number Placeholder 8"/>
          <p:cNvSpPr>
            <a:spLocks noGrp="1"/>
          </p:cNvSpPr>
          <p:nvPr>
            <p:ph type="sldNum" sz="quarter" idx="12"/>
          </p:nvPr>
        </p:nvSpPr>
        <p:spPr/>
        <p:txBody>
          <a:bodyPr/>
          <a:lstStyle/>
          <a:p>
            <a:pPr fontAlgn="base">
              <a:spcAft>
                <a:spcPct val="0"/>
              </a:spcAft>
            </a:pPr>
            <a:fld id="{BAE08716-DAC7-4E0C-BDCB-9BE44D638C60}" type="slidenum">
              <a:rPr lang="en-US" smtClean="0">
                <a:latin typeface="Tahoma" charset="0"/>
              </a:rPr>
              <a:pPr fontAlgn="base">
                <a:spcAft>
                  <a:spcPct val="0"/>
                </a:spcAft>
              </a:pPr>
              <a:t>‹#›</a:t>
            </a:fld>
            <a:endParaRPr lang="en-US">
              <a:latin typeface="Tahoma" charset="0"/>
            </a:endParaRPr>
          </a:p>
        </p:txBody>
      </p:sp>
    </p:spTree>
    <p:extLst>
      <p:ext uri="{BB962C8B-B14F-4D97-AF65-F5344CB8AC3E}">
        <p14:creationId xmlns:p14="http://schemas.microsoft.com/office/powerpoint/2010/main" val="19251648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cxnSp>
        <p:nvCxnSpPr>
          <p:cNvPr id="6" name="Straight Connector 5"/>
          <p:cNvCxnSpPr/>
          <p:nvPr/>
        </p:nvCxnSpPr>
        <p:spPr>
          <a:xfrm>
            <a:off x="621792" y="886968"/>
            <a:ext cx="10954512"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dirty="0"/>
              <a:t>Mu-Han Lin, Ph.D., 2023</a:t>
            </a:r>
          </a:p>
        </p:txBody>
      </p:sp>
      <p:sp>
        <p:nvSpPr>
          <p:cNvPr id="8"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000">
                <a:solidFill>
                  <a:srgbClr val="FFFFFF"/>
                </a:solidFill>
                <a:latin typeface="Helvetica" charset="0"/>
                <a:cs typeface="Helvetica" charset="0"/>
              </a:defRPr>
            </a:lvl1pPr>
          </a:lstStyle>
          <a:p>
            <a:fld id="{6A4BAE81-CDD8-4847-A5FF-6A76B652A75C}" type="slidenum">
              <a:rPr lang="en-US" smtClean="0"/>
              <a:t>‹#›</a:t>
            </a:fld>
            <a:endParaRPr lang="en-US"/>
          </a:p>
        </p:txBody>
      </p:sp>
    </p:spTree>
    <p:extLst>
      <p:ext uri="{BB962C8B-B14F-4D97-AF65-F5344CB8AC3E}">
        <p14:creationId xmlns:p14="http://schemas.microsoft.com/office/powerpoint/2010/main" val="264758894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dirty="0"/>
              <a:t>Mu-Han Lin, Ph.D., 2023</a:t>
            </a:r>
          </a:p>
        </p:txBody>
      </p:sp>
      <p:sp>
        <p:nvSpPr>
          <p:cNvPr id="4"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000">
                <a:solidFill>
                  <a:srgbClr val="FFFFFF"/>
                </a:solidFill>
                <a:latin typeface="Helvetica" charset="0"/>
                <a:cs typeface="Helvetica" charset="0"/>
              </a:defRPr>
            </a:lvl1pPr>
          </a:lstStyle>
          <a:p>
            <a:fld id="{6A4BAE81-CDD8-4847-A5FF-6A76B652A75C}" type="slidenum">
              <a:rPr lang="en-US" smtClean="0"/>
              <a:t>‹#›</a:t>
            </a:fld>
            <a:endParaRPr lang="en-US"/>
          </a:p>
        </p:txBody>
      </p:sp>
    </p:spTree>
    <p:extLst>
      <p:ext uri="{BB962C8B-B14F-4D97-AF65-F5344CB8AC3E}">
        <p14:creationId xmlns:p14="http://schemas.microsoft.com/office/powerpoint/2010/main" val="1958035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Title Page">
    <p:spTree>
      <p:nvGrpSpPr>
        <p:cNvPr id="1" name=""/>
        <p:cNvGrpSpPr/>
        <p:nvPr/>
      </p:nvGrpSpPr>
      <p:grpSpPr>
        <a:xfrm>
          <a:off x="0" y="0"/>
          <a:ext cx="0" cy="0"/>
          <a:chOff x="0" y="0"/>
          <a:chExt cx="0" cy="0"/>
        </a:xfrm>
      </p:grpSpPr>
      <p:sp>
        <p:nvSpPr>
          <p:cNvPr id="7" name="Text Placeholder 8"/>
          <p:cNvSpPr>
            <a:spLocks noGrp="1"/>
          </p:cNvSpPr>
          <p:nvPr>
            <p:ph type="body" sz="quarter" idx="10"/>
          </p:nvPr>
        </p:nvSpPr>
        <p:spPr>
          <a:xfrm>
            <a:off x="755904" y="685800"/>
            <a:ext cx="10668000" cy="2971800"/>
          </a:xfrm>
        </p:spPr>
        <p:txBody>
          <a:bodyPr anchor="b" anchorCtr="0"/>
          <a:lstStyle>
            <a:lvl1pPr marL="45720" indent="0">
              <a:lnSpc>
                <a:spcPct val="100000"/>
              </a:lnSpc>
              <a:buNone/>
              <a:defRPr sz="4000" b="1">
                <a:solidFill>
                  <a:srgbClr val="004278"/>
                </a:solidFill>
                <a:latin typeface="Arial" panose="020B0604020202020204" pitchFamily="34" charset="0"/>
                <a:cs typeface="Arial" panose="020B0604020202020204" pitchFamily="34" charset="0"/>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853440" y="3886199"/>
            <a:ext cx="10485120" cy="2286000"/>
          </a:xfrm>
        </p:spPr>
        <p:txBody>
          <a:bodyPr>
            <a:normAutofit/>
          </a:bodyPr>
          <a:lstStyle>
            <a:lvl1pPr marL="0" indent="0">
              <a:lnSpc>
                <a:spcPct val="100000"/>
              </a:lnSpc>
              <a:spcBef>
                <a:spcPts val="0"/>
              </a:spcBef>
              <a:buNone/>
              <a:defRPr sz="3200">
                <a:solidFill>
                  <a:schemeClr val="tx2"/>
                </a:solidFill>
                <a:latin typeface="Arial" panose="020B0604020202020204" pitchFamily="34" charset="0"/>
                <a:cs typeface="Arial" panose="020B0604020202020204" pitchFamily="34" charset="0"/>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cxnSp>
        <p:nvCxnSpPr>
          <p:cNvPr id="12" name="Straight Connector 11"/>
          <p:cNvCxnSpPr/>
          <p:nvPr userDrawn="1"/>
        </p:nvCxnSpPr>
        <p:spPr>
          <a:xfrm>
            <a:off x="755904" y="3795405"/>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dirty="0"/>
              <a:t>Mu-Han Lin, Ph.D., 2023</a:t>
            </a:r>
          </a:p>
        </p:txBody>
      </p:sp>
    </p:spTree>
    <p:extLst>
      <p:ext uri="{BB962C8B-B14F-4D97-AF65-F5344CB8AC3E}">
        <p14:creationId xmlns:p14="http://schemas.microsoft.com/office/powerpoint/2010/main" val="294880240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Title B">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E144E-574D-49A9-9D4A-14F696B94251}"/>
              </a:ext>
            </a:extLst>
          </p:cNvPr>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dirty="0">
              <a:solidFill>
                <a:srgbClr val="FFFFFF"/>
              </a:solidFill>
            </a:endParaRPr>
          </a:p>
        </p:txBody>
      </p:sp>
      <p:sp>
        <p:nvSpPr>
          <p:cNvPr id="19" name="Rectangle 18">
            <a:extLst>
              <a:ext uri="{FF2B5EF4-FFF2-40B4-BE49-F238E27FC236}">
                <a16:creationId xmlns:a16="http://schemas.microsoft.com/office/drawing/2014/main" id="{615D1DC8-814F-4F31-B8D6-378D27F46141}"/>
              </a:ext>
            </a:extLst>
          </p:cNvPr>
          <p:cNvSpPr/>
          <p:nvPr/>
        </p:nvSpPr>
        <p:spPr>
          <a:xfrm>
            <a:off x="0" y="5756402"/>
            <a:ext cx="12192000" cy="1097280"/>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a:solidFill>
                <a:srgbClr val="FFFFFF"/>
              </a:solidFill>
            </a:endParaRPr>
          </a:p>
        </p:txBody>
      </p:sp>
      <p:sp>
        <p:nvSpPr>
          <p:cNvPr id="5" name="Rectangle 4">
            <a:extLst>
              <a:ext uri="{FF2B5EF4-FFF2-40B4-BE49-F238E27FC236}">
                <a16:creationId xmlns:a16="http://schemas.microsoft.com/office/drawing/2014/main" id="{5B68B624-16B1-4DF6-BB97-3292C20BC019}"/>
              </a:ext>
            </a:extLst>
          </p:cNvPr>
          <p:cNvSpPr/>
          <p:nvPr/>
        </p:nvSpPr>
        <p:spPr>
          <a:xfrm>
            <a:off x="-1" y="5943600"/>
            <a:ext cx="9144000" cy="914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a:solidFill>
                <a:srgbClr val="FFFFFF"/>
              </a:solidFill>
            </a:endParaRPr>
          </a:p>
        </p:txBody>
      </p:sp>
      <p:sp>
        <p:nvSpPr>
          <p:cNvPr id="6" name="Rectangle 5">
            <a:extLst>
              <a:ext uri="{FF2B5EF4-FFF2-40B4-BE49-F238E27FC236}">
                <a16:creationId xmlns:a16="http://schemas.microsoft.com/office/drawing/2014/main" id="{88B6FF34-92BE-466F-AAC4-E33B833A6E46}"/>
              </a:ext>
            </a:extLst>
          </p:cNvPr>
          <p:cNvSpPr/>
          <p:nvPr/>
        </p:nvSpPr>
        <p:spPr>
          <a:xfrm>
            <a:off x="8745538" y="5943600"/>
            <a:ext cx="3446462" cy="914400"/>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defRPr/>
            </a:pPr>
            <a:endParaRPr lang="en-US" altLang="en-US">
              <a:solidFill>
                <a:srgbClr val="FFFFFF"/>
              </a:solidFill>
            </a:endParaRPr>
          </a:p>
        </p:txBody>
      </p:sp>
      <p:pic>
        <p:nvPicPr>
          <p:cNvPr id="7" name="Picture 11" descr="NewLogo_wh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60644" y="6004047"/>
            <a:ext cx="3016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13433" b="24976"/>
          <a:stretch/>
        </p:blipFill>
        <p:spPr>
          <a:xfrm>
            <a:off x="0" y="0"/>
            <a:ext cx="12192000" cy="4130430"/>
          </a:xfrm>
          <a:prstGeom prst="rect">
            <a:avLst/>
          </a:prstGeom>
          <a:noFill/>
        </p:spPr>
      </p:pic>
      <p:sp>
        <p:nvSpPr>
          <p:cNvPr id="14" name="Text Placeholder 6">
            <a:extLst>
              <a:ext uri="{FF2B5EF4-FFF2-40B4-BE49-F238E27FC236}">
                <a16:creationId xmlns:a16="http://schemas.microsoft.com/office/drawing/2014/main" id="{7567A01B-5650-4A56-A236-8CE0826FECC1}"/>
              </a:ext>
            </a:extLst>
          </p:cNvPr>
          <p:cNvSpPr>
            <a:spLocks noGrp="1"/>
          </p:cNvSpPr>
          <p:nvPr>
            <p:ph type="body" sz="quarter" idx="12"/>
          </p:nvPr>
        </p:nvSpPr>
        <p:spPr>
          <a:xfrm>
            <a:off x="412934" y="4247233"/>
            <a:ext cx="6853075" cy="770860"/>
          </a:xfrm>
        </p:spPr>
        <p:txBody>
          <a:bodyPr/>
          <a:lstStyle>
            <a:lvl1pPr marL="0" indent="0">
              <a:spcBef>
                <a:spcPts val="0"/>
              </a:spcBef>
              <a:buNone/>
              <a:defRPr sz="2400"/>
            </a:lvl1pPr>
          </a:lstStyle>
          <a:p>
            <a:pPr lvl="0">
              <a:lnSpc>
                <a:spcPct val="100000"/>
              </a:lnSpc>
              <a:defRPr/>
            </a:pPr>
            <a:r>
              <a:rPr lang="en-US">
                <a:solidFill>
                  <a:schemeClr val="accent1">
                    <a:lumMod val="75000"/>
                  </a:schemeClr>
                </a:solidFill>
              </a:rPr>
              <a:t>Edit Master text styles</a:t>
            </a:r>
          </a:p>
        </p:txBody>
      </p:sp>
      <p:sp>
        <p:nvSpPr>
          <p:cNvPr id="15" name="Text Placeholder 7">
            <a:extLst>
              <a:ext uri="{FF2B5EF4-FFF2-40B4-BE49-F238E27FC236}">
                <a16:creationId xmlns:a16="http://schemas.microsoft.com/office/drawing/2014/main" id="{87328EE0-11E3-4208-AD8C-C213615ECF20}"/>
              </a:ext>
            </a:extLst>
          </p:cNvPr>
          <p:cNvSpPr>
            <a:spLocks noGrp="1"/>
          </p:cNvSpPr>
          <p:nvPr>
            <p:ph type="body" sz="quarter" idx="13"/>
          </p:nvPr>
        </p:nvSpPr>
        <p:spPr>
          <a:xfrm>
            <a:off x="412933" y="5049351"/>
            <a:ext cx="8262139" cy="622787"/>
          </a:xfrm>
        </p:spPr>
        <p:txBody>
          <a:bodyPr/>
          <a:lstStyle>
            <a:lvl1pPr marL="0" indent="0">
              <a:spcBef>
                <a:spcPts val="0"/>
              </a:spcBef>
              <a:buNone/>
              <a:defRPr/>
            </a:lvl1pPr>
          </a:lstStyle>
          <a:p>
            <a:pPr lvl="0">
              <a:defRPr/>
            </a:pPr>
            <a:r>
              <a:rPr lang="en-US" sz="2000"/>
              <a:t>Edit Master text styles</a:t>
            </a:r>
          </a:p>
        </p:txBody>
      </p:sp>
      <p:sp>
        <p:nvSpPr>
          <p:cNvPr id="17" name="Text Placeholder 4"/>
          <p:cNvSpPr>
            <a:spLocks noGrp="1"/>
          </p:cNvSpPr>
          <p:nvPr>
            <p:ph type="body" sz="quarter" idx="10"/>
          </p:nvPr>
        </p:nvSpPr>
        <p:spPr>
          <a:xfrm>
            <a:off x="412932" y="801428"/>
            <a:ext cx="7101559" cy="2992941"/>
          </a:xfrm>
        </p:spPr>
        <p:txBody>
          <a:bodyPr anchor="b" anchorCtr="0">
            <a:noAutofit/>
          </a:bodyPr>
          <a:lstStyle>
            <a:lvl1pPr marL="0" indent="0">
              <a:buNone/>
              <a:defRPr sz="3200">
                <a:ln w="12700">
                  <a:solidFill>
                    <a:schemeClr val="tx1"/>
                  </a:solidFill>
                </a:ln>
                <a:solidFill>
                  <a:schemeClr val="bg1"/>
                </a:solidFill>
              </a:defRPr>
            </a:lvl1pPr>
          </a:lstStyle>
          <a:p>
            <a:pPr lvl="0"/>
            <a:r>
              <a:rPr lang="en-US" sz="2800">
                <a:ln w="13970">
                  <a:solidFill>
                    <a:schemeClr val="tx1"/>
                  </a:solidFill>
                </a:ln>
                <a:solidFill>
                  <a:schemeClr val="bg1"/>
                </a:solidFill>
                <a:latin typeface="Arial" panose="020B0604020202020204" pitchFamily="34" charset="0"/>
                <a:cs typeface="Arial" panose="020B0604020202020204" pitchFamily="34" charset="0"/>
              </a:rPr>
              <a:t>Edit Master text styles</a:t>
            </a:r>
          </a:p>
        </p:txBody>
      </p:sp>
      <p:sp>
        <p:nvSpPr>
          <p:cNvPr id="20" name="TextBox 19"/>
          <p:cNvSpPr txBox="1"/>
          <p:nvPr userDrawn="1"/>
        </p:nvSpPr>
        <p:spPr>
          <a:xfrm>
            <a:off x="140676" y="6248005"/>
            <a:ext cx="2194560" cy="369332"/>
          </a:xfrm>
          <a:prstGeom prst="rect">
            <a:avLst/>
          </a:prstGeom>
          <a:noFill/>
        </p:spPr>
        <p:txBody>
          <a:bodyPr wrap="square" rtlCol="0">
            <a:spAutoFit/>
          </a:bodyPr>
          <a:lstStyle/>
          <a:p>
            <a:r>
              <a:rPr lang="en-US" sz="1800" b="1" dirty="0">
                <a:solidFill>
                  <a:schemeClr val="bg1"/>
                </a:solidFill>
                <a:latin typeface="Arial" panose="020B0604020202020204" pitchFamily="34" charset="0"/>
                <a:cs typeface="Arial" panose="020B0604020202020204" pitchFamily="34" charset="0"/>
              </a:rPr>
              <a:t>         @</a:t>
            </a:r>
            <a:r>
              <a:rPr lang="en-US" sz="1800" b="1" dirty="0" err="1">
                <a:solidFill>
                  <a:schemeClr val="bg1"/>
                </a:solidFill>
                <a:latin typeface="Arial" panose="020B0604020202020204" pitchFamily="34" charset="0"/>
                <a:cs typeface="Arial" panose="020B0604020202020204" pitchFamily="34" charset="0"/>
              </a:rPr>
              <a:t>MHLinPhD</a:t>
            </a:r>
            <a:endParaRPr lang="en-US" sz="1800" b="1" dirty="0">
              <a:solidFill>
                <a:schemeClr val="bg1"/>
              </a:solidFill>
              <a:latin typeface="Arial" panose="020B0604020202020204" pitchFamily="34" charset="0"/>
              <a:cs typeface="Arial" panose="020B0604020202020204" pitchFamily="34" charset="0"/>
            </a:endParaRPr>
          </a:p>
        </p:txBody>
      </p:sp>
      <p:pic>
        <p:nvPicPr>
          <p:cNvPr id="21" name="Picture 20"/>
          <p:cNvPicPr>
            <a:picLocks noChangeAspect="1"/>
          </p:cNvPicPr>
          <p:nvPr userDrawn="1"/>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140676" y="6056368"/>
            <a:ext cx="752607" cy="752607"/>
          </a:xfrm>
          <a:prstGeom prst="rect">
            <a:avLst/>
          </a:prstGeom>
        </p:spPr>
      </p:pic>
    </p:spTree>
    <p:extLst>
      <p:ext uri="{BB962C8B-B14F-4D97-AF65-F5344CB8AC3E}">
        <p14:creationId xmlns:p14="http://schemas.microsoft.com/office/powerpoint/2010/main" val="32809738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8C2B6-D2E6-3319-5AF2-33A67EA561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AAD378-6029-CAF0-448A-CA1B5C4768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10BBF20-6D3E-FB05-E7DF-35FCE60618CD}"/>
              </a:ext>
            </a:extLst>
          </p:cNvPr>
          <p:cNvSpPr>
            <a:spLocks noGrp="1"/>
          </p:cNvSpPr>
          <p:nvPr>
            <p:ph type="dt" sz="half" idx="10"/>
          </p:nvPr>
        </p:nvSpPr>
        <p:spPr/>
        <p:txBody>
          <a:bodyPr/>
          <a:lstStyle/>
          <a:p>
            <a:fld id="{FAEB0510-ECD0-4673-BFA9-B199A8F70F9A}" type="datetimeFigureOut">
              <a:rPr lang="en-US" smtClean="0"/>
              <a:t>3/7/2025</a:t>
            </a:fld>
            <a:endParaRPr lang="en-US"/>
          </a:p>
        </p:txBody>
      </p:sp>
      <p:sp>
        <p:nvSpPr>
          <p:cNvPr id="5" name="Footer Placeholder 4">
            <a:extLst>
              <a:ext uri="{FF2B5EF4-FFF2-40B4-BE49-F238E27FC236}">
                <a16:creationId xmlns:a16="http://schemas.microsoft.com/office/drawing/2014/main" id="{13F61D9D-E3D4-FC14-F226-45B2F68362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0A1793-8614-828A-4FF3-1B0E429798EF}"/>
              </a:ext>
            </a:extLst>
          </p:cNvPr>
          <p:cNvSpPr>
            <a:spLocks noGrp="1"/>
          </p:cNvSpPr>
          <p:nvPr>
            <p:ph type="sldNum" sz="quarter" idx="12"/>
          </p:nvPr>
        </p:nvSpPr>
        <p:spPr/>
        <p:txBody>
          <a:bodyPr/>
          <a:lstStyle/>
          <a:p>
            <a:fld id="{BA7376B7-5B18-4558-9F69-8273F1151E94}" type="slidenum">
              <a:rPr lang="en-US" smtClean="0"/>
              <a:t>‹#›</a:t>
            </a:fld>
            <a:endParaRPr lang="en-US"/>
          </a:p>
        </p:txBody>
      </p:sp>
    </p:spTree>
    <p:extLst>
      <p:ext uri="{BB962C8B-B14F-4D97-AF65-F5344CB8AC3E}">
        <p14:creationId xmlns:p14="http://schemas.microsoft.com/office/powerpoint/2010/main" val="156823834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
    <p:spTree>
      <p:nvGrpSpPr>
        <p:cNvPr id="1" name=""/>
        <p:cNvGrpSpPr/>
        <p:nvPr/>
      </p:nvGrpSpPr>
      <p:grpSpPr>
        <a:xfrm>
          <a:off x="0" y="0"/>
          <a:ext cx="0" cy="0"/>
          <a:chOff x="0" y="0"/>
          <a:chExt cx="0" cy="0"/>
        </a:xfrm>
      </p:grpSpPr>
      <p:sp>
        <p:nvSpPr>
          <p:cNvPr id="6" name="Rectangle 5"/>
          <p:cNvSpPr/>
          <p:nvPr/>
        </p:nvSpPr>
        <p:spPr>
          <a:xfrm>
            <a:off x="0" y="2420938"/>
            <a:ext cx="12192000" cy="31496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sp>
        <p:nvSpPr>
          <p:cNvPr id="7" name="Rectangle 6"/>
          <p:cNvSpPr/>
          <p:nvPr/>
        </p:nvSpPr>
        <p:spPr>
          <a:xfrm>
            <a:off x="0" y="5570538"/>
            <a:ext cx="12192000" cy="12874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sp>
        <p:nvSpPr>
          <p:cNvPr id="8" name="Rectangle 7"/>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pic>
        <p:nvPicPr>
          <p:cNvPr id="12" name="Picture 10" descr="NewLogo_wh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5"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2392431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B">
    <p:spTree>
      <p:nvGrpSpPr>
        <p:cNvPr id="1" name=""/>
        <p:cNvGrpSpPr/>
        <p:nvPr/>
      </p:nvGrpSpPr>
      <p:grpSpPr>
        <a:xfrm>
          <a:off x="0" y="0"/>
          <a:ext cx="0" cy="0"/>
          <a:chOff x="0" y="0"/>
          <a:chExt cx="0" cy="0"/>
        </a:xfrm>
      </p:grpSpPr>
      <p:sp>
        <p:nvSpPr>
          <p:cNvPr id="6" name="Rectangle 5"/>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sp>
        <p:nvSpPr>
          <p:cNvPr id="7" name="Rectangle 6"/>
          <p:cNvSpPr/>
          <p:nvPr/>
        </p:nvSpPr>
        <p:spPr>
          <a:xfrm>
            <a:off x="0" y="5570538"/>
            <a:ext cx="12192000" cy="1287462"/>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sp>
        <p:nvSpPr>
          <p:cNvPr id="8" name="Rectangle 7"/>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sp>
        <p:nvSpPr>
          <p:cNvPr id="9" name="Rectangle 8"/>
          <p:cNvSpPr/>
          <p:nvPr/>
        </p:nvSpPr>
        <p:spPr>
          <a:xfrm>
            <a:off x="7596717" y="5786438"/>
            <a:ext cx="4595283" cy="10715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pic>
        <p:nvPicPr>
          <p:cNvPr id="14" name="Picture 11" descr="NewLogo_wh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2"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3"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42280122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C">
    <p:spTree>
      <p:nvGrpSpPr>
        <p:cNvPr id="1" name=""/>
        <p:cNvGrpSpPr/>
        <p:nvPr/>
      </p:nvGrpSpPr>
      <p:grpSpPr>
        <a:xfrm>
          <a:off x="0" y="0"/>
          <a:ext cx="0" cy="0"/>
          <a:chOff x="0" y="0"/>
          <a:chExt cx="0" cy="0"/>
        </a:xfrm>
      </p:grpSpPr>
      <p:sp>
        <p:nvSpPr>
          <p:cNvPr id="6" name="Rectangle 5"/>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pic>
        <p:nvPicPr>
          <p:cNvPr id="11" name="Picture 8" descr="NewLogo_wh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296911426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eaLnBrk="1" hangingPunct="1">
              <a:defRPr sz="1000" smtClean="0">
                <a:solidFill>
                  <a:schemeClr val="bg1"/>
                </a:solidFill>
                <a:effectLst>
                  <a:outerShdw blurRad="38100" dist="38100" dir="2700000" algn="tl">
                    <a:srgbClr val="000000">
                      <a:alpha val="43137"/>
                    </a:srgbClr>
                  </a:outerShdw>
                </a:effectLst>
                <a:latin typeface="Helvetica" pitchFamily="123" charset="0"/>
              </a:defRPr>
            </a:lvl1pPr>
          </a:lstStyle>
          <a:p>
            <a:pPr>
              <a:defRPr/>
            </a:pPr>
            <a:fld id="{429320F7-BAF7-44FE-B129-EBB524FCC12D}" type="slidenum">
              <a:rPr lang="en-US"/>
              <a:pPr>
                <a:defRPr/>
              </a:pPr>
              <a:t>‹#›</a:t>
            </a:fld>
            <a:endParaRPr lang="en-US"/>
          </a:p>
        </p:txBody>
      </p:sp>
    </p:spTree>
    <p:extLst>
      <p:ext uri="{BB962C8B-B14F-4D97-AF65-F5344CB8AC3E}">
        <p14:creationId xmlns:p14="http://schemas.microsoft.com/office/powerpoint/2010/main" val="36895164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Slide Number Placeholder 1"/>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eaLnBrk="1" hangingPunct="1">
              <a:defRPr sz="1000">
                <a:solidFill>
                  <a:schemeClr val="bg1"/>
                </a:solidFill>
                <a:effectLst>
                  <a:outerShdw blurRad="38100" dist="38100" dir="2700000" algn="tl">
                    <a:srgbClr val="000000">
                      <a:alpha val="43137"/>
                    </a:srgbClr>
                  </a:outerShdw>
                </a:effectLst>
                <a:latin typeface="Helvetica" pitchFamily="123" charset="0"/>
              </a:defRPr>
            </a:lvl1pPr>
          </a:lstStyle>
          <a:p>
            <a:pPr>
              <a:defRPr/>
            </a:pPr>
            <a:fld id="{4CB88F03-5261-453C-BA33-BD379301061E}" type="slidenum">
              <a:rPr lang="en-US" altLang="en-US"/>
              <a:pPr>
                <a:defRPr/>
              </a:pPr>
              <a:t>‹#›</a:t>
            </a:fld>
            <a:endParaRPr lang="en-US" altLang="en-US"/>
          </a:p>
        </p:txBody>
      </p:sp>
    </p:spTree>
    <p:extLst>
      <p:ext uri="{BB962C8B-B14F-4D97-AF65-F5344CB8AC3E}">
        <p14:creationId xmlns:p14="http://schemas.microsoft.com/office/powerpoint/2010/main" val="964887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8"/>
          <p:cNvSpPr>
            <a:spLocks noGrp="1" noChangeArrowheads="1"/>
          </p:cNvSpPr>
          <p:nvPr>
            <p:ph type="sldNum" sz="quarter" idx="10"/>
          </p:nvPr>
        </p:nvSpPr>
        <p:spPr>
          <a:ln/>
        </p:spPr>
        <p:txBody>
          <a:bodyPr/>
          <a:lstStyle>
            <a:lvl1pPr>
              <a:defRPr/>
            </a:lvl1pPr>
          </a:lstStyle>
          <a:p>
            <a:pPr fontAlgn="base">
              <a:spcAft>
                <a:spcPct val="0"/>
              </a:spcAft>
            </a:pPr>
            <a:fld id="{834A3496-E03D-4E35-A952-15C4C1660B97}" type="slidenum">
              <a:rPr lang="en-US" smtClean="0">
                <a:latin typeface="Tahoma" charset="0"/>
              </a:rPr>
              <a:pPr fontAlgn="base">
                <a:spcAft>
                  <a:spcPct val="0"/>
                </a:spcAft>
              </a:pPr>
              <a:t>‹#›</a:t>
            </a:fld>
            <a:endParaRPr lang="en-US">
              <a:latin typeface="Tahoma" charset="0"/>
            </a:endParaRPr>
          </a:p>
        </p:txBody>
      </p:sp>
    </p:spTree>
    <p:extLst>
      <p:ext uri="{BB962C8B-B14F-4D97-AF65-F5344CB8AC3E}">
        <p14:creationId xmlns:p14="http://schemas.microsoft.com/office/powerpoint/2010/main" val="39264294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4315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cxnSp>
        <p:nvCxnSpPr>
          <p:cNvPr id="8" name="Straight Connector 7"/>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 name="Text Placeholder 5"/>
          <p:cNvSpPr>
            <a:spLocks noGrp="1"/>
          </p:cNvSpPr>
          <p:nvPr>
            <p:ph type="body" sz="quarter" idx="11"/>
          </p:nvPr>
        </p:nvSpPr>
        <p:spPr>
          <a:xfrm>
            <a:off x="1036320" y="4114801"/>
            <a:ext cx="5486400"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5"/>
          <p:cNvSpPr>
            <a:spLocks noGrp="1"/>
          </p:cNvSpPr>
          <p:nvPr>
            <p:ph type="body" sz="quarter" idx="12"/>
          </p:nvPr>
        </p:nvSpPr>
        <p:spPr>
          <a:xfrm>
            <a:off x="7315203" y="4114800"/>
            <a:ext cx="3045852" cy="411480"/>
          </a:xfrm>
        </p:spPr>
        <p:txBody>
          <a:bodyPr>
            <a:noAutofit/>
          </a:bodyPr>
          <a:lstStyle>
            <a:lvl1pPr marL="0" indent="0">
              <a:lnSpc>
                <a:spcPct val="130000"/>
              </a:lnSpc>
              <a:spcBef>
                <a:spcPts val="0"/>
              </a:spcBef>
              <a:buNone/>
              <a:defRPr sz="900">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2" name="Title 1"/>
          <p:cNvSpPr>
            <a:spLocks noGrp="1"/>
          </p:cNvSpPr>
          <p:nvPr>
            <p:ph type="title"/>
          </p:nvPr>
        </p:nvSpPr>
        <p:spPr>
          <a:xfrm>
            <a:off x="1036319" y="411481"/>
            <a:ext cx="10354919" cy="314593"/>
          </a:xfrm>
        </p:spPr>
        <p:txBody>
          <a:bodyPr>
            <a:normAutofit/>
          </a:bodyPr>
          <a:lstStyle>
            <a:lvl1pPr algn="l">
              <a:defRPr sz="1600" b="1">
                <a:solidFill>
                  <a:srgbClr val="004278"/>
                </a:solidFill>
              </a:defRPr>
            </a:lvl1pPr>
          </a:lstStyle>
          <a:p>
            <a:r>
              <a:rPr lang="en-US"/>
              <a:t>Click to edit Master title style</a:t>
            </a:r>
          </a:p>
        </p:txBody>
      </p:sp>
      <p:sp>
        <p:nvSpPr>
          <p:cNvPr id="3" name="Picture Placeholder 2"/>
          <p:cNvSpPr>
            <a:spLocks noGrp="1"/>
          </p:cNvSpPr>
          <p:nvPr>
            <p:ph type="pic" idx="1"/>
          </p:nvPr>
        </p:nvSpPr>
        <p:spPr>
          <a:xfrm>
            <a:off x="1036319" y="1280160"/>
            <a:ext cx="5486400"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036320" y="4937760"/>
            <a:ext cx="10710155" cy="12434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2"/>
          <p:cNvSpPr>
            <a:spLocks noGrp="1"/>
          </p:cNvSpPr>
          <p:nvPr>
            <p:ph type="pic" idx="10"/>
          </p:nvPr>
        </p:nvSpPr>
        <p:spPr>
          <a:xfrm>
            <a:off x="7315202" y="1280160"/>
            <a:ext cx="3045853" cy="2742726"/>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0" name="Slide Number Placeholder 1"/>
          <p:cNvSpPr>
            <a:spLocks noGrp="1"/>
          </p:cNvSpPr>
          <p:nvPr>
            <p:ph type="sldNum" sz="quarter" idx="13"/>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eaLnBrk="1" hangingPunct="1">
              <a:defRPr sz="1000" smtClean="0">
                <a:solidFill>
                  <a:schemeClr val="bg1"/>
                </a:solidFill>
                <a:effectLst>
                  <a:outerShdw blurRad="38100" dist="38100" dir="2700000" algn="tl">
                    <a:srgbClr val="000000">
                      <a:alpha val="43137"/>
                    </a:srgbClr>
                  </a:outerShdw>
                </a:effectLst>
                <a:latin typeface="Helvetica" pitchFamily="123" charset="0"/>
              </a:defRPr>
            </a:lvl1pPr>
          </a:lstStyle>
          <a:p>
            <a:pPr>
              <a:defRPr/>
            </a:pPr>
            <a:fld id="{E2168FAA-C50E-4DE3-B5B6-469570C3526D}" type="slidenum">
              <a:rPr lang="en-US"/>
              <a:pPr>
                <a:defRPr/>
              </a:pPr>
              <a:t>‹#›</a:t>
            </a:fld>
            <a:endParaRPr lang="en-US"/>
          </a:p>
        </p:txBody>
      </p:sp>
    </p:spTree>
    <p:extLst>
      <p:ext uri="{BB962C8B-B14F-4D97-AF65-F5344CB8AC3E}">
        <p14:creationId xmlns:p14="http://schemas.microsoft.com/office/powerpoint/2010/main" val="569567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eaLnBrk="1" hangingPunct="1">
              <a:defRPr>
                <a:effectLst>
                  <a:outerShdw blurRad="38100" dist="38100" dir="2700000" algn="tl">
                    <a:srgbClr val="000000">
                      <a:alpha val="43137"/>
                    </a:srgbClr>
                  </a:outerShdw>
                </a:effectLst>
              </a:defRPr>
            </a:lvl1pPr>
          </a:lstStyle>
          <a:p>
            <a:pPr>
              <a:defRPr/>
            </a:pPr>
            <a:fld id="{CB71675A-42DA-4704-BD93-33C565C04DF8}" type="datetimeFigureOut">
              <a:rPr lang="en-US"/>
              <a:pPr>
                <a:defRPr/>
              </a:pPr>
              <a:t>3/7/2025</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eaLnBrk="1" hangingPunct="1">
              <a:defRPr>
                <a:effectLst>
                  <a:outerShdw blurRad="38100" dist="38100" dir="2700000" algn="tl">
                    <a:srgbClr val="000000">
                      <a:alpha val="43137"/>
                    </a:srgbClr>
                  </a:outerShdw>
                </a:effectLst>
              </a:defRPr>
            </a:lvl1pPr>
          </a:lstStyle>
          <a:p>
            <a:pPr>
              <a:defRPr/>
            </a:pPr>
            <a:fld id="{63C40935-4214-4D50-B40B-65807279EFFD}" type="slidenum">
              <a:rPr lang="en-US"/>
              <a:pPr>
                <a:defRPr/>
              </a:pPr>
              <a:t>‹#›</a:t>
            </a:fld>
            <a:endParaRPr lang="en-US"/>
          </a:p>
        </p:txBody>
      </p:sp>
    </p:spTree>
    <p:extLst>
      <p:ext uri="{BB962C8B-B14F-4D97-AF65-F5344CB8AC3E}">
        <p14:creationId xmlns:p14="http://schemas.microsoft.com/office/powerpoint/2010/main" val="42556794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cSld name="Title Slide - blue">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12192000" cy="6858000"/>
          </a:xfrm>
          <a:prstGeom prst="rect">
            <a:avLst/>
          </a:prstGeom>
          <a:solidFill>
            <a:srgbClr val="004278"/>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en-US" sz="1800">
              <a:solidFill>
                <a:schemeClr val="lt1"/>
              </a:solidFill>
              <a:effectLst>
                <a:outerShdw blurRad="38100" dist="38100" dir="2700000" algn="tl">
                  <a:srgbClr val="000000">
                    <a:alpha val="43137"/>
                  </a:srgbClr>
                </a:outerShdw>
              </a:effectLst>
              <a:latin typeface="+mn-lt"/>
            </a:endParaRPr>
          </a:p>
        </p:txBody>
      </p:sp>
      <p:cxnSp>
        <p:nvCxnSpPr>
          <p:cNvPr id="4" name="Straight Connector 3"/>
          <p:cNvCxnSpPr/>
          <p:nvPr/>
        </p:nvCxnSpPr>
        <p:spPr>
          <a:xfrm>
            <a:off x="1464733" y="3244850"/>
            <a:ext cx="10727267"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5" name="Picture 6" descr="NewLogo_wh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00333" y="1720851"/>
            <a:ext cx="4521200" cy="9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9"/>
          <p:cNvSpPr>
            <a:spLocks noGrp="1"/>
          </p:cNvSpPr>
          <p:nvPr>
            <p:ph type="body" sz="quarter" idx="11"/>
          </p:nvPr>
        </p:nvSpPr>
        <p:spPr>
          <a:xfrm>
            <a:off x="1463040" y="3383280"/>
            <a:ext cx="9744075" cy="1828099"/>
          </a:xfrm>
        </p:spPr>
        <p:txBody>
          <a:bodyPr/>
          <a:lstStyle>
            <a:lvl1pPr marL="0" indent="0">
              <a:lnSpc>
                <a:spcPct val="90000"/>
              </a:lnSpc>
              <a:spcBef>
                <a:spcPts val="0"/>
              </a:spcBef>
              <a:buNone/>
              <a:defRPr sz="3600" baseline="0">
                <a:solidFill>
                  <a:schemeClr val="bg1"/>
                </a:solidFill>
              </a:defRPr>
            </a:lvl1pPr>
            <a:lvl2pPr marL="228600" indent="0">
              <a:lnSpc>
                <a:spcPct val="90000"/>
              </a:lnSpc>
              <a:spcBef>
                <a:spcPts val="0"/>
              </a:spcBef>
              <a:buNone/>
              <a:defRPr sz="3600">
                <a:solidFill>
                  <a:srgbClr val="595959"/>
                </a:solidFill>
              </a:defRPr>
            </a:lvl2pPr>
            <a:lvl3pPr marL="457200" indent="0">
              <a:lnSpc>
                <a:spcPct val="90000"/>
              </a:lnSpc>
              <a:spcBef>
                <a:spcPts val="0"/>
              </a:spcBef>
              <a:buNone/>
              <a:defRPr sz="3600">
                <a:solidFill>
                  <a:srgbClr val="595959"/>
                </a:solidFill>
              </a:defRPr>
            </a:lvl3pPr>
            <a:lvl4pPr marL="685800" indent="0">
              <a:lnSpc>
                <a:spcPct val="90000"/>
              </a:lnSpc>
              <a:spcBef>
                <a:spcPts val="0"/>
              </a:spcBef>
              <a:buNone/>
              <a:defRPr sz="3600">
                <a:solidFill>
                  <a:srgbClr val="595959"/>
                </a:solidFill>
              </a:defRPr>
            </a:lvl4pPr>
            <a:lvl5pPr marL="914400" indent="0">
              <a:lnSpc>
                <a:spcPct val="90000"/>
              </a:lnSpc>
              <a:spcBef>
                <a:spcPts val="0"/>
              </a:spcBef>
              <a:buNone/>
              <a:defRPr sz="3600">
                <a:solidFill>
                  <a:srgbClr val="595959"/>
                </a:solidFill>
              </a:defRPr>
            </a:lvl5pPr>
          </a:lstStyle>
          <a:p>
            <a:pPr lvl="0"/>
            <a:r>
              <a:rPr lang="en-US"/>
              <a:t>Click to edit Master text styles</a:t>
            </a:r>
          </a:p>
        </p:txBody>
      </p:sp>
    </p:spTree>
    <p:extLst>
      <p:ext uri="{BB962C8B-B14F-4D97-AF65-F5344CB8AC3E}">
        <p14:creationId xmlns:p14="http://schemas.microsoft.com/office/powerpoint/2010/main" val="76250538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6718812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295257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74286766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504834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4251232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6327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pPr eaLnBrk="0" fontAlgn="base" hangingPunct="0">
              <a:spcBef>
                <a:spcPct val="0"/>
              </a:spcBef>
              <a:spcAft>
                <a:spcPct val="0"/>
              </a:spcAft>
            </a:pPr>
            <a:endParaRPr lang="en-US">
              <a:solidFill>
                <a:srgbClr val="000000"/>
              </a:solidFill>
              <a:latin typeface="Tahoma" charset="0"/>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pPr eaLnBrk="0" fontAlgn="base" hangingPunct="0">
              <a:spcBef>
                <a:spcPct val="0"/>
              </a:spcBef>
              <a:spcAft>
                <a:spcPct val="0"/>
              </a:spcAft>
            </a:pPr>
            <a:endParaRPr lang="en-US">
              <a:solidFill>
                <a:srgbClr val="000000"/>
              </a:solidFill>
              <a:latin typeface="Tahoma" charset="0"/>
            </a:endParaRPr>
          </a:p>
        </p:txBody>
      </p:sp>
      <p:sp>
        <p:nvSpPr>
          <p:cNvPr id="6" name="Slide Number Placeholder 5"/>
          <p:cNvSpPr>
            <a:spLocks noGrp="1"/>
          </p:cNvSpPr>
          <p:nvPr>
            <p:ph type="sldNum" sz="quarter" idx="12"/>
          </p:nvPr>
        </p:nvSpPr>
        <p:spPr/>
        <p:txBody>
          <a:bodyPr/>
          <a:lstStyle/>
          <a:p>
            <a:pPr fontAlgn="base">
              <a:spcAft>
                <a:spcPct val="0"/>
              </a:spcAft>
            </a:pPr>
            <a:fld id="{BAE08716-DAC7-4E0C-BDCB-9BE44D638C60}" type="slidenum">
              <a:rPr lang="en-US" smtClean="0">
                <a:latin typeface="Tahoma" charset="0"/>
              </a:rPr>
              <a:pPr fontAlgn="base">
                <a:spcAft>
                  <a:spcPct val="0"/>
                </a:spcAft>
              </a:pPr>
              <a:t>‹#›</a:t>
            </a:fld>
            <a:endParaRPr lang="en-US">
              <a:latin typeface="Tahoma" charset="0"/>
            </a:endParaRPr>
          </a:p>
        </p:txBody>
      </p:sp>
      <p:sp>
        <p:nvSpPr>
          <p:cNvPr id="7" name="Rectangle 53"/>
          <p:cNvSpPr txBox="1">
            <a:spLocks noChangeArrowheads="1"/>
          </p:cNvSpPr>
          <p:nvPr userDrawn="1"/>
        </p:nvSpPr>
        <p:spPr bwMode="auto">
          <a:xfrm>
            <a:off x="304800" y="381000"/>
            <a:ext cx="4673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0" cap="none" spc="0" normalizeH="0" baseline="0" noProof="0">
                <a:ln>
                  <a:noFill/>
                </a:ln>
                <a:solidFill>
                  <a:srgbClr val="FFFFFF"/>
                </a:solidFill>
                <a:effectLst/>
                <a:uLnTx/>
                <a:uFillTx/>
                <a:latin typeface="Calibri"/>
                <a:ea typeface="+mn-ea"/>
                <a:cs typeface="+mn-cs"/>
              </a:rPr>
              <a:t>Click to edit Master title style</a:t>
            </a:r>
          </a:p>
        </p:txBody>
      </p:sp>
    </p:spTree>
    <p:extLst>
      <p:ext uri="{BB962C8B-B14F-4D97-AF65-F5344CB8AC3E}">
        <p14:creationId xmlns:p14="http://schemas.microsoft.com/office/powerpoint/2010/main" val="12659200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09451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4369332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30260556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6551005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66797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itle A">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2446789-B368-45DF-8244-82387D343220}"/>
              </a:ext>
            </a:extLst>
          </p:cNvPr>
          <p:cNvSpPr/>
          <p:nvPr/>
        </p:nvSpPr>
        <p:spPr>
          <a:xfrm>
            <a:off x="0" y="2420938"/>
            <a:ext cx="12192000" cy="31496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7" name="Rectangle 6">
            <a:extLst>
              <a:ext uri="{FF2B5EF4-FFF2-40B4-BE49-F238E27FC236}">
                <a16:creationId xmlns:a16="http://schemas.microsoft.com/office/drawing/2014/main" id="{A6C6111A-4B75-4386-8792-670D2510F337}"/>
              </a:ext>
            </a:extLst>
          </p:cNvPr>
          <p:cNvSpPr/>
          <p:nvPr/>
        </p:nvSpPr>
        <p:spPr>
          <a:xfrm>
            <a:off x="0" y="5570538"/>
            <a:ext cx="12192000" cy="12874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8" name="Rectangle 7">
            <a:extLst>
              <a:ext uri="{FF2B5EF4-FFF2-40B4-BE49-F238E27FC236}">
                <a16:creationId xmlns:a16="http://schemas.microsoft.com/office/drawing/2014/main" id="{E68D2535-BC50-4898-B8A2-EF27CCDC9DB7}"/>
              </a:ext>
            </a:extLst>
          </p:cNvPr>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2" name="Picture 10" descr="NewLogo_wht.png">
            <a:extLst>
              <a:ext uri="{FF2B5EF4-FFF2-40B4-BE49-F238E27FC236}">
                <a16:creationId xmlns:a16="http://schemas.microsoft.com/office/drawing/2014/main" id="{79671BE0-23FC-4A90-B2D3-FA3CB686CF7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5"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9204850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itle B">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D25463-DDF0-4762-914B-55234E4BD8BB}"/>
              </a:ext>
            </a:extLst>
          </p:cNvPr>
          <p:cNvSpPr/>
          <p:nvPr/>
        </p:nvSpPr>
        <p:spPr>
          <a:xfrm>
            <a:off x="0" y="2420938"/>
            <a:ext cx="12192000" cy="3365500"/>
          </a:xfrm>
          <a:prstGeom prst="rect">
            <a:avLst/>
          </a:prstGeom>
          <a:gradFill flip="none" rotWithShape="1">
            <a:gsLst>
              <a:gs pos="0">
                <a:schemeClr val="bg1">
                  <a:lumMod val="75000"/>
                </a:schemeClr>
              </a:gs>
              <a:gs pos="100000">
                <a:srgbClr val="000000">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7" name="Rectangle 6">
            <a:extLst>
              <a:ext uri="{FF2B5EF4-FFF2-40B4-BE49-F238E27FC236}">
                <a16:creationId xmlns:a16="http://schemas.microsoft.com/office/drawing/2014/main" id="{4BDB912D-7F08-4D83-944C-12485F6DF786}"/>
              </a:ext>
            </a:extLst>
          </p:cNvPr>
          <p:cNvSpPr/>
          <p:nvPr/>
        </p:nvSpPr>
        <p:spPr>
          <a:xfrm>
            <a:off x="0" y="5570538"/>
            <a:ext cx="12192000" cy="1287462"/>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8" name="Rectangle 7">
            <a:extLst>
              <a:ext uri="{FF2B5EF4-FFF2-40B4-BE49-F238E27FC236}">
                <a16:creationId xmlns:a16="http://schemas.microsoft.com/office/drawing/2014/main" id="{3E855596-9F4F-4903-A656-E86B7452C87A}"/>
              </a:ext>
            </a:extLst>
          </p:cNvPr>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sp>
        <p:nvSpPr>
          <p:cNvPr id="9" name="Rectangle 8">
            <a:extLst>
              <a:ext uri="{FF2B5EF4-FFF2-40B4-BE49-F238E27FC236}">
                <a16:creationId xmlns:a16="http://schemas.microsoft.com/office/drawing/2014/main" id="{2F799098-50AD-4906-B49C-81459DB4E2D6}"/>
              </a:ext>
            </a:extLst>
          </p:cNvPr>
          <p:cNvSpPr/>
          <p:nvPr/>
        </p:nvSpPr>
        <p:spPr>
          <a:xfrm>
            <a:off x="7596717" y="5786438"/>
            <a:ext cx="4595283" cy="1071562"/>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4" name="Picture 11" descr="NewLogo_wht.png">
            <a:extLst>
              <a:ext uri="{FF2B5EF4-FFF2-40B4-BE49-F238E27FC236}">
                <a16:creationId xmlns:a16="http://schemas.microsoft.com/office/drawing/2014/main" id="{622DA735-1156-4232-9F30-F2D66324894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1"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2"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3"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122659817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C">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848C22-B438-40BF-90C2-D1445DA6B1B9}"/>
              </a:ext>
            </a:extLst>
          </p:cNvPr>
          <p:cNvSpPr/>
          <p:nvPr/>
        </p:nvSpPr>
        <p:spPr>
          <a:xfrm>
            <a:off x="0" y="5786438"/>
            <a:ext cx="12192000" cy="1071562"/>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1" name="Picture 8" descr="NewLogo_wht.png">
            <a:extLst>
              <a:ext uri="{FF2B5EF4-FFF2-40B4-BE49-F238E27FC236}">
                <a16:creationId xmlns:a16="http://schemas.microsoft.com/office/drawing/2014/main" id="{0AB2A71E-51F1-447F-810A-CC9A6C0277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1300" y="5892800"/>
            <a:ext cx="402166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219200" y="1197951"/>
            <a:ext cx="9752717" cy="493713"/>
          </a:xfrm>
        </p:spPr>
        <p:txBody>
          <a:bodyPr/>
          <a:lstStyle>
            <a:lvl1pPr marL="45720" indent="0">
              <a:lnSpc>
                <a:spcPct val="100000"/>
              </a:lnSpc>
              <a:buNone/>
              <a:defRPr sz="3600" b="1">
                <a:solidFill>
                  <a:srgbClr val="004278"/>
                </a:solidFill>
                <a:latin typeface="Helvetica"/>
                <a:cs typeface="Helvetica"/>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8" name="Text Placeholder 8"/>
          <p:cNvSpPr>
            <a:spLocks noGrp="1"/>
          </p:cNvSpPr>
          <p:nvPr>
            <p:ph type="body" sz="quarter" idx="12"/>
          </p:nvPr>
        </p:nvSpPr>
        <p:spPr>
          <a:xfrm>
            <a:off x="1219199" y="3380231"/>
            <a:ext cx="9752719" cy="493713"/>
          </a:xfrm>
        </p:spPr>
        <p:txBody>
          <a:bodyPr>
            <a:noAutofit/>
          </a:bodyPr>
          <a:lstStyle>
            <a:lvl1pPr marL="0" indent="0">
              <a:lnSpc>
                <a:spcPct val="12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9" name="Text Placeholder 8"/>
          <p:cNvSpPr>
            <a:spLocks noGrp="1"/>
          </p:cNvSpPr>
          <p:nvPr>
            <p:ph type="body" sz="quarter" idx="11"/>
          </p:nvPr>
        </p:nvSpPr>
        <p:spPr>
          <a:xfrm>
            <a:off x="1219200" y="1685141"/>
            <a:ext cx="9746568" cy="493713"/>
          </a:xfrm>
        </p:spPr>
        <p:txBody>
          <a:bodyPr>
            <a:noAutofit/>
          </a:bodyPr>
          <a:lstStyle>
            <a:lvl1pPr marL="0" indent="0">
              <a:lnSpc>
                <a:spcPct val="100000"/>
              </a:lnSpc>
              <a:spcBef>
                <a:spcPts val="0"/>
              </a:spcBef>
              <a:buNone/>
              <a:defRPr sz="3600">
                <a:solidFill>
                  <a:srgbClr val="004278"/>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
        <p:nvSpPr>
          <p:cNvPr id="10" name="Text Placeholder 8"/>
          <p:cNvSpPr>
            <a:spLocks noGrp="1"/>
          </p:cNvSpPr>
          <p:nvPr>
            <p:ph type="body" sz="quarter" idx="13"/>
          </p:nvPr>
        </p:nvSpPr>
        <p:spPr>
          <a:xfrm>
            <a:off x="1219201" y="4891356"/>
            <a:ext cx="9752719" cy="493713"/>
          </a:xfrm>
        </p:spPr>
        <p:txBody>
          <a:bodyPr>
            <a:noAutofit/>
          </a:bodyPr>
          <a:lstStyle>
            <a:lvl1pPr marL="0" indent="0">
              <a:lnSpc>
                <a:spcPct val="100000"/>
              </a:lnSpc>
              <a:spcBef>
                <a:spcPts val="0"/>
              </a:spcBef>
              <a:buNone/>
              <a:defRPr sz="2400">
                <a:solidFill>
                  <a:schemeClr val="tx1">
                    <a:lumMod val="65000"/>
                    <a:lumOff val="35000"/>
                  </a:schemeClr>
                </a:solidFill>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p:txBody>
      </p:sp>
    </p:spTree>
    <p:extLst>
      <p:ext uri="{BB962C8B-B14F-4D97-AF65-F5344CB8AC3E}">
        <p14:creationId xmlns:p14="http://schemas.microsoft.com/office/powerpoint/2010/main" val="402973251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89ADF00-E389-41A3-BB26-609887D31B02}"/>
              </a:ext>
            </a:extLst>
          </p:cNvPr>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1">
            <a:extLst>
              <a:ext uri="{FF2B5EF4-FFF2-40B4-BE49-F238E27FC236}">
                <a16:creationId xmlns:a16="http://schemas.microsoft.com/office/drawing/2014/main" id="{0FB34A77-B829-497A-A10F-DEA798F8EFEC}"/>
              </a:ext>
            </a:extLst>
          </p:cNvPr>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defTabSz="457200" eaLnBrk="1" hangingPunct="1">
              <a:defRPr sz="1000" b="0">
                <a:solidFill>
                  <a:srgbClr val="FFFFFF"/>
                </a:solidFill>
                <a:latin typeface="Helvetica" panose="020B0604020202020204" pitchFamily="34" charset="0"/>
              </a:defRPr>
            </a:lvl1pPr>
          </a:lstStyle>
          <a:p>
            <a:fld id="{E5DF690B-077E-481A-B997-D142CB6B16DE}" type="slidenum">
              <a:rPr lang="en-US" altLang="en-US"/>
              <a:pPr/>
              <a:t>‹#›</a:t>
            </a:fld>
            <a:endParaRPr lang="en-US" altLang="en-US"/>
          </a:p>
        </p:txBody>
      </p:sp>
    </p:spTree>
    <p:extLst>
      <p:ext uri="{BB962C8B-B14F-4D97-AF65-F5344CB8AC3E}">
        <p14:creationId xmlns:p14="http://schemas.microsoft.com/office/powerpoint/2010/main" val="273919973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9873256-255E-46BB-B227-AA08CA78B41D}"/>
              </a:ext>
            </a:extLst>
          </p:cNvPr>
          <p:cNvCxnSpPr/>
          <p:nvPr/>
        </p:nvCxnSpPr>
        <p:spPr>
          <a:xfrm>
            <a:off x="1032933" y="839788"/>
            <a:ext cx="10668000" cy="0"/>
          </a:xfrm>
          <a:prstGeom prst="line">
            <a:avLst/>
          </a:prstGeom>
          <a:ln w="1270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Slide Number Placeholder 1">
            <a:extLst>
              <a:ext uri="{FF2B5EF4-FFF2-40B4-BE49-F238E27FC236}">
                <a16:creationId xmlns:a16="http://schemas.microsoft.com/office/drawing/2014/main" id="{E62982CF-494F-4B49-A330-59F0EBD7DE6B}"/>
              </a:ext>
            </a:extLst>
          </p:cNvPr>
          <p:cNvSpPr>
            <a:spLocks noGrp="1"/>
          </p:cNvSpPr>
          <p:nvPr>
            <p:ph type="sldNum" sz="quarter" idx="10"/>
          </p:nvPr>
        </p:nvSpPr>
        <p:spPr>
          <a:xfrm>
            <a:off x="1037167" y="6400801"/>
            <a:ext cx="607484" cy="284163"/>
          </a:xfrm>
          <a:prstGeom prst="rect">
            <a:avLst/>
          </a:prstGeom>
        </p:spPr>
        <p:txBody>
          <a:bodyPr vert="horz" wrap="square" lIns="0" tIns="0" rIns="0" bIns="0" numCol="1" anchor="t" anchorCtr="0" compatLnSpc="1">
            <a:prstTxWarp prst="textNoShape">
              <a:avLst/>
            </a:prstTxWarp>
          </a:bodyPr>
          <a:lstStyle>
            <a:lvl1pPr defTabSz="457200" eaLnBrk="1" hangingPunct="1">
              <a:defRPr sz="1000" b="0">
                <a:solidFill>
                  <a:srgbClr val="FFFFFF"/>
                </a:solidFill>
                <a:latin typeface="Helvetica" panose="020B0604020202020204" pitchFamily="34" charset="0"/>
              </a:defRPr>
            </a:lvl1pPr>
          </a:lstStyle>
          <a:p>
            <a:fld id="{78AC86A8-E4E2-4664-860F-3C8B51260766}" type="slidenum">
              <a:rPr lang="en-US" altLang="en-US"/>
              <a:pPr/>
              <a:t>‹#›</a:t>
            </a:fld>
            <a:endParaRPr lang="en-US" altLang="en-US"/>
          </a:p>
        </p:txBody>
      </p:sp>
    </p:spTree>
    <p:extLst>
      <p:ext uri="{BB962C8B-B14F-4D97-AF65-F5344CB8AC3E}">
        <p14:creationId xmlns:p14="http://schemas.microsoft.com/office/powerpoint/2010/main" val="27992772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5" Type="http://schemas.openxmlformats.org/officeDocument/2006/relationships/slideLayout" Target="../slideLayouts/slideLayout71.xml"/><Relationship Id="rId10" Type="http://schemas.openxmlformats.org/officeDocument/2006/relationships/image" Target="../media/image13.png"/><Relationship Id="rId4" Type="http://schemas.openxmlformats.org/officeDocument/2006/relationships/slideLayout" Target="../slideLayouts/slideLayout70.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image" Target="../media/image17.png"/><Relationship Id="rId5" Type="http://schemas.openxmlformats.org/officeDocument/2006/relationships/slideLayout" Target="../slideLayouts/slideLayout79.xml"/><Relationship Id="rId10" Type="http://schemas.openxmlformats.org/officeDocument/2006/relationships/theme" Target="../theme/theme11.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9.pn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12.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5" Type="http://schemas.openxmlformats.org/officeDocument/2006/relationships/slideLayout" Target="../slideLayouts/slideLayout99.xml"/><Relationship Id="rId10" Type="http://schemas.openxmlformats.org/officeDocument/2006/relationships/image" Target="../media/image17.png"/><Relationship Id="rId4" Type="http://schemas.openxmlformats.org/officeDocument/2006/relationships/slideLayout" Target="../slideLayouts/slideLayout98.xml"/><Relationship Id="rId9"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5" Type="http://schemas.openxmlformats.org/officeDocument/2006/relationships/slideLayout" Target="../slideLayouts/slideLayout107.xml"/><Relationship Id="rId10" Type="http://schemas.openxmlformats.org/officeDocument/2006/relationships/image" Target="../media/image17.png"/><Relationship Id="rId4" Type="http://schemas.openxmlformats.org/officeDocument/2006/relationships/slideLayout" Target="../slideLayouts/slideLayout106.xml"/><Relationship Id="rId9"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20.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5.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20.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6.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135.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image" Target="../media/image5.png"/><Relationship Id="rId5" Type="http://schemas.openxmlformats.org/officeDocument/2006/relationships/theme" Target="../theme/theme17.xml"/><Relationship Id="rId4" Type="http://schemas.openxmlformats.org/officeDocument/2006/relationships/slideLayout" Target="../slideLayouts/slideLayout136.xml"/></Relationships>
</file>

<file path=ppt/slideMasters/_rels/slideMaster1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139.xml"/><Relationship Id="rId7" Type="http://schemas.openxmlformats.org/officeDocument/2006/relationships/theme" Target="../theme/theme18.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5" Type="http://schemas.openxmlformats.org/officeDocument/2006/relationships/slideLayout" Target="../slideLayouts/slideLayout141.xml"/><Relationship Id="rId4" Type="http://schemas.openxmlformats.org/officeDocument/2006/relationships/slideLayout" Target="../slideLayouts/slideLayout140.xml"/></Relationships>
</file>

<file path=ppt/slideMasters/_rels/slideMaster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Layout" Target="../slideLayouts/slideLayout145.xml"/><Relationship Id="rId7" Type="http://schemas.openxmlformats.org/officeDocument/2006/relationships/theme" Target="../theme/theme19.xml"/><Relationship Id="rId2" Type="http://schemas.openxmlformats.org/officeDocument/2006/relationships/slideLayout" Target="../slideLayouts/slideLayout144.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5" Type="http://schemas.openxmlformats.org/officeDocument/2006/relationships/slideLayout" Target="../slideLayouts/slideLayout147.xml"/><Relationship Id="rId4" Type="http://schemas.openxmlformats.org/officeDocument/2006/relationships/slideLayout" Target="../slideLayouts/slideLayout146.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151.xml"/><Relationship Id="rId7" Type="http://schemas.openxmlformats.org/officeDocument/2006/relationships/theme" Target="../theme/theme20.xml"/><Relationship Id="rId2" Type="http://schemas.openxmlformats.org/officeDocument/2006/relationships/slideLayout" Target="../slideLayouts/slideLayout150.xml"/><Relationship Id="rId1" Type="http://schemas.openxmlformats.org/officeDocument/2006/relationships/slideLayout" Target="../slideLayouts/slideLayout149.xml"/><Relationship Id="rId6" Type="http://schemas.openxmlformats.org/officeDocument/2006/relationships/slideLayout" Target="../slideLayouts/slideLayout154.xml"/><Relationship Id="rId5" Type="http://schemas.openxmlformats.org/officeDocument/2006/relationships/slideLayout" Target="../slideLayouts/slideLayout153.xml"/><Relationship Id="rId4" Type="http://schemas.openxmlformats.org/officeDocument/2006/relationships/slideLayout" Target="../slideLayouts/slideLayout152.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157.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image" Target="../media/image1.png"/><Relationship Id="rId5" Type="http://schemas.openxmlformats.org/officeDocument/2006/relationships/theme" Target="../theme/theme21.xml"/><Relationship Id="rId4" Type="http://schemas.openxmlformats.org/officeDocument/2006/relationships/slideLayout" Target="../slideLayouts/slideLayout158.xml"/></Relationships>
</file>

<file path=ppt/slideMasters/_rels/slideMaster22.xml.rels><?xml version="1.0" encoding="UTF-8" standalone="yes"?>
<Relationships xmlns="http://schemas.openxmlformats.org/package/2006/relationships"><Relationship Id="rId3" Type="http://schemas.openxmlformats.org/officeDocument/2006/relationships/slideLayout" Target="../slideLayouts/slideLayout161.xml"/><Relationship Id="rId2" Type="http://schemas.openxmlformats.org/officeDocument/2006/relationships/slideLayout" Target="../slideLayouts/slideLayout160.xml"/><Relationship Id="rId1" Type="http://schemas.openxmlformats.org/officeDocument/2006/relationships/slideLayout" Target="../slideLayouts/slideLayout159.xml"/><Relationship Id="rId5" Type="http://schemas.openxmlformats.org/officeDocument/2006/relationships/image" Target="../media/image1.png"/><Relationship Id="rId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164.xml"/><Relationship Id="rId2" Type="http://schemas.openxmlformats.org/officeDocument/2006/relationships/slideLayout" Target="../slideLayouts/slideLayout163.xml"/><Relationship Id="rId1" Type="http://schemas.openxmlformats.org/officeDocument/2006/relationships/slideLayout" Target="../slideLayouts/slideLayout162.xml"/><Relationship Id="rId6" Type="http://schemas.openxmlformats.org/officeDocument/2006/relationships/image" Target="../media/image25.png"/><Relationship Id="rId5" Type="http://schemas.openxmlformats.org/officeDocument/2006/relationships/theme" Target="../theme/theme23.xml"/><Relationship Id="rId4" Type="http://schemas.openxmlformats.org/officeDocument/2006/relationships/slideLayout" Target="../slideLayouts/slideLayout165.xml"/></Relationships>
</file>

<file path=ppt/slideMasters/_rels/slideMaster24.xml.rels><?xml version="1.0" encoding="UTF-8" standalone="yes"?>
<Relationships xmlns="http://schemas.openxmlformats.org/package/2006/relationships"><Relationship Id="rId3" Type="http://schemas.openxmlformats.org/officeDocument/2006/relationships/slideLayout" Target="../slideLayouts/slideLayout168.xml"/><Relationship Id="rId7" Type="http://schemas.openxmlformats.org/officeDocument/2006/relationships/image" Target="../media/image25.png"/><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theme" Target="../theme/theme24.xml"/><Relationship Id="rId5" Type="http://schemas.openxmlformats.org/officeDocument/2006/relationships/slideLayout" Target="../slideLayouts/slideLayout170.xml"/><Relationship Id="rId4" Type="http://schemas.openxmlformats.org/officeDocument/2006/relationships/slideLayout" Target="../slideLayouts/slideLayout16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1.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4.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1.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5.png"/><Relationship Id="rId5" Type="http://schemas.openxmlformats.org/officeDocument/2006/relationships/slideLayout" Target="../slideLayouts/slideLayout29.xml"/><Relationship Id="rId10" Type="http://schemas.openxmlformats.org/officeDocument/2006/relationships/theme" Target="../theme/theme6.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5.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7.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theme" Target="../theme/theme8.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19" Type="http://schemas.openxmlformats.org/officeDocument/2006/relationships/image" Target="../media/image8.jpg"/><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63.xml"/><Relationship Id="rId7" Type="http://schemas.openxmlformats.org/officeDocument/2006/relationships/theme" Target="../theme/theme9.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96860"/>
          </a:xfrm>
          <a:prstGeom prst="rect">
            <a:avLst/>
          </a:prstGeom>
        </p:spPr>
        <p:txBody>
          <a:bodyPr vert="horz" lIns="91440" tIns="45720" rIns="91440" bIns="45720" rtlCol="0" anchor="b">
            <a:normAutofit/>
          </a:bodyPr>
          <a:lstStyle/>
          <a:p>
            <a:r>
              <a:rPr lang="en-US"/>
              <a:t>CLICK TO EDIT </a:t>
            </a:r>
            <a:br>
              <a:rPr lang="en-US"/>
            </a:br>
            <a:r>
              <a:rPr lang="en-US"/>
              <a:t>MASTER TITLE STYLE</a:t>
            </a:r>
          </a:p>
        </p:txBody>
      </p:sp>
      <p:sp>
        <p:nvSpPr>
          <p:cNvPr id="3" name="Text Placeholder 2"/>
          <p:cNvSpPr>
            <a:spLocks noGrp="1"/>
          </p:cNvSpPr>
          <p:nvPr>
            <p:ph type="body" idx="1"/>
          </p:nvPr>
        </p:nvSpPr>
        <p:spPr>
          <a:xfrm>
            <a:off x="838200" y="1465337"/>
            <a:ext cx="10515600" cy="431042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5916117"/>
            <a:ext cx="2743200" cy="365125"/>
          </a:xfrm>
          <a:prstGeom prst="rect">
            <a:avLst/>
          </a:prstGeom>
        </p:spPr>
        <p:txBody>
          <a:bodyPr vert="horz" lIns="91440" tIns="45720" rIns="91440" bIns="45720" rtlCol="0" anchor="ctr"/>
          <a:lstStyle>
            <a:lvl1pPr algn="l">
              <a:defRPr sz="750">
                <a:solidFill>
                  <a:schemeClr val="tx1">
                    <a:tint val="75000"/>
                  </a:schemeClr>
                </a:solidFill>
              </a:defRPr>
            </a:lvl1pPr>
          </a:lstStyle>
          <a:p>
            <a:pPr defTabSz="799364"/>
            <a:endParaRPr lang="en-US">
              <a:solidFill>
                <a:srgbClr val="424242">
                  <a:tint val="75000"/>
                </a:srgbClr>
              </a:solidFill>
            </a:endParaRPr>
          </a:p>
        </p:txBody>
      </p:sp>
      <p:sp>
        <p:nvSpPr>
          <p:cNvPr id="5" name="Footer Placeholder 4"/>
          <p:cNvSpPr>
            <a:spLocks noGrp="1"/>
          </p:cNvSpPr>
          <p:nvPr>
            <p:ph type="ftr" sz="quarter" idx="3"/>
          </p:nvPr>
        </p:nvSpPr>
        <p:spPr>
          <a:xfrm>
            <a:off x="4038600" y="5916117"/>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pPr defTabSz="799364"/>
            <a:endParaRPr lang="en-US">
              <a:solidFill>
                <a:srgbClr val="424242">
                  <a:tint val="75000"/>
                </a:srgbClr>
              </a:solidFill>
            </a:endParaRPr>
          </a:p>
        </p:txBody>
      </p:sp>
      <p:sp>
        <p:nvSpPr>
          <p:cNvPr id="6" name="Slide Number Placeholder 5"/>
          <p:cNvSpPr>
            <a:spLocks noGrp="1"/>
          </p:cNvSpPr>
          <p:nvPr>
            <p:ph type="sldNum" sz="quarter" idx="4"/>
          </p:nvPr>
        </p:nvSpPr>
        <p:spPr>
          <a:xfrm>
            <a:off x="8610600" y="5916117"/>
            <a:ext cx="2743200" cy="365125"/>
          </a:xfrm>
          <a:prstGeom prst="rect">
            <a:avLst/>
          </a:prstGeom>
        </p:spPr>
        <p:txBody>
          <a:bodyPr vert="horz" lIns="91440" tIns="45720" rIns="91440" bIns="45720" rtlCol="0" anchor="ctr"/>
          <a:lstStyle>
            <a:lvl1pPr algn="r">
              <a:defRPr sz="750">
                <a:solidFill>
                  <a:schemeClr val="tx1">
                    <a:tint val="75000"/>
                  </a:schemeClr>
                </a:solidFill>
              </a:defRPr>
            </a:lvl1pPr>
          </a:lstStyle>
          <a:p>
            <a:pPr defTabSz="799364"/>
            <a:fld id="{FCEE2C88-6C8F-484D-AF69-578F576B1F44}" type="slidenum">
              <a:rPr lang="en-US" smtClean="0">
                <a:solidFill>
                  <a:srgbClr val="424242">
                    <a:tint val="75000"/>
                  </a:srgbClr>
                </a:solidFill>
              </a:rPr>
              <a:pPr defTabSz="799364"/>
              <a:t>‹#›</a:t>
            </a:fld>
            <a:endParaRPr lang="en-US">
              <a:solidFill>
                <a:srgbClr val="424242">
                  <a:tint val="75000"/>
                </a:srgbClr>
              </a:solidFill>
            </a:endParaRPr>
          </a:p>
        </p:txBody>
      </p:sp>
      <p:sp>
        <p:nvSpPr>
          <p:cNvPr id="19" name="Rectangle 18"/>
          <p:cNvSpPr/>
          <p:nvPr userDrawn="1"/>
        </p:nvSpPr>
        <p:spPr>
          <a:xfrm>
            <a:off x="1620645" y="6323611"/>
            <a:ext cx="10571355" cy="53438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574" b="0" i="0" u="none" strike="noStrike" kern="1200" cap="none" spc="0" normalizeH="0" baseline="0" noProof="0">
              <a:ln>
                <a:noFill/>
              </a:ln>
              <a:solidFill>
                <a:srgbClr val="FFFFFF"/>
              </a:solidFill>
              <a:effectLst/>
              <a:uLnTx/>
              <a:uFillTx/>
              <a:latin typeface="Arial" charset="0"/>
              <a:ea typeface="Arial"/>
              <a:cs typeface="+mn-cs"/>
            </a:endParaRPr>
          </a:p>
        </p:txBody>
      </p:sp>
      <p:sp>
        <p:nvSpPr>
          <p:cNvPr id="20" name="Rectangle 19"/>
          <p:cNvSpPr/>
          <p:nvPr userDrawn="1"/>
        </p:nvSpPr>
        <p:spPr>
          <a:xfrm>
            <a:off x="-1" y="6323610"/>
            <a:ext cx="1620645" cy="5343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574" b="0" i="0" u="none" strike="noStrike" kern="1200" cap="none" spc="0" normalizeH="0" baseline="0" noProof="0">
              <a:ln>
                <a:noFill/>
              </a:ln>
              <a:solidFill>
                <a:srgbClr val="FFFFFF"/>
              </a:solidFill>
              <a:effectLst/>
              <a:uLnTx/>
              <a:uFillTx/>
              <a:latin typeface="Arial" charset="0"/>
              <a:ea typeface="Arial"/>
              <a:cs typeface="+mn-cs"/>
            </a:endParaRPr>
          </a:p>
        </p:txBody>
      </p:sp>
      <p:sp>
        <p:nvSpPr>
          <p:cNvPr id="21" name="Rectangle 20"/>
          <p:cNvSpPr/>
          <p:nvPr userDrawn="1"/>
        </p:nvSpPr>
        <p:spPr>
          <a:xfrm>
            <a:off x="1799175" y="6537665"/>
            <a:ext cx="3899876" cy="220573"/>
          </a:xfrm>
          <a:prstGeom prst="rect">
            <a:avLst/>
          </a:prstGeom>
        </p:spPr>
        <p:txBody>
          <a:bodyPr wrap="square">
            <a:spAutoFit/>
          </a:bodyPr>
          <a:lstStyle/>
          <a:p>
            <a:pPr marL="0" marR="0" lvl="0" indent="0" algn="l" defTabSz="799364" rtl="0" eaLnBrk="1" fontAlgn="auto" latinLnBrk="0" hangingPunct="1">
              <a:lnSpc>
                <a:spcPts val="1018"/>
              </a:lnSpc>
              <a:spcBef>
                <a:spcPts val="0"/>
              </a:spcBef>
              <a:spcAft>
                <a:spcPts val="0"/>
              </a:spcAft>
              <a:buClrTx/>
              <a:buSzTx/>
              <a:buFontTx/>
              <a:buNone/>
              <a:tabLst/>
              <a:defRPr/>
            </a:pPr>
            <a:r>
              <a:rPr kumimoji="0" lang="en-US" sz="1071" b="1" i="0" u="none" strike="noStrike" kern="1200" cap="none" spc="0" normalizeH="0" baseline="0" noProof="0">
                <a:ln>
                  <a:noFill/>
                </a:ln>
                <a:solidFill>
                  <a:prstClr val="white"/>
                </a:solidFill>
                <a:effectLst/>
                <a:uLnTx/>
                <a:uFillTx/>
                <a:latin typeface="Helvetica" charset="0"/>
                <a:ea typeface="Helvetica" charset="0"/>
                <a:cs typeface="Helvetica" charset="0"/>
              </a:rPr>
              <a:t>Radiation Oncology</a:t>
            </a:r>
          </a:p>
        </p:txBody>
      </p:sp>
      <p:pic>
        <p:nvPicPr>
          <p:cNvPr id="22" name="Picture 21"/>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608880" y="6382260"/>
            <a:ext cx="1801085" cy="440871"/>
          </a:xfrm>
          <a:prstGeom prst="rect">
            <a:avLst/>
          </a:prstGeom>
        </p:spPr>
      </p:pic>
    </p:spTree>
    <p:extLst>
      <p:ext uri="{BB962C8B-B14F-4D97-AF65-F5344CB8AC3E}">
        <p14:creationId xmlns:p14="http://schemas.microsoft.com/office/powerpoint/2010/main" val="3702757577"/>
      </p:ext>
    </p:extLst>
  </p:cSld>
  <p:clrMap bg1="lt1" tx1="dk1" bg2="lt2" tx2="dk2" accent1="accent1" accent2="accent2" accent3="accent3" accent4="accent4" accent5="accent5" accent6="accent6" hlink="hlink" folHlink="folHlink"/>
  <p:sldLayoutIdLst>
    <p:sldLayoutId id="2147483692" r:id="rId1"/>
    <p:sldLayoutId id="2147483661" r:id="rId2"/>
    <p:sldLayoutId id="2147483693" r:id="rId3"/>
    <p:sldLayoutId id="2147483723" r:id="rId4"/>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p:titleStyle>
    <p:bodyStyle>
      <a:lvl1pPr marL="228598" indent="-228598" algn="l" defTabSz="914392" rtl="0" eaLnBrk="1" latinLnBrk="0" hangingPunct="1">
        <a:lnSpc>
          <a:spcPct val="90000"/>
        </a:lnSpc>
        <a:spcBef>
          <a:spcPts val="1000"/>
        </a:spcBef>
        <a:buFont typeface="Arial" panose="020B0604020202020204" pitchFamily="34" charset="0"/>
        <a:buChar char="•"/>
        <a:defRPr sz="1286" kern="1200">
          <a:solidFill>
            <a:schemeClr val="tx1"/>
          </a:solidFill>
          <a:latin typeface="+mn-lt"/>
          <a:ea typeface="+mn-ea"/>
          <a:cs typeface="+mn-cs"/>
        </a:defRPr>
      </a:lvl1pPr>
      <a:lvl2pPr marL="685794"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2pPr>
      <a:lvl3pPr marL="1142990"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3pPr>
      <a:lvl4pPr marL="1600186"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4pPr>
      <a:lvl5pPr marL="2057382"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5pPr>
      <a:lvl6pPr marL="2514578"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74"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70"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66"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2" rtl="0" eaLnBrk="1" latinLnBrk="0" hangingPunct="1">
        <a:defRPr sz="1800" kern="1200">
          <a:solidFill>
            <a:schemeClr val="tx1"/>
          </a:solidFill>
          <a:latin typeface="+mn-lt"/>
          <a:ea typeface="+mn-ea"/>
          <a:cs typeface="+mn-cs"/>
        </a:defRPr>
      </a:lvl1pPr>
      <a:lvl2pPr marL="457196" algn="l" defTabSz="914392" rtl="0" eaLnBrk="1" latinLnBrk="0" hangingPunct="1">
        <a:defRPr sz="1800" kern="1200">
          <a:solidFill>
            <a:schemeClr val="tx1"/>
          </a:solidFill>
          <a:latin typeface="+mn-lt"/>
          <a:ea typeface="+mn-ea"/>
          <a:cs typeface="+mn-cs"/>
        </a:defRPr>
      </a:lvl2pPr>
      <a:lvl3pPr marL="914392" algn="l" defTabSz="914392" rtl="0" eaLnBrk="1" latinLnBrk="0" hangingPunct="1">
        <a:defRPr sz="1800" kern="1200">
          <a:solidFill>
            <a:schemeClr val="tx1"/>
          </a:solidFill>
          <a:latin typeface="+mn-lt"/>
          <a:ea typeface="+mn-ea"/>
          <a:cs typeface="+mn-cs"/>
        </a:defRPr>
      </a:lvl3pPr>
      <a:lvl4pPr marL="1371588" algn="l" defTabSz="914392" rtl="0" eaLnBrk="1" latinLnBrk="0" hangingPunct="1">
        <a:defRPr sz="1800" kern="1200">
          <a:solidFill>
            <a:schemeClr val="tx1"/>
          </a:solidFill>
          <a:latin typeface="+mn-lt"/>
          <a:ea typeface="+mn-ea"/>
          <a:cs typeface="+mn-cs"/>
        </a:defRPr>
      </a:lvl4pPr>
      <a:lvl5pPr marL="1828784" algn="l" defTabSz="914392" rtl="0" eaLnBrk="1" latinLnBrk="0" hangingPunct="1">
        <a:defRPr sz="1800" kern="1200">
          <a:solidFill>
            <a:schemeClr val="tx1"/>
          </a:solidFill>
          <a:latin typeface="+mn-lt"/>
          <a:ea typeface="+mn-ea"/>
          <a:cs typeface="+mn-cs"/>
        </a:defRPr>
      </a:lvl5pPr>
      <a:lvl6pPr marL="2285980" algn="l" defTabSz="914392" rtl="0" eaLnBrk="1" latinLnBrk="0" hangingPunct="1">
        <a:defRPr sz="1800" kern="1200">
          <a:solidFill>
            <a:schemeClr val="tx1"/>
          </a:solidFill>
          <a:latin typeface="+mn-lt"/>
          <a:ea typeface="+mn-ea"/>
          <a:cs typeface="+mn-cs"/>
        </a:defRPr>
      </a:lvl6pPr>
      <a:lvl7pPr marL="2743176" algn="l" defTabSz="914392" rtl="0" eaLnBrk="1" latinLnBrk="0" hangingPunct="1">
        <a:defRPr sz="1800" kern="1200">
          <a:solidFill>
            <a:schemeClr val="tx1"/>
          </a:solidFill>
          <a:latin typeface="+mn-lt"/>
          <a:ea typeface="+mn-ea"/>
          <a:cs typeface="+mn-cs"/>
        </a:defRPr>
      </a:lvl7pPr>
      <a:lvl8pPr marL="3200372" algn="l" defTabSz="914392" rtl="0" eaLnBrk="1" latinLnBrk="0" hangingPunct="1">
        <a:defRPr sz="1800" kern="1200">
          <a:solidFill>
            <a:schemeClr val="tx1"/>
          </a:solidFill>
          <a:latin typeface="+mn-lt"/>
          <a:ea typeface="+mn-ea"/>
          <a:cs typeface="+mn-cs"/>
        </a:defRPr>
      </a:lvl8pPr>
      <a:lvl9pPr marL="3657568" algn="l" defTabSz="91439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6329364"/>
            <a:ext cx="1524000" cy="528637"/>
          </a:xfrm>
          <a:prstGeom prst="rect">
            <a:avLst/>
          </a:prstGeom>
          <a:solidFill>
            <a:srgbClr val="7C9C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6" name="Title Placeholder 1"/>
          <p:cNvSpPr>
            <a:spLocks noGrp="1"/>
          </p:cNvSpPr>
          <p:nvPr>
            <p:ph type="title"/>
          </p:nvPr>
        </p:nvSpPr>
        <p:spPr bwMode="auto">
          <a:xfrm>
            <a:off x="621792" y="228600"/>
            <a:ext cx="10954512" cy="5669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norm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621792" y="969264"/>
            <a:ext cx="10954512" cy="52120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rmAutofit/>
          </a:bodyPr>
          <a:lstStyle/>
          <a:p>
            <a:pPr lvl="0"/>
            <a:r>
              <a:rPr lang="en-US" dirty="0"/>
              <a:t> Click to edit Master text styles</a:t>
            </a:r>
          </a:p>
          <a:p>
            <a:pPr lvl="1"/>
            <a:r>
              <a:rPr lang="en-US" dirty="0"/>
              <a:t> Second level</a:t>
            </a:r>
          </a:p>
          <a:p>
            <a:pPr lvl="2"/>
            <a:r>
              <a:rPr lang="en-US" dirty="0"/>
              <a:t> Third level</a:t>
            </a:r>
          </a:p>
          <a:p>
            <a:pPr lvl="3"/>
            <a:r>
              <a:rPr lang="en-US" dirty="0"/>
              <a:t> Fourth level</a:t>
            </a:r>
          </a:p>
          <a:p>
            <a:pPr lvl="4"/>
            <a:r>
              <a:rPr lang="en-US" dirty="0"/>
              <a:t> Fifth level</a:t>
            </a:r>
          </a:p>
        </p:txBody>
      </p:sp>
      <p:sp>
        <p:nvSpPr>
          <p:cNvPr id="6" name="TextBox 5"/>
          <p:cNvSpPr txBox="1"/>
          <p:nvPr/>
        </p:nvSpPr>
        <p:spPr>
          <a:xfrm>
            <a:off x="1524000" y="6453159"/>
            <a:ext cx="2194560"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Radiation Oncology</a:t>
            </a:r>
          </a:p>
        </p:txBody>
      </p:sp>
      <p:sp>
        <p:nvSpPr>
          <p:cNvPr id="9"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200" b="1">
                <a:solidFill>
                  <a:srgbClr val="FFFFFF"/>
                </a:solidFill>
                <a:latin typeface="Arial" panose="020B0604020202020204" pitchFamily="34" charset="0"/>
                <a:cs typeface="Arial" panose="020B0604020202020204" pitchFamily="34" charset="0"/>
              </a:defRPr>
            </a:lvl1pPr>
          </a:lstStyle>
          <a:p>
            <a:fld id="{6A4BAE81-CDD8-4847-A5FF-6A76B652A75C}" type="slidenum">
              <a:rPr lang="en-US" smtClean="0"/>
              <a:t>‹#›</a:t>
            </a:fld>
            <a:endParaRPr lang="en-US"/>
          </a:p>
        </p:txBody>
      </p:sp>
      <p:sp>
        <p:nvSpPr>
          <p:cNvPr id="10"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dirty="0"/>
              <a:t>Mu-Han Lin, Ph.D., 2023</a:t>
            </a:r>
          </a:p>
        </p:txBody>
      </p:sp>
      <p:pic>
        <p:nvPicPr>
          <p:cNvPr id="11" name="Picture 7" descr="NewLogo_wht.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049158" y="6364224"/>
            <a:ext cx="1555750" cy="44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31527331"/>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Lst>
  <p:txStyles>
    <p:titleStyle>
      <a:lvl1pPr algn="l" defTabSz="457200" rtl="0" eaLnBrk="1" fontAlgn="base" hangingPunct="1">
        <a:spcBef>
          <a:spcPct val="0"/>
        </a:spcBef>
        <a:spcAft>
          <a:spcPct val="0"/>
        </a:spcAft>
        <a:defRPr sz="3200" b="1" kern="1200">
          <a:solidFill>
            <a:srgbClr val="004278"/>
          </a:solidFill>
          <a:latin typeface="Arial" panose="020B0604020202020204" pitchFamily="34" charset="0"/>
          <a:ea typeface="Arial" panose="020B0604020202020204" pitchFamily="34" charset="0"/>
          <a:cs typeface="Arial" panose="020B0604020202020204" pitchFamily="34" charset="0"/>
        </a:defRPr>
      </a:lvl1pPr>
      <a:lvl2pPr algn="l" defTabSz="457200" rtl="0" eaLnBrk="1" fontAlgn="base" hangingPunct="1">
        <a:spcBef>
          <a:spcPct val="0"/>
        </a:spcBef>
        <a:spcAft>
          <a:spcPct val="0"/>
        </a:spcAft>
        <a:defRPr sz="3200" b="1">
          <a:solidFill>
            <a:srgbClr val="004278"/>
          </a:solidFill>
          <a:latin typeface="Arial" charset="0"/>
          <a:ea typeface="Geneva" charset="0"/>
        </a:defRPr>
      </a:lvl2pPr>
      <a:lvl3pPr algn="l" defTabSz="457200" rtl="0" eaLnBrk="1" fontAlgn="base" hangingPunct="1">
        <a:spcBef>
          <a:spcPct val="0"/>
        </a:spcBef>
        <a:spcAft>
          <a:spcPct val="0"/>
        </a:spcAft>
        <a:defRPr sz="3200" b="1">
          <a:solidFill>
            <a:srgbClr val="004278"/>
          </a:solidFill>
          <a:latin typeface="Arial" charset="0"/>
          <a:ea typeface="Geneva" charset="0"/>
        </a:defRPr>
      </a:lvl3pPr>
      <a:lvl4pPr algn="l" defTabSz="457200" rtl="0" eaLnBrk="1" fontAlgn="base" hangingPunct="1">
        <a:spcBef>
          <a:spcPct val="0"/>
        </a:spcBef>
        <a:spcAft>
          <a:spcPct val="0"/>
        </a:spcAft>
        <a:defRPr sz="3200" b="1">
          <a:solidFill>
            <a:srgbClr val="004278"/>
          </a:solidFill>
          <a:latin typeface="Arial" charset="0"/>
          <a:ea typeface="Geneva" charset="0"/>
        </a:defRPr>
      </a:lvl4pPr>
      <a:lvl5pPr algn="l" defTabSz="457200" rtl="0" eaLnBrk="1" fontAlgn="base" hangingPunct="1">
        <a:spcBef>
          <a:spcPct val="0"/>
        </a:spcBef>
        <a:spcAft>
          <a:spcPct val="0"/>
        </a:spcAft>
        <a:defRPr sz="3200" b="1">
          <a:solidFill>
            <a:srgbClr val="004278"/>
          </a:solidFill>
          <a:latin typeface="Arial" charset="0"/>
          <a:ea typeface="Geneva" charset="0"/>
        </a:defRPr>
      </a:lvl5pPr>
      <a:lvl6pPr marL="457200" algn="l" defTabSz="457200" rtl="0" eaLnBrk="1" fontAlgn="base" hangingPunct="1">
        <a:spcBef>
          <a:spcPct val="0"/>
        </a:spcBef>
        <a:spcAft>
          <a:spcPct val="0"/>
        </a:spcAft>
        <a:defRPr sz="1600" b="1">
          <a:solidFill>
            <a:srgbClr val="004278"/>
          </a:solidFill>
          <a:latin typeface="Helvetica" charset="0"/>
          <a:ea typeface="Geneva" charset="0"/>
        </a:defRPr>
      </a:lvl6pPr>
      <a:lvl7pPr marL="914400" algn="l" defTabSz="457200" rtl="0" eaLnBrk="1" fontAlgn="base" hangingPunct="1">
        <a:spcBef>
          <a:spcPct val="0"/>
        </a:spcBef>
        <a:spcAft>
          <a:spcPct val="0"/>
        </a:spcAft>
        <a:defRPr sz="1600" b="1">
          <a:solidFill>
            <a:srgbClr val="004278"/>
          </a:solidFill>
          <a:latin typeface="Helvetica" charset="0"/>
          <a:ea typeface="Geneva" charset="0"/>
        </a:defRPr>
      </a:lvl7pPr>
      <a:lvl8pPr marL="1371600" algn="l" defTabSz="457200" rtl="0" eaLnBrk="1" fontAlgn="base" hangingPunct="1">
        <a:spcBef>
          <a:spcPct val="0"/>
        </a:spcBef>
        <a:spcAft>
          <a:spcPct val="0"/>
        </a:spcAft>
        <a:defRPr sz="1600" b="1">
          <a:solidFill>
            <a:srgbClr val="004278"/>
          </a:solidFill>
          <a:latin typeface="Helvetica" charset="0"/>
          <a:ea typeface="Geneva" charset="0"/>
        </a:defRPr>
      </a:lvl8pPr>
      <a:lvl9pPr marL="1828800" algn="l" defTabSz="457200" rtl="0" eaLnBrk="1" fontAlgn="base" hangingPunct="1">
        <a:spcBef>
          <a:spcPct val="0"/>
        </a:spcBef>
        <a:spcAft>
          <a:spcPct val="0"/>
        </a:spcAft>
        <a:defRPr sz="1600" b="1">
          <a:solidFill>
            <a:srgbClr val="004278"/>
          </a:solidFill>
          <a:latin typeface="Helvetica" charset="0"/>
          <a:ea typeface="Geneva" charset="0"/>
        </a:defRPr>
      </a:lvl9pPr>
    </p:titleStyle>
    <p:bodyStyle>
      <a:lvl1pPr marL="227013" indent="-227013" algn="l" defTabSz="457200" rtl="0" eaLnBrk="1" fontAlgn="base" hangingPunct="1">
        <a:spcBef>
          <a:spcPts val="1000"/>
        </a:spcBef>
        <a:spcAft>
          <a:spcPct val="0"/>
        </a:spcAft>
        <a:buClr>
          <a:srgbClr val="F79646"/>
        </a:buClr>
        <a:buSzPct val="100000"/>
        <a:buFont typeface="Wingdings" charset="0"/>
        <a:buChar char="§"/>
        <a:tabLst>
          <a:tab pos="227013" algn="l"/>
        </a:tabLst>
        <a:defRPr sz="2800" b="1" kern="1200">
          <a:solidFill>
            <a:schemeClr val="tx2"/>
          </a:solidFill>
          <a:latin typeface="Arial" panose="020B0604020202020204" pitchFamily="34" charset="0"/>
          <a:ea typeface="Arial" panose="020B0604020202020204" pitchFamily="34" charset="0"/>
          <a:cs typeface="Arial" panose="020B0604020202020204" pitchFamily="34" charset="0"/>
        </a:defRPr>
      </a:lvl1pPr>
      <a:lvl2pPr marL="457200" indent="-173038" algn="l" defTabSz="457200" rtl="0" eaLnBrk="1" fontAlgn="base" hangingPunct="1">
        <a:spcBef>
          <a:spcPts val="1000"/>
        </a:spcBef>
        <a:spcAft>
          <a:spcPct val="0"/>
        </a:spcAft>
        <a:buClr>
          <a:srgbClr val="F79646"/>
        </a:buClr>
        <a:buFont typeface="Lucida Grande" charset="0"/>
        <a:buChar char="–"/>
        <a:defRPr sz="2400" b="1" kern="1200">
          <a:solidFill>
            <a:schemeClr val="tx1">
              <a:lumMod val="65000"/>
              <a:lumOff val="35000"/>
            </a:schemeClr>
          </a:solidFill>
          <a:latin typeface="Arial" panose="020B0604020202020204" pitchFamily="34" charset="0"/>
          <a:ea typeface="Arial" panose="020B0604020202020204" pitchFamily="34" charset="0"/>
          <a:cs typeface="Arial" panose="020B0604020202020204" pitchFamily="34" charset="0"/>
        </a:defRPr>
      </a:lvl2pPr>
      <a:lvl3pPr marL="457200" indent="136525" algn="l" defTabSz="457200" rtl="0" eaLnBrk="1" fontAlgn="base" hangingPunct="1">
        <a:spcBef>
          <a:spcPts val="1000"/>
        </a:spcBef>
        <a:spcAft>
          <a:spcPct val="0"/>
        </a:spcAft>
        <a:buClr>
          <a:srgbClr val="F79646"/>
        </a:buClr>
        <a:buFont typeface="Lucida Grande" charset="0"/>
        <a:buChar char="–"/>
        <a:defRPr sz="2000" b="1" kern="1200">
          <a:solidFill>
            <a:schemeClr val="tx1">
              <a:lumMod val="65000"/>
              <a:lumOff val="35000"/>
            </a:schemeClr>
          </a:solidFill>
          <a:latin typeface="Arial" panose="020B0604020202020204" pitchFamily="34" charset="0"/>
          <a:ea typeface="Arial" panose="020B0604020202020204" pitchFamily="34" charset="0"/>
          <a:cs typeface="Arial" panose="020B0604020202020204" pitchFamily="34" charset="0"/>
        </a:defRPr>
      </a:lvl3pPr>
      <a:lvl4pPr marL="685800" indent="136525" algn="l" defTabSz="457200" rtl="0" eaLnBrk="1" fontAlgn="base" hangingPunct="1">
        <a:spcBef>
          <a:spcPts val="1000"/>
        </a:spcBef>
        <a:spcAft>
          <a:spcPct val="0"/>
        </a:spcAft>
        <a:buClr>
          <a:srgbClr val="F79646"/>
        </a:buClr>
        <a:buFont typeface="Lucida Grande" charset="0"/>
        <a:buChar char="–"/>
        <a:defRPr b="1" kern="1200">
          <a:solidFill>
            <a:schemeClr val="tx1">
              <a:lumMod val="65000"/>
              <a:lumOff val="35000"/>
            </a:schemeClr>
          </a:solidFill>
          <a:latin typeface="Arial" panose="020B0604020202020204" pitchFamily="34" charset="0"/>
          <a:ea typeface="Arial" panose="020B0604020202020204" pitchFamily="34" charset="0"/>
          <a:cs typeface="Arial" panose="020B0604020202020204" pitchFamily="34" charset="0"/>
        </a:defRPr>
      </a:lvl4pPr>
      <a:lvl5pPr marL="914400" indent="136525" algn="l" defTabSz="457200" rtl="0" eaLnBrk="1" fontAlgn="base" hangingPunct="1">
        <a:spcBef>
          <a:spcPts val="1000"/>
        </a:spcBef>
        <a:spcAft>
          <a:spcPct val="0"/>
        </a:spcAft>
        <a:buClr>
          <a:srgbClr val="F79646"/>
        </a:buClr>
        <a:buFont typeface="Lucida Grande" charset="0"/>
        <a:buChar char="–"/>
        <a:defRPr sz="1600" b="1" kern="1200">
          <a:solidFill>
            <a:schemeClr val="tx1">
              <a:lumMod val="65000"/>
              <a:lumOff val="35000"/>
            </a:schemeClr>
          </a:solidFill>
          <a:latin typeface="Arial" panose="020B0604020202020204" pitchFamily="34" charset="0"/>
          <a:ea typeface="Arial" panose="020B0604020202020204" pitchFamily="34" charset="0"/>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1037167" y="411163"/>
            <a:ext cx="1035473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4099" name="Text Placeholder 2"/>
          <p:cNvSpPr>
            <a:spLocks noGrp="1"/>
          </p:cNvSpPr>
          <p:nvPr>
            <p:ph type="body" idx="1"/>
          </p:nvPr>
        </p:nvSpPr>
        <p:spPr bwMode="auto">
          <a:xfrm>
            <a:off x="1037167" y="1006475"/>
            <a:ext cx="10663767" cy="502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a:effectLst>
                <a:outerShdw blurRad="38100" dist="38100" dir="2700000" algn="tl">
                  <a:srgbClr val="000000">
                    <a:alpha val="43137"/>
                  </a:srgbClr>
                </a:outerShdw>
              </a:effectLst>
            </a:endParaRPr>
          </a:p>
        </p:txBody>
      </p:sp>
      <p:pic>
        <p:nvPicPr>
          <p:cNvPr id="4101" name="Picture 7" descr="NewLogo_wht.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8157055"/>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Lst>
  <p:txStyles>
    <p:titleStyle>
      <a:lvl1pPr algn="l" defTabSz="457200" rtl="0" fontAlgn="base">
        <a:spcBef>
          <a:spcPct val="0"/>
        </a:spcBef>
        <a:spcAft>
          <a:spcPct val="0"/>
        </a:spcAft>
        <a:defRPr sz="1600" b="1" kern="1200">
          <a:solidFill>
            <a:srgbClr val="004278"/>
          </a:solidFill>
          <a:latin typeface="Helvetica"/>
          <a:ea typeface="Geneva" pitchFamily="123" charset="-128"/>
          <a:cs typeface="Helvetica"/>
        </a:defRPr>
      </a:lvl1pPr>
      <a:lvl2pPr algn="l" defTabSz="457200" rtl="0" fontAlgn="base">
        <a:spcBef>
          <a:spcPct val="0"/>
        </a:spcBef>
        <a:spcAft>
          <a:spcPct val="0"/>
        </a:spcAft>
        <a:defRPr sz="1600" b="1">
          <a:solidFill>
            <a:srgbClr val="004278"/>
          </a:solidFill>
          <a:latin typeface="Helvetica" pitchFamily="123" charset="0"/>
          <a:ea typeface="Geneva" pitchFamily="123" charset="-128"/>
          <a:cs typeface="Helvetica" panose="020B0604020202020204" pitchFamily="34" charset="0"/>
        </a:defRPr>
      </a:lvl2pPr>
      <a:lvl3pPr algn="l" defTabSz="457200" rtl="0" fontAlgn="base">
        <a:spcBef>
          <a:spcPct val="0"/>
        </a:spcBef>
        <a:spcAft>
          <a:spcPct val="0"/>
        </a:spcAft>
        <a:defRPr sz="1600" b="1">
          <a:solidFill>
            <a:srgbClr val="004278"/>
          </a:solidFill>
          <a:latin typeface="Helvetica" pitchFamily="123" charset="0"/>
          <a:ea typeface="Geneva" pitchFamily="123" charset="-128"/>
          <a:cs typeface="Helvetica" panose="020B0604020202020204" pitchFamily="34" charset="0"/>
        </a:defRPr>
      </a:lvl3pPr>
      <a:lvl4pPr algn="l" defTabSz="457200" rtl="0" fontAlgn="base">
        <a:spcBef>
          <a:spcPct val="0"/>
        </a:spcBef>
        <a:spcAft>
          <a:spcPct val="0"/>
        </a:spcAft>
        <a:defRPr sz="1600" b="1">
          <a:solidFill>
            <a:srgbClr val="004278"/>
          </a:solidFill>
          <a:latin typeface="Helvetica" pitchFamily="123" charset="0"/>
          <a:ea typeface="Geneva" pitchFamily="123" charset="-128"/>
          <a:cs typeface="Helvetica" panose="020B0604020202020204" pitchFamily="34" charset="0"/>
        </a:defRPr>
      </a:lvl4pPr>
      <a:lvl5pPr algn="l" defTabSz="457200" rtl="0" fontAlgn="base">
        <a:spcBef>
          <a:spcPct val="0"/>
        </a:spcBef>
        <a:spcAft>
          <a:spcPct val="0"/>
        </a:spcAft>
        <a:defRPr sz="1600" b="1">
          <a:solidFill>
            <a:srgbClr val="004278"/>
          </a:solidFill>
          <a:latin typeface="Helvetica" pitchFamily="123" charset="0"/>
          <a:ea typeface="Geneva" pitchFamily="123" charset="-128"/>
          <a:cs typeface="Helvetica" panose="020B0604020202020204" pitchFamily="34" charset="0"/>
        </a:defRPr>
      </a:lvl5pPr>
      <a:lvl6pPr marL="4572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6pPr>
      <a:lvl7pPr marL="9144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7pPr>
      <a:lvl8pPr marL="13716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8pPr>
      <a:lvl9pPr marL="18288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9pPr>
    </p:titleStyle>
    <p:bodyStyle>
      <a:lvl1pPr marL="44450" indent="136525" algn="l" defTabSz="457200" rtl="0" fontAlgn="base">
        <a:lnSpc>
          <a:spcPct val="140000"/>
        </a:lnSpc>
        <a:spcBef>
          <a:spcPts val="1000"/>
        </a:spcBef>
        <a:spcAft>
          <a:spcPct val="0"/>
        </a:spcAft>
        <a:buFont typeface="Wingdings" panose="05000000000000000000" pitchFamily="2" charset="2"/>
        <a:buChar char="§"/>
        <a:defRPr sz="1400" kern="1200">
          <a:solidFill>
            <a:schemeClr val="tx1"/>
          </a:solidFill>
          <a:latin typeface="Helvetica Light"/>
          <a:ea typeface="Geneva" pitchFamily="123" charset="-128"/>
          <a:cs typeface="Helvetica Light"/>
        </a:defRPr>
      </a:lvl1pPr>
      <a:lvl2pPr marL="228600" indent="136525" algn="l" defTabSz="457200" rtl="0" fontAlgn="base">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2pPr>
      <a:lvl3pPr marL="457200" indent="136525" algn="l" defTabSz="457200" rtl="0" fontAlgn="base">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3pPr>
      <a:lvl4pPr marL="685800" indent="136525" algn="l" defTabSz="457200" rtl="0" fontAlgn="base">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4pPr>
      <a:lvl5pPr marL="914400" indent="136525" algn="l" defTabSz="457200" rtl="0" fontAlgn="base">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66"/>
            </a:gs>
            <a:gs pos="50000">
              <a:srgbClr val="4C7C9A"/>
            </a:gs>
            <a:gs pos="100000">
              <a:srgbClr val="003366"/>
            </a:gs>
          </a:gsLst>
          <a:lin ang="5400000" scaled="1"/>
        </a:gradFill>
        <a:effectLst/>
      </p:bgPr>
    </p:bg>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4"/>
          <p:cNvGrpSpPr>
            <a:grpSpLocks/>
          </p:cNvGrpSpPr>
          <p:nvPr/>
        </p:nvGrpSpPr>
        <p:grpSpPr bwMode="auto">
          <a:xfrm rot="10800000">
            <a:off x="3750733" y="-11112"/>
            <a:ext cx="8441267" cy="533401"/>
            <a:chOff x="0" y="3984"/>
            <a:chExt cx="3988" cy="336"/>
          </a:xfrm>
        </p:grpSpPr>
        <p:sp>
          <p:nvSpPr>
            <p:cNvPr id="315397" name="Freeform 5"/>
            <p:cNvSpPr>
              <a:spLocks/>
            </p:cNvSpPr>
            <p:nvPr/>
          </p:nvSpPr>
          <p:spPr bwMode="auto">
            <a:xfrm rot="10800000">
              <a:off x="857" y="4105"/>
              <a:ext cx="1053" cy="226"/>
            </a:xfrm>
            <a:custGeom>
              <a:avLst/>
              <a:gdLst/>
              <a:ahLst/>
              <a:cxnLst>
                <a:cxn ang="0">
                  <a:pos x="154" y="81"/>
                </a:cxn>
                <a:cxn ang="0">
                  <a:pos x="131" y="0"/>
                </a:cxn>
                <a:cxn ang="0">
                  <a:pos x="0" y="0"/>
                </a:cxn>
                <a:cxn ang="0">
                  <a:pos x="26" y="142"/>
                </a:cxn>
                <a:cxn ang="0">
                  <a:pos x="71" y="153"/>
                </a:cxn>
                <a:cxn ang="0">
                  <a:pos x="154" y="81"/>
                </a:cxn>
              </a:cxnLst>
              <a:rect l="0" t="0" r="r" b="b"/>
              <a:pathLst>
                <a:path w="154" h="153">
                  <a:moveTo>
                    <a:pt x="154" y="81"/>
                  </a:moveTo>
                  <a:cubicBezTo>
                    <a:pt x="147" y="53"/>
                    <a:pt x="139" y="26"/>
                    <a:pt x="131" y="0"/>
                  </a:cubicBezTo>
                  <a:lnTo>
                    <a:pt x="0" y="0"/>
                  </a:lnTo>
                  <a:cubicBezTo>
                    <a:pt x="9" y="77"/>
                    <a:pt x="26" y="142"/>
                    <a:pt x="26" y="142"/>
                  </a:cubicBezTo>
                  <a:cubicBezTo>
                    <a:pt x="41" y="146"/>
                    <a:pt x="56" y="150"/>
                    <a:pt x="71" y="153"/>
                  </a:cubicBezTo>
                  <a:cubicBezTo>
                    <a:pt x="120" y="117"/>
                    <a:pt x="154" y="81"/>
                    <a:pt x="154" y="81"/>
                  </a:cubicBezTo>
                  <a:close/>
                </a:path>
              </a:pathLst>
            </a:custGeom>
            <a:solidFill>
              <a:srgbClr val="BD0000"/>
            </a:solidFill>
            <a:ln w="0">
              <a:noFill/>
              <a:prstDash val="solid"/>
              <a:round/>
              <a:headEnd/>
              <a:tailEnd/>
            </a:ln>
          </p:spPr>
          <p:txBody>
            <a:bodyPr/>
            <a:lstStyle/>
            <a:p>
              <a:pPr>
                <a:defRPr/>
              </a:pPr>
              <a:endParaRPr lang="en-US" sz="1800"/>
            </a:p>
          </p:txBody>
        </p:sp>
        <p:sp>
          <p:nvSpPr>
            <p:cNvPr id="315398" name="Freeform 6"/>
            <p:cNvSpPr>
              <a:spLocks/>
            </p:cNvSpPr>
            <p:nvPr/>
          </p:nvSpPr>
          <p:spPr bwMode="auto">
            <a:xfrm rot="10800000">
              <a:off x="1414" y="3984"/>
              <a:ext cx="2574" cy="336"/>
            </a:xfrm>
            <a:custGeom>
              <a:avLst/>
              <a:gdLst/>
              <a:ahLst/>
              <a:cxnLst>
                <a:cxn ang="0">
                  <a:pos x="306" y="0"/>
                </a:cxn>
                <a:cxn ang="0">
                  <a:pos x="0" y="0"/>
                </a:cxn>
                <a:cxn ang="0">
                  <a:pos x="210" y="228"/>
                </a:cxn>
                <a:cxn ang="0">
                  <a:pos x="377" y="153"/>
                </a:cxn>
                <a:cxn ang="0">
                  <a:pos x="332" y="142"/>
                </a:cxn>
                <a:cxn ang="0">
                  <a:pos x="306" y="0"/>
                </a:cxn>
              </a:cxnLst>
              <a:rect l="0" t="0" r="r" b="b"/>
              <a:pathLst>
                <a:path w="377" h="228">
                  <a:moveTo>
                    <a:pt x="306" y="0"/>
                  </a:moveTo>
                  <a:lnTo>
                    <a:pt x="0" y="0"/>
                  </a:lnTo>
                  <a:cubicBezTo>
                    <a:pt x="113" y="157"/>
                    <a:pt x="210" y="228"/>
                    <a:pt x="210" y="228"/>
                  </a:cubicBezTo>
                  <a:cubicBezTo>
                    <a:pt x="266" y="226"/>
                    <a:pt x="329" y="189"/>
                    <a:pt x="377" y="153"/>
                  </a:cubicBezTo>
                  <a:cubicBezTo>
                    <a:pt x="362" y="150"/>
                    <a:pt x="347" y="146"/>
                    <a:pt x="332" y="142"/>
                  </a:cubicBezTo>
                  <a:cubicBezTo>
                    <a:pt x="332" y="142"/>
                    <a:pt x="315" y="77"/>
                    <a:pt x="306" y="0"/>
                  </a:cubicBezTo>
                  <a:close/>
                </a:path>
              </a:pathLst>
            </a:custGeom>
            <a:solidFill>
              <a:srgbClr val="0066CC"/>
            </a:solidFill>
            <a:ln w="0">
              <a:noFill/>
              <a:prstDash val="solid"/>
              <a:round/>
              <a:headEnd/>
              <a:tailEnd/>
            </a:ln>
          </p:spPr>
          <p:txBody>
            <a:bodyPr/>
            <a:lstStyle/>
            <a:p>
              <a:pPr>
                <a:defRPr/>
              </a:pPr>
              <a:endParaRPr lang="en-US" sz="1800"/>
            </a:p>
          </p:txBody>
        </p:sp>
        <p:sp>
          <p:nvSpPr>
            <p:cNvPr id="315399" name="Freeform 7"/>
            <p:cNvSpPr>
              <a:spLocks/>
            </p:cNvSpPr>
            <p:nvPr/>
          </p:nvSpPr>
          <p:spPr bwMode="auto">
            <a:xfrm rot="10800000">
              <a:off x="0" y="4092"/>
              <a:ext cx="1414" cy="249"/>
            </a:xfrm>
            <a:custGeom>
              <a:avLst/>
              <a:gdLst/>
              <a:ahLst/>
              <a:cxnLst>
                <a:cxn ang="0">
                  <a:pos x="60" y="0"/>
                </a:cxn>
                <a:cxn ang="0">
                  <a:pos x="83" y="81"/>
                </a:cxn>
                <a:cxn ang="0">
                  <a:pos x="0" y="153"/>
                </a:cxn>
                <a:cxn ang="0">
                  <a:pos x="207" y="167"/>
                </a:cxn>
                <a:cxn ang="0">
                  <a:pos x="207" y="0"/>
                </a:cxn>
                <a:cxn ang="0">
                  <a:pos x="60" y="0"/>
                </a:cxn>
              </a:cxnLst>
              <a:rect l="0" t="0" r="r" b="b"/>
              <a:pathLst>
                <a:path w="207" h="169">
                  <a:moveTo>
                    <a:pt x="60" y="0"/>
                  </a:moveTo>
                  <a:cubicBezTo>
                    <a:pt x="68" y="26"/>
                    <a:pt x="76" y="53"/>
                    <a:pt x="83" y="81"/>
                  </a:cubicBezTo>
                  <a:cubicBezTo>
                    <a:pt x="83" y="81"/>
                    <a:pt x="49" y="117"/>
                    <a:pt x="0" y="153"/>
                  </a:cubicBezTo>
                  <a:cubicBezTo>
                    <a:pt x="78" y="168"/>
                    <a:pt x="155" y="169"/>
                    <a:pt x="207" y="167"/>
                  </a:cubicBezTo>
                  <a:lnTo>
                    <a:pt x="207" y="0"/>
                  </a:lnTo>
                  <a:lnTo>
                    <a:pt x="60" y="0"/>
                  </a:lnTo>
                  <a:close/>
                </a:path>
              </a:pathLst>
            </a:custGeom>
            <a:solidFill>
              <a:srgbClr val="59787F"/>
            </a:solidFill>
            <a:ln w="0">
              <a:noFill/>
              <a:prstDash val="solid"/>
              <a:round/>
              <a:headEnd/>
              <a:tailEnd/>
            </a:ln>
          </p:spPr>
          <p:txBody>
            <a:bodyPr/>
            <a:lstStyle/>
            <a:p>
              <a:pPr>
                <a:defRPr/>
              </a:pPr>
              <a:endParaRPr lang="en-US" sz="1800"/>
            </a:p>
          </p:txBody>
        </p:sp>
      </p:grpSp>
      <p:sp>
        <p:nvSpPr>
          <p:cNvPr id="315402" name="Text Box 10"/>
          <p:cNvSpPr txBox="1">
            <a:spLocks noChangeArrowheads="1"/>
          </p:cNvSpPr>
          <p:nvPr/>
        </p:nvSpPr>
        <p:spPr bwMode="auto">
          <a:xfrm>
            <a:off x="101600" y="6553201"/>
            <a:ext cx="10160000" cy="227013"/>
          </a:xfrm>
          <a:prstGeom prst="rect">
            <a:avLst/>
          </a:prstGeom>
          <a:noFill/>
          <a:ln w="9525">
            <a:noFill/>
            <a:miter lim="800000"/>
            <a:headEnd/>
            <a:tailEnd/>
          </a:ln>
        </p:spPr>
        <p:txBody>
          <a:bodyPr/>
          <a:lstStyle/>
          <a:p>
            <a:pPr>
              <a:defRPr/>
            </a:pPr>
            <a:r>
              <a:rPr lang="en-US" altLang="ko-KR" sz="1000" b="1" dirty="0">
                <a:solidFill>
                  <a:schemeClr val="bg1"/>
                </a:solidFill>
                <a:effectLst/>
                <a:latin typeface="Arial" pitchFamily="34" charset="0"/>
                <a:ea typeface="SimSun" pitchFamily="2" charset="-122"/>
                <a:cs typeface="Arial" pitchFamily="34" charset="0"/>
              </a:rPr>
              <a:t>DEPT OF RADIATION ONCOLOGY      ARNOLD POMPOŠ  April 18, 2015,  NTSRT</a:t>
            </a:r>
            <a:r>
              <a:rPr lang="en-US" altLang="ko-KR" sz="1000" b="1" baseline="0" dirty="0">
                <a:solidFill>
                  <a:schemeClr val="bg1"/>
                </a:solidFill>
                <a:effectLst/>
                <a:latin typeface="Arial" pitchFamily="34" charset="0"/>
                <a:ea typeface="SimSun" pitchFamily="2" charset="-122"/>
                <a:cs typeface="Arial" pitchFamily="34" charset="0"/>
              </a:rPr>
              <a:t> 2015 Meeting, Irving, TX</a:t>
            </a:r>
            <a:r>
              <a:rPr lang="en-US" altLang="ko-KR" sz="1000" b="1" dirty="0">
                <a:solidFill>
                  <a:schemeClr val="bg1"/>
                </a:solidFill>
                <a:effectLst/>
                <a:latin typeface="Arial" pitchFamily="34" charset="0"/>
                <a:ea typeface="SimSun" pitchFamily="2" charset="-122"/>
                <a:cs typeface="Arial" pitchFamily="34" charset="0"/>
              </a:rPr>
              <a:t>  </a:t>
            </a:r>
            <a:endParaRPr lang="en-US" sz="1000" dirty="0">
              <a:solidFill>
                <a:schemeClr val="bg1"/>
              </a:solidFill>
              <a:effectLst/>
              <a:latin typeface="Arial" pitchFamily="34" charset="0"/>
              <a:cs typeface="Arial" pitchFamily="34" charset="0"/>
            </a:endParaRPr>
          </a:p>
        </p:txBody>
      </p:sp>
      <p:sp>
        <p:nvSpPr>
          <p:cNvPr id="315403" name="Rectangle 11"/>
          <p:cNvSpPr>
            <a:spLocks noChangeArrowheads="1"/>
          </p:cNvSpPr>
          <p:nvPr userDrawn="1"/>
        </p:nvSpPr>
        <p:spPr bwMode="auto">
          <a:xfrm>
            <a:off x="11074401" y="6564314"/>
            <a:ext cx="585417" cy="276999"/>
          </a:xfrm>
          <a:prstGeom prst="rect">
            <a:avLst/>
          </a:prstGeom>
          <a:noFill/>
          <a:ln w="9525">
            <a:noFill/>
            <a:miter lim="800000"/>
            <a:headEnd/>
            <a:tailEnd/>
          </a:ln>
          <a:effectLst/>
        </p:spPr>
        <p:txBody>
          <a:bodyPr wrap="none">
            <a:spAutoFit/>
          </a:bodyPr>
          <a:lstStyle/>
          <a:p>
            <a:pPr>
              <a:defRPr/>
            </a:pPr>
            <a:fld id="{876A5A41-1154-4AB3-B615-201645624A5A}" type="slidenum">
              <a:rPr lang="en-US" sz="1200" b="1" smtClean="0">
                <a:solidFill>
                  <a:schemeClr val="bg1"/>
                </a:solidFill>
                <a:effectLst/>
              </a:rPr>
              <a:pPr>
                <a:defRPr/>
              </a:pPr>
              <a:t>‹#›</a:t>
            </a:fld>
            <a:r>
              <a:rPr lang="en-US" sz="1200" b="1" dirty="0">
                <a:solidFill>
                  <a:schemeClr val="bg1"/>
                </a:solidFill>
                <a:effectLst/>
              </a:rPr>
              <a:t>/31</a:t>
            </a:r>
          </a:p>
        </p:txBody>
      </p:sp>
      <p:pic>
        <p:nvPicPr>
          <p:cNvPr id="2055" name="Picture 2" descr="http://www.newswise.com/images/institutions/logos/UTSW_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l="2800" t="6723" r="3558" b="46217"/>
          <a:stretch>
            <a:fillRect/>
          </a:stretch>
        </p:blipFill>
        <p:spPr bwMode="auto">
          <a:xfrm>
            <a:off x="171451" y="6337300"/>
            <a:ext cx="2796116"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8747814"/>
      </p:ext>
    </p:extLst>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Font typeface="Arial" charset="0"/>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bg1"/>
          </a:solidFill>
          <a:latin typeface="+mn-lt"/>
        </a:defRPr>
      </a:lvl2pPr>
      <a:lvl3pPr marL="1143000" indent="-228600" algn="l" rtl="0" eaLnBrk="0" fontAlgn="base" hangingPunct="0">
        <a:spcBef>
          <a:spcPct val="20000"/>
        </a:spcBef>
        <a:spcAft>
          <a:spcPct val="0"/>
        </a:spcAft>
        <a:buFont typeface="Arial" charset="0"/>
        <a:buChar char="●"/>
        <a:defRPr sz="2400">
          <a:solidFill>
            <a:schemeClr val="bg1"/>
          </a:solidFill>
          <a:latin typeface="+mn-lt"/>
        </a:defRPr>
      </a:lvl3pPr>
      <a:lvl4pPr marL="1600200" indent="-228600" algn="l" rtl="0" eaLnBrk="0" fontAlgn="base" hangingPunct="0">
        <a:spcBef>
          <a:spcPct val="20000"/>
        </a:spcBef>
        <a:spcAft>
          <a:spcPct val="0"/>
        </a:spcAft>
        <a:buFont typeface="Arial" charset="0"/>
        <a:buChar char="○"/>
        <a:defRPr sz="2000">
          <a:solidFill>
            <a:schemeClr val="bg1"/>
          </a:solidFill>
          <a:latin typeface="+mn-lt"/>
        </a:defRPr>
      </a:lvl4pPr>
      <a:lvl5pPr marL="2057400" indent="-228600" algn="l" rtl="0" eaLnBrk="0" fontAlgn="base" hangingPunct="0">
        <a:spcBef>
          <a:spcPct val="20000"/>
        </a:spcBef>
        <a:spcAft>
          <a:spcPct val="0"/>
        </a:spcAft>
        <a:buFont typeface="Arial" charset="0"/>
        <a:buChar char="-"/>
        <a:defRPr sz="2000">
          <a:solidFill>
            <a:schemeClr val="bg1"/>
          </a:solidFill>
          <a:latin typeface="+mn-lt"/>
        </a:defRPr>
      </a:lvl5pPr>
      <a:lvl6pPr marL="2514600" indent="-228600" algn="l" rtl="0" fontAlgn="base">
        <a:spcBef>
          <a:spcPct val="20000"/>
        </a:spcBef>
        <a:spcAft>
          <a:spcPct val="0"/>
        </a:spcAft>
        <a:buFont typeface="Arial" charset="0"/>
        <a:buChar char="-"/>
        <a:defRPr sz="2000">
          <a:solidFill>
            <a:schemeClr val="bg1"/>
          </a:solidFill>
          <a:latin typeface="+mn-lt"/>
        </a:defRPr>
      </a:lvl6pPr>
      <a:lvl7pPr marL="2971800" indent="-228600" algn="l" rtl="0" fontAlgn="base">
        <a:spcBef>
          <a:spcPct val="20000"/>
        </a:spcBef>
        <a:spcAft>
          <a:spcPct val="0"/>
        </a:spcAft>
        <a:buFont typeface="Arial" charset="0"/>
        <a:buChar char="-"/>
        <a:defRPr sz="2000">
          <a:solidFill>
            <a:schemeClr val="bg1"/>
          </a:solidFill>
          <a:latin typeface="+mn-lt"/>
        </a:defRPr>
      </a:lvl7pPr>
      <a:lvl8pPr marL="3429000" indent="-228600" algn="l" rtl="0" fontAlgn="base">
        <a:spcBef>
          <a:spcPct val="20000"/>
        </a:spcBef>
        <a:spcAft>
          <a:spcPct val="0"/>
        </a:spcAft>
        <a:buFont typeface="Arial" charset="0"/>
        <a:buChar char="-"/>
        <a:defRPr sz="2000">
          <a:solidFill>
            <a:schemeClr val="bg1"/>
          </a:solidFill>
          <a:latin typeface="+mn-lt"/>
        </a:defRPr>
      </a:lvl8pPr>
      <a:lvl9pPr marL="3886200" indent="-228600" algn="l" rtl="0" fontAlgn="base">
        <a:spcBef>
          <a:spcPct val="20000"/>
        </a:spcBef>
        <a:spcAft>
          <a:spcPct val="0"/>
        </a:spcAft>
        <a:buFont typeface="Arial" charset="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9F72485-3A46-424C-BE20-72376F1A8450}"/>
              </a:ext>
            </a:extLst>
          </p:cNvPr>
          <p:cNvSpPr>
            <a:spLocks noGrp="1"/>
          </p:cNvSpPr>
          <p:nvPr>
            <p:ph type="title"/>
          </p:nvPr>
        </p:nvSpPr>
        <p:spPr bwMode="auto">
          <a:xfrm>
            <a:off x="1037167" y="411163"/>
            <a:ext cx="1035473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0579A6F5-62A4-4D30-AC30-A99130322B26}"/>
              </a:ext>
            </a:extLst>
          </p:cNvPr>
          <p:cNvSpPr>
            <a:spLocks noGrp="1"/>
          </p:cNvSpPr>
          <p:nvPr>
            <p:ph type="body" idx="1"/>
          </p:nvPr>
        </p:nvSpPr>
        <p:spPr bwMode="auto">
          <a:xfrm>
            <a:off x="1037167" y="1006475"/>
            <a:ext cx="10663767" cy="502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a:extLst>
              <a:ext uri="{FF2B5EF4-FFF2-40B4-BE49-F238E27FC236}">
                <a16:creationId xmlns:a16="http://schemas.microsoft.com/office/drawing/2014/main" id="{66DFEC4E-CAED-4A05-B4E9-9CA2821B0F14}"/>
              </a:ext>
            </a:extLst>
          </p:cNvPr>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1029" name="Picture 7" descr="NewLogo_wht.png">
            <a:extLst>
              <a:ext uri="{FF2B5EF4-FFF2-40B4-BE49-F238E27FC236}">
                <a16:creationId xmlns:a16="http://schemas.microsoft.com/office/drawing/2014/main" id="{46DD587F-E6E5-432B-817D-5EDC41F3567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8668706"/>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Lst>
  <p:txStyles>
    <p:titleStyle>
      <a:lvl1pPr algn="l" defTabSz="457200" rtl="0" eaLnBrk="0" fontAlgn="base" hangingPunct="0">
        <a:spcBef>
          <a:spcPct val="0"/>
        </a:spcBef>
        <a:spcAft>
          <a:spcPct val="0"/>
        </a:spcAft>
        <a:defRPr sz="1600" b="1" kern="1200">
          <a:solidFill>
            <a:srgbClr val="004278"/>
          </a:solidFill>
          <a:latin typeface="Helvetica"/>
          <a:ea typeface="Geneva" pitchFamily="123" charset="-128"/>
          <a:cs typeface="Helvetica"/>
        </a:defRPr>
      </a:lvl1pPr>
      <a:lvl2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2pPr>
      <a:lvl3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3pPr>
      <a:lvl4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4pPr>
      <a:lvl5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5pPr>
      <a:lvl6pPr marL="4572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6pPr>
      <a:lvl7pPr marL="9144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7pPr>
      <a:lvl8pPr marL="13716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8pPr>
      <a:lvl9pPr marL="18288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9pPr>
    </p:titleStyle>
    <p:bodyStyle>
      <a:lvl1pPr marL="44450" indent="136525" algn="l" defTabSz="457200" rtl="0" eaLnBrk="0" fontAlgn="base" hangingPunct="0">
        <a:lnSpc>
          <a:spcPct val="140000"/>
        </a:lnSpc>
        <a:spcBef>
          <a:spcPts val="1000"/>
        </a:spcBef>
        <a:spcAft>
          <a:spcPct val="0"/>
        </a:spcAft>
        <a:buFont typeface="Wingdings" panose="05000000000000000000" pitchFamily="2" charset="2"/>
        <a:buChar char="§"/>
        <a:defRPr sz="1400" kern="1200">
          <a:solidFill>
            <a:schemeClr val="tx1"/>
          </a:solidFill>
          <a:latin typeface="Helvetica Light"/>
          <a:ea typeface="Geneva" pitchFamily="123" charset="-128"/>
          <a:cs typeface="Helvetica Light"/>
        </a:defRPr>
      </a:lvl1pPr>
      <a:lvl2pPr marL="2286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2pPr>
      <a:lvl3pPr marL="4572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3pPr>
      <a:lvl4pPr marL="6858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4pPr>
      <a:lvl5pPr marL="9144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72C0751-7995-4D43-AD07-2BC69F1B2C3C}"/>
              </a:ext>
            </a:extLst>
          </p:cNvPr>
          <p:cNvSpPr>
            <a:spLocks noGrp="1"/>
          </p:cNvSpPr>
          <p:nvPr>
            <p:ph type="title"/>
          </p:nvPr>
        </p:nvSpPr>
        <p:spPr bwMode="auto">
          <a:xfrm>
            <a:off x="1037167" y="411163"/>
            <a:ext cx="1035473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C9ACA22B-2FFE-49A0-AA04-0B695E2BE60D}"/>
              </a:ext>
            </a:extLst>
          </p:cNvPr>
          <p:cNvSpPr>
            <a:spLocks noGrp="1"/>
          </p:cNvSpPr>
          <p:nvPr>
            <p:ph type="body" idx="1"/>
          </p:nvPr>
        </p:nvSpPr>
        <p:spPr bwMode="auto">
          <a:xfrm>
            <a:off x="1037167" y="1006475"/>
            <a:ext cx="10663767" cy="502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a:extLst>
              <a:ext uri="{FF2B5EF4-FFF2-40B4-BE49-F238E27FC236}">
                <a16:creationId xmlns:a16="http://schemas.microsoft.com/office/drawing/2014/main" id="{5CDC8DEB-5207-4736-9EDD-DC9CD90F4EBD}"/>
              </a:ext>
            </a:extLst>
          </p:cNvPr>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prstClr val="white"/>
              </a:solidFill>
            </a:endParaRPr>
          </a:p>
        </p:txBody>
      </p:sp>
      <p:pic>
        <p:nvPicPr>
          <p:cNvPr id="2053" name="Picture 7" descr="NewLogo_wht.png">
            <a:extLst>
              <a:ext uri="{FF2B5EF4-FFF2-40B4-BE49-F238E27FC236}">
                <a16:creationId xmlns:a16="http://schemas.microsoft.com/office/drawing/2014/main" id="{022FDBCE-87AB-4342-B0B2-BDC450793887}"/>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4140027"/>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Lst>
  <p:txStyles>
    <p:titleStyle>
      <a:lvl1pPr algn="l" defTabSz="457200" rtl="0" eaLnBrk="0" fontAlgn="base" hangingPunct="0">
        <a:spcBef>
          <a:spcPct val="0"/>
        </a:spcBef>
        <a:spcAft>
          <a:spcPct val="0"/>
        </a:spcAft>
        <a:defRPr sz="1600" b="1" kern="1200">
          <a:solidFill>
            <a:srgbClr val="004278"/>
          </a:solidFill>
          <a:latin typeface="Helvetica"/>
          <a:ea typeface="Geneva" pitchFamily="123" charset="-128"/>
          <a:cs typeface="Helvetica"/>
        </a:defRPr>
      </a:lvl1pPr>
      <a:lvl2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2pPr>
      <a:lvl3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3pPr>
      <a:lvl4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4pPr>
      <a:lvl5pPr algn="l" defTabSz="457200" rtl="0" eaLnBrk="0" fontAlgn="base" hangingPunct="0">
        <a:spcBef>
          <a:spcPct val="0"/>
        </a:spcBef>
        <a:spcAft>
          <a:spcPct val="0"/>
        </a:spcAft>
        <a:defRPr sz="1600" b="1">
          <a:solidFill>
            <a:srgbClr val="004278"/>
          </a:solidFill>
          <a:latin typeface="Helvetica" pitchFamily="123" charset="0"/>
          <a:ea typeface="Geneva" pitchFamily="123" charset="-128"/>
          <a:cs typeface="Helvetica" pitchFamily="34" charset="0"/>
        </a:defRPr>
      </a:lvl5pPr>
      <a:lvl6pPr marL="4572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6pPr>
      <a:lvl7pPr marL="9144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7pPr>
      <a:lvl8pPr marL="13716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8pPr>
      <a:lvl9pPr marL="1828800" algn="l" defTabSz="457200" rtl="0" eaLnBrk="1" fontAlgn="base" hangingPunct="1">
        <a:spcBef>
          <a:spcPct val="0"/>
        </a:spcBef>
        <a:spcAft>
          <a:spcPct val="0"/>
        </a:spcAft>
        <a:defRPr sz="1600" b="1">
          <a:solidFill>
            <a:srgbClr val="004278"/>
          </a:solidFill>
          <a:latin typeface="Helvetica" pitchFamily="123" charset="0"/>
          <a:ea typeface="Geneva" pitchFamily="123" charset="-128"/>
        </a:defRPr>
      </a:lvl9pPr>
    </p:titleStyle>
    <p:bodyStyle>
      <a:lvl1pPr marL="44450" indent="136525" algn="l" defTabSz="457200" rtl="0" eaLnBrk="0" fontAlgn="base" hangingPunct="0">
        <a:lnSpc>
          <a:spcPct val="140000"/>
        </a:lnSpc>
        <a:spcBef>
          <a:spcPts val="1000"/>
        </a:spcBef>
        <a:spcAft>
          <a:spcPct val="0"/>
        </a:spcAft>
        <a:buFont typeface="Wingdings" panose="05000000000000000000" pitchFamily="2" charset="2"/>
        <a:buChar char="§"/>
        <a:defRPr sz="1400" kern="1200">
          <a:solidFill>
            <a:schemeClr val="tx1"/>
          </a:solidFill>
          <a:latin typeface="Helvetica Light"/>
          <a:ea typeface="Geneva" pitchFamily="123" charset="-128"/>
          <a:cs typeface="Helvetica Light"/>
        </a:defRPr>
      </a:lvl1pPr>
      <a:lvl2pPr marL="2286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2pPr>
      <a:lvl3pPr marL="4572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3pPr>
      <a:lvl4pPr marL="6858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4pPr>
      <a:lvl5pPr marL="914400" indent="136525" algn="l" defTabSz="457200" rtl="0" eaLnBrk="0" fontAlgn="base" hangingPunct="0">
        <a:lnSpc>
          <a:spcPct val="140000"/>
        </a:lnSpc>
        <a:spcBef>
          <a:spcPts val="1000"/>
        </a:spcBef>
        <a:spcAft>
          <a:spcPct val="0"/>
        </a:spcAft>
        <a:buFont typeface="Lucida Grande"/>
        <a:buChar char="–"/>
        <a:defRPr sz="1400" kern="1200">
          <a:solidFill>
            <a:schemeClr val="tx1"/>
          </a:solidFill>
          <a:latin typeface="Helvetica Light"/>
          <a:ea typeface="Geneva" pitchFamily="123" charset="-128"/>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66"/>
            </a:gs>
            <a:gs pos="50000">
              <a:srgbClr val="4C7C9A"/>
            </a:gs>
            <a:gs pos="100000">
              <a:srgbClr val="003366"/>
            </a:gs>
          </a:gsLst>
          <a:lin ang="5400000" scaled="1"/>
        </a:gradFill>
        <a:effectLst/>
      </p:bgPr>
    </p:bg>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4"/>
          <p:cNvGrpSpPr>
            <a:grpSpLocks/>
          </p:cNvGrpSpPr>
          <p:nvPr/>
        </p:nvGrpSpPr>
        <p:grpSpPr bwMode="auto">
          <a:xfrm rot="10800000">
            <a:off x="3750733" y="-11112"/>
            <a:ext cx="8441267" cy="533401"/>
            <a:chOff x="0" y="3984"/>
            <a:chExt cx="3988" cy="336"/>
          </a:xfrm>
        </p:grpSpPr>
        <p:sp>
          <p:nvSpPr>
            <p:cNvPr id="315397" name="Freeform 5"/>
            <p:cNvSpPr>
              <a:spLocks/>
            </p:cNvSpPr>
            <p:nvPr/>
          </p:nvSpPr>
          <p:spPr bwMode="auto">
            <a:xfrm rot="10800000">
              <a:off x="847" y="4095"/>
              <a:ext cx="1053" cy="226"/>
            </a:xfrm>
            <a:custGeom>
              <a:avLst/>
              <a:gdLst/>
              <a:ahLst/>
              <a:cxnLst>
                <a:cxn ang="0">
                  <a:pos x="154" y="81"/>
                </a:cxn>
                <a:cxn ang="0">
                  <a:pos x="131" y="0"/>
                </a:cxn>
                <a:cxn ang="0">
                  <a:pos x="0" y="0"/>
                </a:cxn>
                <a:cxn ang="0">
                  <a:pos x="26" y="142"/>
                </a:cxn>
                <a:cxn ang="0">
                  <a:pos x="71" y="153"/>
                </a:cxn>
                <a:cxn ang="0">
                  <a:pos x="154" y="81"/>
                </a:cxn>
              </a:cxnLst>
              <a:rect l="0" t="0" r="r" b="b"/>
              <a:pathLst>
                <a:path w="154" h="153">
                  <a:moveTo>
                    <a:pt x="154" y="81"/>
                  </a:moveTo>
                  <a:cubicBezTo>
                    <a:pt x="147" y="53"/>
                    <a:pt x="139" y="26"/>
                    <a:pt x="131" y="0"/>
                  </a:cubicBezTo>
                  <a:lnTo>
                    <a:pt x="0" y="0"/>
                  </a:lnTo>
                  <a:cubicBezTo>
                    <a:pt x="9" y="77"/>
                    <a:pt x="26" y="142"/>
                    <a:pt x="26" y="142"/>
                  </a:cubicBezTo>
                  <a:cubicBezTo>
                    <a:pt x="41" y="146"/>
                    <a:pt x="56" y="150"/>
                    <a:pt x="71" y="153"/>
                  </a:cubicBezTo>
                  <a:cubicBezTo>
                    <a:pt x="120" y="117"/>
                    <a:pt x="154" y="81"/>
                    <a:pt x="154" y="81"/>
                  </a:cubicBezTo>
                  <a:close/>
                </a:path>
              </a:pathLst>
            </a:custGeom>
            <a:solidFill>
              <a:srgbClr val="BD0000"/>
            </a:solidFill>
            <a:ln w="0">
              <a:noFill/>
              <a:prstDash val="solid"/>
              <a:round/>
              <a:headEnd/>
              <a:tailEnd/>
            </a:ln>
          </p:spPr>
          <p:txBody>
            <a:bodyPr/>
            <a:lstStyle/>
            <a:p>
              <a:pPr>
                <a:defRPr/>
              </a:pPr>
              <a:endParaRPr lang="en-US" sz="1800">
                <a:latin typeface="Arial" charset="0"/>
              </a:endParaRPr>
            </a:p>
          </p:txBody>
        </p:sp>
        <p:sp>
          <p:nvSpPr>
            <p:cNvPr id="315398" name="Freeform 6"/>
            <p:cNvSpPr>
              <a:spLocks/>
            </p:cNvSpPr>
            <p:nvPr/>
          </p:nvSpPr>
          <p:spPr bwMode="auto">
            <a:xfrm rot="10800000">
              <a:off x="1414" y="3984"/>
              <a:ext cx="2574" cy="336"/>
            </a:xfrm>
            <a:custGeom>
              <a:avLst/>
              <a:gdLst/>
              <a:ahLst/>
              <a:cxnLst>
                <a:cxn ang="0">
                  <a:pos x="306" y="0"/>
                </a:cxn>
                <a:cxn ang="0">
                  <a:pos x="0" y="0"/>
                </a:cxn>
                <a:cxn ang="0">
                  <a:pos x="210" y="228"/>
                </a:cxn>
                <a:cxn ang="0">
                  <a:pos x="377" y="153"/>
                </a:cxn>
                <a:cxn ang="0">
                  <a:pos x="332" y="142"/>
                </a:cxn>
                <a:cxn ang="0">
                  <a:pos x="306" y="0"/>
                </a:cxn>
              </a:cxnLst>
              <a:rect l="0" t="0" r="r" b="b"/>
              <a:pathLst>
                <a:path w="377" h="228">
                  <a:moveTo>
                    <a:pt x="306" y="0"/>
                  </a:moveTo>
                  <a:lnTo>
                    <a:pt x="0" y="0"/>
                  </a:lnTo>
                  <a:cubicBezTo>
                    <a:pt x="113" y="157"/>
                    <a:pt x="210" y="228"/>
                    <a:pt x="210" y="228"/>
                  </a:cubicBezTo>
                  <a:cubicBezTo>
                    <a:pt x="266" y="226"/>
                    <a:pt x="329" y="189"/>
                    <a:pt x="377" y="153"/>
                  </a:cubicBezTo>
                  <a:cubicBezTo>
                    <a:pt x="362" y="150"/>
                    <a:pt x="347" y="146"/>
                    <a:pt x="332" y="142"/>
                  </a:cubicBezTo>
                  <a:cubicBezTo>
                    <a:pt x="332" y="142"/>
                    <a:pt x="315" y="77"/>
                    <a:pt x="306" y="0"/>
                  </a:cubicBezTo>
                  <a:close/>
                </a:path>
              </a:pathLst>
            </a:custGeom>
            <a:solidFill>
              <a:srgbClr val="0066CC"/>
            </a:solidFill>
            <a:ln w="0">
              <a:noFill/>
              <a:prstDash val="solid"/>
              <a:round/>
              <a:headEnd/>
              <a:tailEnd/>
            </a:ln>
          </p:spPr>
          <p:txBody>
            <a:bodyPr/>
            <a:lstStyle/>
            <a:p>
              <a:pPr>
                <a:defRPr/>
              </a:pPr>
              <a:endParaRPr lang="en-US" sz="1800">
                <a:latin typeface="Arial" charset="0"/>
              </a:endParaRPr>
            </a:p>
          </p:txBody>
        </p:sp>
        <p:sp>
          <p:nvSpPr>
            <p:cNvPr id="315399" name="Freeform 7"/>
            <p:cNvSpPr>
              <a:spLocks/>
            </p:cNvSpPr>
            <p:nvPr/>
          </p:nvSpPr>
          <p:spPr bwMode="auto">
            <a:xfrm rot="10800000">
              <a:off x="0" y="4072"/>
              <a:ext cx="1414" cy="249"/>
            </a:xfrm>
            <a:custGeom>
              <a:avLst/>
              <a:gdLst/>
              <a:ahLst/>
              <a:cxnLst>
                <a:cxn ang="0">
                  <a:pos x="60" y="0"/>
                </a:cxn>
                <a:cxn ang="0">
                  <a:pos x="83" y="81"/>
                </a:cxn>
                <a:cxn ang="0">
                  <a:pos x="0" y="153"/>
                </a:cxn>
                <a:cxn ang="0">
                  <a:pos x="207" y="167"/>
                </a:cxn>
                <a:cxn ang="0">
                  <a:pos x="207" y="0"/>
                </a:cxn>
                <a:cxn ang="0">
                  <a:pos x="60" y="0"/>
                </a:cxn>
              </a:cxnLst>
              <a:rect l="0" t="0" r="r" b="b"/>
              <a:pathLst>
                <a:path w="207" h="169">
                  <a:moveTo>
                    <a:pt x="60" y="0"/>
                  </a:moveTo>
                  <a:cubicBezTo>
                    <a:pt x="68" y="26"/>
                    <a:pt x="76" y="53"/>
                    <a:pt x="83" y="81"/>
                  </a:cubicBezTo>
                  <a:cubicBezTo>
                    <a:pt x="83" y="81"/>
                    <a:pt x="49" y="117"/>
                    <a:pt x="0" y="153"/>
                  </a:cubicBezTo>
                  <a:cubicBezTo>
                    <a:pt x="78" y="168"/>
                    <a:pt x="155" y="169"/>
                    <a:pt x="207" y="167"/>
                  </a:cubicBezTo>
                  <a:lnTo>
                    <a:pt x="207" y="0"/>
                  </a:lnTo>
                  <a:lnTo>
                    <a:pt x="60" y="0"/>
                  </a:lnTo>
                  <a:close/>
                </a:path>
              </a:pathLst>
            </a:custGeom>
            <a:solidFill>
              <a:srgbClr val="59787F"/>
            </a:solidFill>
            <a:ln w="0">
              <a:noFill/>
              <a:prstDash val="solid"/>
              <a:round/>
              <a:headEnd/>
              <a:tailEnd/>
            </a:ln>
          </p:spPr>
          <p:txBody>
            <a:bodyPr/>
            <a:lstStyle/>
            <a:p>
              <a:pPr>
                <a:defRPr/>
              </a:pPr>
              <a:endParaRPr lang="en-US" sz="1800">
                <a:latin typeface="Arial" charset="0"/>
              </a:endParaRPr>
            </a:p>
          </p:txBody>
        </p:sp>
      </p:grpSp>
      <p:pic>
        <p:nvPicPr>
          <p:cNvPr id="2053" name="Picture 9" descr="UTSW 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3933" y="6324600"/>
            <a:ext cx="294640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5402" name="Text Box 10"/>
          <p:cNvSpPr txBox="1">
            <a:spLocks noChangeArrowheads="1"/>
          </p:cNvSpPr>
          <p:nvPr/>
        </p:nvSpPr>
        <p:spPr bwMode="auto">
          <a:xfrm>
            <a:off x="203200" y="6553201"/>
            <a:ext cx="9245600" cy="227013"/>
          </a:xfrm>
          <a:prstGeom prst="rect">
            <a:avLst/>
          </a:prstGeom>
          <a:noFill/>
          <a:ln w="9525">
            <a:noFill/>
            <a:miter lim="800000"/>
            <a:headEnd/>
            <a:tailEnd/>
          </a:ln>
        </p:spPr>
        <p:txBody>
          <a:bodyPr/>
          <a:lstStyle/>
          <a:p>
            <a:pPr>
              <a:defRPr/>
            </a:pPr>
            <a:r>
              <a:rPr lang="en-US" altLang="ko-KR" sz="1000" b="1" dirty="0">
                <a:solidFill>
                  <a:schemeClr val="bg1"/>
                </a:solidFill>
                <a:effectLst/>
                <a:latin typeface="Times New Roman" pitchFamily="18" charset="0"/>
                <a:ea typeface="SimSun" pitchFamily="2" charset="-122"/>
              </a:rPr>
              <a:t>DEPT OF RADIATION ONCOLOGY      ARNOLD POMPO</a:t>
            </a:r>
            <a:r>
              <a:rPr lang="en-US" altLang="ko-KR" sz="1000" b="1" dirty="0">
                <a:solidFill>
                  <a:schemeClr val="bg1"/>
                </a:solidFill>
                <a:effectLst/>
                <a:latin typeface="Times New Roman" pitchFamily="18" charset="0"/>
                <a:ea typeface="SimSun" pitchFamily="2" charset="-122"/>
                <a:cs typeface="Times New Roman" pitchFamily="18" charset="0"/>
              </a:rPr>
              <a:t>Š  April</a:t>
            </a:r>
            <a:r>
              <a:rPr lang="en-US" altLang="ko-KR" sz="1000" b="1" baseline="0" dirty="0">
                <a:solidFill>
                  <a:schemeClr val="bg1"/>
                </a:solidFill>
                <a:effectLst/>
                <a:latin typeface="Times New Roman" pitchFamily="18" charset="0"/>
                <a:ea typeface="SimSun" pitchFamily="2" charset="-122"/>
                <a:cs typeface="Times New Roman" pitchFamily="18" charset="0"/>
              </a:rPr>
              <a:t> 23</a:t>
            </a:r>
            <a:r>
              <a:rPr lang="en-US" altLang="ko-KR" sz="1000" b="1" dirty="0">
                <a:solidFill>
                  <a:schemeClr val="bg1"/>
                </a:solidFill>
                <a:effectLst/>
                <a:latin typeface="Times New Roman" pitchFamily="18" charset="0"/>
                <a:ea typeface="SimSun" pitchFamily="2" charset="-122"/>
                <a:cs typeface="Times New Roman" pitchFamily="18" charset="0"/>
              </a:rPr>
              <a:t>, 2015 UTSW</a:t>
            </a:r>
            <a:r>
              <a:rPr lang="en-US" altLang="ko-KR" sz="1000" b="1" baseline="0" dirty="0">
                <a:solidFill>
                  <a:schemeClr val="bg1"/>
                </a:solidFill>
                <a:effectLst/>
                <a:latin typeface="Times New Roman" pitchFamily="18" charset="0"/>
                <a:ea typeface="SimSun" pitchFamily="2" charset="-122"/>
                <a:cs typeface="Times New Roman" pitchFamily="18" charset="0"/>
              </a:rPr>
              <a:t> Urology Residents </a:t>
            </a:r>
            <a:endParaRPr lang="en-US" sz="1000" dirty="0">
              <a:solidFill>
                <a:schemeClr val="bg1"/>
              </a:solidFill>
              <a:effectLst/>
              <a:latin typeface="Times New Roman" pitchFamily="18" charset="0"/>
              <a:cs typeface="Times New Roman" pitchFamily="18" charset="0"/>
            </a:endParaRPr>
          </a:p>
        </p:txBody>
      </p:sp>
      <p:sp>
        <p:nvSpPr>
          <p:cNvPr id="315403" name="Rectangle 11"/>
          <p:cNvSpPr>
            <a:spLocks noChangeArrowheads="1"/>
          </p:cNvSpPr>
          <p:nvPr userDrawn="1"/>
        </p:nvSpPr>
        <p:spPr bwMode="auto">
          <a:xfrm>
            <a:off x="11074400" y="6564314"/>
            <a:ext cx="585417" cy="276999"/>
          </a:xfrm>
          <a:prstGeom prst="rect">
            <a:avLst/>
          </a:prstGeom>
          <a:noFill/>
          <a:ln w="9525">
            <a:noFill/>
            <a:miter lim="800000"/>
            <a:headEnd/>
            <a:tailEnd/>
          </a:ln>
          <a:effectLst/>
        </p:spPr>
        <p:txBody>
          <a:bodyPr wrap="none">
            <a:spAutoFit/>
          </a:bodyPr>
          <a:lstStyle/>
          <a:p>
            <a:pPr>
              <a:defRPr/>
            </a:pPr>
            <a:fld id="{81C43EF1-1535-4DB6-94BA-9D340E91CA86}" type="slidenum">
              <a:rPr lang="en-US" sz="1200" b="1">
                <a:solidFill>
                  <a:schemeClr val="bg1"/>
                </a:solidFill>
                <a:effectLst/>
                <a:latin typeface="Arial" charset="0"/>
              </a:rPr>
              <a:pPr>
                <a:defRPr/>
              </a:pPr>
              <a:t>‹#›</a:t>
            </a:fld>
            <a:r>
              <a:rPr lang="en-US" sz="1200" b="1" dirty="0">
                <a:solidFill>
                  <a:schemeClr val="bg1"/>
                </a:solidFill>
                <a:effectLst/>
                <a:latin typeface="Arial" charset="0"/>
              </a:rPr>
              <a:t>/43</a:t>
            </a:r>
          </a:p>
        </p:txBody>
      </p:sp>
    </p:spTree>
    <p:extLst>
      <p:ext uri="{BB962C8B-B14F-4D97-AF65-F5344CB8AC3E}">
        <p14:creationId xmlns:p14="http://schemas.microsoft.com/office/powerpoint/2010/main" val="2453766587"/>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txStyles>
    <p:titleStyle>
      <a:lvl1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bg1"/>
          </a:solidFill>
          <a:latin typeface="+mn-lt"/>
        </a:defRPr>
      </a:lvl2pPr>
      <a:lvl3pPr marL="1143000" indent="-228600" algn="l" rtl="0" eaLnBrk="0" fontAlgn="base" hangingPunct="0">
        <a:spcBef>
          <a:spcPct val="20000"/>
        </a:spcBef>
        <a:spcAft>
          <a:spcPct val="0"/>
        </a:spcAft>
        <a:buFont typeface="Arial" pitchFamily="34" charset="0"/>
        <a:buChar char="●"/>
        <a:defRPr sz="2400">
          <a:solidFill>
            <a:schemeClr val="bg1"/>
          </a:solidFill>
          <a:latin typeface="+mn-lt"/>
        </a:defRPr>
      </a:lvl3pPr>
      <a:lvl4pPr marL="1600200" indent="-228600" algn="l" rtl="0" eaLnBrk="0" fontAlgn="base" hangingPunct="0">
        <a:spcBef>
          <a:spcPct val="20000"/>
        </a:spcBef>
        <a:spcAft>
          <a:spcPct val="0"/>
        </a:spcAft>
        <a:buFont typeface="Arial" pitchFamily="34" charset="0"/>
        <a:buChar char="○"/>
        <a:defRPr sz="2000">
          <a:solidFill>
            <a:schemeClr val="bg1"/>
          </a:solidFill>
          <a:latin typeface="+mn-lt"/>
        </a:defRPr>
      </a:lvl4pPr>
      <a:lvl5pPr marL="2057400" indent="-228600" algn="l" rtl="0" eaLnBrk="0" fontAlgn="base" hangingPunct="0">
        <a:spcBef>
          <a:spcPct val="20000"/>
        </a:spcBef>
        <a:spcAft>
          <a:spcPct val="0"/>
        </a:spcAft>
        <a:buFont typeface="Arial" pitchFamily="34" charset="0"/>
        <a:buChar char="-"/>
        <a:defRPr sz="2000">
          <a:solidFill>
            <a:schemeClr val="bg1"/>
          </a:solidFill>
          <a:latin typeface="+mn-lt"/>
        </a:defRPr>
      </a:lvl5pPr>
      <a:lvl6pPr marL="2514600" indent="-228600" algn="l" rtl="0" fontAlgn="base">
        <a:spcBef>
          <a:spcPct val="20000"/>
        </a:spcBef>
        <a:spcAft>
          <a:spcPct val="0"/>
        </a:spcAft>
        <a:buFont typeface="Arial" charset="0"/>
        <a:buChar char="-"/>
        <a:defRPr sz="2000">
          <a:solidFill>
            <a:schemeClr val="bg1"/>
          </a:solidFill>
          <a:latin typeface="+mn-lt"/>
        </a:defRPr>
      </a:lvl6pPr>
      <a:lvl7pPr marL="2971800" indent="-228600" algn="l" rtl="0" fontAlgn="base">
        <a:spcBef>
          <a:spcPct val="20000"/>
        </a:spcBef>
        <a:spcAft>
          <a:spcPct val="0"/>
        </a:spcAft>
        <a:buFont typeface="Arial" charset="0"/>
        <a:buChar char="-"/>
        <a:defRPr sz="2000">
          <a:solidFill>
            <a:schemeClr val="bg1"/>
          </a:solidFill>
          <a:latin typeface="+mn-lt"/>
        </a:defRPr>
      </a:lvl7pPr>
      <a:lvl8pPr marL="3429000" indent="-228600" algn="l" rtl="0" fontAlgn="base">
        <a:spcBef>
          <a:spcPct val="20000"/>
        </a:spcBef>
        <a:spcAft>
          <a:spcPct val="0"/>
        </a:spcAft>
        <a:buFont typeface="Arial" charset="0"/>
        <a:buChar char="-"/>
        <a:defRPr sz="2000">
          <a:solidFill>
            <a:schemeClr val="bg1"/>
          </a:solidFill>
          <a:latin typeface="+mn-lt"/>
        </a:defRPr>
      </a:lvl8pPr>
      <a:lvl9pPr marL="3886200" indent="-228600" algn="l" rtl="0" fontAlgn="base">
        <a:spcBef>
          <a:spcPct val="20000"/>
        </a:spcBef>
        <a:spcAft>
          <a:spcPct val="0"/>
        </a:spcAft>
        <a:buFont typeface="Arial" charset="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66"/>
            </a:gs>
            <a:gs pos="50000">
              <a:srgbClr val="4C7C9A"/>
            </a:gs>
            <a:gs pos="100000">
              <a:srgbClr val="003366"/>
            </a:gs>
          </a:gsLst>
          <a:lin ang="5400000" scaled="1"/>
        </a:gradFill>
        <a:effectLst/>
      </p:bgPr>
    </p:bg>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4"/>
          <p:cNvGrpSpPr>
            <a:grpSpLocks/>
          </p:cNvGrpSpPr>
          <p:nvPr/>
        </p:nvGrpSpPr>
        <p:grpSpPr bwMode="auto">
          <a:xfrm rot="10800000">
            <a:off x="3750733" y="-11112"/>
            <a:ext cx="8441267" cy="533401"/>
            <a:chOff x="0" y="3984"/>
            <a:chExt cx="3988" cy="336"/>
          </a:xfrm>
        </p:grpSpPr>
        <p:sp>
          <p:nvSpPr>
            <p:cNvPr id="315397" name="Freeform 5"/>
            <p:cNvSpPr>
              <a:spLocks/>
            </p:cNvSpPr>
            <p:nvPr/>
          </p:nvSpPr>
          <p:spPr bwMode="auto">
            <a:xfrm rot="10800000">
              <a:off x="848" y="4096"/>
              <a:ext cx="1053" cy="226"/>
            </a:xfrm>
            <a:custGeom>
              <a:avLst/>
              <a:gdLst/>
              <a:ahLst/>
              <a:cxnLst>
                <a:cxn ang="0">
                  <a:pos x="154" y="81"/>
                </a:cxn>
                <a:cxn ang="0">
                  <a:pos x="131" y="0"/>
                </a:cxn>
                <a:cxn ang="0">
                  <a:pos x="0" y="0"/>
                </a:cxn>
                <a:cxn ang="0">
                  <a:pos x="26" y="142"/>
                </a:cxn>
                <a:cxn ang="0">
                  <a:pos x="71" y="153"/>
                </a:cxn>
                <a:cxn ang="0">
                  <a:pos x="154" y="81"/>
                </a:cxn>
              </a:cxnLst>
              <a:rect l="0" t="0" r="r" b="b"/>
              <a:pathLst>
                <a:path w="154" h="153">
                  <a:moveTo>
                    <a:pt x="154" y="81"/>
                  </a:moveTo>
                  <a:cubicBezTo>
                    <a:pt x="147" y="53"/>
                    <a:pt x="139" y="26"/>
                    <a:pt x="131" y="0"/>
                  </a:cubicBezTo>
                  <a:lnTo>
                    <a:pt x="0" y="0"/>
                  </a:lnTo>
                  <a:cubicBezTo>
                    <a:pt x="9" y="77"/>
                    <a:pt x="26" y="142"/>
                    <a:pt x="26" y="142"/>
                  </a:cubicBezTo>
                  <a:cubicBezTo>
                    <a:pt x="41" y="146"/>
                    <a:pt x="56" y="150"/>
                    <a:pt x="71" y="153"/>
                  </a:cubicBezTo>
                  <a:cubicBezTo>
                    <a:pt x="120" y="117"/>
                    <a:pt x="154" y="81"/>
                    <a:pt x="154" y="81"/>
                  </a:cubicBezTo>
                  <a:close/>
                </a:path>
              </a:pathLst>
            </a:custGeom>
            <a:solidFill>
              <a:srgbClr val="BD0000"/>
            </a:solidFill>
            <a:ln w="0">
              <a:noFill/>
              <a:prstDash val="solid"/>
              <a:round/>
              <a:headEnd/>
              <a:tailEnd/>
            </a:ln>
          </p:spPr>
          <p:txBody>
            <a:bodyPr/>
            <a:lstStyle/>
            <a:p>
              <a:pPr eaLnBrk="1" hangingPunct="1">
                <a:defRPr/>
              </a:pPr>
              <a:endParaRPr lang="en-US" sz="1800">
                <a:effectLst>
                  <a:outerShdw blurRad="38100" dist="38100" dir="2700000" algn="tl">
                    <a:srgbClr val="000000">
                      <a:alpha val="43137"/>
                    </a:srgbClr>
                  </a:outerShdw>
                </a:effectLst>
                <a:latin typeface="Arial" charset="0"/>
              </a:endParaRPr>
            </a:p>
          </p:txBody>
        </p:sp>
        <p:sp>
          <p:nvSpPr>
            <p:cNvPr id="315398" name="Freeform 6"/>
            <p:cNvSpPr>
              <a:spLocks/>
            </p:cNvSpPr>
            <p:nvPr/>
          </p:nvSpPr>
          <p:spPr bwMode="auto">
            <a:xfrm rot="10800000">
              <a:off x="1414" y="3984"/>
              <a:ext cx="2574" cy="336"/>
            </a:xfrm>
            <a:custGeom>
              <a:avLst/>
              <a:gdLst/>
              <a:ahLst/>
              <a:cxnLst>
                <a:cxn ang="0">
                  <a:pos x="306" y="0"/>
                </a:cxn>
                <a:cxn ang="0">
                  <a:pos x="0" y="0"/>
                </a:cxn>
                <a:cxn ang="0">
                  <a:pos x="210" y="228"/>
                </a:cxn>
                <a:cxn ang="0">
                  <a:pos x="377" y="153"/>
                </a:cxn>
                <a:cxn ang="0">
                  <a:pos x="332" y="142"/>
                </a:cxn>
                <a:cxn ang="0">
                  <a:pos x="306" y="0"/>
                </a:cxn>
              </a:cxnLst>
              <a:rect l="0" t="0" r="r" b="b"/>
              <a:pathLst>
                <a:path w="377" h="228">
                  <a:moveTo>
                    <a:pt x="306" y="0"/>
                  </a:moveTo>
                  <a:lnTo>
                    <a:pt x="0" y="0"/>
                  </a:lnTo>
                  <a:cubicBezTo>
                    <a:pt x="113" y="157"/>
                    <a:pt x="210" y="228"/>
                    <a:pt x="210" y="228"/>
                  </a:cubicBezTo>
                  <a:cubicBezTo>
                    <a:pt x="266" y="226"/>
                    <a:pt x="329" y="189"/>
                    <a:pt x="377" y="153"/>
                  </a:cubicBezTo>
                  <a:cubicBezTo>
                    <a:pt x="362" y="150"/>
                    <a:pt x="347" y="146"/>
                    <a:pt x="332" y="142"/>
                  </a:cubicBezTo>
                  <a:cubicBezTo>
                    <a:pt x="332" y="142"/>
                    <a:pt x="315" y="77"/>
                    <a:pt x="306" y="0"/>
                  </a:cubicBezTo>
                  <a:close/>
                </a:path>
              </a:pathLst>
            </a:custGeom>
            <a:solidFill>
              <a:srgbClr val="0066CC"/>
            </a:solidFill>
            <a:ln w="0">
              <a:noFill/>
              <a:prstDash val="solid"/>
              <a:round/>
              <a:headEnd/>
              <a:tailEnd/>
            </a:ln>
          </p:spPr>
          <p:txBody>
            <a:bodyPr/>
            <a:lstStyle/>
            <a:p>
              <a:pPr eaLnBrk="1" hangingPunct="1">
                <a:defRPr/>
              </a:pPr>
              <a:endParaRPr lang="en-US" sz="1800">
                <a:effectLst>
                  <a:outerShdw blurRad="38100" dist="38100" dir="2700000" algn="tl">
                    <a:srgbClr val="000000">
                      <a:alpha val="43137"/>
                    </a:srgbClr>
                  </a:outerShdw>
                </a:effectLst>
                <a:latin typeface="Arial" charset="0"/>
              </a:endParaRPr>
            </a:p>
          </p:txBody>
        </p:sp>
        <p:sp>
          <p:nvSpPr>
            <p:cNvPr id="315399" name="Freeform 7"/>
            <p:cNvSpPr>
              <a:spLocks/>
            </p:cNvSpPr>
            <p:nvPr/>
          </p:nvSpPr>
          <p:spPr bwMode="auto">
            <a:xfrm rot="10800000">
              <a:off x="0" y="4074"/>
              <a:ext cx="1414" cy="249"/>
            </a:xfrm>
            <a:custGeom>
              <a:avLst/>
              <a:gdLst/>
              <a:ahLst/>
              <a:cxnLst>
                <a:cxn ang="0">
                  <a:pos x="60" y="0"/>
                </a:cxn>
                <a:cxn ang="0">
                  <a:pos x="83" y="81"/>
                </a:cxn>
                <a:cxn ang="0">
                  <a:pos x="0" y="153"/>
                </a:cxn>
                <a:cxn ang="0">
                  <a:pos x="207" y="167"/>
                </a:cxn>
                <a:cxn ang="0">
                  <a:pos x="207" y="0"/>
                </a:cxn>
                <a:cxn ang="0">
                  <a:pos x="60" y="0"/>
                </a:cxn>
              </a:cxnLst>
              <a:rect l="0" t="0" r="r" b="b"/>
              <a:pathLst>
                <a:path w="207" h="169">
                  <a:moveTo>
                    <a:pt x="60" y="0"/>
                  </a:moveTo>
                  <a:cubicBezTo>
                    <a:pt x="68" y="26"/>
                    <a:pt x="76" y="53"/>
                    <a:pt x="83" y="81"/>
                  </a:cubicBezTo>
                  <a:cubicBezTo>
                    <a:pt x="83" y="81"/>
                    <a:pt x="49" y="117"/>
                    <a:pt x="0" y="153"/>
                  </a:cubicBezTo>
                  <a:cubicBezTo>
                    <a:pt x="78" y="168"/>
                    <a:pt x="155" y="169"/>
                    <a:pt x="207" y="167"/>
                  </a:cubicBezTo>
                  <a:lnTo>
                    <a:pt x="207" y="0"/>
                  </a:lnTo>
                  <a:lnTo>
                    <a:pt x="60" y="0"/>
                  </a:lnTo>
                  <a:close/>
                </a:path>
              </a:pathLst>
            </a:custGeom>
            <a:solidFill>
              <a:srgbClr val="59787F"/>
            </a:solidFill>
            <a:ln w="0">
              <a:noFill/>
              <a:prstDash val="solid"/>
              <a:round/>
              <a:headEnd/>
              <a:tailEnd/>
            </a:ln>
          </p:spPr>
          <p:txBody>
            <a:bodyPr/>
            <a:lstStyle/>
            <a:p>
              <a:pPr eaLnBrk="1" hangingPunct="1">
                <a:defRPr/>
              </a:pPr>
              <a:endParaRPr lang="en-US" sz="1800">
                <a:effectLst>
                  <a:outerShdw blurRad="38100" dist="38100" dir="2700000" algn="tl">
                    <a:srgbClr val="000000">
                      <a:alpha val="43137"/>
                    </a:srgbClr>
                  </a:outerShdw>
                </a:effectLst>
                <a:latin typeface="Arial" charset="0"/>
              </a:endParaRPr>
            </a:p>
          </p:txBody>
        </p:sp>
      </p:grpSp>
      <p:pic>
        <p:nvPicPr>
          <p:cNvPr id="2053" name="Picture 9" descr="UTSW 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3933" y="6324600"/>
            <a:ext cx="294640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 Box 10"/>
          <p:cNvSpPr txBox="1">
            <a:spLocks noChangeArrowheads="1"/>
          </p:cNvSpPr>
          <p:nvPr/>
        </p:nvSpPr>
        <p:spPr bwMode="auto">
          <a:xfrm>
            <a:off x="101600" y="6553201"/>
            <a:ext cx="92456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ko-KR" sz="1000" b="1">
                <a:solidFill>
                  <a:schemeClr val="bg1"/>
                </a:solidFill>
                <a:latin typeface="Times New Roman" panose="02020603050405020304" pitchFamily="18" charset="0"/>
                <a:ea typeface="SimSun" panose="02010600030101010101" pitchFamily="2" charset="-122"/>
              </a:rPr>
              <a:t>DEPT OF RADIATION ONCOLOGY      ARNOLD POMPO</a:t>
            </a:r>
            <a:r>
              <a:rPr lang="en-US" altLang="ko-KR" sz="1000" b="1">
                <a:solidFill>
                  <a:schemeClr val="bg1"/>
                </a:solidFill>
                <a:latin typeface="Times New Roman" panose="02020603050405020304" pitchFamily="18" charset="0"/>
                <a:ea typeface="SimSun" panose="02010600030101010101" pitchFamily="2" charset="-122"/>
                <a:cs typeface="Times New Roman" panose="02020603050405020304" pitchFamily="18" charset="0"/>
              </a:rPr>
              <a:t>Š  December 10, 2013 University of  Dallas, Colloquium</a:t>
            </a:r>
            <a:endParaRPr lang="en-US" altLang="en-US" sz="1000">
              <a:solidFill>
                <a:schemeClr val="bg1"/>
              </a:solidFill>
              <a:latin typeface="Times New Roman" panose="02020603050405020304" pitchFamily="18" charset="0"/>
              <a:cs typeface="Times New Roman" panose="02020603050405020304" pitchFamily="18" charset="0"/>
            </a:endParaRPr>
          </a:p>
        </p:txBody>
      </p:sp>
      <p:sp>
        <p:nvSpPr>
          <p:cNvPr id="315403" name="Rectangle 11"/>
          <p:cNvSpPr>
            <a:spLocks noChangeArrowheads="1"/>
          </p:cNvSpPr>
          <p:nvPr userDrawn="1"/>
        </p:nvSpPr>
        <p:spPr bwMode="auto">
          <a:xfrm>
            <a:off x="11074400" y="6564314"/>
            <a:ext cx="585417" cy="276999"/>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A0E46C97-C369-4B27-9F6A-D575FDA7E269}" type="slidenum">
              <a:rPr lang="en-US" altLang="en-US" sz="1200" b="1" smtClean="0">
                <a:solidFill>
                  <a:schemeClr val="bg1"/>
                </a:solidFill>
              </a:rPr>
              <a:pPr eaLnBrk="1" hangingPunct="1">
                <a:defRPr/>
              </a:pPr>
              <a:t>‹#›</a:t>
            </a:fld>
            <a:r>
              <a:rPr lang="en-US" altLang="en-US" sz="1200" b="1">
                <a:solidFill>
                  <a:schemeClr val="bg1"/>
                </a:solidFill>
              </a:rPr>
              <a:t>/43</a:t>
            </a:r>
          </a:p>
        </p:txBody>
      </p:sp>
    </p:spTree>
    <p:extLst>
      <p:ext uri="{BB962C8B-B14F-4D97-AF65-F5344CB8AC3E}">
        <p14:creationId xmlns:p14="http://schemas.microsoft.com/office/powerpoint/2010/main" val="152170669"/>
      </p:ext>
    </p:extLst>
  </p:cSld>
  <p:clrMap bg1="lt1" tx1="dk1" bg2="lt2" tx2="dk2" accent1="accent1" accent2="accent2" accent3="accent3" accent4="accent4" accent5="accent5" accent6="accent6" hlink="hlink" folHlink="folHlink"/>
  <p:sldLayoutIdLst>
    <p:sldLayoutId id="2147484007"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 id="2147484016" r:id="rId10"/>
    <p:sldLayoutId id="2147484017" r:id="rId11"/>
  </p:sldLayoutIdLst>
  <p:txStyles>
    <p:titleStyle>
      <a:lvl1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rgbClr val="FFFF66"/>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rgbClr val="FFFF66"/>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bg1"/>
          </a:solidFill>
          <a:latin typeface="+mn-lt"/>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bg1"/>
          </a:solidFill>
          <a:latin typeface="+mn-lt"/>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bg1"/>
          </a:solidFill>
          <a:latin typeface="+mn-lt"/>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bg1"/>
          </a:solidFill>
          <a:latin typeface="+mn-lt"/>
        </a:defRPr>
      </a:lvl5pPr>
      <a:lvl6pPr marL="2514600" indent="-228600" algn="l" rtl="0" fontAlgn="base">
        <a:spcBef>
          <a:spcPct val="20000"/>
        </a:spcBef>
        <a:spcAft>
          <a:spcPct val="0"/>
        </a:spcAft>
        <a:buFont typeface="Arial" charset="0"/>
        <a:buChar char="-"/>
        <a:defRPr sz="2000">
          <a:solidFill>
            <a:schemeClr val="bg1"/>
          </a:solidFill>
          <a:latin typeface="+mn-lt"/>
        </a:defRPr>
      </a:lvl6pPr>
      <a:lvl7pPr marL="2971800" indent="-228600" algn="l" rtl="0" fontAlgn="base">
        <a:spcBef>
          <a:spcPct val="20000"/>
        </a:spcBef>
        <a:spcAft>
          <a:spcPct val="0"/>
        </a:spcAft>
        <a:buFont typeface="Arial" charset="0"/>
        <a:buChar char="-"/>
        <a:defRPr sz="2000">
          <a:solidFill>
            <a:schemeClr val="bg1"/>
          </a:solidFill>
          <a:latin typeface="+mn-lt"/>
        </a:defRPr>
      </a:lvl7pPr>
      <a:lvl8pPr marL="3429000" indent="-228600" algn="l" rtl="0" fontAlgn="base">
        <a:spcBef>
          <a:spcPct val="20000"/>
        </a:spcBef>
        <a:spcAft>
          <a:spcPct val="0"/>
        </a:spcAft>
        <a:buFont typeface="Arial" charset="0"/>
        <a:buChar char="-"/>
        <a:defRPr sz="2000">
          <a:solidFill>
            <a:schemeClr val="bg1"/>
          </a:solidFill>
          <a:latin typeface="+mn-lt"/>
        </a:defRPr>
      </a:lvl8pPr>
      <a:lvl9pPr marL="3886200" indent="-228600" algn="l" rtl="0" fontAlgn="base">
        <a:spcBef>
          <a:spcPct val="20000"/>
        </a:spcBef>
        <a:spcAft>
          <a:spcPct val="0"/>
        </a:spcAft>
        <a:buFont typeface="Arial" charset="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37167" y="322263"/>
            <a:ext cx="10354733" cy="45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037167" y="1006475"/>
            <a:ext cx="10663767" cy="5022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 Click to edit Master text styles</a:t>
            </a:r>
          </a:p>
          <a:p>
            <a:pPr lvl="1"/>
            <a:r>
              <a:rPr lang="en-US"/>
              <a:t> Second level</a:t>
            </a:r>
          </a:p>
          <a:p>
            <a:pPr lvl="2"/>
            <a:r>
              <a:rPr lang="en-US"/>
              <a:t> Third level</a:t>
            </a:r>
          </a:p>
          <a:p>
            <a:pPr lvl="3"/>
            <a:r>
              <a:rPr lang="en-US"/>
              <a:t> Fourth level</a:t>
            </a:r>
          </a:p>
          <a:p>
            <a:pPr lvl="4"/>
            <a:r>
              <a:rPr lang="en-US"/>
              <a:t> Fifth level</a:t>
            </a:r>
          </a:p>
        </p:txBody>
      </p:sp>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1029" name="Picture 7" descr="NewLogo_wht.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1816527"/>
      </p:ext>
    </p:extLst>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Lst>
  <p:hf hdr="0" ftr="0" dt="0"/>
  <p:txStyles>
    <p:titleStyle>
      <a:lvl1pPr algn="l" defTabSz="457200" rtl="0" eaLnBrk="0" fontAlgn="base" hangingPunct="0">
        <a:spcBef>
          <a:spcPct val="0"/>
        </a:spcBef>
        <a:spcAft>
          <a:spcPct val="0"/>
        </a:spcAft>
        <a:defRPr sz="3200" b="1" kern="1200">
          <a:solidFill>
            <a:srgbClr val="004278"/>
          </a:solidFill>
          <a:latin typeface="Arial"/>
          <a:ea typeface="Geneva" charset="0"/>
          <a:cs typeface="Arial"/>
        </a:defRPr>
      </a:lvl1pPr>
      <a:lvl2pPr algn="l" defTabSz="457200" rtl="0" eaLnBrk="0" fontAlgn="base" hangingPunct="0">
        <a:spcBef>
          <a:spcPct val="0"/>
        </a:spcBef>
        <a:spcAft>
          <a:spcPct val="0"/>
        </a:spcAft>
        <a:defRPr sz="3200" b="1">
          <a:solidFill>
            <a:srgbClr val="004278"/>
          </a:solidFill>
          <a:latin typeface="Arial" charset="0"/>
          <a:ea typeface="Geneva" charset="0"/>
        </a:defRPr>
      </a:lvl2pPr>
      <a:lvl3pPr algn="l" defTabSz="457200" rtl="0" eaLnBrk="0" fontAlgn="base" hangingPunct="0">
        <a:spcBef>
          <a:spcPct val="0"/>
        </a:spcBef>
        <a:spcAft>
          <a:spcPct val="0"/>
        </a:spcAft>
        <a:defRPr sz="3200" b="1">
          <a:solidFill>
            <a:srgbClr val="004278"/>
          </a:solidFill>
          <a:latin typeface="Arial" charset="0"/>
          <a:ea typeface="Geneva" charset="0"/>
        </a:defRPr>
      </a:lvl3pPr>
      <a:lvl4pPr algn="l" defTabSz="457200" rtl="0" eaLnBrk="0" fontAlgn="base" hangingPunct="0">
        <a:spcBef>
          <a:spcPct val="0"/>
        </a:spcBef>
        <a:spcAft>
          <a:spcPct val="0"/>
        </a:spcAft>
        <a:defRPr sz="3200" b="1">
          <a:solidFill>
            <a:srgbClr val="004278"/>
          </a:solidFill>
          <a:latin typeface="Arial" charset="0"/>
          <a:ea typeface="Geneva" charset="0"/>
        </a:defRPr>
      </a:lvl4pPr>
      <a:lvl5pPr algn="l" defTabSz="457200" rtl="0" eaLnBrk="0" fontAlgn="base" hangingPunct="0">
        <a:spcBef>
          <a:spcPct val="0"/>
        </a:spcBef>
        <a:spcAft>
          <a:spcPct val="0"/>
        </a:spcAft>
        <a:defRPr sz="3200" b="1">
          <a:solidFill>
            <a:srgbClr val="004278"/>
          </a:solidFill>
          <a:latin typeface="Arial" charset="0"/>
          <a:ea typeface="Geneva" charset="0"/>
        </a:defRPr>
      </a:lvl5pPr>
      <a:lvl6pPr marL="457200" algn="l" defTabSz="457200" rtl="0" fontAlgn="base">
        <a:spcBef>
          <a:spcPct val="0"/>
        </a:spcBef>
        <a:spcAft>
          <a:spcPct val="0"/>
        </a:spcAft>
        <a:defRPr sz="1600" b="1">
          <a:solidFill>
            <a:srgbClr val="004278"/>
          </a:solidFill>
          <a:latin typeface="Helvetica" charset="0"/>
          <a:ea typeface="Geneva" charset="0"/>
        </a:defRPr>
      </a:lvl6pPr>
      <a:lvl7pPr marL="914400" algn="l" defTabSz="457200" rtl="0" fontAlgn="base">
        <a:spcBef>
          <a:spcPct val="0"/>
        </a:spcBef>
        <a:spcAft>
          <a:spcPct val="0"/>
        </a:spcAft>
        <a:defRPr sz="1600" b="1">
          <a:solidFill>
            <a:srgbClr val="004278"/>
          </a:solidFill>
          <a:latin typeface="Helvetica" charset="0"/>
          <a:ea typeface="Geneva" charset="0"/>
        </a:defRPr>
      </a:lvl7pPr>
      <a:lvl8pPr marL="1371600" algn="l" defTabSz="457200" rtl="0" fontAlgn="base">
        <a:spcBef>
          <a:spcPct val="0"/>
        </a:spcBef>
        <a:spcAft>
          <a:spcPct val="0"/>
        </a:spcAft>
        <a:defRPr sz="1600" b="1">
          <a:solidFill>
            <a:srgbClr val="004278"/>
          </a:solidFill>
          <a:latin typeface="Helvetica" charset="0"/>
          <a:ea typeface="Geneva" charset="0"/>
        </a:defRPr>
      </a:lvl8pPr>
      <a:lvl9pPr marL="1828800" algn="l" defTabSz="457200" rtl="0" fontAlgn="base">
        <a:spcBef>
          <a:spcPct val="0"/>
        </a:spcBef>
        <a:spcAft>
          <a:spcPct val="0"/>
        </a:spcAft>
        <a:defRPr sz="1600" b="1">
          <a:solidFill>
            <a:srgbClr val="004278"/>
          </a:solidFill>
          <a:latin typeface="Helvetica" charset="0"/>
          <a:ea typeface="Geneva" charset="0"/>
        </a:defRPr>
      </a:lvl9pPr>
    </p:titleStyle>
    <p:bodyStyle>
      <a:lvl1pPr marL="227013" indent="-227013" algn="l" defTabSz="457200" rtl="0" eaLnBrk="0" fontAlgn="base" hangingPunct="0">
        <a:spcBef>
          <a:spcPts val="1000"/>
        </a:spcBef>
        <a:spcAft>
          <a:spcPct val="0"/>
        </a:spcAft>
        <a:buClr>
          <a:srgbClr val="F79646"/>
        </a:buClr>
        <a:buSzPct val="100000"/>
        <a:buFont typeface="Wingdings" charset="0"/>
        <a:buChar char="§"/>
        <a:tabLst>
          <a:tab pos="227013" algn="l"/>
        </a:tabLst>
        <a:defRPr sz="2800" b="1" kern="1200">
          <a:solidFill>
            <a:srgbClr val="1F497D"/>
          </a:solidFill>
          <a:latin typeface="+mn-lt"/>
          <a:ea typeface="Geneva" charset="0"/>
          <a:cs typeface="Helvetica Light"/>
        </a:defRPr>
      </a:lvl1pPr>
      <a:lvl2pPr marL="457200" indent="-173038" algn="l" defTabSz="457200" rtl="0" eaLnBrk="0" fontAlgn="base" hangingPunct="0">
        <a:spcBef>
          <a:spcPts val="1000"/>
        </a:spcBef>
        <a:spcAft>
          <a:spcPct val="0"/>
        </a:spcAft>
        <a:buClr>
          <a:srgbClr val="F79646"/>
        </a:buClr>
        <a:buFont typeface="Lucida Grande" charset="0"/>
        <a:buChar char="–"/>
        <a:defRPr sz="2400" b="1" kern="1200">
          <a:solidFill>
            <a:srgbClr val="1F497D"/>
          </a:solidFill>
          <a:latin typeface="+mn-lt"/>
          <a:ea typeface="Geneva" charset="0"/>
          <a:cs typeface="Helvetica Light"/>
        </a:defRPr>
      </a:lvl2pPr>
      <a:lvl3pPr marL="457200" indent="136525" algn="l" defTabSz="457200" rtl="0" eaLnBrk="0" fontAlgn="base" hangingPunct="0">
        <a:spcBef>
          <a:spcPts val="1000"/>
        </a:spcBef>
        <a:spcAft>
          <a:spcPct val="0"/>
        </a:spcAft>
        <a:buClr>
          <a:srgbClr val="F79646"/>
        </a:buClr>
        <a:buFont typeface="Lucida Grande" charset="0"/>
        <a:buChar char="–"/>
        <a:defRPr sz="2000" b="1" kern="1200">
          <a:solidFill>
            <a:srgbClr val="1F497D"/>
          </a:solidFill>
          <a:latin typeface="+mn-lt"/>
          <a:ea typeface="Geneva" charset="0"/>
          <a:cs typeface="Helvetica Light"/>
        </a:defRPr>
      </a:lvl3pPr>
      <a:lvl4pPr marL="685800" indent="136525" algn="l" defTabSz="457200" rtl="0" eaLnBrk="0" fontAlgn="base" hangingPunct="0">
        <a:spcBef>
          <a:spcPts val="1000"/>
        </a:spcBef>
        <a:spcAft>
          <a:spcPct val="0"/>
        </a:spcAft>
        <a:buClr>
          <a:srgbClr val="F79646"/>
        </a:buClr>
        <a:buFont typeface="Lucida Grande" charset="0"/>
        <a:buChar char="–"/>
        <a:defRPr b="1" kern="1200">
          <a:solidFill>
            <a:srgbClr val="1F497D"/>
          </a:solidFill>
          <a:latin typeface="+mn-lt"/>
          <a:ea typeface="Geneva" charset="0"/>
          <a:cs typeface="Helvetica Light"/>
        </a:defRPr>
      </a:lvl4pPr>
      <a:lvl5pPr marL="914400" indent="136525" algn="l" defTabSz="457200" rtl="0" eaLnBrk="0" fontAlgn="base" hangingPunct="0">
        <a:spcBef>
          <a:spcPts val="1000"/>
        </a:spcBef>
        <a:spcAft>
          <a:spcPct val="0"/>
        </a:spcAft>
        <a:buClr>
          <a:srgbClr val="F79646"/>
        </a:buClr>
        <a:buFont typeface="Lucida Grande" charset="0"/>
        <a:buChar char="–"/>
        <a:defRPr sz="1600" b="1" kern="1200">
          <a:solidFill>
            <a:srgbClr val="1F497D"/>
          </a:solidFill>
          <a:latin typeface="+mn-lt"/>
          <a:ea typeface="Geneva" charset="0"/>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5943600"/>
            <a:ext cx="121920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1097280" y="286604"/>
            <a:ext cx="10058400" cy="71188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096179"/>
            <a:ext cx="10058400" cy="4772915"/>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358778" y="6217750"/>
            <a:ext cx="1077631" cy="365125"/>
          </a:xfrm>
          <a:prstGeom prst="rect">
            <a:avLst/>
          </a:prstGeom>
        </p:spPr>
        <p:txBody>
          <a:bodyPr vert="horz" lIns="91440" tIns="45720" rIns="91440" bIns="45720" rtlCol="0" anchor="ctr"/>
          <a:lstStyle>
            <a:lvl1pPr algn="l">
              <a:defRPr sz="1400">
                <a:solidFill>
                  <a:srgbClr val="FFFFFF"/>
                </a:solidFill>
              </a:defRPr>
            </a:lvl1pPr>
          </a:lstStyle>
          <a:p>
            <a:fld id="{D57F1E4F-1CFF-5643-939E-217C01CDF565}" type="slidenum">
              <a:rPr lang="en-US" smtClean="0"/>
              <a:pPr/>
              <a:t>‹#›</a:t>
            </a:fld>
            <a:endParaRPr lang="en-US"/>
          </a:p>
        </p:txBody>
      </p:sp>
      <p:cxnSp>
        <p:nvCxnSpPr>
          <p:cNvPr id="10" name="Straight Connector 9"/>
          <p:cNvCxnSpPr/>
          <p:nvPr/>
        </p:nvCxnSpPr>
        <p:spPr>
          <a:xfrm>
            <a:off x="1097280" y="998484"/>
            <a:ext cx="100584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NewLogo_wht.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2897460907"/>
      </p:ext>
    </p:extLst>
  </p:cSld>
  <p:clrMap bg1="lt1" tx1="dk1" bg2="lt2" tx2="dk2" accent1="accent1" accent2="accent2" accent3="accent3" accent4="accent4" accent5="accent5" accent6="accent6" hlink="hlink" folHlink="folHlink"/>
  <p:sldLayoutIdLst>
    <p:sldLayoutId id="2147484035" r:id="rId1"/>
    <p:sldLayoutId id="2147484036" r:id="rId2"/>
    <p:sldLayoutId id="2147484037" r:id="rId3"/>
    <p:sldLayoutId id="2147484038" r:id="rId4"/>
    <p:sldLayoutId id="2147484039" r:id="rId5"/>
    <p:sldLayoutId id="2147484040" r:id="rId6"/>
  </p:sldLayoutIdLst>
  <p:hf sldNum="0" hdr="0" dt="0"/>
  <p:txStyles>
    <p:titleStyle>
      <a:lvl1pPr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p:titleStyle>
    <p:bodyStyle>
      <a:lvl1pPr marL="91440" indent="-182880" algn="l" defTabSz="914400" rtl="0" eaLnBrk="1" latinLnBrk="0" hangingPunct="1">
        <a:lnSpc>
          <a:spcPct val="90000"/>
        </a:lnSpc>
        <a:spcBef>
          <a:spcPts val="1200"/>
        </a:spcBef>
        <a:spcAft>
          <a:spcPts val="200"/>
        </a:spcAft>
        <a:buClr>
          <a:schemeClr val="accent1"/>
        </a:buClr>
        <a:buSzPct val="100000"/>
        <a:buFont typeface="Wingdings" charset="2"/>
        <a:buChar char="§"/>
        <a:defRPr sz="2800" b="1" kern="1200">
          <a:solidFill>
            <a:schemeClr val="tx1"/>
          </a:solidFill>
          <a:latin typeface="+mn-lt"/>
          <a:ea typeface="+mn-ea"/>
          <a:cs typeface="+mn-cs"/>
        </a:defRPr>
      </a:lvl1pPr>
      <a:lvl2pPr marL="544068" indent="-342900" algn="l" defTabSz="914400" rtl="0" eaLnBrk="1" latinLnBrk="0" hangingPunct="1">
        <a:lnSpc>
          <a:spcPct val="90000"/>
        </a:lnSpc>
        <a:spcBef>
          <a:spcPts val="200"/>
        </a:spcBef>
        <a:spcAft>
          <a:spcPts val="400"/>
        </a:spcAft>
        <a:buClr>
          <a:schemeClr val="accent1"/>
        </a:buClr>
        <a:buFont typeface="Arial" pitchFamily="34" charset="0"/>
        <a:buChar char="-"/>
        <a:defRPr sz="2400" b="1" kern="1200">
          <a:solidFill>
            <a:schemeClr val="tx1"/>
          </a:solidFill>
          <a:latin typeface="+mn-lt"/>
          <a:ea typeface="+mn-ea"/>
          <a:cs typeface="+mn-cs"/>
        </a:defRPr>
      </a:lvl2pPr>
      <a:lvl3pPr marL="726948" indent="-342900" algn="l" defTabSz="914400" rtl="0" eaLnBrk="1" latinLnBrk="0" hangingPunct="1">
        <a:lnSpc>
          <a:spcPct val="90000"/>
        </a:lnSpc>
        <a:spcBef>
          <a:spcPts val="200"/>
        </a:spcBef>
        <a:spcAft>
          <a:spcPts val="400"/>
        </a:spcAft>
        <a:buClr>
          <a:schemeClr val="accent1"/>
        </a:buClr>
        <a:buFont typeface="Arial" pitchFamily="34" charset="0"/>
        <a:buChar char="-"/>
        <a:defRPr sz="2000" b="1" kern="1200">
          <a:solidFill>
            <a:schemeClr val="tx1"/>
          </a:solidFill>
          <a:latin typeface="+mn-lt"/>
          <a:ea typeface="+mn-ea"/>
          <a:cs typeface="+mn-cs"/>
        </a:defRPr>
      </a:lvl3pPr>
      <a:lvl4pPr marL="852678" indent="-285750" algn="l" defTabSz="914400" rtl="0" eaLnBrk="1" latinLnBrk="0" hangingPunct="1">
        <a:lnSpc>
          <a:spcPct val="90000"/>
        </a:lnSpc>
        <a:spcBef>
          <a:spcPts val="200"/>
        </a:spcBef>
        <a:spcAft>
          <a:spcPts val="400"/>
        </a:spcAft>
        <a:buClr>
          <a:schemeClr val="accent1"/>
        </a:buClr>
        <a:buFont typeface="Arial" pitchFamily="34" charset="0"/>
        <a:buChar char="-"/>
        <a:defRPr sz="1800" b="1" kern="1200">
          <a:solidFill>
            <a:schemeClr val="tx1"/>
          </a:solidFill>
          <a:latin typeface="+mn-lt"/>
          <a:ea typeface="+mn-ea"/>
          <a:cs typeface="+mn-cs"/>
        </a:defRPr>
      </a:lvl4pPr>
      <a:lvl5pPr marL="1035558" indent="-285750" algn="l" defTabSz="914400" rtl="0" eaLnBrk="1" latinLnBrk="0" hangingPunct="1">
        <a:lnSpc>
          <a:spcPct val="90000"/>
        </a:lnSpc>
        <a:spcBef>
          <a:spcPts val="200"/>
        </a:spcBef>
        <a:spcAft>
          <a:spcPts val="400"/>
        </a:spcAft>
        <a:buClr>
          <a:schemeClr val="accent1"/>
        </a:buClr>
        <a:buFont typeface="Arial" pitchFamily="34" charset="0"/>
        <a:buChar char="-"/>
        <a:defRPr sz="1600" b="1"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29367"/>
            <a:ext cx="12191996" cy="533396"/>
          </a:xfrm>
          <a:prstGeom prst="rect">
            <a:avLst/>
          </a:prstGeom>
          <a:solidFill>
            <a:srgbClr val="004278"/>
          </a:solidFill>
          <a:ln>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 name="Rectangle 7"/>
          <p:cNvSpPr/>
          <p:nvPr/>
        </p:nvSpPr>
        <p:spPr>
          <a:xfrm>
            <a:off x="0" y="6329367"/>
            <a:ext cx="1524003" cy="528632"/>
          </a:xfrm>
          <a:prstGeom prst="rect">
            <a:avLst/>
          </a:prstGeom>
          <a:solidFill>
            <a:srgbClr val="7C9CBD"/>
          </a:solidFill>
          <a:ln>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4" name="Title Placeholder 1"/>
          <p:cNvSpPr txBox="1">
            <a:spLocks noGrp="1"/>
          </p:cNvSpPr>
          <p:nvPr>
            <p:ph type="title"/>
          </p:nvPr>
        </p:nvSpPr>
        <p:spPr>
          <a:xfrm>
            <a:off x="621792" y="228600"/>
            <a:ext cx="10954512" cy="566928"/>
          </a:xfrm>
          <a:prstGeom prst="rect">
            <a:avLst/>
          </a:prstGeom>
          <a:noFill/>
          <a:ln>
            <a:noFill/>
          </a:ln>
        </p:spPr>
        <p:txBody>
          <a:bodyPr vert="horz" wrap="square" lIns="0" tIns="0" rIns="0" bIns="0" anchor="b" anchorCtr="0" compatLnSpc="1">
            <a:normAutofit/>
          </a:bodyPr>
          <a:lstStyle/>
          <a:p>
            <a:pPr lvl="0"/>
            <a:r>
              <a:rPr lang="en-US"/>
              <a:t>Click to edit Master title style</a:t>
            </a:r>
          </a:p>
        </p:txBody>
      </p:sp>
      <p:sp>
        <p:nvSpPr>
          <p:cNvPr id="5" name="Text Placeholder 2"/>
          <p:cNvSpPr txBox="1">
            <a:spLocks noGrp="1"/>
          </p:cNvSpPr>
          <p:nvPr>
            <p:ph type="body" idx="1"/>
          </p:nvPr>
        </p:nvSpPr>
        <p:spPr>
          <a:xfrm>
            <a:off x="621792" y="969264"/>
            <a:ext cx="10954512" cy="5212080"/>
          </a:xfrm>
          <a:prstGeom prst="rect">
            <a:avLst/>
          </a:prstGeom>
          <a:noFill/>
          <a:ln>
            <a:noFill/>
          </a:ln>
        </p:spPr>
        <p:txBody>
          <a:bodyPr vert="horz" wrap="square" lIns="0" tIns="0" rIns="0" bIns="0" anchor="t" anchorCtr="0" compatLnSpc="1">
            <a:normAutofit/>
          </a:bodyPr>
          <a:lstStyle/>
          <a:p>
            <a:pPr lvl="0"/>
            <a:r>
              <a:rPr lang="en-US"/>
              <a:t> Click to edit Master text styles</a:t>
            </a:r>
          </a:p>
          <a:p>
            <a:pPr lvl="1"/>
            <a:r>
              <a:rPr lang="en-US"/>
              <a:t> Second level</a:t>
            </a:r>
          </a:p>
          <a:p>
            <a:pPr lvl="2"/>
            <a:r>
              <a:rPr lang="en-US"/>
              <a:t> Third level</a:t>
            </a:r>
          </a:p>
          <a:p>
            <a:pPr lvl="3"/>
            <a:r>
              <a:rPr lang="en-US"/>
              <a:t> Fourth level</a:t>
            </a:r>
          </a:p>
          <a:p>
            <a:pPr lvl="4"/>
            <a:r>
              <a:rPr lang="en-US"/>
              <a:t> Fifth level</a:t>
            </a:r>
          </a:p>
        </p:txBody>
      </p:sp>
      <p:sp>
        <p:nvSpPr>
          <p:cNvPr id="6" name="TextBox 5"/>
          <p:cNvSpPr txBox="1"/>
          <p:nvPr/>
        </p:nvSpPr>
        <p:spPr>
          <a:xfrm>
            <a:off x="1524003" y="6453158"/>
            <a:ext cx="2194560" cy="276999"/>
          </a:xfrm>
          <a:prstGeom prst="rect">
            <a:avLst/>
          </a:prstGeom>
          <a:noFill/>
          <a:ln>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1" i="0" u="none" strike="noStrike" kern="1200" cap="none" spc="0" baseline="0">
                <a:solidFill>
                  <a:srgbClr val="FFFFFF"/>
                </a:solidFill>
                <a:uFillTx/>
                <a:latin typeface="Arial" pitchFamily="34"/>
                <a:ea typeface="ＭＳ Ｐゴシック"/>
                <a:cs typeface="Arial" pitchFamily="34"/>
              </a:rPr>
              <a:t>Radiation Oncology</a:t>
            </a:r>
          </a:p>
        </p:txBody>
      </p:sp>
      <p:sp>
        <p:nvSpPr>
          <p:cNvPr id="7" name="Slide Number Placeholder 1"/>
          <p:cNvSpPr txBox="1">
            <a:spLocks noGrp="1"/>
          </p:cNvSpPr>
          <p:nvPr>
            <p:ph type="sldNum" sz="quarter" idx="4"/>
          </p:nvPr>
        </p:nvSpPr>
        <p:spPr>
          <a:xfrm>
            <a:off x="0" y="6459449"/>
            <a:ext cx="1524003" cy="274320"/>
          </a:xfrm>
          <a:prstGeom prst="rect">
            <a:avLst/>
          </a:prstGeom>
          <a:noFill/>
          <a:ln>
            <a:noFill/>
          </a:ln>
        </p:spPr>
        <p:txBody>
          <a:bodyPr vert="horz" wrap="square" lIns="0" tIns="0" rIns="0" bIns="0" anchor="ctr" anchorCtr="1" compatLnSpc="1">
            <a:noAutofit/>
          </a:bodyPr>
          <a:lstStyle>
            <a:lvl1pPr marL="0" marR="0" lvl="0" indent="0" algn="ctr" defTabSz="457200" rtl="0" fontAlgn="auto" hangingPunct="1">
              <a:lnSpc>
                <a:spcPct val="100000"/>
              </a:lnSpc>
              <a:spcBef>
                <a:spcPts val="0"/>
              </a:spcBef>
              <a:spcAft>
                <a:spcPts val="0"/>
              </a:spcAft>
              <a:buNone/>
              <a:tabLst/>
              <a:defRPr lang="en-US" sz="1200" b="1" i="0" u="none" strike="noStrike" kern="1200" cap="none" spc="0" baseline="0">
                <a:solidFill>
                  <a:srgbClr val="FFFFFF"/>
                </a:solidFill>
                <a:uFillTx/>
                <a:latin typeface="Arial" pitchFamily="34"/>
                <a:ea typeface="ＭＳ Ｐゴシック"/>
                <a:cs typeface="Arial" pitchFamily="34"/>
              </a:defRPr>
            </a:lvl1pPr>
          </a:lstStyle>
          <a:p>
            <a:pPr lvl="0"/>
            <a:fld id="{632C4622-4F7B-4618-ABD4-E0C723C9A485}" type="slidenum">
              <a:t>‹#›</a:t>
            </a:fld>
            <a:endParaRPr lang="en-US"/>
          </a:p>
        </p:txBody>
      </p:sp>
      <p:sp>
        <p:nvSpPr>
          <p:cNvPr id="8" name="Footer Placeholder 4"/>
          <p:cNvSpPr txBox="1">
            <a:spLocks noGrp="1"/>
          </p:cNvSpPr>
          <p:nvPr>
            <p:ph type="ftr" sz="quarter" idx="3"/>
          </p:nvPr>
        </p:nvSpPr>
        <p:spPr>
          <a:xfrm>
            <a:off x="3657600" y="6409944"/>
            <a:ext cx="4876796" cy="365129"/>
          </a:xfrm>
          <a:prstGeom prst="rect">
            <a:avLst/>
          </a:prstGeom>
          <a:noFill/>
          <a:ln>
            <a:noFill/>
          </a:ln>
        </p:spPr>
        <p:txBody>
          <a:bodyPr vert="horz" wrap="square" lIns="91440" tIns="45720" rIns="91440" bIns="45720" anchor="ctr" anchorCtr="1" compatLnSpc="1">
            <a:noAutofit/>
          </a:bodyPr>
          <a:lstStyle>
            <a:lvl1pPr marL="0" marR="0" lvl="0" indent="0" algn="ctr" defTabSz="457200" rtl="0" fontAlgn="auto" hangingPunct="1">
              <a:lnSpc>
                <a:spcPct val="100000"/>
              </a:lnSpc>
              <a:spcBef>
                <a:spcPts val="0"/>
              </a:spcBef>
              <a:spcAft>
                <a:spcPts val="0"/>
              </a:spcAft>
              <a:buNone/>
              <a:tabLst/>
              <a:defRPr lang="en-US" sz="1000" b="1" i="0" u="none" strike="noStrike" kern="1200" cap="none" spc="0" baseline="0">
                <a:solidFill>
                  <a:srgbClr val="FFFFFF"/>
                </a:solidFill>
                <a:uFillTx/>
                <a:latin typeface="Arial" pitchFamily="34"/>
                <a:ea typeface="ＭＳ Ｐゴシック"/>
                <a:cs typeface="Arial" pitchFamily="34"/>
              </a:defRPr>
            </a:lvl1pPr>
          </a:lstStyle>
          <a:p>
            <a:pPr lvl="0"/>
            <a:r>
              <a:rPr lang="en-US"/>
              <a:t>© Name, Ph.D., MAIA Lab, 2024</a:t>
            </a:r>
          </a:p>
        </p:txBody>
      </p:sp>
      <p:pic>
        <p:nvPicPr>
          <p:cNvPr id="9" name="Picture 7" descr="NewLogo_wht.png"/>
          <p:cNvPicPr>
            <a:picLocks noChangeAspect="1"/>
          </p:cNvPicPr>
          <p:nvPr/>
        </p:nvPicPr>
        <p:blipFill>
          <a:blip r:embed="rId8"/>
          <a:srcRect/>
          <a:stretch>
            <a:fillRect/>
          </a:stretch>
        </p:blipFill>
        <p:spPr>
          <a:xfrm>
            <a:off x="10049155" y="6364224"/>
            <a:ext cx="1555751" cy="441326"/>
          </a:xfrm>
          <a:prstGeom prst="rect">
            <a:avLst/>
          </a:prstGeom>
          <a:noFill/>
          <a:ln>
            <a:noFill/>
          </a:ln>
        </p:spPr>
      </p:pic>
    </p:spTree>
    <p:extLst>
      <p:ext uri="{BB962C8B-B14F-4D97-AF65-F5344CB8AC3E}">
        <p14:creationId xmlns:p14="http://schemas.microsoft.com/office/powerpoint/2010/main" val="57435958"/>
      </p:ext>
    </p:extLst>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Lst>
  <p:txStyles>
    <p:titleStyle>
      <a:lvl1pPr marL="0" marR="0" lvl="0" indent="0" algn="l" defTabSz="457200" rtl="0" fontAlgn="auto" hangingPunct="0">
        <a:lnSpc>
          <a:spcPct val="100000"/>
        </a:lnSpc>
        <a:spcBef>
          <a:spcPts val="0"/>
        </a:spcBef>
        <a:spcAft>
          <a:spcPts val="0"/>
        </a:spcAft>
        <a:buNone/>
        <a:tabLst/>
        <a:defRPr lang="en-US" sz="3200" b="1" i="0" u="none" strike="noStrike" kern="1200" cap="none" spc="0" baseline="0">
          <a:solidFill>
            <a:srgbClr val="004278"/>
          </a:solidFill>
          <a:uFillTx/>
          <a:latin typeface="Arial" pitchFamily="34"/>
          <a:ea typeface="Arial" pitchFamily="34"/>
          <a:cs typeface="Arial" pitchFamily="34"/>
        </a:defRPr>
      </a:lvl1pPr>
    </p:titleStyle>
    <p:bodyStyle>
      <a:lvl1pPr marL="227008" marR="0" lvl="0" indent="-227008" algn="l" defTabSz="457200" rtl="0" fontAlgn="auto" hangingPunct="0">
        <a:lnSpc>
          <a:spcPct val="100000"/>
        </a:lnSpc>
        <a:spcBef>
          <a:spcPts val="1000"/>
        </a:spcBef>
        <a:spcAft>
          <a:spcPts val="0"/>
        </a:spcAft>
        <a:buClr>
          <a:srgbClr val="F79646"/>
        </a:buClr>
        <a:buSzPct val="100000"/>
        <a:buFont typeface="Wingdings"/>
        <a:buChar char="§"/>
        <a:tabLst>
          <a:tab pos="227008" algn="l"/>
        </a:tabLst>
        <a:defRPr lang="en-US" sz="2800" b="1" i="0" u="none" strike="noStrike" kern="1200" cap="none" spc="0" baseline="0">
          <a:solidFill>
            <a:srgbClr val="1F497D"/>
          </a:solidFill>
          <a:uFillTx/>
          <a:latin typeface="Arial" pitchFamily="34"/>
          <a:ea typeface="Arial" pitchFamily="34"/>
          <a:cs typeface="Arial" pitchFamily="34"/>
        </a:defRPr>
      </a:lvl1pPr>
      <a:lvl2pPr marL="457200" marR="0" lvl="1" indent="-173041" algn="l" defTabSz="457200" rtl="0" fontAlgn="auto" hangingPunct="0">
        <a:lnSpc>
          <a:spcPct val="100000"/>
        </a:lnSpc>
        <a:spcBef>
          <a:spcPts val="1000"/>
        </a:spcBef>
        <a:spcAft>
          <a:spcPts val="0"/>
        </a:spcAft>
        <a:buClr>
          <a:srgbClr val="F79646"/>
        </a:buClr>
        <a:buSzPct val="100000"/>
        <a:buFont typeface="Lucida Grande"/>
        <a:buChar char="–"/>
        <a:tabLst/>
        <a:defRPr lang="en-US" sz="2400" b="1" i="0" u="none" strike="noStrike" kern="1200" cap="none" spc="0" baseline="0">
          <a:solidFill>
            <a:srgbClr val="595959"/>
          </a:solidFill>
          <a:uFillTx/>
          <a:latin typeface="Arial" pitchFamily="34"/>
          <a:ea typeface="Arial" pitchFamily="34"/>
          <a:cs typeface="Arial" pitchFamily="34"/>
        </a:defRPr>
      </a:lvl2pPr>
      <a:lvl3pPr marL="457200" marR="0" lvl="2" indent="136529" algn="l" defTabSz="457200" rtl="0" fontAlgn="auto" hangingPunct="0">
        <a:lnSpc>
          <a:spcPct val="100000"/>
        </a:lnSpc>
        <a:spcBef>
          <a:spcPts val="1000"/>
        </a:spcBef>
        <a:spcAft>
          <a:spcPts val="0"/>
        </a:spcAft>
        <a:buClr>
          <a:srgbClr val="F79646"/>
        </a:buClr>
        <a:buSzPct val="100000"/>
        <a:buFont typeface="Lucida Grande"/>
        <a:buChar char="–"/>
        <a:tabLst/>
        <a:defRPr lang="en-US" sz="2000" b="1" i="0" u="none" strike="noStrike" kern="1200" cap="none" spc="0" baseline="0">
          <a:solidFill>
            <a:srgbClr val="595959"/>
          </a:solidFill>
          <a:uFillTx/>
          <a:latin typeface="Arial" pitchFamily="34"/>
          <a:ea typeface="Arial" pitchFamily="34"/>
          <a:cs typeface="Arial" pitchFamily="34"/>
        </a:defRPr>
      </a:lvl3pPr>
      <a:lvl4pPr marL="685800" marR="0" lvl="3" indent="136529" algn="l" defTabSz="457200" rtl="0" fontAlgn="auto" hangingPunct="0">
        <a:lnSpc>
          <a:spcPct val="100000"/>
        </a:lnSpc>
        <a:spcBef>
          <a:spcPts val="1000"/>
        </a:spcBef>
        <a:spcAft>
          <a:spcPts val="0"/>
        </a:spcAft>
        <a:buClr>
          <a:srgbClr val="F79646"/>
        </a:buClr>
        <a:buSzPct val="100000"/>
        <a:buFont typeface="Lucida Grande"/>
        <a:buChar char="–"/>
        <a:tabLst/>
        <a:defRPr lang="en-US" sz="1800" b="1" i="0" u="none" strike="noStrike" kern="1200" cap="none" spc="0" baseline="0">
          <a:solidFill>
            <a:srgbClr val="595959"/>
          </a:solidFill>
          <a:uFillTx/>
          <a:latin typeface="Arial" pitchFamily="34"/>
          <a:ea typeface="Arial" pitchFamily="34"/>
          <a:cs typeface="Arial" pitchFamily="34"/>
        </a:defRPr>
      </a:lvl4pPr>
      <a:lvl5pPr marL="914400" marR="0" lvl="4" indent="136529" algn="l" defTabSz="457200" rtl="0" fontAlgn="auto" hangingPunct="0">
        <a:lnSpc>
          <a:spcPct val="100000"/>
        </a:lnSpc>
        <a:spcBef>
          <a:spcPts val="1000"/>
        </a:spcBef>
        <a:spcAft>
          <a:spcPts val="0"/>
        </a:spcAft>
        <a:buClr>
          <a:srgbClr val="F79646"/>
        </a:buClr>
        <a:buSzPct val="100000"/>
        <a:buFont typeface="Lucida Grande"/>
        <a:buChar char="–"/>
        <a:tabLst/>
        <a:defRPr lang="en-US" sz="1600" b="1" i="0" u="none" strike="noStrike" kern="1200" cap="none" spc="0" baseline="0">
          <a:solidFill>
            <a:srgbClr val="595959"/>
          </a:solidFill>
          <a:uFillTx/>
          <a:latin typeface="Arial" pitchFamily="34"/>
          <a:ea typeface="Arial" pitchFamily="34"/>
          <a:cs typeface="Arial"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2" name="Rectangle 38"/>
          <p:cNvSpPr>
            <a:spLocks noGrp="1" noChangeArrowheads="1"/>
          </p:cNvSpPr>
          <p:nvPr>
            <p:ph type="sldNum" sz="quarter" idx="4"/>
          </p:nvPr>
        </p:nvSpPr>
        <p:spPr bwMode="auto">
          <a:xfrm>
            <a:off x="11582400" y="6400800"/>
            <a:ext cx="60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1000" baseline="0" smtClean="0">
                <a:solidFill>
                  <a:srgbClr val="3E3E3E"/>
                </a:solidFill>
              </a:defRPr>
            </a:lvl1pPr>
          </a:lstStyle>
          <a:p>
            <a:pPr fontAlgn="base">
              <a:spcAft>
                <a:spcPct val="0"/>
              </a:spcAft>
            </a:pPr>
            <a:fld id="{D5E63F30-9AEB-43BB-AD5E-28FA1A9D7C7E}" type="slidenum">
              <a:rPr lang="en-US" smtClean="0">
                <a:latin typeface="Tahoma" pitchFamily="34" charset="0"/>
              </a:rPr>
              <a:pPr fontAlgn="base">
                <a:spcAft>
                  <a:spcPct val="0"/>
                </a:spcAft>
              </a:pPr>
              <a:t>‹#›</a:t>
            </a:fld>
            <a:endParaRPr lang="en-US">
              <a:latin typeface="Tahoma" pitchFamily="34" charset="0"/>
            </a:endParaRPr>
          </a:p>
        </p:txBody>
      </p:sp>
      <p:sp>
        <p:nvSpPr>
          <p:cNvPr id="1030" name="Rectangle 54"/>
          <p:cNvSpPr>
            <a:spLocks noGrp="1" noChangeArrowheads="1"/>
          </p:cNvSpPr>
          <p:nvPr>
            <p:ph type="body" idx="1"/>
          </p:nvPr>
        </p:nvSpPr>
        <p:spPr bwMode="auto">
          <a:xfrm>
            <a:off x="1219200" y="1828800"/>
            <a:ext cx="9956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p:cNvSpPr/>
          <p:nvPr/>
        </p:nvSpPr>
        <p:spPr bwMode="auto">
          <a:xfrm>
            <a:off x="9347200" y="6629400"/>
            <a:ext cx="2844800" cy="228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spc="0" normalizeH="0" baseline="-25000" noProof="0">
              <a:ln>
                <a:noFill/>
              </a:ln>
              <a:solidFill>
                <a:srgbClr val="000000"/>
              </a:solidFill>
              <a:effectLst/>
              <a:uLnTx/>
              <a:uFillTx/>
              <a:latin typeface="Arial" charset="0"/>
              <a:ea typeface="+mn-ea"/>
              <a:cs typeface="+mn-cs"/>
            </a:endParaRPr>
          </a:p>
        </p:txBody>
      </p:sp>
      <p:pic>
        <p:nvPicPr>
          <p:cNvPr id="10" name="Picture 9" descr="New logo.PNG"/>
          <p:cNvPicPr>
            <a:picLocks noChangeAspect="1"/>
          </p:cNvPicPr>
          <p:nvPr/>
        </p:nvPicPr>
        <p:blipFill>
          <a:blip r:embed="rId8" cstate="print"/>
          <a:stretch>
            <a:fillRect/>
          </a:stretch>
        </p:blipFill>
        <p:spPr>
          <a:xfrm>
            <a:off x="304800" y="304800"/>
            <a:ext cx="4092803" cy="1152244"/>
          </a:xfrm>
          <a:prstGeom prst="rect">
            <a:avLst/>
          </a:prstGeom>
        </p:spPr>
      </p:pic>
    </p:spTree>
    <p:extLst>
      <p:ext uri="{BB962C8B-B14F-4D97-AF65-F5344CB8AC3E}">
        <p14:creationId xmlns:p14="http://schemas.microsoft.com/office/powerpoint/2010/main" val="3303688017"/>
      </p:ext>
    </p:extLst>
  </p:cSld>
  <p:clrMap bg1="lt1" tx1="dk1" bg2="lt2" tx2="dk2" accent1="accent1" accent2="accent2" accent3="accent3" accent4="accent4" accent5="accent5" accent6="accent6" hlink="hlink" folHlink="folHlink"/>
  <p:sldLayoutIdLst>
    <p:sldLayoutId id="2147483666" r:id="rId1"/>
    <p:sldLayoutId id="2147483705" r:id="rId2"/>
    <p:sldLayoutId id="2147483706" r:id="rId3"/>
    <p:sldLayoutId id="2147483707" r:id="rId4"/>
    <p:sldLayoutId id="2147483708" r:id="rId5"/>
    <p:sldLayoutId id="2147483709" r:id="rId6"/>
  </p:sldLayoutIdLst>
  <mc:AlternateContent xmlns:mc="http://schemas.openxmlformats.org/markup-compatibility/2006" xmlns:p14="http://schemas.microsoft.com/office/powerpoint/2010/main">
    <mc:Choice Requires="p14">
      <p:transition p14:dur="10"/>
    </mc:Choice>
    <mc:Fallback xmlns="">
      <p:transition/>
    </mc:Fallback>
  </mc:AlternateContent>
  <p:hf sldNum="0" hdr="0" dt="0"/>
  <p:txStyles>
    <p:titleStyle>
      <a:lvl1pPr algn="l" rtl="0" eaLnBrk="1" fontAlgn="base" hangingPunct="1">
        <a:spcBef>
          <a:spcPct val="0"/>
        </a:spcBef>
        <a:spcAft>
          <a:spcPct val="0"/>
        </a:spcAft>
        <a:defRPr sz="1900">
          <a:solidFill>
            <a:schemeClr val="bg1"/>
          </a:solidFill>
          <a:latin typeface="+mj-lt"/>
          <a:ea typeface="+mj-ea"/>
          <a:cs typeface="+mj-cs"/>
        </a:defRPr>
      </a:lvl1pPr>
      <a:lvl2pPr algn="l" rtl="0" eaLnBrk="1" fontAlgn="base" hangingPunct="1">
        <a:spcBef>
          <a:spcPct val="0"/>
        </a:spcBef>
        <a:spcAft>
          <a:spcPct val="0"/>
        </a:spcAft>
        <a:defRPr sz="1900">
          <a:solidFill>
            <a:schemeClr val="bg1"/>
          </a:solidFill>
          <a:latin typeface="Calibri" pitchFamily="34" charset="0"/>
        </a:defRPr>
      </a:lvl2pPr>
      <a:lvl3pPr algn="l" rtl="0" eaLnBrk="1" fontAlgn="base" hangingPunct="1">
        <a:spcBef>
          <a:spcPct val="0"/>
        </a:spcBef>
        <a:spcAft>
          <a:spcPct val="0"/>
        </a:spcAft>
        <a:defRPr sz="1900">
          <a:solidFill>
            <a:schemeClr val="bg1"/>
          </a:solidFill>
          <a:latin typeface="Calibri" pitchFamily="34" charset="0"/>
        </a:defRPr>
      </a:lvl3pPr>
      <a:lvl4pPr algn="l" rtl="0" eaLnBrk="1" fontAlgn="base" hangingPunct="1">
        <a:spcBef>
          <a:spcPct val="0"/>
        </a:spcBef>
        <a:spcAft>
          <a:spcPct val="0"/>
        </a:spcAft>
        <a:defRPr sz="1900">
          <a:solidFill>
            <a:schemeClr val="bg1"/>
          </a:solidFill>
          <a:latin typeface="Calibri" pitchFamily="34" charset="0"/>
        </a:defRPr>
      </a:lvl4pPr>
      <a:lvl5pPr algn="l" rtl="0" eaLnBrk="1" fontAlgn="base" hangingPunct="1">
        <a:spcBef>
          <a:spcPct val="0"/>
        </a:spcBef>
        <a:spcAft>
          <a:spcPct val="0"/>
        </a:spcAft>
        <a:defRPr sz="1900">
          <a:solidFill>
            <a:schemeClr val="bg1"/>
          </a:solidFill>
          <a:latin typeface="Calibri" pitchFamily="34" charset="0"/>
        </a:defRPr>
      </a:lvl5pPr>
      <a:lvl6pPr marL="457200" algn="l" rtl="0" eaLnBrk="1" fontAlgn="base" hangingPunct="1">
        <a:spcBef>
          <a:spcPct val="0"/>
        </a:spcBef>
        <a:spcAft>
          <a:spcPct val="0"/>
        </a:spcAft>
        <a:defRPr sz="1900">
          <a:solidFill>
            <a:schemeClr val="bg1"/>
          </a:solidFill>
          <a:latin typeface="Arial" charset="0"/>
        </a:defRPr>
      </a:lvl6pPr>
      <a:lvl7pPr marL="914400" algn="l" rtl="0" eaLnBrk="1" fontAlgn="base" hangingPunct="1">
        <a:spcBef>
          <a:spcPct val="0"/>
        </a:spcBef>
        <a:spcAft>
          <a:spcPct val="0"/>
        </a:spcAft>
        <a:defRPr sz="1900">
          <a:solidFill>
            <a:schemeClr val="bg1"/>
          </a:solidFill>
          <a:latin typeface="Arial" charset="0"/>
        </a:defRPr>
      </a:lvl7pPr>
      <a:lvl8pPr marL="1371600" algn="l" rtl="0" eaLnBrk="1" fontAlgn="base" hangingPunct="1">
        <a:spcBef>
          <a:spcPct val="0"/>
        </a:spcBef>
        <a:spcAft>
          <a:spcPct val="0"/>
        </a:spcAft>
        <a:defRPr sz="1900">
          <a:solidFill>
            <a:schemeClr val="bg1"/>
          </a:solidFill>
          <a:latin typeface="Arial" charset="0"/>
        </a:defRPr>
      </a:lvl8pPr>
      <a:lvl9pPr marL="1828800" algn="l" rtl="0" eaLnBrk="1" fontAlgn="base" hangingPunct="1">
        <a:spcBef>
          <a:spcPct val="0"/>
        </a:spcBef>
        <a:spcAft>
          <a:spcPct val="0"/>
        </a:spcAft>
        <a:defRPr sz="1900">
          <a:solidFill>
            <a:schemeClr val="bg1"/>
          </a:solidFill>
          <a:latin typeface="Arial" charset="0"/>
        </a:defRPr>
      </a:lvl9pPr>
    </p:titleStyle>
    <p:bodyStyle>
      <a:lvl1pPr marL="228600" indent="-228600" algn="l" rtl="0" eaLnBrk="1" fontAlgn="base" hangingPunct="1">
        <a:lnSpc>
          <a:spcPct val="130000"/>
        </a:lnSpc>
        <a:spcBef>
          <a:spcPct val="20000"/>
        </a:spcBef>
        <a:spcAft>
          <a:spcPct val="0"/>
        </a:spcAft>
        <a:buFont typeface="Wingdings" pitchFamily="2" charset="2"/>
        <a:buChar char="§"/>
        <a:defRPr sz="2000">
          <a:solidFill>
            <a:schemeClr val="tx1"/>
          </a:solidFill>
          <a:latin typeface="+mn-lt"/>
          <a:ea typeface="+mn-ea"/>
          <a:cs typeface="+mn-cs"/>
        </a:defRPr>
      </a:lvl1pPr>
      <a:lvl2pPr marL="685800" indent="-228600" algn="l" rtl="0" eaLnBrk="1" fontAlgn="base" hangingPunct="1">
        <a:spcBef>
          <a:spcPct val="20000"/>
        </a:spcBef>
        <a:spcAft>
          <a:spcPct val="0"/>
        </a:spcAft>
        <a:buFont typeface="Times" pitchFamily="18" charset="0"/>
        <a:defRPr sz="20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63700" indent="-228600" algn="r" rtl="0" eaLnBrk="1" fontAlgn="base" hangingPunct="1">
        <a:spcBef>
          <a:spcPct val="20000"/>
        </a:spcBef>
        <a:spcAft>
          <a:spcPct val="0"/>
        </a:spcAft>
        <a:defRPr sz="2000">
          <a:solidFill>
            <a:schemeClr val="tx1"/>
          </a:solidFill>
          <a:latin typeface="+mn-lt"/>
        </a:defRPr>
      </a:lvl4pPr>
      <a:lvl5pPr marL="2006600" indent="-228600" algn="l" rtl="0" eaLnBrk="1" fontAlgn="base" hangingPunct="1">
        <a:spcBef>
          <a:spcPct val="20000"/>
        </a:spcBef>
        <a:spcAft>
          <a:spcPct val="0"/>
        </a:spcAft>
        <a:defRPr sz="2000">
          <a:solidFill>
            <a:schemeClr val="tx1"/>
          </a:solidFill>
          <a:latin typeface="+mn-lt"/>
        </a:defRPr>
      </a:lvl5pPr>
      <a:lvl6pPr marL="2463800" indent="-228600" algn="l" rtl="0" eaLnBrk="1" fontAlgn="base" hangingPunct="1">
        <a:spcBef>
          <a:spcPct val="20000"/>
        </a:spcBef>
        <a:spcAft>
          <a:spcPct val="0"/>
        </a:spcAft>
        <a:defRPr sz="2000">
          <a:solidFill>
            <a:schemeClr val="tx1"/>
          </a:solidFill>
          <a:latin typeface="+mn-lt"/>
        </a:defRPr>
      </a:lvl6pPr>
      <a:lvl7pPr marL="2921000" indent="-228600" algn="l" rtl="0" eaLnBrk="1" fontAlgn="base" hangingPunct="1">
        <a:spcBef>
          <a:spcPct val="20000"/>
        </a:spcBef>
        <a:spcAft>
          <a:spcPct val="0"/>
        </a:spcAft>
        <a:defRPr sz="2000">
          <a:solidFill>
            <a:schemeClr val="tx1"/>
          </a:solidFill>
          <a:latin typeface="+mn-lt"/>
        </a:defRPr>
      </a:lvl7pPr>
      <a:lvl8pPr marL="3378200" indent="-228600" algn="l" rtl="0" eaLnBrk="1" fontAlgn="base" hangingPunct="1">
        <a:spcBef>
          <a:spcPct val="20000"/>
        </a:spcBef>
        <a:spcAft>
          <a:spcPct val="0"/>
        </a:spcAft>
        <a:defRPr sz="2000">
          <a:solidFill>
            <a:schemeClr val="tx1"/>
          </a:solidFill>
          <a:latin typeface="+mn-lt"/>
        </a:defRPr>
      </a:lvl8pPr>
      <a:lvl9pPr marL="3835400" indent="-228600" algn="l" rtl="0" eaLnBrk="1" fontAlgn="base" hangingPunct="1">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5943600"/>
            <a:ext cx="121920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1097280" y="286604"/>
            <a:ext cx="10058400" cy="71188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096179"/>
            <a:ext cx="10058400" cy="4772915"/>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358778" y="6217750"/>
            <a:ext cx="1077631" cy="365125"/>
          </a:xfrm>
          <a:prstGeom prst="rect">
            <a:avLst/>
          </a:prstGeom>
        </p:spPr>
        <p:txBody>
          <a:bodyPr vert="horz" lIns="91440" tIns="45720" rIns="91440" bIns="45720" rtlCol="0" anchor="ctr"/>
          <a:lstStyle>
            <a:lvl1pPr algn="l">
              <a:defRPr sz="1400">
                <a:solidFill>
                  <a:srgbClr val="FFFFFF"/>
                </a:solidFill>
              </a:defRPr>
            </a:lvl1pPr>
          </a:lstStyle>
          <a:p>
            <a:fld id="{D57F1E4F-1CFF-5643-939E-217C01CDF565}" type="slidenum">
              <a:rPr lang="en-US" smtClean="0"/>
              <a:pPr/>
              <a:t>‹#›</a:t>
            </a:fld>
            <a:endParaRPr lang="en-US"/>
          </a:p>
        </p:txBody>
      </p:sp>
      <p:cxnSp>
        <p:nvCxnSpPr>
          <p:cNvPr id="10" name="Straight Connector 9"/>
          <p:cNvCxnSpPr/>
          <p:nvPr/>
        </p:nvCxnSpPr>
        <p:spPr>
          <a:xfrm>
            <a:off x="1097280" y="998484"/>
            <a:ext cx="100584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NewLogo_wht.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3000477930"/>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Lst>
  <p:hf sldNum="0" hdr="0" dt="0"/>
  <p:txStyles>
    <p:titleStyle>
      <a:lvl1pPr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p:titleStyle>
    <p:bodyStyle>
      <a:lvl1pPr marL="91440" indent="-182880" algn="l" defTabSz="914400" rtl="0" eaLnBrk="1" latinLnBrk="0" hangingPunct="1">
        <a:lnSpc>
          <a:spcPct val="90000"/>
        </a:lnSpc>
        <a:spcBef>
          <a:spcPts val="1200"/>
        </a:spcBef>
        <a:spcAft>
          <a:spcPts val="200"/>
        </a:spcAft>
        <a:buClr>
          <a:schemeClr val="accent1"/>
        </a:buClr>
        <a:buSzPct val="100000"/>
        <a:buFont typeface="Wingdings" charset="2"/>
        <a:buChar char="§"/>
        <a:defRPr sz="2800" b="1" kern="1200">
          <a:solidFill>
            <a:schemeClr val="tx1"/>
          </a:solidFill>
          <a:latin typeface="+mn-lt"/>
          <a:ea typeface="+mn-ea"/>
          <a:cs typeface="+mn-cs"/>
        </a:defRPr>
      </a:lvl1pPr>
      <a:lvl2pPr marL="544068" indent="-342900" algn="l" defTabSz="914400" rtl="0" eaLnBrk="1" latinLnBrk="0" hangingPunct="1">
        <a:lnSpc>
          <a:spcPct val="90000"/>
        </a:lnSpc>
        <a:spcBef>
          <a:spcPts val="200"/>
        </a:spcBef>
        <a:spcAft>
          <a:spcPts val="400"/>
        </a:spcAft>
        <a:buClr>
          <a:schemeClr val="accent1"/>
        </a:buClr>
        <a:buFont typeface="Arial" pitchFamily="34" charset="0"/>
        <a:buChar char="-"/>
        <a:defRPr sz="2400" b="1" kern="1200">
          <a:solidFill>
            <a:schemeClr val="tx1"/>
          </a:solidFill>
          <a:latin typeface="+mn-lt"/>
          <a:ea typeface="+mn-ea"/>
          <a:cs typeface="+mn-cs"/>
        </a:defRPr>
      </a:lvl2pPr>
      <a:lvl3pPr marL="726948" indent="-342900" algn="l" defTabSz="914400" rtl="0" eaLnBrk="1" latinLnBrk="0" hangingPunct="1">
        <a:lnSpc>
          <a:spcPct val="90000"/>
        </a:lnSpc>
        <a:spcBef>
          <a:spcPts val="200"/>
        </a:spcBef>
        <a:spcAft>
          <a:spcPts val="400"/>
        </a:spcAft>
        <a:buClr>
          <a:schemeClr val="accent1"/>
        </a:buClr>
        <a:buFont typeface="Arial" pitchFamily="34" charset="0"/>
        <a:buChar char="-"/>
        <a:defRPr sz="2000" b="1" kern="1200">
          <a:solidFill>
            <a:schemeClr val="tx1"/>
          </a:solidFill>
          <a:latin typeface="+mn-lt"/>
          <a:ea typeface="+mn-ea"/>
          <a:cs typeface="+mn-cs"/>
        </a:defRPr>
      </a:lvl3pPr>
      <a:lvl4pPr marL="852678" indent="-285750" algn="l" defTabSz="914400" rtl="0" eaLnBrk="1" latinLnBrk="0" hangingPunct="1">
        <a:lnSpc>
          <a:spcPct val="90000"/>
        </a:lnSpc>
        <a:spcBef>
          <a:spcPts val="200"/>
        </a:spcBef>
        <a:spcAft>
          <a:spcPts val="400"/>
        </a:spcAft>
        <a:buClr>
          <a:schemeClr val="accent1"/>
        </a:buClr>
        <a:buFont typeface="Arial" pitchFamily="34" charset="0"/>
        <a:buChar char="-"/>
        <a:defRPr sz="1800" b="1" kern="1200">
          <a:solidFill>
            <a:schemeClr val="tx1"/>
          </a:solidFill>
          <a:latin typeface="+mn-lt"/>
          <a:ea typeface="+mn-ea"/>
          <a:cs typeface="+mn-cs"/>
        </a:defRPr>
      </a:lvl4pPr>
      <a:lvl5pPr marL="1035558" indent="-285750" algn="l" defTabSz="914400" rtl="0" eaLnBrk="1" latinLnBrk="0" hangingPunct="1">
        <a:lnSpc>
          <a:spcPct val="90000"/>
        </a:lnSpc>
        <a:spcBef>
          <a:spcPts val="200"/>
        </a:spcBef>
        <a:spcAft>
          <a:spcPts val="400"/>
        </a:spcAft>
        <a:buClr>
          <a:schemeClr val="accent1"/>
        </a:buClr>
        <a:buFont typeface="Arial" pitchFamily="34" charset="0"/>
        <a:buChar char="-"/>
        <a:defRPr sz="1600" b="1"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96860"/>
          </a:xfrm>
          <a:prstGeom prst="rect">
            <a:avLst/>
          </a:prstGeom>
        </p:spPr>
        <p:txBody>
          <a:bodyPr vert="horz" lIns="91440" tIns="45720" rIns="91440" bIns="45720" rtlCol="0" anchor="b">
            <a:normAutofit/>
          </a:bodyPr>
          <a:lstStyle/>
          <a:p>
            <a:r>
              <a:rPr lang="en-US" dirty="0"/>
              <a:t>CLICK TO EDIT </a:t>
            </a:r>
            <a:br>
              <a:rPr lang="en-US" dirty="0"/>
            </a:br>
            <a:r>
              <a:rPr lang="en-US" dirty="0"/>
              <a:t>MASTER TITLE STYLE</a:t>
            </a:r>
          </a:p>
        </p:txBody>
      </p:sp>
      <p:sp>
        <p:nvSpPr>
          <p:cNvPr id="3" name="Text Placeholder 2"/>
          <p:cNvSpPr>
            <a:spLocks noGrp="1"/>
          </p:cNvSpPr>
          <p:nvPr>
            <p:ph type="body" idx="1"/>
          </p:nvPr>
        </p:nvSpPr>
        <p:spPr>
          <a:xfrm>
            <a:off x="838200" y="1465337"/>
            <a:ext cx="10515600" cy="445078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460415" y="6460441"/>
            <a:ext cx="755571" cy="365125"/>
          </a:xfrm>
          <a:prstGeom prst="rect">
            <a:avLst/>
          </a:prstGeom>
        </p:spPr>
        <p:txBody>
          <a:bodyPr vert="horz" lIns="91440" tIns="45720" rIns="91440" bIns="45720" rtlCol="0" anchor="ctr"/>
          <a:lstStyle>
            <a:lvl1pPr algn="r">
              <a:defRPr sz="750" b="1">
                <a:solidFill>
                  <a:schemeClr val="tx1"/>
                </a:solidFill>
              </a:defRPr>
            </a:lvl1pPr>
          </a:lstStyle>
          <a:p>
            <a:fld id="{FCEE2C88-6C8F-484D-AF69-578F576B1F44}" type="slidenum">
              <a:rPr lang="en-US" smtClean="0"/>
              <a:pPr/>
              <a:t>‹#›</a:t>
            </a:fld>
            <a:endParaRPr lang="en-US" dirty="0"/>
          </a:p>
        </p:txBody>
      </p:sp>
      <p:sp>
        <p:nvSpPr>
          <p:cNvPr id="19" name="Rectangle 18"/>
          <p:cNvSpPr/>
          <p:nvPr userDrawn="1"/>
        </p:nvSpPr>
        <p:spPr>
          <a:xfrm>
            <a:off x="1620646" y="6323614"/>
            <a:ext cx="10571356" cy="53438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574" dirty="0">
              <a:solidFill>
                <a:srgbClr val="FFFFFF"/>
              </a:solidFill>
              <a:latin typeface="Arial" charset="0"/>
              <a:ea typeface="Arial"/>
            </a:endParaRPr>
          </a:p>
        </p:txBody>
      </p:sp>
      <p:sp>
        <p:nvSpPr>
          <p:cNvPr id="20" name="Rectangle 19"/>
          <p:cNvSpPr/>
          <p:nvPr userDrawn="1"/>
        </p:nvSpPr>
        <p:spPr>
          <a:xfrm>
            <a:off x="1" y="6323610"/>
            <a:ext cx="1620646" cy="5343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574" dirty="0">
              <a:solidFill>
                <a:srgbClr val="FFFFFF"/>
              </a:solidFill>
              <a:latin typeface="Arial" charset="0"/>
              <a:ea typeface="Arial"/>
            </a:endParaRPr>
          </a:p>
        </p:txBody>
      </p:sp>
      <p:sp>
        <p:nvSpPr>
          <p:cNvPr id="21" name="Rectangle 20"/>
          <p:cNvSpPr/>
          <p:nvPr userDrawn="1"/>
        </p:nvSpPr>
        <p:spPr>
          <a:xfrm>
            <a:off x="1799175" y="6537668"/>
            <a:ext cx="3899876" cy="220573"/>
          </a:xfrm>
          <a:prstGeom prst="rect">
            <a:avLst/>
          </a:prstGeom>
        </p:spPr>
        <p:txBody>
          <a:bodyPr wrap="square">
            <a:spAutoFit/>
          </a:bodyPr>
          <a:lstStyle/>
          <a:p>
            <a:pPr indent="0">
              <a:lnSpc>
                <a:spcPts val="1018"/>
              </a:lnSpc>
            </a:pPr>
            <a:r>
              <a:rPr lang="en-US" sz="1071" b="1" i="0" dirty="0">
                <a:solidFill>
                  <a:schemeClr val="bg1"/>
                </a:solidFill>
                <a:latin typeface="Helvetica" charset="0"/>
                <a:ea typeface="Helvetica" charset="0"/>
                <a:cs typeface="Helvetica" charset="0"/>
              </a:rPr>
              <a:t>Radiation Oncology</a:t>
            </a:r>
          </a:p>
        </p:txBody>
      </p:sp>
      <p:pic>
        <p:nvPicPr>
          <p:cNvPr id="11" name="Picture 10"/>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340133" y="6382260"/>
            <a:ext cx="1447301" cy="440871"/>
          </a:xfrm>
          <a:prstGeom prst="rect">
            <a:avLst/>
          </a:prstGeom>
        </p:spPr>
      </p:pic>
    </p:spTree>
    <p:extLst>
      <p:ext uri="{BB962C8B-B14F-4D97-AF65-F5344CB8AC3E}">
        <p14:creationId xmlns:p14="http://schemas.microsoft.com/office/powerpoint/2010/main" val="2740753648"/>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Lst>
  <p:hf hdr="0" dt="0"/>
  <p:txStyles>
    <p:title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p:titleStyle>
    <p:bodyStyle>
      <a:lvl1pPr marL="228598" indent="-228598" algn="l" defTabSz="914392" rtl="0" eaLnBrk="1" latinLnBrk="0" hangingPunct="1">
        <a:lnSpc>
          <a:spcPct val="90000"/>
        </a:lnSpc>
        <a:spcBef>
          <a:spcPts val="1000"/>
        </a:spcBef>
        <a:buFont typeface="Arial" panose="020B0604020202020204" pitchFamily="34" charset="0"/>
        <a:buChar char="•"/>
        <a:defRPr sz="1286" kern="1200">
          <a:solidFill>
            <a:schemeClr val="tx1"/>
          </a:solidFill>
          <a:latin typeface="+mn-lt"/>
          <a:ea typeface="+mn-ea"/>
          <a:cs typeface="+mn-cs"/>
        </a:defRPr>
      </a:lvl1pPr>
      <a:lvl2pPr marL="685794"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2pPr>
      <a:lvl3pPr marL="1142990"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3pPr>
      <a:lvl4pPr marL="1600186"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4pPr>
      <a:lvl5pPr marL="2057382"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5pPr>
      <a:lvl6pPr marL="2514578"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73"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69"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65"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2" rtl="0" eaLnBrk="1" latinLnBrk="0" hangingPunct="1">
        <a:defRPr sz="1800" kern="1200">
          <a:solidFill>
            <a:schemeClr val="tx1"/>
          </a:solidFill>
          <a:latin typeface="+mn-lt"/>
          <a:ea typeface="+mn-ea"/>
          <a:cs typeface="+mn-cs"/>
        </a:defRPr>
      </a:lvl1pPr>
      <a:lvl2pPr marL="457196" algn="l" defTabSz="914392" rtl="0" eaLnBrk="1" latinLnBrk="0" hangingPunct="1">
        <a:defRPr sz="1800" kern="1200">
          <a:solidFill>
            <a:schemeClr val="tx1"/>
          </a:solidFill>
          <a:latin typeface="+mn-lt"/>
          <a:ea typeface="+mn-ea"/>
          <a:cs typeface="+mn-cs"/>
        </a:defRPr>
      </a:lvl2pPr>
      <a:lvl3pPr marL="914392" algn="l" defTabSz="914392" rtl="0" eaLnBrk="1" latinLnBrk="0" hangingPunct="1">
        <a:defRPr sz="1800" kern="1200">
          <a:solidFill>
            <a:schemeClr val="tx1"/>
          </a:solidFill>
          <a:latin typeface="+mn-lt"/>
          <a:ea typeface="+mn-ea"/>
          <a:cs typeface="+mn-cs"/>
        </a:defRPr>
      </a:lvl3pPr>
      <a:lvl4pPr marL="1371588" algn="l" defTabSz="914392" rtl="0" eaLnBrk="1" latinLnBrk="0" hangingPunct="1">
        <a:defRPr sz="1800" kern="1200">
          <a:solidFill>
            <a:schemeClr val="tx1"/>
          </a:solidFill>
          <a:latin typeface="+mn-lt"/>
          <a:ea typeface="+mn-ea"/>
          <a:cs typeface="+mn-cs"/>
        </a:defRPr>
      </a:lvl4pPr>
      <a:lvl5pPr marL="1828784" algn="l" defTabSz="914392" rtl="0" eaLnBrk="1" latinLnBrk="0" hangingPunct="1">
        <a:defRPr sz="1800" kern="1200">
          <a:solidFill>
            <a:schemeClr val="tx1"/>
          </a:solidFill>
          <a:latin typeface="+mn-lt"/>
          <a:ea typeface="+mn-ea"/>
          <a:cs typeface="+mn-cs"/>
        </a:defRPr>
      </a:lvl5pPr>
      <a:lvl6pPr marL="2285979" algn="l" defTabSz="914392" rtl="0" eaLnBrk="1" latinLnBrk="0" hangingPunct="1">
        <a:defRPr sz="1800" kern="1200">
          <a:solidFill>
            <a:schemeClr val="tx1"/>
          </a:solidFill>
          <a:latin typeface="+mn-lt"/>
          <a:ea typeface="+mn-ea"/>
          <a:cs typeface="+mn-cs"/>
        </a:defRPr>
      </a:lvl6pPr>
      <a:lvl7pPr marL="2743175" algn="l" defTabSz="914392" rtl="0" eaLnBrk="1" latinLnBrk="0" hangingPunct="1">
        <a:defRPr sz="1800" kern="1200">
          <a:solidFill>
            <a:schemeClr val="tx1"/>
          </a:solidFill>
          <a:latin typeface="+mn-lt"/>
          <a:ea typeface="+mn-ea"/>
          <a:cs typeface="+mn-cs"/>
        </a:defRPr>
      </a:lvl7pPr>
      <a:lvl8pPr marL="3200371" algn="l" defTabSz="914392" rtl="0" eaLnBrk="1" latinLnBrk="0" hangingPunct="1">
        <a:defRPr sz="1800" kern="1200">
          <a:solidFill>
            <a:schemeClr val="tx1"/>
          </a:solidFill>
          <a:latin typeface="+mn-lt"/>
          <a:ea typeface="+mn-ea"/>
          <a:cs typeface="+mn-cs"/>
        </a:defRPr>
      </a:lvl8pPr>
      <a:lvl9pPr marL="3657567" algn="l" defTabSz="914392"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96860"/>
          </a:xfrm>
          <a:prstGeom prst="rect">
            <a:avLst/>
          </a:prstGeom>
        </p:spPr>
        <p:txBody>
          <a:bodyPr vert="horz" lIns="91440" tIns="45720" rIns="91440" bIns="45720" rtlCol="0" anchor="b">
            <a:normAutofit/>
          </a:bodyPr>
          <a:lstStyle/>
          <a:p>
            <a:r>
              <a:rPr lang="en-US" dirty="0"/>
              <a:t>CLICK TO EDIT </a:t>
            </a:r>
            <a:br>
              <a:rPr lang="en-US" dirty="0"/>
            </a:br>
            <a:r>
              <a:rPr lang="en-US" dirty="0"/>
              <a:t>MASTER TITLE STYLE</a:t>
            </a:r>
          </a:p>
        </p:txBody>
      </p:sp>
      <p:sp>
        <p:nvSpPr>
          <p:cNvPr id="3" name="Text Placeholder 2"/>
          <p:cNvSpPr>
            <a:spLocks noGrp="1"/>
          </p:cNvSpPr>
          <p:nvPr>
            <p:ph type="body" idx="1"/>
          </p:nvPr>
        </p:nvSpPr>
        <p:spPr>
          <a:xfrm>
            <a:off x="838200" y="1465337"/>
            <a:ext cx="10515600" cy="431042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5916117"/>
            <a:ext cx="2743200"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5916117"/>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5916117"/>
            <a:ext cx="27432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FCEE2C88-6C8F-484D-AF69-578F576B1F44}" type="slidenum">
              <a:rPr lang="en-US" smtClean="0"/>
              <a:pPr/>
              <a:t>‹#›</a:t>
            </a:fld>
            <a:endParaRPr lang="en-US" dirty="0"/>
          </a:p>
        </p:txBody>
      </p:sp>
      <p:sp>
        <p:nvSpPr>
          <p:cNvPr id="19" name="Rectangle 18"/>
          <p:cNvSpPr/>
          <p:nvPr userDrawn="1"/>
        </p:nvSpPr>
        <p:spPr>
          <a:xfrm>
            <a:off x="1620645" y="6323611"/>
            <a:ext cx="10571355" cy="53438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964" dirty="0">
              <a:solidFill>
                <a:srgbClr val="FFFFFF"/>
              </a:solidFill>
              <a:latin typeface="Arial" charset="0"/>
              <a:ea typeface="Arial"/>
            </a:endParaRPr>
          </a:p>
        </p:txBody>
      </p:sp>
      <p:sp>
        <p:nvSpPr>
          <p:cNvPr id="20" name="Rectangle 19"/>
          <p:cNvSpPr/>
          <p:nvPr userDrawn="1"/>
        </p:nvSpPr>
        <p:spPr>
          <a:xfrm>
            <a:off x="-1" y="6323610"/>
            <a:ext cx="1620645" cy="5343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964" dirty="0">
              <a:solidFill>
                <a:srgbClr val="FFFFFF"/>
              </a:solidFill>
              <a:latin typeface="Arial" charset="0"/>
              <a:ea typeface="Arial"/>
            </a:endParaRPr>
          </a:p>
        </p:txBody>
      </p:sp>
      <p:sp>
        <p:nvSpPr>
          <p:cNvPr id="21" name="Rectangle 20"/>
          <p:cNvSpPr/>
          <p:nvPr userDrawn="1"/>
        </p:nvSpPr>
        <p:spPr>
          <a:xfrm>
            <a:off x="1799175" y="6537665"/>
            <a:ext cx="3899876" cy="220573"/>
          </a:xfrm>
          <a:prstGeom prst="rect">
            <a:avLst/>
          </a:prstGeom>
        </p:spPr>
        <p:txBody>
          <a:bodyPr wrap="square">
            <a:spAutoFit/>
          </a:bodyPr>
          <a:lstStyle/>
          <a:p>
            <a:pPr indent="0">
              <a:lnSpc>
                <a:spcPts val="1018"/>
              </a:lnSpc>
            </a:pPr>
            <a:r>
              <a:rPr lang="en-US" sz="1071" b="1" i="0">
                <a:solidFill>
                  <a:schemeClr val="bg1"/>
                </a:solidFill>
                <a:latin typeface="Helvetica" charset="0"/>
                <a:ea typeface="Helvetica" charset="0"/>
                <a:cs typeface="Helvetica" charset="0"/>
              </a:rPr>
              <a:t>Radiation Oncology</a:t>
            </a:r>
            <a:endParaRPr lang="en-US" sz="1071" b="1" i="0" dirty="0">
              <a:solidFill>
                <a:schemeClr val="bg1"/>
              </a:solidFill>
              <a:latin typeface="Helvetica" charset="0"/>
              <a:ea typeface="Helvetica" charset="0"/>
              <a:cs typeface="Helvetica" charset="0"/>
            </a:endParaRPr>
          </a:p>
        </p:txBody>
      </p:sp>
      <p:pic>
        <p:nvPicPr>
          <p:cNvPr id="22" name="Picture 21"/>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608880" y="6382260"/>
            <a:ext cx="1801085" cy="440871"/>
          </a:xfrm>
          <a:prstGeom prst="rect">
            <a:avLst/>
          </a:prstGeom>
        </p:spPr>
      </p:pic>
    </p:spTree>
    <p:extLst>
      <p:ext uri="{BB962C8B-B14F-4D97-AF65-F5344CB8AC3E}">
        <p14:creationId xmlns:p14="http://schemas.microsoft.com/office/powerpoint/2010/main" val="3245108402"/>
      </p:ext>
    </p:extLst>
  </p:cSld>
  <p:clrMap bg1="lt1" tx1="dk1" bg2="lt2" tx2="dk2" accent1="accent1" accent2="accent2" accent3="accent3" accent4="accent4" accent5="accent5" accent6="accent6" hlink="hlink" folHlink="folHlink"/>
  <p:sldLayoutIdLst>
    <p:sldLayoutId id="2147484061" r:id="rId1"/>
    <p:sldLayoutId id="2147484062" r:id="rId2"/>
    <p:sldLayoutId id="2147484063" r:id="rId3"/>
  </p:sldLayoutIdLst>
  <p:hf hdr="0" ftr="0" dt="0"/>
  <p:txStyles>
    <p:title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p:titleStyle>
    <p:bodyStyle>
      <a:lvl1pPr marL="228598" indent="-228598" algn="l" defTabSz="914392" rtl="0" eaLnBrk="1" latinLnBrk="0" hangingPunct="1">
        <a:lnSpc>
          <a:spcPct val="90000"/>
        </a:lnSpc>
        <a:spcBef>
          <a:spcPts val="1000"/>
        </a:spcBef>
        <a:buFont typeface="Arial" panose="020B0604020202020204" pitchFamily="34" charset="0"/>
        <a:buChar char="•"/>
        <a:defRPr sz="1286" kern="1200">
          <a:solidFill>
            <a:schemeClr val="tx1"/>
          </a:solidFill>
          <a:latin typeface="+mn-lt"/>
          <a:ea typeface="+mn-ea"/>
          <a:cs typeface="+mn-cs"/>
        </a:defRPr>
      </a:lvl1pPr>
      <a:lvl2pPr marL="685794"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2pPr>
      <a:lvl3pPr marL="1142990"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3pPr>
      <a:lvl4pPr marL="1600186"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4pPr>
      <a:lvl5pPr marL="2057382"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5pPr>
      <a:lvl6pPr marL="2514578"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74"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70"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66"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2" rtl="0" eaLnBrk="1" latinLnBrk="0" hangingPunct="1">
        <a:defRPr sz="1800" kern="1200">
          <a:solidFill>
            <a:schemeClr val="tx1"/>
          </a:solidFill>
          <a:latin typeface="+mn-lt"/>
          <a:ea typeface="+mn-ea"/>
          <a:cs typeface="+mn-cs"/>
        </a:defRPr>
      </a:lvl1pPr>
      <a:lvl2pPr marL="457196" algn="l" defTabSz="914392" rtl="0" eaLnBrk="1" latinLnBrk="0" hangingPunct="1">
        <a:defRPr sz="1800" kern="1200">
          <a:solidFill>
            <a:schemeClr val="tx1"/>
          </a:solidFill>
          <a:latin typeface="+mn-lt"/>
          <a:ea typeface="+mn-ea"/>
          <a:cs typeface="+mn-cs"/>
        </a:defRPr>
      </a:lvl2pPr>
      <a:lvl3pPr marL="914392" algn="l" defTabSz="914392" rtl="0" eaLnBrk="1" latinLnBrk="0" hangingPunct="1">
        <a:defRPr sz="1800" kern="1200">
          <a:solidFill>
            <a:schemeClr val="tx1"/>
          </a:solidFill>
          <a:latin typeface="+mn-lt"/>
          <a:ea typeface="+mn-ea"/>
          <a:cs typeface="+mn-cs"/>
        </a:defRPr>
      </a:lvl3pPr>
      <a:lvl4pPr marL="1371588" algn="l" defTabSz="914392" rtl="0" eaLnBrk="1" latinLnBrk="0" hangingPunct="1">
        <a:defRPr sz="1800" kern="1200">
          <a:solidFill>
            <a:schemeClr val="tx1"/>
          </a:solidFill>
          <a:latin typeface="+mn-lt"/>
          <a:ea typeface="+mn-ea"/>
          <a:cs typeface="+mn-cs"/>
        </a:defRPr>
      </a:lvl4pPr>
      <a:lvl5pPr marL="1828784" algn="l" defTabSz="914392" rtl="0" eaLnBrk="1" latinLnBrk="0" hangingPunct="1">
        <a:defRPr sz="1800" kern="1200">
          <a:solidFill>
            <a:schemeClr val="tx1"/>
          </a:solidFill>
          <a:latin typeface="+mn-lt"/>
          <a:ea typeface="+mn-ea"/>
          <a:cs typeface="+mn-cs"/>
        </a:defRPr>
      </a:lvl5pPr>
      <a:lvl6pPr marL="2285980" algn="l" defTabSz="914392" rtl="0" eaLnBrk="1" latinLnBrk="0" hangingPunct="1">
        <a:defRPr sz="1800" kern="1200">
          <a:solidFill>
            <a:schemeClr val="tx1"/>
          </a:solidFill>
          <a:latin typeface="+mn-lt"/>
          <a:ea typeface="+mn-ea"/>
          <a:cs typeface="+mn-cs"/>
        </a:defRPr>
      </a:lvl6pPr>
      <a:lvl7pPr marL="2743176" algn="l" defTabSz="914392" rtl="0" eaLnBrk="1" latinLnBrk="0" hangingPunct="1">
        <a:defRPr sz="1800" kern="1200">
          <a:solidFill>
            <a:schemeClr val="tx1"/>
          </a:solidFill>
          <a:latin typeface="+mn-lt"/>
          <a:ea typeface="+mn-ea"/>
          <a:cs typeface="+mn-cs"/>
        </a:defRPr>
      </a:lvl7pPr>
      <a:lvl8pPr marL="3200372" algn="l" defTabSz="914392" rtl="0" eaLnBrk="1" latinLnBrk="0" hangingPunct="1">
        <a:defRPr sz="1800" kern="1200">
          <a:solidFill>
            <a:schemeClr val="tx1"/>
          </a:solidFill>
          <a:latin typeface="+mn-lt"/>
          <a:ea typeface="+mn-ea"/>
          <a:cs typeface="+mn-cs"/>
        </a:defRPr>
      </a:lvl8pPr>
      <a:lvl9pPr marL="3657568" algn="l" defTabSz="914392"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37167" y="322263"/>
            <a:ext cx="10354733" cy="450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037167" y="1006475"/>
            <a:ext cx="10663767" cy="5022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 Click to edit Master text styles</a:t>
            </a:r>
          </a:p>
          <a:p>
            <a:pPr lvl="1"/>
            <a:r>
              <a:rPr lang="en-US"/>
              <a:t> Second level</a:t>
            </a:r>
          </a:p>
          <a:p>
            <a:pPr lvl="2"/>
            <a:r>
              <a:rPr lang="en-US"/>
              <a:t> Third level</a:t>
            </a:r>
          </a:p>
          <a:p>
            <a:pPr lvl="3"/>
            <a:r>
              <a:rPr lang="en-US"/>
              <a:t> Fourth level</a:t>
            </a:r>
          </a:p>
          <a:p>
            <a:pPr lvl="4"/>
            <a:r>
              <a:rPr lang="en-US"/>
              <a:t> Fifth level</a:t>
            </a:r>
          </a:p>
        </p:txBody>
      </p:sp>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1029" name="Picture 7" descr="NewLogo_wht.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4369961"/>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Lst>
  <p:hf hdr="0" ftr="0" dt="0"/>
  <p:txStyles>
    <p:titleStyle>
      <a:lvl1pPr algn="l" defTabSz="457200" rtl="0" eaLnBrk="0" fontAlgn="base" hangingPunct="0">
        <a:spcBef>
          <a:spcPct val="0"/>
        </a:spcBef>
        <a:spcAft>
          <a:spcPct val="0"/>
        </a:spcAft>
        <a:defRPr sz="3200" b="1" kern="1200">
          <a:solidFill>
            <a:srgbClr val="004278"/>
          </a:solidFill>
          <a:latin typeface="Arial"/>
          <a:ea typeface="Geneva" charset="0"/>
          <a:cs typeface="Arial"/>
        </a:defRPr>
      </a:lvl1pPr>
      <a:lvl2pPr algn="l" defTabSz="457200" rtl="0" eaLnBrk="0" fontAlgn="base" hangingPunct="0">
        <a:spcBef>
          <a:spcPct val="0"/>
        </a:spcBef>
        <a:spcAft>
          <a:spcPct val="0"/>
        </a:spcAft>
        <a:defRPr sz="3200" b="1">
          <a:solidFill>
            <a:srgbClr val="004278"/>
          </a:solidFill>
          <a:latin typeface="Arial" charset="0"/>
          <a:ea typeface="Geneva" charset="0"/>
        </a:defRPr>
      </a:lvl2pPr>
      <a:lvl3pPr algn="l" defTabSz="457200" rtl="0" eaLnBrk="0" fontAlgn="base" hangingPunct="0">
        <a:spcBef>
          <a:spcPct val="0"/>
        </a:spcBef>
        <a:spcAft>
          <a:spcPct val="0"/>
        </a:spcAft>
        <a:defRPr sz="3200" b="1">
          <a:solidFill>
            <a:srgbClr val="004278"/>
          </a:solidFill>
          <a:latin typeface="Arial" charset="0"/>
          <a:ea typeface="Geneva" charset="0"/>
        </a:defRPr>
      </a:lvl3pPr>
      <a:lvl4pPr algn="l" defTabSz="457200" rtl="0" eaLnBrk="0" fontAlgn="base" hangingPunct="0">
        <a:spcBef>
          <a:spcPct val="0"/>
        </a:spcBef>
        <a:spcAft>
          <a:spcPct val="0"/>
        </a:spcAft>
        <a:defRPr sz="3200" b="1">
          <a:solidFill>
            <a:srgbClr val="004278"/>
          </a:solidFill>
          <a:latin typeface="Arial" charset="0"/>
          <a:ea typeface="Geneva" charset="0"/>
        </a:defRPr>
      </a:lvl4pPr>
      <a:lvl5pPr algn="l" defTabSz="457200" rtl="0" eaLnBrk="0" fontAlgn="base" hangingPunct="0">
        <a:spcBef>
          <a:spcPct val="0"/>
        </a:spcBef>
        <a:spcAft>
          <a:spcPct val="0"/>
        </a:spcAft>
        <a:defRPr sz="3200" b="1">
          <a:solidFill>
            <a:srgbClr val="004278"/>
          </a:solidFill>
          <a:latin typeface="Arial" charset="0"/>
          <a:ea typeface="Geneva" charset="0"/>
        </a:defRPr>
      </a:lvl5pPr>
      <a:lvl6pPr marL="457200" algn="l" defTabSz="457200" rtl="0" fontAlgn="base">
        <a:spcBef>
          <a:spcPct val="0"/>
        </a:spcBef>
        <a:spcAft>
          <a:spcPct val="0"/>
        </a:spcAft>
        <a:defRPr sz="1600" b="1">
          <a:solidFill>
            <a:srgbClr val="004278"/>
          </a:solidFill>
          <a:latin typeface="Helvetica" charset="0"/>
          <a:ea typeface="Geneva" charset="0"/>
        </a:defRPr>
      </a:lvl6pPr>
      <a:lvl7pPr marL="914400" algn="l" defTabSz="457200" rtl="0" fontAlgn="base">
        <a:spcBef>
          <a:spcPct val="0"/>
        </a:spcBef>
        <a:spcAft>
          <a:spcPct val="0"/>
        </a:spcAft>
        <a:defRPr sz="1600" b="1">
          <a:solidFill>
            <a:srgbClr val="004278"/>
          </a:solidFill>
          <a:latin typeface="Helvetica" charset="0"/>
          <a:ea typeface="Geneva" charset="0"/>
        </a:defRPr>
      </a:lvl7pPr>
      <a:lvl8pPr marL="1371600" algn="l" defTabSz="457200" rtl="0" fontAlgn="base">
        <a:spcBef>
          <a:spcPct val="0"/>
        </a:spcBef>
        <a:spcAft>
          <a:spcPct val="0"/>
        </a:spcAft>
        <a:defRPr sz="1600" b="1">
          <a:solidFill>
            <a:srgbClr val="004278"/>
          </a:solidFill>
          <a:latin typeface="Helvetica" charset="0"/>
          <a:ea typeface="Geneva" charset="0"/>
        </a:defRPr>
      </a:lvl8pPr>
      <a:lvl9pPr marL="1828800" algn="l" defTabSz="457200" rtl="0" fontAlgn="base">
        <a:spcBef>
          <a:spcPct val="0"/>
        </a:spcBef>
        <a:spcAft>
          <a:spcPct val="0"/>
        </a:spcAft>
        <a:defRPr sz="1600" b="1">
          <a:solidFill>
            <a:srgbClr val="004278"/>
          </a:solidFill>
          <a:latin typeface="Helvetica" charset="0"/>
          <a:ea typeface="Geneva" charset="0"/>
        </a:defRPr>
      </a:lvl9pPr>
    </p:titleStyle>
    <p:bodyStyle>
      <a:lvl1pPr marL="227013" indent="-227013" algn="l" defTabSz="457200" rtl="0" eaLnBrk="0" fontAlgn="base" hangingPunct="0">
        <a:spcBef>
          <a:spcPts val="1000"/>
        </a:spcBef>
        <a:spcAft>
          <a:spcPct val="0"/>
        </a:spcAft>
        <a:buClr>
          <a:srgbClr val="F79646"/>
        </a:buClr>
        <a:buSzPct val="100000"/>
        <a:buFont typeface="Wingdings" charset="0"/>
        <a:buChar char="§"/>
        <a:tabLst>
          <a:tab pos="227013" algn="l"/>
        </a:tabLst>
        <a:defRPr sz="2800" b="1" kern="1200">
          <a:solidFill>
            <a:srgbClr val="1F497D"/>
          </a:solidFill>
          <a:latin typeface="+mn-lt"/>
          <a:ea typeface="Geneva" charset="0"/>
          <a:cs typeface="Helvetica Light"/>
        </a:defRPr>
      </a:lvl1pPr>
      <a:lvl2pPr marL="457200" indent="-173038" algn="l" defTabSz="457200" rtl="0" eaLnBrk="0" fontAlgn="base" hangingPunct="0">
        <a:spcBef>
          <a:spcPts val="1000"/>
        </a:spcBef>
        <a:spcAft>
          <a:spcPct val="0"/>
        </a:spcAft>
        <a:buClr>
          <a:srgbClr val="F79646"/>
        </a:buClr>
        <a:buFont typeface="Lucida Grande" charset="0"/>
        <a:buChar char="–"/>
        <a:defRPr sz="2400" b="1" kern="1200">
          <a:solidFill>
            <a:srgbClr val="1F497D"/>
          </a:solidFill>
          <a:latin typeface="+mn-lt"/>
          <a:ea typeface="Geneva" charset="0"/>
          <a:cs typeface="Helvetica Light"/>
        </a:defRPr>
      </a:lvl2pPr>
      <a:lvl3pPr marL="457200" indent="136525" algn="l" defTabSz="457200" rtl="0" eaLnBrk="0" fontAlgn="base" hangingPunct="0">
        <a:spcBef>
          <a:spcPts val="1000"/>
        </a:spcBef>
        <a:spcAft>
          <a:spcPct val="0"/>
        </a:spcAft>
        <a:buClr>
          <a:srgbClr val="F79646"/>
        </a:buClr>
        <a:buFont typeface="Lucida Grande" charset="0"/>
        <a:buChar char="–"/>
        <a:defRPr sz="2000" b="1" kern="1200">
          <a:solidFill>
            <a:srgbClr val="1F497D"/>
          </a:solidFill>
          <a:latin typeface="+mn-lt"/>
          <a:ea typeface="Geneva" charset="0"/>
          <a:cs typeface="Helvetica Light"/>
        </a:defRPr>
      </a:lvl3pPr>
      <a:lvl4pPr marL="685800" indent="136525" algn="l" defTabSz="457200" rtl="0" eaLnBrk="0" fontAlgn="base" hangingPunct="0">
        <a:spcBef>
          <a:spcPts val="1000"/>
        </a:spcBef>
        <a:spcAft>
          <a:spcPct val="0"/>
        </a:spcAft>
        <a:buClr>
          <a:srgbClr val="F79646"/>
        </a:buClr>
        <a:buFont typeface="Lucida Grande" charset="0"/>
        <a:buChar char="–"/>
        <a:defRPr b="1" kern="1200">
          <a:solidFill>
            <a:srgbClr val="1F497D"/>
          </a:solidFill>
          <a:latin typeface="+mn-lt"/>
          <a:ea typeface="Geneva" charset="0"/>
          <a:cs typeface="Helvetica Light"/>
        </a:defRPr>
      </a:lvl4pPr>
      <a:lvl5pPr marL="914400" indent="136525" algn="l" defTabSz="457200" rtl="0" eaLnBrk="0" fontAlgn="base" hangingPunct="0">
        <a:spcBef>
          <a:spcPts val="1000"/>
        </a:spcBef>
        <a:spcAft>
          <a:spcPct val="0"/>
        </a:spcAft>
        <a:buClr>
          <a:srgbClr val="F79646"/>
        </a:buClr>
        <a:buFont typeface="Lucida Grande" charset="0"/>
        <a:buChar char="–"/>
        <a:defRPr sz="1600" b="1" kern="1200">
          <a:solidFill>
            <a:srgbClr val="1F497D"/>
          </a:solidFill>
          <a:latin typeface="+mn-lt"/>
          <a:ea typeface="Geneva" charset="0"/>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37167" y="322263"/>
            <a:ext cx="10354733" cy="450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037167" y="1006475"/>
            <a:ext cx="10663767" cy="5022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 Click to edit Master text styles</a:t>
            </a:r>
          </a:p>
          <a:p>
            <a:pPr lvl="1"/>
            <a:r>
              <a:rPr lang="en-US"/>
              <a:t> Second level</a:t>
            </a:r>
          </a:p>
          <a:p>
            <a:pPr lvl="2"/>
            <a:r>
              <a:rPr lang="en-US"/>
              <a:t> Third level</a:t>
            </a:r>
          </a:p>
          <a:p>
            <a:pPr lvl="3"/>
            <a:r>
              <a:rPr lang="en-US"/>
              <a:t> Fourth level</a:t>
            </a:r>
          </a:p>
          <a:p>
            <a:pPr lvl="4"/>
            <a:r>
              <a:rPr lang="en-US"/>
              <a:t> Fifth level</a:t>
            </a:r>
          </a:p>
        </p:txBody>
      </p:sp>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1029" name="Picture 7" descr="NewLogo_wht.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5"/>
          <p:cNvSpPr txBox="1"/>
          <p:nvPr userDrawn="1"/>
        </p:nvSpPr>
        <p:spPr>
          <a:xfrm>
            <a:off x="1725167" y="6453159"/>
            <a:ext cx="2745815" cy="276999"/>
          </a:xfrm>
          <a:prstGeom prst="rect">
            <a:avLst/>
          </a:prstGeom>
          <a:noFill/>
        </p:spPr>
        <p:txBody>
          <a:bodyPr wrap="square" rtlCol="0">
            <a:spAutoFit/>
          </a:bodyPr>
          <a:lstStyle/>
          <a:p>
            <a:r>
              <a:rPr lang="en-US" sz="1200" b="1" dirty="0">
                <a:solidFill>
                  <a:schemeClr val="bg1"/>
                </a:solidFill>
                <a:latin typeface="Helvetica"/>
                <a:cs typeface="Helvetica"/>
              </a:rPr>
              <a:t>Radiation Oncology</a:t>
            </a:r>
          </a:p>
        </p:txBody>
      </p:sp>
      <p:sp>
        <p:nvSpPr>
          <p:cNvPr id="8" name="Rectangle 7"/>
          <p:cNvSpPr/>
          <p:nvPr userDrawn="1"/>
        </p:nvSpPr>
        <p:spPr>
          <a:xfrm>
            <a:off x="-1" y="6327638"/>
            <a:ext cx="1725168" cy="530362"/>
          </a:xfrm>
          <a:prstGeom prst="rect">
            <a:avLst/>
          </a:prstGeom>
          <a:solidFill>
            <a:srgbClr val="7C9CBD"/>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809318802"/>
      </p:ext>
    </p:extLst>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Lst>
  <p:hf hdr="0" ftr="0" dt="0"/>
  <p:txStyles>
    <p:titleStyle>
      <a:lvl1pPr algn="l" defTabSz="457200" rtl="0" eaLnBrk="0" fontAlgn="base" hangingPunct="0">
        <a:spcBef>
          <a:spcPct val="0"/>
        </a:spcBef>
        <a:spcAft>
          <a:spcPct val="0"/>
        </a:spcAft>
        <a:defRPr sz="3200" b="1" kern="1200">
          <a:solidFill>
            <a:srgbClr val="004278"/>
          </a:solidFill>
          <a:latin typeface="Arial"/>
          <a:ea typeface="Geneva" charset="0"/>
          <a:cs typeface="Arial"/>
        </a:defRPr>
      </a:lvl1pPr>
      <a:lvl2pPr algn="l" defTabSz="457200" rtl="0" eaLnBrk="0" fontAlgn="base" hangingPunct="0">
        <a:spcBef>
          <a:spcPct val="0"/>
        </a:spcBef>
        <a:spcAft>
          <a:spcPct val="0"/>
        </a:spcAft>
        <a:defRPr sz="3200" b="1">
          <a:solidFill>
            <a:srgbClr val="004278"/>
          </a:solidFill>
          <a:latin typeface="Arial" charset="0"/>
          <a:ea typeface="Geneva" charset="0"/>
        </a:defRPr>
      </a:lvl2pPr>
      <a:lvl3pPr algn="l" defTabSz="457200" rtl="0" eaLnBrk="0" fontAlgn="base" hangingPunct="0">
        <a:spcBef>
          <a:spcPct val="0"/>
        </a:spcBef>
        <a:spcAft>
          <a:spcPct val="0"/>
        </a:spcAft>
        <a:defRPr sz="3200" b="1">
          <a:solidFill>
            <a:srgbClr val="004278"/>
          </a:solidFill>
          <a:latin typeface="Arial" charset="0"/>
          <a:ea typeface="Geneva" charset="0"/>
        </a:defRPr>
      </a:lvl3pPr>
      <a:lvl4pPr algn="l" defTabSz="457200" rtl="0" eaLnBrk="0" fontAlgn="base" hangingPunct="0">
        <a:spcBef>
          <a:spcPct val="0"/>
        </a:spcBef>
        <a:spcAft>
          <a:spcPct val="0"/>
        </a:spcAft>
        <a:defRPr sz="3200" b="1">
          <a:solidFill>
            <a:srgbClr val="004278"/>
          </a:solidFill>
          <a:latin typeface="Arial" charset="0"/>
          <a:ea typeface="Geneva" charset="0"/>
        </a:defRPr>
      </a:lvl4pPr>
      <a:lvl5pPr algn="l" defTabSz="457200" rtl="0" eaLnBrk="0" fontAlgn="base" hangingPunct="0">
        <a:spcBef>
          <a:spcPct val="0"/>
        </a:spcBef>
        <a:spcAft>
          <a:spcPct val="0"/>
        </a:spcAft>
        <a:defRPr sz="3200" b="1">
          <a:solidFill>
            <a:srgbClr val="004278"/>
          </a:solidFill>
          <a:latin typeface="Arial" charset="0"/>
          <a:ea typeface="Geneva" charset="0"/>
        </a:defRPr>
      </a:lvl5pPr>
      <a:lvl6pPr marL="457200" algn="l" defTabSz="457200" rtl="0" fontAlgn="base">
        <a:spcBef>
          <a:spcPct val="0"/>
        </a:spcBef>
        <a:spcAft>
          <a:spcPct val="0"/>
        </a:spcAft>
        <a:defRPr sz="1600" b="1">
          <a:solidFill>
            <a:srgbClr val="004278"/>
          </a:solidFill>
          <a:latin typeface="Helvetica" charset="0"/>
          <a:ea typeface="Geneva" charset="0"/>
        </a:defRPr>
      </a:lvl6pPr>
      <a:lvl7pPr marL="914400" algn="l" defTabSz="457200" rtl="0" fontAlgn="base">
        <a:spcBef>
          <a:spcPct val="0"/>
        </a:spcBef>
        <a:spcAft>
          <a:spcPct val="0"/>
        </a:spcAft>
        <a:defRPr sz="1600" b="1">
          <a:solidFill>
            <a:srgbClr val="004278"/>
          </a:solidFill>
          <a:latin typeface="Helvetica" charset="0"/>
          <a:ea typeface="Geneva" charset="0"/>
        </a:defRPr>
      </a:lvl7pPr>
      <a:lvl8pPr marL="1371600" algn="l" defTabSz="457200" rtl="0" fontAlgn="base">
        <a:spcBef>
          <a:spcPct val="0"/>
        </a:spcBef>
        <a:spcAft>
          <a:spcPct val="0"/>
        </a:spcAft>
        <a:defRPr sz="1600" b="1">
          <a:solidFill>
            <a:srgbClr val="004278"/>
          </a:solidFill>
          <a:latin typeface="Helvetica" charset="0"/>
          <a:ea typeface="Geneva" charset="0"/>
        </a:defRPr>
      </a:lvl8pPr>
      <a:lvl9pPr marL="1828800" algn="l" defTabSz="457200" rtl="0" fontAlgn="base">
        <a:spcBef>
          <a:spcPct val="0"/>
        </a:spcBef>
        <a:spcAft>
          <a:spcPct val="0"/>
        </a:spcAft>
        <a:defRPr sz="1600" b="1">
          <a:solidFill>
            <a:srgbClr val="004278"/>
          </a:solidFill>
          <a:latin typeface="Helvetica" charset="0"/>
          <a:ea typeface="Geneva" charset="0"/>
        </a:defRPr>
      </a:lvl9pPr>
    </p:titleStyle>
    <p:bodyStyle>
      <a:lvl1pPr marL="227013" indent="-227013" algn="l" defTabSz="457200" rtl="0" eaLnBrk="0" fontAlgn="base" hangingPunct="0">
        <a:spcBef>
          <a:spcPts val="1000"/>
        </a:spcBef>
        <a:spcAft>
          <a:spcPct val="0"/>
        </a:spcAft>
        <a:buClr>
          <a:srgbClr val="F79646"/>
        </a:buClr>
        <a:buSzPct val="100000"/>
        <a:buFont typeface="Wingdings" charset="0"/>
        <a:buChar char="§"/>
        <a:tabLst>
          <a:tab pos="227013" algn="l"/>
        </a:tabLst>
        <a:defRPr sz="2800" b="1" kern="1200">
          <a:solidFill>
            <a:srgbClr val="1F497D"/>
          </a:solidFill>
          <a:latin typeface="+mn-lt"/>
          <a:ea typeface="Geneva" charset="0"/>
          <a:cs typeface="Helvetica Light"/>
        </a:defRPr>
      </a:lvl1pPr>
      <a:lvl2pPr marL="457200" indent="-173038" algn="l" defTabSz="457200" rtl="0" eaLnBrk="0" fontAlgn="base" hangingPunct="0">
        <a:spcBef>
          <a:spcPts val="1000"/>
        </a:spcBef>
        <a:spcAft>
          <a:spcPct val="0"/>
        </a:spcAft>
        <a:buClr>
          <a:srgbClr val="F79646"/>
        </a:buClr>
        <a:buFont typeface="Lucida Grande" charset="0"/>
        <a:buChar char="–"/>
        <a:defRPr sz="2400" b="1" kern="1200">
          <a:solidFill>
            <a:srgbClr val="1F497D"/>
          </a:solidFill>
          <a:latin typeface="+mn-lt"/>
          <a:ea typeface="Geneva" charset="0"/>
          <a:cs typeface="Helvetica Light"/>
        </a:defRPr>
      </a:lvl2pPr>
      <a:lvl3pPr marL="457200" indent="136525" algn="l" defTabSz="457200" rtl="0" eaLnBrk="0" fontAlgn="base" hangingPunct="0">
        <a:spcBef>
          <a:spcPts val="1000"/>
        </a:spcBef>
        <a:spcAft>
          <a:spcPct val="0"/>
        </a:spcAft>
        <a:buClr>
          <a:srgbClr val="F79646"/>
        </a:buClr>
        <a:buFont typeface="Lucida Grande" charset="0"/>
        <a:buChar char="–"/>
        <a:defRPr sz="2000" b="1" kern="1200">
          <a:solidFill>
            <a:srgbClr val="1F497D"/>
          </a:solidFill>
          <a:latin typeface="+mn-lt"/>
          <a:ea typeface="Geneva" charset="0"/>
          <a:cs typeface="Helvetica Light"/>
        </a:defRPr>
      </a:lvl3pPr>
      <a:lvl4pPr marL="685800" indent="136525" algn="l" defTabSz="457200" rtl="0" eaLnBrk="0" fontAlgn="base" hangingPunct="0">
        <a:spcBef>
          <a:spcPts val="1000"/>
        </a:spcBef>
        <a:spcAft>
          <a:spcPct val="0"/>
        </a:spcAft>
        <a:buClr>
          <a:srgbClr val="F79646"/>
        </a:buClr>
        <a:buFont typeface="Lucida Grande" charset="0"/>
        <a:buChar char="–"/>
        <a:defRPr b="1" kern="1200">
          <a:solidFill>
            <a:srgbClr val="1F497D"/>
          </a:solidFill>
          <a:latin typeface="+mn-lt"/>
          <a:ea typeface="Geneva" charset="0"/>
          <a:cs typeface="Helvetica Light"/>
        </a:defRPr>
      </a:lvl4pPr>
      <a:lvl5pPr marL="914400" indent="136525" algn="l" defTabSz="457200" rtl="0" eaLnBrk="0" fontAlgn="base" hangingPunct="0">
        <a:spcBef>
          <a:spcPts val="1000"/>
        </a:spcBef>
        <a:spcAft>
          <a:spcPct val="0"/>
        </a:spcAft>
        <a:buClr>
          <a:srgbClr val="F79646"/>
        </a:buClr>
        <a:buFont typeface="Lucida Grande" charset="0"/>
        <a:buChar char="–"/>
        <a:defRPr sz="1600" b="1" kern="1200">
          <a:solidFill>
            <a:srgbClr val="1F497D"/>
          </a:solidFill>
          <a:latin typeface="+mn-lt"/>
          <a:ea typeface="Geneva" charset="0"/>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8" name="Rectangle 7"/>
          <p:cNvSpPr/>
          <p:nvPr userDrawn="1"/>
        </p:nvSpPr>
        <p:spPr>
          <a:xfrm>
            <a:off x="0" y="6329364"/>
            <a:ext cx="1524000" cy="528637"/>
          </a:xfrm>
          <a:prstGeom prst="rect">
            <a:avLst/>
          </a:prstGeom>
          <a:solidFill>
            <a:srgbClr val="7C9C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26" name="Title Placeholder 1"/>
          <p:cNvSpPr>
            <a:spLocks noGrp="1"/>
          </p:cNvSpPr>
          <p:nvPr>
            <p:ph type="title"/>
          </p:nvPr>
        </p:nvSpPr>
        <p:spPr bwMode="auto">
          <a:xfrm>
            <a:off x="755904" y="228600"/>
            <a:ext cx="10668000" cy="5669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normAutofit/>
          </a:bodyPr>
          <a:lstStyle/>
          <a:p>
            <a:pPr lvl="0"/>
            <a:r>
              <a:rPr lang="en-US"/>
              <a:t>Click to edit Master title style</a:t>
            </a:r>
          </a:p>
        </p:txBody>
      </p:sp>
      <p:sp>
        <p:nvSpPr>
          <p:cNvPr id="1027" name="Text Placeholder 2"/>
          <p:cNvSpPr>
            <a:spLocks noGrp="1"/>
          </p:cNvSpPr>
          <p:nvPr>
            <p:ph type="body" idx="1"/>
          </p:nvPr>
        </p:nvSpPr>
        <p:spPr bwMode="auto">
          <a:xfrm>
            <a:off x="755905" y="969264"/>
            <a:ext cx="10663767" cy="5212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rmAutofit/>
          </a:bodyPr>
          <a:lstStyle/>
          <a:p>
            <a:pPr lvl="0"/>
            <a:r>
              <a:rPr lang="en-US"/>
              <a:t> Click to edit Master text styles</a:t>
            </a:r>
          </a:p>
          <a:p>
            <a:pPr lvl="1"/>
            <a:r>
              <a:rPr lang="en-US"/>
              <a:t> Second level</a:t>
            </a:r>
          </a:p>
          <a:p>
            <a:pPr lvl="2"/>
            <a:r>
              <a:rPr lang="en-US"/>
              <a:t> Third level</a:t>
            </a:r>
          </a:p>
          <a:p>
            <a:pPr lvl="3"/>
            <a:r>
              <a:rPr lang="en-US"/>
              <a:t> Fourth level</a:t>
            </a:r>
          </a:p>
          <a:p>
            <a:pPr lvl="4"/>
            <a:r>
              <a:rPr lang="en-US"/>
              <a:t> Fifth level</a:t>
            </a:r>
          </a:p>
        </p:txBody>
      </p:sp>
      <p:pic>
        <p:nvPicPr>
          <p:cNvPr id="1029" name="Picture 7" descr="NewLogo_wht.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p:cNvSpPr txBox="1"/>
          <p:nvPr userDrawn="1"/>
        </p:nvSpPr>
        <p:spPr>
          <a:xfrm>
            <a:off x="1524000" y="6453159"/>
            <a:ext cx="2194560" cy="276999"/>
          </a:xfrm>
          <a:prstGeom prst="rect">
            <a:avLst/>
          </a:prstGeom>
          <a:noFill/>
        </p:spPr>
        <p:txBody>
          <a:bodyPr wrap="square" rtlCol="0">
            <a:spAutoFit/>
          </a:bodyPr>
          <a:lstStyle/>
          <a:p>
            <a:r>
              <a:rPr lang="en-US" sz="1200" b="1">
                <a:solidFill>
                  <a:schemeClr val="bg1"/>
                </a:solidFill>
                <a:latin typeface="Arial" panose="020B0604020202020204" pitchFamily="34" charset="0"/>
                <a:cs typeface="Arial" panose="020B0604020202020204" pitchFamily="34" charset="0"/>
              </a:rPr>
              <a:t>Radiation Oncology</a:t>
            </a:r>
          </a:p>
        </p:txBody>
      </p:sp>
      <p:sp>
        <p:nvSpPr>
          <p:cNvPr id="9" name="Slide Number Placeholder 1"/>
          <p:cNvSpPr>
            <a:spLocks noGrp="1"/>
          </p:cNvSpPr>
          <p:nvPr>
            <p:ph type="sldNum" sz="quarter" idx="4"/>
          </p:nvPr>
        </p:nvSpPr>
        <p:spPr>
          <a:xfrm>
            <a:off x="0" y="6459453"/>
            <a:ext cx="1524000" cy="274320"/>
          </a:xfrm>
          <a:prstGeom prst="rect">
            <a:avLst/>
          </a:prstGeom>
        </p:spPr>
        <p:txBody>
          <a:bodyPr vert="horz" wrap="square" lIns="0" tIns="0" rIns="0" bIns="0" numCol="1" anchor="ctr" anchorCtr="0" compatLnSpc="1">
            <a:prstTxWarp prst="textNoShape">
              <a:avLst/>
            </a:prstTxWarp>
          </a:bodyPr>
          <a:lstStyle>
            <a:lvl1pPr>
              <a:defRPr sz="1200" b="1">
                <a:solidFill>
                  <a:srgbClr val="FFFFFF"/>
                </a:solidFill>
                <a:latin typeface="Arial" panose="020B0604020202020204" pitchFamily="34" charset="0"/>
                <a:cs typeface="Arial" panose="020B0604020202020204" pitchFamily="34" charset="0"/>
              </a:defRPr>
            </a:lvl1pPr>
          </a:lstStyle>
          <a:p>
            <a:pPr algn="ctr">
              <a:defRPr/>
            </a:pPr>
            <a:fld id="{8D5A5518-D2D0-194A-A198-1F18B247223D}" type="slidenum">
              <a:rPr lang="en-US" smtClean="0"/>
              <a:pPr algn="ctr">
                <a:defRPr/>
              </a:pPr>
              <a:t>‹#›</a:t>
            </a:fld>
            <a:endParaRPr lang="en-US"/>
          </a:p>
        </p:txBody>
      </p:sp>
      <p:sp>
        <p:nvSpPr>
          <p:cNvPr id="10" name="Footer Placeholder 4"/>
          <p:cNvSpPr>
            <a:spLocks noGrp="1"/>
          </p:cNvSpPr>
          <p:nvPr>
            <p:ph type="ftr" sz="quarter" idx="3"/>
          </p:nvPr>
        </p:nvSpPr>
        <p:spPr>
          <a:xfrm>
            <a:off x="3657600" y="6409945"/>
            <a:ext cx="4876800" cy="365125"/>
          </a:xfrm>
          <a:prstGeom prst="rect">
            <a:avLst/>
          </a:prstGeom>
        </p:spPr>
        <p:txBody>
          <a:bodyPr vert="horz" lIns="91440" tIns="45720" rIns="91440" bIns="45720" rtlCol="0" anchor="ctr"/>
          <a:lstStyle>
            <a:lvl1pPr algn="ctr">
              <a:defRPr sz="1000" b="1">
                <a:solidFill>
                  <a:schemeClr val="bg1"/>
                </a:solidFill>
                <a:latin typeface="Arial" panose="020B0604020202020204" pitchFamily="34" charset="0"/>
                <a:cs typeface="Arial" panose="020B0604020202020204" pitchFamily="34" charset="0"/>
              </a:defRPr>
            </a:lvl1pPr>
          </a:lstStyle>
          <a:p>
            <a:r>
              <a:rPr lang="en-US"/>
              <a:t>Robert Reynolds, PhD, 2020</a:t>
            </a:r>
          </a:p>
        </p:txBody>
      </p:sp>
    </p:spTree>
    <p:extLst>
      <p:ext uri="{BB962C8B-B14F-4D97-AF65-F5344CB8AC3E}">
        <p14:creationId xmlns:p14="http://schemas.microsoft.com/office/powerpoint/2010/main" val="158379359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Lst>
  <p:hf sldNum="0" hdr="0" dt="0"/>
  <p:txStyles>
    <p:titleStyle>
      <a:lvl1pPr algn="l" defTabSz="457200" rtl="0" eaLnBrk="0" fontAlgn="base" hangingPunct="0">
        <a:spcBef>
          <a:spcPct val="0"/>
        </a:spcBef>
        <a:spcAft>
          <a:spcPct val="0"/>
        </a:spcAft>
        <a:defRPr sz="3200" b="1" kern="1200">
          <a:solidFill>
            <a:srgbClr val="004278"/>
          </a:solidFill>
          <a:latin typeface="Arial" panose="020B0604020202020204" pitchFamily="34" charset="0"/>
          <a:ea typeface="Arial" panose="020B0604020202020204" pitchFamily="34" charset="0"/>
          <a:cs typeface="Arial" panose="020B0604020202020204" pitchFamily="34" charset="0"/>
        </a:defRPr>
      </a:lvl1pPr>
      <a:lvl2pPr algn="l" defTabSz="457200" rtl="0" eaLnBrk="0" fontAlgn="base" hangingPunct="0">
        <a:spcBef>
          <a:spcPct val="0"/>
        </a:spcBef>
        <a:spcAft>
          <a:spcPct val="0"/>
        </a:spcAft>
        <a:defRPr sz="3200" b="1">
          <a:solidFill>
            <a:srgbClr val="004278"/>
          </a:solidFill>
          <a:latin typeface="Arial" charset="0"/>
          <a:ea typeface="Geneva" charset="0"/>
        </a:defRPr>
      </a:lvl2pPr>
      <a:lvl3pPr algn="l" defTabSz="457200" rtl="0" eaLnBrk="0" fontAlgn="base" hangingPunct="0">
        <a:spcBef>
          <a:spcPct val="0"/>
        </a:spcBef>
        <a:spcAft>
          <a:spcPct val="0"/>
        </a:spcAft>
        <a:defRPr sz="3200" b="1">
          <a:solidFill>
            <a:srgbClr val="004278"/>
          </a:solidFill>
          <a:latin typeface="Arial" charset="0"/>
          <a:ea typeface="Geneva" charset="0"/>
        </a:defRPr>
      </a:lvl3pPr>
      <a:lvl4pPr algn="l" defTabSz="457200" rtl="0" eaLnBrk="0" fontAlgn="base" hangingPunct="0">
        <a:spcBef>
          <a:spcPct val="0"/>
        </a:spcBef>
        <a:spcAft>
          <a:spcPct val="0"/>
        </a:spcAft>
        <a:defRPr sz="3200" b="1">
          <a:solidFill>
            <a:srgbClr val="004278"/>
          </a:solidFill>
          <a:latin typeface="Arial" charset="0"/>
          <a:ea typeface="Geneva" charset="0"/>
        </a:defRPr>
      </a:lvl4pPr>
      <a:lvl5pPr algn="l" defTabSz="457200" rtl="0" eaLnBrk="0" fontAlgn="base" hangingPunct="0">
        <a:spcBef>
          <a:spcPct val="0"/>
        </a:spcBef>
        <a:spcAft>
          <a:spcPct val="0"/>
        </a:spcAft>
        <a:defRPr sz="3200" b="1">
          <a:solidFill>
            <a:srgbClr val="004278"/>
          </a:solidFill>
          <a:latin typeface="Arial" charset="0"/>
          <a:ea typeface="Geneva" charset="0"/>
        </a:defRPr>
      </a:lvl5pPr>
      <a:lvl6pPr marL="457200" algn="l" defTabSz="457200" rtl="0" fontAlgn="base">
        <a:spcBef>
          <a:spcPct val="0"/>
        </a:spcBef>
        <a:spcAft>
          <a:spcPct val="0"/>
        </a:spcAft>
        <a:defRPr sz="1600" b="1">
          <a:solidFill>
            <a:srgbClr val="004278"/>
          </a:solidFill>
          <a:latin typeface="Helvetica" charset="0"/>
          <a:ea typeface="Geneva" charset="0"/>
        </a:defRPr>
      </a:lvl6pPr>
      <a:lvl7pPr marL="914400" algn="l" defTabSz="457200" rtl="0" fontAlgn="base">
        <a:spcBef>
          <a:spcPct val="0"/>
        </a:spcBef>
        <a:spcAft>
          <a:spcPct val="0"/>
        </a:spcAft>
        <a:defRPr sz="1600" b="1">
          <a:solidFill>
            <a:srgbClr val="004278"/>
          </a:solidFill>
          <a:latin typeface="Helvetica" charset="0"/>
          <a:ea typeface="Geneva" charset="0"/>
        </a:defRPr>
      </a:lvl7pPr>
      <a:lvl8pPr marL="1371600" algn="l" defTabSz="457200" rtl="0" fontAlgn="base">
        <a:spcBef>
          <a:spcPct val="0"/>
        </a:spcBef>
        <a:spcAft>
          <a:spcPct val="0"/>
        </a:spcAft>
        <a:defRPr sz="1600" b="1">
          <a:solidFill>
            <a:srgbClr val="004278"/>
          </a:solidFill>
          <a:latin typeface="Helvetica" charset="0"/>
          <a:ea typeface="Geneva" charset="0"/>
        </a:defRPr>
      </a:lvl8pPr>
      <a:lvl9pPr marL="1828800" algn="l" defTabSz="457200" rtl="0" fontAlgn="base">
        <a:spcBef>
          <a:spcPct val="0"/>
        </a:spcBef>
        <a:spcAft>
          <a:spcPct val="0"/>
        </a:spcAft>
        <a:defRPr sz="1600" b="1">
          <a:solidFill>
            <a:srgbClr val="004278"/>
          </a:solidFill>
          <a:latin typeface="Helvetica" charset="0"/>
          <a:ea typeface="Geneva" charset="0"/>
        </a:defRPr>
      </a:lvl9pPr>
    </p:titleStyle>
    <p:bodyStyle>
      <a:lvl1pPr marL="227013" indent="-227013" algn="l" defTabSz="457200" rtl="0" eaLnBrk="0" fontAlgn="base" hangingPunct="0">
        <a:spcBef>
          <a:spcPts val="1000"/>
        </a:spcBef>
        <a:spcAft>
          <a:spcPct val="0"/>
        </a:spcAft>
        <a:buClr>
          <a:srgbClr val="F79646"/>
        </a:buClr>
        <a:buSzPct val="100000"/>
        <a:buFont typeface="Wingdings" charset="0"/>
        <a:buChar char="§"/>
        <a:tabLst>
          <a:tab pos="227013" algn="l"/>
        </a:tabLst>
        <a:defRPr sz="2800" b="1" kern="1200">
          <a:solidFill>
            <a:schemeClr val="tx2"/>
          </a:solidFill>
          <a:latin typeface="Arial" panose="020B0604020202020204" pitchFamily="34" charset="0"/>
          <a:ea typeface="Arial" panose="020B0604020202020204" pitchFamily="34" charset="0"/>
          <a:cs typeface="Arial" panose="020B0604020202020204" pitchFamily="34" charset="0"/>
        </a:defRPr>
      </a:lvl1pPr>
      <a:lvl2pPr marL="457200" indent="-173038" algn="l" defTabSz="457200" rtl="0" eaLnBrk="0" fontAlgn="base" hangingPunct="0">
        <a:spcBef>
          <a:spcPts val="1000"/>
        </a:spcBef>
        <a:spcAft>
          <a:spcPct val="0"/>
        </a:spcAft>
        <a:buClr>
          <a:srgbClr val="F79646"/>
        </a:buClr>
        <a:buFont typeface="Lucida Grande" charset="0"/>
        <a:buChar char="–"/>
        <a:defRPr sz="2400" b="1" kern="1200">
          <a:solidFill>
            <a:schemeClr val="tx2"/>
          </a:solidFill>
          <a:latin typeface="Arial" panose="020B0604020202020204" pitchFamily="34" charset="0"/>
          <a:ea typeface="Arial" panose="020B0604020202020204" pitchFamily="34" charset="0"/>
          <a:cs typeface="Arial" panose="020B0604020202020204" pitchFamily="34" charset="0"/>
        </a:defRPr>
      </a:lvl2pPr>
      <a:lvl3pPr marL="457200" indent="136525" algn="l" defTabSz="457200" rtl="0" eaLnBrk="0" fontAlgn="base" hangingPunct="0">
        <a:spcBef>
          <a:spcPts val="1000"/>
        </a:spcBef>
        <a:spcAft>
          <a:spcPct val="0"/>
        </a:spcAft>
        <a:buClr>
          <a:srgbClr val="F79646"/>
        </a:buClr>
        <a:buFont typeface="Lucida Grande" charset="0"/>
        <a:buChar char="–"/>
        <a:defRPr sz="2000" b="1" kern="1200">
          <a:solidFill>
            <a:schemeClr val="tx2"/>
          </a:solidFill>
          <a:latin typeface="Arial" panose="020B0604020202020204" pitchFamily="34" charset="0"/>
          <a:ea typeface="Arial" panose="020B0604020202020204" pitchFamily="34" charset="0"/>
          <a:cs typeface="Arial" panose="020B0604020202020204" pitchFamily="34" charset="0"/>
        </a:defRPr>
      </a:lvl3pPr>
      <a:lvl4pPr marL="685800" indent="136525" algn="l" defTabSz="457200" rtl="0" eaLnBrk="0" fontAlgn="base" hangingPunct="0">
        <a:spcBef>
          <a:spcPts val="1000"/>
        </a:spcBef>
        <a:spcAft>
          <a:spcPct val="0"/>
        </a:spcAft>
        <a:buClr>
          <a:srgbClr val="F79646"/>
        </a:buClr>
        <a:buFont typeface="Lucida Grande" charset="0"/>
        <a:buChar char="–"/>
        <a:defRPr b="1" kern="1200">
          <a:solidFill>
            <a:schemeClr val="tx2"/>
          </a:solidFill>
          <a:latin typeface="Arial" panose="020B0604020202020204" pitchFamily="34" charset="0"/>
          <a:ea typeface="Arial" panose="020B0604020202020204" pitchFamily="34" charset="0"/>
          <a:cs typeface="Arial" panose="020B0604020202020204" pitchFamily="34" charset="0"/>
        </a:defRPr>
      </a:lvl4pPr>
      <a:lvl5pPr marL="914400" indent="136525" algn="l" defTabSz="457200" rtl="0" eaLnBrk="0" fontAlgn="base" hangingPunct="0">
        <a:spcBef>
          <a:spcPts val="1000"/>
        </a:spcBef>
        <a:spcAft>
          <a:spcPct val="0"/>
        </a:spcAft>
        <a:buClr>
          <a:srgbClr val="F79646"/>
        </a:buClr>
        <a:buFont typeface="Lucida Grande" charset="0"/>
        <a:buChar char="–"/>
        <a:defRPr sz="1600" b="1" kern="1200">
          <a:solidFill>
            <a:schemeClr val="tx2"/>
          </a:solidFill>
          <a:latin typeface="Arial" panose="020B0604020202020204" pitchFamily="34" charset="0"/>
          <a:ea typeface="Arial" panose="020B0604020202020204" pitchFamily="34" charset="0"/>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96860"/>
          </a:xfrm>
          <a:prstGeom prst="rect">
            <a:avLst/>
          </a:prstGeom>
        </p:spPr>
        <p:txBody>
          <a:bodyPr vert="horz" lIns="91440" tIns="45720" rIns="91440" bIns="45720" rtlCol="0" anchor="b">
            <a:normAutofit/>
          </a:bodyPr>
          <a:lstStyle/>
          <a:p>
            <a:r>
              <a:rPr lang="en-US" dirty="0"/>
              <a:t>CLICK TO EDIT </a:t>
            </a:r>
            <a:br>
              <a:rPr lang="en-US" dirty="0"/>
            </a:br>
            <a:r>
              <a:rPr lang="en-US" dirty="0"/>
              <a:t>MASTER TITLE STYLE</a:t>
            </a:r>
          </a:p>
        </p:txBody>
      </p:sp>
      <p:sp>
        <p:nvSpPr>
          <p:cNvPr id="3" name="Text Placeholder 2"/>
          <p:cNvSpPr>
            <a:spLocks noGrp="1"/>
          </p:cNvSpPr>
          <p:nvPr>
            <p:ph type="body" idx="1"/>
          </p:nvPr>
        </p:nvSpPr>
        <p:spPr>
          <a:xfrm>
            <a:off x="838200" y="1465337"/>
            <a:ext cx="10515600" cy="431042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5916117"/>
            <a:ext cx="2743200"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5916117"/>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5916117"/>
            <a:ext cx="27432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FCEE2C88-6C8F-484D-AF69-578F576B1F44}" type="slidenum">
              <a:rPr lang="en-US" smtClean="0"/>
              <a:pPr/>
              <a:t>‹#›</a:t>
            </a:fld>
            <a:endParaRPr lang="en-US" dirty="0"/>
          </a:p>
        </p:txBody>
      </p:sp>
      <p:sp>
        <p:nvSpPr>
          <p:cNvPr id="19" name="Rectangle 18"/>
          <p:cNvSpPr/>
          <p:nvPr userDrawn="1"/>
        </p:nvSpPr>
        <p:spPr>
          <a:xfrm>
            <a:off x="1620645" y="6323611"/>
            <a:ext cx="10571355" cy="53438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964" dirty="0">
              <a:solidFill>
                <a:srgbClr val="FFFFFF"/>
              </a:solidFill>
              <a:latin typeface="Arial" charset="0"/>
              <a:ea typeface="Arial"/>
            </a:endParaRPr>
          </a:p>
        </p:txBody>
      </p:sp>
      <p:sp>
        <p:nvSpPr>
          <p:cNvPr id="20" name="Rectangle 19"/>
          <p:cNvSpPr/>
          <p:nvPr userDrawn="1"/>
        </p:nvSpPr>
        <p:spPr>
          <a:xfrm>
            <a:off x="-1" y="6323610"/>
            <a:ext cx="1620645" cy="5343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964" dirty="0">
              <a:solidFill>
                <a:srgbClr val="FFFFFF"/>
              </a:solidFill>
              <a:latin typeface="Arial" charset="0"/>
              <a:ea typeface="Arial"/>
            </a:endParaRPr>
          </a:p>
        </p:txBody>
      </p:sp>
      <p:sp>
        <p:nvSpPr>
          <p:cNvPr id="21" name="Rectangle 20"/>
          <p:cNvSpPr/>
          <p:nvPr userDrawn="1"/>
        </p:nvSpPr>
        <p:spPr>
          <a:xfrm>
            <a:off x="1799175" y="6537665"/>
            <a:ext cx="3899876" cy="220573"/>
          </a:xfrm>
          <a:prstGeom prst="rect">
            <a:avLst/>
          </a:prstGeom>
        </p:spPr>
        <p:txBody>
          <a:bodyPr wrap="square">
            <a:spAutoFit/>
          </a:bodyPr>
          <a:lstStyle/>
          <a:p>
            <a:pPr indent="0">
              <a:lnSpc>
                <a:spcPts val="1018"/>
              </a:lnSpc>
            </a:pPr>
            <a:r>
              <a:rPr lang="en-US" sz="1071" b="1" i="0">
                <a:solidFill>
                  <a:schemeClr val="bg1"/>
                </a:solidFill>
                <a:latin typeface="Helvetica" charset="0"/>
                <a:ea typeface="Helvetica" charset="0"/>
                <a:cs typeface="Helvetica" charset="0"/>
              </a:rPr>
              <a:t>Radiation Oncology</a:t>
            </a:r>
            <a:endParaRPr lang="en-US" sz="1071" b="1" i="0" dirty="0">
              <a:solidFill>
                <a:schemeClr val="bg1"/>
              </a:solidFill>
              <a:latin typeface="Helvetica" charset="0"/>
              <a:ea typeface="Helvetica" charset="0"/>
              <a:cs typeface="Helvetica" charset="0"/>
            </a:endParaRPr>
          </a:p>
        </p:txBody>
      </p:sp>
      <p:pic>
        <p:nvPicPr>
          <p:cNvPr id="22" name="Picture 21"/>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608880" y="6382260"/>
            <a:ext cx="1801085" cy="440871"/>
          </a:xfrm>
          <a:prstGeom prst="rect">
            <a:avLst/>
          </a:prstGeom>
        </p:spPr>
      </p:pic>
    </p:spTree>
    <p:extLst>
      <p:ext uri="{BB962C8B-B14F-4D97-AF65-F5344CB8AC3E}">
        <p14:creationId xmlns:p14="http://schemas.microsoft.com/office/powerpoint/2010/main" val="1133755238"/>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Lst>
  <p:hf sldNum="0" hdr="0" ftr="0" dt="0"/>
  <p:txStyles>
    <p:title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p:titleStyle>
    <p:bodyStyle>
      <a:lvl1pPr marL="228598" indent="-228598" algn="l" defTabSz="914392" rtl="0" eaLnBrk="1" latinLnBrk="0" hangingPunct="1">
        <a:lnSpc>
          <a:spcPct val="90000"/>
        </a:lnSpc>
        <a:spcBef>
          <a:spcPts val="1000"/>
        </a:spcBef>
        <a:buFont typeface="Arial" panose="020B0604020202020204" pitchFamily="34" charset="0"/>
        <a:buChar char="•"/>
        <a:defRPr sz="1286" kern="1200">
          <a:solidFill>
            <a:schemeClr val="tx1"/>
          </a:solidFill>
          <a:latin typeface="+mn-lt"/>
          <a:ea typeface="+mn-ea"/>
          <a:cs typeface="+mn-cs"/>
        </a:defRPr>
      </a:lvl1pPr>
      <a:lvl2pPr marL="685794"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2pPr>
      <a:lvl3pPr marL="1142990"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3pPr>
      <a:lvl4pPr marL="1600186"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4pPr>
      <a:lvl5pPr marL="2057382"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5pPr>
      <a:lvl6pPr marL="2514578"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74"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70"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66"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2" rtl="0" eaLnBrk="1" latinLnBrk="0" hangingPunct="1">
        <a:defRPr sz="1800" kern="1200">
          <a:solidFill>
            <a:schemeClr val="tx1"/>
          </a:solidFill>
          <a:latin typeface="+mn-lt"/>
          <a:ea typeface="+mn-ea"/>
          <a:cs typeface="+mn-cs"/>
        </a:defRPr>
      </a:lvl1pPr>
      <a:lvl2pPr marL="457196" algn="l" defTabSz="914392" rtl="0" eaLnBrk="1" latinLnBrk="0" hangingPunct="1">
        <a:defRPr sz="1800" kern="1200">
          <a:solidFill>
            <a:schemeClr val="tx1"/>
          </a:solidFill>
          <a:latin typeface="+mn-lt"/>
          <a:ea typeface="+mn-ea"/>
          <a:cs typeface="+mn-cs"/>
        </a:defRPr>
      </a:lvl2pPr>
      <a:lvl3pPr marL="914392" algn="l" defTabSz="914392" rtl="0" eaLnBrk="1" latinLnBrk="0" hangingPunct="1">
        <a:defRPr sz="1800" kern="1200">
          <a:solidFill>
            <a:schemeClr val="tx1"/>
          </a:solidFill>
          <a:latin typeface="+mn-lt"/>
          <a:ea typeface="+mn-ea"/>
          <a:cs typeface="+mn-cs"/>
        </a:defRPr>
      </a:lvl3pPr>
      <a:lvl4pPr marL="1371588" algn="l" defTabSz="914392" rtl="0" eaLnBrk="1" latinLnBrk="0" hangingPunct="1">
        <a:defRPr sz="1800" kern="1200">
          <a:solidFill>
            <a:schemeClr val="tx1"/>
          </a:solidFill>
          <a:latin typeface="+mn-lt"/>
          <a:ea typeface="+mn-ea"/>
          <a:cs typeface="+mn-cs"/>
        </a:defRPr>
      </a:lvl4pPr>
      <a:lvl5pPr marL="1828784" algn="l" defTabSz="914392" rtl="0" eaLnBrk="1" latinLnBrk="0" hangingPunct="1">
        <a:defRPr sz="1800" kern="1200">
          <a:solidFill>
            <a:schemeClr val="tx1"/>
          </a:solidFill>
          <a:latin typeface="+mn-lt"/>
          <a:ea typeface="+mn-ea"/>
          <a:cs typeface="+mn-cs"/>
        </a:defRPr>
      </a:lvl5pPr>
      <a:lvl6pPr marL="2285980" algn="l" defTabSz="914392" rtl="0" eaLnBrk="1" latinLnBrk="0" hangingPunct="1">
        <a:defRPr sz="1800" kern="1200">
          <a:solidFill>
            <a:schemeClr val="tx1"/>
          </a:solidFill>
          <a:latin typeface="+mn-lt"/>
          <a:ea typeface="+mn-ea"/>
          <a:cs typeface="+mn-cs"/>
        </a:defRPr>
      </a:lvl6pPr>
      <a:lvl7pPr marL="2743176" algn="l" defTabSz="914392" rtl="0" eaLnBrk="1" latinLnBrk="0" hangingPunct="1">
        <a:defRPr sz="1800" kern="1200">
          <a:solidFill>
            <a:schemeClr val="tx1"/>
          </a:solidFill>
          <a:latin typeface="+mn-lt"/>
          <a:ea typeface="+mn-ea"/>
          <a:cs typeface="+mn-cs"/>
        </a:defRPr>
      </a:lvl7pPr>
      <a:lvl8pPr marL="3200372" algn="l" defTabSz="914392" rtl="0" eaLnBrk="1" latinLnBrk="0" hangingPunct="1">
        <a:defRPr sz="1800" kern="1200">
          <a:solidFill>
            <a:schemeClr val="tx1"/>
          </a:solidFill>
          <a:latin typeface="+mn-lt"/>
          <a:ea typeface="+mn-ea"/>
          <a:cs typeface="+mn-cs"/>
        </a:defRPr>
      </a:lvl8pPr>
      <a:lvl9pPr marL="3657568" algn="l" defTabSz="91439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96860"/>
          </a:xfrm>
          <a:prstGeom prst="rect">
            <a:avLst/>
          </a:prstGeom>
        </p:spPr>
        <p:txBody>
          <a:bodyPr vert="horz" lIns="91440" tIns="45720" rIns="91440" bIns="45720" rtlCol="0" anchor="b">
            <a:normAutofit/>
          </a:bodyPr>
          <a:lstStyle/>
          <a:p>
            <a:r>
              <a:rPr lang="en-US"/>
              <a:t>CLICK TO EDIT </a:t>
            </a:r>
            <a:br>
              <a:rPr lang="en-US"/>
            </a:br>
            <a:r>
              <a:rPr lang="en-US"/>
              <a:t>MASTER TITLE STYLE</a:t>
            </a:r>
          </a:p>
        </p:txBody>
      </p:sp>
      <p:sp>
        <p:nvSpPr>
          <p:cNvPr id="3" name="Text Placeholder 2"/>
          <p:cNvSpPr>
            <a:spLocks noGrp="1"/>
          </p:cNvSpPr>
          <p:nvPr>
            <p:ph type="body" idx="1"/>
          </p:nvPr>
        </p:nvSpPr>
        <p:spPr>
          <a:xfrm>
            <a:off x="838200" y="1465337"/>
            <a:ext cx="10515600" cy="431042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5916117"/>
            <a:ext cx="2743200" cy="365125"/>
          </a:xfrm>
          <a:prstGeom prst="rect">
            <a:avLst/>
          </a:prstGeom>
        </p:spPr>
        <p:txBody>
          <a:bodyPr vert="horz" lIns="91440" tIns="45720" rIns="91440" bIns="45720" rtlCol="0" anchor="ctr"/>
          <a:lstStyle>
            <a:lvl1pPr algn="l">
              <a:defRPr sz="750">
                <a:solidFill>
                  <a:schemeClr val="tx1">
                    <a:tint val="75000"/>
                  </a:schemeClr>
                </a:solidFill>
              </a:defRPr>
            </a:lvl1pPr>
          </a:lstStyle>
          <a:p>
            <a:pPr defTabSz="799364"/>
            <a:endParaRPr lang="en-US">
              <a:solidFill>
                <a:srgbClr val="424242">
                  <a:tint val="75000"/>
                </a:srgbClr>
              </a:solidFill>
            </a:endParaRPr>
          </a:p>
        </p:txBody>
      </p:sp>
      <p:sp>
        <p:nvSpPr>
          <p:cNvPr id="5" name="Footer Placeholder 4"/>
          <p:cNvSpPr>
            <a:spLocks noGrp="1"/>
          </p:cNvSpPr>
          <p:nvPr>
            <p:ph type="ftr" sz="quarter" idx="3"/>
          </p:nvPr>
        </p:nvSpPr>
        <p:spPr>
          <a:xfrm>
            <a:off x="4038600" y="5916117"/>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pPr defTabSz="799364"/>
            <a:endParaRPr lang="en-US">
              <a:solidFill>
                <a:srgbClr val="424242">
                  <a:tint val="75000"/>
                </a:srgbClr>
              </a:solidFill>
            </a:endParaRPr>
          </a:p>
        </p:txBody>
      </p:sp>
      <p:sp>
        <p:nvSpPr>
          <p:cNvPr id="6" name="Slide Number Placeholder 5"/>
          <p:cNvSpPr>
            <a:spLocks noGrp="1"/>
          </p:cNvSpPr>
          <p:nvPr>
            <p:ph type="sldNum" sz="quarter" idx="4"/>
          </p:nvPr>
        </p:nvSpPr>
        <p:spPr>
          <a:xfrm>
            <a:off x="8610600" y="5916117"/>
            <a:ext cx="2743200" cy="365125"/>
          </a:xfrm>
          <a:prstGeom prst="rect">
            <a:avLst/>
          </a:prstGeom>
        </p:spPr>
        <p:txBody>
          <a:bodyPr vert="horz" lIns="91440" tIns="45720" rIns="91440" bIns="45720" rtlCol="0" anchor="ctr"/>
          <a:lstStyle>
            <a:lvl1pPr algn="r">
              <a:defRPr sz="750">
                <a:solidFill>
                  <a:schemeClr val="tx1">
                    <a:tint val="75000"/>
                  </a:schemeClr>
                </a:solidFill>
              </a:defRPr>
            </a:lvl1pPr>
          </a:lstStyle>
          <a:p>
            <a:pPr defTabSz="799364"/>
            <a:fld id="{FCEE2C88-6C8F-484D-AF69-578F576B1F44}" type="slidenum">
              <a:rPr lang="en-US" smtClean="0">
                <a:solidFill>
                  <a:srgbClr val="424242">
                    <a:tint val="75000"/>
                  </a:srgbClr>
                </a:solidFill>
              </a:rPr>
              <a:pPr defTabSz="799364"/>
              <a:t>‹#›</a:t>
            </a:fld>
            <a:endParaRPr lang="en-US">
              <a:solidFill>
                <a:srgbClr val="424242">
                  <a:tint val="75000"/>
                </a:srgbClr>
              </a:solidFill>
            </a:endParaRPr>
          </a:p>
        </p:txBody>
      </p:sp>
      <p:sp>
        <p:nvSpPr>
          <p:cNvPr id="19" name="Rectangle 18"/>
          <p:cNvSpPr/>
          <p:nvPr userDrawn="1"/>
        </p:nvSpPr>
        <p:spPr>
          <a:xfrm>
            <a:off x="1620645" y="6323611"/>
            <a:ext cx="10571355" cy="53438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574" b="0" i="0" u="none" strike="noStrike" kern="1200" cap="none" spc="0" normalizeH="0" baseline="0" noProof="0">
              <a:ln>
                <a:noFill/>
              </a:ln>
              <a:solidFill>
                <a:srgbClr val="FFFFFF"/>
              </a:solidFill>
              <a:effectLst/>
              <a:uLnTx/>
              <a:uFillTx/>
              <a:latin typeface="Arial" charset="0"/>
              <a:ea typeface="Arial"/>
              <a:cs typeface="+mn-cs"/>
            </a:endParaRPr>
          </a:p>
        </p:txBody>
      </p:sp>
      <p:sp>
        <p:nvSpPr>
          <p:cNvPr id="20" name="Rectangle 19"/>
          <p:cNvSpPr/>
          <p:nvPr userDrawn="1"/>
        </p:nvSpPr>
        <p:spPr>
          <a:xfrm>
            <a:off x="-1" y="6323610"/>
            <a:ext cx="1620645" cy="5343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574" b="0" i="0" u="none" strike="noStrike" kern="1200" cap="none" spc="0" normalizeH="0" baseline="0" noProof="0">
              <a:ln>
                <a:noFill/>
              </a:ln>
              <a:solidFill>
                <a:srgbClr val="FFFFFF"/>
              </a:solidFill>
              <a:effectLst/>
              <a:uLnTx/>
              <a:uFillTx/>
              <a:latin typeface="Arial" charset="0"/>
              <a:ea typeface="Arial"/>
              <a:cs typeface="+mn-cs"/>
            </a:endParaRPr>
          </a:p>
        </p:txBody>
      </p:sp>
      <p:sp>
        <p:nvSpPr>
          <p:cNvPr id="21" name="Rectangle 20"/>
          <p:cNvSpPr/>
          <p:nvPr userDrawn="1"/>
        </p:nvSpPr>
        <p:spPr>
          <a:xfrm>
            <a:off x="1799175" y="6537665"/>
            <a:ext cx="3899876" cy="220573"/>
          </a:xfrm>
          <a:prstGeom prst="rect">
            <a:avLst/>
          </a:prstGeom>
        </p:spPr>
        <p:txBody>
          <a:bodyPr wrap="square">
            <a:spAutoFit/>
          </a:bodyPr>
          <a:lstStyle/>
          <a:p>
            <a:pPr marL="0" marR="0" lvl="0" indent="0" algn="l" defTabSz="799364" rtl="0" eaLnBrk="1" fontAlgn="auto" latinLnBrk="0" hangingPunct="1">
              <a:lnSpc>
                <a:spcPts val="1018"/>
              </a:lnSpc>
              <a:spcBef>
                <a:spcPts val="0"/>
              </a:spcBef>
              <a:spcAft>
                <a:spcPts val="0"/>
              </a:spcAft>
              <a:buClrTx/>
              <a:buSzTx/>
              <a:buFontTx/>
              <a:buNone/>
              <a:tabLst/>
              <a:defRPr/>
            </a:pPr>
            <a:r>
              <a:rPr kumimoji="0" lang="en-US" sz="1071" b="1" i="0" u="none" strike="noStrike" kern="1200" cap="none" spc="0" normalizeH="0" baseline="0" noProof="0">
                <a:ln>
                  <a:noFill/>
                </a:ln>
                <a:solidFill>
                  <a:prstClr val="white"/>
                </a:solidFill>
                <a:effectLst/>
                <a:uLnTx/>
                <a:uFillTx/>
                <a:latin typeface="Helvetica" charset="0"/>
                <a:ea typeface="Helvetica" charset="0"/>
                <a:cs typeface="Helvetica" charset="0"/>
              </a:rPr>
              <a:t>Radiation Oncology</a:t>
            </a:r>
          </a:p>
        </p:txBody>
      </p:sp>
      <p:pic>
        <p:nvPicPr>
          <p:cNvPr id="22" name="Picture 21"/>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608880" y="6382260"/>
            <a:ext cx="1801085" cy="440871"/>
          </a:xfrm>
          <a:prstGeom prst="rect">
            <a:avLst/>
          </a:prstGeom>
        </p:spPr>
      </p:pic>
    </p:spTree>
    <p:extLst>
      <p:ext uri="{BB962C8B-B14F-4D97-AF65-F5344CB8AC3E}">
        <p14:creationId xmlns:p14="http://schemas.microsoft.com/office/powerpoint/2010/main" val="3353414255"/>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953" r:id="rId5"/>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p:titleStyle>
    <p:bodyStyle>
      <a:lvl1pPr marL="228598" indent="-228598" algn="l" defTabSz="914392" rtl="0" eaLnBrk="1" latinLnBrk="0" hangingPunct="1">
        <a:lnSpc>
          <a:spcPct val="90000"/>
        </a:lnSpc>
        <a:spcBef>
          <a:spcPts val="1000"/>
        </a:spcBef>
        <a:buFont typeface="Arial" panose="020B0604020202020204" pitchFamily="34" charset="0"/>
        <a:buChar char="•"/>
        <a:defRPr sz="1286" kern="1200">
          <a:solidFill>
            <a:schemeClr val="tx1"/>
          </a:solidFill>
          <a:latin typeface="+mn-lt"/>
          <a:ea typeface="+mn-ea"/>
          <a:cs typeface="+mn-cs"/>
        </a:defRPr>
      </a:lvl1pPr>
      <a:lvl2pPr marL="685794"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2pPr>
      <a:lvl3pPr marL="1142990"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3pPr>
      <a:lvl4pPr marL="1600186"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4pPr>
      <a:lvl5pPr marL="2057382" indent="-228598" algn="l" defTabSz="914392" rtl="0" eaLnBrk="1" latinLnBrk="0" hangingPunct="1">
        <a:lnSpc>
          <a:spcPct val="90000"/>
        </a:lnSpc>
        <a:spcBef>
          <a:spcPts val="500"/>
        </a:spcBef>
        <a:buFont typeface="Arial" panose="020B0604020202020204" pitchFamily="34" charset="0"/>
        <a:buChar char="•"/>
        <a:defRPr sz="1286" kern="1200">
          <a:solidFill>
            <a:schemeClr val="tx1"/>
          </a:solidFill>
          <a:latin typeface="+mn-lt"/>
          <a:ea typeface="+mn-ea"/>
          <a:cs typeface="+mn-cs"/>
        </a:defRPr>
      </a:lvl5pPr>
      <a:lvl6pPr marL="2514578"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74"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70"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66" indent="-228598" algn="l" defTabSz="91439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2" rtl="0" eaLnBrk="1" latinLnBrk="0" hangingPunct="1">
        <a:defRPr sz="1800" kern="1200">
          <a:solidFill>
            <a:schemeClr val="tx1"/>
          </a:solidFill>
          <a:latin typeface="+mn-lt"/>
          <a:ea typeface="+mn-ea"/>
          <a:cs typeface="+mn-cs"/>
        </a:defRPr>
      </a:lvl1pPr>
      <a:lvl2pPr marL="457196" algn="l" defTabSz="914392" rtl="0" eaLnBrk="1" latinLnBrk="0" hangingPunct="1">
        <a:defRPr sz="1800" kern="1200">
          <a:solidFill>
            <a:schemeClr val="tx1"/>
          </a:solidFill>
          <a:latin typeface="+mn-lt"/>
          <a:ea typeface="+mn-ea"/>
          <a:cs typeface="+mn-cs"/>
        </a:defRPr>
      </a:lvl2pPr>
      <a:lvl3pPr marL="914392" algn="l" defTabSz="914392" rtl="0" eaLnBrk="1" latinLnBrk="0" hangingPunct="1">
        <a:defRPr sz="1800" kern="1200">
          <a:solidFill>
            <a:schemeClr val="tx1"/>
          </a:solidFill>
          <a:latin typeface="+mn-lt"/>
          <a:ea typeface="+mn-ea"/>
          <a:cs typeface="+mn-cs"/>
        </a:defRPr>
      </a:lvl3pPr>
      <a:lvl4pPr marL="1371588" algn="l" defTabSz="914392" rtl="0" eaLnBrk="1" latinLnBrk="0" hangingPunct="1">
        <a:defRPr sz="1800" kern="1200">
          <a:solidFill>
            <a:schemeClr val="tx1"/>
          </a:solidFill>
          <a:latin typeface="+mn-lt"/>
          <a:ea typeface="+mn-ea"/>
          <a:cs typeface="+mn-cs"/>
        </a:defRPr>
      </a:lvl4pPr>
      <a:lvl5pPr marL="1828784" algn="l" defTabSz="914392" rtl="0" eaLnBrk="1" latinLnBrk="0" hangingPunct="1">
        <a:defRPr sz="1800" kern="1200">
          <a:solidFill>
            <a:schemeClr val="tx1"/>
          </a:solidFill>
          <a:latin typeface="+mn-lt"/>
          <a:ea typeface="+mn-ea"/>
          <a:cs typeface="+mn-cs"/>
        </a:defRPr>
      </a:lvl5pPr>
      <a:lvl6pPr marL="2285980" algn="l" defTabSz="914392" rtl="0" eaLnBrk="1" latinLnBrk="0" hangingPunct="1">
        <a:defRPr sz="1800" kern="1200">
          <a:solidFill>
            <a:schemeClr val="tx1"/>
          </a:solidFill>
          <a:latin typeface="+mn-lt"/>
          <a:ea typeface="+mn-ea"/>
          <a:cs typeface="+mn-cs"/>
        </a:defRPr>
      </a:lvl6pPr>
      <a:lvl7pPr marL="2743176" algn="l" defTabSz="914392" rtl="0" eaLnBrk="1" latinLnBrk="0" hangingPunct="1">
        <a:defRPr sz="1800" kern="1200">
          <a:solidFill>
            <a:schemeClr val="tx1"/>
          </a:solidFill>
          <a:latin typeface="+mn-lt"/>
          <a:ea typeface="+mn-ea"/>
          <a:cs typeface="+mn-cs"/>
        </a:defRPr>
      </a:lvl7pPr>
      <a:lvl8pPr marL="3200372" algn="l" defTabSz="914392" rtl="0" eaLnBrk="1" latinLnBrk="0" hangingPunct="1">
        <a:defRPr sz="1800" kern="1200">
          <a:solidFill>
            <a:schemeClr val="tx1"/>
          </a:solidFill>
          <a:latin typeface="+mn-lt"/>
          <a:ea typeface="+mn-ea"/>
          <a:cs typeface="+mn-cs"/>
        </a:defRPr>
      </a:lvl8pPr>
      <a:lvl9pPr marL="3657568" algn="l" defTabSz="914392"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37167" y="411163"/>
            <a:ext cx="1035473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037167" y="1006475"/>
            <a:ext cx="10663767" cy="502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029" name="Picture 7" descr="NewLogo_wht.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9720546"/>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3" r:id="rId8"/>
    <p:sldLayoutId id="2147483824" r:id="rId9"/>
  </p:sldLayoutIdLst>
  <p:hf hdr="0" ftr="0" dt="0"/>
  <p:txStyles>
    <p:titleStyle>
      <a:lvl1pPr algn="l" defTabSz="457200" rtl="0" fontAlgn="base">
        <a:spcBef>
          <a:spcPct val="0"/>
        </a:spcBef>
        <a:spcAft>
          <a:spcPct val="0"/>
        </a:spcAft>
        <a:defRPr sz="1600" b="1" kern="1200">
          <a:solidFill>
            <a:srgbClr val="004278"/>
          </a:solidFill>
          <a:latin typeface="Helvetica"/>
          <a:ea typeface="Geneva" pitchFamily="123" charset="-128"/>
          <a:cs typeface="Helvetica"/>
        </a:defRPr>
      </a:lvl1pPr>
      <a:lvl2pPr algn="l" defTabSz="457200" rtl="0" fontAlgn="base">
        <a:spcBef>
          <a:spcPct val="0"/>
        </a:spcBef>
        <a:spcAft>
          <a:spcPct val="0"/>
        </a:spcAft>
        <a:defRPr sz="1600" b="1">
          <a:solidFill>
            <a:srgbClr val="004278"/>
          </a:solidFill>
          <a:latin typeface="Helvetica" pitchFamily="123" charset="0"/>
          <a:ea typeface="Geneva" pitchFamily="123" charset="-128"/>
        </a:defRPr>
      </a:lvl2pPr>
      <a:lvl3pPr algn="l" defTabSz="457200" rtl="0" fontAlgn="base">
        <a:spcBef>
          <a:spcPct val="0"/>
        </a:spcBef>
        <a:spcAft>
          <a:spcPct val="0"/>
        </a:spcAft>
        <a:defRPr sz="1600" b="1">
          <a:solidFill>
            <a:srgbClr val="004278"/>
          </a:solidFill>
          <a:latin typeface="Helvetica" pitchFamily="123" charset="0"/>
          <a:ea typeface="Geneva" pitchFamily="123" charset="-128"/>
        </a:defRPr>
      </a:lvl3pPr>
      <a:lvl4pPr algn="l" defTabSz="457200" rtl="0" fontAlgn="base">
        <a:spcBef>
          <a:spcPct val="0"/>
        </a:spcBef>
        <a:spcAft>
          <a:spcPct val="0"/>
        </a:spcAft>
        <a:defRPr sz="1600" b="1">
          <a:solidFill>
            <a:srgbClr val="004278"/>
          </a:solidFill>
          <a:latin typeface="Helvetica" pitchFamily="123" charset="0"/>
          <a:ea typeface="Geneva" pitchFamily="123" charset="-128"/>
        </a:defRPr>
      </a:lvl4pPr>
      <a:lvl5pPr algn="l" defTabSz="457200" rtl="0" fontAlgn="base">
        <a:spcBef>
          <a:spcPct val="0"/>
        </a:spcBef>
        <a:spcAft>
          <a:spcPct val="0"/>
        </a:spcAft>
        <a:defRPr sz="1600" b="1">
          <a:solidFill>
            <a:srgbClr val="004278"/>
          </a:solidFill>
          <a:latin typeface="Helvetica" pitchFamily="123" charset="0"/>
          <a:ea typeface="Geneva" pitchFamily="123" charset="-128"/>
        </a:defRPr>
      </a:lvl5pPr>
      <a:lvl6pPr marL="457200" algn="l" defTabSz="457200" rtl="0" fontAlgn="base">
        <a:spcBef>
          <a:spcPct val="0"/>
        </a:spcBef>
        <a:spcAft>
          <a:spcPct val="0"/>
        </a:spcAft>
        <a:defRPr sz="1600" b="1">
          <a:solidFill>
            <a:srgbClr val="004278"/>
          </a:solidFill>
          <a:latin typeface="Helvetica" pitchFamily="123" charset="0"/>
          <a:ea typeface="Geneva" pitchFamily="123" charset="-128"/>
        </a:defRPr>
      </a:lvl6pPr>
      <a:lvl7pPr marL="914400" algn="l" defTabSz="457200" rtl="0" fontAlgn="base">
        <a:spcBef>
          <a:spcPct val="0"/>
        </a:spcBef>
        <a:spcAft>
          <a:spcPct val="0"/>
        </a:spcAft>
        <a:defRPr sz="1600" b="1">
          <a:solidFill>
            <a:srgbClr val="004278"/>
          </a:solidFill>
          <a:latin typeface="Helvetica" pitchFamily="123" charset="0"/>
          <a:ea typeface="Geneva" pitchFamily="123" charset="-128"/>
        </a:defRPr>
      </a:lvl7pPr>
      <a:lvl8pPr marL="1371600" algn="l" defTabSz="457200" rtl="0" fontAlgn="base">
        <a:spcBef>
          <a:spcPct val="0"/>
        </a:spcBef>
        <a:spcAft>
          <a:spcPct val="0"/>
        </a:spcAft>
        <a:defRPr sz="1600" b="1">
          <a:solidFill>
            <a:srgbClr val="004278"/>
          </a:solidFill>
          <a:latin typeface="Helvetica" pitchFamily="123" charset="0"/>
          <a:ea typeface="Geneva" pitchFamily="123" charset="-128"/>
        </a:defRPr>
      </a:lvl8pPr>
      <a:lvl9pPr marL="1828800" algn="l" defTabSz="457200" rtl="0" fontAlgn="base">
        <a:spcBef>
          <a:spcPct val="0"/>
        </a:spcBef>
        <a:spcAft>
          <a:spcPct val="0"/>
        </a:spcAft>
        <a:defRPr sz="1600" b="1">
          <a:solidFill>
            <a:srgbClr val="004278"/>
          </a:solidFill>
          <a:latin typeface="Helvetica" pitchFamily="123" charset="0"/>
          <a:ea typeface="Geneva" pitchFamily="123" charset="-128"/>
        </a:defRPr>
      </a:lvl9pPr>
    </p:titleStyle>
    <p:bodyStyle>
      <a:lvl1pPr marL="44450" indent="136525" algn="l" defTabSz="457200" rtl="0" fontAlgn="base">
        <a:lnSpc>
          <a:spcPct val="140000"/>
        </a:lnSpc>
        <a:spcBef>
          <a:spcPts val="1000"/>
        </a:spcBef>
        <a:spcAft>
          <a:spcPct val="0"/>
        </a:spcAft>
        <a:buFont typeface="Wingdings" pitchFamily="2" charset="2"/>
        <a:buChar char="§"/>
        <a:defRPr sz="1400" kern="1200">
          <a:solidFill>
            <a:schemeClr val="tx1"/>
          </a:solidFill>
          <a:latin typeface="Helvetica Light"/>
          <a:ea typeface="Geneva" pitchFamily="123" charset="-128"/>
          <a:cs typeface="Helvetica Light"/>
        </a:defRPr>
      </a:lvl1pPr>
      <a:lvl2pPr marL="2286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2pPr>
      <a:lvl3pPr marL="4572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3pPr>
      <a:lvl4pPr marL="6858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4pPr>
      <a:lvl5pPr marL="9144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37167" y="411163"/>
            <a:ext cx="1035473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037167" y="1006475"/>
            <a:ext cx="10663767" cy="502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p:cNvSpPr/>
          <p:nvPr/>
        </p:nvSpPr>
        <p:spPr>
          <a:xfrm>
            <a:off x="0" y="6329363"/>
            <a:ext cx="12192000" cy="533400"/>
          </a:xfrm>
          <a:prstGeom prst="rect">
            <a:avLst/>
          </a:prstGeom>
          <a:solidFill>
            <a:srgbClr val="0042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029" name="Picture 7" descr="NewLogo_wht.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743018" y="6367464"/>
            <a:ext cx="207433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4368098"/>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Lst>
  <p:hf hdr="0" ftr="0" dt="0"/>
  <p:txStyles>
    <p:titleStyle>
      <a:lvl1pPr algn="l" defTabSz="457200" rtl="0" fontAlgn="base">
        <a:spcBef>
          <a:spcPct val="0"/>
        </a:spcBef>
        <a:spcAft>
          <a:spcPct val="0"/>
        </a:spcAft>
        <a:defRPr sz="1600" b="1" kern="1200">
          <a:solidFill>
            <a:srgbClr val="004278"/>
          </a:solidFill>
          <a:latin typeface="Helvetica"/>
          <a:ea typeface="Geneva" pitchFamily="123" charset="-128"/>
          <a:cs typeface="Helvetica"/>
        </a:defRPr>
      </a:lvl1pPr>
      <a:lvl2pPr algn="l" defTabSz="457200" rtl="0" fontAlgn="base">
        <a:spcBef>
          <a:spcPct val="0"/>
        </a:spcBef>
        <a:spcAft>
          <a:spcPct val="0"/>
        </a:spcAft>
        <a:defRPr sz="1600" b="1">
          <a:solidFill>
            <a:srgbClr val="004278"/>
          </a:solidFill>
          <a:latin typeface="Helvetica" pitchFamily="123" charset="0"/>
          <a:ea typeface="Geneva" pitchFamily="123" charset="-128"/>
        </a:defRPr>
      </a:lvl2pPr>
      <a:lvl3pPr algn="l" defTabSz="457200" rtl="0" fontAlgn="base">
        <a:spcBef>
          <a:spcPct val="0"/>
        </a:spcBef>
        <a:spcAft>
          <a:spcPct val="0"/>
        </a:spcAft>
        <a:defRPr sz="1600" b="1">
          <a:solidFill>
            <a:srgbClr val="004278"/>
          </a:solidFill>
          <a:latin typeface="Helvetica" pitchFamily="123" charset="0"/>
          <a:ea typeface="Geneva" pitchFamily="123" charset="-128"/>
        </a:defRPr>
      </a:lvl3pPr>
      <a:lvl4pPr algn="l" defTabSz="457200" rtl="0" fontAlgn="base">
        <a:spcBef>
          <a:spcPct val="0"/>
        </a:spcBef>
        <a:spcAft>
          <a:spcPct val="0"/>
        </a:spcAft>
        <a:defRPr sz="1600" b="1">
          <a:solidFill>
            <a:srgbClr val="004278"/>
          </a:solidFill>
          <a:latin typeface="Helvetica" pitchFamily="123" charset="0"/>
          <a:ea typeface="Geneva" pitchFamily="123" charset="-128"/>
        </a:defRPr>
      </a:lvl4pPr>
      <a:lvl5pPr algn="l" defTabSz="457200" rtl="0" fontAlgn="base">
        <a:spcBef>
          <a:spcPct val="0"/>
        </a:spcBef>
        <a:spcAft>
          <a:spcPct val="0"/>
        </a:spcAft>
        <a:defRPr sz="1600" b="1">
          <a:solidFill>
            <a:srgbClr val="004278"/>
          </a:solidFill>
          <a:latin typeface="Helvetica" pitchFamily="123" charset="0"/>
          <a:ea typeface="Geneva" pitchFamily="123" charset="-128"/>
        </a:defRPr>
      </a:lvl5pPr>
      <a:lvl6pPr marL="457200" algn="l" defTabSz="457200" rtl="0" fontAlgn="base">
        <a:spcBef>
          <a:spcPct val="0"/>
        </a:spcBef>
        <a:spcAft>
          <a:spcPct val="0"/>
        </a:spcAft>
        <a:defRPr sz="1600" b="1">
          <a:solidFill>
            <a:srgbClr val="004278"/>
          </a:solidFill>
          <a:latin typeface="Helvetica" pitchFamily="123" charset="0"/>
          <a:ea typeface="Geneva" pitchFamily="123" charset="-128"/>
        </a:defRPr>
      </a:lvl6pPr>
      <a:lvl7pPr marL="914400" algn="l" defTabSz="457200" rtl="0" fontAlgn="base">
        <a:spcBef>
          <a:spcPct val="0"/>
        </a:spcBef>
        <a:spcAft>
          <a:spcPct val="0"/>
        </a:spcAft>
        <a:defRPr sz="1600" b="1">
          <a:solidFill>
            <a:srgbClr val="004278"/>
          </a:solidFill>
          <a:latin typeface="Helvetica" pitchFamily="123" charset="0"/>
          <a:ea typeface="Geneva" pitchFamily="123" charset="-128"/>
        </a:defRPr>
      </a:lvl7pPr>
      <a:lvl8pPr marL="1371600" algn="l" defTabSz="457200" rtl="0" fontAlgn="base">
        <a:spcBef>
          <a:spcPct val="0"/>
        </a:spcBef>
        <a:spcAft>
          <a:spcPct val="0"/>
        </a:spcAft>
        <a:defRPr sz="1600" b="1">
          <a:solidFill>
            <a:srgbClr val="004278"/>
          </a:solidFill>
          <a:latin typeface="Helvetica" pitchFamily="123" charset="0"/>
          <a:ea typeface="Geneva" pitchFamily="123" charset="-128"/>
        </a:defRPr>
      </a:lvl8pPr>
      <a:lvl9pPr marL="1828800" algn="l" defTabSz="457200" rtl="0" fontAlgn="base">
        <a:spcBef>
          <a:spcPct val="0"/>
        </a:spcBef>
        <a:spcAft>
          <a:spcPct val="0"/>
        </a:spcAft>
        <a:defRPr sz="1600" b="1">
          <a:solidFill>
            <a:srgbClr val="004278"/>
          </a:solidFill>
          <a:latin typeface="Helvetica" pitchFamily="123" charset="0"/>
          <a:ea typeface="Geneva" pitchFamily="123" charset="-128"/>
        </a:defRPr>
      </a:lvl9pPr>
    </p:titleStyle>
    <p:bodyStyle>
      <a:lvl1pPr marL="44450" indent="136525" algn="l" defTabSz="457200" rtl="0" fontAlgn="base">
        <a:lnSpc>
          <a:spcPct val="140000"/>
        </a:lnSpc>
        <a:spcBef>
          <a:spcPts val="1000"/>
        </a:spcBef>
        <a:spcAft>
          <a:spcPct val="0"/>
        </a:spcAft>
        <a:buFont typeface="Wingdings" pitchFamily="2" charset="2"/>
        <a:buChar char="§"/>
        <a:defRPr sz="1400" kern="1200">
          <a:solidFill>
            <a:schemeClr val="tx1"/>
          </a:solidFill>
          <a:latin typeface="Helvetica Light"/>
          <a:ea typeface="Geneva" pitchFamily="123" charset="-128"/>
          <a:cs typeface="Helvetica Light"/>
        </a:defRPr>
      </a:lvl1pPr>
      <a:lvl2pPr marL="2286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2pPr>
      <a:lvl3pPr marL="4572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3pPr>
      <a:lvl4pPr marL="6858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4pPr>
      <a:lvl5pPr marL="914400" indent="136525" algn="l" defTabSz="457200" rtl="0" fontAlgn="base">
        <a:lnSpc>
          <a:spcPct val="140000"/>
        </a:lnSpc>
        <a:spcBef>
          <a:spcPts val="1000"/>
        </a:spcBef>
        <a:spcAft>
          <a:spcPct val="0"/>
        </a:spcAft>
        <a:buFont typeface="Lucida Grande" pitchFamily="123" charset="0"/>
        <a:buChar char="–"/>
        <a:defRPr sz="1400" kern="1200">
          <a:solidFill>
            <a:schemeClr val="tx1"/>
          </a:solidFill>
          <a:latin typeface="Helvetica Light"/>
          <a:ea typeface="Geneva" pitchFamily="123" charset="-128"/>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B204473-D3F7-FA49-A574-3E52E4B5E957}"/>
              </a:ext>
            </a:extLst>
          </p:cNvPr>
          <p:cNvPicPr>
            <a:picLocks noChangeAspect="1"/>
          </p:cNvPicPr>
          <p:nvPr userDrawn="1"/>
        </p:nvPicPr>
        <p:blipFill>
          <a:blip r:embed="rId19"/>
          <a:srcRect/>
          <a:stretch/>
        </p:blipFill>
        <p:spPr>
          <a:xfrm>
            <a:off x="1901" y="1715"/>
            <a:ext cx="12188198" cy="6856285"/>
          </a:xfrm>
          <a:prstGeom prst="rect">
            <a:avLst/>
          </a:prstGeom>
        </p:spPr>
      </p:pic>
      <p:sp>
        <p:nvSpPr>
          <p:cNvPr id="12" name="Slide Number Placeholder 5">
            <a:extLst>
              <a:ext uri="{FF2B5EF4-FFF2-40B4-BE49-F238E27FC236}">
                <a16:creationId xmlns:a16="http://schemas.microsoft.com/office/drawing/2014/main" id="{E847E2F7-4420-4093-A51E-E56BF63C4831}"/>
              </a:ext>
            </a:extLst>
          </p:cNvPr>
          <p:cNvSpPr>
            <a:spLocks noGrp="1"/>
          </p:cNvSpPr>
          <p:nvPr>
            <p:ph type="sldNum" sz="quarter" idx="4"/>
          </p:nvPr>
        </p:nvSpPr>
        <p:spPr>
          <a:xfrm>
            <a:off x="11125470" y="6382235"/>
            <a:ext cx="720000" cy="180000"/>
          </a:xfrm>
          <a:prstGeom prst="rect">
            <a:avLst/>
          </a:prstGeom>
        </p:spPr>
        <p:txBody>
          <a:bodyPr vert="horz" lIns="0" tIns="0" rIns="0" bIns="0" rtlCol="0" anchor="ctr"/>
          <a:lstStyle>
            <a:lvl1pPr algn="r">
              <a:defRPr sz="1000" b="1">
                <a:solidFill>
                  <a:schemeClr val="tx1"/>
                </a:solidFill>
              </a:defRPr>
            </a:lvl1pPr>
          </a:lstStyle>
          <a:p>
            <a:fld id="{3D1E2555-4BA1-9047-8653-B2DDDE04BB9F}" type="slidenum">
              <a:rPr lang="en-US" smtClean="0"/>
              <a:pPr/>
              <a:t>‹#›</a:t>
            </a:fld>
            <a:endParaRPr lang="en-US" dirty="0"/>
          </a:p>
        </p:txBody>
      </p:sp>
      <p:sp>
        <p:nvSpPr>
          <p:cNvPr id="13" name="Footer Placeholder 3">
            <a:extLst>
              <a:ext uri="{FF2B5EF4-FFF2-40B4-BE49-F238E27FC236}">
                <a16:creationId xmlns:a16="http://schemas.microsoft.com/office/drawing/2014/main" id="{466565D0-0C9B-4820-8280-459319E5D43E}"/>
              </a:ext>
            </a:extLst>
          </p:cNvPr>
          <p:cNvSpPr>
            <a:spLocks noGrp="1"/>
          </p:cNvSpPr>
          <p:nvPr>
            <p:ph type="ftr" sz="quarter" idx="3"/>
          </p:nvPr>
        </p:nvSpPr>
        <p:spPr>
          <a:xfrm>
            <a:off x="2271992" y="6059655"/>
            <a:ext cx="8755136" cy="483726"/>
          </a:xfrm>
          <a:prstGeom prst="rect">
            <a:avLst/>
          </a:prstGeom>
        </p:spPr>
        <p:txBody>
          <a:bodyPr vert="horz" lIns="0" tIns="0" rIns="0" bIns="0" rtlCol="0" anchor="b" anchorCtr="0"/>
          <a:lstStyle>
            <a:lvl1pPr algn="l">
              <a:defRPr sz="1000" spc="-20" baseline="0">
                <a:solidFill>
                  <a:schemeClr val="tx1"/>
                </a:solidFill>
              </a:defRPr>
            </a:lvl1pPr>
          </a:lstStyle>
          <a:p>
            <a:endParaRPr lang="en-US" dirty="0"/>
          </a:p>
        </p:txBody>
      </p:sp>
    </p:spTree>
    <p:extLst>
      <p:ext uri="{BB962C8B-B14F-4D97-AF65-F5344CB8AC3E}">
        <p14:creationId xmlns:p14="http://schemas.microsoft.com/office/powerpoint/2010/main" val="3635550281"/>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 id="2147483868" r:id="rId13"/>
    <p:sldLayoutId id="2147483869" r:id="rId14"/>
    <p:sldLayoutId id="2147483870" r:id="rId15"/>
    <p:sldLayoutId id="2147483871" r:id="rId16"/>
    <p:sldLayoutId id="2147483872"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100000"/>
        </a:lnSpc>
        <a:spcBef>
          <a:spcPct val="0"/>
        </a:spcBef>
        <a:buNone/>
        <a:defRPr sz="3200" b="1" kern="1200" spc="-50" baseline="0">
          <a:solidFill>
            <a:schemeClr val="tx2"/>
          </a:solidFill>
          <a:latin typeface="+mj-lt"/>
          <a:ea typeface="+mj-ea"/>
          <a:cs typeface="+mj-cs"/>
        </a:defRPr>
      </a:lvl1pPr>
    </p:titleStyle>
    <p:bodyStyle>
      <a:lvl1pPr marL="0" indent="0" algn="l" defTabSz="914400" rtl="0" eaLnBrk="1" latinLnBrk="0" hangingPunct="1">
        <a:lnSpc>
          <a:spcPct val="118000"/>
        </a:lnSpc>
        <a:spcBef>
          <a:spcPts val="1000"/>
        </a:spcBef>
        <a:spcAft>
          <a:spcPts val="1500"/>
        </a:spcAft>
        <a:buFont typeface="Arial" panose="020B0604020202020204" pitchFamily="34" charset="0"/>
        <a:buNone/>
        <a:defRPr sz="2400" b="1" kern="1200" spc="-50" baseline="0">
          <a:solidFill>
            <a:schemeClr val="tx1"/>
          </a:solidFill>
          <a:latin typeface="+mn-lt"/>
          <a:ea typeface="+mn-ea"/>
          <a:cs typeface="+mn-cs"/>
        </a:defRPr>
      </a:lvl1pPr>
      <a:lvl2pPr marL="457200" indent="0" algn="l" defTabSz="914400" rtl="0" eaLnBrk="1" latinLnBrk="0" hangingPunct="1">
        <a:lnSpc>
          <a:spcPct val="118000"/>
        </a:lnSpc>
        <a:spcBef>
          <a:spcPts val="500"/>
        </a:spcBef>
        <a:spcAft>
          <a:spcPts val="1500"/>
        </a:spcAft>
        <a:buFont typeface="Arial" panose="020B0604020202020204" pitchFamily="34" charset="0"/>
        <a:buNone/>
        <a:defRPr sz="2000" b="1" kern="1200" spc="-50" baseline="0">
          <a:solidFill>
            <a:schemeClr val="tx1"/>
          </a:solidFill>
          <a:latin typeface="+mn-lt"/>
          <a:ea typeface="+mn-ea"/>
          <a:cs typeface="+mn-cs"/>
        </a:defRPr>
      </a:lvl2pPr>
      <a:lvl3pPr marL="914400" indent="0" algn="l" defTabSz="914400" rtl="0" eaLnBrk="1" latinLnBrk="0" hangingPunct="1">
        <a:lnSpc>
          <a:spcPct val="118000"/>
        </a:lnSpc>
        <a:spcBef>
          <a:spcPts val="500"/>
        </a:spcBef>
        <a:spcAft>
          <a:spcPts val="1500"/>
        </a:spcAft>
        <a:buFont typeface="Arial" panose="020B0604020202020204" pitchFamily="34" charset="0"/>
        <a:buNone/>
        <a:defRPr sz="1800" b="1" kern="1200" spc="-50" baseline="0">
          <a:solidFill>
            <a:schemeClr val="tx1"/>
          </a:solidFill>
          <a:latin typeface="+mn-lt"/>
          <a:ea typeface="+mn-ea"/>
          <a:cs typeface="+mn-cs"/>
        </a:defRPr>
      </a:lvl3pPr>
      <a:lvl4pPr marL="1371600" indent="0" algn="l" defTabSz="914400" rtl="0" eaLnBrk="1" latinLnBrk="0" hangingPunct="1">
        <a:lnSpc>
          <a:spcPct val="118000"/>
        </a:lnSpc>
        <a:spcBef>
          <a:spcPts val="500"/>
        </a:spcBef>
        <a:spcAft>
          <a:spcPts val="1500"/>
        </a:spcAft>
        <a:buFont typeface="Arial" panose="020B0604020202020204" pitchFamily="34" charset="0"/>
        <a:buNone/>
        <a:defRPr sz="1600" b="1" kern="1200" spc="-50" baseline="0">
          <a:solidFill>
            <a:schemeClr val="tx1"/>
          </a:solidFill>
          <a:latin typeface="+mn-lt"/>
          <a:ea typeface="+mn-ea"/>
          <a:cs typeface="+mn-cs"/>
        </a:defRPr>
      </a:lvl4pPr>
      <a:lvl5pPr marL="1828800" indent="0" algn="l" defTabSz="914400" rtl="0" eaLnBrk="1" latinLnBrk="0" hangingPunct="1">
        <a:lnSpc>
          <a:spcPct val="118000"/>
        </a:lnSpc>
        <a:spcBef>
          <a:spcPts val="500"/>
        </a:spcBef>
        <a:spcAft>
          <a:spcPts val="1500"/>
        </a:spcAft>
        <a:buFont typeface="Arial" panose="020B0604020202020204" pitchFamily="34" charset="0"/>
        <a:buNone/>
        <a:defRPr sz="1600" b="1"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7680">
          <p15:clr>
            <a:srgbClr val="F26B43"/>
          </p15:clr>
        </p15:guide>
        <p15:guide id="3" pos="216">
          <p15:clr>
            <a:srgbClr val="F26B43"/>
          </p15:clr>
        </p15:guide>
        <p15:guide id="4" pos="1864">
          <p15:clr>
            <a:srgbClr val="F26B43"/>
          </p15:clr>
        </p15:guide>
        <p15:guide id="5" pos="2080">
          <p15:clr>
            <a:srgbClr val="F26B43"/>
          </p15:clr>
        </p15:guide>
        <p15:guide id="6" pos="3736">
          <p15:clr>
            <a:srgbClr val="F26B43"/>
          </p15:clr>
        </p15:guide>
        <p15:guide id="7" pos="3952">
          <p15:clr>
            <a:srgbClr val="F26B43"/>
          </p15:clr>
        </p15:guide>
        <p15:guide id="8" pos="5600">
          <p15:clr>
            <a:srgbClr val="F26B43"/>
          </p15:clr>
        </p15:guide>
        <p15:guide id="9" pos="5816">
          <p15:clr>
            <a:srgbClr val="F26B43"/>
          </p15:clr>
        </p15:guide>
        <p15:guide id="10" pos="7464">
          <p15:clr>
            <a:srgbClr val="F26B43"/>
          </p15:clr>
        </p15:guide>
        <p15:guide id="11" orient="horz">
          <p15:clr>
            <a:srgbClr val="F26B43"/>
          </p15:clr>
        </p15:guide>
        <p15:guide id="12" orient="horz" pos="4320">
          <p15:clr>
            <a:srgbClr val="F26B43"/>
          </p15:clr>
        </p15:guide>
        <p15:guide id="13" orient="horz" pos="216">
          <p15:clr>
            <a:srgbClr val="F26B43"/>
          </p15:clr>
        </p15:guide>
        <p15:guide id="14" orient="horz" pos="3816">
          <p15:clr>
            <a:srgbClr val="F26B43"/>
          </p15:clr>
        </p15:guide>
        <p15:guide id="15" orient="horz" pos="752">
          <p15:clr>
            <a:srgbClr val="F26B43"/>
          </p15:clr>
        </p15:guide>
        <p15:guide id="16" orient="horz" pos="3593">
          <p15:clr>
            <a:srgbClr val="F26B43"/>
          </p15:clr>
        </p15:guide>
        <p15:guide id="17" orient="horz" pos="972">
          <p15:clr>
            <a:srgbClr val="F26B43"/>
          </p15:clr>
        </p15:guide>
        <p15:guide id="18" orient="horz" pos="4104">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5943600"/>
            <a:ext cx="121920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1097280" y="286604"/>
            <a:ext cx="10058400" cy="71188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096179"/>
            <a:ext cx="10058400" cy="4772915"/>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358778" y="6217750"/>
            <a:ext cx="1077631" cy="365125"/>
          </a:xfrm>
          <a:prstGeom prst="rect">
            <a:avLst/>
          </a:prstGeom>
        </p:spPr>
        <p:txBody>
          <a:bodyPr vert="horz" lIns="91440" tIns="45720" rIns="91440" bIns="45720" rtlCol="0" anchor="ctr"/>
          <a:lstStyle>
            <a:lvl1pPr algn="l">
              <a:defRPr sz="1400">
                <a:solidFill>
                  <a:srgbClr val="FFFFFF"/>
                </a:solidFill>
              </a:defRPr>
            </a:lvl1pPr>
          </a:lstStyle>
          <a:p>
            <a:fld id="{D57F1E4F-1CFF-5643-939E-217C01CDF565}" type="slidenum">
              <a:rPr lang="en-US" smtClean="0"/>
              <a:pPr/>
              <a:t>‹#›</a:t>
            </a:fld>
            <a:endParaRPr lang="en-US"/>
          </a:p>
        </p:txBody>
      </p:sp>
      <p:cxnSp>
        <p:nvCxnSpPr>
          <p:cNvPr id="10" name="Straight Connector 9"/>
          <p:cNvCxnSpPr/>
          <p:nvPr/>
        </p:nvCxnSpPr>
        <p:spPr>
          <a:xfrm>
            <a:off x="1097280" y="998484"/>
            <a:ext cx="100584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NewLogo_wht.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18287" y="6041295"/>
            <a:ext cx="2673714" cy="7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a:spLocks noGrp="1"/>
          </p:cNvSpPr>
          <p:nvPr>
            <p:ph type="ftr" sz="quarter" idx="3"/>
          </p:nvPr>
        </p:nvSpPr>
        <p:spPr>
          <a:xfrm>
            <a:off x="3682710" y="6250605"/>
            <a:ext cx="4822804" cy="365125"/>
          </a:xfrm>
          <a:prstGeom prst="rect">
            <a:avLst/>
          </a:prstGeo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sz="1000"/>
            </a:lvl1pPr>
          </a:lstStyle>
          <a:p>
            <a:r>
              <a:rPr lang="en-US" sz="1200">
                <a:solidFill>
                  <a:srgbClr val="FFFFFF">
                    <a:lumMod val="75000"/>
                  </a:srgbClr>
                </a:solidFill>
              </a:rPr>
              <a:t>Arnold Pompos, Ph.D., 2021</a:t>
            </a:r>
          </a:p>
        </p:txBody>
      </p:sp>
    </p:spTree>
    <p:extLst>
      <p:ext uri="{BB962C8B-B14F-4D97-AF65-F5344CB8AC3E}">
        <p14:creationId xmlns:p14="http://schemas.microsoft.com/office/powerpoint/2010/main" val="3807508180"/>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Lst>
  <p:hf sldNum="0" hdr="0" dt="0"/>
  <p:txStyles>
    <p:titleStyle>
      <a:lvl1pPr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p:titleStyle>
    <p:bodyStyle>
      <a:lvl1pPr marL="91440" indent="-182880" algn="l" defTabSz="914400" rtl="0" eaLnBrk="1" latinLnBrk="0" hangingPunct="1">
        <a:lnSpc>
          <a:spcPct val="90000"/>
        </a:lnSpc>
        <a:spcBef>
          <a:spcPts val="1200"/>
        </a:spcBef>
        <a:spcAft>
          <a:spcPts val="200"/>
        </a:spcAft>
        <a:buClr>
          <a:schemeClr val="accent1"/>
        </a:buClr>
        <a:buSzPct val="100000"/>
        <a:buFont typeface="Wingdings" charset="2"/>
        <a:buChar char="§"/>
        <a:defRPr sz="2800" b="1" kern="1200">
          <a:solidFill>
            <a:schemeClr val="tx1"/>
          </a:solidFill>
          <a:latin typeface="+mn-lt"/>
          <a:ea typeface="+mn-ea"/>
          <a:cs typeface="+mn-cs"/>
        </a:defRPr>
      </a:lvl1pPr>
      <a:lvl2pPr marL="544068" indent="-342900" algn="l" defTabSz="914400" rtl="0" eaLnBrk="1" latinLnBrk="0" hangingPunct="1">
        <a:lnSpc>
          <a:spcPct val="90000"/>
        </a:lnSpc>
        <a:spcBef>
          <a:spcPts val="200"/>
        </a:spcBef>
        <a:spcAft>
          <a:spcPts val="400"/>
        </a:spcAft>
        <a:buClr>
          <a:schemeClr val="accent1"/>
        </a:buClr>
        <a:buFont typeface="Arial" pitchFamily="34" charset="0"/>
        <a:buChar char="-"/>
        <a:defRPr sz="2400" b="1" kern="1200">
          <a:solidFill>
            <a:schemeClr val="tx1"/>
          </a:solidFill>
          <a:latin typeface="+mn-lt"/>
          <a:ea typeface="+mn-ea"/>
          <a:cs typeface="+mn-cs"/>
        </a:defRPr>
      </a:lvl2pPr>
      <a:lvl3pPr marL="726948" indent="-342900" algn="l" defTabSz="914400" rtl="0" eaLnBrk="1" latinLnBrk="0" hangingPunct="1">
        <a:lnSpc>
          <a:spcPct val="90000"/>
        </a:lnSpc>
        <a:spcBef>
          <a:spcPts val="200"/>
        </a:spcBef>
        <a:spcAft>
          <a:spcPts val="400"/>
        </a:spcAft>
        <a:buClr>
          <a:schemeClr val="accent1"/>
        </a:buClr>
        <a:buFont typeface="Arial" pitchFamily="34" charset="0"/>
        <a:buChar char="-"/>
        <a:defRPr sz="2000" b="1" kern="1200">
          <a:solidFill>
            <a:schemeClr val="tx1"/>
          </a:solidFill>
          <a:latin typeface="+mn-lt"/>
          <a:ea typeface="+mn-ea"/>
          <a:cs typeface="+mn-cs"/>
        </a:defRPr>
      </a:lvl3pPr>
      <a:lvl4pPr marL="852678" indent="-285750" algn="l" defTabSz="914400" rtl="0" eaLnBrk="1" latinLnBrk="0" hangingPunct="1">
        <a:lnSpc>
          <a:spcPct val="90000"/>
        </a:lnSpc>
        <a:spcBef>
          <a:spcPts val="200"/>
        </a:spcBef>
        <a:spcAft>
          <a:spcPts val="400"/>
        </a:spcAft>
        <a:buClr>
          <a:schemeClr val="accent1"/>
        </a:buClr>
        <a:buFont typeface="Arial" pitchFamily="34" charset="0"/>
        <a:buChar char="-"/>
        <a:defRPr sz="1800" b="1" kern="1200">
          <a:solidFill>
            <a:schemeClr val="tx1"/>
          </a:solidFill>
          <a:latin typeface="+mn-lt"/>
          <a:ea typeface="+mn-ea"/>
          <a:cs typeface="+mn-cs"/>
        </a:defRPr>
      </a:lvl4pPr>
      <a:lvl5pPr marL="1035558" indent="-285750" algn="l" defTabSz="914400" rtl="0" eaLnBrk="1" latinLnBrk="0" hangingPunct="1">
        <a:lnSpc>
          <a:spcPct val="90000"/>
        </a:lnSpc>
        <a:spcBef>
          <a:spcPts val="200"/>
        </a:spcBef>
        <a:spcAft>
          <a:spcPts val="400"/>
        </a:spcAft>
        <a:buClr>
          <a:schemeClr val="accent1"/>
        </a:buClr>
        <a:buFont typeface="Arial" pitchFamily="34" charset="0"/>
        <a:buChar char="-"/>
        <a:defRPr sz="1600" b="1"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3" Type="http://schemas.openxmlformats.org/officeDocument/2006/relationships/image" Target="../media/image115.tiff"/><Relationship Id="rId2" Type="http://schemas.openxmlformats.org/officeDocument/2006/relationships/notesSlide" Target="../notesSlides/notesSlide11.xml"/><Relationship Id="rId1" Type="http://schemas.openxmlformats.org/officeDocument/2006/relationships/slideLayout" Target="../slideLayouts/slideLayout159.xml"/><Relationship Id="rId4" Type="http://schemas.openxmlformats.org/officeDocument/2006/relationships/image" Target="../media/image116.tiff"/></Relationships>
</file>

<file path=ppt/slides/_rels/slide101.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60.xml"/></Relationships>
</file>

<file path=ppt/slides/_rels/slide102.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161.xml"/></Relationships>
</file>

<file path=ppt/slides/_rels/slide10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2.xml"/><Relationship Id="rId1" Type="http://schemas.openxmlformats.org/officeDocument/2006/relationships/slideLayout" Target="../slideLayouts/slideLayout159.xml"/><Relationship Id="rId5" Type="http://schemas.openxmlformats.org/officeDocument/2006/relationships/image" Target="../media/image120.png"/><Relationship Id="rId4" Type="http://schemas.openxmlformats.org/officeDocument/2006/relationships/image" Target="../media/image119.pn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9.xml"/></Relationships>
</file>

<file path=ppt/slides/_rels/slide105.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57.xml"/></Relationships>
</file>

<file path=ppt/slides/_rels/slide106.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157.xml"/></Relationships>
</file>

<file path=ppt/slides/_rels/slide107.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15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58.xml"/></Relationships>
</file>

<file path=ppt/slides/_rels/slide109.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jpg"/><Relationship Id="rId1" Type="http://schemas.openxmlformats.org/officeDocument/2006/relationships/slideLayout" Target="../slideLayouts/slideLayout163.xml"/><Relationship Id="rId4" Type="http://schemas.openxmlformats.org/officeDocument/2006/relationships/image" Target="../media/image12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0.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16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112.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notesSlide" Target="../notesSlides/notesSlide14.xml"/><Relationship Id="rId1" Type="http://schemas.openxmlformats.org/officeDocument/2006/relationships/slideLayout" Target="../slideLayouts/slideLayout148.xml"/><Relationship Id="rId4" Type="http://schemas.openxmlformats.org/officeDocument/2006/relationships/image" Target="../media/image128.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4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0.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tiff"/><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0.xml"/></Relationships>
</file>

<file path=ppt/slides/_rels/slide1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0.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85.xml"/></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08.xml"/></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08.xml"/><Relationship Id="rId4" Type="http://schemas.openxmlformats.org/officeDocument/2006/relationships/image" Target="../media/image48.jpeg"/></Relationships>
</file>

<file path=ppt/slides/_rels/slide2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0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2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0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2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2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17.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4.png"/><Relationship Id="rId1" Type="http://schemas.openxmlformats.org/officeDocument/2006/relationships/slideLayout" Target="../slideLayouts/slideLayout112.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12.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12.xml"/></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23.xml"/></Relationships>
</file>

<file path=ppt/slides/_rels/slide3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12.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xml"/><Relationship Id="rId1" Type="http://schemas.openxmlformats.org/officeDocument/2006/relationships/slideLayout" Target="../slideLayouts/slideLayout117.xml"/></Relationships>
</file>

<file path=ppt/slides/_rels/slide36.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xml"/><Relationship Id="rId1" Type="http://schemas.openxmlformats.org/officeDocument/2006/relationships/slideLayout" Target="../slideLayouts/slideLayout117.xml"/><Relationship Id="rId4" Type="http://schemas.openxmlformats.org/officeDocument/2006/relationships/image" Target="../media/image61.emf"/></Relationships>
</file>

<file path=ppt/slides/_rels/slide3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hyperlink" Target="http://www.google.com/imgres?imgurl=http://www.ptcri.ox.ac.uk/images%255Cresearch%255CProton_Depth_Dose.png&amp;imgrefurl=http://www.ptcri.ox.ac.uk/research/introduction.shtml&amp;usg=__lJp4svEe9ehGrNwusQjG7OrDuG4=&amp;h=402&amp;w=520&amp;sz=16&amp;hl=en&amp;start=0&amp;sig2=MsjbAOnRieEUD_EX82_0hA&amp;zoom=1&amp;tbnid=DX7E2q_RbxQIYM:&amp;tbnh=160&amp;tbnw=208&amp;ei=7nFmTfqeFNSWtwe97L3mAw&amp;prev=/images%3Fq%3Dproton%2Bbragg%2Bpeak%26um%3D1%26hl%3Den%26client%3Dfirefox-a%26sa%3DN%26rls%3Dorg.mozilla:en-US:official%26biw%3D1272%26bih%3D826%26tbs%3Disch:1&amp;um=1&amp;itbs=1&amp;iact=hc&amp;vpx=371&amp;vpy=221&amp;dur=468&amp;hovh=197&amp;hovw=255&amp;tx=129&amp;ty=89&amp;oei=N3FmTeu9C8O78gb2uLSiCw&amp;page=1&amp;ndsp=20&amp;ved=1t:429,r:16,s:0" TargetMode="External"/><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www.google.com/imgres?imgurl=http://www.ptcri.ox.ac.uk/images%255Cresearch%255CProton_Depth_Dose.png&amp;imgrefurl=http://www.ptcri.ox.ac.uk/research/introduction.shtml&amp;usg=__lJp4svEe9ehGrNwusQjG7OrDuG4=&amp;h=402&amp;w=520&amp;sz=16&amp;hl=en&amp;start=0&amp;sig2=MsjbAOnRieEUD_EX82_0hA&amp;zoom=1&amp;tbnid=DX7E2q_RbxQIYM:&amp;tbnh=160&amp;tbnw=208&amp;ei=7nFmTfqeFNSWtwe97L3mAw&amp;prev=/images%3Fq%3Dproton%2Bbragg%2Bpeak%26um%3D1%26hl%3Den%26client%3Dfirefox-a%26sa%3DN%26rls%3Dorg.mozilla:en-US:official%26biw%3D1272%26bih%3D826%26tbs%3Disch:1&amp;um=1&amp;itbs=1&amp;iact=hc&amp;vpx=371&amp;vpy=221&amp;dur=468&amp;hovh=197&amp;hovw=255&amp;tx=129&amp;ty=89&amp;oei=N3FmTeu9C8O78gb2uLSiCw&amp;page=1&amp;ndsp=20&amp;ved=1t:429,r:16,s:0" TargetMode="External"/><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39.xml"/></Relationships>
</file>

<file path=ppt/slides/_rels/slide4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69.jpeg"/><Relationship Id="rId1" Type="http://schemas.openxmlformats.org/officeDocument/2006/relationships/slideLayout" Target="../slideLayouts/slideLayout39.xml"/></Relationships>
</file>

<file path=ppt/slides/_rels/slide4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69.jpeg"/><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http://www.google.com/imgres?imgurl=http://www.ptcri.ox.ac.uk/images%255Cresearch%255CProton_Depth_Dose.png&amp;imgrefurl=http://www.ptcri.ox.ac.uk/research/introduction.shtml&amp;usg=__lJp4svEe9ehGrNwusQjG7OrDuG4=&amp;h=402&amp;w=520&amp;sz=16&amp;hl=en&amp;start=0&amp;sig2=MsjbAOnRieEUD_EX82_0hA&amp;zoom=1&amp;tbnid=DX7E2q_RbxQIYM:&amp;tbnh=160&amp;tbnw=208&amp;ei=7nFmTfqeFNSWtwe97L3mAw&amp;prev=/images%3Fq%3Dproton%2Bbragg%2Bpeak%26um%3D1%26hl%3Den%26client%3Dfirefox-a%26sa%3DN%26rls%3Dorg.mozilla:en-US:official%26biw%3D1272%26bih%3D826%26tbs%3Disch:1&amp;um=1&amp;itbs=1&amp;iact=hc&amp;vpx=371&amp;vpy=221&amp;dur=468&amp;hovh=197&amp;hovw=255&amp;tx=129&amp;ty=89&amp;oei=N3FmTeu9C8O78gb2uLSiCw&amp;page=1&amp;ndsp=20&amp;ved=1t:429,r:16,s:0" TargetMode="External"/><Relationship Id="rId1" Type="http://schemas.openxmlformats.org/officeDocument/2006/relationships/slideLayout" Target="../slideLayouts/slideLayout112.xml"/></Relationships>
</file>

<file path=ppt/slides/_rels/slide48.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12.xml"/></Relationships>
</file>

<file path=ppt/slides/_rels/slide4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http://www.google.com/imgres?imgurl=http://www.ptcri.ox.ac.uk/images%255Cresearch%255CProton_Depth_Dose.png&amp;imgrefurl=http://www.ptcri.ox.ac.uk/research/introduction.shtml&amp;usg=__lJp4svEe9ehGrNwusQjG7OrDuG4=&amp;h=402&amp;w=520&amp;sz=16&amp;hl=en&amp;start=0&amp;sig2=MsjbAOnRieEUD_EX82_0hA&amp;zoom=1&amp;tbnid=DX7E2q_RbxQIYM:&amp;tbnh=160&amp;tbnw=208&amp;ei=7nFmTfqeFNSWtwe97L3mAw&amp;prev=/images%3Fq%3Dproton%2Bbragg%2Bpeak%26um%3D1%26hl%3Den%26client%3Dfirefox-a%26sa%3DN%26rls%3Dorg.mozilla:en-US:official%26biw%3D1272%26bih%3D826%26tbs%3Disch:1&amp;um=1&amp;itbs=1&amp;iact=hc&amp;vpx=371&amp;vpy=221&amp;dur=468&amp;hovh=197&amp;hovw=255&amp;tx=129&amp;ty=89&amp;oei=N3FmTeu9C8O78gb2uLSiCw&amp;page=1&amp;ndsp=20&amp;ved=1t:429,r:16,s:0" TargetMode="External"/><Relationship Id="rId1" Type="http://schemas.openxmlformats.org/officeDocument/2006/relationships/slideLayout" Target="../slideLayouts/slideLayout112.xml"/></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7.xml"/><Relationship Id="rId5" Type="http://schemas.openxmlformats.org/officeDocument/2006/relationships/image" Target="../media/image31.png"/><Relationship Id="rId4" Type="http://schemas.openxmlformats.org/officeDocument/2006/relationships/image" Target="../media/image3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2.xml"/></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76.jpeg"/></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79.png"/><Relationship Id="rId4" Type="http://schemas.openxmlformats.org/officeDocument/2006/relationships/image" Target="../media/image78.png"/></Relationships>
</file>

<file path=ppt/slides/_rels/slide5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81.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0.xm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6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7.png"/><Relationship Id="rId7" Type="http://schemas.microsoft.com/office/2007/relationships/hdphoto" Target="../media/hdphoto3.wdp"/><Relationship Id="rId2" Type="http://schemas.openxmlformats.org/officeDocument/2006/relationships/image" Target="../media/image86.png"/><Relationship Id="rId1" Type="http://schemas.openxmlformats.org/officeDocument/2006/relationships/slideLayout" Target="../slideLayouts/slideLayout17.xml"/><Relationship Id="rId6" Type="http://schemas.openxmlformats.org/officeDocument/2006/relationships/image" Target="../media/image89.png"/><Relationship Id="rId5" Type="http://schemas.openxmlformats.org/officeDocument/2006/relationships/image" Target="../media/image88.jpeg"/><Relationship Id="rId10" Type="http://schemas.microsoft.com/office/2007/relationships/hdphoto" Target="../media/hdphoto4.wdp"/><Relationship Id="rId4" Type="http://schemas.microsoft.com/office/2007/relationships/hdphoto" Target="../media/hdphoto2.wdp"/><Relationship Id="rId9" Type="http://schemas.openxmlformats.org/officeDocument/2006/relationships/image" Target="../media/image9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png"/><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1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102.png"/></Relationships>
</file>

<file path=ppt/slides/_rels/slide8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8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62.xml"/></Relationships>
</file>

<file path=ppt/slides/_rels/slide9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75.png"/><Relationship Id="rId1" Type="http://schemas.openxmlformats.org/officeDocument/2006/relationships/slideLayout" Target="../slideLayouts/slideLayout62.xml"/><Relationship Id="rId4" Type="http://schemas.openxmlformats.org/officeDocument/2006/relationships/image" Target="../media/image107.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png"/><Relationship Id="rId1" Type="http://schemas.openxmlformats.org/officeDocument/2006/relationships/slideLayout" Target="../slideLayouts/slideLayout4.xml"/><Relationship Id="rId4" Type="http://schemas.openxmlformats.org/officeDocument/2006/relationships/image" Target="../media/image110.jpeg"/></Relationships>
</file>

<file path=ppt/slides/_rels/slide95.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png"/><Relationship Id="rId1" Type="http://schemas.openxmlformats.org/officeDocument/2006/relationships/slideLayout" Target="../slideLayouts/slideLayout4.xml"/><Relationship Id="rId5" Type="http://schemas.openxmlformats.org/officeDocument/2006/relationships/image" Target="../media/image111.png"/><Relationship Id="rId4" Type="http://schemas.openxmlformats.org/officeDocument/2006/relationships/image" Target="../media/image110.jpeg"/></Relationships>
</file>

<file path=ppt/slides/_rels/slide9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0.xml"/><Relationship Id="rId1" Type="http://schemas.openxmlformats.org/officeDocument/2006/relationships/slideLayout" Target="../slideLayouts/slideLayout1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03526" y="2550184"/>
            <a:ext cx="8531503" cy="804644"/>
          </a:xfrm>
          <a:prstGeom prst="rect">
            <a:avLst/>
          </a:prstGeom>
          <a:noFill/>
        </p:spPr>
        <p:txBody>
          <a:bodyPr wrap="none" rtlCol="0">
            <a:spAutoFit/>
          </a:bodyPr>
          <a:lstStyle/>
          <a:p>
            <a:pPr marL="0" marR="0" lvl="0" indent="0" algn="r" defTabSz="799364" rtl="0" eaLnBrk="1" fontAlgn="auto" latinLnBrk="0" hangingPunct="1">
              <a:lnSpc>
                <a:spcPct val="90000"/>
              </a:lnSpc>
              <a:spcBef>
                <a:spcPts val="0"/>
              </a:spcBef>
              <a:spcAft>
                <a:spcPts val="0"/>
              </a:spcAft>
              <a:buClrTx/>
              <a:buSzTx/>
              <a:buFontTx/>
              <a:buNone/>
              <a:tabLst/>
              <a:defRPr/>
            </a:pPr>
            <a:r>
              <a:rPr kumimoji="0" lang="en-US" sz="5143" b="1" i="0" u="none" strike="noStrike" kern="1200" cap="none" spc="0" normalizeH="0" baseline="0" noProof="0" dirty="0">
                <a:ln>
                  <a:noFill/>
                </a:ln>
                <a:solidFill>
                  <a:prstClr val="white"/>
                </a:solidFill>
                <a:effectLst/>
                <a:uLnTx/>
                <a:uFillTx/>
                <a:latin typeface="Arial"/>
                <a:ea typeface="+mn-ea"/>
                <a:cs typeface="Arial"/>
              </a:rPr>
              <a:t>UTSW Radiation Oncology</a:t>
            </a:r>
          </a:p>
        </p:txBody>
      </p:sp>
      <p:sp>
        <p:nvSpPr>
          <p:cNvPr id="21" name="TextBox 20"/>
          <p:cNvSpPr txBox="1"/>
          <p:nvPr/>
        </p:nvSpPr>
        <p:spPr>
          <a:xfrm>
            <a:off x="3957073" y="3471126"/>
            <a:ext cx="8234928" cy="590931"/>
          </a:xfrm>
          <a:prstGeom prst="rect">
            <a:avLst/>
          </a:prstGeom>
          <a:noFill/>
        </p:spPr>
        <p:txBody>
          <a:bodyPr wrap="square" lIns="91440" tIns="45720" rIns="91440" bIns="45720" rtlCol="0" anchor="t">
            <a:spAutoFit/>
          </a:bodyPr>
          <a:lstStyle/>
          <a:p>
            <a:pPr lvl="0" defTabSz="799364">
              <a:lnSpc>
                <a:spcPct val="90000"/>
              </a:lnSpc>
            </a:pPr>
            <a:r>
              <a:rPr kumimoji="0" lang="en-US" sz="3600" b="1" i="0" u="none" strike="noStrike" kern="1200" cap="none" spc="0" normalizeH="0" baseline="0" noProof="0" dirty="0">
                <a:ln>
                  <a:noFill/>
                </a:ln>
                <a:solidFill>
                  <a:srgbClr val="FFFF00"/>
                </a:solidFill>
                <a:effectLst/>
                <a:uLnTx/>
                <a:uFillTx/>
                <a:latin typeface="Arial"/>
                <a:ea typeface="+mn-ea"/>
                <a:cs typeface="Arial"/>
              </a:rPr>
              <a:t>From HEP to AI Driven Cancer Care</a:t>
            </a:r>
            <a:endParaRPr kumimoji="0" lang="en-US" sz="5100" b="1" i="0" u="none" strike="noStrike" kern="1200" cap="none" spc="0" normalizeH="0" baseline="0" noProof="0" dirty="0">
              <a:ln>
                <a:noFill/>
              </a:ln>
              <a:solidFill>
                <a:srgbClr val="FFFF00"/>
              </a:solidFill>
              <a:effectLst/>
              <a:uLnTx/>
              <a:uFillTx/>
              <a:latin typeface="Arial"/>
              <a:ea typeface="+mn-ea"/>
              <a:cs typeface="Arial"/>
            </a:endParaRPr>
          </a:p>
        </p:txBody>
      </p:sp>
      <p:cxnSp>
        <p:nvCxnSpPr>
          <p:cNvPr id="22" name="Straight Connector 21"/>
          <p:cNvCxnSpPr/>
          <p:nvPr/>
        </p:nvCxnSpPr>
        <p:spPr>
          <a:xfrm>
            <a:off x="3932923" y="2456924"/>
            <a:ext cx="1960995" cy="0"/>
          </a:xfrm>
          <a:prstGeom prst="line">
            <a:avLst/>
          </a:prstGeom>
          <a:ln w="7620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8896840" y="2756454"/>
            <a:ext cx="3205556" cy="3492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181" b="0" i="0" u="none" strike="noStrike" kern="1200" cap="none" spc="0" normalizeH="0" baseline="0" noProof="0">
              <a:ln>
                <a:noFill/>
              </a:ln>
              <a:solidFill>
                <a:prstClr val="white"/>
              </a:solidFill>
              <a:effectLst/>
              <a:uLnTx/>
              <a:uFillTx/>
              <a:latin typeface="Arial"/>
              <a:ea typeface="+mn-ea"/>
              <a:cs typeface="+mn-cs"/>
            </a:endParaRPr>
          </a:p>
        </p:txBody>
      </p:sp>
      <p:sp>
        <p:nvSpPr>
          <p:cNvPr id="27" name="Rectangle 26"/>
          <p:cNvSpPr/>
          <p:nvPr/>
        </p:nvSpPr>
        <p:spPr>
          <a:xfrm>
            <a:off x="564383" y="3626662"/>
            <a:ext cx="3274308" cy="35865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181" b="0" i="0" u="none" strike="noStrike" kern="1200" cap="none" spc="0" normalizeH="0" baseline="0" noProof="0">
              <a:ln>
                <a:noFill/>
              </a:ln>
              <a:solidFill>
                <a:prstClr val="white"/>
              </a:solidFill>
              <a:effectLst/>
              <a:uLnTx/>
              <a:uFillTx/>
              <a:latin typeface="Arial"/>
              <a:ea typeface="+mn-ea"/>
              <a:cs typeface="+mn-cs"/>
            </a:endParaRPr>
          </a:p>
        </p:txBody>
      </p:sp>
      <p:sp>
        <p:nvSpPr>
          <p:cNvPr id="2" name="TextBox 1"/>
          <p:cNvSpPr txBox="1"/>
          <p:nvPr/>
        </p:nvSpPr>
        <p:spPr>
          <a:xfrm>
            <a:off x="5876925" y="362160"/>
            <a:ext cx="5971758" cy="1569660"/>
          </a:xfrm>
          <a:prstGeom prst="rect">
            <a:avLst/>
          </a:prstGeom>
          <a:noFill/>
        </p:spPr>
        <p:txBody>
          <a:bodyPr wrap="square" lIns="91440" tIns="45720" rIns="91440" bIns="45720" rtlCol="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a:ea typeface="+mn-ea"/>
                <a:cs typeface="+mn-cs"/>
              </a:rPr>
              <a:t>Arnold </a:t>
            </a:r>
            <a:r>
              <a:rPr kumimoji="0" lang="en-US" sz="3200" b="0" i="0" u="none" strike="noStrike" kern="1200" cap="none" spc="0" normalizeH="0" baseline="0" noProof="0" dirty="0" err="1">
                <a:ln>
                  <a:noFill/>
                </a:ln>
                <a:solidFill>
                  <a:prstClr val="white"/>
                </a:solidFill>
                <a:effectLst/>
                <a:uLnTx/>
                <a:uFillTx/>
                <a:latin typeface="Arial"/>
                <a:ea typeface="+mn-ea"/>
                <a:cs typeface="+mn-cs"/>
              </a:rPr>
              <a:t>Pompoš</a:t>
            </a:r>
            <a:r>
              <a:rPr kumimoji="0" lang="en-US" sz="3200" b="0" i="0" u="none" strike="noStrike" kern="1200" cap="none" spc="0" normalizeH="0" baseline="0" noProof="0" dirty="0">
                <a:ln>
                  <a:noFill/>
                </a:ln>
                <a:solidFill>
                  <a:prstClr val="white"/>
                </a:solidFill>
                <a:effectLst/>
                <a:uLnTx/>
                <a:uFillTx/>
                <a:latin typeface="Arial"/>
                <a:ea typeface="+mn-ea"/>
                <a:cs typeface="+mn-cs"/>
              </a:rPr>
              <a:t> </a:t>
            </a:r>
            <a:r>
              <a:rPr lang="en-US" sz="3200" dirty="0">
                <a:solidFill>
                  <a:prstClr val="white"/>
                </a:solidFill>
                <a:latin typeface="Arial"/>
              </a:rPr>
              <a:t>PhD</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3200" noProof="0" dirty="0">
                <a:solidFill>
                  <a:prstClr val="white"/>
                </a:solidFill>
                <a:latin typeface="Arial"/>
              </a:rPr>
              <a:t>March</a:t>
            </a:r>
            <a:r>
              <a:rPr kumimoji="0" lang="en-US" sz="3200" b="0" i="0" u="none" strike="noStrike" kern="1200" cap="none" spc="0" normalizeH="0" baseline="0" noProof="0" dirty="0">
                <a:ln>
                  <a:noFill/>
                </a:ln>
                <a:solidFill>
                  <a:prstClr val="white"/>
                </a:solidFill>
                <a:effectLst/>
                <a:uLnTx/>
                <a:uFillTx/>
                <a:latin typeface="Arial"/>
                <a:ea typeface="+mn-ea"/>
                <a:cs typeface="+mn-cs"/>
              </a:rPr>
              <a:t> 10, 2025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3200" dirty="0">
                <a:solidFill>
                  <a:prstClr val="white"/>
                </a:solidFill>
                <a:latin typeface="Arial"/>
              </a:rPr>
              <a:t>CERN, Geneva, Switzerland</a:t>
            </a:r>
            <a:endParaRPr kumimoji="0" lang="en-US" sz="3200" b="0" i="0" u="none" strike="noStrike" kern="1200" cap="none" spc="0" normalizeH="0" baseline="0" noProof="0" dirty="0">
              <a:ln>
                <a:noFill/>
              </a:ln>
              <a:solidFill>
                <a:prstClr val="white"/>
              </a:solidFill>
              <a:effectLst/>
              <a:uLnTx/>
              <a:uFillTx/>
              <a:latin typeface="Arial"/>
              <a:ea typeface="+mn-ea"/>
              <a:cs typeface="+mn-cs"/>
            </a:endParaRPr>
          </a:p>
        </p:txBody>
      </p:sp>
      <p:sp>
        <p:nvSpPr>
          <p:cNvPr id="3" name="TextBox 2"/>
          <p:cNvSpPr txBox="1"/>
          <p:nvPr/>
        </p:nvSpPr>
        <p:spPr>
          <a:xfrm>
            <a:off x="5161987" y="6446982"/>
            <a:ext cx="146386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Arial"/>
                <a:ea typeface="+mn-ea"/>
                <a:cs typeface="+mn-cs"/>
              </a:rPr>
              <a:t>Arnold Pompos PhD</a:t>
            </a:r>
          </a:p>
        </p:txBody>
      </p:sp>
    </p:spTree>
    <p:extLst>
      <p:ext uri="{BB962C8B-B14F-4D97-AF65-F5344CB8AC3E}">
        <p14:creationId xmlns:p14="http://schemas.microsoft.com/office/powerpoint/2010/main" val="1884606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a:extLst>
              <a:ext uri="{FF2B5EF4-FFF2-40B4-BE49-F238E27FC236}">
                <a16:creationId xmlns:a16="http://schemas.microsoft.com/office/drawing/2014/main" id="{D2FB0483-FE9E-4D9A-A405-EC1022B8B1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611188"/>
            <a:ext cx="82359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32370-5259-9648-9DF7-EF1DCAE21929}"/>
              </a:ext>
            </a:extLst>
          </p:cNvPr>
          <p:cNvSpPr>
            <a:spLocks noGrp="1"/>
          </p:cNvSpPr>
          <p:nvPr>
            <p:ph type="title"/>
          </p:nvPr>
        </p:nvSpPr>
        <p:spPr/>
        <p:txBody>
          <a:bodyPr/>
          <a:lstStyle/>
          <a:p>
            <a:r>
              <a:rPr lang="en-US" dirty="0"/>
              <a:t>Background: Pediatric Anesthesia</a:t>
            </a:r>
          </a:p>
        </p:txBody>
      </p:sp>
      <p:sp>
        <p:nvSpPr>
          <p:cNvPr id="3" name="Text Placeholder 2">
            <a:extLst>
              <a:ext uri="{FF2B5EF4-FFF2-40B4-BE49-F238E27FC236}">
                <a16:creationId xmlns:a16="http://schemas.microsoft.com/office/drawing/2014/main" id="{790BEF28-53E1-E84A-9490-DB2915B17D2A}"/>
              </a:ext>
            </a:extLst>
          </p:cNvPr>
          <p:cNvSpPr>
            <a:spLocks noGrp="1"/>
          </p:cNvSpPr>
          <p:nvPr>
            <p:ph type="body" sz="quarter" idx="10"/>
          </p:nvPr>
        </p:nvSpPr>
        <p:spPr>
          <a:xfrm>
            <a:off x="5148943" y="1420586"/>
            <a:ext cx="5323824" cy="4838908"/>
          </a:xfrm>
        </p:spPr>
        <p:txBody>
          <a:bodyPr>
            <a:normAutofit lnSpcReduction="10000"/>
          </a:bodyPr>
          <a:lstStyle/>
          <a:p>
            <a:r>
              <a:rPr lang="en-US" sz="1714" dirty="0"/>
              <a:t>Radiation therapy (RT) requires </a:t>
            </a:r>
            <a:r>
              <a:rPr lang="en-US" sz="1714" b="1" dirty="0"/>
              <a:t>precise immobilization</a:t>
            </a:r>
            <a:r>
              <a:rPr lang="en-US" sz="1714" dirty="0"/>
              <a:t> in order to accurately deliver a conformal dose to the target(s) while avoiding nearby organs at risk. </a:t>
            </a:r>
          </a:p>
          <a:p>
            <a:r>
              <a:rPr lang="en-US" sz="1714" dirty="0"/>
              <a:t>In children, RT frequently requires daily anesthesia use during the entire course of treatment, often up to 4-6 weeks total. While the data varies, ~</a:t>
            </a:r>
            <a:r>
              <a:rPr lang="en-US" sz="1714" b="1" dirty="0"/>
              <a:t>40-50% of children</a:t>
            </a:r>
            <a:r>
              <a:rPr lang="en-US" sz="1714" dirty="0"/>
              <a:t>, and the </a:t>
            </a:r>
            <a:r>
              <a:rPr lang="en-US" sz="1714" b="1" dirty="0"/>
              <a:t>majority of those under the age of 7, require daily general anesthesia</a:t>
            </a:r>
            <a:r>
              <a:rPr lang="en-US" sz="1714" b="1" baseline="30000" dirty="0"/>
              <a:t>1</a:t>
            </a:r>
            <a:r>
              <a:rPr lang="en-US" sz="1714" dirty="0"/>
              <a:t>. </a:t>
            </a:r>
          </a:p>
          <a:p>
            <a:r>
              <a:rPr lang="en-US" sz="1714" dirty="0"/>
              <a:t>Anesthesia can have </a:t>
            </a:r>
            <a:r>
              <a:rPr lang="en-US" sz="1714" b="1" dirty="0"/>
              <a:t>significant short- and long-term detrimental effects</a:t>
            </a:r>
            <a:r>
              <a:rPr lang="en-US" sz="1714" dirty="0"/>
              <a:t> on patient health, including increased risk of hypoxia, allergic reactions, hyperthermia, vascular access device complications (20-25%), and neurocognitive impairment.  </a:t>
            </a:r>
          </a:p>
          <a:p>
            <a:r>
              <a:rPr lang="en-US" sz="1714" dirty="0"/>
              <a:t>Furthermore, daily anesthesia provides </a:t>
            </a:r>
            <a:r>
              <a:rPr lang="en-US" sz="1714" b="1" dirty="0"/>
              <a:t>significant logistical and financial burden</a:t>
            </a:r>
            <a:r>
              <a:rPr lang="en-US" sz="1714" dirty="0"/>
              <a:t>, with the average 6-week course of daily anesthesia for RT being approximately $50,000 in payer charges.  </a:t>
            </a:r>
          </a:p>
        </p:txBody>
      </p:sp>
      <p:pic>
        <p:nvPicPr>
          <p:cNvPr id="6" name="Picture 5">
            <a:extLst>
              <a:ext uri="{FF2B5EF4-FFF2-40B4-BE49-F238E27FC236}">
                <a16:creationId xmlns:a16="http://schemas.microsoft.com/office/drawing/2014/main" id="{85B0BDB4-0039-2E41-BE4B-DB8DC2FB573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5602" y="3866592"/>
            <a:ext cx="2801916" cy="1862607"/>
          </a:xfrm>
          <a:prstGeom prst="rect">
            <a:avLst/>
          </a:prstGeom>
        </p:spPr>
      </p:pic>
      <p:pic>
        <p:nvPicPr>
          <p:cNvPr id="8" name="Picture 7">
            <a:extLst>
              <a:ext uri="{FF2B5EF4-FFF2-40B4-BE49-F238E27FC236}">
                <a16:creationId xmlns:a16="http://schemas.microsoft.com/office/drawing/2014/main" id="{5AFA7EAB-0871-3D40-BC99-E96EA1709D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65602" y="1525036"/>
            <a:ext cx="2781078" cy="2191489"/>
          </a:xfrm>
          <a:prstGeom prst="rect">
            <a:avLst/>
          </a:prstGeom>
        </p:spPr>
      </p:pic>
      <p:sp>
        <p:nvSpPr>
          <p:cNvPr id="4" name="TextBox 3">
            <a:extLst>
              <a:ext uri="{FF2B5EF4-FFF2-40B4-BE49-F238E27FC236}">
                <a16:creationId xmlns:a16="http://schemas.microsoft.com/office/drawing/2014/main" id="{2067220B-8F11-044B-823D-DA8B9B95D90E}"/>
              </a:ext>
            </a:extLst>
          </p:cNvPr>
          <p:cNvSpPr txBox="1"/>
          <p:nvPr/>
        </p:nvSpPr>
        <p:spPr>
          <a:xfrm>
            <a:off x="1310957" y="5910304"/>
            <a:ext cx="4670211" cy="197875"/>
          </a:xfrm>
          <a:prstGeom prst="rect">
            <a:avLst/>
          </a:prstGeom>
          <a:noFill/>
        </p:spPr>
        <p:txBody>
          <a:bodyPr wrap="square" rtlCol="0">
            <a:spAutoFit/>
          </a:bodyPr>
          <a:lstStyle/>
          <a:p>
            <a:pPr marL="0" marR="0" lvl="0" indent="0" algn="l" defTabSz="799364" rtl="0" eaLnBrk="1" fontAlgn="auto" latinLnBrk="0" hangingPunct="1">
              <a:lnSpc>
                <a:spcPct val="80000"/>
              </a:lnSpc>
              <a:spcBef>
                <a:spcPts val="0"/>
              </a:spcBef>
              <a:spcAft>
                <a:spcPts val="0"/>
              </a:spcAft>
              <a:buClrTx/>
              <a:buSzTx/>
              <a:buFontTx/>
              <a:buNone/>
              <a:tabLst/>
              <a:defRPr/>
            </a:pPr>
            <a:r>
              <a:rPr kumimoji="0" lang="en-US" sz="857" b="0" i="0" u="none" strike="noStrike" kern="1200" cap="none" spc="0" normalizeH="0" baseline="0" noProof="0" dirty="0">
                <a:ln>
                  <a:noFill/>
                </a:ln>
                <a:solidFill>
                  <a:srgbClr val="010E1A"/>
                </a:solidFill>
                <a:effectLst/>
                <a:uLnTx/>
                <a:uFillTx/>
                <a:latin typeface="Arial"/>
                <a:ea typeface="+mn-ea"/>
                <a:cs typeface="Arial"/>
              </a:rPr>
              <a:t>1: McMullen et al Radiat Oncol 2015 (</a:t>
            </a:r>
            <a:r>
              <a:rPr kumimoji="0" lang="en-US" sz="857" b="0" i="0" u="none" strike="noStrike" kern="1200" cap="none" spc="0" normalizeH="0" baseline="0" noProof="0" dirty="0">
                <a:ln>
                  <a:noFill/>
                </a:ln>
                <a:solidFill>
                  <a:srgbClr val="010E1A"/>
                </a:solidFill>
                <a:effectLst/>
                <a:uLnTx/>
                <a:uFillTx/>
                <a:latin typeface="Arial"/>
                <a:ea typeface="+mn-ea"/>
                <a:cs typeface="+mn-cs"/>
              </a:rPr>
              <a:t>https://doi.org/10.1186/s13014-015-0363-2)</a:t>
            </a:r>
            <a:endParaRPr kumimoji="0" lang="en-US" sz="857" b="0" i="0" u="none" strike="noStrike" kern="1200" cap="none" spc="0" normalizeH="0" baseline="0" noProof="0" dirty="0">
              <a:ln>
                <a:noFill/>
              </a:ln>
              <a:solidFill>
                <a:srgbClr val="010E1A"/>
              </a:solidFill>
              <a:effectLst/>
              <a:uLnTx/>
              <a:uFillTx/>
              <a:latin typeface="Arial"/>
              <a:ea typeface="+mn-ea"/>
              <a:cs typeface="Arial"/>
            </a:endParaRPr>
          </a:p>
        </p:txBody>
      </p:sp>
      <p:sp>
        <p:nvSpPr>
          <p:cNvPr id="7" name="TextBox 6">
            <a:extLst>
              <a:ext uri="{FF2B5EF4-FFF2-40B4-BE49-F238E27FC236}">
                <a16:creationId xmlns:a16="http://schemas.microsoft.com/office/drawing/2014/main" id="{8716C5CC-A3A6-43AE-B96E-E530F4C65562}"/>
              </a:ext>
            </a:extLst>
          </p:cNvPr>
          <p:cNvSpPr txBox="1"/>
          <p:nvPr/>
        </p:nvSpPr>
        <p:spPr>
          <a:xfrm>
            <a:off x="5607078" y="6488350"/>
            <a:ext cx="1611339"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Kiran Kumar MD PhD</a:t>
            </a:r>
          </a:p>
        </p:txBody>
      </p:sp>
    </p:spTree>
    <p:extLst>
      <p:ext uri="{BB962C8B-B14F-4D97-AF65-F5344CB8AC3E}">
        <p14:creationId xmlns:p14="http://schemas.microsoft.com/office/powerpoint/2010/main" val="411949070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421" y="21789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OUR SOLUTION – WE HYPNOTIZE THE KIDS!!  </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1026" name="Picture 2" descr="How Does Hypnosis Work? | Live Science">
            <a:extLst>
              <a:ext uri="{FF2B5EF4-FFF2-40B4-BE49-F238E27FC236}">
                <a16:creationId xmlns:a16="http://schemas.microsoft.com/office/drawing/2014/main" id="{EDD1A460-0EB5-42F4-B798-B60A9F8A10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952" y="1149873"/>
            <a:ext cx="7039927" cy="4684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272840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7079429-1C9C-C648-C960-B63960B6F144}"/>
              </a:ext>
            </a:extLst>
          </p:cNvPr>
          <p:cNvSpPr>
            <a:spLocks noGrp="1"/>
          </p:cNvSpPr>
          <p:nvPr>
            <p:ph type="pic" sz="quarter" idx="13"/>
          </p:nvPr>
        </p:nvSpPr>
        <p:spPr/>
        <p:txBody>
          <a:bodyPr/>
          <a:lstStyle/>
          <a:p>
            <a:endParaRPr lang="en-US"/>
          </a:p>
        </p:txBody>
      </p:sp>
      <p:sp>
        <p:nvSpPr>
          <p:cNvPr id="3" name="Title 2">
            <a:extLst>
              <a:ext uri="{FF2B5EF4-FFF2-40B4-BE49-F238E27FC236}">
                <a16:creationId xmlns:a16="http://schemas.microsoft.com/office/drawing/2014/main" id="{7E5FD8AB-A859-D758-D8C4-6FD9AC773BBF}"/>
              </a:ext>
            </a:extLst>
          </p:cNvPr>
          <p:cNvSpPr>
            <a:spLocks noGrp="1"/>
          </p:cNvSpPr>
          <p:nvPr>
            <p:ph type="title"/>
          </p:nvPr>
        </p:nvSpPr>
        <p:spPr/>
        <p:txBody>
          <a:bodyPr/>
          <a:lstStyle/>
          <a:p>
            <a:endParaRPr lang="en-US"/>
          </a:p>
        </p:txBody>
      </p:sp>
      <p:sp>
        <p:nvSpPr>
          <p:cNvPr id="4" name="Text Placeholder 3">
            <a:extLst>
              <a:ext uri="{FF2B5EF4-FFF2-40B4-BE49-F238E27FC236}">
                <a16:creationId xmlns:a16="http://schemas.microsoft.com/office/drawing/2014/main" id="{538516BB-6012-95F3-4DB3-58C98425FF7B}"/>
              </a:ext>
            </a:extLst>
          </p:cNvPr>
          <p:cNvSpPr>
            <a:spLocks noGrp="1"/>
          </p:cNvSpPr>
          <p:nvPr>
            <p:ph type="body" sz="quarter" idx="14"/>
          </p:nvPr>
        </p:nvSpPr>
        <p:spPr/>
        <p:txBody>
          <a:bodyPr/>
          <a:lstStyle/>
          <a:p>
            <a:endParaRPr lang="en-US"/>
          </a:p>
        </p:txBody>
      </p:sp>
      <p:sp>
        <p:nvSpPr>
          <p:cNvPr id="5" name="Slide Number Placeholder 4">
            <a:extLst>
              <a:ext uri="{FF2B5EF4-FFF2-40B4-BE49-F238E27FC236}">
                <a16:creationId xmlns:a16="http://schemas.microsoft.com/office/drawing/2014/main" id="{5A7FB8D2-FF24-A956-C2C7-490B3CCF0E3F}"/>
              </a:ext>
            </a:extLst>
          </p:cNvPr>
          <p:cNvSpPr>
            <a:spLocks noGrp="1"/>
          </p:cNvSpPr>
          <p:nvPr>
            <p:ph type="sldNum" sz="quarter" idx="17"/>
          </p:nvPr>
        </p:nvSpPr>
        <p:spPr/>
        <p:txBody>
          <a:bodyPr/>
          <a:lstStyle/>
          <a:p>
            <a:pPr marL="0" marR="0" lvl="0" indent="0" algn="r" defTabSz="799364" rtl="0" eaLnBrk="1" fontAlgn="auto" latinLnBrk="0" hangingPunct="1">
              <a:lnSpc>
                <a:spcPct val="100000"/>
              </a:lnSpc>
              <a:spcBef>
                <a:spcPts val="0"/>
              </a:spcBef>
              <a:spcAft>
                <a:spcPts val="0"/>
              </a:spcAft>
              <a:buClrTx/>
              <a:buSzTx/>
              <a:buFontTx/>
              <a:buNone/>
              <a:tabLst/>
              <a:defRPr/>
            </a:pPr>
            <a:fld id="{FCEE2C88-6C8F-484D-AF69-578F576B1F44}" type="slidenum">
              <a:rPr kumimoji="0" lang="en-US" sz="750" b="0" i="0" u="none" strike="noStrike" kern="1200" cap="none" spc="0" normalizeH="0" baseline="0" noProof="0">
                <a:ln>
                  <a:noFill/>
                </a:ln>
                <a:solidFill>
                  <a:srgbClr val="424242"/>
                </a:solidFill>
                <a:effectLst/>
                <a:uLnTx/>
                <a:uFillTx/>
                <a:latin typeface="Arial"/>
                <a:ea typeface="+mn-ea"/>
                <a:cs typeface="+mn-cs"/>
              </a:rPr>
              <a:pPr marL="0" marR="0" lvl="0" indent="0" algn="r" defTabSz="799364" rtl="0" eaLnBrk="1" fontAlgn="auto" latinLnBrk="0" hangingPunct="1">
                <a:lnSpc>
                  <a:spcPct val="100000"/>
                </a:lnSpc>
                <a:spcBef>
                  <a:spcPts val="0"/>
                </a:spcBef>
                <a:spcAft>
                  <a:spcPts val="0"/>
                </a:spcAft>
                <a:buClrTx/>
                <a:buSzTx/>
                <a:buFontTx/>
                <a:buNone/>
                <a:tabLst/>
                <a:defRPr/>
              </a:pPr>
              <a:t>102</a:t>
            </a:fld>
            <a:endParaRPr kumimoji="0" lang="en-US" sz="750" b="0" i="0" u="none" strike="noStrike" kern="1200" cap="none" spc="0" normalizeH="0" baseline="0" noProof="0" dirty="0">
              <a:ln>
                <a:noFill/>
              </a:ln>
              <a:solidFill>
                <a:srgbClr val="424242"/>
              </a:solidFill>
              <a:effectLst/>
              <a:uLnTx/>
              <a:uFillTx/>
              <a:latin typeface="Arial"/>
              <a:ea typeface="+mn-ea"/>
              <a:cs typeface="+mn-cs"/>
            </a:endParaRPr>
          </a:p>
        </p:txBody>
      </p:sp>
      <p:pic>
        <p:nvPicPr>
          <p:cNvPr id="2050" name="Picture 2">
            <a:extLst>
              <a:ext uri="{FF2B5EF4-FFF2-40B4-BE49-F238E27FC236}">
                <a16:creationId xmlns:a16="http://schemas.microsoft.com/office/drawing/2014/main" id="{A0FD515F-BEF6-59A2-48E1-F2CC284884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3326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392BEDF-27E9-4BA4-948F-481CF6E2F02C}"/>
              </a:ext>
            </a:extLst>
          </p:cNvPr>
          <p:cNvSpPr txBox="1"/>
          <p:nvPr/>
        </p:nvSpPr>
        <p:spPr>
          <a:xfrm>
            <a:off x="5607078" y="6488350"/>
            <a:ext cx="1244251"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David Chiu PhD</a:t>
            </a:r>
          </a:p>
        </p:txBody>
      </p:sp>
    </p:spTree>
    <p:extLst>
      <p:ext uri="{BB962C8B-B14F-4D97-AF65-F5344CB8AC3E}">
        <p14:creationId xmlns:p14="http://schemas.microsoft.com/office/powerpoint/2010/main" val="79996529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32370-5259-9648-9DF7-EF1DCAE21929}"/>
              </a:ext>
            </a:extLst>
          </p:cNvPr>
          <p:cNvSpPr>
            <a:spLocks noGrp="1"/>
          </p:cNvSpPr>
          <p:nvPr>
            <p:ph type="title"/>
          </p:nvPr>
        </p:nvSpPr>
        <p:spPr/>
        <p:txBody>
          <a:bodyPr/>
          <a:lstStyle/>
          <a:p>
            <a:r>
              <a:rPr lang="en-US" dirty="0"/>
              <a:t>Background: PROMISE</a:t>
            </a:r>
          </a:p>
        </p:txBody>
      </p:sp>
      <p:sp>
        <p:nvSpPr>
          <p:cNvPr id="3" name="Text Placeholder 2">
            <a:extLst>
              <a:ext uri="{FF2B5EF4-FFF2-40B4-BE49-F238E27FC236}">
                <a16:creationId xmlns:a16="http://schemas.microsoft.com/office/drawing/2014/main" id="{790BEF28-53E1-E84A-9490-DB2915B17D2A}"/>
              </a:ext>
            </a:extLst>
          </p:cNvPr>
          <p:cNvSpPr>
            <a:spLocks noGrp="1"/>
          </p:cNvSpPr>
          <p:nvPr>
            <p:ph type="body" sz="quarter" idx="10"/>
          </p:nvPr>
        </p:nvSpPr>
        <p:spPr>
          <a:xfrm>
            <a:off x="1870982" y="1433825"/>
            <a:ext cx="5323824" cy="4838908"/>
          </a:xfrm>
        </p:spPr>
        <p:txBody>
          <a:bodyPr vert="horz" lIns="48986" tIns="24493" rIns="48986" bIns="24493" rtlCol="0" anchor="t">
            <a:normAutofit lnSpcReduction="10000"/>
          </a:bodyPr>
          <a:lstStyle/>
          <a:p>
            <a:pPr marL="228594" indent="-228594"/>
            <a:r>
              <a:rPr lang="en-US" sz="1714" b="1" dirty="0"/>
              <a:t>PROMISE</a:t>
            </a:r>
            <a:r>
              <a:rPr lang="en-US" sz="1714" dirty="0"/>
              <a:t> (</a:t>
            </a:r>
            <a:r>
              <a:rPr lang="en-US" sz="1714" u="sng" dirty="0"/>
              <a:t>P</a:t>
            </a:r>
            <a:r>
              <a:rPr lang="en-US" sz="1714" dirty="0"/>
              <a:t>ediatric </a:t>
            </a:r>
            <a:r>
              <a:rPr lang="en-US" sz="1714" u="sng" dirty="0"/>
              <a:t>R</a:t>
            </a:r>
            <a:r>
              <a:rPr lang="en-US" sz="1714" dirty="0"/>
              <a:t>adiation </a:t>
            </a:r>
            <a:r>
              <a:rPr lang="en-US" sz="1714" u="sng" dirty="0"/>
              <a:t>O</a:t>
            </a:r>
            <a:r>
              <a:rPr lang="en-US" sz="1714" dirty="0"/>
              <a:t>ncology with </a:t>
            </a:r>
            <a:r>
              <a:rPr lang="en-US" sz="1714" u="sng" dirty="0"/>
              <a:t>M</a:t>
            </a:r>
            <a:r>
              <a:rPr lang="en-US" sz="1714" dirty="0"/>
              <a:t>ovie </a:t>
            </a:r>
            <a:r>
              <a:rPr lang="en-US" sz="1714" u="sng" dirty="0"/>
              <a:t>I</a:t>
            </a:r>
            <a:r>
              <a:rPr lang="en-US" sz="1714" dirty="0"/>
              <a:t>nduced </a:t>
            </a:r>
            <a:r>
              <a:rPr lang="en-US" sz="1714" u="sng" dirty="0"/>
              <a:t>S</a:t>
            </a:r>
            <a:r>
              <a:rPr lang="en-US" sz="1714" dirty="0"/>
              <a:t>edation </a:t>
            </a:r>
            <a:r>
              <a:rPr lang="en-US" sz="1714" u="sng" dirty="0"/>
              <a:t>E</a:t>
            </a:r>
            <a:r>
              <a:rPr lang="en-US" sz="1714" dirty="0"/>
              <a:t>ffect) is an interactive incentive-based movie system that integrates with a </a:t>
            </a:r>
            <a:r>
              <a:rPr lang="en-US" sz="1714" i="1" dirty="0"/>
              <a:t>video surveillance gating module (VisionRT) </a:t>
            </a:r>
            <a:r>
              <a:rPr lang="en-US" sz="1714" dirty="0"/>
              <a:t>as an alternative sedation solution for pediatric patients undergoing RT.</a:t>
            </a:r>
            <a:endParaRPr lang="en-US"/>
          </a:p>
          <a:p>
            <a:pPr marL="228594" indent="-228594"/>
            <a:r>
              <a:rPr lang="en-US" sz="1714" dirty="0"/>
              <a:t>While audiovisual distraction techniques have previously been described, PROMISE is the first system that allows for </a:t>
            </a:r>
            <a:r>
              <a:rPr lang="en-US" sz="1714" b="1" dirty="0"/>
              <a:t>real time monitoring of patient motion and automatic shutting off of the beam and video </a:t>
            </a:r>
            <a:r>
              <a:rPr lang="en-US" sz="1714" dirty="0"/>
              <a:t>if the patient moves outside of defined parameters. This not only provides a </a:t>
            </a:r>
            <a:r>
              <a:rPr lang="en-US" sz="1714" i="1" dirty="0">
                <a:solidFill>
                  <a:schemeClr val="tx2"/>
                </a:solidFill>
              </a:rPr>
              <a:t>built-in safety mechanism</a:t>
            </a:r>
            <a:r>
              <a:rPr lang="en-US" sz="1714" dirty="0"/>
              <a:t>, but also allows for </a:t>
            </a:r>
            <a:r>
              <a:rPr lang="en-US" sz="1714" i="1" dirty="0">
                <a:solidFill>
                  <a:schemeClr val="accent2"/>
                </a:solidFill>
              </a:rPr>
              <a:t>real time behavior training</a:t>
            </a:r>
            <a:r>
              <a:rPr lang="en-US" sz="1714" i="1" dirty="0"/>
              <a:t> </a:t>
            </a:r>
            <a:r>
              <a:rPr lang="en-US" sz="1714" dirty="0"/>
              <a:t>that incentives patients to not move. </a:t>
            </a:r>
            <a:endParaRPr lang="en-US" sz="1714" dirty="0">
              <a:cs typeface="Arial"/>
            </a:endParaRPr>
          </a:p>
          <a:p>
            <a:pPr marL="228594" indent="-228594"/>
            <a:r>
              <a:rPr lang="en-US" sz="1714" dirty="0"/>
              <a:t>At UTSW/Children’s, we designed a </a:t>
            </a:r>
            <a:r>
              <a:rPr lang="en-US" sz="1714" b="1" dirty="0"/>
              <a:t>phase II clinical trial</a:t>
            </a:r>
            <a:r>
              <a:rPr lang="en-US" sz="1714" dirty="0"/>
              <a:t> implementing PROMISE for </a:t>
            </a:r>
            <a:r>
              <a:rPr lang="en-US" sz="1714" i="1" dirty="0"/>
              <a:t>all</a:t>
            </a:r>
            <a:r>
              <a:rPr lang="en-US" sz="1714" dirty="0"/>
              <a:t> children ages 3-11 undergoing daily RT, with the goal of </a:t>
            </a:r>
            <a:r>
              <a:rPr lang="en-US" sz="1714" dirty="0">
                <a:solidFill>
                  <a:schemeClr val="accent3"/>
                </a:solidFill>
              </a:rPr>
              <a:t>reducing the number of pediatric patients requiring general anesthesia</a:t>
            </a:r>
            <a:r>
              <a:rPr lang="en-US" sz="1714" dirty="0"/>
              <a:t>.</a:t>
            </a:r>
            <a:endParaRPr lang="en-US" sz="1714" dirty="0">
              <a:cs typeface="Arial"/>
            </a:endParaRPr>
          </a:p>
        </p:txBody>
      </p:sp>
      <p:graphicFrame>
        <p:nvGraphicFramePr>
          <p:cNvPr id="17" name="Object 16">
            <a:extLst>
              <a:ext uri="{FF2B5EF4-FFF2-40B4-BE49-F238E27FC236}">
                <a16:creationId xmlns:a16="http://schemas.microsoft.com/office/drawing/2014/main" id="{83B6C6FD-C57F-264C-A6A7-768B7EFAEF56}"/>
              </a:ext>
            </a:extLst>
          </p:cNvPr>
          <p:cNvGraphicFramePr>
            <a:graphicFrameLocks noChangeAspect="1"/>
          </p:cNvGraphicFramePr>
          <p:nvPr/>
        </p:nvGraphicFramePr>
        <p:xfrm>
          <a:off x="7687070" y="3629729"/>
          <a:ext cx="2219711" cy="2419236"/>
        </p:xfrm>
        <a:graphic>
          <a:graphicData uri="http://schemas.openxmlformats.org/presentationml/2006/ole">
            <mc:AlternateContent xmlns:mc="http://schemas.openxmlformats.org/markup-compatibility/2006">
              <mc:Choice xmlns:v="urn:schemas-microsoft-com:vml" Requires="v">
                <p:oleObj name="Bitmap Image" r:id="rId3" imgW="4761905" imgH="5172797" progId="Paint.Picture">
                  <p:embed/>
                </p:oleObj>
              </mc:Choice>
              <mc:Fallback>
                <p:oleObj name="Bitmap Image" r:id="rId3" imgW="4761905" imgH="5172797" progId="Paint.Picture">
                  <p:embed/>
                  <p:pic>
                    <p:nvPicPr>
                      <p:cNvPr id="17" name="Object 16">
                        <a:extLst>
                          <a:ext uri="{FF2B5EF4-FFF2-40B4-BE49-F238E27FC236}">
                            <a16:creationId xmlns:a16="http://schemas.microsoft.com/office/drawing/2014/main" id="{83B6C6FD-C57F-264C-A6A7-768B7EFAEF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7070" y="3629729"/>
                        <a:ext cx="2219711" cy="2419236"/>
                      </a:xfrm>
                      <a:prstGeom prst="rect">
                        <a:avLst/>
                      </a:prstGeom>
                      <a:noFill/>
                    </p:spPr>
                  </p:pic>
                </p:oleObj>
              </mc:Fallback>
            </mc:AlternateContent>
          </a:graphicData>
        </a:graphic>
      </p:graphicFrame>
      <p:pic>
        <p:nvPicPr>
          <p:cNvPr id="6" name="Picture 5" descr="A picture containing text, indoor&#10;&#10;Description automatically generated">
            <a:extLst>
              <a:ext uri="{FF2B5EF4-FFF2-40B4-BE49-F238E27FC236}">
                <a16:creationId xmlns:a16="http://schemas.microsoft.com/office/drawing/2014/main" id="{3501D655-01D7-7B44-BE18-9D1EDDCDA92E}"/>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r="20133"/>
          <a:stretch/>
        </p:blipFill>
        <p:spPr>
          <a:xfrm>
            <a:off x="7431331" y="1634554"/>
            <a:ext cx="2780680" cy="1794446"/>
          </a:xfrm>
          <a:prstGeom prst="rect">
            <a:avLst/>
          </a:prstGeom>
        </p:spPr>
      </p:pic>
      <p:sp>
        <p:nvSpPr>
          <p:cNvPr id="7" name="TextBox 6">
            <a:extLst>
              <a:ext uri="{FF2B5EF4-FFF2-40B4-BE49-F238E27FC236}">
                <a16:creationId xmlns:a16="http://schemas.microsoft.com/office/drawing/2014/main" id="{F0472F49-8C4F-4AC2-8B84-70D37B7D3347}"/>
              </a:ext>
            </a:extLst>
          </p:cNvPr>
          <p:cNvSpPr txBox="1"/>
          <p:nvPr/>
        </p:nvSpPr>
        <p:spPr>
          <a:xfrm>
            <a:off x="5607078" y="6488350"/>
            <a:ext cx="1611339"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Kiran Kumar MD PhD</a:t>
            </a:r>
          </a:p>
        </p:txBody>
      </p:sp>
    </p:spTree>
    <p:extLst>
      <p:ext uri="{BB962C8B-B14F-4D97-AF65-F5344CB8AC3E}">
        <p14:creationId xmlns:p14="http://schemas.microsoft.com/office/powerpoint/2010/main" val="342389176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32370-5259-9648-9DF7-EF1DCAE21929}"/>
              </a:ext>
            </a:extLst>
          </p:cNvPr>
          <p:cNvSpPr>
            <a:spLocks noGrp="1"/>
          </p:cNvSpPr>
          <p:nvPr>
            <p:ph type="title"/>
          </p:nvPr>
        </p:nvSpPr>
        <p:spPr/>
        <p:txBody>
          <a:bodyPr/>
          <a:lstStyle/>
          <a:p>
            <a:r>
              <a:rPr lang="en-US" dirty="0"/>
              <a:t>PROMISE: Preliminary Data- Results</a:t>
            </a:r>
          </a:p>
        </p:txBody>
      </p:sp>
      <p:sp>
        <p:nvSpPr>
          <p:cNvPr id="3" name="Text Placeholder 2">
            <a:extLst>
              <a:ext uri="{FF2B5EF4-FFF2-40B4-BE49-F238E27FC236}">
                <a16:creationId xmlns:a16="http://schemas.microsoft.com/office/drawing/2014/main" id="{790BEF28-53E1-E84A-9490-DB2915B17D2A}"/>
              </a:ext>
            </a:extLst>
          </p:cNvPr>
          <p:cNvSpPr>
            <a:spLocks noGrp="1"/>
          </p:cNvSpPr>
          <p:nvPr>
            <p:ph type="body" sz="quarter" idx="10"/>
          </p:nvPr>
        </p:nvSpPr>
        <p:spPr>
          <a:xfrm>
            <a:off x="1517189" y="1433825"/>
            <a:ext cx="4115433" cy="4838908"/>
          </a:xfrm>
        </p:spPr>
        <p:txBody>
          <a:bodyPr>
            <a:normAutofit/>
          </a:bodyPr>
          <a:lstStyle/>
          <a:p>
            <a:r>
              <a:rPr lang="en-US" sz="1714" dirty="0"/>
              <a:t>PROMISE was successfully implemented in 21 children, the majority (76%) who were 7 years or younger and most likely would have otherwise required daily anesthesia.</a:t>
            </a:r>
          </a:p>
          <a:p>
            <a:r>
              <a:rPr lang="en-US" sz="1714" dirty="0"/>
              <a:t>Patient movement during RT with PROMISE was minimal, with in-treatment variation of ~1.2 mm (0.8 mm standard deviation) from the reference baseline.</a:t>
            </a:r>
          </a:p>
          <a:p>
            <a:r>
              <a:rPr lang="en-US" sz="1714" dirty="0"/>
              <a:t>On per patient comparison, PROMISE resulted in a 30% absolute benefit in those 3-7 years old, with 70% previously requiring anesthesia to only 40% after the implementation of PROMISE.</a:t>
            </a:r>
          </a:p>
        </p:txBody>
      </p:sp>
      <p:sp>
        <p:nvSpPr>
          <p:cNvPr id="7" name="Rectangle 6">
            <a:extLst>
              <a:ext uri="{FF2B5EF4-FFF2-40B4-BE49-F238E27FC236}">
                <a16:creationId xmlns:a16="http://schemas.microsoft.com/office/drawing/2014/main" id="{80896860-808B-E04E-9325-2341FC93F7E2}"/>
              </a:ext>
            </a:extLst>
          </p:cNvPr>
          <p:cNvSpPr/>
          <p:nvPr/>
        </p:nvSpPr>
        <p:spPr>
          <a:xfrm>
            <a:off x="1517189" y="6025412"/>
            <a:ext cx="4115433" cy="290208"/>
          </a:xfrm>
          <a:prstGeom prst="rect">
            <a:avLst/>
          </a:prstGeom>
        </p:spPr>
        <p:txBody>
          <a:bodyPr wrap="square">
            <a:spAutoFit/>
          </a:bodyPr>
          <a:lstStyle/>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286" b="0" i="0" u="none" strike="noStrike" kern="1200" cap="none" spc="0" normalizeH="0" baseline="0" noProof="0" dirty="0">
                <a:ln>
                  <a:noFill/>
                </a:ln>
                <a:solidFill>
                  <a:srgbClr val="424242">
                    <a:lumMod val="50000"/>
                  </a:srgbClr>
                </a:solidFill>
                <a:effectLst/>
                <a:uLnTx/>
                <a:uFillTx/>
                <a:latin typeface="Arial"/>
                <a:ea typeface="Calibri" panose="020F0502020204030204" pitchFamily="34" charset="0"/>
                <a:cs typeface="Times New Roman" panose="02020603050405020304" pitchFamily="18" charset="0"/>
              </a:rPr>
              <a:t>Chapman J, Kumar KA; </a:t>
            </a:r>
            <a:r>
              <a:rPr kumimoji="0" lang="en-US" sz="1286" b="0" i="1" u="none" strike="noStrike" kern="1200" cap="none" spc="0" normalizeH="0" baseline="0" noProof="0" dirty="0">
                <a:ln>
                  <a:noFill/>
                </a:ln>
                <a:solidFill>
                  <a:srgbClr val="424242">
                    <a:lumMod val="50000"/>
                  </a:srgbClr>
                </a:solidFill>
                <a:effectLst/>
                <a:uLnTx/>
                <a:uFillTx/>
                <a:latin typeface="Arial"/>
                <a:ea typeface="Calibri" panose="020F0502020204030204" pitchFamily="34" charset="0"/>
                <a:cs typeface="Times New Roman" panose="02020603050405020304" pitchFamily="18" charset="0"/>
              </a:rPr>
              <a:t>Presented at ASTRO 2021</a:t>
            </a:r>
            <a:endParaRPr kumimoji="0" lang="en-US" sz="1286" b="0" i="0" u="none" strike="noStrike" kern="1200" cap="none" spc="0" normalizeH="0" baseline="0" noProof="0" dirty="0">
              <a:ln>
                <a:noFill/>
              </a:ln>
              <a:solidFill>
                <a:srgbClr val="424242">
                  <a:lumMod val="50000"/>
                </a:srgbClr>
              </a:solidFill>
              <a:effectLst/>
              <a:uLnTx/>
              <a:uFillTx/>
              <a:latin typeface="Arial"/>
              <a:ea typeface="Calibri" panose="020F0502020204030204" pitchFamily="34" charset="0"/>
              <a:cs typeface="Times New Roman" panose="02020603050405020304" pitchFamily="18" charset="0"/>
            </a:endParaRPr>
          </a:p>
        </p:txBody>
      </p:sp>
      <p:graphicFrame>
        <p:nvGraphicFramePr>
          <p:cNvPr id="10" name="Table 6">
            <a:extLst>
              <a:ext uri="{FF2B5EF4-FFF2-40B4-BE49-F238E27FC236}">
                <a16:creationId xmlns:a16="http://schemas.microsoft.com/office/drawing/2014/main" id="{632CF60F-AB4E-814A-B8A2-CECAAC60A8E4}"/>
              </a:ext>
            </a:extLst>
          </p:cNvPr>
          <p:cNvGraphicFramePr>
            <a:graphicFrameLocks noGrp="1"/>
          </p:cNvGraphicFramePr>
          <p:nvPr/>
        </p:nvGraphicFramePr>
        <p:xfrm>
          <a:off x="6096001" y="1931178"/>
          <a:ext cx="4225018" cy="1338944"/>
        </p:xfrm>
        <a:graphic>
          <a:graphicData uri="http://schemas.openxmlformats.org/drawingml/2006/table">
            <a:tbl>
              <a:tblPr firstRow="1" bandRow="1">
                <a:tableStyleId>{5C22544A-7EE6-4342-B048-85BDC9FD1C3A}</a:tableStyleId>
              </a:tblPr>
              <a:tblGrid>
                <a:gridCol w="582533">
                  <a:extLst>
                    <a:ext uri="{9D8B030D-6E8A-4147-A177-3AD203B41FA5}">
                      <a16:colId xmlns:a16="http://schemas.microsoft.com/office/drawing/2014/main" val="2234368132"/>
                    </a:ext>
                  </a:extLst>
                </a:gridCol>
                <a:gridCol w="1866753">
                  <a:extLst>
                    <a:ext uri="{9D8B030D-6E8A-4147-A177-3AD203B41FA5}">
                      <a16:colId xmlns:a16="http://schemas.microsoft.com/office/drawing/2014/main" val="3507258508"/>
                    </a:ext>
                  </a:extLst>
                </a:gridCol>
                <a:gridCol w="1775732">
                  <a:extLst>
                    <a:ext uri="{9D8B030D-6E8A-4147-A177-3AD203B41FA5}">
                      <a16:colId xmlns:a16="http://schemas.microsoft.com/office/drawing/2014/main" val="3690771583"/>
                    </a:ext>
                  </a:extLst>
                </a:gridCol>
              </a:tblGrid>
              <a:tr h="506186">
                <a:tc>
                  <a:txBody>
                    <a:bodyPr/>
                    <a:lstStyle/>
                    <a:p>
                      <a:r>
                        <a:rPr lang="en-US" sz="1500" dirty="0"/>
                        <a:t>Age</a:t>
                      </a:r>
                    </a:p>
                  </a:txBody>
                  <a:tcPr marL="48986" marR="48986" marT="24493" marB="24493"/>
                </a:tc>
                <a:tc>
                  <a:txBody>
                    <a:bodyPr/>
                    <a:lstStyle/>
                    <a:p>
                      <a:r>
                        <a:rPr lang="en-US" sz="1500" dirty="0"/>
                        <a:t>Prior to PROMISE (2018-2019)</a:t>
                      </a:r>
                    </a:p>
                  </a:txBody>
                  <a:tcPr marL="48986" marR="48986" marT="24493" marB="24493"/>
                </a:tc>
                <a:tc>
                  <a:txBody>
                    <a:bodyPr/>
                    <a:lstStyle/>
                    <a:p>
                      <a:r>
                        <a:rPr lang="en-US" sz="1500" dirty="0"/>
                        <a:t>After PROMISE (2020)</a:t>
                      </a:r>
                    </a:p>
                  </a:txBody>
                  <a:tcPr marL="48986" marR="48986" marT="24493" marB="24493"/>
                </a:tc>
                <a:extLst>
                  <a:ext uri="{0D108BD9-81ED-4DB2-BD59-A6C34878D82A}">
                    <a16:rowId xmlns:a16="http://schemas.microsoft.com/office/drawing/2014/main" val="75555943"/>
                  </a:ext>
                </a:extLst>
              </a:tr>
              <a:tr h="277586">
                <a:tc>
                  <a:txBody>
                    <a:bodyPr/>
                    <a:lstStyle/>
                    <a:p>
                      <a:r>
                        <a:rPr lang="en-US" sz="1500" dirty="0"/>
                        <a:t>0-3</a:t>
                      </a:r>
                    </a:p>
                  </a:txBody>
                  <a:tcPr marL="48986" marR="48986" marT="24493" marB="24493"/>
                </a:tc>
                <a:tc>
                  <a:txBody>
                    <a:bodyPr/>
                    <a:lstStyle/>
                    <a:p>
                      <a:r>
                        <a:rPr lang="en-US" sz="1500" dirty="0"/>
                        <a:t>100% (6/6)</a:t>
                      </a:r>
                    </a:p>
                  </a:txBody>
                  <a:tcPr marL="48986" marR="48986" marT="24493" marB="24493"/>
                </a:tc>
                <a:tc>
                  <a:txBody>
                    <a:bodyPr/>
                    <a:lstStyle/>
                    <a:p>
                      <a:r>
                        <a:rPr lang="en-US" sz="1500" dirty="0"/>
                        <a:t>100% (5/5)</a:t>
                      </a:r>
                    </a:p>
                  </a:txBody>
                  <a:tcPr marL="48986" marR="48986" marT="24493" marB="24493"/>
                </a:tc>
                <a:extLst>
                  <a:ext uri="{0D108BD9-81ED-4DB2-BD59-A6C34878D82A}">
                    <a16:rowId xmlns:a16="http://schemas.microsoft.com/office/drawing/2014/main" val="1456388711"/>
                  </a:ext>
                </a:extLst>
              </a:tr>
              <a:tr h="277586">
                <a:tc>
                  <a:txBody>
                    <a:bodyPr/>
                    <a:lstStyle/>
                    <a:p>
                      <a:r>
                        <a:rPr lang="en-US" sz="1500" dirty="0"/>
                        <a:t>3-7</a:t>
                      </a:r>
                    </a:p>
                  </a:txBody>
                  <a:tcPr marL="48986" marR="48986" marT="24493" marB="24493"/>
                </a:tc>
                <a:tc>
                  <a:txBody>
                    <a:bodyPr/>
                    <a:lstStyle/>
                    <a:p>
                      <a:r>
                        <a:rPr lang="en-US" sz="1500" dirty="0"/>
                        <a:t>70% (14/20)</a:t>
                      </a:r>
                    </a:p>
                  </a:txBody>
                  <a:tcPr marL="48986" marR="48986" marT="24493" marB="24493"/>
                </a:tc>
                <a:tc>
                  <a:txBody>
                    <a:bodyPr/>
                    <a:lstStyle/>
                    <a:p>
                      <a:r>
                        <a:rPr lang="en-US" sz="1500" dirty="0"/>
                        <a:t>40% (8/20)</a:t>
                      </a:r>
                    </a:p>
                  </a:txBody>
                  <a:tcPr marL="48986" marR="48986" marT="24493" marB="24493"/>
                </a:tc>
                <a:extLst>
                  <a:ext uri="{0D108BD9-81ED-4DB2-BD59-A6C34878D82A}">
                    <a16:rowId xmlns:a16="http://schemas.microsoft.com/office/drawing/2014/main" val="3972918064"/>
                  </a:ext>
                </a:extLst>
              </a:tr>
              <a:tr h="277586">
                <a:tc>
                  <a:txBody>
                    <a:bodyPr/>
                    <a:lstStyle/>
                    <a:p>
                      <a:r>
                        <a:rPr lang="en-US" sz="1500" dirty="0"/>
                        <a:t>8-11</a:t>
                      </a:r>
                    </a:p>
                  </a:txBody>
                  <a:tcPr marL="48986" marR="48986" marT="24493" marB="24493"/>
                </a:tc>
                <a:tc>
                  <a:txBody>
                    <a:bodyPr/>
                    <a:lstStyle/>
                    <a:p>
                      <a:r>
                        <a:rPr lang="en-US" sz="1500" dirty="0"/>
                        <a:t>14% (4/28)</a:t>
                      </a:r>
                    </a:p>
                  </a:txBody>
                  <a:tcPr marL="48986" marR="48986" marT="24493" marB="24493"/>
                </a:tc>
                <a:tc>
                  <a:txBody>
                    <a:bodyPr/>
                    <a:lstStyle/>
                    <a:p>
                      <a:r>
                        <a:rPr lang="en-US" sz="1500" dirty="0"/>
                        <a:t>8% (1/13)</a:t>
                      </a:r>
                    </a:p>
                  </a:txBody>
                  <a:tcPr marL="48986" marR="48986" marT="24493" marB="24493"/>
                </a:tc>
                <a:extLst>
                  <a:ext uri="{0D108BD9-81ED-4DB2-BD59-A6C34878D82A}">
                    <a16:rowId xmlns:a16="http://schemas.microsoft.com/office/drawing/2014/main" val="3186630674"/>
                  </a:ext>
                </a:extLst>
              </a:tr>
            </a:tbl>
          </a:graphicData>
        </a:graphic>
      </p:graphicFrame>
      <p:sp>
        <p:nvSpPr>
          <p:cNvPr id="11" name="TextBox 10">
            <a:extLst>
              <a:ext uri="{FF2B5EF4-FFF2-40B4-BE49-F238E27FC236}">
                <a16:creationId xmlns:a16="http://schemas.microsoft.com/office/drawing/2014/main" id="{A4AE0D1B-8D48-9541-90A8-592B9CA3B6B6}"/>
              </a:ext>
            </a:extLst>
          </p:cNvPr>
          <p:cNvSpPr txBox="1"/>
          <p:nvPr/>
        </p:nvSpPr>
        <p:spPr>
          <a:xfrm>
            <a:off x="6096000" y="1544967"/>
            <a:ext cx="4115432" cy="356123"/>
          </a:xfrm>
          <a:prstGeom prst="rect">
            <a:avLst/>
          </a:prstGeom>
          <a:noFill/>
        </p:spPr>
        <p:txBody>
          <a:bodyPr wrap="square" rtlCol="0">
            <a:spAutoFit/>
          </a:bodyPr>
          <a:lstStyle/>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714" b="1" i="0" u="none" strike="noStrike" kern="1200" cap="none" spc="0" normalizeH="0" baseline="0" noProof="0" dirty="0">
                <a:ln>
                  <a:noFill/>
                </a:ln>
                <a:solidFill>
                  <a:srgbClr val="424242"/>
                </a:solidFill>
                <a:effectLst/>
                <a:uLnTx/>
                <a:uFillTx/>
                <a:latin typeface="Arial"/>
                <a:ea typeface="+mn-ea"/>
                <a:cs typeface="+mn-cs"/>
              </a:rPr>
              <a:t>Patients requiring general anesthesia</a:t>
            </a:r>
          </a:p>
        </p:txBody>
      </p:sp>
      <p:graphicFrame>
        <p:nvGraphicFramePr>
          <p:cNvPr id="12" name="Table 7">
            <a:extLst>
              <a:ext uri="{FF2B5EF4-FFF2-40B4-BE49-F238E27FC236}">
                <a16:creationId xmlns:a16="http://schemas.microsoft.com/office/drawing/2014/main" id="{6D84888B-8D90-484D-A324-54E9EBD79101}"/>
              </a:ext>
            </a:extLst>
          </p:cNvPr>
          <p:cNvGraphicFramePr>
            <a:graphicFrameLocks noGrp="1"/>
          </p:cNvGraphicFramePr>
          <p:nvPr/>
        </p:nvGraphicFramePr>
        <p:xfrm>
          <a:off x="6518652" y="4202691"/>
          <a:ext cx="3270128" cy="1110344"/>
        </p:xfrm>
        <a:graphic>
          <a:graphicData uri="http://schemas.openxmlformats.org/drawingml/2006/table">
            <a:tbl>
              <a:tblPr firstRow="1" bandRow="1">
                <a:tableStyleId>{5C22544A-7EE6-4342-B048-85BDC9FD1C3A}</a:tableStyleId>
              </a:tblPr>
              <a:tblGrid>
                <a:gridCol w="988335">
                  <a:extLst>
                    <a:ext uri="{9D8B030D-6E8A-4147-A177-3AD203B41FA5}">
                      <a16:colId xmlns:a16="http://schemas.microsoft.com/office/drawing/2014/main" val="1331362145"/>
                    </a:ext>
                  </a:extLst>
                </a:gridCol>
                <a:gridCol w="2281793">
                  <a:extLst>
                    <a:ext uri="{9D8B030D-6E8A-4147-A177-3AD203B41FA5}">
                      <a16:colId xmlns:a16="http://schemas.microsoft.com/office/drawing/2014/main" val="146228655"/>
                    </a:ext>
                  </a:extLst>
                </a:gridCol>
              </a:tblGrid>
              <a:tr h="277586">
                <a:tc>
                  <a:txBody>
                    <a:bodyPr/>
                    <a:lstStyle/>
                    <a:p>
                      <a:r>
                        <a:rPr lang="en-US" sz="1500" dirty="0"/>
                        <a:t>Age</a:t>
                      </a:r>
                    </a:p>
                  </a:txBody>
                  <a:tcPr marL="48986" marR="48986" marT="24493" marB="24493"/>
                </a:tc>
                <a:tc>
                  <a:txBody>
                    <a:bodyPr/>
                    <a:lstStyle/>
                    <a:p>
                      <a:r>
                        <a:rPr lang="en-US" sz="1500" dirty="0"/>
                        <a:t>After PROMISE (2020)</a:t>
                      </a:r>
                    </a:p>
                  </a:txBody>
                  <a:tcPr marL="48986" marR="48986" marT="24493" marB="24493"/>
                </a:tc>
                <a:extLst>
                  <a:ext uri="{0D108BD9-81ED-4DB2-BD59-A6C34878D82A}">
                    <a16:rowId xmlns:a16="http://schemas.microsoft.com/office/drawing/2014/main" val="2950121434"/>
                  </a:ext>
                </a:extLst>
              </a:tr>
              <a:tr h="277586">
                <a:tc>
                  <a:txBody>
                    <a:bodyPr/>
                    <a:lstStyle/>
                    <a:p>
                      <a:r>
                        <a:rPr lang="en-US" sz="1500" dirty="0"/>
                        <a:t>0-3</a:t>
                      </a:r>
                    </a:p>
                  </a:txBody>
                  <a:tcPr marL="48986" marR="48986" marT="24493" marB="24493"/>
                </a:tc>
                <a:tc>
                  <a:txBody>
                    <a:bodyPr/>
                    <a:lstStyle/>
                    <a:p>
                      <a:r>
                        <a:rPr lang="en-US" sz="1500" dirty="0"/>
                        <a:t>100% (76/76)</a:t>
                      </a:r>
                    </a:p>
                  </a:txBody>
                  <a:tcPr marL="48986" marR="48986" marT="24493" marB="24493"/>
                </a:tc>
                <a:extLst>
                  <a:ext uri="{0D108BD9-81ED-4DB2-BD59-A6C34878D82A}">
                    <a16:rowId xmlns:a16="http://schemas.microsoft.com/office/drawing/2014/main" val="984459100"/>
                  </a:ext>
                </a:extLst>
              </a:tr>
              <a:tr h="277586">
                <a:tc>
                  <a:txBody>
                    <a:bodyPr/>
                    <a:lstStyle/>
                    <a:p>
                      <a:r>
                        <a:rPr lang="en-US" sz="1500" dirty="0"/>
                        <a:t>3-7</a:t>
                      </a:r>
                    </a:p>
                  </a:txBody>
                  <a:tcPr marL="48986" marR="48986" marT="24493" marB="24493"/>
                </a:tc>
                <a:tc>
                  <a:txBody>
                    <a:bodyPr/>
                    <a:lstStyle/>
                    <a:p>
                      <a:r>
                        <a:rPr lang="en-US" sz="1500" dirty="0"/>
                        <a:t>29% (90/315)</a:t>
                      </a:r>
                    </a:p>
                  </a:txBody>
                  <a:tcPr marL="48986" marR="48986" marT="24493" marB="24493"/>
                </a:tc>
                <a:extLst>
                  <a:ext uri="{0D108BD9-81ED-4DB2-BD59-A6C34878D82A}">
                    <a16:rowId xmlns:a16="http://schemas.microsoft.com/office/drawing/2014/main" val="1621755300"/>
                  </a:ext>
                </a:extLst>
              </a:tr>
              <a:tr h="277586">
                <a:tc>
                  <a:txBody>
                    <a:bodyPr/>
                    <a:lstStyle/>
                    <a:p>
                      <a:r>
                        <a:rPr lang="en-US" sz="1500" dirty="0"/>
                        <a:t>8-11</a:t>
                      </a:r>
                    </a:p>
                  </a:txBody>
                  <a:tcPr marL="48986" marR="48986" marT="24493" marB="24493"/>
                </a:tc>
                <a:tc>
                  <a:txBody>
                    <a:bodyPr/>
                    <a:lstStyle/>
                    <a:p>
                      <a:r>
                        <a:rPr lang="en-US" sz="1500" dirty="0"/>
                        <a:t>&lt;1% (1/221)</a:t>
                      </a:r>
                    </a:p>
                  </a:txBody>
                  <a:tcPr marL="48986" marR="48986" marT="24493" marB="24493"/>
                </a:tc>
                <a:extLst>
                  <a:ext uri="{0D108BD9-81ED-4DB2-BD59-A6C34878D82A}">
                    <a16:rowId xmlns:a16="http://schemas.microsoft.com/office/drawing/2014/main" val="1594988986"/>
                  </a:ext>
                </a:extLst>
              </a:tr>
            </a:tbl>
          </a:graphicData>
        </a:graphic>
      </p:graphicFrame>
      <p:sp>
        <p:nvSpPr>
          <p:cNvPr id="13" name="TextBox 12">
            <a:extLst>
              <a:ext uri="{FF2B5EF4-FFF2-40B4-BE49-F238E27FC236}">
                <a16:creationId xmlns:a16="http://schemas.microsoft.com/office/drawing/2014/main" id="{7A0BA342-EB1F-6E48-A770-4CB4376EC044}"/>
              </a:ext>
            </a:extLst>
          </p:cNvPr>
          <p:cNvSpPr txBox="1"/>
          <p:nvPr/>
        </p:nvSpPr>
        <p:spPr>
          <a:xfrm>
            <a:off x="6096000" y="3798534"/>
            <a:ext cx="4225017" cy="356123"/>
          </a:xfrm>
          <a:prstGeom prst="rect">
            <a:avLst/>
          </a:prstGeom>
          <a:noFill/>
        </p:spPr>
        <p:txBody>
          <a:bodyPr wrap="square" rtlCol="0">
            <a:spAutoFit/>
          </a:bodyPr>
          <a:lstStyle/>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714" b="1" i="0" u="none" strike="noStrike" kern="1200" cap="none" spc="0" normalizeH="0" baseline="0" noProof="0" dirty="0">
                <a:ln>
                  <a:noFill/>
                </a:ln>
                <a:solidFill>
                  <a:srgbClr val="424242"/>
                </a:solidFill>
                <a:effectLst/>
                <a:uLnTx/>
                <a:uFillTx/>
                <a:latin typeface="Arial"/>
                <a:ea typeface="+mn-ea"/>
                <a:cs typeface="+mn-cs"/>
              </a:rPr>
              <a:t>Fractions requiring general anesthesia</a:t>
            </a:r>
          </a:p>
        </p:txBody>
      </p:sp>
      <p:sp>
        <p:nvSpPr>
          <p:cNvPr id="9" name="TextBox 8">
            <a:extLst>
              <a:ext uri="{FF2B5EF4-FFF2-40B4-BE49-F238E27FC236}">
                <a16:creationId xmlns:a16="http://schemas.microsoft.com/office/drawing/2014/main" id="{A3E94E19-BE0E-4B68-8CE7-238FAFC1524B}"/>
              </a:ext>
            </a:extLst>
          </p:cNvPr>
          <p:cNvSpPr txBox="1"/>
          <p:nvPr/>
        </p:nvSpPr>
        <p:spPr>
          <a:xfrm>
            <a:off x="5607078" y="6488350"/>
            <a:ext cx="1611339"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Kiran Kumar MD PhD</a:t>
            </a:r>
          </a:p>
        </p:txBody>
      </p:sp>
    </p:spTree>
    <p:extLst>
      <p:ext uri="{BB962C8B-B14F-4D97-AF65-F5344CB8AC3E}">
        <p14:creationId xmlns:p14="http://schemas.microsoft.com/office/powerpoint/2010/main" val="250245498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PROMISE 1.0</a:t>
            </a:r>
          </a:p>
        </p:txBody>
      </p:sp>
      <p:sp>
        <p:nvSpPr>
          <p:cNvPr id="3" name="Content Placeholder 2"/>
          <p:cNvSpPr>
            <a:spLocks noGrp="1"/>
          </p:cNvSpPr>
          <p:nvPr>
            <p:ph idx="1"/>
          </p:nvPr>
        </p:nvSpPr>
        <p:spPr/>
        <p:txBody>
          <a:bodyPr/>
          <a:lstStyle/>
          <a:p>
            <a:r>
              <a:rPr lang="en-US" dirty="0"/>
              <a:t>Components</a:t>
            </a:r>
          </a:p>
          <a:p>
            <a:endParaRPr lang="en-US" dirty="0"/>
          </a:p>
        </p:txBody>
      </p:sp>
      <p:sp>
        <p:nvSpPr>
          <p:cNvPr id="4" name="Slide Number Placeholder 3"/>
          <p:cNvSpPr>
            <a:spLocks noGrp="1"/>
          </p:cNvSpPr>
          <p:nvPr>
            <p:ph type="sldNum" sz="quarter" idx="12"/>
          </p:nvPr>
        </p:nvSpPr>
        <p:spPr/>
        <p:txBody>
          <a:bodyPr/>
          <a:lstStyle/>
          <a:p>
            <a:pPr marL="0" marR="0" lvl="0" indent="0" algn="r" defTabSz="799364" rtl="0" eaLnBrk="1" fontAlgn="auto" latinLnBrk="0" hangingPunct="1">
              <a:lnSpc>
                <a:spcPct val="100000"/>
              </a:lnSpc>
              <a:spcBef>
                <a:spcPts val="0"/>
              </a:spcBef>
              <a:spcAft>
                <a:spcPts val="0"/>
              </a:spcAft>
              <a:buClrTx/>
              <a:buSzTx/>
              <a:buFontTx/>
              <a:buNone/>
              <a:tabLst/>
              <a:defRPr/>
            </a:pPr>
            <a:fld id="{D57F1E4F-1CFF-5643-939E-217C01CDF565}" type="slidenum">
              <a:rPr kumimoji="0" lang="en-US" sz="750" b="1" i="0" u="none" strike="noStrike" kern="1200" cap="none" spc="0" normalizeH="0" baseline="0" noProof="0">
                <a:ln>
                  <a:noFill/>
                </a:ln>
                <a:solidFill>
                  <a:srgbClr val="424242"/>
                </a:solidFill>
                <a:effectLst/>
                <a:uLnTx/>
                <a:uFillTx/>
                <a:latin typeface="Arial"/>
                <a:ea typeface="+mn-ea"/>
                <a:cs typeface="+mn-cs"/>
              </a:rPr>
              <a:pPr marL="0" marR="0" lvl="0" indent="0" algn="r" defTabSz="799364" rtl="0" eaLnBrk="1" fontAlgn="auto" latinLnBrk="0" hangingPunct="1">
                <a:lnSpc>
                  <a:spcPct val="100000"/>
                </a:lnSpc>
                <a:spcBef>
                  <a:spcPts val="0"/>
                </a:spcBef>
                <a:spcAft>
                  <a:spcPts val="0"/>
                </a:spcAft>
                <a:buClrTx/>
                <a:buSzTx/>
                <a:buFontTx/>
                <a:buNone/>
                <a:tabLst/>
                <a:defRPr/>
              </a:pPr>
              <a:t>105</a:t>
            </a:fld>
            <a:endParaRPr kumimoji="0" lang="en-US" sz="750" b="1" i="0" u="none" strike="noStrike" kern="1200" cap="none" spc="0" normalizeH="0" baseline="0" noProof="0" dirty="0">
              <a:ln>
                <a:noFill/>
              </a:ln>
              <a:solidFill>
                <a:srgbClr val="424242"/>
              </a:solidFill>
              <a:effectLst/>
              <a:uLnTx/>
              <a:uFillTx/>
              <a:latin typeface="Arial"/>
              <a:ea typeface="+mn-ea"/>
              <a:cs typeface="+mn-cs"/>
            </a:endParaRPr>
          </a:p>
        </p:txBody>
      </p:sp>
      <p:grpSp>
        <p:nvGrpSpPr>
          <p:cNvPr id="22" name="Group 21"/>
          <p:cNvGrpSpPr/>
          <p:nvPr/>
        </p:nvGrpSpPr>
        <p:grpSpPr>
          <a:xfrm>
            <a:off x="874694" y="1945936"/>
            <a:ext cx="4876800" cy="3073400"/>
            <a:chOff x="3657600" y="381000"/>
            <a:chExt cx="4876800" cy="3073400"/>
          </a:xfrm>
        </p:grpSpPr>
        <p:sp>
          <p:nvSpPr>
            <p:cNvPr id="23" name="Rounded Rectangle 22"/>
            <p:cNvSpPr/>
            <p:nvPr/>
          </p:nvSpPr>
          <p:spPr>
            <a:xfrm>
              <a:off x="5401733" y="14732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Server</a:t>
              </a:r>
            </a:p>
          </p:txBody>
        </p:sp>
        <p:sp>
          <p:nvSpPr>
            <p:cNvPr id="24" name="Rounded Rectangle 23"/>
            <p:cNvSpPr/>
            <p:nvPr/>
          </p:nvSpPr>
          <p:spPr>
            <a:xfrm>
              <a:off x="5401733" y="3810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prstClr val="black"/>
                  </a:solidFill>
                  <a:effectLst/>
                  <a:uLnTx/>
                  <a:uFillTx/>
                  <a:latin typeface="Calibri"/>
                  <a:ea typeface="+mn-ea"/>
                  <a:cs typeface="+mn-cs"/>
                </a:rPr>
                <a:t>AlignRT</a:t>
              </a:r>
              <a:endParaRPr kumimoji="0" lang="en-US"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25" name="Rounded Rectangle 24"/>
            <p:cNvSpPr/>
            <p:nvPr/>
          </p:nvSpPr>
          <p:spPr>
            <a:xfrm>
              <a:off x="3657600" y="14732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In-room</a:t>
              </a:r>
            </a:p>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cameras</a:t>
              </a:r>
            </a:p>
          </p:txBody>
        </p:sp>
        <p:sp>
          <p:nvSpPr>
            <p:cNvPr id="26" name="Rounded Rectangle 25"/>
            <p:cNvSpPr/>
            <p:nvPr/>
          </p:nvSpPr>
          <p:spPr>
            <a:xfrm>
              <a:off x="4563533" y="28448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Client</a:t>
              </a:r>
            </a:p>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(Therapist)</a:t>
              </a:r>
            </a:p>
          </p:txBody>
        </p:sp>
        <p:sp>
          <p:nvSpPr>
            <p:cNvPr id="27" name="Rounded Rectangle 26"/>
            <p:cNvSpPr/>
            <p:nvPr/>
          </p:nvSpPr>
          <p:spPr>
            <a:xfrm>
              <a:off x="6400800" y="28448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Client</a:t>
              </a:r>
              <a:br>
                <a:rPr kumimoji="0" lang="en-US" sz="1800" b="0" i="0" u="none" strike="noStrike" kern="0" cap="none" spc="0" normalizeH="0" baseline="0" noProof="0" dirty="0">
                  <a:ln>
                    <a:noFill/>
                  </a:ln>
                  <a:solidFill>
                    <a:prstClr val="black"/>
                  </a:solidFill>
                  <a:effectLst/>
                  <a:uLnTx/>
                  <a:uFillTx/>
                  <a:latin typeface="Calibri"/>
                  <a:ea typeface="+mn-ea"/>
                  <a:cs typeface="+mn-cs"/>
                </a:rPr>
              </a:br>
              <a:r>
                <a:rPr kumimoji="0" lang="en-US" sz="1800" b="0" i="0" u="none" strike="noStrike" kern="0" cap="none" spc="0" normalizeH="0" baseline="0" noProof="0" dirty="0">
                  <a:ln>
                    <a:noFill/>
                  </a:ln>
                  <a:solidFill>
                    <a:prstClr val="black"/>
                  </a:solidFill>
                  <a:effectLst/>
                  <a:uLnTx/>
                  <a:uFillTx/>
                  <a:latin typeface="Calibri"/>
                  <a:ea typeface="+mn-ea"/>
                  <a:cs typeface="+mn-cs"/>
                </a:rPr>
                <a:t>(Patient)</a:t>
              </a:r>
            </a:p>
          </p:txBody>
        </p:sp>
        <p:cxnSp>
          <p:nvCxnSpPr>
            <p:cNvPr id="28" name="Straight Arrow Connector 27"/>
            <p:cNvCxnSpPr>
              <a:stCxn id="23" idx="2"/>
              <a:endCxn id="26" idx="0"/>
            </p:cNvCxnSpPr>
            <p:nvPr/>
          </p:nvCxnSpPr>
          <p:spPr>
            <a:xfrm flipH="1">
              <a:off x="5211233" y="2082800"/>
              <a:ext cx="838200" cy="762000"/>
            </a:xfrm>
            <a:prstGeom prst="straightConnector1">
              <a:avLst/>
            </a:prstGeom>
            <a:noFill/>
            <a:ln w="28575" cap="flat" cmpd="sng" algn="ctr">
              <a:solidFill>
                <a:sysClr val="windowText" lastClr="000000"/>
              </a:solidFill>
              <a:prstDash val="dash"/>
              <a:headEnd type="arrow"/>
              <a:tailEnd type="arrow"/>
            </a:ln>
            <a:effectLst/>
          </p:spPr>
        </p:cxnSp>
        <p:cxnSp>
          <p:nvCxnSpPr>
            <p:cNvPr id="29" name="Straight Arrow Connector 28"/>
            <p:cNvCxnSpPr>
              <a:stCxn id="23" idx="2"/>
              <a:endCxn id="27" idx="0"/>
            </p:cNvCxnSpPr>
            <p:nvPr/>
          </p:nvCxnSpPr>
          <p:spPr>
            <a:xfrm>
              <a:off x="6049433" y="2082800"/>
              <a:ext cx="999067" cy="762000"/>
            </a:xfrm>
            <a:prstGeom prst="straightConnector1">
              <a:avLst/>
            </a:prstGeom>
            <a:noFill/>
            <a:ln w="28575" cap="flat" cmpd="sng" algn="ctr">
              <a:solidFill>
                <a:sysClr val="windowText" lastClr="000000"/>
              </a:solidFill>
              <a:prstDash val="dash"/>
              <a:headEnd type="arrow"/>
              <a:tailEnd type="arrow"/>
            </a:ln>
            <a:effectLst/>
          </p:spPr>
        </p:cxnSp>
        <p:cxnSp>
          <p:nvCxnSpPr>
            <p:cNvPr id="30" name="Straight Arrow Connector 29"/>
            <p:cNvCxnSpPr>
              <a:stCxn id="24" idx="2"/>
              <a:endCxn id="23" idx="0"/>
            </p:cNvCxnSpPr>
            <p:nvPr/>
          </p:nvCxnSpPr>
          <p:spPr>
            <a:xfrm>
              <a:off x="6049433" y="990600"/>
              <a:ext cx="0" cy="482600"/>
            </a:xfrm>
            <a:prstGeom prst="straightConnector1">
              <a:avLst/>
            </a:prstGeom>
            <a:noFill/>
            <a:ln w="28575" cap="flat" cmpd="sng" algn="ctr">
              <a:solidFill>
                <a:sysClr val="windowText" lastClr="000000"/>
              </a:solidFill>
              <a:prstDash val="dash"/>
              <a:tailEnd type="arrow"/>
            </a:ln>
            <a:effectLst/>
          </p:spPr>
        </p:cxnSp>
        <p:cxnSp>
          <p:nvCxnSpPr>
            <p:cNvPr id="31" name="Straight Arrow Connector 30"/>
            <p:cNvCxnSpPr>
              <a:stCxn id="25" idx="3"/>
              <a:endCxn id="23" idx="1"/>
            </p:cNvCxnSpPr>
            <p:nvPr/>
          </p:nvCxnSpPr>
          <p:spPr>
            <a:xfrm>
              <a:off x="4953000" y="1778000"/>
              <a:ext cx="448733" cy="0"/>
            </a:xfrm>
            <a:prstGeom prst="straightConnector1">
              <a:avLst/>
            </a:prstGeom>
            <a:noFill/>
            <a:ln w="28575" cap="flat" cmpd="sng" algn="ctr">
              <a:solidFill>
                <a:sysClr val="windowText" lastClr="000000"/>
              </a:solidFill>
              <a:prstDash val="solid"/>
              <a:tailEnd type="arrow"/>
            </a:ln>
            <a:effectLst/>
          </p:spPr>
        </p:cxnSp>
        <p:sp>
          <p:nvSpPr>
            <p:cNvPr id="32" name="Rounded Rectangle 31"/>
            <p:cNvSpPr/>
            <p:nvPr/>
          </p:nvSpPr>
          <p:spPr>
            <a:xfrm>
              <a:off x="7239000" y="3810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Linac</a:t>
              </a:r>
            </a:p>
          </p:txBody>
        </p:sp>
        <p:cxnSp>
          <p:nvCxnSpPr>
            <p:cNvPr id="33" name="Straight Arrow Connector 32"/>
            <p:cNvCxnSpPr>
              <a:stCxn id="24" idx="3"/>
              <a:endCxn id="32" idx="1"/>
            </p:cNvCxnSpPr>
            <p:nvPr/>
          </p:nvCxnSpPr>
          <p:spPr>
            <a:xfrm>
              <a:off x="6697133" y="685800"/>
              <a:ext cx="541867" cy="0"/>
            </a:xfrm>
            <a:prstGeom prst="straightConnector1">
              <a:avLst/>
            </a:prstGeom>
            <a:noFill/>
            <a:ln w="28575" cap="flat" cmpd="sng" algn="ctr">
              <a:solidFill>
                <a:sysClr val="windowText" lastClr="000000"/>
              </a:solidFill>
              <a:prstDash val="solid"/>
              <a:headEnd type="arrow"/>
              <a:tailEnd type="arrow"/>
            </a:ln>
            <a:effectLst/>
          </p:spPr>
        </p:cxnSp>
      </p:grpSp>
      <p:pic>
        <p:nvPicPr>
          <p:cNvPr id="19" name="Picture 18"/>
          <p:cNvPicPr/>
          <p:nvPr/>
        </p:nvPicPr>
        <p:blipFill>
          <a:blip r:embed="rId2">
            <a:extLst>
              <a:ext uri="{28A0092B-C50C-407E-A947-70E740481C1C}">
                <a14:useLocalDpi xmlns:a14="http://schemas.microsoft.com/office/drawing/2010/main" val="0"/>
              </a:ext>
            </a:extLst>
          </a:blip>
          <a:srcRect/>
          <a:stretch>
            <a:fillRect/>
          </a:stretch>
        </p:blipFill>
        <p:spPr bwMode="auto">
          <a:xfrm>
            <a:off x="6634652" y="1600606"/>
            <a:ext cx="5309949" cy="4094259"/>
          </a:xfrm>
          <a:prstGeom prst="rect">
            <a:avLst/>
          </a:prstGeom>
          <a:noFill/>
          <a:ln>
            <a:noFill/>
          </a:ln>
        </p:spPr>
      </p:pic>
      <p:sp>
        <p:nvSpPr>
          <p:cNvPr id="20" name="TextBox 19">
            <a:extLst>
              <a:ext uri="{FF2B5EF4-FFF2-40B4-BE49-F238E27FC236}">
                <a16:creationId xmlns:a16="http://schemas.microsoft.com/office/drawing/2014/main" id="{7F686733-EE11-4EB8-BD37-20881A55C9E1}"/>
              </a:ext>
            </a:extLst>
          </p:cNvPr>
          <p:cNvSpPr txBox="1"/>
          <p:nvPr/>
        </p:nvSpPr>
        <p:spPr>
          <a:xfrm>
            <a:off x="5607078" y="6488350"/>
            <a:ext cx="1244251"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David Chiu PhD</a:t>
            </a:r>
          </a:p>
        </p:txBody>
      </p:sp>
    </p:spTree>
    <p:extLst>
      <p:ext uri="{BB962C8B-B14F-4D97-AF65-F5344CB8AC3E}">
        <p14:creationId xmlns:p14="http://schemas.microsoft.com/office/powerpoint/2010/main" val="265086593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PROMISE 1.0</a:t>
            </a:r>
          </a:p>
        </p:txBody>
      </p:sp>
      <p:sp>
        <p:nvSpPr>
          <p:cNvPr id="3" name="Content Placeholder 2"/>
          <p:cNvSpPr>
            <a:spLocks noGrp="1"/>
          </p:cNvSpPr>
          <p:nvPr>
            <p:ph idx="1"/>
          </p:nvPr>
        </p:nvSpPr>
        <p:spPr/>
        <p:txBody>
          <a:bodyPr/>
          <a:lstStyle/>
          <a:p>
            <a:r>
              <a:rPr lang="en-US" dirty="0"/>
              <a:t>Components</a:t>
            </a:r>
          </a:p>
          <a:p>
            <a:endParaRPr lang="en-US" dirty="0"/>
          </a:p>
        </p:txBody>
      </p:sp>
      <p:sp>
        <p:nvSpPr>
          <p:cNvPr id="4" name="Slide Number Placeholder 3"/>
          <p:cNvSpPr>
            <a:spLocks noGrp="1"/>
          </p:cNvSpPr>
          <p:nvPr>
            <p:ph type="sldNum" sz="quarter" idx="12"/>
          </p:nvPr>
        </p:nvSpPr>
        <p:spPr/>
        <p:txBody>
          <a:bodyPr/>
          <a:lstStyle/>
          <a:p>
            <a:pPr marL="0" marR="0" lvl="0" indent="0" algn="r" defTabSz="799364" rtl="0" eaLnBrk="1" fontAlgn="auto" latinLnBrk="0" hangingPunct="1">
              <a:lnSpc>
                <a:spcPct val="100000"/>
              </a:lnSpc>
              <a:spcBef>
                <a:spcPts val="0"/>
              </a:spcBef>
              <a:spcAft>
                <a:spcPts val="0"/>
              </a:spcAft>
              <a:buClrTx/>
              <a:buSzTx/>
              <a:buFontTx/>
              <a:buNone/>
              <a:tabLst/>
              <a:defRPr/>
            </a:pPr>
            <a:fld id="{D57F1E4F-1CFF-5643-939E-217C01CDF565}" type="slidenum">
              <a:rPr kumimoji="0" lang="en-US" sz="750" b="1" i="0" u="none" strike="noStrike" kern="1200" cap="none" spc="0" normalizeH="0" baseline="0" noProof="0">
                <a:ln>
                  <a:noFill/>
                </a:ln>
                <a:solidFill>
                  <a:srgbClr val="424242"/>
                </a:solidFill>
                <a:effectLst/>
                <a:uLnTx/>
                <a:uFillTx/>
                <a:latin typeface="Arial"/>
                <a:ea typeface="+mn-ea"/>
                <a:cs typeface="+mn-cs"/>
              </a:rPr>
              <a:pPr marL="0" marR="0" lvl="0" indent="0" algn="r" defTabSz="799364" rtl="0" eaLnBrk="1" fontAlgn="auto" latinLnBrk="0" hangingPunct="1">
                <a:lnSpc>
                  <a:spcPct val="100000"/>
                </a:lnSpc>
                <a:spcBef>
                  <a:spcPts val="0"/>
                </a:spcBef>
                <a:spcAft>
                  <a:spcPts val="0"/>
                </a:spcAft>
                <a:buClrTx/>
                <a:buSzTx/>
                <a:buFontTx/>
                <a:buNone/>
                <a:tabLst/>
                <a:defRPr/>
              </a:pPr>
              <a:t>106</a:t>
            </a:fld>
            <a:endParaRPr kumimoji="0" lang="en-US" sz="750" b="1" i="0" u="none" strike="noStrike" kern="1200" cap="none" spc="0" normalizeH="0" baseline="0" noProof="0" dirty="0">
              <a:ln>
                <a:noFill/>
              </a:ln>
              <a:solidFill>
                <a:srgbClr val="424242"/>
              </a:solidFill>
              <a:effectLst/>
              <a:uLnTx/>
              <a:uFillTx/>
              <a:latin typeface="Arial"/>
              <a:ea typeface="+mn-ea"/>
              <a:cs typeface="+mn-cs"/>
            </a:endParaRP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6177321" y="1501436"/>
            <a:ext cx="5661074" cy="3965162"/>
          </a:xfrm>
          <a:prstGeom prst="rect">
            <a:avLst/>
          </a:prstGeom>
          <a:noFill/>
          <a:ln>
            <a:noFill/>
          </a:ln>
        </p:spPr>
      </p:pic>
      <p:grpSp>
        <p:nvGrpSpPr>
          <p:cNvPr id="22" name="Group 21"/>
          <p:cNvGrpSpPr/>
          <p:nvPr/>
        </p:nvGrpSpPr>
        <p:grpSpPr>
          <a:xfrm>
            <a:off x="850150" y="1945936"/>
            <a:ext cx="4876800" cy="3073400"/>
            <a:chOff x="3657600" y="381000"/>
            <a:chExt cx="4876800" cy="3073400"/>
          </a:xfrm>
        </p:grpSpPr>
        <p:sp>
          <p:nvSpPr>
            <p:cNvPr id="23" name="Rounded Rectangle 22"/>
            <p:cNvSpPr/>
            <p:nvPr/>
          </p:nvSpPr>
          <p:spPr>
            <a:xfrm>
              <a:off x="5401733" y="14732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Server</a:t>
              </a:r>
            </a:p>
          </p:txBody>
        </p:sp>
        <p:sp>
          <p:nvSpPr>
            <p:cNvPr id="24" name="Rounded Rectangle 23"/>
            <p:cNvSpPr/>
            <p:nvPr/>
          </p:nvSpPr>
          <p:spPr>
            <a:xfrm>
              <a:off x="5401733" y="3810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prstClr val="black"/>
                  </a:solidFill>
                  <a:effectLst/>
                  <a:uLnTx/>
                  <a:uFillTx/>
                  <a:latin typeface="Calibri"/>
                  <a:ea typeface="+mn-ea"/>
                  <a:cs typeface="+mn-cs"/>
                </a:rPr>
                <a:t>AlignRT</a:t>
              </a:r>
              <a:endParaRPr kumimoji="0" lang="en-US"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25" name="Rounded Rectangle 24"/>
            <p:cNvSpPr/>
            <p:nvPr/>
          </p:nvSpPr>
          <p:spPr>
            <a:xfrm>
              <a:off x="3657600" y="14732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In-room</a:t>
              </a:r>
            </a:p>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cameras</a:t>
              </a:r>
            </a:p>
          </p:txBody>
        </p:sp>
        <p:sp>
          <p:nvSpPr>
            <p:cNvPr id="26" name="Rounded Rectangle 25"/>
            <p:cNvSpPr/>
            <p:nvPr/>
          </p:nvSpPr>
          <p:spPr>
            <a:xfrm>
              <a:off x="4563533" y="28448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Client</a:t>
              </a:r>
            </a:p>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(Therapist)</a:t>
              </a:r>
            </a:p>
          </p:txBody>
        </p:sp>
        <p:sp>
          <p:nvSpPr>
            <p:cNvPr id="27" name="Rounded Rectangle 26"/>
            <p:cNvSpPr/>
            <p:nvPr/>
          </p:nvSpPr>
          <p:spPr>
            <a:xfrm>
              <a:off x="6400800" y="28448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Client</a:t>
              </a:r>
              <a:br>
                <a:rPr kumimoji="0" lang="en-US" sz="1800" b="0" i="0" u="none" strike="noStrike" kern="0" cap="none" spc="0" normalizeH="0" baseline="0" noProof="0" dirty="0">
                  <a:ln>
                    <a:noFill/>
                  </a:ln>
                  <a:solidFill>
                    <a:prstClr val="black"/>
                  </a:solidFill>
                  <a:effectLst/>
                  <a:uLnTx/>
                  <a:uFillTx/>
                  <a:latin typeface="Calibri"/>
                  <a:ea typeface="+mn-ea"/>
                  <a:cs typeface="+mn-cs"/>
                </a:rPr>
              </a:br>
              <a:r>
                <a:rPr kumimoji="0" lang="en-US" sz="1800" b="0" i="0" u="none" strike="noStrike" kern="0" cap="none" spc="0" normalizeH="0" baseline="0" noProof="0" dirty="0">
                  <a:ln>
                    <a:noFill/>
                  </a:ln>
                  <a:solidFill>
                    <a:prstClr val="black"/>
                  </a:solidFill>
                  <a:effectLst/>
                  <a:uLnTx/>
                  <a:uFillTx/>
                  <a:latin typeface="Calibri"/>
                  <a:ea typeface="+mn-ea"/>
                  <a:cs typeface="+mn-cs"/>
                </a:rPr>
                <a:t>(Patient)</a:t>
              </a:r>
            </a:p>
          </p:txBody>
        </p:sp>
        <p:cxnSp>
          <p:nvCxnSpPr>
            <p:cNvPr id="28" name="Straight Arrow Connector 27"/>
            <p:cNvCxnSpPr>
              <a:stCxn id="23" idx="2"/>
              <a:endCxn id="26" idx="0"/>
            </p:cNvCxnSpPr>
            <p:nvPr/>
          </p:nvCxnSpPr>
          <p:spPr>
            <a:xfrm flipH="1">
              <a:off x="5211233" y="2082800"/>
              <a:ext cx="838200" cy="762000"/>
            </a:xfrm>
            <a:prstGeom prst="straightConnector1">
              <a:avLst/>
            </a:prstGeom>
            <a:noFill/>
            <a:ln w="28575" cap="flat" cmpd="sng" algn="ctr">
              <a:solidFill>
                <a:sysClr val="windowText" lastClr="000000"/>
              </a:solidFill>
              <a:prstDash val="dash"/>
              <a:headEnd type="arrow"/>
              <a:tailEnd type="arrow"/>
            </a:ln>
            <a:effectLst/>
          </p:spPr>
        </p:cxnSp>
        <p:cxnSp>
          <p:nvCxnSpPr>
            <p:cNvPr id="29" name="Straight Arrow Connector 28"/>
            <p:cNvCxnSpPr>
              <a:stCxn id="23" idx="2"/>
              <a:endCxn id="27" idx="0"/>
            </p:cNvCxnSpPr>
            <p:nvPr/>
          </p:nvCxnSpPr>
          <p:spPr>
            <a:xfrm>
              <a:off x="6049433" y="2082800"/>
              <a:ext cx="999067" cy="762000"/>
            </a:xfrm>
            <a:prstGeom prst="straightConnector1">
              <a:avLst/>
            </a:prstGeom>
            <a:noFill/>
            <a:ln w="28575" cap="flat" cmpd="sng" algn="ctr">
              <a:solidFill>
                <a:sysClr val="windowText" lastClr="000000"/>
              </a:solidFill>
              <a:prstDash val="dash"/>
              <a:headEnd type="arrow"/>
              <a:tailEnd type="arrow"/>
            </a:ln>
            <a:effectLst/>
          </p:spPr>
        </p:cxnSp>
        <p:cxnSp>
          <p:nvCxnSpPr>
            <p:cNvPr id="30" name="Straight Arrow Connector 29"/>
            <p:cNvCxnSpPr>
              <a:stCxn id="24" idx="2"/>
              <a:endCxn id="23" idx="0"/>
            </p:cNvCxnSpPr>
            <p:nvPr/>
          </p:nvCxnSpPr>
          <p:spPr>
            <a:xfrm>
              <a:off x="6049433" y="990600"/>
              <a:ext cx="0" cy="482600"/>
            </a:xfrm>
            <a:prstGeom prst="straightConnector1">
              <a:avLst/>
            </a:prstGeom>
            <a:noFill/>
            <a:ln w="28575" cap="flat" cmpd="sng" algn="ctr">
              <a:solidFill>
                <a:sysClr val="windowText" lastClr="000000"/>
              </a:solidFill>
              <a:prstDash val="dash"/>
              <a:tailEnd type="arrow"/>
            </a:ln>
            <a:effectLst/>
          </p:spPr>
        </p:cxnSp>
        <p:cxnSp>
          <p:nvCxnSpPr>
            <p:cNvPr id="31" name="Straight Arrow Connector 30"/>
            <p:cNvCxnSpPr>
              <a:stCxn id="25" idx="3"/>
              <a:endCxn id="23" idx="1"/>
            </p:cNvCxnSpPr>
            <p:nvPr/>
          </p:nvCxnSpPr>
          <p:spPr>
            <a:xfrm>
              <a:off x="4953000" y="1778000"/>
              <a:ext cx="448733" cy="0"/>
            </a:xfrm>
            <a:prstGeom prst="straightConnector1">
              <a:avLst/>
            </a:prstGeom>
            <a:noFill/>
            <a:ln w="28575" cap="flat" cmpd="sng" algn="ctr">
              <a:solidFill>
                <a:sysClr val="windowText" lastClr="000000"/>
              </a:solidFill>
              <a:prstDash val="solid"/>
              <a:tailEnd type="arrow"/>
            </a:ln>
            <a:effectLst/>
          </p:spPr>
        </p:cxnSp>
        <p:sp>
          <p:nvSpPr>
            <p:cNvPr id="32" name="Rounded Rectangle 31"/>
            <p:cNvSpPr/>
            <p:nvPr/>
          </p:nvSpPr>
          <p:spPr>
            <a:xfrm>
              <a:off x="7239000" y="3810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Linac</a:t>
              </a:r>
            </a:p>
          </p:txBody>
        </p:sp>
        <p:cxnSp>
          <p:nvCxnSpPr>
            <p:cNvPr id="33" name="Straight Arrow Connector 32"/>
            <p:cNvCxnSpPr>
              <a:stCxn id="24" idx="3"/>
              <a:endCxn id="32" idx="1"/>
            </p:cNvCxnSpPr>
            <p:nvPr/>
          </p:nvCxnSpPr>
          <p:spPr>
            <a:xfrm>
              <a:off x="6697133" y="685800"/>
              <a:ext cx="541867" cy="0"/>
            </a:xfrm>
            <a:prstGeom prst="straightConnector1">
              <a:avLst/>
            </a:prstGeom>
            <a:noFill/>
            <a:ln w="28575" cap="flat" cmpd="sng" algn="ctr">
              <a:solidFill>
                <a:sysClr val="windowText" lastClr="000000"/>
              </a:solidFill>
              <a:prstDash val="solid"/>
              <a:headEnd type="arrow"/>
              <a:tailEnd type="arrow"/>
            </a:ln>
            <a:effectLst/>
          </p:spPr>
        </p:cxnSp>
      </p:grpSp>
      <p:sp>
        <p:nvSpPr>
          <p:cNvPr id="18" name="TextBox 17">
            <a:extLst>
              <a:ext uri="{FF2B5EF4-FFF2-40B4-BE49-F238E27FC236}">
                <a16:creationId xmlns:a16="http://schemas.microsoft.com/office/drawing/2014/main" id="{597398B5-E284-4755-B05C-61CE3953018B}"/>
              </a:ext>
            </a:extLst>
          </p:cNvPr>
          <p:cNvSpPr txBox="1"/>
          <p:nvPr/>
        </p:nvSpPr>
        <p:spPr>
          <a:xfrm rot="20018109">
            <a:off x="985256" y="1069750"/>
            <a:ext cx="486809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alpha val="19000"/>
                  </a:srgbClr>
                </a:solidFill>
                <a:effectLst/>
                <a:uLnTx/>
                <a:uFillTx/>
                <a:latin typeface="Arial"/>
                <a:ea typeface="+mn-ea"/>
                <a:cs typeface="+mn-cs"/>
              </a:rPr>
              <a:t>HUMAN</a:t>
            </a:r>
          </a:p>
        </p:txBody>
      </p:sp>
      <p:sp>
        <p:nvSpPr>
          <p:cNvPr id="19" name="TextBox 18">
            <a:extLst>
              <a:ext uri="{FF2B5EF4-FFF2-40B4-BE49-F238E27FC236}">
                <a16:creationId xmlns:a16="http://schemas.microsoft.com/office/drawing/2014/main" id="{47BD0584-F4E9-4C7E-9E94-5B1EA5A3987A}"/>
              </a:ext>
            </a:extLst>
          </p:cNvPr>
          <p:cNvSpPr txBox="1"/>
          <p:nvPr/>
        </p:nvSpPr>
        <p:spPr>
          <a:xfrm rot="20018109">
            <a:off x="3693925" y="1872704"/>
            <a:ext cx="486809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alpha val="19000"/>
                  </a:srgbClr>
                </a:solidFill>
                <a:effectLst/>
                <a:uLnTx/>
                <a:uFillTx/>
                <a:latin typeface="Arial"/>
                <a:ea typeface="+mn-ea"/>
                <a:cs typeface="+mn-cs"/>
              </a:rPr>
              <a:t>HUMAN</a:t>
            </a:r>
          </a:p>
        </p:txBody>
      </p:sp>
      <p:sp>
        <p:nvSpPr>
          <p:cNvPr id="20" name="TextBox 19">
            <a:extLst>
              <a:ext uri="{FF2B5EF4-FFF2-40B4-BE49-F238E27FC236}">
                <a16:creationId xmlns:a16="http://schemas.microsoft.com/office/drawing/2014/main" id="{9D5107E4-40B9-47EE-91D4-F1F9EABE2FFF}"/>
              </a:ext>
            </a:extLst>
          </p:cNvPr>
          <p:cNvSpPr txBox="1"/>
          <p:nvPr/>
        </p:nvSpPr>
        <p:spPr>
          <a:xfrm rot="20018109">
            <a:off x="6848898" y="2510046"/>
            <a:ext cx="486809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alpha val="19000"/>
                  </a:srgbClr>
                </a:solidFill>
                <a:effectLst/>
                <a:uLnTx/>
                <a:uFillTx/>
                <a:latin typeface="Arial"/>
                <a:ea typeface="+mn-ea"/>
                <a:cs typeface="+mn-cs"/>
              </a:rPr>
              <a:t>HUMAN</a:t>
            </a:r>
          </a:p>
        </p:txBody>
      </p:sp>
      <p:sp>
        <p:nvSpPr>
          <p:cNvPr id="34" name="TextBox 33">
            <a:extLst>
              <a:ext uri="{FF2B5EF4-FFF2-40B4-BE49-F238E27FC236}">
                <a16:creationId xmlns:a16="http://schemas.microsoft.com/office/drawing/2014/main" id="{EADDD7F1-6C95-41DD-AFE8-C33DF5AC3A17}"/>
              </a:ext>
            </a:extLst>
          </p:cNvPr>
          <p:cNvSpPr txBox="1"/>
          <p:nvPr/>
        </p:nvSpPr>
        <p:spPr>
          <a:xfrm>
            <a:off x="5607078" y="6488350"/>
            <a:ext cx="1244251"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David Chiu PhD</a:t>
            </a:r>
          </a:p>
        </p:txBody>
      </p:sp>
    </p:spTree>
    <p:extLst>
      <p:ext uri="{BB962C8B-B14F-4D97-AF65-F5344CB8AC3E}">
        <p14:creationId xmlns:p14="http://schemas.microsoft.com/office/powerpoint/2010/main" val="199446634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PROMISE 1.0</a:t>
            </a:r>
          </a:p>
        </p:txBody>
      </p:sp>
      <p:sp>
        <p:nvSpPr>
          <p:cNvPr id="3" name="Content Placeholder 2"/>
          <p:cNvSpPr>
            <a:spLocks noGrp="1"/>
          </p:cNvSpPr>
          <p:nvPr>
            <p:ph idx="1"/>
          </p:nvPr>
        </p:nvSpPr>
        <p:spPr/>
        <p:txBody>
          <a:bodyPr/>
          <a:lstStyle/>
          <a:p>
            <a:r>
              <a:rPr lang="en-US" dirty="0"/>
              <a:t>Components</a:t>
            </a:r>
          </a:p>
          <a:p>
            <a:endParaRPr lang="en-US" dirty="0"/>
          </a:p>
        </p:txBody>
      </p:sp>
      <p:sp>
        <p:nvSpPr>
          <p:cNvPr id="4" name="Slide Number Placeholder 3"/>
          <p:cNvSpPr>
            <a:spLocks noGrp="1"/>
          </p:cNvSpPr>
          <p:nvPr>
            <p:ph type="sldNum" sz="quarter" idx="12"/>
          </p:nvPr>
        </p:nvSpPr>
        <p:spPr/>
        <p:txBody>
          <a:bodyPr/>
          <a:lstStyle/>
          <a:p>
            <a:pPr marL="0" marR="0" lvl="0" indent="0" algn="r" defTabSz="799364" rtl="0" eaLnBrk="1" fontAlgn="auto" latinLnBrk="0" hangingPunct="1">
              <a:lnSpc>
                <a:spcPct val="100000"/>
              </a:lnSpc>
              <a:spcBef>
                <a:spcPts val="0"/>
              </a:spcBef>
              <a:spcAft>
                <a:spcPts val="0"/>
              </a:spcAft>
              <a:buClrTx/>
              <a:buSzTx/>
              <a:buFontTx/>
              <a:buNone/>
              <a:tabLst/>
              <a:defRPr/>
            </a:pPr>
            <a:fld id="{D57F1E4F-1CFF-5643-939E-217C01CDF565}" type="slidenum">
              <a:rPr kumimoji="0" lang="en-US" sz="750" b="1" i="0" u="none" strike="noStrike" kern="1200" cap="none" spc="0" normalizeH="0" baseline="0" noProof="0">
                <a:ln>
                  <a:noFill/>
                </a:ln>
                <a:solidFill>
                  <a:srgbClr val="424242"/>
                </a:solidFill>
                <a:effectLst/>
                <a:uLnTx/>
                <a:uFillTx/>
                <a:latin typeface="Arial"/>
                <a:ea typeface="+mn-ea"/>
                <a:cs typeface="+mn-cs"/>
              </a:rPr>
              <a:pPr marL="0" marR="0" lvl="0" indent="0" algn="r" defTabSz="799364" rtl="0" eaLnBrk="1" fontAlgn="auto" latinLnBrk="0" hangingPunct="1">
                <a:lnSpc>
                  <a:spcPct val="100000"/>
                </a:lnSpc>
                <a:spcBef>
                  <a:spcPts val="0"/>
                </a:spcBef>
                <a:spcAft>
                  <a:spcPts val="0"/>
                </a:spcAft>
                <a:buClrTx/>
                <a:buSzTx/>
                <a:buFontTx/>
                <a:buNone/>
                <a:tabLst/>
                <a:defRPr/>
              </a:pPr>
              <a:t>107</a:t>
            </a:fld>
            <a:endParaRPr kumimoji="0" lang="en-US" sz="750" b="1" i="0" u="none" strike="noStrike" kern="1200" cap="none" spc="0" normalizeH="0" baseline="0" noProof="0" dirty="0">
              <a:ln>
                <a:noFill/>
              </a:ln>
              <a:solidFill>
                <a:srgbClr val="424242"/>
              </a:solidFill>
              <a:effectLst/>
              <a:uLnTx/>
              <a:uFillTx/>
              <a:latin typeface="Arial"/>
              <a:ea typeface="+mn-ea"/>
              <a:cs typeface="+mn-cs"/>
            </a:endParaRP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6177321" y="1501436"/>
            <a:ext cx="5661074" cy="3965162"/>
          </a:xfrm>
          <a:prstGeom prst="rect">
            <a:avLst/>
          </a:prstGeom>
          <a:noFill/>
          <a:ln>
            <a:noFill/>
          </a:ln>
        </p:spPr>
      </p:pic>
      <p:grpSp>
        <p:nvGrpSpPr>
          <p:cNvPr id="22" name="Group 21"/>
          <p:cNvGrpSpPr/>
          <p:nvPr/>
        </p:nvGrpSpPr>
        <p:grpSpPr>
          <a:xfrm>
            <a:off x="850150" y="1945936"/>
            <a:ext cx="4876800" cy="3073400"/>
            <a:chOff x="3657600" y="381000"/>
            <a:chExt cx="4876800" cy="3073400"/>
          </a:xfrm>
        </p:grpSpPr>
        <p:sp>
          <p:nvSpPr>
            <p:cNvPr id="23" name="Rounded Rectangle 22"/>
            <p:cNvSpPr/>
            <p:nvPr/>
          </p:nvSpPr>
          <p:spPr>
            <a:xfrm>
              <a:off x="5401733" y="14732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Server</a:t>
              </a:r>
            </a:p>
          </p:txBody>
        </p:sp>
        <p:sp>
          <p:nvSpPr>
            <p:cNvPr id="24" name="Rounded Rectangle 23"/>
            <p:cNvSpPr/>
            <p:nvPr/>
          </p:nvSpPr>
          <p:spPr>
            <a:xfrm>
              <a:off x="5401733" y="3810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prstClr val="black"/>
                  </a:solidFill>
                  <a:effectLst/>
                  <a:uLnTx/>
                  <a:uFillTx/>
                  <a:latin typeface="Calibri"/>
                  <a:ea typeface="+mn-ea"/>
                  <a:cs typeface="+mn-cs"/>
                </a:rPr>
                <a:t>AlignRT</a:t>
              </a:r>
              <a:endParaRPr kumimoji="0" lang="en-US"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25" name="Rounded Rectangle 24"/>
            <p:cNvSpPr/>
            <p:nvPr/>
          </p:nvSpPr>
          <p:spPr>
            <a:xfrm>
              <a:off x="3657600" y="14732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In-room</a:t>
              </a:r>
            </a:p>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cameras</a:t>
              </a:r>
            </a:p>
          </p:txBody>
        </p:sp>
        <p:sp>
          <p:nvSpPr>
            <p:cNvPr id="26" name="Rounded Rectangle 25"/>
            <p:cNvSpPr/>
            <p:nvPr/>
          </p:nvSpPr>
          <p:spPr>
            <a:xfrm>
              <a:off x="4563533" y="2844800"/>
              <a:ext cx="1295400" cy="609600"/>
            </a:xfrm>
            <a:prstGeom prst="roundRect">
              <a:avLst/>
            </a:prstGeom>
            <a:solidFill>
              <a:schemeClr val="tx2">
                <a:lumMod val="40000"/>
                <a:lumOff val="60000"/>
              </a:schemeClr>
            </a:solid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Client</a:t>
              </a:r>
            </a:p>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(Therapist)</a:t>
              </a:r>
            </a:p>
          </p:txBody>
        </p:sp>
        <p:sp>
          <p:nvSpPr>
            <p:cNvPr id="27" name="Rounded Rectangle 26"/>
            <p:cNvSpPr/>
            <p:nvPr/>
          </p:nvSpPr>
          <p:spPr>
            <a:xfrm>
              <a:off x="6400800" y="28448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Client</a:t>
              </a:r>
              <a:br>
                <a:rPr kumimoji="0" lang="en-US" sz="1800" b="0" i="0" u="none" strike="noStrike" kern="0" cap="none" spc="0" normalizeH="0" baseline="0" noProof="0" dirty="0">
                  <a:ln>
                    <a:noFill/>
                  </a:ln>
                  <a:solidFill>
                    <a:prstClr val="black"/>
                  </a:solidFill>
                  <a:effectLst/>
                  <a:uLnTx/>
                  <a:uFillTx/>
                  <a:latin typeface="Calibri"/>
                  <a:ea typeface="+mn-ea"/>
                  <a:cs typeface="+mn-cs"/>
                </a:rPr>
              </a:br>
              <a:r>
                <a:rPr kumimoji="0" lang="en-US" sz="1800" b="0" i="0" u="none" strike="noStrike" kern="0" cap="none" spc="0" normalizeH="0" baseline="0" noProof="0" dirty="0">
                  <a:ln>
                    <a:noFill/>
                  </a:ln>
                  <a:solidFill>
                    <a:prstClr val="black"/>
                  </a:solidFill>
                  <a:effectLst/>
                  <a:uLnTx/>
                  <a:uFillTx/>
                  <a:latin typeface="Calibri"/>
                  <a:ea typeface="+mn-ea"/>
                  <a:cs typeface="+mn-cs"/>
                </a:rPr>
                <a:t>(Patient)</a:t>
              </a:r>
            </a:p>
          </p:txBody>
        </p:sp>
        <p:cxnSp>
          <p:nvCxnSpPr>
            <p:cNvPr id="28" name="Straight Arrow Connector 27"/>
            <p:cNvCxnSpPr>
              <a:stCxn id="23" idx="2"/>
              <a:endCxn id="26" idx="0"/>
            </p:cNvCxnSpPr>
            <p:nvPr/>
          </p:nvCxnSpPr>
          <p:spPr>
            <a:xfrm flipH="1">
              <a:off x="5211233" y="2082800"/>
              <a:ext cx="838200" cy="762000"/>
            </a:xfrm>
            <a:prstGeom prst="straightConnector1">
              <a:avLst/>
            </a:prstGeom>
            <a:noFill/>
            <a:ln w="28575" cap="flat" cmpd="sng" algn="ctr">
              <a:solidFill>
                <a:sysClr val="windowText" lastClr="000000"/>
              </a:solidFill>
              <a:prstDash val="dash"/>
              <a:headEnd type="arrow"/>
              <a:tailEnd type="arrow"/>
            </a:ln>
            <a:effectLst/>
          </p:spPr>
        </p:cxnSp>
        <p:cxnSp>
          <p:nvCxnSpPr>
            <p:cNvPr id="29" name="Straight Arrow Connector 28"/>
            <p:cNvCxnSpPr>
              <a:stCxn id="23" idx="2"/>
              <a:endCxn id="27" idx="0"/>
            </p:cNvCxnSpPr>
            <p:nvPr/>
          </p:nvCxnSpPr>
          <p:spPr>
            <a:xfrm>
              <a:off x="6049433" y="2082800"/>
              <a:ext cx="999067" cy="762000"/>
            </a:xfrm>
            <a:prstGeom prst="straightConnector1">
              <a:avLst/>
            </a:prstGeom>
            <a:noFill/>
            <a:ln w="28575" cap="flat" cmpd="sng" algn="ctr">
              <a:solidFill>
                <a:sysClr val="windowText" lastClr="000000"/>
              </a:solidFill>
              <a:prstDash val="dash"/>
              <a:headEnd type="arrow"/>
              <a:tailEnd type="arrow"/>
            </a:ln>
            <a:effectLst/>
          </p:spPr>
        </p:cxnSp>
        <p:cxnSp>
          <p:nvCxnSpPr>
            <p:cNvPr id="30" name="Straight Arrow Connector 29"/>
            <p:cNvCxnSpPr>
              <a:stCxn id="24" idx="2"/>
              <a:endCxn id="23" idx="0"/>
            </p:cNvCxnSpPr>
            <p:nvPr/>
          </p:nvCxnSpPr>
          <p:spPr>
            <a:xfrm>
              <a:off x="6049433" y="990600"/>
              <a:ext cx="0" cy="482600"/>
            </a:xfrm>
            <a:prstGeom prst="straightConnector1">
              <a:avLst/>
            </a:prstGeom>
            <a:noFill/>
            <a:ln w="28575" cap="flat" cmpd="sng" algn="ctr">
              <a:solidFill>
                <a:sysClr val="windowText" lastClr="000000"/>
              </a:solidFill>
              <a:prstDash val="dash"/>
              <a:tailEnd type="arrow"/>
            </a:ln>
            <a:effectLst/>
          </p:spPr>
        </p:cxnSp>
        <p:cxnSp>
          <p:nvCxnSpPr>
            <p:cNvPr id="31" name="Straight Arrow Connector 30"/>
            <p:cNvCxnSpPr>
              <a:stCxn id="25" idx="3"/>
              <a:endCxn id="23" idx="1"/>
            </p:cNvCxnSpPr>
            <p:nvPr/>
          </p:nvCxnSpPr>
          <p:spPr>
            <a:xfrm>
              <a:off x="4953000" y="1778000"/>
              <a:ext cx="448733" cy="0"/>
            </a:xfrm>
            <a:prstGeom prst="straightConnector1">
              <a:avLst/>
            </a:prstGeom>
            <a:noFill/>
            <a:ln w="28575" cap="flat" cmpd="sng" algn="ctr">
              <a:solidFill>
                <a:sysClr val="windowText" lastClr="000000"/>
              </a:solidFill>
              <a:prstDash val="solid"/>
              <a:tailEnd type="arrow"/>
            </a:ln>
            <a:effectLst/>
          </p:spPr>
        </p:cxnSp>
        <p:sp>
          <p:nvSpPr>
            <p:cNvPr id="32" name="Rounded Rectangle 31"/>
            <p:cNvSpPr/>
            <p:nvPr/>
          </p:nvSpPr>
          <p:spPr>
            <a:xfrm>
              <a:off x="7239000" y="381000"/>
              <a:ext cx="1295400" cy="609600"/>
            </a:xfrm>
            <a:prstGeom prst="roundRect">
              <a:avLst/>
            </a:prstGeom>
            <a:noFill/>
            <a:ln w="25400" cap="flat" cmpd="sng" algn="ctr">
              <a:solidFill>
                <a:sysClr val="windowText" lastClr="000000"/>
              </a:solidFill>
              <a:prstDash val="solid"/>
            </a:ln>
            <a:effectLst/>
          </p:spPr>
          <p:txBody>
            <a:bodyPr rtlCol="0" anchor="ctr"/>
            <a:lstStyle/>
            <a:p>
              <a:pPr marL="0" marR="0" lvl="0" indent="0" algn="ctr" defTabSz="914392"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Linac</a:t>
              </a:r>
            </a:p>
          </p:txBody>
        </p:sp>
        <p:cxnSp>
          <p:nvCxnSpPr>
            <p:cNvPr id="33" name="Straight Arrow Connector 32"/>
            <p:cNvCxnSpPr>
              <a:stCxn id="24" idx="3"/>
              <a:endCxn id="32" idx="1"/>
            </p:cNvCxnSpPr>
            <p:nvPr/>
          </p:nvCxnSpPr>
          <p:spPr>
            <a:xfrm>
              <a:off x="6697133" y="685800"/>
              <a:ext cx="541867" cy="0"/>
            </a:xfrm>
            <a:prstGeom prst="straightConnector1">
              <a:avLst/>
            </a:prstGeom>
            <a:noFill/>
            <a:ln w="28575" cap="flat" cmpd="sng" algn="ctr">
              <a:solidFill>
                <a:sysClr val="windowText" lastClr="000000"/>
              </a:solidFill>
              <a:prstDash val="solid"/>
              <a:headEnd type="arrow"/>
              <a:tailEnd type="arrow"/>
            </a:ln>
            <a:effectLst/>
          </p:spPr>
        </p:cxnSp>
      </p:grpSp>
      <p:sp>
        <p:nvSpPr>
          <p:cNvPr id="18" name="TextBox 17">
            <a:extLst>
              <a:ext uri="{FF2B5EF4-FFF2-40B4-BE49-F238E27FC236}">
                <a16:creationId xmlns:a16="http://schemas.microsoft.com/office/drawing/2014/main" id="{F7AF7DB2-0AE1-44F6-85A9-CFBF35A0D127}"/>
              </a:ext>
            </a:extLst>
          </p:cNvPr>
          <p:cNvSpPr txBox="1"/>
          <p:nvPr/>
        </p:nvSpPr>
        <p:spPr>
          <a:xfrm rot="20171081">
            <a:off x="1406984" y="-401562"/>
            <a:ext cx="9518124" cy="60016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Arial"/>
                <a:ea typeface="+mn-ea"/>
                <a:cs typeface="+mn-cs"/>
              </a:rPr>
              <a:t>A INTELIGENCE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Arial"/>
                <a:ea typeface="+mn-ea"/>
                <a:cs typeface="+mn-cs"/>
              </a:rPr>
              <a:t>PREDICTS KIDS MOTION</a:t>
            </a:r>
          </a:p>
        </p:txBody>
      </p:sp>
      <p:sp>
        <p:nvSpPr>
          <p:cNvPr id="19" name="TextBox 18">
            <a:extLst>
              <a:ext uri="{FF2B5EF4-FFF2-40B4-BE49-F238E27FC236}">
                <a16:creationId xmlns:a16="http://schemas.microsoft.com/office/drawing/2014/main" id="{6F928009-7AE8-43DD-8294-47D21CC4330E}"/>
              </a:ext>
            </a:extLst>
          </p:cNvPr>
          <p:cNvSpPr txBox="1"/>
          <p:nvPr/>
        </p:nvSpPr>
        <p:spPr>
          <a:xfrm>
            <a:off x="5607078" y="6488350"/>
            <a:ext cx="1244251"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David Chiu PhD</a:t>
            </a:r>
          </a:p>
        </p:txBody>
      </p:sp>
    </p:spTree>
    <p:extLst>
      <p:ext uri="{BB962C8B-B14F-4D97-AF65-F5344CB8AC3E}">
        <p14:creationId xmlns:p14="http://schemas.microsoft.com/office/powerpoint/2010/main" val="178793294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INVOLVED NODES trial </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14819283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DF466-E363-5D1F-7EA3-F32234B37D9B}"/>
              </a:ext>
            </a:extLst>
          </p:cNvPr>
          <p:cNvSpPr>
            <a:spLocks noGrp="1"/>
          </p:cNvSpPr>
          <p:nvPr>
            <p:ph type="title"/>
          </p:nvPr>
        </p:nvSpPr>
        <p:spPr/>
        <p:txBody>
          <a:bodyPr/>
          <a:lstStyle/>
          <a:p>
            <a:r>
              <a:rPr lang="en-US" dirty="0"/>
              <a:t>Predict Lymph Node Malignancy</a:t>
            </a:r>
          </a:p>
        </p:txBody>
      </p:sp>
      <p:sp>
        <p:nvSpPr>
          <p:cNvPr id="3" name="Content Placeholder 2">
            <a:extLst>
              <a:ext uri="{FF2B5EF4-FFF2-40B4-BE49-F238E27FC236}">
                <a16:creationId xmlns:a16="http://schemas.microsoft.com/office/drawing/2014/main" id="{83E8D141-46E9-F550-2CF3-4177F30B41B2}"/>
              </a:ext>
            </a:extLst>
          </p:cNvPr>
          <p:cNvSpPr>
            <a:spLocks noGrp="1"/>
          </p:cNvSpPr>
          <p:nvPr>
            <p:ph idx="1"/>
          </p:nvPr>
        </p:nvSpPr>
        <p:spPr>
          <a:xfrm>
            <a:off x="2301875" y="858033"/>
            <a:ext cx="5986256" cy="5425507"/>
          </a:xfrm>
        </p:spPr>
        <p:txBody>
          <a:bodyPr/>
          <a:lstStyle/>
          <a:p>
            <a:pPr>
              <a:spcBef>
                <a:spcPts val="0"/>
              </a:spcBef>
              <a:spcAft>
                <a:spcPts val="0"/>
              </a:spcAft>
            </a:pPr>
            <a:r>
              <a:rPr lang="en-US" sz="2000" dirty="0"/>
              <a:t>AI-based model predicts the malignancy status of otherwise benign-appearing lymph nodes</a:t>
            </a:r>
          </a:p>
          <a:p>
            <a:pPr>
              <a:spcBef>
                <a:spcPts val="0"/>
              </a:spcBef>
              <a:spcAft>
                <a:spcPts val="0"/>
              </a:spcAft>
            </a:pPr>
            <a:endParaRPr lang="en-US" sz="2000" dirty="0"/>
          </a:p>
          <a:p>
            <a:pPr>
              <a:spcBef>
                <a:spcPts val="0"/>
              </a:spcBef>
              <a:spcAft>
                <a:spcPts val="0"/>
              </a:spcAft>
            </a:pPr>
            <a:r>
              <a:rPr lang="en-US" sz="2000" dirty="0"/>
              <a:t>Eliminating elective neck irradiation and strictly treating involved and suspicious lymph nodes</a:t>
            </a:r>
          </a:p>
          <a:p>
            <a:pPr>
              <a:spcBef>
                <a:spcPts val="0"/>
              </a:spcBef>
              <a:spcAft>
                <a:spcPts val="0"/>
              </a:spcAft>
            </a:pPr>
            <a:endParaRPr lang="en-US" sz="2000" dirty="0"/>
          </a:p>
          <a:p>
            <a:pPr>
              <a:spcBef>
                <a:spcPts val="0"/>
              </a:spcBef>
              <a:spcAft>
                <a:spcPts val="0"/>
              </a:spcAft>
            </a:pPr>
            <a:r>
              <a:rPr lang="en-US" sz="2000" dirty="0"/>
              <a:t>INRT-AIR: Prospective Phase II Study</a:t>
            </a:r>
          </a:p>
          <a:p>
            <a:pPr lvl="1">
              <a:spcBef>
                <a:spcPts val="0"/>
              </a:spcBef>
              <a:spcAft>
                <a:spcPts val="0"/>
              </a:spcAft>
            </a:pPr>
            <a:r>
              <a:rPr lang="en-US" sz="1800" dirty="0"/>
              <a:t>First prospective study of involved nodal radiotherapy in H&amp;N cancer</a:t>
            </a:r>
          </a:p>
          <a:p>
            <a:pPr lvl="1">
              <a:spcBef>
                <a:spcPts val="0"/>
              </a:spcBef>
              <a:spcAft>
                <a:spcPts val="0"/>
              </a:spcAft>
            </a:pPr>
            <a:r>
              <a:rPr lang="en-US" sz="1800" dirty="0"/>
              <a:t>8/2019- 9/2020 enrolled 67 patents</a:t>
            </a:r>
          </a:p>
          <a:p>
            <a:pPr lvl="1">
              <a:spcBef>
                <a:spcPts val="0"/>
              </a:spcBef>
              <a:spcAft>
                <a:spcPts val="0"/>
              </a:spcAft>
            </a:pPr>
            <a:r>
              <a:rPr lang="en-US" sz="1800" dirty="0"/>
              <a:t>Minimum follow-up ~ 3 years for surviving patients, without any solitary elective nodal failure, and patient-reported outcomes superior to any H&amp;N prospective study of radiotherapy</a:t>
            </a:r>
          </a:p>
        </p:txBody>
      </p:sp>
      <p:sp>
        <p:nvSpPr>
          <p:cNvPr id="4" name="Slide Number Placeholder 3">
            <a:extLst>
              <a:ext uri="{FF2B5EF4-FFF2-40B4-BE49-F238E27FC236}">
                <a16:creationId xmlns:a16="http://schemas.microsoft.com/office/drawing/2014/main" id="{ABBAB6F2-89D8-A147-963D-757620EDEC58}"/>
              </a:ext>
            </a:extLst>
          </p:cNvPr>
          <p:cNvSpPr>
            <a:spLocks noGrp="1"/>
          </p:cNvSpPr>
          <p:nvPr>
            <p:ph type="sldNum" sz="quarter" idx="10"/>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fld id="{8D5A5518-D2D0-194A-A198-1F18B247223D}" type="slidenum">
              <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rPr>
              <a:pPr marL="0" marR="0" lvl="0" indent="0" algn="l" defTabSz="457200" rtl="0" eaLnBrk="1" fontAlgn="base" latinLnBrk="0" hangingPunct="1">
                <a:lnSpc>
                  <a:spcPct val="100000"/>
                </a:lnSpc>
                <a:spcBef>
                  <a:spcPct val="0"/>
                </a:spcBef>
                <a:spcAft>
                  <a:spcPct val="0"/>
                </a:spcAft>
                <a:buClrTx/>
                <a:buSzTx/>
                <a:buFontTx/>
                <a:buNone/>
                <a:tabLst/>
                <a:defRPr/>
              </a:pPr>
              <a:t>109</a:t>
            </a:fld>
            <a:endParaRPr kumimoji="0" lang="en-US" sz="1000" b="0" i="0" u="none" strike="noStrike" kern="1200" cap="none" spc="0" normalizeH="0" baseline="0" noProof="0" dirty="0">
              <a:ln>
                <a:noFill/>
              </a:ln>
              <a:solidFill>
                <a:srgbClr val="FFFFFF"/>
              </a:solidFill>
              <a:effectLst/>
              <a:uLnTx/>
              <a:uFillTx/>
              <a:latin typeface="Helvetica" charset="0"/>
              <a:ea typeface="ＭＳ Ｐゴシック" charset="0"/>
              <a:cs typeface="Helvetica" charset="0"/>
            </a:endParaRPr>
          </a:p>
        </p:txBody>
      </p:sp>
      <p:sp>
        <p:nvSpPr>
          <p:cNvPr id="5" name="TextBox 4">
            <a:extLst>
              <a:ext uri="{FF2B5EF4-FFF2-40B4-BE49-F238E27FC236}">
                <a16:creationId xmlns:a16="http://schemas.microsoft.com/office/drawing/2014/main" id="{2EBDFC8B-78A0-6A6A-F524-05B42CFAE470}"/>
              </a:ext>
            </a:extLst>
          </p:cNvPr>
          <p:cNvSpPr txBox="1"/>
          <p:nvPr/>
        </p:nvSpPr>
        <p:spPr>
          <a:xfrm>
            <a:off x="8129188" y="2894192"/>
            <a:ext cx="2613204" cy="430887"/>
          </a:xfrm>
          <a:prstGeom prst="rect">
            <a:avLst/>
          </a:prstGeom>
          <a:noFill/>
        </p:spPr>
        <p:txBody>
          <a:bodyPr wrap="squar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1F497D"/>
                </a:solidFill>
                <a:effectLst/>
                <a:uLnTx/>
                <a:uFillTx/>
                <a:latin typeface="Calibri" charset="0"/>
                <a:ea typeface="ＭＳ Ｐゴシック" charset="0"/>
                <a:cs typeface="+mn-cs"/>
              </a:rPr>
              <a:t>Chen,…, Wang, </a:t>
            </a:r>
            <a:r>
              <a:rPr kumimoji="0" lang="en-US" sz="1100" b="0" i="1" u="none" strike="noStrike" kern="1200" cap="none" spc="0" normalizeH="0" baseline="0" noProof="0" dirty="0">
                <a:ln>
                  <a:noFill/>
                </a:ln>
                <a:solidFill>
                  <a:srgbClr val="1F497D"/>
                </a:solidFill>
                <a:effectLst/>
                <a:uLnTx/>
                <a:uFillTx/>
                <a:latin typeface="Calibri" charset="0"/>
                <a:ea typeface="ＭＳ Ｐゴシック" charset="0"/>
                <a:cs typeface="+mn-cs"/>
              </a:rPr>
              <a:t>PMB</a:t>
            </a:r>
            <a:r>
              <a:rPr kumimoji="0" lang="en-US" sz="1100" b="0" i="0" u="none" strike="noStrike" kern="1200" cap="none" spc="0" normalizeH="0" baseline="0" noProof="0" dirty="0">
                <a:ln>
                  <a:noFill/>
                </a:ln>
                <a:solidFill>
                  <a:srgbClr val="1F497D"/>
                </a:solidFill>
                <a:effectLst/>
                <a:uLnTx/>
                <a:uFillTx/>
                <a:latin typeface="Calibri" charset="0"/>
                <a:ea typeface="ＭＳ Ｐゴシック" charset="0"/>
                <a:cs typeface="+mn-cs"/>
              </a:rPr>
              <a:t>, </a:t>
            </a:r>
            <a:r>
              <a:rPr kumimoji="0" lang="nl-NL" sz="1100" b="0" i="0" u="none" strike="noStrike" kern="1200" cap="none" spc="0" normalizeH="0" baseline="0" noProof="0" dirty="0">
                <a:ln>
                  <a:noFill/>
                </a:ln>
                <a:solidFill>
                  <a:srgbClr val="1F497D"/>
                </a:solidFill>
                <a:effectLst/>
                <a:uLnTx/>
                <a:uFillTx/>
                <a:latin typeface="Calibri" charset="0"/>
                <a:ea typeface="ＭＳ Ｐゴシック" charset="0"/>
                <a:cs typeface="+mn-cs"/>
              </a:rPr>
              <a:t>64(7)075011, 2019</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1F497D"/>
                </a:solidFill>
                <a:effectLst/>
                <a:uLnTx/>
                <a:uFillTx/>
                <a:latin typeface="Calibri" charset="0"/>
                <a:ea typeface="ＭＳ Ｐゴシック" charset="0"/>
                <a:cs typeface="+mn-cs"/>
              </a:rPr>
              <a:t>Sher et al, Clin Cancer Res 2023 (accepted)</a:t>
            </a:r>
          </a:p>
        </p:txBody>
      </p:sp>
      <p:pic>
        <p:nvPicPr>
          <p:cNvPr id="6" name="Picture 5" descr="Jing Wang, Ph.D.">
            <a:extLst>
              <a:ext uri="{FF2B5EF4-FFF2-40B4-BE49-F238E27FC236}">
                <a16:creationId xmlns:a16="http://schemas.microsoft.com/office/drawing/2014/main" id="{277DB877-B9B8-242A-DDC9-AA4E3F38C6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346" y="957424"/>
            <a:ext cx="1101180" cy="165176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avid Sher, M.D., M.P.H.">
            <a:extLst>
              <a:ext uri="{FF2B5EF4-FFF2-40B4-BE49-F238E27FC236}">
                <a16:creationId xmlns:a16="http://schemas.microsoft.com/office/drawing/2014/main" id="{E59426E9-4A80-16E2-FECB-40EE6E6F38E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35791" y="957423"/>
            <a:ext cx="1101179" cy="165332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2EFE1D6-7624-FD52-C427-2F8C8D19841D}"/>
              </a:ext>
            </a:extLst>
          </p:cNvPr>
          <p:cNvSpPr txBox="1"/>
          <p:nvPr/>
        </p:nvSpPr>
        <p:spPr>
          <a:xfrm>
            <a:off x="8233043" y="2654701"/>
            <a:ext cx="1318059" cy="276999"/>
          </a:xfrm>
          <a:prstGeom prst="rect">
            <a:avLst/>
          </a:prstGeom>
          <a:noFill/>
        </p:spPr>
        <p:txBody>
          <a:bodyPr wrap="squar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1F497D"/>
                </a:solidFill>
                <a:effectLst/>
                <a:uLnTx/>
                <a:uFillTx/>
                <a:latin typeface="Calibri" charset="0"/>
                <a:ea typeface="ＭＳ Ｐゴシック" charset="0"/>
                <a:cs typeface="+mn-cs"/>
              </a:rPr>
              <a:t>Jing Wang, Ph.D.</a:t>
            </a:r>
          </a:p>
        </p:txBody>
      </p:sp>
      <p:sp>
        <p:nvSpPr>
          <p:cNvPr id="9" name="TextBox 8">
            <a:extLst>
              <a:ext uri="{FF2B5EF4-FFF2-40B4-BE49-F238E27FC236}">
                <a16:creationId xmlns:a16="http://schemas.microsoft.com/office/drawing/2014/main" id="{900CAEFC-AD57-C1C3-C256-AD4D2B07FD7C}"/>
              </a:ext>
            </a:extLst>
          </p:cNvPr>
          <p:cNvSpPr txBox="1"/>
          <p:nvPr/>
        </p:nvSpPr>
        <p:spPr>
          <a:xfrm>
            <a:off x="9371526" y="2654701"/>
            <a:ext cx="1296474" cy="276999"/>
          </a:xfrm>
          <a:prstGeom prst="rect">
            <a:avLst/>
          </a:prstGeom>
          <a:noFill/>
        </p:spPr>
        <p:txBody>
          <a:bodyPr wrap="squar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1F497D"/>
                </a:solidFill>
                <a:effectLst/>
                <a:uLnTx/>
                <a:uFillTx/>
                <a:latin typeface="Calibri" charset="0"/>
                <a:ea typeface="ＭＳ Ｐゴシック" charset="0"/>
                <a:cs typeface="+mn-cs"/>
              </a:rPr>
              <a:t>David Sher, M.D.</a:t>
            </a:r>
          </a:p>
        </p:txBody>
      </p:sp>
      <p:grpSp>
        <p:nvGrpSpPr>
          <p:cNvPr id="12" name="Group 11">
            <a:extLst>
              <a:ext uri="{FF2B5EF4-FFF2-40B4-BE49-F238E27FC236}">
                <a16:creationId xmlns:a16="http://schemas.microsoft.com/office/drawing/2014/main" id="{0BA0C34D-DF82-9EA8-8DA0-EE92F161B8D5}"/>
              </a:ext>
            </a:extLst>
          </p:cNvPr>
          <p:cNvGrpSpPr/>
          <p:nvPr/>
        </p:nvGrpSpPr>
        <p:grpSpPr>
          <a:xfrm>
            <a:off x="8504409" y="3647585"/>
            <a:ext cx="2032560" cy="2635954"/>
            <a:chOff x="6980409" y="3647585"/>
            <a:chExt cx="2032560" cy="2635954"/>
          </a:xfrm>
        </p:grpSpPr>
        <p:pic>
          <p:nvPicPr>
            <p:cNvPr id="1028" name="Picture 4" descr="Fig. 2">
              <a:extLst>
                <a:ext uri="{FF2B5EF4-FFF2-40B4-BE49-F238E27FC236}">
                  <a16:creationId xmlns:a16="http://schemas.microsoft.com/office/drawing/2014/main" id="{28DDC759-DAC0-ED6D-78AE-A2B1DA297AC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0384"/>
            <a:stretch/>
          </p:blipFill>
          <p:spPr bwMode="auto">
            <a:xfrm>
              <a:off x="6980409" y="3647585"/>
              <a:ext cx="2032560" cy="263595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710B1BE-BC01-4443-B5B7-E7A3454987E1}"/>
                </a:ext>
              </a:extLst>
            </p:cNvPr>
            <p:cNvSpPr txBox="1"/>
            <p:nvPr/>
          </p:nvSpPr>
          <p:spPr>
            <a:xfrm>
              <a:off x="6980409" y="3647585"/>
              <a:ext cx="234430" cy="369332"/>
            </a:xfrm>
            <a:prstGeom prst="rect">
              <a:avLst/>
            </a:prstGeom>
            <a:solidFill>
              <a:schemeClr val="tx1"/>
            </a:solidFill>
          </p:spPr>
          <p:txBody>
            <a:bodyPr wrap="squar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highlight>
                  <a:srgbClr val="000000"/>
                </a:highlight>
                <a:uLnTx/>
                <a:uFillTx/>
                <a:latin typeface="Calibri" charset="0"/>
                <a:ea typeface="ＭＳ Ｐゴシック" charset="0"/>
                <a:cs typeface="+mn-cs"/>
              </a:endParaRPr>
            </a:p>
          </p:txBody>
        </p:sp>
      </p:grpSp>
      <p:sp>
        <p:nvSpPr>
          <p:cNvPr id="10" name="TextBox 9">
            <a:extLst>
              <a:ext uri="{FF2B5EF4-FFF2-40B4-BE49-F238E27FC236}">
                <a16:creationId xmlns:a16="http://schemas.microsoft.com/office/drawing/2014/main" id="{851D7EE2-65A8-EAA8-BC2D-3241EFE9347F}"/>
              </a:ext>
            </a:extLst>
          </p:cNvPr>
          <p:cNvSpPr txBox="1"/>
          <p:nvPr/>
        </p:nvSpPr>
        <p:spPr>
          <a:xfrm>
            <a:off x="4863032" y="6439456"/>
            <a:ext cx="2465936" cy="261610"/>
          </a:xfrm>
          <a:prstGeom prst="rect">
            <a:avLst/>
          </a:prstGeom>
          <a:noFill/>
        </p:spPr>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charset="0"/>
                <a:ea typeface="ＭＳ Ｐゴシック" charset="0"/>
                <a:cs typeface="+mn-cs"/>
              </a:rPr>
              <a:t>© Steve Jiang, Ph.D., MAIA Lab, 2023</a:t>
            </a:r>
          </a:p>
        </p:txBody>
      </p:sp>
      <p:sp>
        <p:nvSpPr>
          <p:cNvPr id="14" name="TextBox 13">
            <a:extLst>
              <a:ext uri="{FF2B5EF4-FFF2-40B4-BE49-F238E27FC236}">
                <a16:creationId xmlns:a16="http://schemas.microsoft.com/office/drawing/2014/main" id="{859A858D-B190-4F30-8B2C-28E9522C4614}"/>
              </a:ext>
            </a:extLst>
          </p:cNvPr>
          <p:cNvSpPr txBox="1"/>
          <p:nvPr/>
        </p:nvSpPr>
        <p:spPr>
          <a:xfrm rot="19955989">
            <a:off x="896865" y="2640598"/>
            <a:ext cx="846251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Calibri"/>
                <a:ea typeface="+mn-ea"/>
                <a:cs typeface="+mn-cs"/>
              </a:rPr>
              <a:t>A INTELIGENCE</a:t>
            </a:r>
          </a:p>
        </p:txBody>
      </p:sp>
    </p:spTree>
    <p:extLst>
      <p:ext uri="{BB962C8B-B14F-4D97-AF65-F5344CB8AC3E}">
        <p14:creationId xmlns:p14="http://schemas.microsoft.com/office/powerpoint/2010/main" val="2627474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SOLD! Started as HEP Theorist, continued as HEP experimentalist and ended up as </a:t>
            </a:r>
            <a:r>
              <a:rPr kumimoji="0" lang="en-US" sz="4000" b="1" i="0" u="none" strike="noStrike" kern="1200" cap="none" spc="0" normalizeH="0" baseline="0" noProof="0" dirty="0">
                <a:ln>
                  <a:noFill/>
                </a:ln>
                <a:solidFill>
                  <a:srgbClr val="FF0000"/>
                </a:solidFill>
                <a:effectLst/>
                <a:uLnTx/>
                <a:uFillTx/>
                <a:latin typeface="Arial"/>
                <a:ea typeface="+mn-ea"/>
                <a:cs typeface="+mn-cs"/>
              </a:rPr>
              <a:t>Medical Physicist </a:t>
            </a:r>
            <a:r>
              <a:rPr kumimoji="0" lang="en-US" sz="4000" b="1" i="0" u="none" strike="noStrike" kern="1200" cap="none" spc="0" normalizeH="0" baseline="0" noProof="0" dirty="0">
                <a:ln>
                  <a:noFill/>
                </a:ln>
                <a:solidFill>
                  <a:srgbClr val="FF0000"/>
                </a:solidFill>
                <a:effectLst/>
                <a:uLnTx/>
                <a:uFillTx/>
                <a:latin typeface="Arial"/>
                <a:ea typeface="+mn-ea"/>
                <a:cs typeface="+mn-cs"/>
                <a:sym typeface="Wingdings" panose="05000000000000000000" pitchFamily="2" charset="2"/>
              </a:rPr>
              <a:t> </a:t>
            </a:r>
            <a:endParaRPr kumimoji="0" lang="en-US" sz="4000" b="1" i="0" u="none" strike="noStrike" kern="1200" cap="none" spc="0" normalizeH="0" baseline="0" noProof="0" dirty="0">
              <a:ln>
                <a:noFill/>
              </a:ln>
              <a:solidFill>
                <a:srgbClr val="FF0000"/>
              </a:solidFill>
              <a:effectLst/>
              <a:uLnTx/>
              <a:uFillTx/>
              <a:latin typeface="Arial"/>
              <a:ea typeface="+mn-ea"/>
              <a:cs typeface="+mn-cs"/>
            </a:endParaRP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863401200"/>
      </p:ext>
    </p:extLst>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74C8E-C2D9-43AD-9CD7-67C8D01BA853}"/>
              </a:ext>
            </a:extLst>
          </p:cNvPr>
          <p:cNvSpPr>
            <a:spLocks noGrp="1"/>
          </p:cNvSpPr>
          <p:nvPr>
            <p:ph type="title"/>
          </p:nvPr>
        </p:nvSpPr>
        <p:spPr/>
        <p:txBody>
          <a:bodyPr/>
          <a:lstStyle/>
          <a:p>
            <a:r>
              <a:rPr lang="en-US" sz="2800" dirty="0"/>
              <a:t>Normal tissue dose sparing with INRT-AIR</a:t>
            </a:r>
          </a:p>
        </p:txBody>
      </p:sp>
      <p:sp>
        <p:nvSpPr>
          <p:cNvPr id="3" name="Content Placeholder 2">
            <a:extLst>
              <a:ext uri="{FF2B5EF4-FFF2-40B4-BE49-F238E27FC236}">
                <a16:creationId xmlns:a16="http://schemas.microsoft.com/office/drawing/2014/main" id="{1FB83993-7887-4340-9906-928AAD57C2A6}"/>
              </a:ext>
            </a:extLst>
          </p:cNvPr>
          <p:cNvSpPr>
            <a:spLocks noGrp="1"/>
          </p:cNvSpPr>
          <p:nvPr>
            <p:ph idx="1"/>
          </p:nvPr>
        </p:nvSpPr>
        <p:spPr/>
        <p:txBody>
          <a:bodyPr/>
          <a:lstStyle/>
          <a:p>
            <a:endParaRPr lang="en-US"/>
          </a:p>
        </p:txBody>
      </p:sp>
      <p:pic>
        <p:nvPicPr>
          <p:cNvPr id="6" name="Picture 5">
            <a:extLst>
              <a:ext uri="{FF2B5EF4-FFF2-40B4-BE49-F238E27FC236}">
                <a16:creationId xmlns:a16="http://schemas.microsoft.com/office/drawing/2014/main" id="{9B77F9D8-394C-427A-8E14-1A4EB8A302E8}"/>
              </a:ext>
            </a:extLst>
          </p:cNvPr>
          <p:cNvPicPr>
            <a:picLocks noChangeAspect="1"/>
          </p:cNvPicPr>
          <p:nvPr/>
        </p:nvPicPr>
        <p:blipFill>
          <a:blip r:embed="rId2"/>
          <a:stretch>
            <a:fillRect/>
          </a:stretch>
        </p:blipFill>
        <p:spPr>
          <a:xfrm>
            <a:off x="1843089" y="1211263"/>
            <a:ext cx="8647737" cy="4090600"/>
          </a:xfrm>
          <a:prstGeom prst="rect">
            <a:avLst/>
          </a:prstGeom>
        </p:spPr>
      </p:pic>
      <p:sp>
        <p:nvSpPr>
          <p:cNvPr id="5" name="TextBox 4">
            <a:extLst>
              <a:ext uri="{FF2B5EF4-FFF2-40B4-BE49-F238E27FC236}">
                <a16:creationId xmlns:a16="http://schemas.microsoft.com/office/drawing/2014/main" id="{E019E532-DCB8-4169-B208-EF331D934A38}"/>
              </a:ext>
            </a:extLst>
          </p:cNvPr>
          <p:cNvSpPr txBox="1"/>
          <p:nvPr/>
        </p:nvSpPr>
        <p:spPr>
          <a:xfrm>
            <a:off x="5607078" y="6488350"/>
            <a:ext cx="1266693"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Jing </a:t>
            </a:r>
            <a:r>
              <a:rPr kumimoji="0" lang="en-US" sz="1100" b="1" i="0" u="none" strike="noStrike" kern="1200" cap="none" spc="0" normalizeH="0" baseline="0" noProof="0" dirty="0" err="1">
                <a:ln>
                  <a:noFill/>
                </a:ln>
                <a:solidFill>
                  <a:prstClr val="white"/>
                </a:solidFill>
                <a:effectLst/>
                <a:uLnTx/>
                <a:uFillTx/>
                <a:latin typeface="Arial"/>
                <a:ea typeface="+mn-ea"/>
                <a:cs typeface="+mn-cs"/>
              </a:rPr>
              <a:t>Wangt</a:t>
            </a:r>
            <a:r>
              <a:rPr kumimoji="0" lang="en-US" sz="1100" b="1" i="0" u="none" strike="noStrike" kern="1200" cap="none" spc="0" normalizeH="0" baseline="0" noProof="0" dirty="0">
                <a:ln>
                  <a:noFill/>
                </a:ln>
                <a:solidFill>
                  <a:prstClr val="white"/>
                </a:solidFill>
                <a:effectLst/>
                <a:uLnTx/>
                <a:uFillTx/>
                <a:latin typeface="Arial"/>
                <a:ea typeface="+mn-ea"/>
                <a:cs typeface="+mn-cs"/>
              </a:rPr>
              <a:t> PhD</a:t>
            </a:r>
          </a:p>
        </p:txBody>
      </p:sp>
    </p:spTree>
    <p:extLst>
      <p:ext uri="{BB962C8B-B14F-4D97-AF65-F5344CB8AC3E}">
        <p14:creationId xmlns:p14="http://schemas.microsoft.com/office/powerpoint/2010/main" val="135796427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Clinical trial matching </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19785423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4467" y="1244287"/>
            <a:ext cx="10954512" cy="566928"/>
          </a:xfrm>
        </p:spPr>
        <p:txBody>
          <a:bodyPr>
            <a:normAutofit fontScale="90000"/>
          </a:bodyPr>
          <a:lstStyle/>
          <a:p>
            <a:r>
              <a:rPr lang="en-US" dirty="0"/>
              <a:t>AI-Assisted Clinical Trial Screening</a:t>
            </a:r>
            <a:br>
              <a:rPr lang="en-US" dirty="0"/>
            </a:br>
            <a:br>
              <a:rPr lang="en-US" dirty="0"/>
            </a:b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8656" y="1811215"/>
            <a:ext cx="9924388" cy="3285394"/>
          </a:xfrm>
          <a:prstGeom prst="rect">
            <a:avLst/>
          </a:prstGeom>
        </p:spPr>
      </p:pic>
      <p:sp>
        <p:nvSpPr>
          <p:cNvPr id="5" name="TextBox 4">
            <a:extLst>
              <a:ext uri="{FF2B5EF4-FFF2-40B4-BE49-F238E27FC236}">
                <a16:creationId xmlns:a16="http://schemas.microsoft.com/office/drawing/2014/main" id="{E5F26DFF-3B15-4963-93FB-0D4A47E97527}"/>
              </a:ext>
            </a:extLst>
          </p:cNvPr>
          <p:cNvSpPr txBox="1"/>
          <p:nvPr/>
        </p:nvSpPr>
        <p:spPr>
          <a:xfrm rot="19955989">
            <a:off x="3150968" y="2890463"/>
            <a:ext cx="846251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Calibri" panose="020F0502020204030204"/>
                <a:ea typeface="+mn-ea"/>
                <a:cs typeface="+mn-cs"/>
              </a:rPr>
              <a:t>A INTELIGENCE</a:t>
            </a:r>
          </a:p>
        </p:txBody>
      </p:sp>
      <p:sp>
        <p:nvSpPr>
          <p:cNvPr id="6" name="TextBox 5">
            <a:extLst>
              <a:ext uri="{FF2B5EF4-FFF2-40B4-BE49-F238E27FC236}">
                <a16:creationId xmlns:a16="http://schemas.microsoft.com/office/drawing/2014/main" id="{DEC97910-0192-4656-A8DD-C4A58B8106AF}"/>
              </a:ext>
            </a:extLst>
          </p:cNvPr>
          <p:cNvSpPr txBox="1"/>
          <p:nvPr/>
        </p:nvSpPr>
        <p:spPr>
          <a:xfrm>
            <a:off x="5607078" y="6488350"/>
            <a:ext cx="2089033"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Michael Dohopolski MD PhD</a:t>
            </a:r>
          </a:p>
        </p:txBody>
      </p:sp>
      <p:pic>
        <p:nvPicPr>
          <p:cNvPr id="7" name="Picture 6">
            <a:extLst>
              <a:ext uri="{FF2B5EF4-FFF2-40B4-BE49-F238E27FC236}">
                <a16:creationId xmlns:a16="http://schemas.microsoft.com/office/drawing/2014/main" id="{C03CB2B9-514F-4ED9-9897-C3CA7EF30D31}"/>
              </a:ext>
            </a:extLst>
          </p:cNvPr>
          <p:cNvPicPr>
            <a:picLocks noChangeAspect="1"/>
          </p:cNvPicPr>
          <p:nvPr/>
        </p:nvPicPr>
        <p:blipFill>
          <a:blip r:embed="rId4"/>
          <a:stretch>
            <a:fillRect/>
          </a:stretch>
        </p:blipFill>
        <p:spPr>
          <a:xfrm>
            <a:off x="7228115" y="4783539"/>
            <a:ext cx="4909225" cy="1966421"/>
          </a:xfrm>
          <a:prstGeom prst="rect">
            <a:avLst/>
          </a:prstGeom>
        </p:spPr>
      </p:pic>
    </p:spTree>
    <p:extLst>
      <p:ext uri="{BB962C8B-B14F-4D97-AF65-F5344CB8AC3E}">
        <p14:creationId xmlns:p14="http://schemas.microsoft.com/office/powerpoint/2010/main" val="88224907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AI Assistant </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422785899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B2CB0-CCAB-FC79-723D-76B713186CC5}"/>
              </a:ext>
            </a:extLst>
          </p:cNvPr>
          <p:cNvSpPr>
            <a:spLocks noGrp="1"/>
          </p:cNvSpPr>
          <p:nvPr>
            <p:ph type="title"/>
          </p:nvPr>
        </p:nvSpPr>
        <p:spPr/>
        <p:txBody>
          <a:bodyPr/>
          <a:lstStyle/>
          <a:p>
            <a:r>
              <a:rPr lang="en-US" dirty="0"/>
              <a:t>WE CANNOT DO THIS ALONE!</a:t>
            </a:r>
          </a:p>
        </p:txBody>
      </p:sp>
      <p:sp>
        <p:nvSpPr>
          <p:cNvPr id="3" name="Slide Number Placeholder 2">
            <a:extLst>
              <a:ext uri="{FF2B5EF4-FFF2-40B4-BE49-F238E27FC236}">
                <a16:creationId xmlns:a16="http://schemas.microsoft.com/office/drawing/2014/main" id="{B1D98F7A-67E0-9E5C-A00C-647849D608A3}"/>
              </a:ext>
            </a:extLst>
          </p:cNvPr>
          <p:cNvSpPr>
            <a:spLocks noGrp="1"/>
          </p:cNvSpPr>
          <p:nvPr>
            <p:ph type="sldNum" sz="quarter" idx="10"/>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fld id="{0D1BB6A6-01CE-1D41-99BC-DB4901DBDC17}" type="slidenum">
              <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rPr>
              <a:pPr marL="0" marR="0" lvl="0" indent="0" algn="l" defTabSz="457200" rtl="0" eaLnBrk="1" fontAlgn="base" latinLnBrk="0" hangingPunct="1">
                <a:lnSpc>
                  <a:spcPct val="100000"/>
                </a:lnSpc>
                <a:spcBef>
                  <a:spcPct val="0"/>
                </a:spcBef>
                <a:spcAft>
                  <a:spcPct val="0"/>
                </a:spcAft>
                <a:buClrTx/>
                <a:buSzTx/>
                <a:buFontTx/>
                <a:buNone/>
                <a:tabLst/>
                <a:defRPr/>
              </a:pPr>
              <a:t>114</a:t>
            </a:fld>
            <a:endPar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endParaRPr>
          </a:p>
        </p:txBody>
      </p:sp>
      <p:grpSp>
        <p:nvGrpSpPr>
          <p:cNvPr id="34" name="Group 33">
            <a:extLst>
              <a:ext uri="{FF2B5EF4-FFF2-40B4-BE49-F238E27FC236}">
                <a16:creationId xmlns:a16="http://schemas.microsoft.com/office/drawing/2014/main" id="{B00104FB-50EB-2037-4EBA-8EBDB3B69A5C}"/>
              </a:ext>
            </a:extLst>
          </p:cNvPr>
          <p:cNvGrpSpPr/>
          <p:nvPr/>
        </p:nvGrpSpPr>
        <p:grpSpPr>
          <a:xfrm>
            <a:off x="2205172" y="907143"/>
            <a:ext cx="8170221" cy="5080462"/>
            <a:chOff x="656787" y="925431"/>
            <a:chExt cx="8170221" cy="5080462"/>
          </a:xfrm>
        </p:grpSpPr>
        <p:sp>
          <p:nvSpPr>
            <p:cNvPr id="5" name="Rounded Rectangle 4">
              <a:extLst>
                <a:ext uri="{FF2B5EF4-FFF2-40B4-BE49-F238E27FC236}">
                  <a16:creationId xmlns:a16="http://schemas.microsoft.com/office/drawing/2014/main" id="{3633B98B-52B3-389F-5EF9-F0E04FF82AF5}"/>
                </a:ext>
              </a:extLst>
            </p:cNvPr>
            <p:cNvSpPr/>
            <p:nvPr/>
          </p:nvSpPr>
          <p:spPr>
            <a:xfrm>
              <a:off x="694103" y="1471896"/>
              <a:ext cx="1713057" cy="4505092"/>
            </a:xfrm>
            <a:prstGeom prst="roundRect">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71B02408-2945-CA01-F81C-883869BDB5CE}"/>
                </a:ext>
              </a:extLst>
            </p:cNvPr>
            <p:cNvSpPr/>
            <p:nvPr/>
          </p:nvSpPr>
          <p:spPr>
            <a:xfrm>
              <a:off x="2652779" y="1500801"/>
              <a:ext cx="6174229" cy="4505092"/>
            </a:xfrm>
            <a:prstGeom prst="roundRect">
              <a:avLst/>
            </a:prstGeom>
            <a:solidFill>
              <a:schemeClr val="accent5">
                <a:lumMod val="60000"/>
                <a:lumOff val="40000"/>
              </a:schemeClr>
            </a:solidFill>
            <a:ln>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Rectangle 6">
              <a:extLst>
                <a:ext uri="{FF2B5EF4-FFF2-40B4-BE49-F238E27FC236}">
                  <a16:creationId xmlns:a16="http://schemas.microsoft.com/office/drawing/2014/main" id="{856E378C-8053-CBA4-EDBA-B148688EF71A}"/>
                </a:ext>
              </a:extLst>
            </p:cNvPr>
            <p:cNvSpPr/>
            <p:nvPr/>
          </p:nvSpPr>
          <p:spPr>
            <a:xfrm>
              <a:off x="965098" y="348994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TPS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DICOM RT Data</a:t>
              </a:r>
            </a:p>
          </p:txBody>
        </p:sp>
        <p:sp>
          <p:nvSpPr>
            <p:cNvPr id="8" name="Rectangle 7">
              <a:extLst>
                <a:ext uri="{FF2B5EF4-FFF2-40B4-BE49-F238E27FC236}">
                  <a16:creationId xmlns:a16="http://schemas.microsoft.com/office/drawing/2014/main" id="{1C99FC92-7952-D6D6-1FF3-D52B2351B8A6}"/>
                </a:ext>
              </a:extLst>
            </p:cNvPr>
            <p:cNvSpPr/>
            <p:nvPr/>
          </p:nvSpPr>
          <p:spPr>
            <a:xfrm>
              <a:off x="965098" y="2128954"/>
              <a:ext cx="1293541" cy="57242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EHR</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Clinical Notes, Lab Data,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etc</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Rectangle 8">
              <a:extLst>
                <a:ext uri="{FF2B5EF4-FFF2-40B4-BE49-F238E27FC236}">
                  <a16:creationId xmlns:a16="http://schemas.microsoft.com/office/drawing/2014/main" id="{FB79977E-BB46-2F1E-D169-7EB3C3D441A9}"/>
                </a:ext>
              </a:extLst>
            </p:cNvPr>
            <p:cNvSpPr/>
            <p:nvPr/>
          </p:nvSpPr>
          <p:spPr>
            <a:xfrm>
              <a:off x="965098" y="283536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PACS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Images</a:t>
              </a:r>
            </a:p>
          </p:txBody>
        </p:sp>
        <p:sp>
          <p:nvSpPr>
            <p:cNvPr id="10" name="Rectangle 9">
              <a:extLst>
                <a:ext uri="{FF2B5EF4-FFF2-40B4-BE49-F238E27FC236}">
                  <a16:creationId xmlns:a16="http://schemas.microsoft.com/office/drawing/2014/main" id="{5D4DC025-79DC-6190-141E-AA24E2FD7E96}"/>
                </a:ext>
              </a:extLst>
            </p:cNvPr>
            <p:cNvSpPr/>
            <p:nvPr/>
          </p:nvSpPr>
          <p:spPr>
            <a:xfrm>
              <a:off x="965098" y="479910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Path/Genomic Data</a:t>
              </a:r>
            </a:p>
          </p:txBody>
        </p:sp>
        <p:sp>
          <p:nvSpPr>
            <p:cNvPr id="11" name="Rectangle 10">
              <a:extLst>
                <a:ext uri="{FF2B5EF4-FFF2-40B4-BE49-F238E27FC236}">
                  <a16:creationId xmlns:a16="http://schemas.microsoft.com/office/drawing/2014/main" id="{33CF340F-DE68-4909-2CE5-313F6FB4D03E}"/>
                </a:ext>
              </a:extLst>
            </p:cNvPr>
            <p:cNvSpPr/>
            <p:nvPr/>
          </p:nvSpPr>
          <p:spPr>
            <a:xfrm>
              <a:off x="944625" y="545368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Wearable Sensor Data</a:t>
              </a:r>
            </a:p>
          </p:txBody>
        </p:sp>
        <p:sp>
          <p:nvSpPr>
            <p:cNvPr id="12" name="Rectangle 11">
              <a:extLst>
                <a:ext uri="{FF2B5EF4-FFF2-40B4-BE49-F238E27FC236}">
                  <a16:creationId xmlns:a16="http://schemas.microsoft.com/office/drawing/2014/main" id="{00141292-20A9-8337-3657-B4F0103CDE69}"/>
                </a:ext>
              </a:extLst>
            </p:cNvPr>
            <p:cNvSpPr/>
            <p:nvPr/>
          </p:nvSpPr>
          <p:spPr>
            <a:xfrm>
              <a:off x="965098" y="414452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OIS</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200" b="0" i="0" u="none" strike="noStrike" kern="1200" cap="none" spc="0" normalizeH="0" baseline="0" noProof="0" dirty="0">
                  <a:ln>
                    <a:noFill/>
                  </a:ln>
                  <a:solidFill>
                    <a:prstClr val="black"/>
                  </a:solidFill>
                  <a:effectLst/>
                  <a:uLnTx/>
                  <a:uFillTx/>
                  <a:latin typeface="Calibri"/>
                  <a:ea typeface="+mn-ea"/>
                  <a:cs typeface="+mn-cs"/>
                </a:rPr>
                <a:t>Tx Delivery Data</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A32FA8C4-F9C6-0AD1-CF98-E8A8473C97AA}"/>
                </a:ext>
              </a:extLst>
            </p:cNvPr>
            <p:cNvSpPr/>
            <p:nvPr/>
          </p:nvSpPr>
          <p:spPr>
            <a:xfrm>
              <a:off x="2841693" y="1833409"/>
              <a:ext cx="1483112" cy="38583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Pipeline</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 </a:t>
              </a:r>
              <a:r>
                <a:rPr kumimoji="0" lang="en-US" sz="1200" b="0" i="0" u="none" strike="noStrike" kern="1200" cap="none" spc="0" normalizeH="0" baseline="0" noProof="0" dirty="0">
                  <a:ln>
                    <a:noFill/>
                  </a:ln>
                  <a:solidFill>
                    <a:prstClr val="black"/>
                  </a:solidFill>
                  <a:effectLst/>
                  <a:uLnTx/>
                  <a:uFillTx/>
                  <a:latin typeface="Calibri"/>
                  <a:ea typeface="+mn-ea"/>
                  <a:cs typeface="+mn-cs"/>
                </a:rPr>
                <a:t>Retrieving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Normalization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Harmonization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Standardization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Ontology mapping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De-identification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LLM processing</a:t>
              </a:r>
            </a:p>
          </p:txBody>
        </p:sp>
        <p:sp>
          <p:nvSpPr>
            <p:cNvPr id="14" name="Rectangle 13">
              <a:extLst>
                <a:ext uri="{FF2B5EF4-FFF2-40B4-BE49-F238E27FC236}">
                  <a16:creationId xmlns:a16="http://schemas.microsoft.com/office/drawing/2014/main" id="{D3DAF273-2F0F-941D-24C0-C2D23D70EFA5}"/>
                </a:ext>
              </a:extLst>
            </p:cNvPr>
            <p:cNvSpPr/>
            <p:nvPr/>
          </p:nvSpPr>
          <p:spPr>
            <a:xfrm>
              <a:off x="6457730" y="1691570"/>
              <a:ext cx="1995349" cy="143277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Training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Analytics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Model training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acceptance test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commissioning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adaptation</a:t>
              </a:r>
            </a:p>
          </p:txBody>
        </p:sp>
        <p:sp>
          <p:nvSpPr>
            <p:cNvPr id="15" name="Rectangle 14">
              <a:extLst>
                <a:ext uri="{FF2B5EF4-FFF2-40B4-BE49-F238E27FC236}">
                  <a16:creationId xmlns:a16="http://schemas.microsoft.com/office/drawing/2014/main" id="{2E4DA425-C288-2F4C-A94A-9779AE715D64}"/>
                </a:ext>
              </a:extLst>
            </p:cNvPr>
            <p:cNvSpPr/>
            <p:nvPr/>
          </p:nvSpPr>
          <p:spPr>
            <a:xfrm>
              <a:off x="6457734" y="3619580"/>
              <a:ext cx="1995341" cy="87781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Validation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Prospective validation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Bias detection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etc</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a:extLst>
                <a:ext uri="{FF2B5EF4-FFF2-40B4-BE49-F238E27FC236}">
                  <a16:creationId xmlns:a16="http://schemas.microsoft.com/office/drawing/2014/main" id="{7B11D6E3-7273-10B0-91D1-5C3984E7EAAC}"/>
                </a:ext>
              </a:extLst>
            </p:cNvPr>
            <p:cNvSpPr/>
            <p:nvPr/>
          </p:nvSpPr>
          <p:spPr>
            <a:xfrm>
              <a:off x="6431278" y="4992628"/>
              <a:ext cx="2048253" cy="87781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Deployment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Inferences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Performance monitoring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Regular model QA</a:t>
              </a:r>
            </a:p>
          </p:txBody>
        </p:sp>
        <p:sp>
          <p:nvSpPr>
            <p:cNvPr id="17" name="Rectangle 16">
              <a:extLst>
                <a:ext uri="{FF2B5EF4-FFF2-40B4-BE49-F238E27FC236}">
                  <a16:creationId xmlns:a16="http://schemas.microsoft.com/office/drawing/2014/main" id="{9FCB87EA-1539-7C24-7B70-D4830511FEDE}"/>
                </a:ext>
              </a:extLst>
            </p:cNvPr>
            <p:cNvSpPr/>
            <p:nvPr/>
          </p:nvSpPr>
          <p:spPr>
            <a:xfrm>
              <a:off x="4634083" y="1833409"/>
              <a:ext cx="1483112" cy="256767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Warehouse</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storage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maintenance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access control</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8" name="Elbow Connector 17">
              <a:extLst>
                <a:ext uri="{FF2B5EF4-FFF2-40B4-BE49-F238E27FC236}">
                  <a16:creationId xmlns:a16="http://schemas.microsoft.com/office/drawing/2014/main" id="{AD6A0B55-E79D-DC0E-A313-240515E6C6DA}"/>
                </a:ext>
              </a:extLst>
            </p:cNvPr>
            <p:cNvCxnSpPr>
              <a:cxnSpLocks/>
              <a:stCxn id="16" idx="2"/>
            </p:cNvCxnSpPr>
            <p:nvPr/>
          </p:nvCxnSpPr>
          <p:spPr>
            <a:xfrm rot="5400000" flipH="1">
              <a:off x="2913973" y="1329011"/>
              <a:ext cx="2284246" cy="6798618"/>
            </a:xfrm>
            <a:prstGeom prst="bentConnector4">
              <a:avLst>
                <a:gd name="adj1" fmla="val -16680"/>
                <a:gd name="adj2" fmla="val 105324"/>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494EEF60-4A64-A828-B30B-77A415417679}"/>
                </a:ext>
              </a:extLst>
            </p:cNvPr>
            <p:cNvCxnSpPr>
              <a:cxnSpLocks/>
              <a:stCxn id="8" idx="3"/>
            </p:cNvCxnSpPr>
            <p:nvPr/>
          </p:nvCxnSpPr>
          <p:spPr>
            <a:xfrm>
              <a:off x="2258639" y="241516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Rounded Rectangle 19">
              <a:extLst>
                <a:ext uri="{FF2B5EF4-FFF2-40B4-BE49-F238E27FC236}">
                  <a16:creationId xmlns:a16="http://schemas.microsoft.com/office/drawing/2014/main" id="{4A56318A-02F2-0CD0-1A8F-C742DD1BC86F}"/>
                </a:ext>
              </a:extLst>
            </p:cNvPr>
            <p:cNvSpPr/>
            <p:nvPr/>
          </p:nvSpPr>
          <p:spPr>
            <a:xfrm>
              <a:off x="657526" y="930625"/>
              <a:ext cx="1817450" cy="450850"/>
            </a:xfrm>
            <a:prstGeom prst="roundRect">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Clinical Systems</a:t>
              </a:r>
            </a:p>
          </p:txBody>
        </p:sp>
        <p:sp>
          <p:nvSpPr>
            <p:cNvPr id="21" name="Rounded Rectangle 20">
              <a:extLst>
                <a:ext uri="{FF2B5EF4-FFF2-40B4-BE49-F238E27FC236}">
                  <a16:creationId xmlns:a16="http://schemas.microsoft.com/office/drawing/2014/main" id="{0018D652-4383-8C07-F8A7-979B03ADB1B3}"/>
                </a:ext>
              </a:extLst>
            </p:cNvPr>
            <p:cNvSpPr/>
            <p:nvPr/>
          </p:nvSpPr>
          <p:spPr>
            <a:xfrm>
              <a:off x="4738885" y="925431"/>
              <a:ext cx="1480776" cy="444972"/>
            </a:xfrm>
            <a:prstGeom prst="roundRect">
              <a:avLst/>
            </a:prstGeom>
            <a:solidFill>
              <a:schemeClr val="accent5">
                <a:lumMod val="60000"/>
                <a:lumOff val="40000"/>
              </a:schemeClr>
            </a:solidFill>
            <a:ln>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PROCESSING</a:t>
              </a:r>
            </a:p>
          </p:txBody>
        </p:sp>
        <p:cxnSp>
          <p:nvCxnSpPr>
            <p:cNvPr id="22" name="Straight Arrow Connector 21">
              <a:extLst>
                <a:ext uri="{FF2B5EF4-FFF2-40B4-BE49-F238E27FC236}">
                  <a16:creationId xmlns:a16="http://schemas.microsoft.com/office/drawing/2014/main" id="{1251AFD6-8ED8-65D5-B5CF-03A4C36255A5}"/>
                </a:ext>
              </a:extLst>
            </p:cNvPr>
            <p:cNvCxnSpPr>
              <a:cxnSpLocks/>
            </p:cNvCxnSpPr>
            <p:nvPr/>
          </p:nvCxnSpPr>
          <p:spPr>
            <a:xfrm>
              <a:off x="2238166" y="5685241"/>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650EBC3C-68F5-0F16-CFD5-E2795839A59A}"/>
                </a:ext>
              </a:extLst>
            </p:cNvPr>
            <p:cNvCxnSpPr>
              <a:cxnSpLocks/>
            </p:cNvCxnSpPr>
            <p:nvPr/>
          </p:nvCxnSpPr>
          <p:spPr>
            <a:xfrm>
              <a:off x="4254642" y="3215627"/>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CD4FA5B-DA39-07E3-3D8A-484904A3240F}"/>
                </a:ext>
              </a:extLst>
            </p:cNvPr>
            <p:cNvCxnSpPr>
              <a:cxnSpLocks/>
            </p:cNvCxnSpPr>
            <p:nvPr/>
          </p:nvCxnSpPr>
          <p:spPr>
            <a:xfrm>
              <a:off x="2258639" y="3057865"/>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E9E6DDD-22EB-F558-7701-397E0B3AF554}"/>
                </a:ext>
              </a:extLst>
            </p:cNvPr>
            <p:cNvCxnSpPr>
              <a:cxnSpLocks/>
            </p:cNvCxnSpPr>
            <p:nvPr/>
          </p:nvCxnSpPr>
          <p:spPr>
            <a:xfrm>
              <a:off x="2258639" y="3715700"/>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AA50223F-7F02-D674-97E4-6ED73B4D029D}"/>
                </a:ext>
              </a:extLst>
            </p:cNvPr>
            <p:cNvCxnSpPr>
              <a:cxnSpLocks/>
            </p:cNvCxnSpPr>
            <p:nvPr/>
          </p:nvCxnSpPr>
          <p:spPr>
            <a:xfrm>
              <a:off x="2258639" y="436240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52C2B9C-52E3-90DE-75C1-DA1E38BCEAC8}"/>
                </a:ext>
              </a:extLst>
            </p:cNvPr>
            <p:cNvCxnSpPr>
              <a:cxnSpLocks/>
            </p:cNvCxnSpPr>
            <p:nvPr/>
          </p:nvCxnSpPr>
          <p:spPr>
            <a:xfrm>
              <a:off x="2258639" y="5034832"/>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C752BBC8-3C6A-8965-671E-E0392F501824}"/>
                </a:ext>
              </a:extLst>
            </p:cNvPr>
            <p:cNvCxnSpPr>
              <a:cxnSpLocks/>
            </p:cNvCxnSpPr>
            <p:nvPr/>
          </p:nvCxnSpPr>
          <p:spPr>
            <a:xfrm>
              <a:off x="6016384" y="2374818"/>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91AA5F46-CA32-EDB9-CA18-592FA74000AD}"/>
                </a:ext>
              </a:extLst>
            </p:cNvPr>
            <p:cNvCxnSpPr>
              <a:cxnSpLocks/>
            </p:cNvCxnSpPr>
            <p:nvPr/>
          </p:nvCxnSpPr>
          <p:spPr>
            <a:xfrm>
              <a:off x="6016384" y="407283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C30D6709-E5B0-1251-6D34-0AED49F87CC9}"/>
                </a:ext>
              </a:extLst>
            </p:cNvPr>
            <p:cNvCxnSpPr>
              <a:cxnSpLocks/>
              <a:stCxn id="14" idx="2"/>
              <a:endCxn id="15" idx="0"/>
            </p:cNvCxnSpPr>
            <p:nvPr/>
          </p:nvCxnSpPr>
          <p:spPr>
            <a:xfrm>
              <a:off x="7455405" y="3124347"/>
              <a:ext cx="0" cy="49523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DA6B76DD-D912-2AFD-7CEF-476B03321B83}"/>
                </a:ext>
              </a:extLst>
            </p:cNvPr>
            <p:cNvCxnSpPr>
              <a:cxnSpLocks/>
              <a:stCxn id="15" idx="2"/>
              <a:endCxn id="16" idx="0"/>
            </p:cNvCxnSpPr>
            <p:nvPr/>
          </p:nvCxnSpPr>
          <p:spPr>
            <a:xfrm>
              <a:off x="7455405" y="4497395"/>
              <a:ext cx="0" cy="49523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41B3CC1E-30C7-A6E5-AFCB-E2A43C62055E}"/>
                </a:ext>
              </a:extLst>
            </p:cNvPr>
            <p:cNvCxnSpPr>
              <a:cxnSpLocks/>
              <a:endCxn id="16" idx="1"/>
            </p:cNvCxnSpPr>
            <p:nvPr/>
          </p:nvCxnSpPr>
          <p:spPr>
            <a:xfrm>
              <a:off x="4324805" y="5431536"/>
              <a:ext cx="2106473"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F8475DD4-DA40-089A-9C7A-ADE181F000B3}"/>
                </a:ext>
              </a:extLst>
            </p:cNvPr>
            <p:cNvCxnSpPr>
              <a:cxnSpLocks/>
              <a:endCxn id="17" idx="2"/>
            </p:cNvCxnSpPr>
            <p:nvPr/>
          </p:nvCxnSpPr>
          <p:spPr>
            <a:xfrm flipV="1">
              <a:off x="5375639" y="4401080"/>
              <a:ext cx="0" cy="1009844"/>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
        <p:nvSpPr>
          <p:cNvPr id="35" name="TextBox 34">
            <a:extLst>
              <a:ext uri="{FF2B5EF4-FFF2-40B4-BE49-F238E27FC236}">
                <a16:creationId xmlns:a16="http://schemas.microsoft.com/office/drawing/2014/main" id="{D7B4F0DD-5FB5-F067-D379-F7A410F95B18}"/>
              </a:ext>
            </a:extLst>
          </p:cNvPr>
          <p:cNvSpPr txBox="1"/>
          <p:nvPr/>
        </p:nvSpPr>
        <p:spPr>
          <a:xfrm>
            <a:off x="4863032" y="6439456"/>
            <a:ext cx="2465936" cy="261610"/>
          </a:xfrm>
          <a:prstGeom prst="rect">
            <a:avLst/>
          </a:prstGeom>
          <a:noFill/>
        </p:spPr>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charset="0"/>
                <a:ea typeface="ＭＳ Ｐゴシック" charset="0"/>
                <a:cs typeface="+mn-cs"/>
              </a:rPr>
              <a:t>© Steve Jiang, Ph.D., MAIA Lab, 2023</a:t>
            </a:r>
          </a:p>
        </p:txBody>
      </p:sp>
      <p:sp>
        <p:nvSpPr>
          <p:cNvPr id="36" name="Rectangle 35">
            <a:extLst>
              <a:ext uri="{FF2B5EF4-FFF2-40B4-BE49-F238E27FC236}">
                <a16:creationId xmlns:a16="http://schemas.microsoft.com/office/drawing/2014/main" id="{AD88A43B-A4D7-4F10-ABE0-3650821376D0}"/>
              </a:ext>
            </a:extLst>
          </p:cNvPr>
          <p:cNvSpPr/>
          <p:nvPr/>
        </p:nvSpPr>
        <p:spPr>
          <a:xfrm>
            <a:off x="2513483" y="1640632"/>
            <a:ext cx="1310961" cy="3557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Tx OUTCOMES</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7" name="Straight Arrow Connector 36">
            <a:extLst>
              <a:ext uri="{FF2B5EF4-FFF2-40B4-BE49-F238E27FC236}">
                <a16:creationId xmlns:a16="http://schemas.microsoft.com/office/drawing/2014/main" id="{6671F79C-39AA-49B3-BA02-89F3EA32D428}"/>
              </a:ext>
            </a:extLst>
          </p:cNvPr>
          <p:cNvCxnSpPr>
            <a:cxnSpLocks/>
            <a:stCxn id="36" idx="3"/>
          </p:cNvCxnSpPr>
          <p:nvPr/>
        </p:nvCxnSpPr>
        <p:spPr>
          <a:xfrm flipV="1">
            <a:off x="3824444" y="1817768"/>
            <a:ext cx="539425" cy="742"/>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80774119-7071-4D21-B8F6-506CCA66F83C}"/>
              </a:ext>
            </a:extLst>
          </p:cNvPr>
          <p:cNvSpPr txBox="1"/>
          <p:nvPr/>
        </p:nvSpPr>
        <p:spPr>
          <a:xfrm rot="19955989">
            <a:off x="4293991" y="1438948"/>
            <a:ext cx="846251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Calibri"/>
                <a:ea typeface="+mn-ea"/>
                <a:cs typeface="+mn-cs"/>
              </a:rPr>
              <a:t>A INTELIGENCE</a:t>
            </a:r>
          </a:p>
        </p:txBody>
      </p:sp>
    </p:spTree>
    <p:extLst>
      <p:ext uri="{BB962C8B-B14F-4D97-AF65-F5344CB8AC3E}">
        <p14:creationId xmlns:p14="http://schemas.microsoft.com/office/powerpoint/2010/main" val="240430676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2397" y="108040"/>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AI has a role for all of us in clinic </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
        <p:nvSpPr>
          <p:cNvPr id="5" name="Text Placeholder 6">
            <a:extLst>
              <a:ext uri="{FF2B5EF4-FFF2-40B4-BE49-F238E27FC236}">
                <a16:creationId xmlns:a16="http://schemas.microsoft.com/office/drawing/2014/main" id="{951ACB27-ED12-4562-A63C-72FA23045A67}"/>
              </a:ext>
            </a:extLst>
          </p:cNvPr>
          <p:cNvSpPr txBox="1">
            <a:spLocks/>
          </p:cNvSpPr>
          <p:nvPr/>
        </p:nvSpPr>
        <p:spPr bwMode="auto">
          <a:xfrm>
            <a:off x="662057" y="1002969"/>
            <a:ext cx="11167351" cy="5038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DATA</a:t>
            </a: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is vital in making sense of big data and is GOOOOOOOODDDDD at it!</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MD</a:t>
            </a: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is becoming MDs assistant</a:t>
            </a:r>
          </a:p>
          <a:p>
            <a:pPr marL="1200144" lvl="2" indent="-285744" defTabSz="457200">
              <a:buFont typeface="Arial" panose="020B0604020202020204" pitchFamily="34" charset="0"/>
              <a:buChar char="•"/>
              <a:defRPr/>
            </a:pPr>
            <a:r>
              <a:rPr lang="en-US" sz="1600" b="1" kern="0" dirty="0">
                <a:solidFill>
                  <a:srgbClr val="0070C0"/>
                </a:solidFill>
              </a:rPr>
              <a:t>AI suggests treatment directives</a:t>
            </a:r>
          </a:p>
          <a:p>
            <a:pPr marL="1200144" lvl="2" indent="-285744" defTabSz="457200">
              <a:buFont typeface="Arial" panose="020B0604020202020204" pitchFamily="34" charset="0"/>
              <a:buChar char="•"/>
              <a:defRPr/>
            </a:pPr>
            <a:r>
              <a:rPr lang="en-US" sz="1600" b="1" kern="0" dirty="0">
                <a:solidFill>
                  <a:srgbClr val="0070C0"/>
                </a:solidFill>
              </a:rPr>
              <a:t>Performs routine MD tasks where MD will review and fix but not DO</a:t>
            </a:r>
            <a:endParaRPr kumimoji="0" lang="en-US" sz="1600" b="1" i="0" u="none" strike="noStrike" kern="0" cap="none" spc="0" normalizeH="0" baseline="0" noProof="0" dirty="0">
              <a:ln>
                <a:noFill/>
              </a:ln>
              <a:solidFill>
                <a:srgbClr val="0070C0"/>
              </a:solidFill>
              <a:effectLst/>
              <a:uLnTx/>
              <a:uFillTx/>
              <a:latin typeface="Arial"/>
              <a:ea typeface="+mn-ea"/>
              <a:cs typeface="+mn-cs"/>
            </a:endParaRP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takes away from MDs shoulder stupid things</a:t>
            </a: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LETS have MD focus on what MD is a master of e.g. SEEING PATIENTS!</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PATIENT</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drives clinical trials</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is becoming Patient assistant</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ADMINISTRATION</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Increases efficiency </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PHYSICISTS</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assists with quality assurance</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automates clinical planning</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endParaRPr kumimoji="0" lang="en-US" sz="1600" b="1" i="0" u="none" strike="noStrike" kern="0" cap="none" spc="0" normalizeH="0" baseline="0" noProof="0" dirty="0">
              <a:ln>
                <a:noFill/>
              </a:ln>
              <a:solidFill>
                <a:srgbClr val="0070C0"/>
              </a:solidFill>
              <a:effectLst/>
              <a:uLnTx/>
              <a:uFillTx/>
              <a:latin typeface="Arial"/>
              <a:ea typeface="+mn-ea"/>
              <a:cs typeface="+mn-cs"/>
            </a:endParaRPr>
          </a:p>
        </p:txBody>
      </p:sp>
    </p:spTree>
    <p:extLst>
      <p:ext uri="{BB962C8B-B14F-4D97-AF65-F5344CB8AC3E}">
        <p14:creationId xmlns:p14="http://schemas.microsoft.com/office/powerpoint/2010/main" val="2665118579"/>
      </p:ext>
    </p:extLst>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93935"/>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004076"/>
                </a:solidFill>
                <a:latin typeface="Arial"/>
              </a:rPr>
              <a:t>Conclusion</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sp>
        <p:nvSpPr>
          <p:cNvPr id="4" name="Text Placeholder 6">
            <a:extLst>
              <a:ext uri="{FF2B5EF4-FFF2-40B4-BE49-F238E27FC236}">
                <a16:creationId xmlns:a16="http://schemas.microsoft.com/office/drawing/2014/main" id="{951ACB27-ED12-4562-A63C-72FA23045A67}"/>
              </a:ext>
            </a:extLst>
          </p:cNvPr>
          <p:cNvSpPr txBox="1">
            <a:spLocks/>
          </p:cNvSpPr>
          <p:nvPr/>
        </p:nvSpPr>
        <p:spPr bwMode="auto">
          <a:xfrm>
            <a:off x="101600" y="1025236"/>
            <a:ext cx="12025745" cy="520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lang="en-US" sz="2000" b="1" kern="0" dirty="0">
                <a:solidFill>
                  <a:srgbClr val="0070C0"/>
                </a:solidFill>
                <a:latin typeface="Arial"/>
              </a:rPr>
              <a:t>CERN and Rad Oncology has a lot in common</a:t>
            </a:r>
          </a:p>
          <a:p>
            <a:pPr marL="742944" lvl="1" indent="-285744" defTabSz="457200">
              <a:buSzTx/>
              <a:buFont typeface="Arial" panose="020B0604020202020204" pitchFamily="34" charset="0"/>
              <a:buChar char="•"/>
              <a:defRPr/>
            </a:pPr>
            <a:r>
              <a:rPr lang="en-US" sz="1800" b="1" kern="0" dirty="0">
                <a:solidFill>
                  <a:srgbClr val="0070C0"/>
                </a:solidFill>
                <a:latin typeface="Arial"/>
              </a:rPr>
              <a:t>You beg for funding to push the knowledge of human kind – 99% of folks respond – who cares</a:t>
            </a:r>
          </a:p>
          <a:p>
            <a:pPr marL="742944" lvl="1" indent="-285744" defTabSz="457200">
              <a:buSzTx/>
              <a:buFont typeface="Arial" panose="020B0604020202020204" pitchFamily="34" charset="0"/>
              <a:buChar char="•"/>
              <a:defRPr/>
            </a:pPr>
            <a:r>
              <a:rPr lang="en-US" sz="1800" b="1" kern="0" dirty="0">
                <a:solidFill>
                  <a:srgbClr val="0070C0"/>
                </a:solidFill>
                <a:latin typeface="Arial"/>
              </a:rPr>
              <a:t>We beg payers to pay for treatment that push the knowledge of human kind – 99% of them says – who cares</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lang="en-US" sz="2000" b="1" kern="0" dirty="0" err="1">
                <a:solidFill>
                  <a:srgbClr val="0070C0"/>
                </a:solidFill>
                <a:latin typeface="Arial"/>
              </a:rPr>
              <a:t>Ultrapersonalization</a:t>
            </a:r>
            <a:r>
              <a:rPr lang="en-US" sz="2000" b="1" kern="0" dirty="0">
                <a:solidFill>
                  <a:srgbClr val="0070C0"/>
                </a:solidFill>
                <a:latin typeface="Arial"/>
              </a:rPr>
              <a:t> of Care is unstoppable. </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lang="en-US" sz="2000" b="1" kern="0" dirty="0">
                <a:solidFill>
                  <a:srgbClr val="0070C0"/>
                </a:solidFill>
                <a:latin typeface="Arial"/>
              </a:rPr>
              <a:t>We have challenges to resolve</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lang="en-US" sz="2000" b="1" kern="0" dirty="0">
                <a:solidFill>
                  <a:srgbClr val="0070C0"/>
                </a:solidFill>
                <a:latin typeface="Arial"/>
              </a:rPr>
              <a:t>Collaborations between basic research institutions and radiation </a:t>
            </a:r>
            <a:r>
              <a:rPr lang="en-US" sz="2000" b="1" kern="0" dirty="0" err="1">
                <a:solidFill>
                  <a:srgbClr val="0070C0"/>
                </a:solidFill>
                <a:latin typeface="Arial"/>
              </a:rPr>
              <a:t>oncologies</a:t>
            </a:r>
            <a:r>
              <a:rPr lang="en-US" sz="2000" b="1" kern="0" dirty="0">
                <a:solidFill>
                  <a:srgbClr val="0070C0"/>
                </a:solidFill>
                <a:latin typeface="Arial"/>
              </a:rPr>
              <a:t> is desired</a:t>
            </a:r>
          </a:p>
          <a:p>
            <a:pPr marL="742944" lvl="1" indent="-285744" defTabSz="457200">
              <a:buSzTx/>
              <a:buFont typeface="Arial" panose="020B0604020202020204" pitchFamily="34" charset="0"/>
              <a:buChar char="•"/>
              <a:defRPr/>
            </a:pPr>
            <a:r>
              <a:rPr lang="en-US" sz="1800" b="1" kern="0" dirty="0">
                <a:solidFill>
                  <a:srgbClr val="0070C0"/>
                </a:solidFill>
                <a:latin typeface="Arial"/>
              </a:rPr>
              <a:t>Radiation Machines are still bulky and expensive</a:t>
            </a:r>
          </a:p>
          <a:p>
            <a:pPr marL="742944" lvl="1" indent="-285744" defTabSz="457200">
              <a:buSzTx/>
              <a:buFont typeface="Arial" panose="020B0604020202020204" pitchFamily="34" charset="0"/>
              <a:buChar char="•"/>
              <a:defRPr/>
            </a:pPr>
            <a:r>
              <a:rPr lang="en-US" sz="1800" b="1" kern="0" dirty="0">
                <a:solidFill>
                  <a:srgbClr val="0070C0"/>
                </a:solidFill>
                <a:latin typeface="Arial"/>
              </a:rPr>
              <a:t>Imaging Devices are still bulky and expensive</a:t>
            </a:r>
          </a:p>
          <a:p>
            <a:pPr marL="285744" indent="-285744" defTabSz="457200">
              <a:buFont typeface="Arial" panose="020B0604020202020204" pitchFamily="34" charset="0"/>
              <a:buChar char="•"/>
              <a:defRPr/>
            </a:pPr>
            <a:r>
              <a:rPr lang="en-US" sz="2000" b="1" kern="0" baseline="0" dirty="0">
                <a:solidFill>
                  <a:srgbClr val="0070C0"/>
                </a:solidFill>
                <a:latin typeface="Arial"/>
              </a:rPr>
              <a:t>Trials</a:t>
            </a:r>
            <a:r>
              <a:rPr lang="en-US" sz="2000" b="1" kern="0" dirty="0">
                <a:solidFill>
                  <a:srgbClr val="0070C0"/>
                </a:solidFill>
                <a:latin typeface="Arial"/>
              </a:rPr>
              <a:t> are expensive</a:t>
            </a:r>
          </a:p>
          <a:p>
            <a:pPr marL="742944" lvl="1" indent="-285744" defTabSz="457200">
              <a:buFont typeface="Arial" panose="020B0604020202020204" pitchFamily="34" charset="0"/>
              <a:buChar char="•"/>
              <a:defRPr/>
            </a:pPr>
            <a:r>
              <a:rPr kumimoji="0" lang="en-US" sz="1800" b="1" i="0" u="none" strike="noStrike" kern="0" cap="none" spc="0" normalizeH="0" baseline="0" noProof="0" dirty="0">
                <a:ln>
                  <a:noFill/>
                </a:ln>
                <a:solidFill>
                  <a:srgbClr val="0070C0"/>
                </a:solidFill>
                <a:effectLst/>
                <a:uLnTx/>
                <a:uFillTx/>
                <a:latin typeface="Arial"/>
                <a:ea typeface="+mn-ea"/>
                <a:cs typeface="+mn-cs"/>
              </a:rPr>
              <a:t>Registry</a:t>
            </a:r>
            <a:r>
              <a:rPr kumimoji="0" lang="en-US" sz="1800" b="1" i="0" u="none" strike="noStrike" kern="0" cap="none" spc="0" normalizeH="0" noProof="0" dirty="0">
                <a:ln>
                  <a:noFill/>
                </a:ln>
                <a:solidFill>
                  <a:srgbClr val="0070C0"/>
                </a:solidFill>
                <a:effectLst/>
                <a:uLnTx/>
                <a:uFillTx/>
                <a:latin typeface="Arial"/>
                <a:ea typeface="+mn-ea"/>
                <a:cs typeface="+mn-cs"/>
              </a:rPr>
              <a:t> protocols might be the way to go</a:t>
            </a:r>
          </a:p>
          <a:p>
            <a:pPr marL="742944" lvl="1" indent="-285744" defTabSz="457200">
              <a:buFont typeface="Arial" panose="020B0604020202020204" pitchFamily="34" charset="0"/>
              <a:buChar char="•"/>
              <a:defRPr/>
            </a:pPr>
            <a:r>
              <a:rPr lang="en-US" sz="1800" b="1" kern="0" dirty="0">
                <a:solidFill>
                  <a:srgbClr val="0070C0"/>
                </a:solidFill>
                <a:latin typeface="Arial"/>
              </a:rPr>
              <a:t>Smart trials are attractive. </a:t>
            </a:r>
          </a:p>
          <a:p>
            <a:pPr marL="1200144" lvl="2" indent="-285744" defTabSz="457200">
              <a:buFont typeface="Arial" panose="020B0604020202020204" pitchFamily="34" charset="0"/>
              <a:buChar char="•"/>
              <a:defRPr/>
            </a:pPr>
            <a:r>
              <a:rPr lang="en-US" sz="1600" b="1" kern="0" dirty="0">
                <a:solidFill>
                  <a:srgbClr val="0070C0"/>
                </a:solidFill>
                <a:latin typeface="Arial"/>
              </a:rPr>
              <a:t>Need novel statistical approaches</a:t>
            </a:r>
            <a:endParaRPr kumimoji="0" lang="en-US" sz="1600" b="1" i="0" u="none" strike="noStrike" kern="0" cap="none" spc="0" normalizeH="0" noProof="0" dirty="0">
              <a:ln>
                <a:noFill/>
              </a:ln>
              <a:solidFill>
                <a:srgbClr val="0070C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AI has a </a:t>
            </a:r>
            <a:r>
              <a:rPr lang="en-US" sz="1800" b="1" kern="0" dirty="0" err="1">
                <a:solidFill>
                  <a:srgbClr val="0070C0"/>
                </a:solidFill>
                <a:latin typeface="Arial"/>
              </a:rPr>
              <a:t>vitral</a:t>
            </a:r>
            <a:r>
              <a:rPr lang="en-US" sz="1800" b="1" kern="0" dirty="0">
                <a:solidFill>
                  <a:srgbClr val="0070C0"/>
                </a:solidFill>
                <a:latin typeface="Arial"/>
              </a:rPr>
              <a:t> role</a:t>
            </a:r>
            <a:endParaRPr kumimoji="0" lang="en-US" sz="1800" b="1" i="0" u="none" strike="noStrike" kern="0" cap="none" spc="0" normalizeH="0" noProof="0" dirty="0">
              <a:ln>
                <a:noFill/>
              </a:ln>
              <a:solidFill>
                <a:srgbClr val="0070C0"/>
              </a:solidFill>
              <a:effectLst/>
              <a:uLnTx/>
              <a:uFillTx/>
              <a:latin typeface="Arial"/>
              <a:ea typeface="+mn-ea"/>
              <a:cs typeface="+mn-cs"/>
            </a:endParaRPr>
          </a:p>
        </p:txBody>
      </p:sp>
      <p:sp>
        <p:nvSpPr>
          <p:cNvPr id="6" name="TextBox 5"/>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640271238"/>
      </p:ext>
    </p:extLst>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93935"/>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Acknowledgment </a:t>
            </a:r>
          </a:p>
        </p:txBody>
      </p:sp>
      <p:sp>
        <p:nvSpPr>
          <p:cNvPr id="4" name="Text Placeholder 6">
            <a:extLst>
              <a:ext uri="{FF2B5EF4-FFF2-40B4-BE49-F238E27FC236}">
                <a16:creationId xmlns:a16="http://schemas.microsoft.com/office/drawing/2014/main" id="{951ACB27-ED12-4562-A63C-72FA23045A67}"/>
              </a:ext>
            </a:extLst>
          </p:cNvPr>
          <p:cNvSpPr txBox="1">
            <a:spLocks/>
          </p:cNvSpPr>
          <p:nvPr/>
        </p:nvSpPr>
        <p:spPr bwMode="auto">
          <a:xfrm>
            <a:off x="4692200" y="1357871"/>
            <a:ext cx="3560147" cy="4142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Robert Timmerman </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David Sher</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Steve Jiang</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VP Kajal Desai</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Jing Wang</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a:t>
            </a:r>
            <a:r>
              <a:rPr kumimoji="0" lang="en-US" sz="2000" b="1" i="0" u="none" strike="noStrike" kern="0" cap="none" spc="0" normalizeH="0" baseline="0" noProof="0" dirty="0" err="1">
                <a:ln>
                  <a:noFill/>
                </a:ln>
                <a:solidFill>
                  <a:srgbClr val="0070C0"/>
                </a:solidFill>
                <a:effectLst/>
                <a:uLnTx/>
                <a:uFillTx/>
                <a:latin typeface="Arial"/>
                <a:ea typeface="+mn-ea"/>
                <a:cs typeface="+mn-cs"/>
              </a:rPr>
              <a:t>Weiguo</a:t>
            </a:r>
            <a:r>
              <a:rPr kumimoji="0" lang="en-US" sz="2000" b="1" i="0" u="none" strike="noStrike" kern="0" cap="none" spc="0" normalizeH="0" baseline="0" noProof="0" dirty="0">
                <a:ln>
                  <a:noFill/>
                </a:ln>
                <a:solidFill>
                  <a:srgbClr val="0070C0"/>
                </a:solidFill>
                <a:effectLst/>
                <a:uLnTx/>
                <a:uFillTx/>
                <a:latin typeface="Arial"/>
                <a:ea typeface="+mn-ea"/>
                <a:cs typeface="+mn-cs"/>
              </a:rPr>
              <a:t> Lu</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a:t>
            </a:r>
            <a:r>
              <a:rPr kumimoji="0" lang="en-US" sz="2000" b="1" i="0" u="none" strike="noStrike" kern="0" cap="none" spc="0" normalizeH="0" baseline="0" noProof="0" dirty="0" err="1">
                <a:ln>
                  <a:noFill/>
                </a:ln>
                <a:solidFill>
                  <a:srgbClr val="0070C0"/>
                </a:solidFill>
                <a:effectLst/>
                <a:uLnTx/>
                <a:uFillTx/>
                <a:latin typeface="Arial"/>
                <a:ea typeface="+mn-ea"/>
                <a:cs typeface="+mn-cs"/>
              </a:rPr>
              <a:t>MuHan</a:t>
            </a:r>
            <a:r>
              <a:rPr kumimoji="0" lang="en-US" sz="2000" b="1" i="0" u="none" strike="noStrike" kern="0" cap="none" spc="0" normalizeH="0" baseline="0" noProof="0" dirty="0">
                <a:ln>
                  <a:noFill/>
                </a:ln>
                <a:solidFill>
                  <a:srgbClr val="0070C0"/>
                </a:solidFill>
                <a:effectLst/>
                <a:uLnTx/>
                <a:uFillTx/>
                <a:latin typeface="Arial"/>
                <a:ea typeface="+mn-ea"/>
                <a:cs typeface="+mn-cs"/>
              </a:rPr>
              <a:t> Lin</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Andrew Godley</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Bin Cai</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Chris Kabat</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Yang Park</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Dr. David Tsuicheng Chiu</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Deepkumar Mistry </a:t>
            </a:r>
          </a:p>
        </p:txBody>
      </p:sp>
      <p:sp>
        <p:nvSpPr>
          <p:cNvPr id="6" name="TextBox 5"/>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811170214"/>
      </p:ext>
    </p:extLst>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93935"/>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BACKUP SLIDES </a:t>
            </a:r>
          </a:p>
        </p:txBody>
      </p:sp>
      <p:sp>
        <p:nvSpPr>
          <p:cNvPr id="6" name="TextBox 5"/>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83259865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93935"/>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SPORT</a:t>
            </a:r>
            <a:r>
              <a:rPr lang="en-US" sz="4000" b="1" dirty="0">
                <a:solidFill>
                  <a:srgbClr val="004076"/>
                </a:solidFill>
                <a:latin typeface="Arial"/>
              </a:rPr>
              <a:t>- Sim and Pre-Planning Omitted Rad </a:t>
            </a:r>
            <a:r>
              <a:rPr lang="en-US" sz="4000" b="1" dirty="0" err="1">
                <a:solidFill>
                  <a:srgbClr val="004076"/>
                </a:solidFill>
                <a:latin typeface="Arial"/>
              </a:rPr>
              <a:t>Tx</a:t>
            </a:r>
            <a:r>
              <a:rPr kumimoji="0" lang="en-US" sz="4000" b="1" i="0" u="none" strike="noStrike" kern="1200" cap="none" spc="0" normalizeH="0" baseline="0" noProof="0" dirty="0">
                <a:ln>
                  <a:noFill/>
                </a:ln>
                <a:solidFill>
                  <a:srgbClr val="004076"/>
                </a:solidFill>
                <a:effectLst/>
                <a:uLnTx/>
                <a:uFillTx/>
                <a:latin typeface="Arial"/>
                <a:ea typeface="+mn-ea"/>
                <a:cs typeface="+mn-cs"/>
              </a:rPr>
              <a:t> </a:t>
            </a:r>
          </a:p>
        </p:txBody>
      </p:sp>
      <p:sp>
        <p:nvSpPr>
          <p:cNvPr id="6" name="TextBox 5"/>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2" name="Picture 1"/>
          <p:cNvPicPr>
            <a:picLocks noChangeAspect="1"/>
          </p:cNvPicPr>
          <p:nvPr/>
        </p:nvPicPr>
        <p:blipFill>
          <a:blip r:embed="rId2"/>
          <a:stretch>
            <a:fillRect/>
          </a:stretch>
        </p:blipFill>
        <p:spPr>
          <a:xfrm>
            <a:off x="337404" y="990600"/>
            <a:ext cx="6734175" cy="2590800"/>
          </a:xfrm>
          <a:prstGeom prst="rect">
            <a:avLst/>
          </a:prstGeom>
        </p:spPr>
      </p:pic>
      <p:pic>
        <p:nvPicPr>
          <p:cNvPr id="58370" name="Picture 2" descr="https://content.cld.iop.org/journals/2057-1976/10/2/025019/revision2/bpexad20aaf1_lr.jpg?Expires=1709284592&amp;Signature=cOcjxW12iDQneho0q5wu9i48Xd2iFfBz480prkyL9BuadFe3z2Zb735l1Z8-W88LD0VyAEmPvEDL5xLs-~OjhS2IC9PrXmiIjlMqx1qr3n9QX2eDQkROefpDVPVVPqgluthC1nlio5KOoiUg0JqEhFiYURYd0L4QDguF8b7r5v1UtqIqn7oxR-cE5djm17Sm0b0nGBJUMuUufchaVCfJ3V15HWTAuHhE2WZvmOK3Omc~hoU4EivJmNUC5i1dxaSZU5FrEh4HDKlM6wm2W6TrItxifmThnRF7-R~4IqVGrXPKhXu3K0TKwWr1lHd3a~9ylvgfMk2Vr0k5G37IJBUUhQ__&amp;Key-Pair-Id=KL1D8TIY3N7T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122" y="3745757"/>
            <a:ext cx="9238747" cy="226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34968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Brief Intro to Radiation Oncology</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004076"/>
                </a:solidFill>
                <a:latin typeface="Arial"/>
              </a:rPr>
              <a:t>the where, what, why, how and by whom.</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97774992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Preliminary Results</a:t>
            </a:r>
          </a:p>
        </p:txBody>
      </p:sp>
      <p:pic>
        <p:nvPicPr>
          <p:cNvPr id="9" name="Content Placeholder 8"/>
          <p:cNvPicPr>
            <a:picLocks noGrp="1" noChangeAspect="1"/>
          </p:cNvPicPr>
          <p:nvPr>
            <p:ph idx="1"/>
          </p:nvPr>
        </p:nvPicPr>
        <p:blipFill rotWithShape="1">
          <a:blip r:embed="rId2"/>
          <a:srcRect t="3257"/>
          <a:stretch/>
        </p:blipFill>
        <p:spPr>
          <a:xfrm>
            <a:off x="881191" y="1843715"/>
            <a:ext cx="10417425" cy="4209618"/>
          </a:xfrm>
          <a:prstGeom prst="rect">
            <a:avLst/>
          </a:prstGeom>
        </p:spPr>
      </p:pic>
      <p:sp>
        <p:nvSpPr>
          <p:cNvPr id="4" name="Content Placeholder 2"/>
          <p:cNvSpPr txBox="1">
            <a:spLocks/>
          </p:cNvSpPr>
          <p:nvPr/>
        </p:nvSpPr>
        <p:spPr bwMode="auto">
          <a:xfrm>
            <a:off x="770028" y="1210851"/>
            <a:ext cx="10515600" cy="4451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rmAutofit/>
          </a:bodyPr>
          <a:lstStyle>
            <a:lvl1pPr marL="284163" indent="-284163" algn="l" defTabSz="457200" rtl="0" eaLnBrk="0" fontAlgn="base" hangingPunct="0">
              <a:spcBef>
                <a:spcPts val="1000"/>
              </a:spcBef>
              <a:spcAft>
                <a:spcPct val="0"/>
              </a:spcAft>
              <a:buClr>
                <a:srgbClr val="F79646"/>
              </a:buClr>
              <a:buSzPct val="100000"/>
              <a:buFont typeface="Wingdings" charset="0"/>
              <a:buChar char="§"/>
              <a:tabLst>
                <a:tab pos="341313" algn="l"/>
              </a:tabLst>
              <a:defRPr sz="2800" b="1" kern="1200">
                <a:solidFill>
                  <a:schemeClr val="tx2"/>
                </a:solidFill>
                <a:latin typeface="Arial" panose="020B0604020202020204" pitchFamily="34" charset="0"/>
                <a:ea typeface="Arial" panose="020B0604020202020204" pitchFamily="34" charset="0"/>
                <a:cs typeface="Arial" panose="020B0604020202020204" pitchFamily="34" charset="0"/>
              </a:defRPr>
            </a:lvl1pPr>
            <a:lvl2pPr marL="512763" indent="-285750" algn="l" defTabSz="457200" rtl="0" eaLnBrk="0" fontAlgn="base" hangingPunct="0">
              <a:spcBef>
                <a:spcPts val="1000"/>
              </a:spcBef>
              <a:spcAft>
                <a:spcPct val="0"/>
              </a:spcAft>
              <a:buClr>
                <a:srgbClr val="F79646"/>
              </a:buClr>
              <a:buFont typeface="Lucida Grande" charset="0"/>
              <a:buChar char="–"/>
              <a:defRPr sz="2400" b="1" kern="1200">
                <a:solidFill>
                  <a:schemeClr val="tx2"/>
                </a:solidFill>
                <a:latin typeface="Arial" panose="020B0604020202020204" pitchFamily="34" charset="0"/>
                <a:ea typeface="Arial" panose="020B0604020202020204" pitchFamily="34" charset="0"/>
                <a:cs typeface="Arial" panose="020B0604020202020204" pitchFamily="34" charset="0"/>
              </a:defRPr>
            </a:lvl2pPr>
            <a:lvl3pPr marL="457200" indent="136525" algn="l" defTabSz="457200" rtl="0" eaLnBrk="0" fontAlgn="base" hangingPunct="0">
              <a:spcBef>
                <a:spcPts val="1000"/>
              </a:spcBef>
              <a:spcAft>
                <a:spcPct val="0"/>
              </a:spcAft>
              <a:buClr>
                <a:srgbClr val="F79646"/>
              </a:buClr>
              <a:buFont typeface="Lucida Grande" charset="0"/>
              <a:buChar char="–"/>
              <a:defRPr sz="2000" b="1" kern="1200">
                <a:solidFill>
                  <a:schemeClr val="tx2"/>
                </a:solidFill>
                <a:latin typeface="Arial" panose="020B0604020202020204" pitchFamily="34" charset="0"/>
                <a:ea typeface="Arial" panose="020B0604020202020204" pitchFamily="34" charset="0"/>
                <a:cs typeface="Arial" panose="020B0604020202020204" pitchFamily="34" charset="0"/>
              </a:defRPr>
            </a:lvl3pPr>
            <a:lvl4pPr marL="685800" indent="136525" algn="l" defTabSz="457200" rtl="0" eaLnBrk="0" fontAlgn="base" hangingPunct="0">
              <a:spcBef>
                <a:spcPts val="1000"/>
              </a:spcBef>
              <a:spcAft>
                <a:spcPct val="0"/>
              </a:spcAft>
              <a:buClr>
                <a:srgbClr val="F79646"/>
              </a:buClr>
              <a:buFont typeface="Lucida Grande" charset="0"/>
              <a:buChar char="–"/>
              <a:defRPr b="1" kern="1200">
                <a:solidFill>
                  <a:schemeClr val="tx2"/>
                </a:solidFill>
                <a:latin typeface="Arial" panose="020B0604020202020204" pitchFamily="34" charset="0"/>
                <a:ea typeface="Arial" panose="020B0604020202020204" pitchFamily="34" charset="0"/>
                <a:cs typeface="Arial" panose="020B0604020202020204" pitchFamily="34" charset="0"/>
              </a:defRPr>
            </a:lvl4pPr>
            <a:lvl5pPr marL="914400" indent="136525" algn="l" defTabSz="457200" rtl="0" eaLnBrk="0" fontAlgn="base" hangingPunct="0">
              <a:spcBef>
                <a:spcPts val="1000"/>
              </a:spcBef>
              <a:spcAft>
                <a:spcPct val="0"/>
              </a:spcAft>
              <a:buClr>
                <a:srgbClr val="F79646"/>
              </a:buClr>
              <a:buFont typeface="Lucida Grande" charset="0"/>
              <a:buChar char="–"/>
              <a:defRPr sz="1600" b="1" kern="1200">
                <a:solidFill>
                  <a:schemeClr val="tx2"/>
                </a:solidFill>
                <a:latin typeface="Arial" panose="020B0604020202020204" pitchFamily="34" charset="0"/>
                <a:ea typeface="Arial" panose="020B0604020202020204" pitchFamily="34" charset="0"/>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4163" marR="0" lvl="0" indent="-284163" algn="l" defTabSz="457200" rtl="0" eaLnBrk="0" fontAlgn="base" latinLnBrk="0" hangingPunct="0">
              <a:lnSpc>
                <a:spcPct val="100000"/>
              </a:lnSpc>
              <a:spcBef>
                <a:spcPts val="1000"/>
              </a:spcBef>
              <a:spcAft>
                <a:spcPct val="0"/>
              </a:spcAft>
              <a:buClr>
                <a:srgbClr val="F79646"/>
              </a:buClr>
              <a:buSzPct val="100000"/>
              <a:buFont typeface="Wingdings" charset="0"/>
              <a:buChar char="§"/>
              <a:tabLst>
                <a:tab pos="341313" algn="l"/>
              </a:tabLst>
              <a:defRPr/>
            </a:pPr>
            <a:r>
              <a:rPr kumimoji="0" lang="en-US" sz="28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rPr>
              <a:t>SPORT plan  vs. Individually optimized plan</a:t>
            </a:r>
          </a:p>
        </p:txBody>
      </p:sp>
      <p:sp>
        <p:nvSpPr>
          <p:cNvPr id="3" name="TextBox 2"/>
          <p:cNvSpPr txBox="1"/>
          <p:nvPr/>
        </p:nvSpPr>
        <p:spPr bwMode="auto">
          <a:xfrm>
            <a:off x="618836" y="6031345"/>
            <a:ext cx="589280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a:spcBef>
                <a:spcPts val="0"/>
              </a:spcBef>
            </a:pPr>
            <a:r>
              <a:rPr lang="en-US" sz="2000" b="1" dirty="0">
                <a:solidFill>
                  <a:schemeClr val="tx2"/>
                </a:solidFill>
                <a:latin typeface="Arial" panose="020B0604020202020204" pitchFamily="34" charset="0"/>
                <a:cs typeface="Arial" panose="020B0604020202020204" pitchFamily="34" charset="0"/>
              </a:rPr>
              <a:t>Slide curtesy of </a:t>
            </a:r>
            <a:r>
              <a:rPr lang="en-US" sz="2000" b="1" dirty="0" err="1">
                <a:solidFill>
                  <a:schemeClr val="tx2"/>
                </a:solidFill>
                <a:latin typeface="Arial" panose="020B0604020202020204" pitchFamily="34" charset="0"/>
                <a:cs typeface="Arial" panose="020B0604020202020204" pitchFamily="34" charset="0"/>
              </a:rPr>
              <a:t>MuHan</a:t>
            </a:r>
            <a:r>
              <a:rPr lang="en-US" sz="2000" b="1" dirty="0">
                <a:solidFill>
                  <a:schemeClr val="tx2"/>
                </a:solidFill>
                <a:latin typeface="Arial" panose="020B0604020202020204" pitchFamily="34" charset="0"/>
                <a:cs typeface="Arial" panose="020B0604020202020204" pitchFamily="34" charset="0"/>
              </a:rPr>
              <a:t> Lin and T L Zhuang</a:t>
            </a:r>
          </a:p>
        </p:txBody>
      </p:sp>
    </p:spTree>
    <p:extLst>
      <p:ext uri="{BB962C8B-B14F-4D97-AF65-F5344CB8AC3E}">
        <p14:creationId xmlns:p14="http://schemas.microsoft.com/office/powerpoint/2010/main" val="2130900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75000"/>
                  </a:srgbClr>
                </a:solidFill>
                <a:effectLst/>
                <a:uLnTx/>
                <a:uFillTx/>
                <a:latin typeface="Arial"/>
                <a:ea typeface="+mn-ea"/>
                <a:cs typeface="+mn-cs"/>
              </a:rPr>
              <a:t>Arnold Pompos, Ph.D., 2023</a:t>
            </a: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t="7811" b="18384"/>
          <a:stretch/>
        </p:blipFill>
        <p:spPr>
          <a:xfrm>
            <a:off x="2078182" y="58171"/>
            <a:ext cx="7370618" cy="6799829"/>
          </a:xfrm>
          <a:prstGeom prst="rect">
            <a:avLst/>
          </a:prstGeom>
        </p:spPr>
      </p:pic>
      <p:cxnSp>
        <p:nvCxnSpPr>
          <p:cNvPr id="11" name="Straight Arrow Connector 10"/>
          <p:cNvCxnSpPr/>
          <p:nvPr/>
        </p:nvCxnSpPr>
        <p:spPr>
          <a:xfrm flipH="1" flipV="1">
            <a:off x="6096001" y="4914901"/>
            <a:ext cx="3519054" cy="1569026"/>
          </a:xfrm>
          <a:prstGeom prst="straightConnector1">
            <a:avLst/>
          </a:prstGeom>
          <a:ln w="412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5" name="Title 2"/>
          <p:cNvSpPr>
            <a:spLocks noGrp="1" noChangeArrowheads="1"/>
          </p:cNvSpPr>
          <p:nvPr>
            <p:ph type="title" idx="4294967295"/>
          </p:nvPr>
        </p:nvSpPr>
        <p:spPr>
          <a:xfrm>
            <a:off x="4219303" y="66677"/>
            <a:ext cx="4929052" cy="638174"/>
          </a:xfrm>
        </p:spPr>
        <p:txBody>
          <a:bodyPr/>
          <a:lstStyle/>
          <a:p>
            <a:r>
              <a:rPr lang="en-US" altLang="en-US" dirty="0">
                <a:solidFill>
                  <a:srgbClr val="FFFF00"/>
                </a:solidFill>
              </a:rPr>
              <a:t>WHERE is UTSW?</a:t>
            </a:r>
            <a:endParaRPr lang="en-US" altLang="en-US" b="1" dirty="0">
              <a:solidFill>
                <a:srgbClr val="FFFF00"/>
              </a:solidFill>
            </a:endParaRPr>
          </a:p>
        </p:txBody>
      </p:sp>
      <p:pic>
        <p:nvPicPr>
          <p:cNvPr id="3" name="Picture 2"/>
          <p:cNvPicPr>
            <a:picLocks noChangeAspect="1"/>
          </p:cNvPicPr>
          <p:nvPr/>
        </p:nvPicPr>
        <p:blipFill rotWithShape="1">
          <a:blip r:embed="rId3"/>
          <a:srcRect r="69067"/>
          <a:stretch/>
        </p:blipFill>
        <p:spPr>
          <a:xfrm rot="18172944">
            <a:off x="687604" y="4370143"/>
            <a:ext cx="1107831" cy="1276350"/>
          </a:xfrm>
          <a:prstGeom prst="rect">
            <a:avLst/>
          </a:prstGeom>
        </p:spPr>
      </p:pic>
      <p:cxnSp>
        <p:nvCxnSpPr>
          <p:cNvPr id="9" name="Straight Arrow Connector 8"/>
          <p:cNvCxnSpPr>
            <a:cxnSpLocks/>
          </p:cNvCxnSpPr>
          <p:nvPr/>
        </p:nvCxnSpPr>
        <p:spPr>
          <a:xfrm flipV="1">
            <a:off x="1789043" y="4914901"/>
            <a:ext cx="4306957" cy="303142"/>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83AE5BC-893E-4A90-A1EA-A77270041B21}"/>
              </a:ext>
            </a:extLst>
          </p:cNvPr>
          <p:cNvSpPr txBox="1"/>
          <p:nvPr/>
        </p:nvSpPr>
        <p:spPr>
          <a:xfrm>
            <a:off x="744185" y="4092950"/>
            <a:ext cx="838691" cy="369332"/>
          </a:xfrm>
          <a:prstGeom prst="rect">
            <a:avLst/>
          </a:prstGeom>
          <a:noFill/>
        </p:spPr>
        <p:txBody>
          <a:bodyPr wrap="none" rtlCol="0">
            <a:spAutoFit/>
          </a:bodyPr>
          <a:lstStyle/>
          <a:p>
            <a:r>
              <a:rPr lang="en-US" b="1" dirty="0">
                <a:solidFill>
                  <a:srgbClr val="FF0000"/>
                </a:solidFill>
              </a:rPr>
              <a:t>CERN</a:t>
            </a:r>
          </a:p>
        </p:txBody>
      </p:sp>
    </p:spTree>
    <p:extLst>
      <p:ext uri="{BB962C8B-B14F-4D97-AF65-F5344CB8AC3E}">
        <p14:creationId xmlns:p14="http://schemas.microsoft.com/office/powerpoint/2010/main" val="27246613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cdn.ghosttheory.com/wp-content/uploads/2012/07/StandardModelLagrangian-461x500.png"/>
          <p:cNvPicPr>
            <a:picLocks noChangeAspect="1" noChangeArrowheads="1"/>
          </p:cNvPicPr>
          <p:nvPr/>
        </p:nvPicPr>
        <p:blipFill>
          <a:blip r:embed="rId2">
            <a:lum bright="-100000" contrast="100000"/>
            <a:extLst>
              <a:ext uri="{28A0092B-C50C-407E-A947-70E740481C1C}">
                <a14:useLocalDpi xmlns:a14="http://schemas.microsoft.com/office/drawing/2010/main" val="0"/>
              </a:ext>
            </a:extLst>
          </a:blip>
          <a:srcRect/>
          <a:stretch>
            <a:fillRect/>
          </a:stretch>
        </p:blipFill>
        <p:spPr bwMode="auto">
          <a:xfrm>
            <a:off x="4460875" y="36514"/>
            <a:ext cx="6172200" cy="6694487"/>
          </a:xfrm>
          <a:prstGeom prst="rect">
            <a:avLst/>
          </a:prstGeom>
          <a:solidFill>
            <a:srgbClr val="FFFF5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6627" name="TextBox 3"/>
          <p:cNvSpPr txBox="1">
            <a:spLocks noChangeArrowheads="1"/>
          </p:cNvSpPr>
          <p:nvPr/>
        </p:nvSpPr>
        <p:spPr bwMode="auto">
          <a:xfrm>
            <a:off x="1181101" y="114300"/>
            <a:ext cx="29368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pPr>
            <a:r>
              <a:rPr lang="en-US" altLang="en-US" sz="4000" dirty="0">
                <a:solidFill>
                  <a:srgbClr val="17375E"/>
                </a:solidFill>
                <a:latin typeface="Calibri" panose="020F0502020204030204" pitchFamily="34" charset="0"/>
              </a:rPr>
              <a:t>WHAT?</a:t>
            </a:r>
          </a:p>
        </p:txBody>
      </p:sp>
      <p:sp>
        <p:nvSpPr>
          <p:cNvPr id="6" name="TextBox 3">
            <a:extLst>
              <a:ext uri="{FF2B5EF4-FFF2-40B4-BE49-F238E27FC236}">
                <a16:creationId xmlns:a16="http://schemas.microsoft.com/office/drawing/2014/main" id="{345EFE84-94E2-4405-A105-C06DB49AAFFC}"/>
              </a:ext>
            </a:extLst>
          </p:cNvPr>
          <p:cNvSpPr txBox="1">
            <a:spLocks noChangeArrowheads="1"/>
          </p:cNvSpPr>
          <p:nvPr/>
        </p:nvSpPr>
        <p:spPr bwMode="auto">
          <a:xfrm>
            <a:off x="549730" y="1198517"/>
            <a:ext cx="29368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pPr>
            <a:r>
              <a:rPr lang="en-US" altLang="en-US" sz="4000" dirty="0">
                <a:solidFill>
                  <a:srgbClr val="17375E"/>
                </a:solidFill>
                <a:latin typeface="Calibri" panose="020F0502020204030204" pitchFamily="34" charset="0"/>
              </a:rPr>
              <a:t>Arnold Says THIS!!!</a:t>
            </a:r>
          </a:p>
        </p:txBody>
      </p:sp>
    </p:spTree>
    <p:extLst>
      <p:ext uri="{BB962C8B-B14F-4D97-AF65-F5344CB8AC3E}">
        <p14:creationId xmlns:p14="http://schemas.microsoft.com/office/powerpoint/2010/main" val="1949398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6D2871-71CF-4027-8489-3995FDB86A98}"/>
              </a:ext>
            </a:extLst>
          </p:cNvPr>
          <p:cNvSpPr/>
          <p:nvPr/>
        </p:nvSpPr>
        <p:spPr>
          <a:xfrm>
            <a:off x="3959711" y="2632057"/>
            <a:ext cx="3820267" cy="152568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627" name="TextBox 3"/>
          <p:cNvSpPr txBox="1">
            <a:spLocks noChangeArrowheads="1"/>
          </p:cNvSpPr>
          <p:nvPr/>
        </p:nvSpPr>
        <p:spPr bwMode="auto">
          <a:xfrm>
            <a:off x="1181101" y="114300"/>
            <a:ext cx="29368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pPr>
            <a:r>
              <a:rPr lang="en-US" altLang="en-US" sz="4000" dirty="0">
                <a:solidFill>
                  <a:srgbClr val="17375E"/>
                </a:solidFill>
                <a:latin typeface="Calibri" panose="020F0502020204030204" pitchFamily="34" charset="0"/>
              </a:rPr>
              <a:t>WHAT?</a:t>
            </a:r>
          </a:p>
        </p:txBody>
      </p:sp>
      <p:pic>
        <p:nvPicPr>
          <p:cNvPr id="3" name="Picture 2">
            <a:extLst>
              <a:ext uri="{FF2B5EF4-FFF2-40B4-BE49-F238E27FC236}">
                <a16:creationId xmlns:a16="http://schemas.microsoft.com/office/drawing/2014/main" id="{0CC1D933-64D3-4E8A-A6D8-AA40AEFCFA78}"/>
              </a:ext>
            </a:extLst>
          </p:cNvPr>
          <p:cNvPicPr>
            <a:picLocks noChangeAspect="1"/>
          </p:cNvPicPr>
          <p:nvPr/>
        </p:nvPicPr>
        <p:blipFill>
          <a:blip r:embed="rId2"/>
          <a:stretch>
            <a:fillRect/>
          </a:stretch>
        </p:blipFill>
        <p:spPr>
          <a:xfrm>
            <a:off x="3959711" y="2815305"/>
            <a:ext cx="3581922" cy="953461"/>
          </a:xfrm>
          <a:prstGeom prst="rect">
            <a:avLst/>
          </a:prstGeom>
        </p:spPr>
      </p:pic>
      <p:sp>
        <p:nvSpPr>
          <p:cNvPr id="7" name="TextBox 3">
            <a:extLst>
              <a:ext uri="{FF2B5EF4-FFF2-40B4-BE49-F238E27FC236}">
                <a16:creationId xmlns:a16="http://schemas.microsoft.com/office/drawing/2014/main" id="{A1DE58B1-8EB8-4235-AD51-8B5DED5F469E}"/>
              </a:ext>
            </a:extLst>
          </p:cNvPr>
          <p:cNvSpPr txBox="1">
            <a:spLocks noChangeArrowheads="1"/>
          </p:cNvSpPr>
          <p:nvPr/>
        </p:nvSpPr>
        <p:spPr bwMode="auto">
          <a:xfrm>
            <a:off x="549729" y="2557631"/>
            <a:ext cx="293687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pPr>
            <a:r>
              <a:rPr lang="en-US" altLang="en-US" sz="4000" dirty="0">
                <a:solidFill>
                  <a:srgbClr val="17375E"/>
                </a:solidFill>
                <a:latin typeface="Calibri" panose="020F0502020204030204" pitchFamily="34" charset="0"/>
              </a:rPr>
              <a:t>Medical Physicist are saying THAT!!!</a:t>
            </a:r>
          </a:p>
        </p:txBody>
      </p:sp>
    </p:spTree>
    <p:extLst>
      <p:ext uri="{BB962C8B-B14F-4D97-AF65-F5344CB8AC3E}">
        <p14:creationId xmlns:p14="http://schemas.microsoft.com/office/powerpoint/2010/main" val="4042274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1524000" y="274638"/>
            <a:ext cx="9144000" cy="1143000"/>
          </a:xfrm>
        </p:spPr>
        <p:txBody>
          <a:bodyPr/>
          <a:lstStyle/>
          <a:p>
            <a:pPr eaLnBrk="1" hangingPunct="1">
              <a:defRPr/>
            </a:pPr>
            <a:r>
              <a:rPr lang="en-US" sz="3600" b="1" dirty="0"/>
              <a:t>WHY?</a:t>
            </a:r>
          </a:p>
        </p:txBody>
      </p:sp>
      <p:pic>
        <p:nvPicPr>
          <p:cNvPr id="2355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73007"/>
          <a:stretch>
            <a:fillRect/>
          </a:stretch>
        </p:blipFill>
        <p:spPr bwMode="auto">
          <a:xfrm>
            <a:off x="6862764" y="1219201"/>
            <a:ext cx="2676525"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r="56148"/>
          <a:stretch>
            <a:fillRect/>
          </a:stretch>
        </p:blipFill>
        <p:spPr bwMode="auto">
          <a:xfrm>
            <a:off x="2514601" y="1219201"/>
            <a:ext cx="4348163"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nvSpPr>
        <p:spPr bwMode="auto">
          <a:xfrm>
            <a:off x="4953000" y="1219201"/>
            <a:ext cx="1447800" cy="307975"/>
          </a:xfrm>
          <a:prstGeom prst="rect">
            <a:avLst/>
          </a:prstGeom>
          <a:solidFill>
            <a:schemeClr val="bg1"/>
          </a:solidFill>
          <a:ln w="9525">
            <a:noFill/>
            <a:miter lim="800000"/>
            <a:headEnd/>
            <a:tailEnd/>
          </a:ln>
          <a:effectLst/>
        </p:spPr>
        <p:txBody>
          <a:bodyPr>
            <a:spAutoFit/>
          </a:bodyPr>
          <a:lstStyle/>
          <a:p>
            <a:pPr algn="ctr" fontAlgn="base">
              <a:spcBef>
                <a:spcPct val="0"/>
              </a:spcBef>
              <a:spcAft>
                <a:spcPct val="0"/>
              </a:spcAft>
              <a:defRPr/>
            </a:pPr>
            <a:r>
              <a:rPr lang="en-US" sz="1400" b="1" dirty="0">
                <a:solidFill>
                  <a:srgbClr val="FFCC00"/>
                </a:solidFill>
                <a:effectLst>
                  <a:outerShdw blurRad="38100" dist="38100" dir="2700000" algn="tl">
                    <a:srgbClr val="000000"/>
                  </a:outerShdw>
                </a:effectLst>
                <a:latin typeface="Arial" charset="0"/>
              </a:rPr>
              <a:t>Conventional</a:t>
            </a:r>
            <a:endParaRPr lang="en-US" sz="1400" b="1" dirty="0">
              <a:solidFill>
                <a:srgbClr val="FF0000"/>
              </a:solidFill>
              <a:effectLst>
                <a:outerShdw blurRad="38100" dist="38100" dir="2700000" algn="tl">
                  <a:srgbClr val="000000"/>
                </a:outerShdw>
              </a:effectLst>
              <a:latin typeface="Arial" charset="0"/>
            </a:endParaRPr>
          </a:p>
        </p:txBody>
      </p:sp>
      <p:sp>
        <p:nvSpPr>
          <p:cNvPr id="7" name="Rectangle 4"/>
          <p:cNvSpPr>
            <a:spLocks noChangeArrowheads="1"/>
          </p:cNvSpPr>
          <p:nvPr/>
        </p:nvSpPr>
        <p:spPr bwMode="auto">
          <a:xfrm>
            <a:off x="7620000" y="1143001"/>
            <a:ext cx="1447800" cy="307975"/>
          </a:xfrm>
          <a:prstGeom prst="rect">
            <a:avLst/>
          </a:prstGeom>
          <a:solidFill>
            <a:schemeClr val="bg1"/>
          </a:solidFill>
          <a:ln w="9525">
            <a:noFill/>
            <a:miter lim="800000"/>
            <a:headEnd/>
            <a:tailEnd/>
          </a:ln>
          <a:effectLst/>
        </p:spPr>
        <p:txBody>
          <a:bodyPr>
            <a:spAutoFit/>
          </a:bodyPr>
          <a:lstStyle/>
          <a:p>
            <a:pPr algn="ctr" fontAlgn="base">
              <a:spcBef>
                <a:spcPct val="0"/>
              </a:spcBef>
              <a:spcAft>
                <a:spcPct val="0"/>
              </a:spcAft>
              <a:defRPr/>
            </a:pPr>
            <a:r>
              <a:rPr lang="en-US" sz="1400" b="1" dirty="0">
                <a:solidFill>
                  <a:srgbClr val="FFCC00"/>
                </a:solidFill>
                <a:effectLst>
                  <a:outerShdw blurRad="38100" dist="38100" dir="2700000" algn="tl">
                    <a:srgbClr val="000000"/>
                  </a:outerShdw>
                </a:effectLst>
                <a:latin typeface="Arial" charset="0"/>
              </a:rPr>
              <a:t>Heavy Ion</a:t>
            </a:r>
            <a:endParaRPr lang="en-US" sz="1400" b="1" dirty="0">
              <a:solidFill>
                <a:srgbClr val="FF0000"/>
              </a:solidFill>
              <a:effectLst>
                <a:outerShdw blurRad="38100" dist="38100" dir="2700000" algn="tl">
                  <a:srgbClr val="000000"/>
                </a:outerShdw>
              </a:effectLst>
              <a:latin typeface="Arial" charset="0"/>
            </a:endParaRPr>
          </a:p>
        </p:txBody>
      </p:sp>
      <p:sp>
        <p:nvSpPr>
          <p:cNvPr id="2" name="Rectangle 1"/>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550973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1026" name="Picture 2" descr="r/ProstateCancer - I'm scheduled to have radiation therapy for prostate cancer ... [O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350" y="84137"/>
            <a:ext cx="6096000" cy="60960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324407" y="205863"/>
            <a:ext cx="2038350" cy="1569660"/>
          </a:xfrm>
          <a:prstGeom prst="rect">
            <a:avLst/>
          </a:prstGeom>
          <a:solidFill>
            <a:srgbClr val="FFFFFF"/>
          </a:solidFill>
        </p:spPr>
        <p:txBody>
          <a:bodyPr wrap="square" rtlCol="0">
            <a:spAutoFit/>
          </a:bodyPr>
          <a:lstStyle/>
          <a:p>
            <a:r>
              <a:rPr lang="en-US" sz="2400" dirty="0"/>
              <a:t>Are you sure </a:t>
            </a:r>
          </a:p>
          <a:p>
            <a:r>
              <a:rPr lang="en-US" sz="2400" dirty="0"/>
              <a:t>you are not going to miss?</a:t>
            </a:r>
          </a:p>
        </p:txBody>
      </p:sp>
      <p:sp>
        <p:nvSpPr>
          <p:cNvPr id="6" name="TextBox 5"/>
          <p:cNvSpPr txBox="1"/>
          <p:nvPr/>
        </p:nvSpPr>
        <p:spPr>
          <a:xfrm>
            <a:off x="8336833" y="5598857"/>
            <a:ext cx="2006702" cy="253916"/>
          </a:xfrm>
          <a:prstGeom prst="rect">
            <a:avLst/>
          </a:prstGeom>
          <a:solidFill>
            <a:srgbClr val="FFFFFF"/>
          </a:solidFill>
        </p:spPr>
        <p:txBody>
          <a:bodyPr wrap="square" rtlCol="0">
            <a:spAutoFit/>
          </a:bodyPr>
          <a:lstStyle/>
          <a:p>
            <a:r>
              <a:rPr lang="en-US" sz="1050" dirty="0"/>
              <a:t>AP modified from this source: </a:t>
            </a:r>
          </a:p>
        </p:txBody>
      </p:sp>
      <p:sp>
        <p:nvSpPr>
          <p:cNvPr id="7" name="TextBox 3"/>
          <p:cNvSpPr txBox="1">
            <a:spLocks noChangeArrowheads="1"/>
          </p:cNvSpPr>
          <p:nvPr/>
        </p:nvSpPr>
        <p:spPr bwMode="auto">
          <a:xfrm>
            <a:off x="8063682" y="74971"/>
            <a:ext cx="29368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pPr>
            <a:r>
              <a:rPr lang="en-US" altLang="en-US" sz="4000" dirty="0">
                <a:solidFill>
                  <a:srgbClr val="17375E"/>
                </a:solidFill>
                <a:latin typeface="Calibri" panose="020F0502020204030204" pitchFamily="34" charset="0"/>
              </a:rPr>
              <a:t>HOW?</a:t>
            </a:r>
          </a:p>
        </p:txBody>
      </p:sp>
    </p:spTree>
    <p:extLst>
      <p:ext uri="{BB962C8B-B14F-4D97-AF65-F5344CB8AC3E}">
        <p14:creationId xmlns:p14="http://schemas.microsoft.com/office/powerpoint/2010/main" val="2235830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Our Doctors | Cirrus Medical Netwo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9104" y="113079"/>
            <a:ext cx="9844171" cy="658378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2"/>
          <p:cNvSpPr txBox="1">
            <a:spLocks noChangeArrowheads="1"/>
          </p:cNvSpPr>
          <p:nvPr/>
        </p:nvSpPr>
        <p:spPr>
          <a:xfrm>
            <a:off x="1828800" y="66677"/>
            <a:ext cx="7886700" cy="638174"/>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r>
              <a:rPr lang="en-US" altLang="en-US" dirty="0">
                <a:solidFill>
                  <a:srgbClr val="FFFF00"/>
                </a:solidFill>
              </a:rPr>
              <a:t>BY WHOM?</a:t>
            </a:r>
          </a:p>
        </p:txBody>
      </p:sp>
    </p:spTree>
    <p:extLst>
      <p:ext uri="{BB962C8B-B14F-4D97-AF65-F5344CB8AC3E}">
        <p14:creationId xmlns:p14="http://schemas.microsoft.com/office/powerpoint/2010/main" val="2745743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B85CFAED-A09F-40B1-AD75-147E0F83187E}"/>
              </a:ext>
            </a:extLst>
          </p:cNvPr>
          <p:cNvSpPr>
            <a:spLocks noGrp="1"/>
          </p:cNvSpPr>
          <p:nvPr>
            <p:ph type="ctrTitle"/>
          </p:nvPr>
        </p:nvSpPr>
        <p:spPr>
          <a:xfrm>
            <a:off x="2209801" y="2111376"/>
            <a:ext cx="8315325" cy="2290763"/>
          </a:xfrm>
        </p:spPr>
        <p:txBody>
          <a:bodyPr/>
          <a:lstStyle/>
          <a:p>
            <a:pPr algn="ctr" eaLnBrk="1" hangingPunct="1"/>
            <a:r>
              <a:rPr lang="en-US" altLang="en-US" sz="3600" dirty="0">
                <a:latin typeface="Helvetica" panose="020B0604020202020204" pitchFamily="34" charset="0"/>
                <a:ea typeface="MS PGothic" panose="020B0600070205080204" pitchFamily="34" charset="-128"/>
                <a:cs typeface="Helvetica" panose="020B0604020202020204" pitchFamily="34" charset="0"/>
              </a:rPr>
              <a:t>More specifically, let’s start with the basics first. </a:t>
            </a:r>
          </a:p>
        </p:txBody>
      </p:sp>
    </p:spTree>
    <p:extLst>
      <p:ext uri="{BB962C8B-B14F-4D97-AF65-F5344CB8AC3E}">
        <p14:creationId xmlns:p14="http://schemas.microsoft.com/office/powerpoint/2010/main" val="3848949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03526" y="2550184"/>
            <a:ext cx="8531503" cy="804644"/>
          </a:xfrm>
          <a:prstGeom prst="rect">
            <a:avLst/>
          </a:prstGeom>
          <a:noFill/>
        </p:spPr>
        <p:txBody>
          <a:bodyPr wrap="none" rtlCol="0">
            <a:spAutoFit/>
          </a:bodyPr>
          <a:lstStyle/>
          <a:p>
            <a:pPr marL="0" marR="0" lvl="0" indent="0" algn="r" defTabSz="799364" rtl="0" eaLnBrk="1" fontAlgn="auto" latinLnBrk="0" hangingPunct="1">
              <a:lnSpc>
                <a:spcPct val="90000"/>
              </a:lnSpc>
              <a:spcBef>
                <a:spcPts val="0"/>
              </a:spcBef>
              <a:spcAft>
                <a:spcPts val="0"/>
              </a:spcAft>
              <a:buClrTx/>
              <a:buSzTx/>
              <a:buFontTx/>
              <a:buNone/>
              <a:tabLst/>
              <a:defRPr/>
            </a:pPr>
            <a:r>
              <a:rPr kumimoji="0" lang="en-US" sz="5143" b="1" i="0" u="none" strike="noStrike" kern="1200" cap="none" spc="0" normalizeH="0" baseline="0" noProof="0" dirty="0">
                <a:ln>
                  <a:noFill/>
                </a:ln>
                <a:solidFill>
                  <a:prstClr val="white"/>
                </a:solidFill>
                <a:effectLst/>
                <a:uLnTx/>
                <a:uFillTx/>
                <a:latin typeface="Arial"/>
                <a:ea typeface="+mn-ea"/>
                <a:cs typeface="Arial"/>
              </a:rPr>
              <a:t>UTSW Radiation Oncology</a:t>
            </a:r>
          </a:p>
        </p:txBody>
      </p:sp>
      <p:sp>
        <p:nvSpPr>
          <p:cNvPr id="21" name="TextBox 20"/>
          <p:cNvSpPr txBox="1"/>
          <p:nvPr/>
        </p:nvSpPr>
        <p:spPr>
          <a:xfrm>
            <a:off x="3957073" y="3471126"/>
            <a:ext cx="8234928" cy="590931"/>
          </a:xfrm>
          <a:prstGeom prst="rect">
            <a:avLst/>
          </a:prstGeom>
          <a:noFill/>
        </p:spPr>
        <p:txBody>
          <a:bodyPr wrap="square" lIns="91440" tIns="45720" rIns="91440" bIns="45720" rtlCol="0" anchor="t">
            <a:spAutoFit/>
          </a:bodyPr>
          <a:lstStyle/>
          <a:p>
            <a:pPr lvl="0" defTabSz="799364">
              <a:lnSpc>
                <a:spcPct val="90000"/>
              </a:lnSpc>
            </a:pPr>
            <a:r>
              <a:rPr kumimoji="0" lang="en-US" sz="3600" b="1" i="0" u="none" strike="noStrike" kern="1200" cap="none" spc="0" normalizeH="0" baseline="0" noProof="0" dirty="0">
                <a:ln>
                  <a:noFill/>
                </a:ln>
                <a:solidFill>
                  <a:srgbClr val="FFFF00"/>
                </a:solidFill>
                <a:effectLst/>
                <a:uLnTx/>
                <a:uFillTx/>
                <a:latin typeface="Arial"/>
                <a:ea typeface="+mn-ea"/>
                <a:cs typeface="Arial"/>
              </a:rPr>
              <a:t>From HEP to AI Driven Cancer Care</a:t>
            </a:r>
            <a:endParaRPr kumimoji="0" lang="en-US" sz="5100" b="1" i="0" u="none" strike="noStrike" kern="1200" cap="none" spc="0" normalizeH="0" baseline="0" noProof="0" dirty="0">
              <a:ln>
                <a:noFill/>
              </a:ln>
              <a:solidFill>
                <a:srgbClr val="FFFF00"/>
              </a:solidFill>
              <a:effectLst/>
              <a:uLnTx/>
              <a:uFillTx/>
              <a:latin typeface="Arial"/>
              <a:ea typeface="+mn-ea"/>
              <a:cs typeface="Arial"/>
            </a:endParaRPr>
          </a:p>
        </p:txBody>
      </p:sp>
      <p:cxnSp>
        <p:nvCxnSpPr>
          <p:cNvPr id="22" name="Straight Connector 21"/>
          <p:cNvCxnSpPr/>
          <p:nvPr/>
        </p:nvCxnSpPr>
        <p:spPr>
          <a:xfrm>
            <a:off x="3932923" y="2456924"/>
            <a:ext cx="1960995" cy="0"/>
          </a:xfrm>
          <a:prstGeom prst="line">
            <a:avLst/>
          </a:prstGeom>
          <a:ln w="7620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8896840" y="2756454"/>
            <a:ext cx="3205556" cy="3492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181" b="0" i="0" u="none" strike="noStrike" kern="1200" cap="none" spc="0" normalizeH="0" baseline="0" noProof="0">
              <a:ln>
                <a:noFill/>
              </a:ln>
              <a:solidFill>
                <a:prstClr val="white"/>
              </a:solidFill>
              <a:effectLst/>
              <a:uLnTx/>
              <a:uFillTx/>
              <a:latin typeface="Arial"/>
              <a:ea typeface="+mn-ea"/>
              <a:cs typeface="+mn-cs"/>
            </a:endParaRPr>
          </a:p>
        </p:txBody>
      </p:sp>
      <p:sp>
        <p:nvSpPr>
          <p:cNvPr id="27" name="Rectangle 26"/>
          <p:cNvSpPr/>
          <p:nvPr/>
        </p:nvSpPr>
        <p:spPr>
          <a:xfrm>
            <a:off x="564383" y="3626662"/>
            <a:ext cx="3274308" cy="35865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181" b="0" i="0" u="none" strike="noStrike" kern="1200" cap="none" spc="0" normalizeH="0" baseline="0" noProof="0">
              <a:ln>
                <a:noFill/>
              </a:ln>
              <a:solidFill>
                <a:prstClr val="white"/>
              </a:solidFill>
              <a:effectLst/>
              <a:uLnTx/>
              <a:uFillTx/>
              <a:latin typeface="Arial"/>
              <a:ea typeface="+mn-ea"/>
              <a:cs typeface="+mn-cs"/>
            </a:endParaRPr>
          </a:p>
        </p:txBody>
      </p:sp>
      <p:sp>
        <p:nvSpPr>
          <p:cNvPr id="2" name="TextBox 1"/>
          <p:cNvSpPr txBox="1"/>
          <p:nvPr/>
        </p:nvSpPr>
        <p:spPr>
          <a:xfrm>
            <a:off x="5876925" y="362160"/>
            <a:ext cx="5971758" cy="1569660"/>
          </a:xfrm>
          <a:prstGeom prst="rect">
            <a:avLst/>
          </a:prstGeom>
          <a:noFill/>
        </p:spPr>
        <p:txBody>
          <a:bodyPr wrap="square" lIns="91440" tIns="45720" rIns="91440" bIns="45720" rtlCol="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a:ea typeface="+mn-ea"/>
                <a:cs typeface="+mn-cs"/>
              </a:rPr>
              <a:t>Arnold </a:t>
            </a:r>
            <a:r>
              <a:rPr kumimoji="0" lang="en-US" sz="3200" b="0" i="0" u="none" strike="noStrike" kern="1200" cap="none" spc="0" normalizeH="0" baseline="0" noProof="0" dirty="0" err="1">
                <a:ln>
                  <a:noFill/>
                </a:ln>
                <a:solidFill>
                  <a:prstClr val="white"/>
                </a:solidFill>
                <a:effectLst/>
                <a:uLnTx/>
                <a:uFillTx/>
                <a:latin typeface="Arial"/>
                <a:ea typeface="+mn-ea"/>
                <a:cs typeface="+mn-cs"/>
              </a:rPr>
              <a:t>Pompoš</a:t>
            </a:r>
            <a:r>
              <a:rPr kumimoji="0" lang="en-US" sz="3200" b="0" i="0" u="none" strike="noStrike" kern="1200" cap="none" spc="0" normalizeH="0" baseline="0" noProof="0" dirty="0">
                <a:ln>
                  <a:noFill/>
                </a:ln>
                <a:solidFill>
                  <a:prstClr val="white"/>
                </a:solidFill>
                <a:effectLst/>
                <a:uLnTx/>
                <a:uFillTx/>
                <a:latin typeface="Arial"/>
                <a:ea typeface="+mn-ea"/>
                <a:cs typeface="+mn-cs"/>
              </a:rPr>
              <a:t> </a:t>
            </a:r>
            <a:r>
              <a:rPr lang="en-US" sz="3200" dirty="0">
                <a:solidFill>
                  <a:prstClr val="white"/>
                </a:solidFill>
                <a:latin typeface="Arial"/>
              </a:rPr>
              <a:t>PhD</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3200" noProof="0" dirty="0">
                <a:solidFill>
                  <a:prstClr val="white"/>
                </a:solidFill>
                <a:latin typeface="Arial"/>
              </a:rPr>
              <a:t>March</a:t>
            </a:r>
            <a:r>
              <a:rPr kumimoji="0" lang="en-US" sz="3200" b="0" i="0" u="none" strike="noStrike" kern="1200" cap="none" spc="0" normalizeH="0" baseline="0" noProof="0" dirty="0">
                <a:ln>
                  <a:noFill/>
                </a:ln>
                <a:solidFill>
                  <a:prstClr val="white"/>
                </a:solidFill>
                <a:effectLst/>
                <a:uLnTx/>
                <a:uFillTx/>
                <a:latin typeface="Arial"/>
                <a:ea typeface="+mn-ea"/>
                <a:cs typeface="+mn-cs"/>
              </a:rPr>
              <a:t> 10, 2025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3200" dirty="0">
                <a:solidFill>
                  <a:prstClr val="white"/>
                </a:solidFill>
                <a:latin typeface="Arial"/>
              </a:rPr>
              <a:t>CERN, Geneva, Switzerland</a:t>
            </a:r>
            <a:endParaRPr kumimoji="0" lang="en-US" sz="3200" b="0" i="0" u="none" strike="noStrike" kern="1200" cap="none" spc="0" normalizeH="0" baseline="0" noProof="0" dirty="0">
              <a:ln>
                <a:noFill/>
              </a:ln>
              <a:solidFill>
                <a:prstClr val="white"/>
              </a:solidFill>
              <a:effectLst/>
              <a:uLnTx/>
              <a:uFillTx/>
              <a:latin typeface="Arial"/>
              <a:ea typeface="+mn-ea"/>
              <a:cs typeface="+mn-cs"/>
            </a:endParaRPr>
          </a:p>
        </p:txBody>
      </p:sp>
      <p:sp>
        <p:nvSpPr>
          <p:cNvPr id="3" name="TextBox 2"/>
          <p:cNvSpPr txBox="1"/>
          <p:nvPr/>
        </p:nvSpPr>
        <p:spPr>
          <a:xfrm>
            <a:off x="5161987" y="6446982"/>
            <a:ext cx="146386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Arial"/>
                <a:ea typeface="+mn-ea"/>
                <a:cs typeface="+mn-cs"/>
              </a:rPr>
              <a:t>Arnold Pompos PhD</a:t>
            </a:r>
          </a:p>
        </p:txBody>
      </p:sp>
      <p:sp>
        <p:nvSpPr>
          <p:cNvPr id="9" name="TextBox 8">
            <a:extLst>
              <a:ext uri="{FF2B5EF4-FFF2-40B4-BE49-F238E27FC236}">
                <a16:creationId xmlns:a16="http://schemas.microsoft.com/office/drawing/2014/main" id="{DB59C659-60F6-4D99-8257-A8432F94AF6C}"/>
              </a:ext>
            </a:extLst>
          </p:cNvPr>
          <p:cNvSpPr txBox="1"/>
          <p:nvPr/>
        </p:nvSpPr>
        <p:spPr>
          <a:xfrm rot="20018109">
            <a:off x="2802647" y="2528071"/>
            <a:ext cx="673269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600" b="1" dirty="0">
                <a:solidFill>
                  <a:srgbClr val="FF0000"/>
                </a:solidFill>
                <a:latin typeface="Arial"/>
              </a:rPr>
              <a:t>PHYSICIST</a:t>
            </a:r>
            <a:endParaRPr kumimoji="0" lang="en-US" sz="9600" b="1" i="0" u="none" strike="noStrike" kern="120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41561178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4940872E-3F11-49F0-8B9D-3CA1846219AA}"/>
              </a:ext>
            </a:extLst>
          </p:cNvPr>
          <p:cNvSpPr>
            <a:spLocks noGrp="1" noChangeArrowheads="1"/>
          </p:cNvSpPr>
          <p:nvPr>
            <p:ph type="title" idx="4294967295"/>
          </p:nvPr>
        </p:nvSpPr>
        <p:spPr>
          <a:xfrm>
            <a:off x="2901950" y="411163"/>
            <a:ext cx="7766050" cy="361950"/>
          </a:xfrm>
        </p:spPr>
        <p:txBody>
          <a:bodyPr/>
          <a:lstStyle/>
          <a:p>
            <a:pPr algn="ctr" eaLnBrk="1" hangingPunct="1"/>
            <a:r>
              <a:rPr lang="en-US" altLang="en-US" sz="2800">
                <a:latin typeface="Helvetica" panose="020B0604020202020204" pitchFamily="34" charset="0"/>
                <a:ea typeface="Geneva"/>
                <a:cs typeface="Helvetica" panose="020B0604020202020204" pitchFamily="34" charset="0"/>
              </a:rPr>
              <a:t>What is a cancer cell?</a:t>
            </a:r>
          </a:p>
        </p:txBody>
      </p:sp>
      <p:sp>
        <p:nvSpPr>
          <p:cNvPr id="409603" name="Text Box 3">
            <a:extLst>
              <a:ext uri="{FF2B5EF4-FFF2-40B4-BE49-F238E27FC236}">
                <a16:creationId xmlns:a16="http://schemas.microsoft.com/office/drawing/2014/main" id="{CF6DE497-80CF-4CD5-9852-69E23D1F825A}"/>
              </a:ext>
            </a:extLst>
          </p:cNvPr>
          <p:cNvSpPr txBox="1">
            <a:spLocks noChangeArrowheads="1"/>
          </p:cNvSpPr>
          <p:nvPr/>
        </p:nvSpPr>
        <p:spPr bwMode="auto">
          <a:xfrm>
            <a:off x="1831975" y="1450976"/>
            <a:ext cx="8686800" cy="4081463"/>
          </a:xfrm>
          <a:prstGeom prst="rect">
            <a:avLst/>
          </a:prstGeom>
          <a:noFill/>
          <a:ln w="9525">
            <a:noFill/>
            <a:miter lim="800000"/>
            <a:headEnd/>
            <a:tailEnd/>
          </a:ln>
          <a:effectLst/>
        </p:spPr>
        <p:txBody>
          <a:bodyPr>
            <a:spAutoFit/>
          </a:bodyPr>
          <a:lstStyle/>
          <a:p>
            <a:pPr marL="342900" indent="-342900" algn="ctr" fontAlgn="base">
              <a:spcBef>
                <a:spcPct val="50000"/>
              </a:spcBef>
              <a:spcAft>
                <a:spcPct val="0"/>
              </a:spcAft>
              <a:defRPr/>
            </a:pPr>
            <a:endParaRPr lang="en-US" dirty="0">
              <a:solidFill>
                <a:srgbClr val="FFCC00"/>
              </a:solidFill>
              <a:effectLst>
                <a:outerShdw blurRad="38100" dist="38100" dir="2700000" algn="tl">
                  <a:srgbClr val="000000"/>
                </a:outerShdw>
              </a:effectLst>
              <a:latin typeface="Arial" charset="0"/>
              <a:ea typeface="MS PGothic" panose="020B0600070205080204" pitchFamily="34" charset="-128"/>
            </a:endParaRPr>
          </a:p>
          <a:p>
            <a:pPr marL="342900" indent="-342900" fontAlgn="base">
              <a:spcBef>
                <a:spcPct val="50000"/>
              </a:spcBef>
              <a:spcAft>
                <a:spcPct val="0"/>
              </a:spcAft>
              <a:buFontTx/>
              <a:buChar char="•"/>
              <a:defRPr/>
            </a:pPr>
            <a:r>
              <a:rPr lang="en-US" dirty="0">
                <a:solidFill>
                  <a:srgbClr val="FFC000"/>
                </a:solidFill>
                <a:effectLst>
                  <a:outerShdw blurRad="38100" dist="38100" dir="2700000" algn="tl">
                    <a:srgbClr val="000000"/>
                  </a:outerShdw>
                </a:effectLst>
                <a:latin typeface="Arial" charset="0"/>
                <a:ea typeface="MS PGothic" panose="020B0600070205080204" pitchFamily="34" charset="-128"/>
              </a:rPr>
              <a:t>Any dividing tissue/cell can become cancerous</a:t>
            </a:r>
          </a:p>
          <a:p>
            <a:pPr marL="342900" indent="-342900" fontAlgn="base">
              <a:spcBef>
                <a:spcPct val="50000"/>
              </a:spcBef>
              <a:spcAft>
                <a:spcPct val="0"/>
              </a:spcAft>
              <a:buFontTx/>
              <a:buChar char="•"/>
              <a:defRPr/>
            </a:pPr>
            <a:r>
              <a:rPr lang="en-US" dirty="0">
                <a:solidFill>
                  <a:srgbClr val="FFC000"/>
                </a:solidFill>
                <a:effectLst>
                  <a:outerShdw blurRad="38100" dist="38100" dir="2700000" algn="tl">
                    <a:srgbClr val="000000"/>
                  </a:outerShdw>
                </a:effectLst>
                <a:latin typeface="Arial" charset="0"/>
                <a:ea typeface="MS PGothic" panose="020B0600070205080204" pitchFamily="34" charset="-128"/>
              </a:rPr>
              <a:t>Estimated 10</a:t>
            </a:r>
            <a:r>
              <a:rPr lang="en-US" baseline="30000" dirty="0">
                <a:solidFill>
                  <a:srgbClr val="FFC000"/>
                </a:solidFill>
                <a:effectLst>
                  <a:outerShdw blurRad="38100" dist="38100" dir="2700000" algn="tl">
                    <a:srgbClr val="000000"/>
                  </a:outerShdw>
                </a:effectLst>
                <a:latin typeface="Arial" charset="0"/>
                <a:ea typeface="MS PGothic" panose="020B0600070205080204" pitchFamily="34" charset="-128"/>
              </a:rPr>
              <a:t>12</a:t>
            </a:r>
            <a:r>
              <a:rPr lang="en-US" dirty="0">
                <a:solidFill>
                  <a:srgbClr val="FFC000"/>
                </a:solidFill>
                <a:effectLst>
                  <a:outerShdw blurRad="38100" dist="38100" dir="2700000" algn="tl">
                    <a:srgbClr val="000000"/>
                  </a:outerShdw>
                </a:effectLst>
                <a:latin typeface="Arial" charset="0"/>
                <a:ea typeface="MS PGothic" panose="020B0600070205080204" pitchFamily="34" charset="-128"/>
              </a:rPr>
              <a:t> cells in human body</a:t>
            </a:r>
          </a:p>
          <a:p>
            <a:pPr marL="342900" indent="-342900" fontAlgn="base">
              <a:spcBef>
                <a:spcPct val="50000"/>
              </a:spcBef>
              <a:spcAft>
                <a:spcPct val="0"/>
              </a:spcAft>
              <a:buFontTx/>
              <a:buChar char="•"/>
              <a:defRPr/>
            </a:pPr>
            <a:r>
              <a:rPr lang="en-US" dirty="0">
                <a:solidFill>
                  <a:srgbClr val="FFC000"/>
                </a:solidFill>
                <a:effectLst>
                  <a:outerShdw blurRad="38100" dist="38100" dir="2700000" algn="tl">
                    <a:srgbClr val="000000"/>
                  </a:outerShdw>
                </a:effectLst>
                <a:latin typeface="Arial" charset="0"/>
                <a:ea typeface="MS PGothic" panose="020B0600070205080204" pitchFamily="34" charset="-128"/>
              </a:rPr>
              <a:t>Even if malignant transformation probability is tiny, tiny</a:t>
            </a:r>
            <a:r>
              <a:rPr lang="en-US" dirty="0">
                <a:solidFill>
                  <a:srgbClr val="FFC000"/>
                </a:solidFill>
                <a:effectLst>
                  <a:outerShdw blurRad="38100" dist="38100" dir="2700000" algn="tl">
                    <a:srgbClr val="000000"/>
                  </a:outerShdw>
                </a:effectLst>
                <a:latin typeface="Arial" charset="0"/>
                <a:ea typeface="MS PGothic" panose="020B0600070205080204" pitchFamily="34" charset="-128"/>
                <a:cs typeface="Arial" charset="0"/>
              </a:rPr>
              <a:t>*</a:t>
            </a:r>
            <a:r>
              <a:rPr lang="en-US" dirty="0">
                <a:solidFill>
                  <a:srgbClr val="FFC000"/>
                </a:solidFill>
                <a:effectLst>
                  <a:outerShdw blurRad="38100" dist="38100" dir="2700000" algn="tl">
                    <a:srgbClr val="000000"/>
                  </a:outerShdw>
                </a:effectLst>
                <a:latin typeface="Arial" charset="0"/>
                <a:ea typeface="MS PGothic" panose="020B0600070205080204" pitchFamily="34" charset="-128"/>
              </a:rPr>
              <a:t>huge can be significant</a:t>
            </a:r>
          </a:p>
          <a:p>
            <a:pPr marL="342900" indent="-342900" fontAlgn="base">
              <a:spcBef>
                <a:spcPct val="50000"/>
              </a:spcBef>
              <a:spcAft>
                <a:spcPct val="0"/>
              </a:spcAft>
              <a:buFontTx/>
              <a:buChar char="•"/>
              <a:defRPr/>
            </a:pPr>
            <a:r>
              <a:rPr lang="en-US" b="1" dirty="0">
                <a:solidFill>
                  <a:srgbClr val="FF0000"/>
                </a:solidFill>
                <a:effectLst>
                  <a:outerShdw blurRad="38100" dist="38100" dir="2700000" algn="tl">
                    <a:srgbClr val="000000"/>
                  </a:outerShdw>
                </a:effectLst>
                <a:latin typeface="Arial" charset="0"/>
                <a:ea typeface="MS PGothic" panose="020B0600070205080204" pitchFamily="34" charset="-128"/>
              </a:rPr>
              <a:t>Why some willingly increases tiny to small or large? </a:t>
            </a:r>
          </a:p>
          <a:p>
            <a:pPr marL="800100" lvl="1" indent="-342900" fontAlgn="base">
              <a:spcBef>
                <a:spcPct val="50000"/>
              </a:spcBef>
              <a:spcAft>
                <a:spcPct val="0"/>
              </a:spcAft>
              <a:buFontTx/>
              <a:buChar char="•"/>
              <a:defRPr/>
            </a:pPr>
            <a:r>
              <a:rPr lang="en-US" b="1" dirty="0">
                <a:solidFill>
                  <a:srgbClr val="FF0000"/>
                </a:solidFill>
                <a:effectLst>
                  <a:outerShdw blurRad="38100" dist="38100" dir="2700000" algn="tl">
                    <a:srgbClr val="000000"/>
                  </a:outerShdw>
                </a:effectLst>
                <a:latin typeface="Arial" charset="0"/>
                <a:ea typeface="MS PGothic" panose="020B0600070205080204" pitchFamily="34" charset="-128"/>
              </a:rPr>
              <a:t>Inhale chemicals, put carcinogens in food, </a:t>
            </a:r>
            <a:r>
              <a:rPr lang="en-US" b="1" dirty="0" err="1">
                <a:solidFill>
                  <a:srgbClr val="FF0000"/>
                </a:solidFill>
                <a:effectLst>
                  <a:outerShdw blurRad="38100" dist="38100" dir="2700000" algn="tl">
                    <a:srgbClr val="000000"/>
                  </a:outerShdw>
                </a:effectLst>
                <a:latin typeface="Arial" charset="0"/>
                <a:ea typeface="MS PGothic" panose="020B0600070205080204" pitchFamily="34" charset="-128"/>
              </a:rPr>
              <a:t>etc</a:t>
            </a:r>
            <a:endParaRPr lang="en-US" b="1" dirty="0">
              <a:solidFill>
                <a:srgbClr val="FF0000"/>
              </a:solidFill>
              <a:effectLst>
                <a:outerShdw blurRad="38100" dist="38100" dir="2700000" algn="tl">
                  <a:srgbClr val="000000"/>
                </a:outerShdw>
              </a:effectLst>
              <a:latin typeface="Arial" charset="0"/>
              <a:ea typeface="MS PGothic" panose="020B0600070205080204" pitchFamily="34" charset="-128"/>
            </a:endParaRPr>
          </a:p>
          <a:p>
            <a:pPr marL="342900"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There are more than 200 cancer types</a:t>
            </a:r>
          </a:p>
          <a:p>
            <a:pPr marL="342900"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US population 300 million</a:t>
            </a:r>
          </a:p>
          <a:p>
            <a:pPr marL="800100" lvl="1"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Estimated 1.5 million new cancer cases/year</a:t>
            </a:r>
          </a:p>
          <a:p>
            <a:pPr marL="800100" lvl="1"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Estimated 0.5 million cancer death / year  </a:t>
            </a:r>
          </a:p>
        </p:txBody>
      </p:sp>
      <p:sp>
        <p:nvSpPr>
          <p:cNvPr id="409604" name="Rectangle 4">
            <a:extLst>
              <a:ext uri="{FF2B5EF4-FFF2-40B4-BE49-F238E27FC236}">
                <a16:creationId xmlns:a16="http://schemas.microsoft.com/office/drawing/2014/main" id="{45A70A64-CD49-47E7-B226-50BFB8695867}"/>
              </a:ext>
            </a:extLst>
          </p:cNvPr>
          <p:cNvSpPr>
            <a:spLocks noChangeArrowheads="1"/>
          </p:cNvSpPr>
          <p:nvPr/>
        </p:nvSpPr>
        <p:spPr bwMode="auto">
          <a:xfrm>
            <a:off x="2589214" y="898526"/>
            <a:ext cx="7496175" cy="6461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sz="3600" dirty="0">
                <a:solidFill>
                  <a:srgbClr val="FFC000"/>
                </a:solidFill>
                <a:effectLst>
                  <a:outerShdw blurRad="38100" dist="38100" dir="2700000" algn="tl">
                    <a:srgbClr val="000000"/>
                  </a:outerShdw>
                </a:effectLst>
                <a:latin typeface="Arial" charset="0"/>
                <a:ea typeface="MS PGothic" panose="020B0600070205080204" pitchFamily="34" charset="-128"/>
              </a:rPr>
              <a:t>Answer: </a:t>
            </a:r>
            <a:r>
              <a:rPr lang="en-US" sz="3600" dirty="0">
                <a:solidFill>
                  <a:srgbClr val="FF0000"/>
                </a:solidFill>
                <a:effectLst>
                  <a:outerShdw blurRad="38100" dist="38100" dir="2700000" algn="tl">
                    <a:srgbClr val="000000"/>
                  </a:outerShdw>
                </a:effectLst>
                <a:latin typeface="Arial" charset="0"/>
                <a:ea typeface="MS PGothic" panose="020B0600070205080204" pitchFamily="34" charset="-128"/>
              </a:rPr>
              <a:t>a cell that forgot how to die</a:t>
            </a:r>
          </a:p>
        </p:txBody>
      </p:sp>
      <p:sp>
        <p:nvSpPr>
          <p:cNvPr id="409606" name="AutoShape 6" descr="http://www.tobaccofreekids.org/pressoffice/2012/australia/Australia_2011_Plain_Pack_Example_1.jpg">
            <a:extLst>
              <a:ext uri="{FF2B5EF4-FFF2-40B4-BE49-F238E27FC236}">
                <a16:creationId xmlns:a16="http://schemas.microsoft.com/office/drawing/2014/main" id="{9181CC30-2E79-44ED-96E3-907AA28DE4EF}"/>
              </a:ext>
            </a:extLst>
          </p:cNvPr>
          <p:cNvSpPr>
            <a:spLocks noChangeAspect="1" noChangeArrowheads="1"/>
          </p:cNvSpPr>
          <p:nvPr/>
        </p:nvSpPr>
        <p:spPr bwMode="auto">
          <a:xfrm>
            <a:off x="1679576" y="-2719388"/>
            <a:ext cx="4657725" cy="5676901"/>
          </a:xfrm>
          <a:prstGeom prst="rect">
            <a:avLst/>
          </a:prstGeom>
          <a:noFill/>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a typeface="MS PGothic" panose="020B0600070205080204" pitchFamily="34" charset="-128"/>
            </a:endParaRPr>
          </a:p>
        </p:txBody>
      </p:sp>
      <p:sp>
        <p:nvSpPr>
          <p:cNvPr id="409608" name="AutoShape 8" descr="http://www.tobaccofreekids.org/content/tobacco_unfiltered/2012_11/2012_11_30_01_blog_icon.jpg">
            <a:extLst>
              <a:ext uri="{FF2B5EF4-FFF2-40B4-BE49-F238E27FC236}">
                <a16:creationId xmlns:a16="http://schemas.microsoft.com/office/drawing/2014/main" id="{DCD344D9-4FB2-4A0A-B2F6-DF5C6CA645DC}"/>
              </a:ext>
            </a:extLst>
          </p:cNvPr>
          <p:cNvSpPr>
            <a:spLocks noChangeAspect="1" noChangeArrowheads="1"/>
          </p:cNvSpPr>
          <p:nvPr/>
        </p:nvSpPr>
        <p:spPr bwMode="auto">
          <a:xfrm>
            <a:off x="1679575" y="-144463"/>
            <a:ext cx="304800" cy="304801"/>
          </a:xfrm>
          <a:prstGeom prst="rect">
            <a:avLst/>
          </a:prstGeom>
          <a:noFill/>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a typeface="MS PGothic" panose="020B0600070205080204" pitchFamily="34" charset="-128"/>
            </a:endParaRPr>
          </a:p>
        </p:txBody>
      </p:sp>
      <p:pic>
        <p:nvPicPr>
          <p:cNvPr id="22535" name="Picture 9" descr="C:\Users\apompos\Desktop\Arnold_UTSW\UDallasColloquimTalk2013\2012_11_30_01_blog_icon.jpg">
            <a:extLst>
              <a:ext uri="{FF2B5EF4-FFF2-40B4-BE49-F238E27FC236}">
                <a16:creationId xmlns:a16="http://schemas.microsoft.com/office/drawing/2014/main" id="{8BDF9C5F-D3C1-41D2-8403-9D3B3D45EE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0" y="3657600"/>
            <a:ext cx="196850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7241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81AF788-1308-476A-BC43-0EF7739D3168}"/>
              </a:ext>
            </a:extLst>
          </p:cNvPr>
          <p:cNvSpPr>
            <a:spLocks noGrp="1" noChangeArrowheads="1"/>
          </p:cNvSpPr>
          <p:nvPr>
            <p:ph type="title" idx="4294967295"/>
          </p:nvPr>
        </p:nvSpPr>
        <p:spPr>
          <a:xfrm>
            <a:off x="1524000" y="274638"/>
            <a:ext cx="8229600" cy="1143000"/>
          </a:xfrm>
        </p:spPr>
        <p:txBody>
          <a:bodyPr/>
          <a:lstStyle/>
          <a:p>
            <a:pPr algn="ctr" eaLnBrk="1" hangingPunct="1"/>
            <a:r>
              <a:rPr lang="en-US" altLang="en-US" sz="2800">
                <a:latin typeface="Helvetica" panose="020B0604020202020204" pitchFamily="34" charset="0"/>
                <a:ea typeface="Geneva"/>
                <a:cs typeface="Helvetica" panose="020B0604020202020204" pitchFamily="34" charset="0"/>
              </a:rPr>
              <a:t>How to remind cancer cells how to die?</a:t>
            </a:r>
          </a:p>
        </p:txBody>
      </p:sp>
      <p:sp>
        <p:nvSpPr>
          <p:cNvPr id="437251" name="Text Box 3">
            <a:extLst>
              <a:ext uri="{FF2B5EF4-FFF2-40B4-BE49-F238E27FC236}">
                <a16:creationId xmlns:a16="http://schemas.microsoft.com/office/drawing/2014/main" id="{753805DB-A02A-47BB-8401-2377F25B606A}"/>
              </a:ext>
            </a:extLst>
          </p:cNvPr>
          <p:cNvSpPr txBox="1">
            <a:spLocks noChangeArrowheads="1"/>
          </p:cNvSpPr>
          <p:nvPr/>
        </p:nvSpPr>
        <p:spPr bwMode="auto">
          <a:xfrm>
            <a:off x="1752600" y="1981201"/>
            <a:ext cx="8458200" cy="2843213"/>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Cut blood &amp; food supply (</a:t>
            </a:r>
            <a:r>
              <a:rPr lang="en-US" dirty="0">
                <a:solidFill>
                  <a:srgbClr val="FF0000"/>
                </a:solidFill>
                <a:effectLst>
                  <a:outerShdw blurRad="38100" dist="38100" dir="2700000" algn="tl">
                    <a:srgbClr val="000000"/>
                  </a:outerShdw>
                </a:effectLst>
                <a:latin typeface="Arial" charset="0"/>
                <a:ea typeface="MS PGothic" panose="020B0600070205080204" pitchFamily="34" charset="-128"/>
              </a:rPr>
              <a:t>surgery</a:t>
            </a: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a:t>
            </a:r>
          </a:p>
          <a:p>
            <a:pPr marL="342900" indent="-342900" fontAlgn="base">
              <a:spcBef>
                <a:spcPct val="50000"/>
              </a:spcBef>
              <a:spcAft>
                <a:spcPct val="0"/>
              </a:spcAft>
              <a:buFontTx/>
              <a:buChar char="•"/>
              <a:defRPr/>
            </a:pPr>
            <a:endParaRPr lang="en-US" dirty="0">
              <a:solidFill>
                <a:srgbClr val="FFCC00"/>
              </a:solidFill>
              <a:effectLst>
                <a:outerShdw blurRad="38100" dist="38100" dir="2700000" algn="tl">
                  <a:srgbClr val="000000"/>
                </a:outerShdw>
              </a:effectLst>
              <a:latin typeface="Arial" charset="0"/>
              <a:ea typeface="MS PGothic" panose="020B0600070205080204" pitchFamily="34" charset="-128"/>
            </a:endParaRPr>
          </a:p>
          <a:p>
            <a:pPr marL="342900"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Inject poison to body (</a:t>
            </a:r>
            <a:r>
              <a:rPr lang="en-US" dirty="0">
                <a:solidFill>
                  <a:srgbClr val="FF0000"/>
                </a:solidFill>
                <a:effectLst>
                  <a:outerShdw blurRad="38100" dist="38100" dir="2700000" algn="tl">
                    <a:srgbClr val="000000"/>
                  </a:outerShdw>
                </a:effectLst>
                <a:latin typeface="Arial" charset="0"/>
                <a:ea typeface="MS PGothic" panose="020B0600070205080204" pitchFamily="34" charset="-128"/>
              </a:rPr>
              <a:t>chemotherapy</a:t>
            </a: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 </a:t>
            </a:r>
          </a:p>
          <a:p>
            <a:pPr marL="800100" lvl="1"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and hope one kills more cancer cells than healthy ones</a:t>
            </a:r>
          </a:p>
          <a:p>
            <a:pPr marL="342900" indent="-342900" fontAlgn="base">
              <a:spcBef>
                <a:spcPct val="50000"/>
              </a:spcBef>
              <a:spcAft>
                <a:spcPct val="0"/>
              </a:spcAft>
              <a:buFontTx/>
              <a:buChar char="•"/>
              <a:defRPr/>
            </a:pPr>
            <a:endParaRPr lang="en-US" dirty="0">
              <a:solidFill>
                <a:srgbClr val="FFCC00"/>
              </a:solidFill>
              <a:effectLst>
                <a:outerShdw blurRad="38100" dist="38100" dir="2700000" algn="tl">
                  <a:srgbClr val="000000"/>
                </a:outerShdw>
              </a:effectLst>
              <a:latin typeface="Arial" charset="0"/>
              <a:ea typeface="MS PGothic" panose="020B0600070205080204" pitchFamily="34" charset="-128"/>
            </a:endParaRPr>
          </a:p>
          <a:p>
            <a:pPr marL="342900"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Deposit energy to cells via ionizing radiation (</a:t>
            </a:r>
            <a:r>
              <a:rPr lang="en-US" dirty="0">
                <a:solidFill>
                  <a:srgbClr val="FF0000"/>
                </a:solidFill>
                <a:effectLst>
                  <a:outerShdw blurRad="38100" dist="38100" dir="2700000" algn="tl">
                    <a:srgbClr val="000000"/>
                  </a:outerShdw>
                </a:effectLst>
                <a:latin typeface="Arial" charset="0"/>
                <a:ea typeface="MS PGothic" panose="020B0600070205080204" pitchFamily="34" charset="-128"/>
              </a:rPr>
              <a:t>radiation oncology</a:t>
            </a: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a:t>
            </a:r>
          </a:p>
          <a:p>
            <a:pPr marL="800100" lvl="1" indent="-342900" fontAlgn="base">
              <a:spcBef>
                <a:spcPct val="50000"/>
              </a:spcBef>
              <a:spcAft>
                <a:spcPct val="0"/>
              </a:spcAft>
              <a:buFontTx/>
              <a:buChar char="•"/>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and break their DNA</a:t>
            </a:r>
          </a:p>
        </p:txBody>
      </p:sp>
      <p:pic>
        <p:nvPicPr>
          <p:cNvPr id="23556" name="Picture 5" descr="C:\Users\apompos\Desktop\Arnold_UTSW\UDallasColloquimTalk2013\surgery.jpg">
            <a:extLst>
              <a:ext uri="{FF2B5EF4-FFF2-40B4-BE49-F238E27FC236}">
                <a16:creationId xmlns:a16="http://schemas.microsoft.com/office/drawing/2014/main" id="{B530858E-FF2C-432D-BD1A-373D30926B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143001"/>
            <a:ext cx="1639888"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6" descr="C:\Users\apompos\Desktop\Arnold_UTSW\UDallasColloquimTalk2013\chemo.jpg">
            <a:extLst>
              <a:ext uri="{FF2B5EF4-FFF2-40B4-BE49-F238E27FC236}">
                <a16:creationId xmlns:a16="http://schemas.microsoft.com/office/drawing/2014/main" id="{152ECFFD-64AE-497A-B45E-6837D17928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4400" y="2362201"/>
            <a:ext cx="1976438"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7" descr="C:\Users\apompos\Desktop\Arnold_UTSW\UDallasColloquimTalk2013\radiation 2.jpg">
            <a:extLst>
              <a:ext uri="{FF2B5EF4-FFF2-40B4-BE49-F238E27FC236}">
                <a16:creationId xmlns:a16="http://schemas.microsoft.com/office/drawing/2014/main" id="{2315E62D-9E43-4CA3-8022-D3CCA09873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4495800"/>
            <a:ext cx="1676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5846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65093A15-F812-4E99-9123-DF291881BADD}"/>
              </a:ext>
            </a:extLst>
          </p:cNvPr>
          <p:cNvSpPr>
            <a:spLocks noGrp="1" noChangeArrowheads="1"/>
          </p:cNvSpPr>
          <p:nvPr>
            <p:ph type="title" idx="4294967295"/>
          </p:nvPr>
        </p:nvSpPr>
        <p:spPr>
          <a:xfrm>
            <a:off x="1524000" y="274638"/>
            <a:ext cx="8229600" cy="1143000"/>
          </a:xfrm>
        </p:spPr>
        <p:txBody>
          <a:bodyPr/>
          <a:lstStyle/>
          <a:p>
            <a:pPr algn="ctr" eaLnBrk="1" hangingPunct="1"/>
            <a:r>
              <a:rPr lang="en-US" altLang="en-US" sz="2800">
                <a:latin typeface="Helvetica" panose="020B0604020202020204" pitchFamily="34" charset="0"/>
                <a:ea typeface="Geneva"/>
                <a:cs typeface="Helvetica" panose="020B0604020202020204" pitchFamily="34" charset="0"/>
              </a:rPr>
              <a:t>How ionizing radiation breaks DNA?</a:t>
            </a:r>
          </a:p>
        </p:txBody>
      </p:sp>
      <p:sp>
        <p:nvSpPr>
          <p:cNvPr id="438275" name="Text Box 3">
            <a:extLst>
              <a:ext uri="{FF2B5EF4-FFF2-40B4-BE49-F238E27FC236}">
                <a16:creationId xmlns:a16="http://schemas.microsoft.com/office/drawing/2014/main" id="{1FA8DA09-238C-4439-9C87-154DCDC9A256}"/>
              </a:ext>
            </a:extLst>
          </p:cNvPr>
          <p:cNvSpPr txBox="1">
            <a:spLocks noChangeArrowheads="1"/>
          </p:cNvSpPr>
          <p:nvPr/>
        </p:nvSpPr>
        <p:spPr bwMode="auto">
          <a:xfrm>
            <a:off x="1828800" y="1535113"/>
            <a:ext cx="8458200" cy="1604962"/>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dirty="0">
                <a:solidFill>
                  <a:srgbClr val="C0504D">
                    <a:lumMod val="50000"/>
                  </a:srgbClr>
                </a:solidFill>
                <a:effectLst>
                  <a:outerShdw blurRad="38100" dist="38100" dir="2700000" algn="tl">
                    <a:srgbClr val="000000"/>
                  </a:outerShdw>
                </a:effectLst>
                <a:latin typeface="Arial" charset="0"/>
                <a:ea typeface="MS PGothic" panose="020B0600070205080204" pitchFamily="34" charset="-128"/>
              </a:rPr>
              <a:t>Estimated 60% of body is water</a:t>
            </a:r>
          </a:p>
          <a:p>
            <a:pPr marL="342900" indent="-342900" fontAlgn="base">
              <a:spcBef>
                <a:spcPct val="50000"/>
              </a:spcBef>
              <a:spcAft>
                <a:spcPct val="0"/>
              </a:spcAft>
              <a:buFontTx/>
              <a:buChar char="•"/>
              <a:defRPr/>
            </a:pPr>
            <a:r>
              <a:rPr lang="en-US" dirty="0">
                <a:solidFill>
                  <a:srgbClr val="C0504D">
                    <a:lumMod val="50000"/>
                  </a:srgbClr>
                </a:solidFill>
                <a:effectLst>
                  <a:outerShdw blurRad="38100" dist="38100" dir="2700000" algn="tl">
                    <a:srgbClr val="000000"/>
                  </a:outerShdw>
                </a:effectLst>
                <a:latin typeface="Arial" charset="0"/>
                <a:ea typeface="MS PGothic" panose="020B0600070205080204" pitchFamily="34" charset="-128"/>
              </a:rPr>
              <a:t>Ionizing radiation creates free radicals </a:t>
            </a:r>
            <a:r>
              <a:rPr lang="en-US" dirty="0" err="1">
                <a:solidFill>
                  <a:srgbClr val="C0504D">
                    <a:lumMod val="50000"/>
                  </a:srgbClr>
                </a:solidFill>
                <a:effectLst>
                  <a:outerShdw blurRad="38100" dist="38100" dir="2700000" algn="tl">
                    <a:srgbClr val="000000"/>
                  </a:outerShdw>
                </a:effectLst>
                <a:latin typeface="Arial" charset="0"/>
                <a:ea typeface="MS PGothic" panose="020B0600070205080204" pitchFamily="34" charset="-128"/>
              </a:rPr>
              <a:t>e.g</a:t>
            </a:r>
            <a:r>
              <a:rPr lang="en-US" dirty="0">
                <a:solidFill>
                  <a:srgbClr val="C0504D">
                    <a:lumMod val="50000"/>
                  </a:srgbClr>
                </a:solidFill>
                <a:effectLst>
                  <a:outerShdw blurRad="38100" dist="38100" dir="2700000" algn="tl">
                    <a:srgbClr val="000000"/>
                  </a:outerShdw>
                </a:effectLst>
                <a:latin typeface="Arial" charset="0"/>
                <a:ea typeface="MS PGothic" panose="020B0600070205080204" pitchFamily="34" charset="-128"/>
              </a:rPr>
              <a:t> OH and H</a:t>
            </a:r>
          </a:p>
          <a:p>
            <a:pPr marL="342900" indent="-342900" fontAlgn="base">
              <a:spcBef>
                <a:spcPct val="50000"/>
              </a:spcBef>
              <a:spcAft>
                <a:spcPct val="0"/>
              </a:spcAft>
              <a:buFontTx/>
              <a:buChar char="•"/>
              <a:defRPr/>
            </a:pPr>
            <a:r>
              <a:rPr lang="en-US" dirty="0">
                <a:solidFill>
                  <a:srgbClr val="C0504D">
                    <a:lumMod val="50000"/>
                  </a:srgbClr>
                </a:solidFill>
                <a:effectLst>
                  <a:outerShdw blurRad="38100" dist="38100" dir="2700000" algn="tl">
                    <a:srgbClr val="000000"/>
                  </a:outerShdw>
                </a:effectLst>
                <a:latin typeface="Arial" charset="0"/>
                <a:ea typeface="MS PGothic" panose="020B0600070205080204" pitchFamily="34" charset="-128"/>
              </a:rPr>
              <a:t>Free radicals are highly reactive</a:t>
            </a:r>
          </a:p>
          <a:p>
            <a:pPr marL="342900" indent="-342900" fontAlgn="base">
              <a:spcBef>
                <a:spcPct val="50000"/>
              </a:spcBef>
              <a:spcAft>
                <a:spcPct val="0"/>
              </a:spcAft>
              <a:buFontTx/>
              <a:buChar char="•"/>
              <a:defRPr/>
            </a:pPr>
            <a:r>
              <a:rPr lang="en-US" dirty="0">
                <a:solidFill>
                  <a:srgbClr val="C0504D">
                    <a:lumMod val="50000"/>
                  </a:srgbClr>
                </a:solidFill>
                <a:effectLst>
                  <a:outerShdw blurRad="38100" dist="38100" dir="2700000" algn="tl">
                    <a:srgbClr val="000000"/>
                  </a:outerShdw>
                </a:effectLst>
                <a:latin typeface="Arial" charset="0"/>
                <a:ea typeface="MS PGothic" panose="020B0600070205080204" pitchFamily="34" charset="-128"/>
              </a:rPr>
              <a:t>If they are close to DNA, they will steal a hydrogen and break DNA strand</a:t>
            </a:r>
          </a:p>
        </p:txBody>
      </p:sp>
      <p:sp>
        <p:nvSpPr>
          <p:cNvPr id="438277" name="Rectangle 5">
            <a:extLst>
              <a:ext uri="{FF2B5EF4-FFF2-40B4-BE49-F238E27FC236}">
                <a16:creationId xmlns:a16="http://schemas.microsoft.com/office/drawing/2014/main" id="{F177363D-0570-44F7-8F3E-1CD63B6CBEEE}"/>
              </a:ext>
            </a:extLst>
          </p:cNvPr>
          <p:cNvSpPr>
            <a:spLocks noChangeArrowheads="1"/>
          </p:cNvSpPr>
          <p:nvPr/>
        </p:nvSpPr>
        <p:spPr bwMode="auto">
          <a:xfrm>
            <a:off x="6553199" y="1701661"/>
            <a:ext cx="272473" cy="366712"/>
          </a:xfrm>
          <a:prstGeom prst="rect">
            <a:avLst/>
          </a:prstGeom>
          <a:noFill/>
          <a:ln w="9525">
            <a:noFill/>
            <a:miter lim="800000"/>
            <a:headEnd/>
            <a:tailEnd/>
          </a:ln>
          <a:effectLst/>
        </p:spPr>
        <p:txBody>
          <a:bodyPr wrap="square">
            <a:spAutoFit/>
          </a:bodyPr>
          <a:lstStyle/>
          <a:p>
            <a:pPr fontAlgn="base">
              <a:spcBef>
                <a:spcPct val="0"/>
              </a:spcBef>
              <a:spcAft>
                <a:spcPct val="0"/>
              </a:spcAft>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a:t>
            </a:r>
          </a:p>
        </p:txBody>
      </p:sp>
      <p:sp>
        <p:nvSpPr>
          <p:cNvPr id="438278" name="Rectangle 6">
            <a:extLst>
              <a:ext uri="{FF2B5EF4-FFF2-40B4-BE49-F238E27FC236}">
                <a16:creationId xmlns:a16="http://schemas.microsoft.com/office/drawing/2014/main" id="{52F3BB77-A5CE-4AAD-AAAF-8F4D0196290D}"/>
              </a:ext>
            </a:extLst>
          </p:cNvPr>
          <p:cNvSpPr>
            <a:spLocks noChangeArrowheads="1"/>
          </p:cNvSpPr>
          <p:nvPr/>
        </p:nvSpPr>
        <p:spPr bwMode="auto">
          <a:xfrm>
            <a:off x="7348394" y="1692419"/>
            <a:ext cx="247650" cy="366712"/>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dirty="0">
                <a:solidFill>
                  <a:srgbClr val="FFCC00"/>
                </a:solidFill>
                <a:effectLst>
                  <a:outerShdw blurRad="38100" dist="38100" dir="2700000" algn="tl">
                    <a:srgbClr val="000000"/>
                  </a:outerShdw>
                </a:effectLst>
                <a:latin typeface="Arial" charset="0"/>
                <a:ea typeface="MS PGothic" panose="020B0600070205080204" pitchFamily="34" charset="-128"/>
              </a:rPr>
              <a:t>.</a:t>
            </a:r>
          </a:p>
        </p:txBody>
      </p:sp>
      <p:pic>
        <p:nvPicPr>
          <p:cNvPr id="24582" name="Picture 7" descr="C:\Users\apompos\Desktop\Arnold_UTSW\UDallasColloquimTalk2013\radiolysis.jpg">
            <a:extLst>
              <a:ext uri="{FF2B5EF4-FFF2-40B4-BE49-F238E27FC236}">
                <a16:creationId xmlns:a16="http://schemas.microsoft.com/office/drawing/2014/main" id="{4767B4E6-473A-4054-A3F7-2442D23DFA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60001"/>
          <a:stretch>
            <a:fillRect/>
          </a:stretch>
        </p:blipFill>
        <p:spPr bwMode="auto">
          <a:xfrm>
            <a:off x="5638801" y="3657600"/>
            <a:ext cx="446246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37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A6F313D1-4851-4024-8E56-8102CB18A75F}"/>
              </a:ext>
            </a:extLst>
          </p:cNvPr>
          <p:cNvSpPr>
            <a:spLocks noGrp="1" noChangeArrowheads="1"/>
          </p:cNvSpPr>
          <p:nvPr>
            <p:ph type="title" idx="4294967295"/>
          </p:nvPr>
        </p:nvSpPr>
        <p:spPr>
          <a:xfrm>
            <a:off x="1524000" y="274638"/>
            <a:ext cx="8229600" cy="1143000"/>
          </a:xfrm>
        </p:spPr>
        <p:txBody>
          <a:bodyPr/>
          <a:lstStyle/>
          <a:p>
            <a:pPr eaLnBrk="1" hangingPunct="1"/>
            <a:r>
              <a:rPr lang="en-US" altLang="en-US" sz="2800">
                <a:latin typeface="Helvetica" panose="020B0604020202020204" pitchFamily="34" charset="0"/>
                <a:ea typeface="Geneva"/>
                <a:cs typeface="Helvetica" panose="020B0604020202020204" pitchFamily="34" charset="0"/>
              </a:rPr>
              <a:t>Warning!</a:t>
            </a:r>
          </a:p>
        </p:txBody>
      </p:sp>
      <p:sp>
        <p:nvSpPr>
          <p:cNvPr id="439299" name="Text Box 3">
            <a:extLst>
              <a:ext uri="{FF2B5EF4-FFF2-40B4-BE49-F238E27FC236}">
                <a16:creationId xmlns:a16="http://schemas.microsoft.com/office/drawing/2014/main" id="{17723070-C298-4ACB-B69C-135A34C93CC4}"/>
              </a:ext>
            </a:extLst>
          </p:cNvPr>
          <p:cNvSpPr txBox="1">
            <a:spLocks noChangeArrowheads="1"/>
          </p:cNvSpPr>
          <p:nvPr/>
        </p:nvSpPr>
        <p:spPr bwMode="auto">
          <a:xfrm>
            <a:off x="1752600" y="1981201"/>
            <a:ext cx="8458200" cy="2430463"/>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ea typeface="MS PGothic" panose="020B0600070205080204" pitchFamily="34" charset="-128"/>
              </a:rPr>
              <a:t>Yes, ionizing radiation can mutate DNA </a:t>
            </a:r>
          </a:p>
          <a:p>
            <a:pPr marL="800100" lvl="1"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ea typeface="MS PGothic" panose="020B0600070205080204" pitchFamily="34" charset="-128"/>
              </a:rPr>
              <a:t>and therefore suggest healthy cells how NOT to die </a:t>
            </a:r>
          </a:p>
          <a:p>
            <a:pPr marL="342900" indent="-342900" fontAlgn="base">
              <a:spcBef>
                <a:spcPct val="50000"/>
              </a:spcBef>
              <a:spcAft>
                <a:spcPct val="0"/>
              </a:spcAft>
              <a:buFontTx/>
              <a:buChar char="•"/>
              <a:defRPr/>
            </a:pPr>
            <a:endParaRPr lang="en-US">
              <a:solidFill>
                <a:srgbClr val="FFCC00"/>
              </a:solidFill>
              <a:effectLst>
                <a:outerShdw blurRad="38100" dist="38100" dir="2700000" algn="tl">
                  <a:srgbClr val="000000"/>
                </a:outerShdw>
              </a:effectLst>
              <a:latin typeface="Arial" charset="0"/>
              <a:ea typeface="MS PGothic" panose="020B0600070205080204" pitchFamily="34" charset="-128"/>
            </a:endParaRP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ea typeface="MS PGothic" panose="020B0600070205080204" pitchFamily="34" charset="-128"/>
              </a:rPr>
              <a:t>Yes, cells (healthy or cancerous) do have damage repair mechanisms</a:t>
            </a:r>
          </a:p>
          <a:p>
            <a:pPr marL="342900" indent="-342900" fontAlgn="base">
              <a:spcBef>
                <a:spcPct val="50000"/>
              </a:spcBef>
              <a:spcAft>
                <a:spcPct val="0"/>
              </a:spcAft>
              <a:buFontTx/>
              <a:buChar char="•"/>
              <a:defRPr/>
            </a:pPr>
            <a:endParaRPr lang="en-US">
              <a:solidFill>
                <a:srgbClr val="FFCC00"/>
              </a:solidFill>
              <a:effectLst>
                <a:outerShdw blurRad="38100" dist="38100" dir="2700000" algn="tl">
                  <a:srgbClr val="000000"/>
                </a:outerShdw>
              </a:effectLst>
              <a:latin typeface="Arial" charset="0"/>
              <a:ea typeface="MS PGothic" panose="020B0600070205080204" pitchFamily="34" charset="-128"/>
            </a:endParaRP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ea typeface="MS PGothic" panose="020B0600070205080204" pitchFamily="34" charset="-128"/>
              </a:rPr>
              <a:t>Yes, TUMOR cells are LESS efficient in repair than HEALTHY ones</a:t>
            </a:r>
          </a:p>
        </p:txBody>
      </p:sp>
    </p:spTree>
    <p:extLst>
      <p:ext uri="{BB962C8B-B14F-4D97-AF65-F5344CB8AC3E}">
        <p14:creationId xmlns:p14="http://schemas.microsoft.com/office/powerpoint/2010/main" val="268326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D3FC25C6-460D-4FA7-A6EC-51A6C299327D}"/>
              </a:ext>
            </a:extLst>
          </p:cNvPr>
          <p:cNvSpPr>
            <a:spLocks noGrp="1" noChangeArrowheads="1"/>
          </p:cNvSpPr>
          <p:nvPr>
            <p:ph type="title" idx="4294967295"/>
          </p:nvPr>
        </p:nvSpPr>
        <p:spPr>
          <a:xfrm>
            <a:off x="1524000" y="274638"/>
            <a:ext cx="8229600" cy="1143000"/>
          </a:xfrm>
        </p:spPr>
        <p:txBody>
          <a:bodyPr/>
          <a:lstStyle/>
          <a:p>
            <a:pPr eaLnBrk="1" hangingPunct="1"/>
            <a:r>
              <a:rPr lang="en-US" altLang="en-US" sz="2800">
                <a:latin typeface="Helvetica" panose="020B0604020202020204" pitchFamily="34" charset="0"/>
                <a:ea typeface="Geneva"/>
                <a:cs typeface="Helvetica" panose="020B0604020202020204" pitchFamily="34" charset="0"/>
              </a:rPr>
              <a:t>Radiation Oncology Philosophy </a:t>
            </a:r>
          </a:p>
        </p:txBody>
      </p:sp>
      <p:pic>
        <p:nvPicPr>
          <p:cNvPr id="26627" name="Picture 6" descr="Normal tissue reactions to radiotherapy: towards tailoring treatment dose by genotype">
            <a:extLst>
              <a:ext uri="{FF2B5EF4-FFF2-40B4-BE49-F238E27FC236}">
                <a16:creationId xmlns:a16="http://schemas.microsoft.com/office/drawing/2014/main" id="{F764B65D-C050-47A5-B66B-DA1D9EE198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023" b="55594"/>
          <a:stretch>
            <a:fillRect/>
          </a:stretch>
        </p:blipFill>
        <p:spPr bwMode="auto">
          <a:xfrm>
            <a:off x="3200400" y="1981200"/>
            <a:ext cx="5791200"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27" name="Rectangle 7">
            <a:extLst>
              <a:ext uri="{FF2B5EF4-FFF2-40B4-BE49-F238E27FC236}">
                <a16:creationId xmlns:a16="http://schemas.microsoft.com/office/drawing/2014/main" id="{CC8F5AD5-1864-4653-AD01-86A710655E17}"/>
              </a:ext>
            </a:extLst>
          </p:cNvPr>
          <p:cNvSpPr>
            <a:spLocks noChangeArrowheads="1"/>
          </p:cNvSpPr>
          <p:nvPr/>
        </p:nvSpPr>
        <p:spPr bwMode="auto">
          <a:xfrm>
            <a:off x="4041775" y="1524001"/>
            <a:ext cx="410845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a:solidFill>
                  <a:srgbClr val="FFCC00"/>
                </a:solidFill>
                <a:effectLst>
                  <a:outerShdw blurRad="38100" dist="38100" dir="2700000" algn="tl">
                    <a:srgbClr val="000000"/>
                  </a:outerShdw>
                </a:effectLst>
                <a:latin typeface="Arial" charset="0"/>
                <a:ea typeface="MS PGothic" panose="020B0600070205080204" pitchFamily="34" charset="-128"/>
              </a:rPr>
              <a:t>is based on the following observations </a:t>
            </a:r>
          </a:p>
        </p:txBody>
      </p:sp>
    </p:spTree>
    <p:extLst>
      <p:ext uri="{BB962C8B-B14F-4D97-AF65-F5344CB8AC3E}">
        <p14:creationId xmlns:p14="http://schemas.microsoft.com/office/powerpoint/2010/main" val="4207996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95601" y="2819401"/>
            <a:ext cx="2305439" cy="830997"/>
          </a:xfrm>
          <a:prstGeom prst="rect">
            <a:avLst/>
          </a:prstGeom>
        </p:spPr>
        <p:txBody>
          <a:bodyPr wrap="none">
            <a:spAutoFit/>
          </a:bodyPr>
          <a:lstStyle/>
          <a:p>
            <a:pPr fontAlgn="base">
              <a:spcBef>
                <a:spcPct val="0"/>
              </a:spcBef>
              <a:spcAft>
                <a:spcPct val="0"/>
              </a:spcAft>
            </a:pPr>
            <a:r>
              <a:rPr lang="en-US" sz="4800" kern="0" dirty="0">
                <a:solidFill>
                  <a:srgbClr val="FFFF66"/>
                </a:solidFill>
                <a:effectLst>
                  <a:outerShdw blurRad="38100" dist="38100" dir="2700000" algn="tl">
                    <a:srgbClr val="000000"/>
                  </a:outerShdw>
                </a:effectLst>
                <a:latin typeface="Arial"/>
              </a:rPr>
              <a:t>Physics</a:t>
            </a:r>
            <a:endParaRPr lang="en-US" sz="4800" dirty="0">
              <a:solidFill>
                <a:srgbClr val="000000"/>
              </a:solidFill>
              <a:effectLst>
                <a:outerShdw blurRad="38100" dist="38100" dir="2700000" algn="tl">
                  <a:srgbClr val="000000">
                    <a:alpha val="43137"/>
                  </a:srgbClr>
                </a:outerShdw>
              </a:effectLst>
              <a:latin typeface="Arial" pitchFamily="34" charset="0"/>
            </a:endParaRPr>
          </a:p>
        </p:txBody>
      </p:sp>
      <p:sp>
        <p:nvSpPr>
          <p:cNvPr id="4" name="Rectangle 3"/>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1104996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lstStyle/>
          <a:p>
            <a:pPr eaLnBrk="1" hangingPunct="1">
              <a:defRPr/>
            </a:pPr>
            <a:r>
              <a:rPr lang="en-US" sz="2800" dirty="0"/>
              <a:t>Irradiation with Photons – External Beam</a:t>
            </a:r>
          </a:p>
        </p:txBody>
      </p:sp>
      <p:pic>
        <p:nvPicPr>
          <p:cNvPr id="15363" name="Picture 7" descr="6%20and%2018%20MV%20Depth%20Do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0889" y="2133601"/>
            <a:ext cx="5610225"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7496" name="Rectangle 8"/>
          <p:cNvSpPr>
            <a:spLocks noChangeArrowheads="1"/>
          </p:cNvSpPr>
          <p:nvPr/>
        </p:nvSpPr>
        <p:spPr bwMode="auto">
          <a:xfrm>
            <a:off x="1711325" y="1524001"/>
            <a:ext cx="876935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u="sng">
                <a:solidFill>
                  <a:srgbClr val="FFCC00"/>
                </a:solidFill>
                <a:effectLst>
                  <a:outerShdw blurRad="38100" dist="38100" dir="2700000" algn="tl">
                    <a:srgbClr val="000000"/>
                  </a:outerShdw>
                </a:effectLst>
                <a:latin typeface="Arial" charset="0"/>
              </a:rPr>
              <a:t>Relative</a:t>
            </a:r>
            <a:r>
              <a:rPr lang="en-US">
                <a:solidFill>
                  <a:srgbClr val="FFCC00"/>
                </a:solidFill>
                <a:effectLst>
                  <a:outerShdw blurRad="38100" dist="38100" dir="2700000" algn="tl">
                    <a:srgbClr val="000000"/>
                  </a:outerShdw>
                </a:effectLst>
                <a:latin typeface="Arial" charset="0"/>
              </a:rPr>
              <a:t> (to Maximum Dose) </a:t>
            </a:r>
            <a:r>
              <a:rPr lang="en-US" b="1" u="sng">
                <a:solidFill>
                  <a:srgbClr val="FFCC00"/>
                </a:solidFill>
                <a:effectLst>
                  <a:outerShdw blurRad="38100" dist="38100" dir="2700000" algn="tl">
                    <a:srgbClr val="000000"/>
                  </a:outerShdw>
                </a:effectLst>
                <a:latin typeface="Arial" charset="0"/>
              </a:rPr>
              <a:t>Depth Dose</a:t>
            </a:r>
            <a:r>
              <a:rPr lang="en-US">
                <a:solidFill>
                  <a:srgbClr val="FFCC00"/>
                </a:solidFill>
                <a:effectLst>
                  <a:outerShdw blurRad="38100" dist="38100" dir="2700000" algn="tl">
                    <a:srgbClr val="000000"/>
                  </a:outerShdw>
                </a:effectLst>
                <a:latin typeface="Arial" charset="0"/>
              </a:rPr>
              <a:t> Curves for 6MV and 18MV Photon Beams</a:t>
            </a:r>
          </a:p>
        </p:txBody>
      </p:sp>
      <p:sp>
        <p:nvSpPr>
          <p:cNvPr id="5" name="Rectangle 4"/>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3322488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95600" y="2819401"/>
            <a:ext cx="5009705" cy="830997"/>
          </a:xfrm>
          <a:prstGeom prst="rect">
            <a:avLst/>
          </a:prstGeom>
        </p:spPr>
        <p:txBody>
          <a:bodyPr wrap="none">
            <a:spAutoFit/>
          </a:bodyPr>
          <a:lstStyle/>
          <a:p>
            <a:pPr fontAlgn="base">
              <a:spcBef>
                <a:spcPct val="0"/>
              </a:spcBef>
              <a:spcAft>
                <a:spcPct val="0"/>
              </a:spcAft>
            </a:pPr>
            <a:r>
              <a:rPr lang="en-US" sz="4800" kern="0" dirty="0">
                <a:solidFill>
                  <a:srgbClr val="FFFF66"/>
                </a:solidFill>
                <a:effectLst>
                  <a:outerShdw blurRad="38100" dist="38100" dir="2700000" algn="tl">
                    <a:srgbClr val="000000"/>
                  </a:outerShdw>
                </a:effectLst>
                <a:latin typeface="Arial"/>
              </a:rPr>
              <a:t>Overall Workflow</a:t>
            </a:r>
            <a:endParaRPr lang="en-US" sz="4800" dirty="0">
              <a:solidFill>
                <a:srgbClr val="000000"/>
              </a:solidFill>
              <a:effectLst>
                <a:outerShdw blurRad="38100" dist="38100" dir="2700000" algn="tl">
                  <a:srgbClr val="000000">
                    <a:alpha val="43137"/>
                  </a:srgbClr>
                </a:outerShdw>
              </a:effectLst>
              <a:latin typeface="Arial" pitchFamily="34" charset="0"/>
            </a:endParaRPr>
          </a:p>
        </p:txBody>
      </p:sp>
      <p:sp>
        <p:nvSpPr>
          <p:cNvPr id="4" name="Rectangle 3"/>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6682118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CT sc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219200"/>
            <a:ext cx="6667500" cy="44196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33752110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17" t="10902" b="21841"/>
          <a:stretch/>
        </p:blipFill>
        <p:spPr bwMode="auto">
          <a:xfrm>
            <a:off x="1524001" y="838201"/>
            <a:ext cx="9215287" cy="4612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711635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03526" y="2550184"/>
            <a:ext cx="8531503" cy="804644"/>
          </a:xfrm>
          <a:prstGeom prst="rect">
            <a:avLst/>
          </a:prstGeom>
          <a:noFill/>
        </p:spPr>
        <p:txBody>
          <a:bodyPr wrap="none" rtlCol="0">
            <a:spAutoFit/>
          </a:bodyPr>
          <a:lstStyle/>
          <a:p>
            <a:pPr marL="0" marR="0" lvl="0" indent="0" algn="r" defTabSz="799364" rtl="0" eaLnBrk="1" fontAlgn="auto" latinLnBrk="0" hangingPunct="1">
              <a:lnSpc>
                <a:spcPct val="90000"/>
              </a:lnSpc>
              <a:spcBef>
                <a:spcPts val="0"/>
              </a:spcBef>
              <a:spcAft>
                <a:spcPts val="0"/>
              </a:spcAft>
              <a:buClrTx/>
              <a:buSzTx/>
              <a:buFontTx/>
              <a:buNone/>
              <a:tabLst/>
              <a:defRPr/>
            </a:pPr>
            <a:r>
              <a:rPr kumimoji="0" lang="en-US" sz="5143" b="1" i="0" u="none" strike="noStrike" kern="1200" cap="none" spc="0" normalizeH="0" baseline="0" noProof="0" dirty="0">
                <a:ln>
                  <a:noFill/>
                </a:ln>
                <a:solidFill>
                  <a:prstClr val="white"/>
                </a:solidFill>
                <a:effectLst/>
                <a:uLnTx/>
                <a:uFillTx/>
                <a:latin typeface="Arial"/>
                <a:ea typeface="+mn-ea"/>
                <a:cs typeface="Arial"/>
              </a:rPr>
              <a:t>UTSW Radiation Oncology</a:t>
            </a:r>
          </a:p>
        </p:txBody>
      </p:sp>
      <p:sp>
        <p:nvSpPr>
          <p:cNvPr id="21" name="TextBox 20"/>
          <p:cNvSpPr txBox="1"/>
          <p:nvPr/>
        </p:nvSpPr>
        <p:spPr>
          <a:xfrm>
            <a:off x="3957073" y="3471126"/>
            <a:ext cx="8234928" cy="590931"/>
          </a:xfrm>
          <a:prstGeom prst="rect">
            <a:avLst/>
          </a:prstGeom>
          <a:noFill/>
        </p:spPr>
        <p:txBody>
          <a:bodyPr wrap="square" lIns="91440" tIns="45720" rIns="91440" bIns="45720" rtlCol="0" anchor="t">
            <a:spAutoFit/>
          </a:bodyPr>
          <a:lstStyle/>
          <a:p>
            <a:pPr lvl="0" defTabSz="799364">
              <a:lnSpc>
                <a:spcPct val="90000"/>
              </a:lnSpc>
            </a:pPr>
            <a:r>
              <a:rPr kumimoji="0" lang="en-US" sz="3600" b="1" i="0" u="none" strike="noStrike" kern="1200" cap="none" spc="0" normalizeH="0" baseline="0" noProof="0" dirty="0">
                <a:ln>
                  <a:noFill/>
                </a:ln>
                <a:solidFill>
                  <a:srgbClr val="FFFF00"/>
                </a:solidFill>
                <a:effectLst/>
                <a:uLnTx/>
                <a:uFillTx/>
                <a:latin typeface="Arial"/>
                <a:ea typeface="+mn-ea"/>
                <a:cs typeface="Arial"/>
              </a:rPr>
              <a:t>From HEP to AI Driven Cancer Care</a:t>
            </a:r>
            <a:endParaRPr kumimoji="0" lang="en-US" sz="5100" b="1" i="0" u="none" strike="noStrike" kern="1200" cap="none" spc="0" normalizeH="0" baseline="0" noProof="0" dirty="0">
              <a:ln>
                <a:noFill/>
              </a:ln>
              <a:solidFill>
                <a:srgbClr val="FFFF00"/>
              </a:solidFill>
              <a:effectLst/>
              <a:uLnTx/>
              <a:uFillTx/>
              <a:latin typeface="Arial"/>
              <a:ea typeface="+mn-ea"/>
              <a:cs typeface="Arial"/>
            </a:endParaRPr>
          </a:p>
        </p:txBody>
      </p:sp>
      <p:cxnSp>
        <p:nvCxnSpPr>
          <p:cNvPr id="22" name="Straight Connector 21"/>
          <p:cNvCxnSpPr/>
          <p:nvPr/>
        </p:nvCxnSpPr>
        <p:spPr>
          <a:xfrm>
            <a:off x="3932923" y="2456924"/>
            <a:ext cx="1960995" cy="0"/>
          </a:xfrm>
          <a:prstGeom prst="line">
            <a:avLst/>
          </a:prstGeom>
          <a:ln w="7620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8896840" y="2756454"/>
            <a:ext cx="3205556" cy="3492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181" b="0" i="0" u="none" strike="noStrike" kern="1200" cap="none" spc="0" normalizeH="0" baseline="0" noProof="0">
              <a:ln>
                <a:noFill/>
              </a:ln>
              <a:solidFill>
                <a:prstClr val="white"/>
              </a:solidFill>
              <a:effectLst/>
              <a:uLnTx/>
              <a:uFillTx/>
              <a:latin typeface="Arial"/>
              <a:ea typeface="+mn-ea"/>
              <a:cs typeface="+mn-cs"/>
            </a:endParaRPr>
          </a:p>
        </p:txBody>
      </p:sp>
      <p:sp>
        <p:nvSpPr>
          <p:cNvPr id="27" name="Rectangle 26"/>
          <p:cNvSpPr/>
          <p:nvPr/>
        </p:nvSpPr>
        <p:spPr>
          <a:xfrm>
            <a:off x="564383" y="3626662"/>
            <a:ext cx="3274308" cy="35865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1181" b="0" i="0" u="none" strike="noStrike" kern="1200" cap="none" spc="0" normalizeH="0" baseline="0" noProof="0">
              <a:ln>
                <a:noFill/>
              </a:ln>
              <a:solidFill>
                <a:prstClr val="white"/>
              </a:solidFill>
              <a:effectLst/>
              <a:uLnTx/>
              <a:uFillTx/>
              <a:latin typeface="Arial"/>
              <a:ea typeface="+mn-ea"/>
              <a:cs typeface="+mn-cs"/>
            </a:endParaRPr>
          </a:p>
        </p:txBody>
      </p:sp>
      <p:sp>
        <p:nvSpPr>
          <p:cNvPr id="2" name="TextBox 1"/>
          <p:cNvSpPr txBox="1"/>
          <p:nvPr/>
        </p:nvSpPr>
        <p:spPr>
          <a:xfrm>
            <a:off x="5876925" y="362160"/>
            <a:ext cx="5971758" cy="1569660"/>
          </a:xfrm>
          <a:prstGeom prst="rect">
            <a:avLst/>
          </a:prstGeom>
          <a:noFill/>
        </p:spPr>
        <p:txBody>
          <a:bodyPr wrap="square" lIns="91440" tIns="45720" rIns="91440" bIns="45720" rtlCol="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a:ea typeface="+mn-ea"/>
                <a:cs typeface="+mn-cs"/>
              </a:rPr>
              <a:t>Arnold </a:t>
            </a:r>
            <a:r>
              <a:rPr kumimoji="0" lang="en-US" sz="3200" b="0" i="0" u="none" strike="noStrike" kern="1200" cap="none" spc="0" normalizeH="0" baseline="0" noProof="0" dirty="0" err="1">
                <a:ln>
                  <a:noFill/>
                </a:ln>
                <a:solidFill>
                  <a:prstClr val="white"/>
                </a:solidFill>
                <a:effectLst/>
                <a:uLnTx/>
                <a:uFillTx/>
                <a:latin typeface="Arial"/>
                <a:ea typeface="+mn-ea"/>
                <a:cs typeface="+mn-cs"/>
              </a:rPr>
              <a:t>Pompoš</a:t>
            </a:r>
            <a:r>
              <a:rPr kumimoji="0" lang="en-US" sz="3200" b="0" i="0" u="none" strike="noStrike" kern="1200" cap="none" spc="0" normalizeH="0" baseline="0" noProof="0" dirty="0">
                <a:ln>
                  <a:noFill/>
                </a:ln>
                <a:solidFill>
                  <a:prstClr val="white"/>
                </a:solidFill>
                <a:effectLst/>
                <a:uLnTx/>
                <a:uFillTx/>
                <a:latin typeface="Arial"/>
                <a:ea typeface="+mn-ea"/>
                <a:cs typeface="+mn-cs"/>
              </a:rPr>
              <a:t> </a:t>
            </a:r>
            <a:r>
              <a:rPr lang="en-US" sz="3200" dirty="0">
                <a:solidFill>
                  <a:prstClr val="white"/>
                </a:solidFill>
                <a:latin typeface="Arial"/>
              </a:rPr>
              <a:t>PhD</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3200" noProof="0" dirty="0">
                <a:solidFill>
                  <a:prstClr val="white"/>
                </a:solidFill>
                <a:latin typeface="Arial"/>
              </a:rPr>
              <a:t>March</a:t>
            </a:r>
            <a:r>
              <a:rPr kumimoji="0" lang="en-US" sz="3200" b="0" i="0" u="none" strike="noStrike" kern="1200" cap="none" spc="0" normalizeH="0" baseline="0" noProof="0" dirty="0">
                <a:ln>
                  <a:noFill/>
                </a:ln>
                <a:solidFill>
                  <a:prstClr val="white"/>
                </a:solidFill>
                <a:effectLst/>
                <a:uLnTx/>
                <a:uFillTx/>
                <a:latin typeface="Arial"/>
                <a:ea typeface="+mn-ea"/>
                <a:cs typeface="+mn-cs"/>
              </a:rPr>
              <a:t> 10, 2025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3200" dirty="0">
                <a:solidFill>
                  <a:prstClr val="white"/>
                </a:solidFill>
                <a:latin typeface="Arial"/>
              </a:rPr>
              <a:t>CERN, Geneva, Switzerland</a:t>
            </a:r>
            <a:endParaRPr kumimoji="0" lang="en-US" sz="3200" b="0" i="0" u="none" strike="noStrike" kern="1200" cap="none" spc="0" normalizeH="0" baseline="0" noProof="0" dirty="0">
              <a:ln>
                <a:noFill/>
              </a:ln>
              <a:solidFill>
                <a:prstClr val="white"/>
              </a:solidFill>
              <a:effectLst/>
              <a:uLnTx/>
              <a:uFillTx/>
              <a:latin typeface="Arial"/>
              <a:ea typeface="+mn-ea"/>
              <a:cs typeface="+mn-cs"/>
            </a:endParaRPr>
          </a:p>
        </p:txBody>
      </p:sp>
      <p:sp>
        <p:nvSpPr>
          <p:cNvPr id="3" name="TextBox 2"/>
          <p:cNvSpPr txBox="1"/>
          <p:nvPr/>
        </p:nvSpPr>
        <p:spPr>
          <a:xfrm>
            <a:off x="5161987" y="6446982"/>
            <a:ext cx="146386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Arial"/>
                <a:ea typeface="+mn-ea"/>
                <a:cs typeface="+mn-cs"/>
              </a:rPr>
              <a:t>Arnold Pompos PhD</a:t>
            </a:r>
          </a:p>
        </p:txBody>
      </p:sp>
      <p:sp>
        <p:nvSpPr>
          <p:cNvPr id="9" name="TextBox 8">
            <a:extLst>
              <a:ext uri="{FF2B5EF4-FFF2-40B4-BE49-F238E27FC236}">
                <a16:creationId xmlns:a16="http://schemas.microsoft.com/office/drawing/2014/main" id="{BE6FA9D0-4059-4F9E-ADF6-4A01A1F888B7}"/>
              </a:ext>
            </a:extLst>
          </p:cNvPr>
          <p:cNvSpPr txBox="1"/>
          <p:nvPr/>
        </p:nvSpPr>
        <p:spPr>
          <a:xfrm rot="20018109">
            <a:off x="3856669" y="1369028"/>
            <a:ext cx="673269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solidFill>
                <a:effectLst/>
                <a:uLnTx/>
                <a:uFillTx/>
                <a:latin typeface="Arial"/>
                <a:ea typeface="+mn-ea"/>
                <a:cs typeface="+mn-cs"/>
              </a:rPr>
              <a:t>PHYSICIST</a:t>
            </a:r>
          </a:p>
        </p:txBody>
      </p:sp>
      <p:sp>
        <p:nvSpPr>
          <p:cNvPr id="10" name="TextBox 9">
            <a:extLst>
              <a:ext uri="{FF2B5EF4-FFF2-40B4-BE49-F238E27FC236}">
                <a16:creationId xmlns:a16="http://schemas.microsoft.com/office/drawing/2014/main" id="{02D570C7-042D-4359-B6C3-3B7CFB604CD2}"/>
              </a:ext>
            </a:extLst>
          </p:cNvPr>
          <p:cNvSpPr txBox="1"/>
          <p:nvPr/>
        </p:nvSpPr>
        <p:spPr>
          <a:xfrm rot="20018109">
            <a:off x="6041753" y="2744374"/>
            <a:ext cx="486809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solidFill>
                <a:effectLst/>
                <a:uLnTx/>
                <a:uFillTx/>
                <a:latin typeface="Arial"/>
                <a:ea typeface="+mn-ea"/>
                <a:cs typeface="+mn-cs"/>
              </a:rPr>
              <a:t>HUMAN</a:t>
            </a:r>
          </a:p>
        </p:txBody>
      </p:sp>
    </p:spTree>
    <p:extLst>
      <p:ext uri="{BB962C8B-B14F-4D97-AF65-F5344CB8AC3E}">
        <p14:creationId xmlns:p14="http://schemas.microsoft.com/office/powerpoint/2010/main" val="6812377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p:txBody>
          <a:bodyPr/>
          <a:lstStyle/>
          <a:p>
            <a:pPr eaLnBrk="1" hangingPunct="1">
              <a:defRPr/>
            </a:pPr>
            <a:r>
              <a:rPr lang="en-US" sz="3200" dirty="0"/>
              <a:t>Therapy with </a:t>
            </a:r>
            <a:r>
              <a:rPr lang="en-US" sz="3200" b="1" i="1" dirty="0"/>
              <a:t>Photons</a:t>
            </a:r>
            <a:r>
              <a:rPr lang="en-US" sz="3200" dirty="0"/>
              <a:t> - I</a:t>
            </a:r>
          </a:p>
        </p:txBody>
      </p:sp>
      <p:pic>
        <p:nvPicPr>
          <p:cNvPr id="26627" name="Picture 5" descr="Arnold_AP"/>
          <p:cNvPicPr>
            <a:picLocks noChangeAspect="1" noChangeArrowheads="1"/>
          </p:cNvPicPr>
          <p:nvPr/>
        </p:nvPicPr>
        <p:blipFill>
          <a:blip r:embed="rId2">
            <a:extLst>
              <a:ext uri="{28A0092B-C50C-407E-A947-70E740481C1C}">
                <a14:useLocalDpi xmlns:a14="http://schemas.microsoft.com/office/drawing/2010/main" val="0"/>
              </a:ext>
            </a:extLst>
          </a:blip>
          <a:srcRect t="11111" b="13889"/>
          <a:stretch>
            <a:fillRect/>
          </a:stretch>
        </p:blipFill>
        <p:spPr bwMode="auto">
          <a:xfrm>
            <a:off x="5438776" y="1600200"/>
            <a:ext cx="52292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5926" name="Text Box 6"/>
          <p:cNvSpPr txBox="1">
            <a:spLocks noChangeArrowheads="1"/>
          </p:cNvSpPr>
          <p:nvPr/>
        </p:nvSpPr>
        <p:spPr bwMode="auto">
          <a:xfrm>
            <a:off x="1524000" y="1549401"/>
            <a:ext cx="3810000" cy="2017713"/>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Prescribed 1Gy to 11cm deep </a:t>
            </a:r>
            <a:r>
              <a:rPr lang="en-US" b="1">
                <a:solidFill>
                  <a:srgbClr val="FF0000"/>
                </a:solidFill>
                <a:effectLst>
                  <a:outerShdw blurRad="38100" dist="38100" dir="2700000" algn="tl">
                    <a:srgbClr val="000000"/>
                  </a:outerShdw>
                </a:effectLst>
                <a:latin typeface="Arial" charset="0"/>
              </a:rPr>
              <a:t>T</a:t>
            </a:r>
          </a:p>
          <a:p>
            <a:pPr marL="342900" indent="-342900" fontAlgn="base">
              <a:spcBef>
                <a:spcPct val="50000"/>
              </a:spcBef>
              <a:spcAft>
                <a:spcPct val="0"/>
              </a:spcAft>
              <a:defRPr/>
            </a:pPr>
            <a:r>
              <a:rPr lang="en-US">
                <a:solidFill>
                  <a:srgbClr val="FFCC00"/>
                </a:solidFill>
                <a:effectLst>
                  <a:outerShdw blurRad="38100" dist="38100" dir="2700000" algn="tl">
                    <a:srgbClr val="000000"/>
                  </a:outerShdw>
                </a:effectLst>
                <a:latin typeface="Arial" charset="0"/>
              </a:rPr>
              <a:t> </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Anterior 6MV photon beam</a:t>
            </a:r>
          </a:p>
          <a:p>
            <a:pPr marL="342900" indent="-342900" fontAlgn="base">
              <a:spcBef>
                <a:spcPct val="50000"/>
              </a:spcBef>
              <a:spcAft>
                <a:spcPct val="0"/>
              </a:spcAft>
              <a:buFontTx/>
              <a:buChar char="•"/>
              <a:defRPr/>
            </a:pPr>
            <a:endParaRPr lang="en-US">
              <a:solidFill>
                <a:srgbClr val="FFCC00"/>
              </a:solidFill>
              <a:effectLst>
                <a:outerShdw blurRad="38100" dist="38100" dir="2700000" algn="tl">
                  <a:srgbClr val="000000"/>
                </a:outerShdw>
              </a:effectLst>
              <a:latin typeface="Arial" charset="0"/>
            </a:endParaRP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Note the dose at various points</a:t>
            </a:r>
          </a:p>
        </p:txBody>
      </p:sp>
      <p:sp>
        <p:nvSpPr>
          <p:cNvPr id="465927" name="Text Box 7"/>
          <p:cNvSpPr txBox="1">
            <a:spLocks noChangeArrowheads="1"/>
          </p:cNvSpPr>
          <p:nvPr/>
        </p:nvSpPr>
        <p:spPr bwMode="auto">
          <a:xfrm>
            <a:off x="8458200" y="2514601"/>
            <a:ext cx="11049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A=1.5Gy</a:t>
            </a:r>
          </a:p>
        </p:txBody>
      </p:sp>
      <p:sp>
        <p:nvSpPr>
          <p:cNvPr id="465928" name="Text Box 8"/>
          <p:cNvSpPr txBox="1">
            <a:spLocks noChangeArrowheads="1"/>
          </p:cNvSpPr>
          <p:nvPr/>
        </p:nvSpPr>
        <p:spPr bwMode="auto">
          <a:xfrm>
            <a:off x="8382000" y="5181601"/>
            <a:ext cx="10922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P=0.6Gy</a:t>
            </a:r>
          </a:p>
        </p:txBody>
      </p:sp>
      <p:sp>
        <p:nvSpPr>
          <p:cNvPr id="465929" name="Text Box 9"/>
          <p:cNvSpPr txBox="1">
            <a:spLocks noChangeArrowheads="1"/>
          </p:cNvSpPr>
          <p:nvPr/>
        </p:nvSpPr>
        <p:spPr bwMode="auto">
          <a:xfrm>
            <a:off x="5921375" y="3429001"/>
            <a:ext cx="12319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R=0.03Gy</a:t>
            </a:r>
          </a:p>
        </p:txBody>
      </p:sp>
      <p:sp>
        <p:nvSpPr>
          <p:cNvPr id="465930" name="Rectangle 10"/>
          <p:cNvSpPr>
            <a:spLocks noChangeArrowheads="1"/>
          </p:cNvSpPr>
          <p:nvPr/>
        </p:nvSpPr>
        <p:spPr bwMode="auto">
          <a:xfrm>
            <a:off x="9461500" y="3429001"/>
            <a:ext cx="12065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L=0.03Gy</a:t>
            </a:r>
          </a:p>
        </p:txBody>
      </p:sp>
      <p:sp>
        <p:nvSpPr>
          <p:cNvPr id="465931" name="Rectangle 11"/>
          <p:cNvSpPr>
            <a:spLocks noChangeArrowheads="1"/>
          </p:cNvSpPr>
          <p:nvPr/>
        </p:nvSpPr>
        <p:spPr bwMode="auto">
          <a:xfrm>
            <a:off x="8153400" y="3810001"/>
            <a:ext cx="8890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T=1Gy</a:t>
            </a:r>
          </a:p>
        </p:txBody>
      </p:sp>
      <p:pic>
        <p:nvPicPr>
          <p:cNvPr id="26634" name="Picture 7" descr="6%20and%2018%20MV%20Depth%20Do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3810000"/>
            <a:ext cx="3200400"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Down Arrow 10"/>
          <p:cNvSpPr/>
          <p:nvPr/>
        </p:nvSpPr>
        <p:spPr bwMode="auto">
          <a:xfrm>
            <a:off x="7772400" y="11430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2" name="Rectangle 11"/>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3108065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1" descr="ArnoldAPPA"/>
          <p:cNvPicPr>
            <a:picLocks noChangeAspect="1" noChangeArrowheads="1"/>
          </p:cNvPicPr>
          <p:nvPr/>
        </p:nvPicPr>
        <p:blipFill>
          <a:blip r:embed="rId2">
            <a:extLst>
              <a:ext uri="{28A0092B-C50C-407E-A947-70E740481C1C}">
                <a14:useLocalDpi xmlns:a14="http://schemas.microsoft.com/office/drawing/2010/main" val="0"/>
              </a:ext>
            </a:extLst>
          </a:blip>
          <a:srcRect t="10744" b="14325"/>
          <a:stretch>
            <a:fillRect/>
          </a:stretch>
        </p:blipFill>
        <p:spPr bwMode="auto">
          <a:xfrm>
            <a:off x="5486400" y="1565276"/>
            <a:ext cx="5181600" cy="40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6946" name="Rectangle 2"/>
          <p:cNvSpPr>
            <a:spLocks noGrp="1" noChangeArrowheads="1"/>
          </p:cNvSpPr>
          <p:nvPr>
            <p:ph type="title"/>
          </p:nvPr>
        </p:nvSpPr>
        <p:spPr/>
        <p:txBody>
          <a:bodyPr/>
          <a:lstStyle/>
          <a:p>
            <a:pPr eaLnBrk="1" hangingPunct="1">
              <a:defRPr/>
            </a:pPr>
            <a:r>
              <a:rPr lang="en-US" sz="3200" dirty="0"/>
              <a:t>Therapy with </a:t>
            </a:r>
            <a:r>
              <a:rPr lang="en-US" sz="3200" b="1" i="1" dirty="0"/>
              <a:t>Photons</a:t>
            </a:r>
            <a:r>
              <a:rPr lang="en-US" sz="3200" dirty="0"/>
              <a:t> - II</a:t>
            </a:r>
          </a:p>
        </p:txBody>
      </p:sp>
      <p:sp>
        <p:nvSpPr>
          <p:cNvPr id="466948" name="Text Box 4"/>
          <p:cNvSpPr txBox="1">
            <a:spLocks noChangeArrowheads="1"/>
          </p:cNvSpPr>
          <p:nvPr/>
        </p:nvSpPr>
        <p:spPr bwMode="auto">
          <a:xfrm>
            <a:off x="1524000" y="1549401"/>
            <a:ext cx="3810000" cy="2430463"/>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Prescribed 1Gy to 11cm deep </a:t>
            </a:r>
            <a:r>
              <a:rPr lang="en-US" b="1">
                <a:solidFill>
                  <a:srgbClr val="FF0000"/>
                </a:solidFill>
                <a:effectLst>
                  <a:outerShdw blurRad="38100" dist="38100" dir="2700000" algn="tl">
                    <a:srgbClr val="000000"/>
                  </a:outerShdw>
                </a:effectLst>
                <a:latin typeface="Arial" charset="0"/>
              </a:rPr>
              <a:t>T</a:t>
            </a:r>
          </a:p>
          <a:p>
            <a:pPr marL="342900" indent="-342900" fontAlgn="base">
              <a:spcBef>
                <a:spcPct val="50000"/>
              </a:spcBef>
              <a:spcAft>
                <a:spcPct val="0"/>
              </a:spcAft>
              <a:defRPr/>
            </a:pPr>
            <a:r>
              <a:rPr lang="en-US">
                <a:solidFill>
                  <a:srgbClr val="FFCC00"/>
                </a:solidFill>
                <a:effectLst>
                  <a:outerShdw blurRad="38100" dist="38100" dir="2700000" algn="tl">
                    <a:srgbClr val="000000"/>
                  </a:outerShdw>
                </a:effectLst>
                <a:latin typeface="Arial" charset="0"/>
              </a:rPr>
              <a:t> </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Anterior 6MV photon beam</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Posterior 6MV phot. beam</a:t>
            </a:r>
          </a:p>
          <a:p>
            <a:pPr marL="342900" indent="-342900" fontAlgn="base">
              <a:spcBef>
                <a:spcPct val="50000"/>
              </a:spcBef>
              <a:spcAft>
                <a:spcPct val="0"/>
              </a:spcAft>
              <a:buFontTx/>
              <a:buChar char="•"/>
              <a:defRPr/>
            </a:pPr>
            <a:endParaRPr lang="en-US" u="sng">
              <a:solidFill>
                <a:srgbClr val="FFCC00"/>
              </a:solidFill>
              <a:effectLst>
                <a:outerShdw blurRad="38100" dist="38100" dir="2700000" algn="tl">
                  <a:srgbClr val="000000"/>
                </a:outerShdw>
              </a:effectLst>
              <a:latin typeface="Arial" charset="0"/>
            </a:endParaRP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Note the dose at various points</a:t>
            </a:r>
          </a:p>
        </p:txBody>
      </p:sp>
      <p:sp>
        <p:nvSpPr>
          <p:cNvPr id="466949" name="Text Box 5"/>
          <p:cNvSpPr txBox="1">
            <a:spLocks noChangeArrowheads="1"/>
          </p:cNvSpPr>
          <p:nvPr/>
        </p:nvSpPr>
        <p:spPr bwMode="auto">
          <a:xfrm>
            <a:off x="8305800" y="2362201"/>
            <a:ext cx="12319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A=1.07Gy</a:t>
            </a:r>
          </a:p>
        </p:txBody>
      </p:sp>
      <p:sp>
        <p:nvSpPr>
          <p:cNvPr id="466950" name="Text Box 6"/>
          <p:cNvSpPr txBox="1">
            <a:spLocks noChangeArrowheads="1"/>
          </p:cNvSpPr>
          <p:nvPr/>
        </p:nvSpPr>
        <p:spPr bwMode="auto">
          <a:xfrm>
            <a:off x="8382000" y="5029201"/>
            <a:ext cx="12192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P=1.07Gy</a:t>
            </a:r>
          </a:p>
        </p:txBody>
      </p:sp>
      <p:sp>
        <p:nvSpPr>
          <p:cNvPr id="466951" name="Text Box 7"/>
          <p:cNvSpPr txBox="1">
            <a:spLocks noChangeArrowheads="1"/>
          </p:cNvSpPr>
          <p:nvPr/>
        </p:nvSpPr>
        <p:spPr bwMode="auto">
          <a:xfrm>
            <a:off x="5921375" y="3429001"/>
            <a:ext cx="12319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R=0.03Gy</a:t>
            </a:r>
          </a:p>
        </p:txBody>
      </p:sp>
      <p:sp>
        <p:nvSpPr>
          <p:cNvPr id="466952" name="Rectangle 8"/>
          <p:cNvSpPr>
            <a:spLocks noChangeArrowheads="1"/>
          </p:cNvSpPr>
          <p:nvPr/>
        </p:nvSpPr>
        <p:spPr bwMode="auto">
          <a:xfrm>
            <a:off x="9461500" y="3429001"/>
            <a:ext cx="12065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L=0.03Gy</a:t>
            </a:r>
          </a:p>
        </p:txBody>
      </p:sp>
      <p:sp>
        <p:nvSpPr>
          <p:cNvPr id="466953" name="Rectangle 9"/>
          <p:cNvSpPr>
            <a:spLocks noChangeArrowheads="1"/>
          </p:cNvSpPr>
          <p:nvPr/>
        </p:nvSpPr>
        <p:spPr bwMode="auto">
          <a:xfrm>
            <a:off x="8153400" y="3810001"/>
            <a:ext cx="8890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T=1Gy</a:t>
            </a:r>
          </a:p>
        </p:txBody>
      </p:sp>
      <p:sp>
        <p:nvSpPr>
          <p:cNvPr id="10" name="Down Arrow 9"/>
          <p:cNvSpPr/>
          <p:nvPr/>
        </p:nvSpPr>
        <p:spPr bwMode="auto">
          <a:xfrm>
            <a:off x="7772400" y="13716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1" name="Down Arrow 10"/>
          <p:cNvSpPr/>
          <p:nvPr/>
        </p:nvSpPr>
        <p:spPr bwMode="auto">
          <a:xfrm rot="10800000">
            <a:off x="7772400" y="54864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2" name="Rectangle 11"/>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7025923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0" descr="Arnold_4fld"/>
          <p:cNvPicPr>
            <a:picLocks noChangeAspect="1" noChangeArrowheads="1"/>
          </p:cNvPicPr>
          <p:nvPr/>
        </p:nvPicPr>
        <p:blipFill>
          <a:blip r:embed="rId2">
            <a:extLst>
              <a:ext uri="{28A0092B-C50C-407E-A947-70E740481C1C}">
                <a14:useLocalDpi xmlns:a14="http://schemas.microsoft.com/office/drawing/2010/main" val="0"/>
              </a:ext>
            </a:extLst>
          </a:blip>
          <a:srcRect t="10512" b="15094"/>
          <a:stretch>
            <a:fillRect/>
          </a:stretch>
        </p:blipFill>
        <p:spPr bwMode="auto">
          <a:xfrm>
            <a:off x="5486400" y="1595438"/>
            <a:ext cx="5181600" cy="404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7971" name="Rectangle 3"/>
          <p:cNvSpPr>
            <a:spLocks noGrp="1" noChangeArrowheads="1"/>
          </p:cNvSpPr>
          <p:nvPr>
            <p:ph type="title"/>
          </p:nvPr>
        </p:nvSpPr>
        <p:spPr/>
        <p:txBody>
          <a:bodyPr/>
          <a:lstStyle/>
          <a:p>
            <a:pPr eaLnBrk="1" hangingPunct="1">
              <a:defRPr/>
            </a:pPr>
            <a:r>
              <a:rPr lang="en-US" sz="3200" dirty="0"/>
              <a:t>Therapy with </a:t>
            </a:r>
            <a:r>
              <a:rPr lang="en-US" sz="3200" b="1" i="1" dirty="0"/>
              <a:t>Photons</a:t>
            </a:r>
            <a:r>
              <a:rPr lang="en-US" sz="3200" dirty="0"/>
              <a:t> - III</a:t>
            </a:r>
          </a:p>
        </p:txBody>
      </p:sp>
      <p:sp>
        <p:nvSpPr>
          <p:cNvPr id="467972" name="Text Box 4"/>
          <p:cNvSpPr txBox="1">
            <a:spLocks noChangeArrowheads="1"/>
          </p:cNvSpPr>
          <p:nvPr/>
        </p:nvSpPr>
        <p:spPr bwMode="auto">
          <a:xfrm>
            <a:off x="1524000" y="1549401"/>
            <a:ext cx="3810000" cy="3255963"/>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Prescribed 1Gy to 11cm deep </a:t>
            </a:r>
            <a:r>
              <a:rPr lang="en-US" b="1">
                <a:solidFill>
                  <a:srgbClr val="FF0000"/>
                </a:solidFill>
                <a:effectLst>
                  <a:outerShdw blurRad="38100" dist="38100" dir="2700000" algn="tl">
                    <a:srgbClr val="000000"/>
                  </a:outerShdw>
                </a:effectLst>
                <a:latin typeface="Arial" charset="0"/>
              </a:rPr>
              <a:t>T</a:t>
            </a:r>
          </a:p>
          <a:p>
            <a:pPr marL="342900" indent="-342900" fontAlgn="base">
              <a:spcBef>
                <a:spcPct val="50000"/>
              </a:spcBef>
              <a:spcAft>
                <a:spcPct val="0"/>
              </a:spcAft>
              <a:defRPr/>
            </a:pPr>
            <a:r>
              <a:rPr lang="en-US">
                <a:solidFill>
                  <a:srgbClr val="FFCC00"/>
                </a:solidFill>
                <a:effectLst>
                  <a:outerShdw blurRad="38100" dist="38100" dir="2700000" algn="tl">
                    <a:srgbClr val="000000"/>
                  </a:outerShdw>
                </a:effectLst>
                <a:latin typeface="Arial" charset="0"/>
              </a:rPr>
              <a:t> </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Anterior 6MV photon beam</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Posterior 6MV phot. beam</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Right 6MV photon beam</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One Left 6MV photon beam</a:t>
            </a:r>
          </a:p>
          <a:p>
            <a:pPr marL="342900" indent="-342900" fontAlgn="base">
              <a:spcBef>
                <a:spcPct val="50000"/>
              </a:spcBef>
              <a:spcAft>
                <a:spcPct val="0"/>
              </a:spcAft>
              <a:buFontTx/>
              <a:buChar char="•"/>
              <a:defRPr/>
            </a:pPr>
            <a:endParaRPr lang="en-US" u="sng">
              <a:solidFill>
                <a:srgbClr val="FFCC00"/>
              </a:solidFill>
              <a:effectLst>
                <a:outerShdw blurRad="38100" dist="38100" dir="2700000" algn="tl">
                  <a:srgbClr val="000000"/>
                </a:outerShdw>
              </a:effectLst>
              <a:latin typeface="Arial" charset="0"/>
            </a:endParaRP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Note the dose at various points</a:t>
            </a:r>
          </a:p>
        </p:txBody>
      </p:sp>
      <p:sp>
        <p:nvSpPr>
          <p:cNvPr id="467973" name="Text Box 5"/>
          <p:cNvSpPr txBox="1">
            <a:spLocks noChangeArrowheads="1"/>
          </p:cNvSpPr>
          <p:nvPr/>
        </p:nvSpPr>
        <p:spPr bwMode="auto">
          <a:xfrm>
            <a:off x="8458200" y="2514601"/>
            <a:ext cx="11049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A=0.5Gy</a:t>
            </a:r>
          </a:p>
        </p:txBody>
      </p:sp>
      <p:sp>
        <p:nvSpPr>
          <p:cNvPr id="467974" name="Text Box 6"/>
          <p:cNvSpPr txBox="1">
            <a:spLocks noChangeArrowheads="1"/>
          </p:cNvSpPr>
          <p:nvPr/>
        </p:nvSpPr>
        <p:spPr bwMode="auto">
          <a:xfrm>
            <a:off x="8382000" y="5105401"/>
            <a:ext cx="10922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P=0.5Gy</a:t>
            </a:r>
          </a:p>
        </p:txBody>
      </p:sp>
      <p:sp>
        <p:nvSpPr>
          <p:cNvPr id="467975" name="Text Box 7"/>
          <p:cNvSpPr txBox="1">
            <a:spLocks noChangeArrowheads="1"/>
          </p:cNvSpPr>
          <p:nvPr/>
        </p:nvSpPr>
        <p:spPr bwMode="auto">
          <a:xfrm>
            <a:off x="5921375" y="3429001"/>
            <a:ext cx="12319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R=0.67Gy</a:t>
            </a:r>
          </a:p>
        </p:txBody>
      </p:sp>
      <p:sp>
        <p:nvSpPr>
          <p:cNvPr id="467976" name="Rectangle 8"/>
          <p:cNvSpPr>
            <a:spLocks noChangeArrowheads="1"/>
          </p:cNvSpPr>
          <p:nvPr/>
        </p:nvSpPr>
        <p:spPr bwMode="auto">
          <a:xfrm>
            <a:off x="9461500" y="3429001"/>
            <a:ext cx="12065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L=0.67Gy</a:t>
            </a:r>
          </a:p>
        </p:txBody>
      </p:sp>
      <p:sp>
        <p:nvSpPr>
          <p:cNvPr id="467977" name="Rectangle 9"/>
          <p:cNvSpPr>
            <a:spLocks noChangeArrowheads="1"/>
          </p:cNvSpPr>
          <p:nvPr/>
        </p:nvSpPr>
        <p:spPr bwMode="auto">
          <a:xfrm>
            <a:off x="8153400" y="3810001"/>
            <a:ext cx="889000" cy="366713"/>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b="1">
                <a:solidFill>
                  <a:srgbClr val="FF0000"/>
                </a:solidFill>
                <a:effectLst>
                  <a:outerShdw blurRad="38100" dist="38100" dir="2700000" algn="tl">
                    <a:srgbClr val="000000"/>
                  </a:outerShdw>
                </a:effectLst>
                <a:latin typeface="Arial" charset="0"/>
              </a:rPr>
              <a:t>T=1Gy</a:t>
            </a:r>
          </a:p>
        </p:txBody>
      </p:sp>
      <p:sp>
        <p:nvSpPr>
          <p:cNvPr id="10" name="Down Arrow 9"/>
          <p:cNvSpPr/>
          <p:nvPr/>
        </p:nvSpPr>
        <p:spPr bwMode="auto">
          <a:xfrm rot="5400000">
            <a:off x="10058400" y="36576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1" name="Down Arrow 10"/>
          <p:cNvSpPr/>
          <p:nvPr/>
        </p:nvSpPr>
        <p:spPr bwMode="auto">
          <a:xfrm rot="16200000">
            <a:off x="5334000" y="36576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2" name="Down Arrow 11"/>
          <p:cNvSpPr/>
          <p:nvPr/>
        </p:nvSpPr>
        <p:spPr bwMode="auto">
          <a:xfrm rot="10800000">
            <a:off x="7772400" y="55626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3" name="Down Arrow 12"/>
          <p:cNvSpPr/>
          <p:nvPr/>
        </p:nvSpPr>
        <p:spPr bwMode="auto">
          <a:xfrm>
            <a:off x="7772400" y="1371600"/>
            <a:ext cx="533400" cy="6858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4" name="Rectangle 13"/>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970617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5" name="Rectangle 3"/>
          <p:cNvSpPr>
            <a:spLocks noGrp="1" noChangeArrowheads="1"/>
          </p:cNvSpPr>
          <p:nvPr>
            <p:ph type="title"/>
          </p:nvPr>
        </p:nvSpPr>
        <p:spPr/>
        <p:txBody>
          <a:bodyPr/>
          <a:lstStyle/>
          <a:p>
            <a:pPr eaLnBrk="1" hangingPunct="1">
              <a:defRPr/>
            </a:pPr>
            <a:r>
              <a:rPr lang="en-US" sz="3200" dirty="0"/>
              <a:t>Therapy with </a:t>
            </a:r>
            <a:r>
              <a:rPr lang="en-US" sz="3200" b="1" i="1" dirty="0"/>
              <a:t>Photons</a:t>
            </a:r>
            <a:r>
              <a:rPr lang="en-US" sz="3200" dirty="0"/>
              <a:t> - IV</a:t>
            </a:r>
          </a:p>
        </p:txBody>
      </p:sp>
      <p:sp>
        <p:nvSpPr>
          <p:cNvPr id="468996" name="Text Box 4"/>
          <p:cNvSpPr txBox="1">
            <a:spLocks noChangeArrowheads="1"/>
          </p:cNvSpPr>
          <p:nvPr/>
        </p:nvSpPr>
        <p:spPr bwMode="auto">
          <a:xfrm>
            <a:off x="1524000" y="1549401"/>
            <a:ext cx="3810000" cy="3254375"/>
          </a:xfrm>
          <a:prstGeom prst="rect">
            <a:avLst/>
          </a:prstGeom>
          <a:noFill/>
          <a:ln w="9525">
            <a:noFill/>
            <a:miter lim="800000"/>
            <a:headEnd/>
            <a:tailEnd/>
          </a:ln>
          <a:effectLst/>
        </p:spPr>
        <p:txBody>
          <a:bodyPr>
            <a:spAutoFit/>
          </a:bodyPr>
          <a:lstStyle/>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Prescribed 20Gy to Blue Area</a:t>
            </a:r>
            <a:endParaRPr lang="en-US" b="1">
              <a:solidFill>
                <a:srgbClr val="FF0000"/>
              </a:solidFill>
              <a:effectLst>
                <a:outerShdw blurRad="38100" dist="38100" dir="2700000" algn="tl">
                  <a:srgbClr val="000000"/>
                </a:outerShdw>
              </a:effectLst>
              <a:latin typeface="Arial" charset="0"/>
            </a:endParaRPr>
          </a:p>
          <a:p>
            <a:pPr marL="342900" indent="-342900" fontAlgn="base">
              <a:spcBef>
                <a:spcPct val="50000"/>
              </a:spcBef>
              <a:spcAft>
                <a:spcPct val="0"/>
              </a:spcAft>
              <a:defRPr/>
            </a:pPr>
            <a:r>
              <a:rPr lang="en-US">
                <a:solidFill>
                  <a:srgbClr val="FFCC00"/>
                </a:solidFill>
                <a:effectLst>
                  <a:outerShdw blurRad="38100" dist="38100" dir="2700000" algn="tl">
                    <a:srgbClr val="000000"/>
                  </a:outerShdw>
                </a:effectLst>
                <a:latin typeface="Arial" charset="0"/>
              </a:rPr>
              <a:t> </a:t>
            </a:r>
          </a:p>
          <a:p>
            <a:pPr marL="342900" indent="-342900" fontAlgn="base">
              <a:spcBef>
                <a:spcPct val="50000"/>
              </a:spcBef>
              <a:spcAft>
                <a:spcPct val="0"/>
              </a:spcAft>
              <a:buFontTx/>
              <a:buChar char="•"/>
              <a:defRPr/>
            </a:pPr>
            <a:r>
              <a:rPr lang="en-US" u="sng">
                <a:solidFill>
                  <a:srgbClr val="FFCC00"/>
                </a:solidFill>
                <a:effectLst>
                  <a:outerShdw blurRad="38100" dist="38100" dir="2700000" algn="tl">
                    <a:srgbClr val="000000"/>
                  </a:outerShdw>
                </a:effectLst>
                <a:latin typeface="Arial" charset="0"/>
              </a:rPr>
              <a:t>13 Beams from Various directions and various energies</a:t>
            </a:r>
          </a:p>
          <a:p>
            <a:pPr marL="342900" indent="-342900" fontAlgn="base">
              <a:spcBef>
                <a:spcPct val="50000"/>
              </a:spcBef>
              <a:spcAft>
                <a:spcPct val="0"/>
              </a:spcAft>
              <a:buFontTx/>
              <a:buChar char="•"/>
              <a:defRPr/>
            </a:pPr>
            <a:endParaRPr lang="en-US" u="sng">
              <a:solidFill>
                <a:srgbClr val="FFCC00"/>
              </a:solidFill>
              <a:effectLst>
                <a:outerShdw blurRad="38100" dist="38100" dir="2700000" algn="tl">
                  <a:srgbClr val="000000"/>
                </a:outerShdw>
              </a:effectLst>
              <a:latin typeface="Arial" charset="0"/>
            </a:endParaRP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Note the great coverage of blue</a:t>
            </a:r>
          </a:p>
          <a:p>
            <a:pPr marL="342900" indent="-342900" fontAlgn="base">
              <a:spcBef>
                <a:spcPct val="50000"/>
              </a:spcBef>
              <a:spcAft>
                <a:spcPct val="0"/>
              </a:spcAft>
              <a:buFontTx/>
              <a:buChar char="•"/>
              <a:defRPr/>
            </a:pPr>
            <a:r>
              <a:rPr lang="en-US">
                <a:solidFill>
                  <a:srgbClr val="FFCC00"/>
                </a:solidFill>
                <a:effectLst>
                  <a:outerShdw blurRad="38100" dist="38100" dir="2700000" algn="tl">
                    <a:srgbClr val="000000"/>
                  </a:outerShdw>
                </a:effectLst>
                <a:latin typeface="Arial" charset="0"/>
              </a:rPr>
              <a:t>Note the spine getting only a small fraction of the prescribed dose</a:t>
            </a:r>
          </a:p>
        </p:txBody>
      </p:sp>
      <p:pic>
        <p:nvPicPr>
          <p:cNvPr id="54276" name="Picture 10" descr="Arnold_spineSBRT"/>
          <p:cNvPicPr>
            <a:picLocks noChangeAspect="1" noChangeArrowheads="1"/>
          </p:cNvPicPr>
          <p:nvPr/>
        </p:nvPicPr>
        <p:blipFill>
          <a:blip r:embed="rId2">
            <a:extLst>
              <a:ext uri="{28A0092B-C50C-407E-A947-70E740481C1C}">
                <a14:useLocalDpi xmlns:a14="http://schemas.microsoft.com/office/drawing/2010/main" val="0"/>
              </a:ext>
            </a:extLst>
          </a:blip>
          <a:srcRect t="11024" b="5612"/>
          <a:stretch>
            <a:fillRect/>
          </a:stretch>
        </p:blipFill>
        <p:spPr bwMode="auto">
          <a:xfrm>
            <a:off x="5410200" y="1584325"/>
            <a:ext cx="5257800" cy="411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own Arrow 4"/>
          <p:cNvSpPr/>
          <p:nvPr/>
        </p:nvSpPr>
        <p:spPr bwMode="auto">
          <a:xfrm rot="15502059">
            <a:off x="5626100" y="42037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2" name="Down Arrow 11"/>
          <p:cNvSpPr/>
          <p:nvPr/>
        </p:nvSpPr>
        <p:spPr bwMode="auto">
          <a:xfrm rot="5400000">
            <a:off x="10020300" y="37719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3" name="Down Arrow 12"/>
          <p:cNvSpPr/>
          <p:nvPr/>
        </p:nvSpPr>
        <p:spPr bwMode="auto">
          <a:xfrm rot="13663282">
            <a:off x="6243638" y="46736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4" name="Down Arrow 13"/>
          <p:cNvSpPr/>
          <p:nvPr/>
        </p:nvSpPr>
        <p:spPr bwMode="auto">
          <a:xfrm rot="8893590">
            <a:off x="8651875" y="4916488"/>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5" name="Down Arrow 14"/>
          <p:cNvSpPr/>
          <p:nvPr/>
        </p:nvSpPr>
        <p:spPr bwMode="auto">
          <a:xfrm rot="12733326">
            <a:off x="7315200" y="48768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6" name="Down Arrow 15"/>
          <p:cNvSpPr/>
          <p:nvPr/>
        </p:nvSpPr>
        <p:spPr bwMode="auto">
          <a:xfrm rot="10800000">
            <a:off x="8001000" y="50292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7" name="Down Arrow 16"/>
          <p:cNvSpPr/>
          <p:nvPr/>
        </p:nvSpPr>
        <p:spPr bwMode="auto">
          <a:xfrm rot="1309954">
            <a:off x="8699500" y="13335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8" name="Down Arrow 17"/>
          <p:cNvSpPr/>
          <p:nvPr/>
        </p:nvSpPr>
        <p:spPr bwMode="auto">
          <a:xfrm rot="19939270">
            <a:off x="6126163" y="1411288"/>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19" name="Down Arrow 18"/>
          <p:cNvSpPr/>
          <p:nvPr/>
        </p:nvSpPr>
        <p:spPr bwMode="auto">
          <a:xfrm rot="20267427">
            <a:off x="6781800" y="12954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20" name="Down Arrow 19"/>
          <p:cNvSpPr/>
          <p:nvPr/>
        </p:nvSpPr>
        <p:spPr bwMode="auto">
          <a:xfrm>
            <a:off x="7772400" y="1219200"/>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21" name="Down Arrow 20"/>
          <p:cNvSpPr/>
          <p:nvPr/>
        </p:nvSpPr>
        <p:spPr bwMode="auto">
          <a:xfrm rot="8397182">
            <a:off x="9432925" y="4759325"/>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22" name="Down Arrow 21"/>
          <p:cNvSpPr/>
          <p:nvPr/>
        </p:nvSpPr>
        <p:spPr bwMode="auto">
          <a:xfrm rot="7340060">
            <a:off x="9983788" y="4500563"/>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23" name="Down Arrow 22"/>
          <p:cNvSpPr/>
          <p:nvPr/>
        </p:nvSpPr>
        <p:spPr bwMode="auto">
          <a:xfrm rot="2139727">
            <a:off x="9566275" y="1639888"/>
            <a:ext cx="304800" cy="533400"/>
          </a:xfrm>
          <a:prstGeom prst="downArrow">
            <a:avLst/>
          </a:pr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FFFF00"/>
            </a:outerShdw>
          </a:effectLst>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sp>
        <p:nvSpPr>
          <p:cNvPr id="24" name="Rectangle 23"/>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693630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p:txBody>
          <a:bodyPr/>
          <a:lstStyle/>
          <a:p>
            <a:pPr eaLnBrk="1" hangingPunct="1">
              <a:defRPr/>
            </a:pPr>
            <a:r>
              <a:rPr lang="en-US" sz="3200" dirty="0"/>
              <a:t>Therapy with </a:t>
            </a:r>
            <a:r>
              <a:rPr lang="en-US" sz="3200" b="1" i="1" dirty="0"/>
              <a:t>Photons</a:t>
            </a:r>
            <a:r>
              <a:rPr lang="en-US" sz="3200" dirty="0"/>
              <a:t> - VI</a:t>
            </a:r>
          </a:p>
        </p:txBody>
      </p:sp>
      <p:pic>
        <p:nvPicPr>
          <p:cNvPr id="3174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2325" y="2057401"/>
            <a:ext cx="5467350" cy="410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46" name="Rectangle 6"/>
          <p:cNvSpPr>
            <a:spLocks noChangeArrowheads="1"/>
          </p:cNvSpPr>
          <p:nvPr/>
        </p:nvSpPr>
        <p:spPr bwMode="auto">
          <a:xfrm>
            <a:off x="3317876" y="1371600"/>
            <a:ext cx="3839513" cy="369332"/>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dirty="0">
                <a:solidFill>
                  <a:srgbClr val="FFCC00"/>
                </a:solidFill>
                <a:effectLst>
                  <a:outerShdw blurRad="38100" dist="38100" dir="2700000" algn="tl">
                    <a:srgbClr val="000000"/>
                  </a:outerShdw>
                </a:effectLst>
                <a:latin typeface="Arial" charset="0"/>
              </a:rPr>
              <a:t>How to improve dose distributions?</a:t>
            </a:r>
            <a:r>
              <a:rPr lang="en-US" dirty="0">
                <a:solidFill>
                  <a:srgbClr val="000000"/>
                </a:solidFill>
                <a:effectLst>
                  <a:outerShdw blurRad="38100" dist="38100" dir="2700000" algn="tl">
                    <a:srgbClr val="FFFFFF"/>
                  </a:outerShdw>
                </a:effectLst>
                <a:latin typeface="Arial" charset="0"/>
              </a:rPr>
              <a:t> </a:t>
            </a:r>
          </a:p>
        </p:txBody>
      </p:sp>
      <p:sp>
        <p:nvSpPr>
          <p:cNvPr id="5" name="TextBox 4"/>
          <p:cNvSpPr txBox="1"/>
          <p:nvPr/>
        </p:nvSpPr>
        <p:spPr>
          <a:xfrm>
            <a:off x="3810000" y="2743200"/>
            <a:ext cx="1004888" cy="369888"/>
          </a:xfrm>
          <a:prstGeom prst="rect">
            <a:avLst/>
          </a:prstGeom>
          <a:solidFill>
            <a:srgbClr val="FFFF00"/>
          </a:solidFill>
        </p:spPr>
        <p:txBody>
          <a:bodyPr wrap="none">
            <a:spAutoFit/>
          </a:bodyPr>
          <a:lstStyle/>
          <a:p>
            <a:pPr fontAlgn="base">
              <a:spcBef>
                <a:spcPct val="0"/>
              </a:spcBef>
              <a:spcAft>
                <a:spcPct val="0"/>
              </a:spcAft>
              <a:defRPr/>
            </a:pPr>
            <a:r>
              <a:rPr lang="en-US" b="1" dirty="0">
                <a:solidFill>
                  <a:srgbClr val="000000"/>
                </a:solidFill>
                <a:effectLst>
                  <a:outerShdw blurRad="38100" dist="38100" dir="2700000" algn="tl">
                    <a:srgbClr val="000000">
                      <a:alpha val="43137"/>
                    </a:srgbClr>
                  </a:outerShdw>
                </a:effectLst>
                <a:latin typeface="Arial" charset="0"/>
              </a:rPr>
              <a:t>BLOCK</a:t>
            </a:r>
          </a:p>
        </p:txBody>
      </p:sp>
      <p:cxnSp>
        <p:nvCxnSpPr>
          <p:cNvPr id="31750" name="Straight Arrow Connector 6"/>
          <p:cNvCxnSpPr>
            <a:cxnSpLocks noChangeShapeType="1"/>
          </p:cNvCxnSpPr>
          <p:nvPr/>
        </p:nvCxnSpPr>
        <p:spPr bwMode="auto">
          <a:xfrm>
            <a:off x="4953000" y="3124200"/>
            <a:ext cx="1371600" cy="762000"/>
          </a:xfrm>
          <a:prstGeom prst="straightConnector1">
            <a:avLst/>
          </a:prstGeom>
          <a:noFill/>
          <a:ln w="38100" algn="ctr">
            <a:solidFill>
              <a:schemeClr val="tx1"/>
            </a:solidFill>
            <a:round/>
            <a:headEnd/>
            <a:tailEnd type="arrow" w="med" len="med"/>
          </a:ln>
        </p:spPr>
      </p:cxnSp>
      <p:sp>
        <p:nvSpPr>
          <p:cNvPr id="8" name="TextBox 7"/>
          <p:cNvSpPr txBox="1"/>
          <p:nvPr/>
        </p:nvSpPr>
        <p:spPr>
          <a:xfrm>
            <a:off x="8458200" y="2590800"/>
            <a:ext cx="1423988" cy="369888"/>
          </a:xfrm>
          <a:prstGeom prst="rect">
            <a:avLst/>
          </a:prstGeom>
          <a:solidFill>
            <a:srgbClr val="FFFF00"/>
          </a:solidFill>
        </p:spPr>
        <p:txBody>
          <a:bodyPr wrap="none">
            <a:spAutoFit/>
          </a:bodyPr>
          <a:lstStyle/>
          <a:p>
            <a:pPr fontAlgn="base">
              <a:spcBef>
                <a:spcPct val="0"/>
              </a:spcBef>
              <a:spcAft>
                <a:spcPct val="0"/>
              </a:spcAft>
              <a:defRPr/>
            </a:pPr>
            <a:r>
              <a:rPr lang="en-US" b="1" dirty="0">
                <a:solidFill>
                  <a:srgbClr val="FF0000"/>
                </a:solidFill>
                <a:effectLst>
                  <a:outerShdw blurRad="38100" dist="38100" dir="2700000" algn="tl">
                    <a:srgbClr val="000000">
                      <a:alpha val="43137"/>
                    </a:srgbClr>
                  </a:outerShdw>
                </a:effectLst>
                <a:latin typeface="Arial" charset="0"/>
              </a:rPr>
              <a:t>IRRADIATE</a:t>
            </a:r>
          </a:p>
        </p:txBody>
      </p:sp>
      <p:cxnSp>
        <p:nvCxnSpPr>
          <p:cNvPr id="31752" name="Straight Arrow Connector 8"/>
          <p:cNvCxnSpPr>
            <a:cxnSpLocks noChangeShapeType="1"/>
          </p:cNvCxnSpPr>
          <p:nvPr/>
        </p:nvCxnSpPr>
        <p:spPr bwMode="auto">
          <a:xfrm rot="10800000" flipV="1">
            <a:off x="6172200" y="3048000"/>
            <a:ext cx="2514600" cy="1219200"/>
          </a:xfrm>
          <a:prstGeom prst="straightConnector1">
            <a:avLst/>
          </a:prstGeom>
          <a:noFill/>
          <a:ln w="38100" algn="ctr">
            <a:solidFill>
              <a:srgbClr val="FF0000"/>
            </a:solidFill>
            <a:round/>
            <a:headEnd/>
            <a:tailEnd type="arrow" w="med" len="med"/>
          </a:ln>
        </p:spPr>
      </p:cxnSp>
      <p:sp>
        <p:nvSpPr>
          <p:cNvPr id="9" name="Rectangle 8"/>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1034473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991" t="11171" b="22042"/>
          <a:stretch/>
        </p:blipFill>
        <p:spPr bwMode="auto">
          <a:xfrm>
            <a:off x="1524001" y="766119"/>
            <a:ext cx="9218141" cy="4580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11997183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
        <p:nvSpPr>
          <p:cNvPr id="6" name="TextBox 5">
            <a:extLst>
              <a:ext uri="{FF2B5EF4-FFF2-40B4-BE49-F238E27FC236}">
                <a16:creationId xmlns:a16="http://schemas.microsoft.com/office/drawing/2014/main" id="{6592578B-DFBD-412A-8369-1B9D9AA6AC1D}"/>
              </a:ext>
            </a:extLst>
          </p:cNvPr>
          <p:cNvSpPr txBox="1"/>
          <p:nvPr/>
        </p:nvSpPr>
        <p:spPr>
          <a:xfrm>
            <a:off x="611929" y="448675"/>
            <a:ext cx="4247454" cy="31700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rPr>
              <a:t> </a:t>
            </a:r>
            <a:r>
              <a:rPr lang="en-US" sz="4000" b="1" dirty="0">
                <a:solidFill>
                  <a:srgbClr val="FF0000"/>
                </a:solidFill>
                <a:highlight>
                  <a:srgbClr val="FFFF00"/>
                </a:highlight>
                <a:latin typeface="Arial"/>
              </a:rPr>
              <a:t>CERN AND HEP HEELLLPPP!!!</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FF0000"/>
                </a:solidFill>
                <a:highlight>
                  <a:srgbClr val="FFFF00"/>
                </a:highlight>
                <a:latin typeface="Arial"/>
              </a:rPr>
              <a:t>Radiation machines!</a:t>
            </a:r>
            <a:endPar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endParaRPr>
          </a:p>
        </p:txBody>
      </p:sp>
      <p:pic>
        <p:nvPicPr>
          <p:cNvPr id="3" name="Picture 2">
            <a:extLst>
              <a:ext uri="{FF2B5EF4-FFF2-40B4-BE49-F238E27FC236}">
                <a16:creationId xmlns:a16="http://schemas.microsoft.com/office/drawing/2014/main" id="{A34885E0-50EB-41E6-A086-1049A676BCAF}"/>
              </a:ext>
            </a:extLst>
          </p:cNvPr>
          <p:cNvPicPr>
            <a:picLocks noChangeAspect="1"/>
          </p:cNvPicPr>
          <p:nvPr/>
        </p:nvPicPr>
        <p:blipFill>
          <a:blip r:embed="rId3"/>
          <a:stretch>
            <a:fillRect/>
          </a:stretch>
        </p:blipFill>
        <p:spPr>
          <a:xfrm>
            <a:off x="5119328" y="216730"/>
            <a:ext cx="6812700" cy="5299981"/>
          </a:xfrm>
          <a:prstGeom prst="rect">
            <a:avLst/>
          </a:prstGeom>
        </p:spPr>
      </p:pic>
      <p:pic>
        <p:nvPicPr>
          <p:cNvPr id="8" name="Picture 7">
            <a:extLst>
              <a:ext uri="{FF2B5EF4-FFF2-40B4-BE49-F238E27FC236}">
                <a16:creationId xmlns:a16="http://schemas.microsoft.com/office/drawing/2014/main" id="{02994888-A225-4A41-8C18-2DDD06109227}"/>
              </a:ext>
            </a:extLst>
          </p:cNvPr>
          <p:cNvPicPr>
            <a:picLocks noChangeAspect="1"/>
          </p:cNvPicPr>
          <p:nvPr/>
        </p:nvPicPr>
        <p:blipFill>
          <a:blip r:embed="rId4"/>
          <a:stretch>
            <a:fillRect/>
          </a:stretch>
        </p:blipFill>
        <p:spPr>
          <a:xfrm>
            <a:off x="352350" y="3667518"/>
            <a:ext cx="4169131" cy="2985694"/>
          </a:xfrm>
          <a:prstGeom prst="rect">
            <a:avLst/>
          </a:prstGeom>
        </p:spPr>
      </p:pic>
    </p:spTree>
    <p:extLst>
      <p:ext uri="{BB962C8B-B14F-4D97-AF65-F5344CB8AC3E}">
        <p14:creationId xmlns:p14="http://schemas.microsoft.com/office/powerpoint/2010/main" val="17124779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8E7794-DB7A-435D-A50B-37385500E7FE}"/>
              </a:ext>
            </a:extLst>
          </p:cNvPr>
          <p:cNvSpPr txBox="1"/>
          <p:nvPr/>
        </p:nvSpPr>
        <p:spPr>
          <a:xfrm>
            <a:off x="40416" y="679452"/>
            <a:ext cx="12151584"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Fermilab Gave First Clinical Proton (Loma Linda)</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pic>
        <p:nvPicPr>
          <p:cNvPr id="4" name="Picture 3">
            <a:extLst>
              <a:ext uri="{FF2B5EF4-FFF2-40B4-BE49-F238E27FC236}">
                <a16:creationId xmlns:a16="http://schemas.microsoft.com/office/drawing/2014/main" id="{048BC7BD-6278-48E7-9A23-82A4E141B387}"/>
              </a:ext>
            </a:extLst>
          </p:cNvPr>
          <p:cNvPicPr>
            <a:picLocks noChangeAspect="1"/>
          </p:cNvPicPr>
          <p:nvPr/>
        </p:nvPicPr>
        <p:blipFill>
          <a:blip r:embed="rId2"/>
          <a:stretch>
            <a:fillRect/>
          </a:stretch>
        </p:blipFill>
        <p:spPr>
          <a:xfrm>
            <a:off x="1060722" y="1645626"/>
            <a:ext cx="9287352" cy="4657964"/>
          </a:xfrm>
          <a:prstGeom prst="rect">
            <a:avLst/>
          </a:prstGeom>
        </p:spPr>
      </p:pic>
    </p:spTree>
    <p:extLst>
      <p:ext uri="{BB962C8B-B14F-4D97-AF65-F5344CB8AC3E}">
        <p14:creationId xmlns:p14="http://schemas.microsoft.com/office/powerpoint/2010/main" val="27318475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8E7794-DB7A-435D-A50B-37385500E7FE}"/>
              </a:ext>
            </a:extLst>
          </p:cNvPr>
          <p:cNvSpPr txBox="1"/>
          <p:nvPr/>
        </p:nvSpPr>
        <p:spPr>
          <a:xfrm>
            <a:off x="232358" y="679452"/>
            <a:ext cx="11727283"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004076"/>
                </a:solidFill>
                <a:latin typeface="Arial"/>
              </a:rPr>
              <a:t>CERN gave “First” Clinical Carbon Ion (CNAO)</a:t>
            </a:r>
          </a:p>
          <a:p>
            <a:pPr algn="ctr" defTabSz="457200">
              <a:defRPr/>
            </a:pPr>
            <a:r>
              <a:rPr lang="en-US" sz="4000" b="1" dirty="0">
                <a:solidFill>
                  <a:srgbClr val="004076"/>
                </a:solidFill>
                <a:latin typeface="Arial"/>
              </a:rPr>
              <a:t>PIMMS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pic>
        <p:nvPicPr>
          <p:cNvPr id="5" name="Picture 4">
            <a:extLst>
              <a:ext uri="{FF2B5EF4-FFF2-40B4-BE49-F238E27FC236}">
                <a16:creationId xmlns:a16="http://schemas.microsoft.com/office/drawing/2014/main" id="{7C7D35E4-AF97-4646-82B0-8309FCF6A1DD}"/>
              </a:ext>
            </a:extLst>
          </p:cNvPr>
          <p:cNvPicPr>
            <a:picLocks noChangeAspect="1"/>
          </p:cNvPicPr>
          <p:nvPr/>
        </p:nvPicPr>
        <p:blipFill>
          <a:blip r:embed="rId2"/>
          <a:stretch>
            <a:fillRect/>
          </a:stretch>
        </p:blipFill>
        <p:spPr>
          <a:xfrm>
            <a:off x="339074" y="2100996"/>
            <a:ext cx="7563239" cy="4181690"/>
          </a:xfrm>
          <a:prstGeom prst="rect">
            <a:avLst/>
          </a:prstGeom>
        </p:spPr>
      </p:pic>
      <p:sp>
        <p:nvSpPr>
          <p:cNvPr id="7" name="TextBox 6">
            <a:extLst>
              <a:ext uri="{FF2B5EF4-FFF2-40B4-BE49-F238E27FC236}">
                <a16:creationId xmlns:a16="http://schemas.microsoft.com/office/drawing/2014/main" id="{B0CD7ADC-1C98-423C-B47F-2537919C5232}"/>
              </a:ext>
            </a:extLst>
          </p:cNvPr>
          <p:cNvSpPr txBox="1"/>
          <p:nvPr/>
        </p:nvSpPr>
        <p:spPr>
          <a:xfrm>
            <a:off x="7987106" y="2562660"/>
            <a:ext cx="4323193" cy="3416320"/>
          </a:xfrm>
          <a:prstGeom prst="rect">
            <a:avLst/>
          </a:prstGeom>
          <a:noFill/>
        </p:spPr>
        <p:txBody>
          <a:bodyPr wrap="square">
            <a:spAutoFit/>
          </a:bodyPr>
          <a:lstStyle/>
          <a:p>
            <a:r>
              <a:rPr lang="en-US" sz="2400" b="1" i="0" dirty="0">
                <a:solidFill>
                  <a:srgbClr val="292929"/>
                </a:solidFill>
                <a:effectLst/>
                <a:latin typeface="sourcesans-regular"/>
              </a:rPr>
              <a:t>The accelerator complex which provides beams for CNAO is based on the Proton Ion Medical Machine Study (PIMMS), a design study that took place at CERN from 1995 to 2000 and involved researchers from CERN, TERA Foundation and </a:t>
            </a:r>
            <a:r>
              <a:rPr lang="en-US" sz="2400" b="1" i="0" dirty="0" err="1">
                <a:solidFill>
                  <a:srgbClr val="292929"/>
                </a:solidFill>
                <a:effectLst/>
                <a:latin typeface="sourcesans-regular"/>
              </a:rPr>
              <a:t>MedAustron</a:t>
            </a:r>
            <a:r>
              <a:rPr lang="en-US" sz="2400" b="1" i="0" dirty="0">
                <a:solidFill>
                  <a:srgbClr val="292929"/>
                </a:solidFill>
                <a:effectLst/>
                <a:latin typeface="sourcesans-regular"/>
              </a:rPr>
              <a:t>.</a:t>
            </a:r>
            <a:endParaRPr lang="en-US" sz="2400" b="1" dirty="0"/>
          </a:p>
        </p:txBody>
      </p:sp>
    </p:spTree>
    <p:extLst>
      <p:ext uri="{BB962C8B-B14F-4D97-AF65-F5344CB8AC3E}">
        <p14:creationId xmlns:p14="http://schemas.microsoft.com/office/powerpoint/2010/main" val="42899939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8E7794-DB7A-435D-A50B-37385500E7FE}"/>
              </a:ext>
            </a:extLst>
          </p:cNvPr>
          <p:cNvSpPr txBox="1"/>
          <p:nvPr/>
        </p:nvSpPr>
        <p:spPr>
          <a:xfrm>
            <a:off x="0" y="679452"/>
            <a:ext cx="12192001"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004076"/>
                </a:solidFill>
                <a:latin typeface="Arial"/>
              </a:rPr>
              <a:t>Is CERN giving the next Hadron Therapy system?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NIMMS</a:t>
            </a:r>
          </a:p>
        </p:txBody>
      </p:sp>
      <p:pic>
        <p:nvPicPr>
          <p:cNvPr id="4" name="Picture 3">
            <a:extLst>
              <a:ext uri="{FF2B5EF4-FFF2-40B4-BE49-F238E27FC236}">
                <a16:creationId xmlns:a16="http://schemas.microsoft.com/office/drawing/2014/main" id="{9AA64A78-5068-4FD0-941A-8DAB94438DB4}"/>
              </a:ext>
            </a:extLst>
          </p:cNvPr>
          <p:cNvPicPr>
            <a:picLocks noChangeAspect="1"/>
          </p:cNvPicPr>
          <p:nvPr/>
        </p:nvPicPr>
        <p:blipFill>
          <a:blip r:embed="rId2"/>
          <a:stretch>
            <a:fillRect/>
          </a:stretch>
        </p:blipFill>
        <p:spPr>
          <a:xfrm>
            <a:off x="172378" y="2118413"/>
            <a:ext cx="5604557" cy="2312133"/>
          </a:xfrm>
          <a:prstGeom prst="rect">
            <a:avLst/>
          </a:prstGeom>
        </p:spPr>
      </p:pic>
      <p:pic>
        <p:nvPicPr>
          <p:cNvPr id="7" name="Picture 6">
            <a:extLst>
              <a:ext uri="{FF2B5EF4-FFF2-40B4-BE49-F238E27FC236}">
                <a16:creationId xmlns:a16="http://schemas.microsoft.com/office/drawing/2014/main" id="{5DFA6875-0BEB-4F9E-A973-29CD962D62BC}"/>
              </a:ext>
            </a:extLst>
          </p:cNvPr>
          <p:cNvPicPr>
            <a:picLocks noChangeAspect="1"/>
          </p:cNvPicPr>
          <p:nvPr/>
        </p:nvPicPr>
        <p:blipFill>
          <a:blip r:embed="rId3"/>
          <a:stretch>
            <a:fillRect/>
          </a:stretch>
        </p:blipFill>
        <p:spPr>
          <a:xfrm>
            <a:off x="5976438" y="2225027"/>
            <a:ext cx="5882472" cy="3375596"/>
          </a:xfrm>
          <a:prstGeom prst="rect">
            <a:avLst/>
          </a:prstGeom>
        </p:spPr>
      </p:pic>
    </p:spTree>
    <p:extLst>
      <p:ext uri="{BB962C8B-B14F-4D97-AF65-F5344CB8AC3E}">
        <p14:creationId xmlns:p14="http://schemas.microsoft.com/office/powerpoint/2010/main" val="1430052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65F1A73F-BD0C-4D7A-9274-73AFD06FDA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85875"/>
            <a:ext cx="7620000"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42CF684-E19E-4F92-8E58-25CD3F2D63AB}"/>
              </a:ext>
            </a:extLst>
          </p:cNvPr>
          <p:cNvSpPr txBox="1"/>
          <p:nvPr/>
        </p:nvSpPr>
        <p:spPr>
          <a:xfrm>
            <a:off x="1366630" y="631135"/>
            <a:ext cx="9092364" cy="369332"/>
          </a:xfrm>
          <a:prstGeom prst="rect">
            <a:avLst/>
          </a:prstGeom>
          <a:noFill/>
        </p:spPr>
        <p:txBody>
          <a:bodyPr wrap="square" rtlCol="0">
            <a:spAutoFit/>
          </a:bodyPr>
          <a:lstStyle/>
          <a:p>
            <a:r>
              <a:rPr lang="en-US" dirty="0"/>
              <a:t>Jacob </a:t>
            </a:r>
            <a:r>
              <a:rPr lang="en-US" dirty="0" err="1"/>
              <a:t>Bekenstein</a:t>
            </a:r>
            <a:r>
              <a:rPr lang="en-US" dirty="0"/>
              <a:t> , </a:t>
            </a:r>
            <a:r>
              <a:rPr lang="en-US" b="0" i="0" dirty="0">
                <a:solidFill>
                  <a:srgbClr val="202224"/>
                </a:solidFill>
                <a:effectLst/>
                <a:latin typeface="BBC Reith Serif"/>
              </a:rPr>
              <a:t>John Archibald Wheeler</a:t>
            </a:r>
            <a:r>
              <a:rPr lang="en-US" dirty="0"/>
              <a:t>- black holes have no hair (conjecture) </a:t>
            </a:r>
          </a:p>
        </p:txBody>
      </p:sp>
      <p:sp>
        <p:nvSpPr>
          <p:cNvPr id="10" name="TextBox 9">
            <a:extLst>
              <a:ext uri="{FF2B5EF4-FFF2-40B4-BE49-F238E27FC236}">
                <a16:creationId xmlns:a16="http://schemas.microsoft.com/office/drawing/2014/main" id="{18BC4297-1C04-4F3D-8CCF-2FA9C684DF04}"/>
              </a:ext>
            </a:extLst>
          </p:cNvPr>
          <p:cNvSpPr txBox="1"/>
          <p:nvPr/>
        </p:nvSpPr>
        <p:spPr>
          <a:xfrm>
            <a:off x="5921421" y="5952708"/>
            <a:ext cx="6095170" cy="230832"/>
          </a:xfrm>
          <a:prstGeom prst="rect">
            <a:avLst/>
          </a:prstGeom>
          <a:noFill/>
        </p:spPr>
        <p:txBody>
          <a:bodyPr wrap="square">
            <a:spAutoFit/>
          </a:bodyPr>
          <a:lstStyle/>
          <a:p>
            <a:r>
              <a:rPr lang="en-US" sz="900" dirty="0"/>
              <a:t>Image from https://hardscienceainthard.com/tag/black-holes/</a:t>
            </a:r>
          </a:p>
        </p:txBody>
      </p:sp>
      <p:cxnSp>
        <p:nvCxnSpPr>
          <p:cNvPr id="4" name="Straight Arrow Connector 3">
            <a:extLst>
              <a:ext uri="{FF2B5EF4-FFF2-40B4-BE49-F238E27FC236}">
                <a16:creationId xmlns:a16="http://schemas.microsoft.com/office/drawing/2014/main" id="{C05CE469-EEEC-40AE-BBB7-9660FBFFDBCC}"/>
              </a:ext>
            </a:extLst>
          </p:cNvPr>
          <p:cNvCxnSpPr>
            <a:cxnSpLocks/>
          </p:cNvCxnSpPr>
          <p:nvPr/>
        </p:nvCxnSpPr>
        <p:spPr>
          <a:xfrm flipH="1">
            <a:off x="6350282" y="1000467"/>
            <a:ext cx="611283" cy="1793252"/>
          </a:xfrm>
          <a:prstGeom prst="straightConnector1">
            <a:avLst/>
          </a:prstGeom>
          <a:ln w="508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69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255454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COMPACTIFICATION EFFORT LIKE CERN’s IS VITAL!</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4000" b="1" dirty="0">
              <a:solidFill>
                <a:srgbClr val="004076"/>
              </a:solidFill>
              <a:latin typeface="Aria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3 UTSW buildings 55mil, 75mill, 150mil!!!</a:t>
            </a:r>
            <a:endParaRPr kumimoji="0" lang="en-US" sz="4000" b="1" i="0" u="none" strike="noStrike" kern="1200" cap="none" spc="0" normalizeH="0" baseline="0" noProof="0" dirty="0">
              <a:ln>
                <a:noFill/>
              </a:ln>
              <a:solidFill>
                <a:srgbClr val="FF0000"/>
              </a:solidFill>
              <a:effectLst/>
              <a:uLnTx/>
              <a:uFillTx/>
              <a:latin typeface="Arial"/>
              <a:ea typeface="+mn-ea"/>
              <a:cs typeface="+mn-cs"/>
            </a:endParaRP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40551101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ChangeArrowheads="1"/>
          </p:cNvSpPr>
          <p:nvPr>
            <p:ph type="title"/>
          </p:nvPr>
        </p:nvSpPr>
        <p:spPr/>
        <p:txBody>
          <a:bodyPr/>
          <a:lstStyle/>
          <a:p>
            <a:pPr eaLnBrk="1" hangingPunct="1">
              <a:defRPr/>
            </a:pPr>
            <a:r>
              <a:rPr lang="en-US" sz="3200"/>
              <a:t>How to Produce Therapeutic Proton Beams</a:t>
            </a:r>
          </a:p>
        </p:txBody>
      </p:sp>
      <p:sp>
        <p:nvSpPr>
          <p:cNvPr id="458755" name="AutoShape 3" descr="2Q==">
            <a:hlinkClick r:id="rId2"/>
          </p:cNvPr>
          <p:cNvSpPr>
            <a:spLocks noChangeAspect="1" noChangeArrowheads="1"/>
          </p:cNvSpPr>
          <p:nvPr/>
        </p:nvSpPr>
        <p:spPr bwMode="auto">
          <a:xfrm>
            <a:off x="2962276" y="3903664"/>
            <a:ext cx="2428875" cy="1876425"/>
          </a:xfrm>
          <a:prstGeom prst="rect">
            <a:avLst/>
          </a:prstGeom>
          <a:noFill/>
        </p:spPr>
        <p:txBody>
          <a:bodyPr/>
          <a:lstStyle/>
          <a:p>
            <a:pPr>
              <a:defRPr/>
            </a:pPr>
            <a:endParaRPr lang="en-US">
              <a:latin typeface="Arial" charset="0"/>
            </a:endParaRPr>
          </a:p>
        </p:txBody>
      </p:sp>
      <p:pic>
        <p:nvPicPr>
          <p:cNvPr id="24580" name="Picture 5"/>
          <p:cNvPicPr>
            <a:picLocks noChangeAspect="1" noChangeArrowheads="1"/>
          </p:cNvPicPr>
          <p:nvPr/>
        </p:nvPicPr>
        <p:blipFill>
          <a:blip r:embed="rId3">
            <a:extLst>
              <a:ext uri="{28A0092B-C50C-407E-A947-70E740481C1C}">
                <a14:useLocalDpi xmlns:a14="http://schemas.microsoft.com/office/drawing/2010/main" val="0"/>
              </a:ext>
            </a:extLst>
          </a:blip>
          <a:srcRect t="3551" b="50000"/>
          <a:stretch>
            <a:fillRect/>
          </a:stretch>
        </p:blipFill>
        <p:spPr bwMode="auto">
          <a:xfrm>
            <a:off x="2257425" y="1371601"/>
            <a:ext cx="7677150"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p:txBody>
          <a:bodyPr/>
          <a:lstStyle/>
          <a:p>
            <a:pPr eaLnBrk="1" hangingPunct="1">
              <a:defRPr/>
            </a:pPr>
            <a:r>
              <a:rPr lang="en-US" sz="3200"/>
              <a:t>How to Produce Therapeutic Carbon Beams</a:t>
            </a:r>
          </a:p>
        </p:txBody>
      </p:sp>
      <p:sp>
        <p:nvSpPr>
          <p:cNvPr id="459779" name="AutoShape 3" descr="2Q==">
            <a:hlinkClick r:id="rId2"/>
          </p:cNvPr>
          <p:cNvSpPr>
            <a:spLocks noChangeAspect="1" noChangeArrowheads="1"/>
          </p:cNvSpPr>
          <p:nvPr/>
        </p:nvSpPr>
        <p:spPr bwMode="auto">
          <a:xfrm>
            <a:off x="2962276" y="3903664"/>
            <a:ext cx="2428875" cy="1876425"/>
          </a:xfrm>
          <a:prstGeom prst="rect">
            <a:avLst/>
          </a:prstGeom>
          <a:noFill/>
        </p:spPr>
        <p:txBody>
          <a:bodyPr/>
          <a:lstStyle/>
          <a:p>
            <a:pPr>
              <a:defRPr/>
            </a:pPr>
            <a:endParaRPr lang="en-US">
              <a:latin typeface="Arial" charset="0"/>
            </a:endParaRPr>
          </a:p>
        </p:txBody>
      </p:sp>
      <p:pic>
        <p:nvPicPr>
          <p:cNvPr id="2560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9" y="1600201"/>
            <a:ext cx="7843837" cy="406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http://upload.wikimedia.org/wikipedia/en/7/72/World_Map_WSF.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533400"/>
            <a:ext cx="91440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http://upload.wikimedia.org/wikipedia/en/7/72/World_Map_WSF.svg.png"/>
          <p:cNvPicPr>
            <a:picLocks noChangeAspect="1" noChangeArrowheads="1"/>
          </p:cNvPicPr>
          <p:nvPr/>
        </p:nvPicPr>
        <p:blipFill>
          <a:blip r:embed="rId2" cstate="print"/>
          <a:srcRect l="43765" t="12839" r="43058" b="60448"/>
          <a:stretch>
            <a:fillRect/>
          </a:stretch>
        </p:blipFill>
        <p:spPr bwMode="auto">
          <a:xfrm>
            <a:off x="4343401" y="609600"/>
            <a:ext cx="2346325" cy="2514600"/>
          </a:xfrm>
          <a:prstGeom prst="rect">
            <a:avLst/>
          </a:prstGeom>
          <a:solidFill>
            <a:schemeClr val="bg1">
              <a:lumMod val="85000"/>
            </a:schemeClr>
          </a:solidFill>
          <a:effectLst>
            <a:outerShdw blurRad="50800" dist="63500" dir="2700000" algn="tl" rotWithShape="0">
              <a:prstClr val="black">
                <a:alpha val="40000"/>
              </a:prstClr>
            </a:outerShdw>
          </a:effectLst>
        </p:spPr>
      </p:pic>
      <p:pic>
        <p:nvPicPr>
          <p:cNvPr id="4" name="Picture 3" descr="http://upload.wikimedia.org/wikipedia/en/7/72/World_Map_WSF.svg.png"/>
          <p:cNvPicPr>
            <a:picLocks noChangeAspect="1" noChangeArrowheads="1"/>
          </p:cNvPicPr>
          <p:nvPr/>
        </p:nvPicPr>
        <p:blipFill>
          <a:blip r:embed="rId2" cstate="print"/>
          <a:srcRect l="77647" t="32429" r="11529" b="50653"/>
          <a:stretch>
            <a:fillRect/>
          </a:stretch>
        </p:blipFill>
        <p:spPr bwMode="auto">
          <a:xfrm>
            <a:off x="8013700" y="1524000"/>
            <a:ext cx="2120900" cy="1752600"/>
          </a:xfrm>
          <a:prstGeom prst="rect">
            <a:avLst/>
          </a:prstGeom>
          <a:solidFill>
            <a:schemeClr val="bg1">
              <a:lumMod val="85000"/>
            </a:schemeClr>
          </a:solidFill>
          <a:effectLst>
            <a:outerShdw blurRad="50800" dist="76200" dir="13500000" algn="br" rotWithShape="0">
              <a:schemeClr val="bg1">
                <a:alpha val="40000"/>
              </a:schemeClr>
            </a:outerShdw>
          </a:effectLst>
        </p:spPr>
      </p:pic>
      <p:sp>
        <p:nvSpPr>
          <p:cNvPr id="6" name="Isosceles Triangle 5"/>
          <p:cNvSpPr/>
          <p:nvPr/>
        </p:nvSpPr>
        <p:spPr>
          <a:xfrm>
            <a:off x="5426076" y="2514601"/>
            <a:ext cx="212725" cy="182563"/>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7" name="Isosceles Triangle 6"/>
          <p:cNvSpPr/>
          <p:nvPr/>
        </p:nvSpPr>
        <p:spPr>
          <a:xfrm>
            <a:off x="5334001" y="2057401"/>
            <a:ext cx="212725" cy="182563"/>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8" name="Isosceles Triangle 7"/>
          <p:cNvSpPr/>
          <p:nvPr/>
        </p:nvSpPr>
        <p:spPr>
          <a:xfrm>
            <a:off x="8382001" y="2286001"/>
            <a:ext cx="212725" cy="182563"/>
          </a:xfrm>
          <a:prstGeom prst="triangle">
            <a:avLst/>
          </a:prstGeom>
          <a:solidFill>
            <a:srgbClr val="FFFF00"/>
          </a:solidFill>
          <a:ln>
            <a:noFill/>
          </a:ln>
          <a:effectLst>
            <a:outerShdw blurRad="50800" dist="38100" dir="27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9" name="Isosceles Triangle 8"/>
          <p:cNvSpPr/>
          <p:nvPr/>
        </p:nvSpPr>
        <p:spPr>
          <a:xfrm>
            <a:off x="7940676" y="2133601"/>
            <a:ext cx="212725" cy="182563"/>
          </a:xfrm>
          <a:prstGeom prst="triangle">
            <a:avLst/>
          </a:prstGeom>
          <a:solidFill>
            <a:srgbClr val="FFFF00"/>
          </a:solidFill>
          <a:ln>
            <a:noFill/>
          </a:ln>
          <a:effectLst>
            <a:outerShdw blurRad="50800" dist="38100" dir="27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0" name="Isosceles Triangle 9"/>
          <p:cNvSpPr/>
          <p:nvPr/>
        </p:nvSpPr>
        <p:spPr>
          <a:xfrm>
            <a:off x="9617076" y="2179638"/>
            <a:ext cx="212725" cy="182562"/>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1" name="Isosceles Triangle 10"/>
          <p:cNvSpPr/>
          <p:nvPr/>
        </p:nvSpPr>
        <p:spPr>
          <a:xfrm>
            <a:off x="9464676" y="2057401"/>
            <a:ext cx="212725" cy="182563"/>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2" name="Isosceles Triangle 11"/>
          <p:cNvSpPr/>
          <p:nvPr/>
        </p:nvSpPr>
        <p:spPr>
          <a:xfrm>
            <a:off x="9464676" y="2209801"/>
            <a:ext cx="212725" cy="182563"/>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3" name="Isosceles Triangle 12"/>
          <p:cNvSpPr/>
          <p:nvPr/>
        </p:nvSpPr>
        <p:spPr>
          <a:xfrm>
            <a:off x="9083676" y="2438401"/>
            <a:ext cx="212725" cy="182563"/>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4" name="Isosceles Triangle 13"/>
          <p:cNvSpPr/>
          <p:nvPr/>
        </p:nvSpPr>
        <p:spPr>
          <a:xfrm>
            <a:off x="5654676" y="2255838"/>
            <a:ext cx="212725" cy="182562"/>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5" name="Isosceles Triangle 14"/>
          <p:cNvSpPr/>
          <p:nvPr/>
        </p:nvSpPr>
        <p:spPr>
          <a:xfrm>
            <a:off x="5410201" y="2179638"/>
            <a:ext cx="212725" cy="182562"/>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6" name="Isosceles Triangle 15"/>
          <p:cNvSpPr/>
          <p:nvPr/>
        </p:nvSpPr>
        <p:spPr>
          <a:xfrm>
            <a:off x="7940676" y="2255838"/>
            <a:ext cx="212725" cy="182562"/>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7" name="Isosceles Triangle 16"/>
          <p:cNvSpPr/>
          <p:nvPr/>
        </p:nvSpPr>
        <p:spPr>
          <a:xfrm>
            <a:off x="9296401" y="2133601"/>
            <a:ext cx="212725" cy="182563"/>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8" name="Isosceles Triangle 17"/>
          <p:cNvSpPr/>
          <p:nvPr/>
        </p:nvSpPr>
        <p:spPr>
          <a:xfrm>
            <a:off x="5029201" y="2362201"/>
            <a:ext cx="212725" cy="182563"/>
          </a:xfrm>
          <a:prstGeom prst="triangle">
            <a:avLst/>
          </a:prstGeom>
          <a:solidFill>
            <a:srgbClr val="00B0F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19" name="Isosceles Triangle 18"/>
          <p:cNvSpPr/>
          <p:nvPr/>
        </p:nvSpPr>
        <p:spPr>
          <a:xfrm>
            <a:off x="8915401" y="2057401"/>
            <a:ext cx="212725" cy="182563"/>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20" name="Isosceles Triangle 19"/>
          <p:cNvSpPr/>
          <p:nvPr/>
        </p:nvSpPr>
        <p:spPr>
          <a:xfrm>
            <a:off x="9312276" y="2286001"/>
            <a:ext cx="212725" cy="182563"/>
          </a:xfrm>
          <a:prstGeom prst="triangle">
            <a:avLst/>
          </a:prstGeom>
          <a:solidFill>
            <a:srgbClr val="00B0F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21" name="Isosceles Triangle 20"/>
          <p:cNvSpPr/>
          <p:nvPr/>
        </p:nvSpPr>
        <p:spPr>
          <a:xfrm>
            <a:off x="9617076" y="1981201"/>
            <a:ext cx="212725" cy="182563"/>
          </a:xfrm>
          <a:prstGeom prst="triangle">
            <a:avLst/>
          </a:prstGeom>
          <a:solidFill>
            <a:srgbClr val="00B0F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22" name="Isosceles Triangle 21"/>
          <p:cNvSpPr/>
          <p:nvPr/>
        </p:nvSpPr>
        <p:spPr>
          <a:xfrm>
            <a:off x="9753601" y="2103438"/>
            <a:ext cx="212725" cy="182562"/>
          </a:xfrm>
          <a:prstGeom prst="triangle">
            <a:avLst/>
          </a:prstGeom>
          <a:solidFill>
            <a:srgbClr val="00B0F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23" name="TextBox 22"/>
          <p:cNvSpPr txBox="1"/>
          <p:nvPr/>
        </p:nvSpPr>
        <p:spPr>
          <a:xfrm>
            <a:off x="1752600" y="4657726"/>
            <a:ext cx="2514600" cy="1846263"/>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defRPr/>
            </a:pPr>
            <a:r>
              <a:rPr lang="en-US" sz="1600" b="1" dirty="0">
                <a:solidFill>
                  <a:srgbClr val="000000"/>
                </a:solidFill>
                <a:effectLst>
                  <a:outerShdw blurRad="38100" dist="38100" dir="2700000" algn="tl">
                    <a:srgbClr val="FFFFFF"/>
                  </a:outerShdw>
                </a:effectLst>
              </a:rPr>
              <a:t>Operational (8)</a:t>
            </a:r>
          </a:p>
          <a:p>
            <a:pPr>
              <a:defRPr/>
            </a:pPr>
            <a:r>
              <a:rPr lang="en-US" sz="1200" b="1" dirty="0">
                <a:solidFill>
                  <a:srgbClr val="000000"/>
                </a:solidFill>
                <a:effectLst>
                  <a:outerShdw blurRad="38100" dist="38100" dir="2700000" algn="tl">
                    <a:srgbClr val="FFFFFF"/>
                  </a:outerShdw>
                </a:effectLst>
              </a:rPr>
              <a:t>China </a:t>
            </a:r>
            <a:r>
              <a:rPr lang="en-US" sz="1200" dirty="0">
                <a:solidFill>
                  <a:srgbClr val="000000"/>
                </a:solidFill>
                <a:effectLst>
                  <a:outerShdw blurRad="38100" dist="38100" dir="2700000" algn="tl">
                    <a:srgbClr val="FFFFFF"/>
                  </a:outerShdw>
                </a:effectLst>
              </a:rPr>
              <a:t>Fudan Univ CC, Shanghai </a:t>
            </a:r>
          </a:p>
          <a:p>
            <a:pPr>
              <a:defRPr/>
            </a:pPr>
            <a:r>
              <a:rPr lang="en-US" sz="1200" b="1" dirty="0">
                <a:solidFill>
                  <a:srgbClr val="000000"/>
                </a:solidFill>
                <a:effectLst>
                  <a:outerShdw blurRad="38100" dist="38100" dir="2700000" algn="tl">
                    <a:srgbClr val="FFFFFF"/>
                  </a:outerShdw>
                </a:effectLst>
              </a:rPr>
              <a:t>China </a:t>
            </a:r>
            <a:r>
              <a:rPr lang="en-US" sz="1200" dirty="0">
                <a:solidFill>
                  <a:srgbClr val="000000"/>
                </a:solidFill>
                <a:effectLst>
                  <a:outerShdw blurRad="38100" dist="38100" dir="2700000" algn="tl">
                    <a:srgbClr val="FFFFFF"/>
                  </a:outerShdw>
                </a:effectLst>
              </a:rPr>
              <a:t>IMP-CAS, Lanzhou </a:t>
            </a:r>
          </a:p>
          <a:p>
            <a:pPr>
              <a:defRPr/>
            </a:pPr>
            <a:r>
              <a:rPr lang="en-US" sz="1200" b="1" dirty="0">
                <a:solidFill>
                  <a:srgbClr val="000000"/>
                </a:solidFill>
                <a:effectLst>
                  <a:outerShdw blurRad="38100" dist="38100" dir="2700000" algn="tl">
                    <a:srgbClr val="FFFFFF"/>
                  </a:outerShdw>
                </a:effectLst>
              </a:rPr>
              <a:t>Germany </a:t>
            </a:r>
            <a:r>
              <a:rPr lang="en-US" sz="1200" dirty="0">
                <a:solidFill>
                  <a:srgbClr val="000000"/>
                </a:solidFill>
                <a:effectLst>
                  <a:outerShdw blurRad="38100" dist="38100" dir="2700000" algn="tl">
                    <a:srgbClr val="FFFFFF"/>
                  </a:outerShdw>
                </a:effectLst>
              </a:rPr>
              <a:t>HIT, Heidelberg </a:t>
            </a:r>
          </a:p>
          <a:p>
            <a:pPr>
              <a:defRPr/>
            </a:pPr>
            <a:r>
              <a:rPr lang="en-US" sz="1200" b="1" dirty="0">
                <a:solidFill>
                  <a:srgbClr val="000000"/>
                </a:solidFill>
                <a:effectLst>
                  <a:outerShdw blurRad="38100" dist="38100" dir="2700000" algn="tl">
                    <a:srgbClr val="FFFFFF"/>
                  </a:outerShdw>
                </a:effectLst>
              </a:rPr>
              <a:t>Italy </a:t>
            </a:r>
            <a:r>
              <a:rPr lang="en-US" sz="1200" dirty="0">
                <a:solidFill>
                  <a:srgbClr val="000000"/>
                </a:solidFill>
                <a:effectLst>
                  <a:outerShdw blurRad="38100" dist="38100" dir="2700000" algn="tl">
                    <a:srgbClr val="FFFFFF"/>
                  </a:outerShdw>
                </a:effectLst>
              </a:rPr>
              <a:t>CNAO, Pavia </a:t>
            </a:r>
          </a:p>
          <a:p>
            <a:pPr>
              <a:defRPr/>
            </a:pPr>
            <a:r>
              <a:rPr lang="en-US" sz="1200" b="1" dirty="0">
                <a:solidFill>
                  <a:srgbClr val="000000"/>
                </a:solidFill>
                <a:effectLst>
                  <a:outerShdw blurRad="38100" dist="38100" dir="2700000" algn="tl">
                    <a:srgbClr val="FFFFFF"/>
                  </a:outerShdw>
                </a:effectLst>
              </a:rPr>
              <a:t>Japan </a:t>
            </a:r>
            <a:r>
              <a:rPr lang="en-US" sz="1200" dirty="0">
                <a:solidFill>
                  <a:srgbClr val="000000"/>
                </a:solidFill>
                <a:effectLst>
                  <a:outerShdw blurRad="38100" dist="38100" dir="2700000" algn="tl">
                    <a:srgbClr val="FFFFFF"/>
                  </a:outerShdw>
                </a:effectLst>
              </a:rPr>
              <a:t>HIMAC, Chiba </a:t>
            </a:r>
          </a:p>
          <a:p>
            <a:pPr>
              <a:defRPr/>
            </a:pPr>
            <a:r>
              <a:rPr lang="en-US" sz="1200" b="1" dirty="0">
                <a:solidFill>
                  <a:srgbClr val="000000"/>
                </a:solidFill>
                <a:effectLst>
                  <a:outerShdw blurRad="38100" dist="38100" dir="2700000" algn="tl">
                    <a:srgbClr val="FFFFFF"/>
                  </a:outerShdw>
                </a:effectLst>
              </a:rPr>
              <a:t>Japan </a:t>
            </a:r>
            <a:r>
              <a:rPr lang="en-US" sz="1200" dirty="0">
                <a:solidFill>
                  <a:srgbClr val="000000"/>
                </a:solidFill>
                <a:effectLst>
                  <a:outerShdw blurRad="38100" dist="38100" dir="2700000" algn="tl">
                    <a:srgbClr val="FFFFFF"/>
                  </a:outerShdw>
                </a:effectLst>
              </a:rPr>
              <a:t>HIBMC,Hyogo</a:t>
            </a:r>
            <a:r>
              <a:rPr lang="en-US" sz="1200" b="1" dirty="0">
                <a:solidFill>
                  <a:srgbClr val="000000"/>
                </a:solidFill>
                <a:effectLst>
                  <a:outerShdw blurRad="38100" dist="38100" dir="2700000" algn="tl">
                    <a:srgbClr val="FFFFFF"/>
                  </a:outerShdw>
                </a:effectLst>
              </a:rPr>
              <a:t> </a:t>
            </a:r>
          </a:p>
          <a:p>
            <a:pPr>
              <a:defRPr/>
            </a:pPr>
            <a:r>
              <a:rPr lang="en-US" sz="1200" b="1" dirty="0">
                <a:solidFill>
                  <a:srgbClr val="000000"/>
                </a:solidFill>
                <a:effectLst>
                  <a:outerShdw blurRad="38100" dist="38100" dir="2700000" algn="tl">
                    <a:srgbClr val="FFFFFF"/>
                  </a:outerShdw>
                </a:effectLst>
              </a:rPr>
              <a:t>Japan </a:t>
            </a:r>
            <a:r>
              <a:rPr lang="en-US" sz="1200" dirty="0">
                <a:solidFill>
                  <a:srgbClr val="000000"/>
                </a:solidFill>
                <a:effectLst>
                  <a:outerShdw blurRad="38100" dist="38100" dir="2700000" algn="tl">
                    <a:srgbClr val="FFFFFF"/>
                  </a:outerShdw>
                </a:effectLst>
              </a:rPr>
              <a:t>GHMC, Gunma </a:t>
            </a:r>
          </a:p>
          <a:p>
            <a:pPr>
              <a:defRPr/>
            </a:pPr>
            <a:r>
              <a:rPr lang="en-US" sz="1200" b="1" dirty="0">
                <a:solidFill>
                  <a:srgbClr val="000000"/>
                </a:solidFill>
                <a:effectLst>
                  <a:outerShdw blurRad="38100" dist="38100" dir="2700000" algn="tl">
                    <a:srgbClr val="FFFFFF"/>
                  </a:outerShdw>
                </a:effectLst>
              </a:rPr>
              <a:t>Japan </a:t>
            </a:r>
            <a:r>
              <a:rPr lang="en-US" sz="1200" dirty="0">
                <a:solidFill>
                  <a:srgbClr val="000000"/>
                </a:solidFill>
                <a:effectLst>
                  <a:outerShdw blurRad="38100" dist="38100" dir="2700000" algn="tl">
                    <a:srgbClr val="FFFFFF"/>
                  </a:outerShdw>
                </a:effectLst>
              </a:rPr>
              <a:t>SAGA-HIMAT, Tosu</a:t>
            </a:r>
          </a:p>
        </p:txBody>
      </p:sp>
      <p:sp>
        <p:nvSpPr>
          <p:cNvPr id="24" name="Isosceles Triangle 23"/>
          <p:cNvSpPr/>
          <p:nvPr/>
        </p:nvSpPr>
        <p:spPr>
          <a:xfrm>
            <a:off x="3657601" y="4724401"/>
            <a:ext cx="212725" cy="182563"/>
          </a:xfrm>
          <a:prstGeom prst="triangle">
            <a:avLst/>
          </a:prstGeom>
          <a:solidFill>
            <a:srgbClr val="FFFF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25" name="TextBox 24"/>
          <p:cNvSpPr txBox="1"/>
          <p:nvPr/>
        </p:nvSpPr>
        <p:spPr>
          <a:xfrm>
            <a:off x="4503738" y="4648201"/>
            <a:ext cx="2887662" cy="1477963"/>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p>
            <a:pPr>
              <a:defRPr/>
            </a:pPr>
            <a:r>
              <a:rPr lang="en-US" sz="1600" b="1" dirty="0">
                <a:solidFill>
                  <a:srgbClr val="000000"/>
                </a:solidFill>
                <a:effectLst>
                  <a:outerShdw blurRad="38100" dist="38100" dir="2700000" algn="tl">
                    <a:srgbClr val="FFFFFF"/>
                  </a:outerShdw>
                </a:effectLst>
              </a:rPr>
              <a:t>Under Construction(6) </a:t>
            </a:r>
          </a:p>
          <a:p>
            <a:pPr>
              <a:defRPr/>
            </a:pPr>
            <a:r>
              <a:rPr lang="en-US" sz="1200" b="1" dirty="0">
                <a:solidFill>
                  <a:srgbClr val="000000"/>
                </a:solidFill>
                <a:effectLst>
                  <a:outerShdw blurRad="38100" dist="38100" dir="2700000" algn="tl">
                    <a:srgbClr val="FFFFFF"/>
                  </a:outerShdw>
                </a:effectLst>
              </a:rPr>
              <a:t>China </a:t>
            </a:r>
            <a:r>
              <a:rPr lang="en-US" sz="1200" dirty="0">
                <a:solidFill>
                  <a:srgbClr val="000000"/>
                </a:solidFill>
                <a:effectLst>
                  <a:outerShdw blurRad="38100" dist="38100" dir="2700000" algn="tl">
                    <a:srgbClr val="FFFFFF"/>
                  </a:outerShdw>
                </a:effectLst>
              </a:rPr>
              <a:t>HITFiL, Lanzhou </a:t>
            </a:r>
          </a:p>
          <a:p>
            <a:pPr>
              <a:defRPr/>
            </a:pPr>
            <a:r>
              <a:rPr lang="en-US" sz="1200" b="1" dirty="0">
                <a:solidFill>
                  <a:srgbClr val="000000"/>
                </a:solidFill>
                <a:effectLst>
                  <a:outerShdw blurRad="38100" dist="38100" dir="2700000" algn="tl">
                    <a:srgbClr val="FFFFFF"/>
                  </a:outerShdw>
                </a:effectLst>
              </a:rPr>
              <a:t>China </a:t>
            </a:r>
            <a:r>
              <a:rPr lang="en-US" sz="1200" dirty="0">
                <a:solidFill>
                  <a:srgbClr val="000000"/>
                </a:solidFill>
                <a:effectLst>
                  <a:outerShdw blurRad="38100" dist="38100" dir="2700000" algn="tl">
                    <a:srgbClr val="FFFFFF"/>
                  </a:outerShdw>
                </a:effectLst>
              </a:rPr>
              <a:t>Another Center, Lanzhou </a:t>
            </a:r>
          </a:p>
          <a:p>
            <a:pPr>
              <a:defRPr/>
            </a:pPr>
            <a:r>
              <a:rPr lang="en-US" sz="1200" b="1" dirty="0">
                <a:solidFill>
                  <a:srgbClr val="000000"/>
                </a:solidFill>
                <a:effectLst>
                  <a:outerShdw blurRad="38100" dist="38100" dir="2700000" algn="tl">
                    <a:srgbClr val="FFFFFF"/>
                  </a:outerShdw>
                </a:effectLst>
              </a:rPr>
              <a:t>Germany </a:t>
            </a:r>
            <a:r>
              <a:rPr lang="en-US" sz="1200" dirty="0">
                <a:solidFill>
                  <a:srgbClr val="000000"/>
                </a:solidFill>
                <a:effectLst>
                  <a:outerShdw blurRad="38100" dist="38100" dir="2700000" algn="tl">
                    <a:srgbClr val="FFFFFF"/>
                  </a:outerShdw>
                </a:effectLst>
              </a:rPr>
              <a:t>MIT, Marburg </a:t>
            </a:r>
          </a:p>
          <a:p>
            <a:pPr>
              <a:defRPr/>
            </a:pPr>
            <a:r>
              <a:rPr lang="en-US" sz="1200" b="1" dirty="0">
                <a:solidFill>
                  <a:srgbClr val="000000"/>
                </a:solidFill>
                <a:effectLst>
                  <a:outerShdw blurRad="38100" dist="38100" dir="2700000" algn="tl">
                    <a:srgbClr val="FFFFFF"/>
                  </a:outerShdw>
                </a:effectLst>
              </a:rPr>
              <a:t>Austria </a:t>
            </a:r>
            <a:r>
              <a:rPr lang="en-US" sz="1200" dirty="0">
                <a:solidFill>
                  <a:srgbClr val="000000"/>
                </a:solidFill>
                <a:effectLst>
                  <a:outerShdw blurRad="38100" dist="38100" dir="2700000" algn="tl">
                    <a:srgbClr val="FFFFFF"/>
                  </a:outerShdw>
                </a:effectLst>
              </a:rPr>
              <a:t>MedAustron, Wiener Neustadt </a:t>
            </a:r>
          </a:p>
          <a:p>
            <a:pPr>
              <a:defRPr/>
            </a:pPr>
            <a:r>
              <a:rPr lang="en-US" sz="1200" b="1" dirty="0">
                <a:solidFill>
                  <a:srgbClr val="000000"/>
                </a:solidFill>
                <a:effectLst>
                  <a:outerShdw blurRad="38100" dist="38100" dir="2700000" algn="tl">
                    <a:srgbClr val="FFFFFF"/>
                  </a:outerShdw>
                </a:effectLst>
              </a:rPr>
              <a:t>Japan </a:t>
            </a:r>
            <a:r>
              <a:rPr lang="en-US" sz="1200" dirty="0">
                <a:solidFill>
                  <a:srgbClr val="000000"/>
                </a:solidFill>
                <a:effectLst>
                  <a:outerShdw blurRad="38100" dist="38100" dir="2700000" algn="tl">
                    <a:srgbClr val="FFFFFF"/>
                  </a:outerShdw>
                </a:effectLst>
              </a:rPr>
              <a:t>i-ROCK, Kanagawa </a:t>
            </a:r>
          </a:p>
          <a:p>
            <a:pPr>
              <a:defRPr/>
            </a:pPr>
            <a:r>
              <a:rPr lang="en-US" sz="1200" b="1" dirty="0">
                <a:solidFill>
                  <a:srgbClr val="000000"/>
                </a:solidFill>
                <a:effectLst>
                  <a:outerShdw blurRad="38100" dist="38100" dir="2700000" algn="tl">
                    <a:srgbClr val="FFFFFF"/>
                  </a:outerShdw>
                </a:effectLst>
              </a:rPr>
              <a:t>South Korea </a:t>
            </a:r>
            <a:r>
              <a:rPr lang="en-US" sz="1200" dirty="0">
                <a:solidFill>
                  <a:srgbClr val="000000"/>
                </a:solidFill>
                <a:effectLst>
                  <a:outerShdw blurRad="38100" dist="38100" dir="2700000" algn="tl">
                    <a:srgbClr val="FFFFFF"/>
                  </a:outerShdw>
                </a:effectLst>
              </a:rPr>
              <a:t>KHIMA, Busan </a:t>
            </a:r>
          </a:p>
        </p:txBody>
      </p:sp>
      <p:sp>
        <p:nvSpPr>
          <p:cNvPr id="27" name="Isosceles Triangle 26"/>
          <p:cNvSpPr/>
          <p:nvPr/>
        </p:nvSpPr>
        <p:spPr>
          <a:xfrm>
            <a:off x="7102476" y="4724401"/>
            <a:ext cx="212725" cy="182563"/>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28" name="TextBox 27"/>
          <p:cNvSpPr txBox="1"/>
          <p:nvPr/>
        </p:nvSpPr>
        <p:spPr>
          <a:xfrm>
            <a:off x="7627938" y="4657726"/>
            <a:ext cx="2887662" cy="1108075"/>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1600" b="1" dirty="0">
                <a:solidFill>
                  <a:srgbClr val="000000"/>
                </a:solidFill>
                <a:effectLst>
                  <a:outerShdw blurRad="38100" dist="38100" dir="2700000" algn="tl">
                    <a:srgbClr val="FFFFFF"/>
                  </a:outerShdw>
                </a:effectLst>
              </a:rPr>
              <a:t>Advanced Planning(4) </a:t>
            </a:r>
          </a:p>
          <a:p>
            <a:pPr eaLnBrk="1" hangingPunct="1">
              <a:defRPr/>
            </a:pPr>
            <a:r>
              <a:rPr lang="en-US" altLang="en-US" sz="1200" b="1" dirty="0">
                <a:solidFill>
                  <a:srgbClr val="000000"/>
                </a:solidFill>
                <a:effectLst>
                  <a:outerShdw blurRad="38100" dist="38100" dir="2700000" algn="tl">
                    <a:srgbClr val="FFFFFF"/>
                  </a:outerShdw>
                </a:effectLst>
              </a:rPr>
              <a:t>France </a:t>
            </a:r>
            <a:r>
              <a:rPr lang="en-US" altLang="en-US" sz="1200" dirty="0">
                <a:solidFill>
                  <a:srgbClr val="000000"/>
                </a:solidFill>
                <a:effectLst>
                  <a:outerShdw blurRad="38100" dist="38100" dir="2700000" algn="tl">
                    <a:srgbClr val="FFFFFF"/>
                  </a:outerShdw>
                </a:effectLst>
              </a:rPr>
              <a:t>ETOILE, Lyon  </a:t>
            </a:r>
          </a:p>
          <a:p>
            <a:pPr eaLnBrk="1" hangingPunct="1">
              <a:defRPr/>
            </a:pPr>
            <a:r>
              <a:rPr lang="en-US" altLang="en-US" sz="1200" b="1" dirty="0">
                <a:solidFill>
                  <a:srgbClr val="000000"/>
                </a:solidFill>
                <a:effectLst>
                  <a:outerShdw blurRad="38100" dist="38100" dir="2700000" algn="tl">
                    <a:srgbClr val="FFFFFF"/>
                  </a:outerShdw>
                </a:effectLst>
              </a:rPr>
              <a:t>Japan </a:t>
            </a:r>
            <a:r>
              <a:rPr lang="en-US" altLang="en-US" sz="1200" dirty="0">
                <a:solidFill>
                  <a:srgbClr val="000000"/>
                </a:solidFill>
                <a:effectLst>
                  <a:outerShdw blurRad="38100" dist="38100" dir="2700000" algn="tl">
                    <a:srgbClr val="FFFFFF"/>
                  </a:outerShdw>
                </a:effectLst>
              </a:rPr>
              <a:t>Okinawa</a:t>
            </a:r>
          </a:p>
          <a:p>
            <a:pPr eaLnBrk="1" hangingPunct="1">
              <a:defRPr/>
            </a:pPr>
            <a:r>
              <a:rPr lang="en-US" altLang="en-US" sz="1200" b="1" dirty="0">
                <a:solidFill>
                  <a:srgbClr val="000000"/>
                </a:solidFill>
                <a:effectLst>
                  <a:outerShdw blurRad="38100" dist="38100" dir="2700000" algn="tl">
                    <a:srgbClr val="FFFFFF"/>
                  </a:outerShdw>
                </a:effectLst>
              </a:rPr>
              <a:t>Japan </a:t>
            </a:r>
            <a:r>
              <a:rPr lang="en-US" altLang="en-US" sz="1200" dirty="0">
                <a:solidFill>
                  <a:srgbClr val="000000"/>
                </a:solidFill>
                <a:effectLst>
                  <a:outerShdw blurRad="38100" dist="38100" dir="2700000" algn="tl">
                    <a:srgbClr val="FFFFFF"/>
                  </a:outerShdw>
                </a:effectLst>
              </a:rPr>
              <a:t> Yamagata</a:t>
            </a:r>
            <a:endParaRPr lang="en-US" altLang="en-US" sz="1200" b="1" dirty="0">
              <a:solidFill>
                <a:srgbClr val="000000"/>
              </a:solidFill>
              <a:effectLst>
                <a:outerShdw blurRad="38100" dist="38100" dir="2700000" algn="tl">
                  <a:srgbClr val="FFFFFF"/>
                </a:outerShdw>
              </a:effectLst>
            </a:endParaRPr>
          </a:p>
          <a:p>
            <a:pPr eaLnBrk="1" hangingPunct="1">
              <a:defRPr/>
            </a:pPr>
            <a:r>
              <a:rPr lang="en-US" altLang="en-US" sz="1200" b="1" dirty="0">
                <a:solidFill>
                  <a:srgbClr val="000000"/>
                </a:solidFill>
                <a:effectLst>
                  <a:outerShdw blurRad="38100" dist="38100" dir="2700000" algn="tl">
                    <a:srgbClr val="FFFFFF"/>
                  </a:outerShdw>
                </a:effectLst>
              </a:rPr>
              <a:t>Japan </a:t>
            </a:r>
            <a:r>
              <a:rPr lang="en-US" altLang="en-US" sz="1200" dirty="0">
                <a:solidFill>
                  <a:srgbClr val="000000"/>
                </a:solidFill>
                <a:effectLst>
                  <a:outerShdw blurRad="38100" dist="38100" dir="2700000" algn="tl">
                    <a:srgbClr val="FFFFFF"/>
                  </a:outerShdw>
                </a:effectLst>
              </a:rPr>
              <a:t>Osaka</a:t>
            </a:r>
          </a:p>
        </p:txBody>
      </p:sp>
      <p:sp>
        <p:nvSpPr>
          <p:cNvPr id="29" name="Isosceles Triangle 28"/>
          <p:cNvSpPr/>
          <p:nvPr/>
        </p:nvSpPr>
        <p:spPr>
          <a:xfrm>
            <a:off x="10226676" y="4724401"/>
            <a:ext cx="212725" cy="182563"/>
          </a:xfrm>
          <a:prstGeom prst="triangle">
            <a:avLst/>
          </a:prstGeom>
          <a:solidFill>
            <a:srgbClr val="00B0F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30" name="Title 15"/>
          <p:cNvSpPr txBox="1">
            <a:spLocks/>
          </p:cNvSpPr>
          <p:nvPr/>
        </p:nvSpPr>
        <p:spPr>
          <a:xfrm>
            <a:off x="1524000" y="76200"/>
            <a:ext cx="9144000" cy="609600"/>
          </a:xfrm>
          <a:prstGeom prst="rect">
            <a:avLst/>
          </a:prstGeom>
          <a:solidFill>
            <a:schemeClr val="bg1"/>
          </a:solidFill>
        </p:spPr>
        <p:txBody>
          <a:bodyPr/>
          <a:lstStyle/>
          <a:p>
            <a:pPr algn="ctr">
              <a:defRPr/>
            </a:pPr>
            <a:r>
              <a:rPr lang="en-US" sz="3600" dirty="0">
                <a:solidFill>
                  <a:srgbClr val="000000"/>
                </a:solidFill>
                <a:latin typeface="Arial Unicode MS"/>
                <a:ea typeface="ＭＳ Ｐゴシック" pitchFamily="34" charset="-128"/>
                <a:cs typeface="+mj-cs"/>
              </a:rPr>
              <a:t>World Wide Heavy Ion Therapy Centers</a:t>
            </a:r>
          </a:p>
        </p:txBody>
      </p:sp>
      <p:sp>
        <p:nvSpPr>
          <p:cNvPr id="31" name="TextBox 30"/>
          <p:cNvSpPr txBox="1"/>
          <p:nvPr/>
        </p:nvSpPr>
        <p:spPr>
          <a:xfrm>
            <a:off x="9829800" y="6565900"/>
            <a:ext cx="914400" cy="215900"/>
          </a:xfrm>
          <a:prstGeom prst="rect">
            <a:avLst/>
          </a:prstGeom>
          <a:noFill/>
          <a:effectLst>
            <a:outerShdw blurRad="50800" dist="38100" dir="2700000" algn="tl" rotWithShape="0">
              <a:prstClr val="black">
                <a:alpha val="40000"/>
              </a:prstClr>
            </a:outerShdw>
          </a:effectLst>
        </p:spPr>
        <p:txBody>
          <a:bodyPr>
            <a:spAutoFit/>
          </a:bodyPr>
          <a:lstStyle/>
          <a:p>
            <a:pPr>
              <a:defRPr/>
            </a:pPr>
            <a:r>
              <a:rPr lang="en-US" sz="800" dirty="0">
                <a:solidFill>
                  <a:srgbClr val="000000"/>
                </a:solidFill>
              </a:rPr>
              <a:t>AP 6-22-2014 </a:t>
            </a:r>
          </a:p>
        </p:txBody>
      </p:sp>
      <p:sp>
        <p:nvSpPr>
          <p:cNvPr id="32" name="Isosceles Triangle 31"/>
          <p:cNvSpPr/>
          <p:nvPr/>
        </p:nvSpPr>
        <p:spPr>
          <a:xfrm>
            <a:off x="7864476" y="2362201"/>
            <a:ext cx="212725" cy="182563"/>
          </a:xfrm>
          <a:prstGeom prst="triangle">
            <a:avLst/>
          </a:prstGeom>
          <a:solidFill>
            <a:srgbClr val="FF0000"/>
          </a:solidFill>
          <a:ln>
            <a:noFill/>
          </a:ln>
          <a:effectLst>
            <a:outerShdw blurRad="50800" dist="38100" dir="27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1600" dirty="0">
              <a:solidFill>
                <a:srgbClr val="FFFFFF"/>
              </a:solidFill>
              <a:effectLst>
                <a:outerShdw blurRad="38100" dist="38100" dir="2700000" algn="tl">
                  <a:srgbClr val="000000"/>
                </a:outerShdw>
              </a:effectLst>
              <a:latin typeface="Tahoma" pitchFamily="34" charset="0"/>
            </a:endParaRPr>
          </a:p>
        </p:txBody>
      </p:sp>
      <p:sp>
        <p:nvSpPr>
          <p:cNvPr id="33" name="Flowchart: Summing Junction 32"/>
          <p:cNvSpPr/>
          <p:nvPr/>
        </p:nvSpPr>
        <p:spPr bwMode="auto">
          <a:xfrm>
            <a:off x="2755900" y="2209800"/>
            <a:ext cx="215900" cy="215900"/>
          </a:xfrm>
          <a:prstGeom prst="flowChartSummingJunction">
            <a:avLst/>
          </a:prstGeom>
          <a:solidFill>
            <a:srgbClr val="7030A0"/>
          </a:solidFill>
          <a:ln w="412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z="1600" dirty="0">
              <a:solidFill>
                <a:srgbClr val="000000"/>
              </a:solidFill>
              <a:effectLst>
                <a:outerShdw blurRad="38100" dist="38100" dir="2700000" algn="tl">
                  <a:srgbClr val="FFFFFF"/>
                </a:outerShdw>
              </a:effectLst>
            </a:endParaRPr>
          </a:p>
        </p:txBody>
      </p:sp>
      <p:sp>
        <p:nvSpPr>
          <p:cNvPr id="34" name="TextBox 33"/>
          <p:cNvSpPr txBox="1"/>
          <p:nvPr/>
        </p:nvSpPr>
        <p:spPr>
          <a:xfrm>
            <a:off x="1752600" y="3286126"/>
            <a:ext cx="1828800" cy="954107"/>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1600" b="1" dirty="0">
                <a:solidFill>
                  <a:srgbClr val="000000"/>
                </a:solidFill>
                <a:effectLst>
                  <a:outerShdw blurRad="38100" dist="38100" dir="2700000" algn="tl">
                    <a:srgbClr val="FFFFFF"/>
                  </a:outerShdw>
                </a:effectLst>
              </a:rPr>
              <a:t>Forgotten </a:t>
            </a:r>
          </a:p>
          <a:p>
            <a:pPr eaLnBrk="1" hangingPunct="1">
              <a:defRPr/>
            </a:pPr>
            <a:endParaRPr lang="en-US" altLang="en-US" sz="1600" b="1" dirty="0">
              <a:solidFill>
                <a:srgbClr val="000000"/>
              </a:solidFill>
              <a:effectLst>
                <a:outerShdw blurRad="38100" dist="38100" dir="2700000" algn="tl">
                  <a:srgbClr val="FFFFFF"/>
                </a:outerShdw>
              </a:effectLst>
            </a:endParaRPr>
          </a:p>
          <a:p>
            <a:pPr eaLnBrk="1" hangingPunct="1">
              <a:defRPr/>
            </a:pPr>
            <a:r>
              <a:rPr lang="en-US" altLang="en-US" sz="1200" b="1" dirty="0">
                <a:solidFill>
                  <a:srgbClr val="000000"/>
                </a:solidFill>
                <a:effectLst>
                  <a:outerShdw blurRad="38100" dist="38100" dir="2700000" algn="tl">
                    <a:srgbClr val="FFFFFF"/>
                  </a:outerShdw>
                </a:effectLst>
              </a:rPr>
              <a:t>USA </a:t>
            </a:r>
            <a:r>
              <a:rPr lang="en-US" altLang="en-US" sz="1200" dirty="0">
                <a:solidFill>
                  <a:srgbClr val="000000"/>
                </a:solidFill>
                <a:effectLst>
                  <a:outerShdw blurRad="38100" dist="38100" dir="2700000" algn="tl">
                    <a:srgbClr val="FFFFFF"/>
                  </a:outerShdw>
                </a:effectLst>
              </a:rPr>
              <a:t>Berkeley Nat. Lab, last patient  treated1993 </a:t>
            </a:r>
          </a:p>
        </p:txBody>
      </p:sp>
      <p:sp>
        <p:nvSpPr>
          <p:cNvPr id="36" name="Flowchart: Summing Junction 35"/>
          <p:cNvSpPr/>
          <p:nvPr/>
        </p:nvSpPr>
        <p:spPr bwMode="auto">
          <a:xfrm>
            <a:off x="3213100" y="3365500"/>
            <a:ext cx="215900" cy="215900"/>
          </a:xfrm>
          <a:prstGeom prst="flowChartSummingJunction">
            <a:avLst/>
          </a:prstGeom>
          <a:solidFill>
            <a:srgbClr val="7030A0"/>
          </a:solidFill>
          <a:ln w="412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z="1600" dirty="0">
              <a:solidFill>
                <a:srgbClr val="000000"/>
              </a:solidFill>
              <a:effectLst>
                <a:outerShdw blurRad="38100" dist="38100" dir="2700000" algn="tl">
                  <a:srgbClr val="FFFFFF"/>
                </a:outerShdw>
              </a:effectLst>
            </a:endParaRPr>
          </a:p>
        </p:txBody>
      </p:sp>
      <p:sp>
        <p:nvSpPr>
          <p:cNvPr id="37" name="TextBox 36"/>
          <p:cNvSpPr txBox="1"/>
          <p:nvPr/>
        </p:nvSpPr>
        <p:spPr>
          <a:xfrm>
            <a:off x="7696200" y="6096000"/>
            <a:ext cx="1295400" cy="338554"/>
          </a:xfrm>
          <a:prstGeom prst="rect">
            <a:avLst/>
          </a:prstGeom>
          <a:solidFill>
            <a:schemeClr val="bg1">
              <a:lumMod val="85000"/>
            </a:schemeClr>
          </a:solidFill>
          <a:effectLst>
            <a:outerShdw blurRad="50800" dist="38100" dir="2700000" algn="tl" rotWithShape="0">
              <a:prstClr val="black">
                <a:alpha val="40000"/>
              </a:prstClr>
            </a:outerShdw>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1600" b="1" dirty="0">
                <a:solidFill>
                  <a:srgbClr val="000000"/>
                </a:solidFill>
                <a:effectLst>
                  <a:outerShdw blurRad="38100" dist="38100" dir="2700000" algn="tl">
                    <a:srgbClr val="FFFFFF"/>
                  </a:outerShdw>
                </a:effectLst>
              </a:rPr>
              <a:t>Total : 18</a:t>
            </a:r>
            <a:endParaRPr lang="en-US" altLang="en-US" sz="1200" dirty="0">
              <a:solidFill>
                <a:srgbClr val="000000"/>
              </a:solidFill>
              <a:effectLst>
                <a:outerShdw blurRad="38100" dist="38100" dir="2700000" algn="tl">
                  <a:srgbClr val="FFFFFF"/>
                </a:outerShdw>
              </a:effectLst>
            </a:endParaRPr>
          </a:p>
        </p:txBody>
      </p:sp>
    </p:spTree>
    <p:extLst>
      <p:ext uri="{BB962C8B-B14F-4D97-AF65-F5344CB8AC3E}">
        <p14:creationId xmlns:p14="http://schemas.microsoft.com/office/powerpoint/2010/main" val="39374445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linds(horizontal)">
                                      <p:cBhvr>
                                        <p:cTn id="10" dur="500"/>
                                        <p:tgtEl>
                                          <p:spTgt spid="3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blinds(horizontal)">
                                      <p:cBhvr>
                                        <p:cTn id="1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txBox="1">
            <a:spLocks/>
          </p:cNvSpPr>
          <p:nvPr/>
        </p:nvSpPr>
        <p:spPr>
          <a:xfrm>
            <a:off x="8077200" y="6356351"/>
            <a:ext cx="2133600" cy="365125"/>
          </a:xfrm>
          <a:prstGeom prst="rect">
            <a:avLst/>
          </a:prstGeom>
        </p:spPr>
        <p:txBody>
          <a:bodyPr/>
          <a:lstStyle/>
          <a:p>
            <a:pPr>
              <a:defRPr/>
            </a:pPr>
            <a:fld id="{1DEE0A80-7E11-4013-B204-DABA17305AD3}" type="slidenum">
              <a:rPr lang="en-US">
                <a:solidFill>
                  <a:prstClr val="black">
                    <a:tint val="75000"/>
                  </a:prstClr>
                </a:solidFill>
                <a:latin typeface="Calibri"/>
              </a:rPr>
              <a:pPr>
                <a:defRPr/>
              </a:pPr>
              <a:t>44</a:t>
            </a:fld>
            <a:endParaRPr lang="en-US">
              <a:solidFill>
                <a:prstClr val="black">
                  <a:tint val="75000"/>
                </a:prstClr>
              </a:solidFill>
              <a:latin typeface="Calibri"/>
            </a:endParaRPr>
          </a:p>
        </p:txBody>
      </p:sp>
      <p:pic>
        <p:nvPicPr>
          <p:cNvPr id="10243" name="Picture 2" descr="http://th.physik.uni-frankfurt.de/~scherer/Blogging/HeidelbergIonTherapy/GrafikGant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6075" y="1057275"/>
            <a:ext cx="64960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CNAO_04.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3733800"/>
            <a:ext cx="4572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4186239" y="1849438"/>
            <a:ext cx="2643187" cy="2760662"/>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p:nvSpPr>
        <p:spPr>
          <a:xfrm>
            <a:off x="1584326" y="274638"/>
            <a:ext cx="9083675" cy="519112"/>
          </a:xfrm>
          <a:prstGeom prst="rect">
            <a:avLst/>
          </a:prstGeom>
        </p:spPr>
        <p:txBody>
          <a:bodyPr/>
          <a:lstStyle/>
          <a:p>
            <a:pPr algn="ctr" eaLnBrk="0" hangingPunct="0">
              <a:defRPr/>
            </a:pPr>
            <a:r>
              <a:rPr lang="en-US" sz="3200" b="1" kern="0" dirty="0">
                <a:solidFill>
                  <a:srgbClr val="FFFF66"/>
                </a:solidFill>
                <a:effectLst>
                  <a:outerShdw blurRad="38100" dist="38100" dir="2700000" algn="tl">
                    <a:srgbClr val="000000"/>
                  </a:outerShdw>
                </a:effectLst>
                <a:latin typeface="Arial"/>
                <a:ea typeface="+mj-ea"/>
                <a:cs typeface="+mj-cs"/>
              </a:rPr>
              <a:t>How Does a Heavy Ion Facility Look Like? </a:t>
            </a:r>
          </a:p>
        </p:txBody>
      </p:sp>
    </p:spTree>
    <p:extLst>
      <p:ext uri="{BB962C8B-B14F-4D97-AF65-F5344CB8AC3E}">
        <p14:creationId xmlns:p14="http://schemas.microsoft.com/office/powerpoint/2010/main" val="10773932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84326" y="274638"/>
            <a:ext cx="9083675" cy="519112"/>
          </a:xfrm>
          <a:prstGeom prst="rect">
            <a:avLst/>
          </a:prstGeom>
        </p:spPr>
        <p:txBody>
          <a:bodyPr/>
          <a:lstStyle/>
          <a:p>
            <a:pPr algn="ctr" eaLnBrk="0" hangingPunct="0">
              <a:defRPr/>
            </a:pPr>
            <a:r>
              <a:rPr lang="en-US" sz="3200" b="1" kern="0" dirty="0">
                <a:solidFill>
                  <a:srgbClr val="FFFF66"/>
                </a:solidFill>
                <a:effectLst>
                  <a:outerShdw blurRad="38100" dist="38100" dir="2700000" algn="tl">
                    <a:srgbClr val="000000"/>
                  </a:outerShdw>
                </a:effectLst>
                <a:latin typeface="Arial"/>
                <a:ea typeface="+mj-ea"/>
                <a:cs typeface="+mj-cs"/>
              </a:rPr>
              <a:t>How Does a Heavy Ion Facility Look Like? </a:t>
            </a:r>
          </a:p>
        </p:txBody>
      </p:sp>
      <p:sp>
        <p:nvSpPr>
          <p:cNvPr id="3" name="Slide Number Placeholder 3"/>
          <p:cNvSpPr txBox="1">
            <a:spLocks/>
          </p:cNvSpPr>
          <p:nvPr/>
        </p:nvSpPr>
        <p:spPr>
          <a:xfrm>
            <a:off x="8077200" y="6356351"/>
            <a:ext cx="2133600" cy="365125"/>
          </a:xfrm>
          <a:prstGeom prst="rect">
            <a:avLst/>
          </a:prstGeom>
        </p:spPr>
        <p:txBody>
          <a:bodyPr/>
          <a:lstStyle/>
          <a:p>
            <a:pPr>
              <a:defRPr/>
            </a:pPr>
            <a:fld id="{CF5D5FCF-D571-4D09-AFF9-57438838CF37}" type="slidenum">
              <a:rPr lang="en-US">
                <a:solidFill>
                  <a:prstClr val="black">
                    <a:tint val="75000"/>
                  </a:prstClr>
                </a:solidFill>
                <a:latin typeface="Calibri"/>
              </a:rPr>
              <a:pPr>
                <a:defRPr/>
              </a:pPr>
              <a:t>45</a:t>
            </a:fld>
            <a:endParaRPr lang="en-US">
              <a:solidFill>
                <a:prstClr val="black">
                  <a:tint val="75000"/>
                </a:prstClr>
              </a:solidFill>
              <a:latin typeface="Calibri"/>
            </a:endParaRPr>
          </a:p>
        </p:txBody>
      </p:sp>
      <p:pic>
        <p:nvPicPr>
          <p:cNvPr id="11268" name="Picture 3" descr="http://th.physik.uni-frankfurt.de/~scherer/Blogging/HeidelbergIonTherapy/GrafikGant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6075" y="1057275"/>
            <a:ext cx="64960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File:Hadronthera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3914" y="3282950"/>
            <a:ext cx="4764087" cy="357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Arrow Connector 5"/>
          <p:cNvCxnSpPr/>
          <p:nvPr/>
        </p:nvCxnSpPr>
        <p:spPr>
          <a:xfrm>
            <a:off x="4076701" y="3902076"/>
            <a:ext cx="2752725" cy="708025"/>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80924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txBox="1">
            <a:spLocks/>
          </p:cNvSpPr>
          <p:nvPr/>
        </p:nvSpPr>
        <p:spPr>
          <a:xfrm>
            <a:off x="8077200" y="6356351"/>
            <a:ext cx="2133600" cy="365125"/>
          </a:xfrm>
          <a:prstGeom prst="rect">
            <a:avLst/>
          </a:prstGeom>
        </p:spPr>
        <p:txBody>
          <a:bodyPr/>
          <a:lstStyle/>
          <a:p>
            <a:pPr>
              <a:defRPr/>
            </a:pPr>
            <a:fld id="{13424784-5489-4ACC-BF46-1AD0AA37BAF2}" type="slidenum">
              <a:rPr lang="en-US">
                <a:solidFill>
                  <a:prstClr val="black">
                    <a:tint val="75000"/>
                  </a:prstClr>
                </a:solidFill>
                <a:latin typeface="Calibri"/>
              </a:rPr>
              <a:pPr>
                <a:defRPr/>
              </a:pPr>
              <a:t>46</a:t>
            </a:fld>
            <a:endParaRPr lang="en-US">
              <a:solidFill>
                <a:prstClr val="black">
                  <a:tint val="75000"/>
                </a:prstClr>
              </a:solidFill>
              <a:latin typeface="Calibri"/>
            </a:endParaRPr>
          </a:p>
        </p:txBody>
      </p:sp>
      <p:pic>
        <p:nvPicPr>
          <p:cNvPr id="31747" name="Picture 2" descr="http://th.physik.uni-frankfurt.de/~scherer/Blogging/HeidelbergIonTherapy/GrafikGant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1950" y="831850"/>
            <a:ext cx="64960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rc_mi" descr="http://images.iop.org/objects/med/news/7/11/69/pic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1266826"/>
            <a:ext cx="5543550"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flipH="1">
            <a:off x="6294438" y="4043364"/>
            <a:ext cx="3009900" cy="1482725"/>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p:nvSpPr>
        <p:spPr>
          <a:xfrm>
            <a:off x="1584326" y="274638"/>
            <a:ext cx="9083675" cy="519112"/>
          </a:xfrm>
          <a:prstGeom prst="rect">
            <a:avLst/>
          </a:prstGeom>
        </p:spPr>
        <p:txBody>
          <a:bodyPr/>
          <a:lstStyle/>
          <a:p>
            <a:pPr algn="ctr" eaLnBrk="0" hangingPunct="0">
              <a:defRPr/>
            </a:pPr>
            <a:r>
              <a:rPr lang="en-US" sz="3200" b="1" kern="0" dirty="0">
                <a:solidFill>
                  <a:srgbClr val="FFFF66"/>
                </a:solidFill>
                <a:effectLst>
                  <a:outerShdw blurRad="38100" dist="38100" dir="2700000" algn="tl">
                    <a:srgbClr val="000000"/>
                  </a:outerShdw>
                </a:effectLst>
                <a:latin typeface="Arial"/>
                <a:ea typeface="+mj-ea"/>
                <a:cs typeface="+mj-cs"/>
              </a:rPr>
              <a:t>How Does a Heavy Ion Facility Look Like? </a:t>
            </a:r>
          </a:p>
        </p:txBody>
      </p:sp>
    </p:spTree>
    <p:extLst>
      <p:ext uri="{BB962C8B-B14F-4D97-AF65-F5344CB8AC3E}">
        <p14:creationId xmlns:p14="http://schemas.microsoft.com/office/powerpoint/2010/main" val="39506264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p:txBody>
          <a:bodyPr/>
          <a:lstStyle/>
          <a:p>
            <a:pPr eaLnBrk="1" hangingPunct="1">
              <a:defRPr/>
            </a:pPr>
            <a:r>
              <a:rPr lang="en-US" sz="3200" dirty="0"/>
              <a:t>Put Patient in Treatment position</a:t>
            </a:r>
          </a:p>
        </p:txBody>
      </p:sp>
      <p:sp>
        <p:nvSpPr>
          <p:cNvPr id="457732" name="AutoShape 4" descr="2Q==">
            <a:hlinkClick r:id="rId2"/>
          </p:cNvPr>
          <p:cNvSpPr>
            <a:spLocks noChangeAspect="1" noChangeArrowheads="1"/>
          </p:cNvSpPr>
          <p:nvPr/>
        </p:nvSpPr>
        <p:spPr bwMode="auto">
          <a:xfrm>
            <a:off x="2962276" y="3903664"/>
            <a:ext cx="2428875" cy="1876425"/>
          </a:xfrm>
          <a:prstGeom prst="rect">
            <a:avLst/>
          </a:prstGeom>
          <a:noFill/>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pic>
        <p:nvPicPr>
          <p:cNvPr id="23556" name="Picture 6"/>
          <p:cNvPicPr>
            <a:picLocks noChangeAspect="1" noChangeArrowheads="1"/>
          </p:cNvPicPr>
          <p:nvPr/>
        </p:nvPicPr>
        <p:blipFill>
          <a:blip r:embed="rId3">
            <a:extLst>
              <a:ext uri="{28A0092B-C50C-407E-A947-70E740481C1C}">
                <a14:useLocalDpi xmlns:a14="http://schemas.microsoft.com/office/drawing/2010/main" val="0"/>
              </a:ext>
            </a:extLst>
          </a:blip>
          <a:srcRect t="4662" b="4662"/>
          <a:stretch>
            <a:fillRect/>
          </a:stretch>
        </p:blipFill>
        <p:spPr bwMode="auto">
          <a:xfrm>
            <a:off x="3238500" y="1371600"/>
            <a:ext cx="5715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urved Connector 2"/>
          <p:cNvCxnSpPr/>
          <p:nvPr/>
        </p:nvCxnSpPr>
        <p:spPr bwMode="auto">
          <a:xfrm rot="10800000" flipV="1">
            <a:off x="6400802" y="3505201"/>
            <a:ext cx="1295401" cy="457200"/>
          </a:xfrm>
          <a:prstGeom prst="curvedConnector3">
            <a:avLst>
              <a:gd name="adj1" fmla="val -10593"/>
            </a:avLst>
          </a:prstGeom>
          <a:solidFill>
            <a:schemeClr val="accent1"/>
          </a:solidFill>
          <a:ln w="38100" cap="flat" cmpd="sng" algn="ctr">
            <a:solidFill>
              <a:srgbClr val="FF0000"/>
            </a:solidFill>
            <a:prstDash val="solid"/>
            <a:round/>
            <a:headEnd type="none" w="med" len="med"/>
            <a:tailEnd type="arrow"/>
          </a:ln>
          <a:effectLst/>
        </p:spPr>
      </p:cxnSp>
      <p:cxnSp>
        <p:nvCxnSpPr>
          <p:cNvPr id="11" name="Curved Connector 10"/>
          <p:cNvCxnSpPr/>
          <p:nvPr/>
        </p:nvCxnSpPr>
        <p:spPr bwMode="auto">
          <a:xfrm rot="10800000" flipV="1">
            <a:off x="4914899" y="3276600"/>
            <a:ext cx="647702" cy="228601"/>
          </a:xfrm>
          <a:prstGeom prst="curvedConnector3">
            <a:avLst>
              <a:gd name="adj1" fmla="val 129958"/>
            </a:avLst>
          </a:prstGeom>
          <a:solidFill>
            <a:schemeClr val="accent1"/>
          </a:solidFill>
          <a:ln w="38100" cap="flat" cmpd="sng" algn="ctr">
            <a:solidFill>
              <a:srgbClr val="FF0000"/>
            </a:solidFill>
            <a:prstDash val="solid"/>
            <a:round/>
            <a:headEnd type="none" w="med" len="med"/>
            <a:tailEnd type="arrow"/>
          </a:ln>
          <a:effectLst/>
        </p:spPr>
      </p:cxnSp>
      <p:sp>
        <p:nvSpPr>
          <p:cNvPr id="7" name="Rectangle 6"/>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9545901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defRPr/>
            </a:pPr>
            <a:r>
              <a:rPr lang="en-US" altLang="en-US"/>
              <a:t>CBCT Localization</a:t>
            </a:r>
          </a:p>
        </p:txBody>
      </p:sp>
      <p:pic>
        <p:nvPicPr>
          <p:cNvPr id="3075" name="Picture 3" descr="SBRT_CBCT_PROSTATE_0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590800" y="1144588"/>
            <a:ext cx="6705600" cy="5200650"/>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Rectangle 3"/>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7203664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p:txBody>
          <a:bodyPr/>
          <a:lstStyle/>
          <a:p>
            <a:pPr eaLnBrk="1" hangingPunct="1">
              <a:defRPr/>
            </a:pPr>
            <a:r>
              <a:rPr lang="en-US" sz="3200" dirty="0"/>
              <a:t>Irradiate</a:t>
            </a:r>
          </a:p>
        </p:txBody>
      </p:sp>
      <p:sp>
        <p:nvSpPr>
          <p:cNvPr id="457732" name="AutoShape 4" descr="2Q==">
            <a:hlinkClick r:id="rId2"/>
          </p:cNvPr>
          <p:cNvSpPr>
            <a:spLocks noChangeAspect="1" noChangeArrowheads="1"/>
          </p:cNvSpPr>
          <p:nvPr/>
        </p:nvSpPr>
        <p:spPr bwMode="auto">
          <a:xfrm>
            <a:off x="2962276" y="3903664"/>
            <a:ext cx="2428875" cy="1876425"/>
          </a:xfrm>
          <a:prstGeom prst="rect">
            <a:avLst/>
          </a:prstGeom>
          <a:noFill/>
        </p:spPr>
        <p:txBody>
          <a:bodyPr/>
          <a:lstStyle/>
          <a:p>
            <a:pPr fontAlgn="base">
              <a:spcBef>
                <a:spcPct val="0"/>
              </a:spcBef>
              <a:spcAft>
                <a:spcPct val="0"/>
              </a:spcAft>
              <a:defRPr/>
            </a:pPr>
            <a:endParaRPr lang="en-US">
              <a:solidFill>
                <a:srgbClr val="000000"/>
              </a:solidFill>
              <a:effectLst>
                <a:outerShdw blurRad="38100" dist="38100" dir="2700000" algn="tl">
                  <a:srgbClr val="000000">
                    <a:alpha val="43137"/>
                  </a:srgbClr>
                </a:outerShdw>
              </a:effectLst>
              <a:latin typeface="Arial" charset="0"/>
            </a:endParaRPr>
          </a:p>
        </p:txBody>
      </p:sp>
      <p:pic>
        <p:nvPicPr>
          <p:cNvPr id="23556" name="Picture 6"/>
          <p:cNvPicPr>
            <a:picLocks noChangeAspect="1" noChangeArrowheads="1"/>
          </p:cNvPicPr>
          <p:nvPr/>
        </p:nvPicPr>
        <p:blipFill>
          <a:blip r:embed="rId3">
            <a:extLst>
              <a:ext uri="{28A0092B-C50C-407E-A947-70E740481C1C}">
                <a14:useLocalDpi xmlns:a14="http://schemas.microsoft.com/office/drawing/2010/main" val="0"/>
              </a:ext>
            </a:extLst>
          </a:blip>
          <a:srcRect t="4662" b="4662"/>
          <a:stretch>
            <a:fillRect/>
          </a:stretch>
        </p:blipFill>
        <p:spPr bwMode="auto">
          <a:xfrm>
            <a:off x="3238500" y="1371600"/>
            <a:ext cx="5715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urved Connector 4"/>
          <p:cNvCxnSpPr/>
          <p:nvPr/>
        </p:nvCxnSpPr>
        <p:spPr bwMode="auto">
          <a:xfrm rot="16200000" flipH="1">
            <a:off x="5638801" y="3429000"/>
            <a:ext cx="457203" cy="1"/>
          </a:xfrm>
          <a:prstGeom prst="curvedConnector3">
            <a:avLst>
              <a:gd name="adj1" fmla="val 50000"/>
            </a:avLst>
          </a:prstGeom>
          <a:solidFill>
            <a:schemeClr val="accent1"/>
          </a:solidFill>
          <a:ln w="38100" cap="flat" cmpd="sng" algn="ctr">
            <a:solidFill>
              <a:srgbClr val="FF0000"/>
            </a:solidFill>
            <a:prstDash val="solid"/>
            <a:round/>
            <a:headEnd type="none" w="med" len="med"/>
            <a:tailEnd type="arrow"/>
          </a:ln>
          <a:effectLst/>
        </p:spPr>
      </p:cxnSp>
      <p:cxnSp>
        <p:nvCxnSpPr>
          <p:cNvPr id="9" name="Curved Connector 8"/>
          <p:cNvCxnSpPr/>
          <p:nvPr/>
        </p:nvCxnSpPr>
        <p:spPr bwMode="auto">
          <a:xfrm rot="16200000" flipH="1">
            <a:off x="5715000" y="3428998"/>
            <a:ext cx="457203" cy="1"/>
          </a:xfrm>
          <a:prstGeom prst="curvedConnector3">
            <a:avLst>
              <a:gd name="adj1" fmla="val 50000"/>
            </a:avLst>
          </a:prstGeom>
          <a:solidFill>
            <a:schemeClr val="accent1"/>
          </a:solidFill>
          <a:ln w="38100" cap="flat" cmpd="sng" algn="ctr">
            <a:solidFill>
              <a:srgbClr val="FF0000"/>
            </a:solidFill>
            <a:prstDash val="solid"/>
            <a:round/>
            <a:headEnd type="none" w="med" len="med"/>
            <a:tailEnd type="arrow"/>
          </a:ln>
          <a:effectLst/>
        </p:spPr>
      </p:cxnSp>
      <p:cxnSp>
        <p:nvCxnSpPr>
          <p:cNvPr id="10" name="Curved Connector 9"/>
          <p:cNvCxnSpPr/>
          <p:nvPr/>
        </p:nvCxnSpPr>
        <p:spPr bwMode="auto">
          <a:xfrm rot="16200000" flipH="1">
            <a:off x="5562599" y="3428998"/>
            <a:ext cx="457203" cy="1"/>
          </a:xfrm>
          <a:prstGeom prst="curvedConnector3">
            <a:avLst>
              <a:gd name="adj1" fmla="val 50000"/>
            </a:avLst>
          </a:prstGeom>
          <a:solidFill>
            <a:schemeClr val="accent1"/>
          </a:solidFill>
          <a:ln w="38100" cap="flat" cmpd="sng" algn="ctr">
            <a:solidFill>
              <a:srgbClr val="FF0000"/>
            </a:solidFill>
            <a:prstDash val="solid"/>
            <a:round/>
            <a:headEnd type="none" w="med" len="med"/>
            <a:tailEnd type="arrow"/>
          </a:ln>
          <a:effectLst/>
        </p:spPr>
      </p:cxnSp>
      <p:sp>
        <p:nvSpPr>
          <p:cNvPr id="8" name="Rectangle 7"/>
          <p:cNvSpPr/>
          <p:nvPr/>
        </p:nvSpPr>
        <p:spPr bwMode="auto">
          <a:xfrm>
            <a:off x="3667125" y="6534150"/>
            <a:ext cx="2828925" cy="2381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4243065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AE1040F-3FD4-4668-B440-2D648F26565C}"/>
              </a:ext>
            </a:extLst>
          </p:cNvPr>
          <p:cNvPicPr>
            <a:picLocks noChangeAspect="1"/>
          </p:cNvPicPr>
          <p:nvPr/>
        </p:nvPicPr>
        <p:blipFill>
          <a:blip r:embed="rId2"/>
          <a:stretch>
            <a:fillRect/>
          </a:stretch>
        </p:blipFill>
        <p:spPr>
          <a:xfrm>
            <a:off x="514635" y="261143"/>
            <a:ext cx="4753219" cy="4419827"/>
          </a:xfrm>
          <a:prstGeom prst="rect">
            <a:avLst/>
          </a:prstGeom>
        </p:spPr>
      </p:pic>
      <p:pic>
        <p:nvPicPr>
          <p:cNvPr id="10" name="Picture 9">
            <a:extLst>
              <a:ext uri="{FF2B5EF4-FFF2-40B4-BE49-F238E27FC236}">
                <a16:creationId xmlns:a16="http://schemas.microsoft.com/office/drawing/2014/main" id="{10536139-A8A9-4698-97D1-EB2BE0F1CA74}"/>
              </a:ext>
            </a:extLst>
          </p:cNvPr>
          <p:cNvPicPr>
            <a:picLocks noChangeAspect="1"/>
          </p:cNvPicPr>
          <p:nvPr/>
        </p:nvPicPr>
        <p:blipFill>
          <a:blip r:embed="rId3"/>
          <a:stretch>
            <a:fillRect/>
          </a:stretch>
        </p:blipFill>
        <p:spPr>
          <a:xfrm>
            <a:off x="5954846" y="4226660"/>
            <a:ext cx="4629388" cy="1047804"/>
          </a:xfrm>
          <a:prstGeom prst="rect">
            <a:avLst/>
          </a:prstGeom>
          <a:scene3d>
            <a:camera prst="orthographicFront"/>
            <a:lightRig rig="threePt" dir="t"/>
          </a:scene3d>
          <a:sp3d>
            <a:bevelB prst="relaxedInset"/>
          </a:sp3d>
        </p:spPr>
      </p:pic>
      <p:pic>
        <p:nvPicPr>
          <p:cNvPr id="12" name="Picture 11">
            <a:extLst>
              <a:ext uri="{FF2B5EF4-FFF2-40B4-BE49-F238E27FC236}">
                <a16:creationId xmlns:a16="http://schemas.microsoft.com/office/drawing/2014/main" id="{BA5AF9D8-9405-47C1-BBDF-F9CAE760C2DF}"/>
              </a:ext>
            </a:extLst>
          </p:cNvPr>
          <p:cNvPicPr>
            <a:picLocks noChangeAspect="1"/>
          </p:cNvPicPr>
          <p:nvPr/>
        </p:nvPicPr>
        <p:blipFill>
          <a:blip r:embed="rId4"/>
          <a:stretch>
            <a:fillRect/>
          </a:stretch>
        </p:blipFill>
        <p:spPr>
          <a:xfrm>
            <a:off x="6096000" y="132227"/>
            <a:ext cx="5136025" cy="3296773"/>
          </a:xfrm>
          <a:prstGeom prst="rect">
            <a:avLst/>
          </a:prstGeom>
        </p:spPr>
      </p:pic>
      <p:pic>
        <p:nvPicPr>
          <p:cNvPr id="3" name="Picture 2">
            <a:extLst>
              <a:ext uri="{FF2B5EF4-FFF2-40B4-BE49-F238E27FC236}">
                <a16:creationId xmlns:a16="http://schemas.microsoft.com/office/drawing/2014/main" id="{7CD036ED-BC7E-47FB-93D0-E3BC5F80A0BE}"/>
              </a:ext>
            </a:extLst>
          </p:cNvPr>
          <p:cNvPicPr>
            <a:picLocks noChangeAspect="1"/>
          </p:cNvPicPr>
          <p:nvPr/>
        </p:nvPicPr>
        <p:blipFill>
          <a:blip r:embed="rId5"/>
          <a:stretch>
            <a:fillRect/>
          </a:stretch>
        </p:blipFill>
        <p:spPr>
          <a:xfrm>
            <a:off x="283029" y="4847949"/>
            <a:ext cx="4591200" cy="1837980"/>
          </a:xfrm>
          <a:prstGeom prst="rect">
            <a:avLst/>
          </a:prstGeom>
        </p:spPr>
      </p:pic>
      <p:sp>
        <p:nvSpPr>
          <p:cNvPr id="5" name="Rectangle 4">
            <a:extLst>
              <a:ext uri="{FF2B5EF4-FFF2-40B4-BE49-F238E27FC236}">
                <a16:creationId xmlns:a16="http://schemas.microsoft.com/office/drawing/2014/main" id="{CF68DE7A-73D8-4E58-862A-747E32B2EB7D}"/>
              </a:ext>
            </a:extLst>
          </p:cNvPr>
          <p:cNvSpPr/>
          <p:nvPr/>
        </p:nvSpPr>
        <p:spPr>
          <a:xfrm>
            <a:off x="5865295" y="4081962"/>
            <a:ext cx="4849856" cy="128319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2445338"/>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93935"/>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This Takes typically</a:t>
            </a:r>
            <a:r>
              <a:rPr kumimoji="0" lang="en-US" sz="4000" b="1" i="0" u="none" strike="noStrike" kern="1200" cap="none" spc="0" normalizeH="0" noProof="0" dirty="0">
                <a:ln>
                  <a:noFill/>
                </a:ln>
                <a:solidFill>
                  <a:srgbClr val="004076"/>
                </a:solidFill>
                <a:effectLst/>
                <a:uLnTx/>
                <a:uFillTx/>
                <a:latin typeface="Arial"/>
                <a:ea typeface="+mn-ea"/>
                <a:cs typeface="+mn-cs"/>
              </a:rPr>
              <a:t> 1-2 weeks</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sp>
        <p:nvSpPr>
          <p:cNvPr id="4" name="Text Placeholder 6">
            <a:extLst>
              <a:ext uri="{FF2B5EF4-FFF2-40B4-BE49-F238E27FC236}">
                <a16:creationId xmlns:a16="http://schemas.microsoft.com/office/drawing/2014/main" id="{951ACB27-ED12-4562-A63C-72FA23045A67}"/>
              </a:ext>
            </a:extLst>
          </p:cNvPr>
          <p:cNvSpPr txBox="1">
            <a:spLocks/>
          </p:cNvSpPr>
          <p:nvPr/>
        </p:nvSpPr>
        <p:spPr bwMode="auto">
          <a:xfrm>
            <a:off x="738898" y="1653492"/>
            <a:ext cx="11167351" cy="1443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At UTSW, 5day pre-planning timeline</a:t>
            </a:r>
            <a:endParaRPr kumimoji="0" lang="en-US" sz="1800" b="1" i="0" u="none" strike="noStrike" kern="0" cap="none" spc="0" normalizeH="0" baseline="0" noProof="0" dirty="0">
              <a:ln>
                <a:noFill/>
              </a:ln>
              <a:solidFill>
                <a:srgbClr val="0070C0"/>
              </a:solidFill>
              <a:effectLst/>
              <a:uLnTx/>
              <a:uFillTx/>
              <a:latin typeface="Arial"/>
              <a:ea typeface="+mn-ea"/>
              <a:cs typeface="+mn-cs"/>
            </a:endParaRP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2 days contouring</a:t>
            </a: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2days planning </a:t>
            </a: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1 day Quality Assurance</a:t>
            </a:r>
          </a:p>
        </p:txBody>
      </p:sp>
      <p:sp>
        <p:nvSpPr>
          <p:cNvPr id="6" name="TextBox 5"/>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
        <p:nvSpPr>
          <p:cNvPr id="8" name="Title 2"/>
          <p:cNvSpPr txBox="1">
            <a:spLocks/>
          </p:cNvSpPr>
          <p:nvPr/>
        </p:nvSpPr>
        <p:spPr>
          <a:xfrm>
            <a:off x="142875" y="3687138"/>
            <a:ext cx="10963275" cy="523311"/>
          </a:xfrm>
          <a:prstGeom prst="rect">
            <a:avLst/>
          </a:prstGeom>
        </p:spPr>
        <p:txBody>
          <a:bodyPr>
            <a:no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a:defRPr/>
            </a:pPr>
            <a:r>
              <a:rPr lang="en-US" sz="5400" dirty="0">
                <a:solidFill>
                  <a:srgbClr val="FF0000"/>
                </a:solidFill>
              </a:rPr>
              <a:t>BUT patients ask questions, especially in Texas!</a:t>
            </a:r>
            <a:endParaRPr lang="en-US" sz="5400" dirty="0"/>
          </a:p>
        </p:txBody>
      </p:sp>
    </p:spTree>
    <p:extLst>
      <p:ext uri="{BB962C8B-B14F-4D97-AF65-F5344CB8AC3E}">
        <p14:creationId xmlns:p14="http://schemas.microsoft.com/office/powerpoint/2010/main" val="2663694908"/>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488"/>
            <a:ext cx="12191999" cy="523311"/>
          </a:xfrm>
        </p:spPr>
        <p:txBody>
          <a:bodyPr>
            <a:normAutofit fontScale="90000"/>
          </a:bodyPr>
          <a:lstStyle/>
          <a:p>
            <a:pPr>
              <a:defRPr/>
            </a:pPr>
            <a:r>
              <a:rPr lang="en-US" dirty="0">
                <a:solidFill>
                  <a:srgbClr val="FF0000"/>
                </a:solidFill>
              </a:rPr>
              <a:t>A Friendly Texan Patient quizzes Radiation Oncologist during On Treatment Visit </a:t>
            </a:r>
            <a:endParaRPr lang="en-US" dirty="0"/>
          </a:p>
        </p:txBody>
      </p:sp>
      <p:pic>
        <p:nvPicPr>
          <p:cNvPr id="4" name="Picture 3"/>
          <p:cNvPicPr>
            <a:picLocks noChangeAspect="1"/>
          </p:cNvPicPr>
          <p:nvPr/>
        </p:nvPicPr>
        <p:blipFill>
          <a:blip r:embed="rId2"/>
          <a:stretch>
            <a:fillRect/>
          </a:stretch>
        </p:blipFill>
        <p:spPr>
          <a:xfrm>
            <a:off x="7165518" y="1595141"/>
            <a:ext cx="5026481" cy="2917007"/>
          </a:xfrm>
          <a:prstGeom prst="rect">
            <a:avLst/>
          </a:prstGeom>
        </p:spPr>
      </p:pic>
      <p:sp>
        <p:nvSpPr>
          <p:cNvPr id="9" name="TextBox 8"/>
          <p:cNvSpPr txBox="1"/>
          <p:nvPr/>
        </p:nvSpPr>
        <p:spPr>
          <a:xfrm>
            <a:off x="7165518" y="1726463"/>
            <a:ext cx="3553089" cy="369332"/>
          </a:xfrm>
          <a:prstGeom prst="rect">
            <a:avLst/>
          </a:prstGeom>
          <a:noFill/>
          <a:ln w="53975">
            <a:solidFill>
              <a:srgbClr val="FFFF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Ordinary Rad Onc MD in Texas</a:t>
            </a:r>
          </a:p>
        </p:txBody>
      </p:sp>
      <p:sp>
        <p:nvSpPr>
          <p:cNvPr id="10" name="TextBox 9"/>
          <p:cNvSpPr txBox="1"/>
          <p:nvPr/>
        </p:nvSpPr>
        <p:spPr>
          <a:xfrm>
            <a:off x="10270616" y="2844759"/>
            <a:ext cx="1847493" cy="646331"/>
          </a:xfrm>
          <a:prstGeom prst="rect">
            <a:avLst/>
          </a:prstGeom>
          <a:noFill/>
          <a:ln w="44450">
            <a:solidFill>
              <a:srgbClr val="FFFF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Ordinary Texas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Cancer Patient</a:t>
            </a:r>
          </a:p>
        </p:txBody>
      </p:sp>
      <p:sp>
        <p:nvSpPr>
          <p:cNvPr id="2" name="TextBox 1"/>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9127476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488"/>
            <a:ext cx="12191999" cy="523311"/>
          </a:xfrm>
        </p:spPr>
        <p:txBody>
          <a:bodyPr>
            <a:normAutofit fontScale="90000"/>
          </a:bodyPr>
          <a:lstStyle/>
          <a:p>
            <a:pPr>
              <a:defRPr/>
            </a:pPr>
            <a:r>
              <a:rPr lang="en-US" dirty="0">
                <a:solidFill>
                  <a:srgbClr val="FF0000"/>
                </a:solidFill>
              </a:rPr>
              <a:t>A Friendly Texan Patient quizzes Radiation Oncologist during On Treatment Visit </a:t>
            </a:r>
            <a:endParaRPr lang="en-US" dirty="0"/>
          </a:p>
        </p:txBody>
      </p:sp>
      <p:sp>
        <p:nvSpPr>
          <p:cNvPr id="8" name="Text Placeholder 6">
            <a:extLst>
              <a:ext uri="{FF2B5EF4-FFF2-40B4-BE49-F238E27FC236}">
                <a16:creationId xmlns:a16="http://schemas.microsoft.com/office/drawing/2014/main" id="{951ACB27-ED12-4562-A63C-72FA23045A67}"/>
              </a:ext>
            </a:extLst>
          </p:cNvPr>
          <p:cNvSpPr txBox="1">
            <a:spLocks/>
          </p:cNvSpPr>
          <p:nvPr/>
        </p:nvSpPr>
        <p:spPr bwMode="auto">
          <a:xfrm>
            <a:off x="17085" y="543035"/>
            <a:ext cx="9215040" cy="565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70C0"/>
                </a:solidFill>
                <a:effectLst/>
                <a:uLnTx/>
                <a:uFillTx/>
                <a:latin typeface="Arial"/>
                <a:ea typeface="+mn-ea"/>
                <a:cs typeface="+mn-cs"/>
              </a:rPr>
              <a:t>Patient asks:</a:t>
            </a: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What?? Doc, you are treating me with a plan you generated weeks ago? </a:t>
            </a: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Is my bowel still far from tumor?</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Geometric (location) c</a:t>
            </a:r>
            <a:r>
              <a:rPr kumimoji="0" lang="en-US" sz="1800" b="1" i="0" u="none" strike="noStrike" kern="0" cap="none" spc="0" normalizeH="0" baseline="0" noProof="0" dirty="0" err="1">
                <a:ln>
                  <a:noFill/>
                </a:ln>
                <a:solidFill>
                  <a:srgbClr val="00B050"/>
                </a:solidFill>
                <a:effectLst/>
                <a:uLnTx/>
                <a:uFillTx/>
                <a:latin typeface="Arial"/>
                <a:ea typeface="+mn-ea"/>
                <a:cs typeface="+mn-cs"/>
              </a:rPr>
              <a:t>hanges</a:t>
            </a:r>
            <a:r>
              <a:rPr kumimoji="0" lang="en-US" sz="1800" b="1" i="0" u="none" strike="noStrike" kern="0" cap="none" spc="0" normalizeH="0" baseline="0" noProof="0" dirty="0">
                <a:ln>
                  <a:noFill/>
                </a:ln>
                <a:solidFill>
                  <a:srgbClr val="00B050"/>
                </a:solidFill>
                <a:effectLst/>
                <a:uLnTx/>
                <a:uFillTx/>
                <a:latin typeface="Arial"/>
                <a:ea typeface="+mn-ea"/>
                <a:cs typeface="+mn-cs"/>
              </a:rPr>
              <a:t> of OAR from Fraction to Fraction</a:t>
            </a:r>
            <a:endParaRPr kumimoji="0" lang="en-US" sz="1800" b="0" i="0" u="none" strike="noStrike" kern="0" cap="none" spc="0" normalizeH="0" baseline="0" noProof="0" dirty="0">
              <a:ln>
                <a:noFill/>
              </a:ln>
              <a:solidFill>
                <a:srgbClr val="00B05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70C0"/>
                </a:solidFill>
                <a:effectLst/>
                <a:uLnTx/>
                <a:uFillTx/>
                <a:latin typeface="Arial"/>
                <a:ea typeface="+mn-ea"/>
                <a:cs typeface="+mn-cs"/>
              </a:rPr>
              <a:t>Patient asks: </a:t>
            </a: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Doc, is my tumor getting smaller?</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Geometric(size) changes of tumor during therapy course</a:t>
            </a:r>
            <a:endParaRPr kumimoji="0" lang="en-US" sz="1800" b="0" i="0" u="none" strike="noStrike" kern="0" cap="none" spc="0" normalizeH="0" baseline="0" noProof="0" dirty="0">
              <a:ln>
                <a:noFill/>
              </a:ln>
              <a:solidFill>
                <a:srgbClr val="00B05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70C0"/>
                </a:solidFill>
                <a:effectLst/>
                <a:uLnTx/>
                <a:uFillTx/>
                <a:latin typeface="Arial"/>
                <a:ea typeface="+mn-ea"/>
                <a:cs typeface="+mn-cs"/>
              </a:rPr>
              <a:t>Patient asks: </a:t>
            </a: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Doc, did you hit all targets today?</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Geometric(location) changes of targets Frac. to Frac.</a:t>
            </a:r>
            <a:endParaRPr kumimoji="0" lang="en-US" sz="2000" b="1" i="0" u="none" strike="noStrike" kern="0" cap="none" spc="0" normalizeH="0" baseline="0" noProof="0" dirty="0">
              <a:ln>
                <a:noFill/>
              </a:ln>
              <a:solidFill>
                <a:srgbClr val="0070C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70C0"/>
                </a:solidFill>
                <a:effectLst/>
                <a:uLnTx/>
                <a:uFillTx/>
                <a:latin typeface="Arial"/>
                <a:ea typeface="+mn-ea"/>
                <a:cs typeface="+mn-cs"/>
              </a:rPr>
              <a:t>Patient asks: </a:t>
            </a: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Doc, did you kill my tumor or is it still alive?</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Functional tumor changes during therapy course</a:t>
            </a:r>
            <a:endParaRPr kumimoji="0" lang="en-US" sz="1800" b="0" i="0" u="none" strike="noStrike" kern="0" cap="none" spc="0" normalizeH="0" baseline="0" noProof="0" dirty="0">
              <a:ln>
                <a:noFill/>
              </a:ln>
              <a:solidFill>
                <a:srgbClr val="00B05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70C0"/>
                </a:solidFill>
                <a:effectLst/>
                <a:uLnTx/>
                <a:uFillTx/>
                <a:latin typeface="Arial"/>
                <a:ea typeface="+mn-ea"/>
                <a:cs typeface="+mn-cs"/>
              </a:rPr>
              <a:t>Patient asks: </a:t>
            </a: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Doc, I started to have diarrhea, did you injure my bowel?</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Functional OAR changes during therapy course</a:t>
            </a:r>
            <a:endParaRPr kumimoji="0" lang="en-US" sz="1800" b="0" i="0" u="none" strike="noStrike" kern="0" cap="none" spc="0" normalizeH="0" baseline="0" noProof="0" dirty="0">
              <a:ln>
                <a:noFill/>
              </a:ln>
              <a:solidFill>
                <a:srgbClr val="00B05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70C0"/>
                </a:solidFill>
                <a:effectLst/>
                <a:uLnTx/>
                <a:uFillTx/>
                <a:latin typeface="Arial"/>
                <a:ea typeface="+mn-ea"/>
                <a:cs typeface="+mn-cs"/>
              </a:rPr>
              <a:t>Patient asks: </a:t>
            </a:r>
            <a:r>
              <a:rPr kumimoji="0" lang="en-US" sz="1600" b="1" i="0" u="none" strike="noStrike" kern="0" cap="none" spc="0" normalizeH="0" baseline="0" noProof="0" dirty="0">
                <a:ln>
                  <a:noFill/>
                </a:ln>
                <a:solidFill>
                  <a:srgbClr val="424242"/>
                </a:solidFill>
                <a:effectLst/>
                <a:uLnTx/>
                <a:uFillTx/>
                <a:latin typeface="Arial"/>
                <a:ea typeface="+mn-ea"/>
                <a:cs typeface="+mn-cs"/>
              </a:rPr>
              <a:t>.</a:t>
            </a: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1600" b="1" i="0" u="none" strike="noStrike" kern="0" cap="none" spc="0" normalizeH="0" baseline="0" noProof="0" dirty="0">
                <a:ln>
                  <a:noFill/>
                </a:ln>
                <a:solidFill>
                  <a:srgbClr val="424242"/>
                </a:solidFill>
                <a:effectLst/>
                <a:uLnTx/>
                <a:uFillTx/>
                <a:latin typeface="Arial"/>
                <a:ea typeface="+mn-ea"/>
                <a:cs typeface="+mn-cs"/>
              </a:rPr>
              <a:t>Is my tumor really hit when you shoot the beam?</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Visualization of target during beam on</a:t>
            </a: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0" marR="0" lvl="0" indent="0" algn="l" defTabSz="457200" rtl="0" eaLnBrk="1" fontAlgn="base" latinLnBrk="0" hangingPunct="1">
              <a:lnSpc>
                <a:spcPct val="11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424242"/>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2000" b="0" i="0" u="none" strike="noStrike" kern="0" cap="none" spc="0" normalizeH="0" baseline="0" noProof="0" dirty="0">
              <a:ln>
                <a:noFill/>
              </a:ln>
              <a:solidFill>
                <a:srgbClr val="424242"/>
              </a:solidFill>
              <a:effectLst/>
              <a:uLnTx/>
              <a:uFillTx/>
              <a:latin typeface="Arial"/>
              <a:ea typeface="+mn-ea"/>
              <a:cs typeface="+mn-cs"/>
            </a:endParaRPr>
          </a:p>
        </p:txBody>
      </p:sp>
      <p:pic>
        <p:nvPicPr>
          <p:cNvPr id="4" name="Picture 3"/>
          <p:cNvPicPr>
            <a:picLocks noChangeAspect="1"/>
          </p:cNvPicPr>
          <p:nvPr/>
        </p:nvPicPr>
        <p:blipFill>
          <a:blip r:embed="rId3"/>
          <a:stretch>
            <a:fillRect/>
          </a:stretch>
        </p:blipFill>
        <p:spPr>
          <a:xfrm>
            <a:off x="7165518" y="1599495"/>
            <a:ext cx="5026481" cy="2917007"/>
          </a:xfrm>
          <a:prstGeom prst="rect">
            <a:avLst/>
          </a:prstGeom>
        </p:spPr>
      </p:pic>
      <p:sp>
        <p:nvSpPr>
          <p:cNvPr id="9" name="TextBox 8"/>
          <p:cNvSpPr txBox="1"/>
          <p:nvPr/>
        </p:nvSpPr>
        <p:spPr>
          <a:xfrm>
            <a:off x="7165518" y="1730817"/>
            <a:ext cx="355308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Ordinary Rad Onc MD in Texas</a:t>
            </a:r>
          </a:p>
        </p:txBody>
      </p:sp>
      <p:sp>
        <p:nvSpPr>
          <p:cNvPr id="10" name="TextBox 9"/>
          <p:cNvSpPr txBox="1"/>
          <p:nvPr/>
        </p:nvSpPr>
        <p:spPr>
          <a:xfrm>
            <a:off x="10285445" y="2645913"/>
            <a:ext cx="1847493"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Ordinary Texas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Cancer Patient</a:t>
            </a:r>
          </a:p>
        </p:txBody>
      </p:sp>
      <p:sp>
        <p:nvSpPr>
          <p:cNvPr id="2" name="TextBox 1"/>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
        <p:nvSpPr>
          <p:cNvPr id="5" name="Rectangle 4">
            <a:extLst>
              <a:ext uri="{FF2B5EF4-FFF2-40B4-BE49-F238E27FC236}">
                <a16:creationId xmlns:a16="http://schemas.microsoft.com/office/drawing/2014/main" id="{F7302507-BB1B-4910-81A8-DE60AFA848EE}"/>
              </a:ext>
            </a:extLst>
          </p:cNvPr>
          <p:cNvSpPr/>
          <p:nvPr/>
        </p:nvSpPr>
        <p:spPr>
          <a:xfrm>
            <a:off x="17085" y="3344517"/>
            <a:ext cx="6710286" cy="1710809"/>
          </a:xfrm>
          <a:prstGeom prst="rect">
            <a:avLst/>
          </a:prstGeom>
          <a:noFill/>
          <a:ln w="793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A0036F10-688D-497A-82C8-F86A145F5EA1}"/>
              </a:ext>
            </a:extLst>
          </p:cNvPr>
          <p:cNvSpPr txBox="1"/>
          <p:nvPr/>
        </p:nvSpPr>
        <p:spPr>
          <a:xfrm>
            <a:off x="7056783" y="5397532"/>
            <a:ext cx="494250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24242"/>
                </a:solidFill>
                <a:effectLst/>
                <a:uLnTx/>
                <a:uFillTx/>
                <a:latin typeface="Arial"/>
                <a:ea typeface="+mn-ea"/>
                <a:cs typeface="+mn-cs"/>
              </a:rPr>
              <a:t>Especially these as Dr. Timmerman mentioned</a:t>
            </a:r>
          </a:p>
        </p:txBody>
      </p:sp>
      <p:cxnSp>
        <p:nvCxnSpPr>
          <p:cNvPr id="11" name="Straight Arrow Connector 10">
            <a:extLst>
              <a:ext uri="{FF2B5EF4-FFF2-40B4-BE49-F238E27FC236}">
                <a16:creationId xmlns:a16="http://schemas.microsoft.com/office/drawing/2014/main" id="{645C390E-BCC5-4FDF-94BE-10D1309A5D78}"/>
              </a:ext>
            </a:extLst>
          </p:cNvPr>
          <p:cNvCxnSpPr/>
          <p:nvPr/>
        </p:nvCxnSpPr>
        <p:spPr>
          <a:xfrm flipH="1" flipV="1">
            <a:off x="6907696" y="4999383"/>
            <a:ext cx="596417" cy="298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96212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0008" y="701224"/>
            <a:ext cx="11294918" cy="440120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AND NO! THE DISCUSSION IS NOT OVER YET!</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Because the moment MD starts to inform patient about statistical outcomes of clinical trial XXXX relevant to patient disease, </a:t>
            </a:r>
            <a:r>
              <a:rPr kumimoji="0" lang="en-US" sz="4000" b="1" i="0" u="none" strike="noStrike" kern="1200" cap="none" spc="0" normalizeH="0" baseline="0" noProof="0" dirty="0">
                <a:ln>
                  <a:noFill/>
                </a:ln>
                <a:solidFill>
                  <a:srgbClr val="FF0000"/>
                </a:solidFill>
                <a:effectLst/>
                <a:uLnTx/>
                <a:uFillTx/>
                <a:latin typeface="Arial"/>
                <a:ea typeface="+mn-ea"/>
                <a:cs typeface="+mn-cs"/>
              </a:rPr>
              <a:t>patient will scream</a:t>
            </a:r>
            <a:r>
              <a:rPr kumimoji="0" lang="en-US" sz="4000" b="1" i="0" u="none" strike="noStrike" kern="1200" cap="none" spc="0" normalizeH="0" baseline="0" noProof="0" dirty="0">
                <a:ln>
                  <a:noFill/>
                </a:ln>
                <a:solidFill>
                  <a:srgbClr val="004076"/>
                </a:solidFill>
                <a:effectLst/>
                <a:uLnTx/>
                <a:uFillTx/>
                <a:latin typeface="Arial"/>
                <a:ea typeface="+mn-ea"/>
                <a:cs typeface="+mn-cs"/>
              </a:rPr>
              <a:t>: </a:t>
            </a:r>
          </a:p>
        </p:txBody>
      </p:sp>
      <p:sp>
        <p:nvSpPr>
          <p:cNvPr id="4" name="TextBox 3"/>
          <p:cNvSpPr txBox="1"/>
          <p:nvPr/>
        </p:nvSpPr>
        <p:spPr>
          <a:xfrm>
            <a:off x="5645989" y="6352163"/>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a:ea typeface="+mn-ea"/>
                <a:cs typeface="+mn-cs"/>
              </a:rPr>
              <a:t>Arnold Pompoš PhD</a:t>
            </a:r>
          </a:p>
        </p:txBody>
      </p:sp>
    </p:spTree>
    <p:extLst>
      <p:ext uri="{BB962C8B-B14F-4D97-AF65-F5344CB8AC3E}">
        <p14:creationId xmlns:p14="http://schemas.microsoft.com/office/powerpoint/2010/main" val="1441258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488"/>
            <a:ext cx="12191999" cy="523311"/>
          </a:xfrm>
        </p:spPr>
        <p:txBody>
          <a:bodyPr>
            <a:normAutofit/>
          </a:bodyPr>
          <a:lstStyle/>
          <a:p>
            <a:pPr>
              <a:defRPr/>
            </a:pPr>
            <a:r>
              <a:rPr lang="en-US" dirty="0">
                <a:solidFill>
                  <a:srgbClr val="FF0000"/>
                </a:solidFill>
              </a:rPr>
              <a:t>A Friendly Texan Patient quiz continues!</a:t>
            </a:r>
            <a:endParaRPr lang="en-US" dirty="0"/>
          </a:p>
        </p:txBody>
      </p:sp>
      <p:sp>
        <p:nvSpPr>
          <p:cNvPr id="8" name="Text Placeholder 6">
            <a:extLst>
              <a:ext uri="{FF2B5EF4-FFF2-40B4-BE49-F238E27FC236}">
                <a16:creationId xmlns:a16="http://schemas.microsoft.com/office/drawing/2014/main" id="{951ACB27-ED12-4562-A63C-72FA23045A67}"/>
              </a:ext>
            </a:extLst>
          </p:cNvPr>
          <p:cNvSpPr txBox="1">
            <a:spLocks/>
          </p:cNvSpPr>
          <p:nvPr/>
        </p:nvSpPr>
        <p:spPr bwMode="auto">
          <a:xfrm>
            <a:off x="165463" y="972477"/>
            <a:ext cx="6826314" cy="2618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300" b="1" i="0" u="none" strike="noStrike" kern="1200" cap="none" spc="0" normalizeH="0" baseline="0" noProof="0" dirty="0">
                <a:ln>
                  <a:noFill/>
                </a:ln>
                <a:solidFill>
                  <a:srgbClr val="FF0000"/>
                </a:solidFill>
                <a:effectLst/>
                <a:uLnTx/>
                <a:uFillTx/>
                <a:latin typeface="Arial"/>
                <a:ea typeface="+mn-ea"/>
                <a:cs typeface="+mn-cs"/>
              </a:rPr>
              <a:t>WHAT DO YOU MEAN BY: </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300" b="1" i="0" u="none" strike="noStrike" kern="1200" cap="none" spc="0" normalizeH="0" baseline="0" noProof="0" dirty="0">
                <a:ln>
                  <a:noFill/>
                </a:ln>
                <a:solidFill>
                  <a:srgbClr val="002060"/>
                </a:solidFill>
                <a:effectLst/>
                <a:uLnTx/>
                <a:uFillTx/>
                <a:latin typeface="Arial"/>
                <a:ea typeface="+mn-ea"/>
                <a:cs typeface="+mn-cs"/>
              </a:rPr>
              <a:t>“If there were 1000 of  you, 800 I will cure but 200 I will not”</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300" b="1" i="0" u="none" strike="noStrike" kern="1200" cap="none" spc="0" normalizeH="0" baseline="0" noProof="0" dirty="0">
                <a:ln>
                  <a:noFill/>
                </a:ln>
                <a:solidFill>
                  <a:srgbClr val="FF0000"/>
                </a:solidFill>
                <a:effectLst/>
                <a:uLnTx/>
                <a:uFillTx/>
                <a:latin typeface="Arial"/>
                <a:ea typeface="+mn-ea"/>
                <a:cs typeface="+mn-cs"/>
              </a:rPr>
              <a:t>DUDE! I AM ONLY 1</a:t>
            </a: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rgbClr val="002060"/>
                </a:solidFill>
                <a:effectLst/>
                <a:uLnTx/>
                <a:uFillTx/>
                <a:latin typeface="Arial"/>
                <a:ea typeface="+mn-ea"/>
                <a:cs typeface="+mn-cs"/>
              </a:rPr>
              <a:t>There is no 1000 of me!!!</a:t>
            </a:r>
            <a:endParaRPr kumimoji="0" lang="en-US" sz="1300" b="1" i="0" u="none" strike="noStrike" kern="0" cap="none" spc="0" normalizeH="0" baseline="0" noProof="0" dirty="0">
              <a:ln>
                <a:noFill/>
              </a:ln>
              <a:solidFill>
                <a:srgbClr val="002060"/>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500" b="1" i="0" u="none" strike="noStrike" kern="0" cap="none" spc="0" normalizeH="0" baseline="0" noProof="0" dirty="0">
              <a:ln>
                <a:noFill/>
              </a:ln>
              <a:solidFill>
                <a:srgbClr val="424242"/>
              </a:solidFill>
              <a:effectLst/>
              <a:uLnTx/>
              <a:uFillTx/>
              <a:latin typeface="Arial"/>
              <a:ea typeface="+mn-ea"/>
              <a:cs typeface="+mn-cs"/>
            </a:endParaRPr>
          </a:p>
          <a:p>
            <a:pPr marL="457200" marR="0" lvl="1" indent="0" algn="l" defTabSz="457200" rtl="0" eaLnBrk="1" fontAlgn="base" latinLnBrk="0" hangingPunct="1">
              <a:lnSpc>
                <a:spcPct val="110000"/>
              </a:lnSpc>
              <a:spcBef>
                <a:spcPct val="0"/>
              </a:spcBef>
              <a:spcAft>
                <a:spcPct val="0"/>
              </a:spcAft>
              <a:buClrTx/>
              <a:buSzPct val="80000"/>
              <a:buFontTx/>
              <a:buNone/>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                                                    </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endParaRPr kumimoji="0" lang="en-US" sz="1800" b="1" i="0" u="none" strike="noStrike" kern="0" cap="none" spc="0" normalizeH="0" baseline="0" noProof="0" dirty="0">
              <a:ln>
                <a:noFill/>
              </a:ln>
              <a:solidFill>
                <a:srgbClr val="00B050"/>
              </a:solidFill>
              <a:effectLst/>
              <a:uLnTx/>
              <a:uFillTx/>
              <a:latin typeface="Arial"/>
              <a:ea typeface="+mn-ea"/>
              <a:cs typeface="+mn-cs"/>
            </a:endParaRPr>
          </a:p>
          <a:p>
            <a:pPr marL="457200" marR="0" lvl="1" indent="0" algn="l" defTabSz="457200" rtl="0" eaLnBrk="1" fontAlgn="base" latinLnBrk="0" hangingPunct="1">
              <a:lnSpc>
                <a:spcPct val="110000"/>
              </a:lnSpc>
              <a:spcBef>
                <a:spcPct val="0"/>
              </a:spcBef>
              <a:spcAft>
                <a:spcPct val="0"/>
              </a:spcAft>
              <a:buClrTx/>
              <a:buSzPct val="80000"/>
              <a:buFontTx/>
              <a:buNone/>
              <a:tabLst/>
              <a:defRPr/>
            </a:pPr>
            <a:r>
              <a:rPr kumimoji="0" lang="en-US" sz="1800" b="1" i="0" u="none" strike="noStrike" kern="0" cap="none" spc="0" normalizeH="0" baseline="0" noProof="0" dirty="0">
                <a:ln>
                  <a:noFill/>
                </a:ln>
                <a:solidFill>
                  <a:srgbClr val="00B050"/>
                </a:solidFill>
                <a:effectLst/>
                <a:uLnTx/>
                <a:uFillTx/>
                <a:latin typeface="Arial"/>
                <a:ea typeface="+mn-ea"/>
                <a:cs typeface="+mn-cs"/>
              </a:rPr>
              <a:t>       </a:t>
            </a:r>
            <a:r>
              <a:rPr kumimoji="0" lang="en-US" sz="3200" b="1" i="0" u="none" strike="noStrike" kern="0" cap="none" spc="0" normalizeH="0" baseline="0" noProof="0" dirty="0">
                <a:ln>
                  <a:noFill/>
                </a:ln>
                <a:solidFill>
                  <a:srgbClr val="00B050"/>
                </a:solidFill>
                <a:effectLst/>
                <a:highlight>
                  <a:srgbClr val="FFFF00"/>
                </a:highlight>
                <a:uLnTx/>
                <a:uFillTx/>
                <a:latin typeface="Arial"/>
                <a:ea typeface="+mn-ea"/>
                <a:cs typeface="+mn-cs"/>
              </a:rPr>
              <a:t>Are you curing ME or not?</a:t>
            </a:r>
            <a:endParaRPr kumimoji="0" lang="en-US" sz="3200" b="1" i="0" u="none" strike="noStrike" kern="0" cap="none" spc="0" normalizeH="0" baseline="0" noProof="0" dirty="0">
              <a:ln>
                <a:noFill/>
              </a:ln>
              <a:solidFill>
                <a:srgbClr val="424242"/>
              </a:solidFill>
              <a:effectLst/>
              <a:highlight>
                <a:srgbClr val="FFFF00"/>
              </a:highligh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0" marR="0" lvl="0" indent="0" algn="l" defTabSz="457200" rtl="0" eaLnBrk="1" fontAlgn="base" latinLnBrk="0" hangingPunct="1">
              <a:lnSpc>
                <a:spcPct val="11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424242"/>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2000" b="0" i="0" u="none" strike="noStrike" kern="0" cap="none" spc="0" normalizeH="0" baseline="0" noProof="0" dirty="0">
              <a:ln>
                <a:noFill/>
              </a:ln>
              <a:solidFill>
                <a:srgbClr val="424242"/>
              </a:solidFill>
              <a:effectLst/>
              <a:uLnTx/>
              <a:uFillTx/>
              <a:latin typeface="Arial"/>
              <a:ea typeface="+mn-ea"/>
              <a:cs typeface="+mn-cs"/>
            </a:endParaRPr>
          </a:p>
        </p:txBody>
      </p:sp>
      <p:pic>
        <p:nvPicPr>
          <p:cNvPr id="4" name="Picture 3"/>
          <p:cNvPicPr>
            <a:picLocks noChangeAspect="1"/>
          </p:cNvPicPr>
          <p:nvPr/>
        </p:nvPicPr>
        <p:blipFill>
          <a:blip r:embed="rId3"/>
          <a:stretch>
            <a:fillRect/>
          </a:stretch>
        </p:blipFill>
        <p:spPr>
          <a:xfrm>
            <a:off x="7165518" y="1599495"/>
            <a:ext cx="5026481" cy="2917007"/>
          </a:xfrm>
          <a:prstGeom prst="rect">
            <a:avLst/>
          </a:prstGeom>
        </p:spPr>
      </p:pic>
      <p:sp>
        <p:nvSpPr>
          <p:cNvPr id="9" name="TextBox 8"/>
          <p:cNvSpPr txBox="1"/>
          <p:nvPr/>
        </p:nvSpPr>
        <p:spPr>
          <a:xfrm>
            <a:off x="7165518" y="1730817"/>
            <a:ext cx="355308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Ordinary Rad Onc MD in Texas</a:t>
            </a:r>
          </a:p>
        </p:txBody>
      </p:sp>
      <p:sp>
        <p:nvSpPr>
          <p:cNvPr id="10" name="TextBox 9"/>
          <p:cNvSpPr txBox="1"/>
          <p:nvPr/>
        </p:nvSpPr>
        <p:spPr>
          <a:xfrm>
            <a:off x="10285445" y="2645913"/>
            <a:ext cx="1847493"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Ordinary Texas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Cancer Patient</a:t>
            </a:r>
          </a:p>
        </p:txBody>
      </p:sp>
      <p:sp>
        <p:nvSpPr>
          <p:cNvPr id="2" name="TextBox 1"/>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11" name="Picture 2" descr="Clearing: a one-size-fits-all logic dominates | Times Higher Education (TH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37153" y="3412721"/>
            <a:ext cx="3079749" cy="205316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6">
            <a:extLst>
              <a:ext uri="{FF2B5EF4-FFF2-40B4-BE49-F238E27FC236}">
                <a16:creationId xmlns:a16="http://schemas.microsoft.com/office/drawing/2014/main" id="{951ACB27-ED12-4562-A63C-72FA23045A67}"/>
              </a:ext>
            </a:extLst>
          </p:cNvPr>
          <p:cNvSpPr txBox="1">
            <a:spLocks/>
          </p:cNvSpPr>
          <p:nvPr/>
        </p:nvSpPr>
        <p:spPr bwMode="auto">
          <a:xfrm>
            <a:off x="386261" y="2927378"/>
            <a:ext cx="6605516" cy="354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0" marR="0" lvl="0" indent="0" algn="l" defTabSz="457200" rtl="0" eaLnBrk="1" fontAlgn="base" latinLnBrk="0" hangingPunct="1">
              <a:lnSpc>
                <a:spcPct val="110000"/>
              </a:lnSpc>
              <a:spcBef>
                <a:spcPct val="0"/>
              </a:spcBef>
              <a:spcAft>
                <a:spcPct val="0"/>
              </a:spcAft>
              <a:buClrTx/>
              <a:buSzTx/>
              <a:buFontTx/>
              <a:buNone/>
              <a:tabLst/>
              <a:defRPr/>
            </a:pPr>
            <a:r>
              <a:rPr kumimoji="0" lang="en-US" sz="2400" b="1" i="0" u="none" strike="noStrike" kern="0" cap="none" spc="0" normalizeH="0" baseline="0" noProof="0" dirty="0">
                <a:ln>
                  <a:noFill/>
                </a:ln>
                <a:solidFill>
                  <a:srgbClr val="FF0000"/>
                </a:solidFill>
                <a:effectLst/>
                <a:uLnTx/>
                <a:uFillTx/>
                <a:latin typeface="Arial"/>
                <a:ea typeface="+mn-ea"/>
                <a:cs typeface="+mn-cs"/>
              </a:rPr>
              <a:t>Why are you doing One Size Fits All Practice on me?</a:t>
            </a:r>
          </a:p>
        </p:txBody>
      </p:sp>
    </p:spTree>
    <p:extLst>
      <p:ext uri="{BB962C8B-B14F-4D97-AF65-F5344CB8AC3E}">
        <p14:creationId xmlns:p14="http://schemas.microsoft.com/office/powerpoint/2010/main" val="150427722"/>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5861" y="10488"/>
            <a:ext cx="11206065" cy="523311"/>
          </a:xfrm>
        </p:spPr>
        <p:txBody>
          <a:bodyPr>
            <a:normAutofit/>
          </a:bodyPr>
          <a:lstStyle/>
          <a:p>
            <a:pPr>
              <a:defRPr/>
            </a:pPr>
            <a:r>
              <a:rPr lang="en-US" dirty="0">
                <a:solidFill>
                  <a:srgbClr val="FF0000"/>
                </a:solidFill>
              </a:rPr>
              <a:t>One Size fits all is suboptimal – not a good answer to patients</a:t>
            </a:r>
            <a:endParaRPr lang="en-US" dirty="0"/>
          </a:p>
        </p:txBody>
      </p:sp>
      <p:pic>
        <p:nvPicPr>
          <p:cNvPr id="4" name="Picture 3"/>
          <p:cNvPicPr>
            <a:picLocks noChangeAspect="1"/>
          </p:cNvPicPr>
          <p:nvPr/>
        </p:nvPicPr>
        <p:blipFill>
          <a:blip r:embed="rId3"/>
          <a:stretch>
            <a:fillRect/>
          </a:stretch>
        </p:blipFill>
        <p:spPr>
          <a:xfrm>
            <a:off x="3024187" y="795337"/>
            <a:ext cx="5819775" cy="4067175"/>
          </a:xfrm>
          <a:prstGeom prst="rect">
            <a:avLst/>
          </a:prstGeom>
        </p:spPr>
      </p:pic>
      <p:pic>
        <p:nvPicPr>
          <p:cNvPr id="5" name="Picture 4"/>
          <p:cNvPicPr>
            <a:picLocks noChangeAspect="1"/>
          </p:cNvPicPr>
          <p:nvPr/>
        </p:nvPicPr>
        <p:blipFill>
          <a:blip r:embed="rId4"/>
          <a:stretch>
            <a:fillRect/>
          </a:stretch>
        </p:blipFill>
        <p:spPr>
          <a:xfrm>
            <a:off x="8639175" y="4740507"/>
            <a:ext cx="3295650" cy="1365018"/>
          </a:xfrm>
          <a:prstGeom prst="rect">
            <a:avLst/>
          </a:prstGeom>
        </p:spPr>
      </p:pic>
      <p:pic>
        <p:nvPicPr>
          <p:cNvPr id="6" name="Picture 5"/>
          <p:cNvPicPr>
            <a:picLocks noChangeAspect="1"/>
          </p:cNvPicPr>
          <p:nvPr/>
        </p:nvPicPr>
        <p:blipFill>
          <a:blip r:embed="rId5"/>
          <a:stretch>
            <a:fillRect/>
          </a:stretch>
        </p:blipFill>
        <p:spPr>
          <a:xfrm>
            <a:off x="3871912" y="2405062"/>
            <a:ext cx="1514475" cy="790575"/>
          </a:xfrm>
          <a:prstGeom prst="rect">
            <a:avLst/>
          </a:prstGeom>
        </p:spPr>
      </p:pic>
    </p:spTree>
    <p:extLst>
      <p:ext uri="{BB962C8B-B14F-4D97-AF65-F5344CB8AC3E}">
        <p14:creationId xmlns:p14="http://schemas.microsoft.com/office/powerpoint/2010/main" val="1772805428"/>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5861" y="10488"/>
            <a:ext cx="11206065" cy="523311"/>
          </a:xfrm>
        </p:spPr>
        <p:txBody>
          <a:bodyPr>
            <a:normAutofit/>
          </a:bodyPr>
          <a:lstStyle/>
          <a:p>
            <a:pPr>
              <a:defRPr/>
            </a:pPr>
            <a:r>
              <a:rPr lang="en-US" dirty="0">
                <a:solidFill>
                  <a:srgbClr val="FF0000"/>
                </a:solidFill>
              </a:rPr>
              <a:t>Radiation Oncologist Responds to Patient : Relax </a:t>
            </a:r>
            <a:endParaRPr lang="en-US" dirty="0"/>
          </a:p>
        </p:txBody>
      </p:sp>
      <p:sp>
        <p:nvSpPr>
          <p:cNvPr id="8" name="Text Placeholder 6">
            <a:extLst>
              <a:ext uri="{FF2B5EF4-FFF2-40B4-BE49-F238E27FC236}">
                <a16:creationId xmlns:a16="http://schemas.microsoft.com/office/drawing/2014/main" id="{951ACB27-ED12-4562-A63C-72FA23045A67}"/>
              </a:ext>
            </a:extLst>
          </p:cNvPr>
          <p:cNvSpPr txBox="1">
            <a:spLocks/>
          </p:cNvSpPr>
          <p:nvPr/>
        </p:nvSpPr>
        <p:spPr bwMode="auto">
          <a:xfrm>
            <a:off x="300749" y="970620"/>
            <a:ext cx="7844875" cy="1765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My goal is to:</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Increase your survival chances</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Increase local control of your tumor</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Decrease your toxicities</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Improve your quality of life</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Minimize the uncertainty in your outcome prediction</a:t>
            </a:r>
            <a:endParaRPr kumimoji="0" lang="en-US" sz="2000" b="0" i="0" u="none" strike="noStrike" kern="0" cap="none" spc="0" normalizeH="0" baseline="0" noProof="0" dirty="0">
              <a:ln>
                <a:noFill/>
              </a:ln>
              <a:solidFill>
                <a:srgbClr val="424242"/>
              </a:solidFill>
              <a:effectLst/>
              <a:uLnTx/>
              <a:uFillTx/>
              <a:latin typeface="Arial"/>
              <a:ea typeface="+mn-ea"/>
              <a:cs typeface="+mn-cs"/>
            </a:endParaRPr>
          </a:p>
        </p:txBody>
      </p:sp>
      <p:pic>
        <p:nvPicPr>
          <p:cNvPr id="2" name="Picture 1"/>
          <p:cNvPicPr>
            <a:picLocks noChangeAspect="1"/>
          </p:cNvPicPr>
          <p:nvPr/>
        </p:nvPicPr>
        <p:blipFill>
          <a:blip r:embed="rId3"/>
          <a:stretch>
            <a:fillRect/>
          </a:stretch>
        </p:blipFill>
        <p:spPr>
          <a:xfrm>
            <a:off x="6836440" y="970620"/>
            <a:ext cx="3934077" cy="2086656"/>
          </a:xfrm>
          <a:prstGeom prst="rect">
            <a:avLst/>
          </a:prstGeom>
        </p:spPr>
      </p:pic>
      <p:sp>
        <p:nvSpPr>
          <p:cNvPr id="11" name="TextBox 10"/>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1026" name="Picture 2" descr="Robert Timmerman, M.D. - Faculty ...">
            <a:extLst>
              <a:ext uri="{FF2B5EF4-FFF2-40B4-BE49-F238E27FC236}">
                <a16:creationId xmlns:a16="http://schemas.microsoft.com/office/drawing/2014/main" id="{ABAA1F56-CC46-457F-AA85-7320F2BE42A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629" r="8853" b="9689"/>
          <a:stretch/>
        </p:blipFill>
        <p:spPr bwMode="auto">
          <a:xfrm>
            <a:off x="7482872" y="533799"/>
            <a:ext cx="1325503" cy="167382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7A6243B1-06F2-45D5-8BA0-581E3AAA3D38}"/>
              </a:ext>
            </a:extLst>
          </p:cNvPr>
          <p:cNvSpPr txBox="1"/>
          <p:nvPr/>
        </p:nvSpPr>
        <p:spPr>
          <a:xfrm>
            <a:off x="0" y="3159420"/>
            <a:ext cx="12192000" cy="169277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Arial"/>
                <a:ea typeface="+mn-ea"/>
                <a:cs typeface="+mn-cs"/>
              </a:rPr>
              <a:t> BY ENDING THE COURSE OF RADIATION THERAPY</a:t>
            </a:r>
          </a:p>
        </p:txBody>
      </p:sp>
      <p:sp>
        <p:nvSpPr>
          <p:cNvPr id="13" name="Rectangle 12">
            <a:extLst>
              <a:ext uri="{FF2B5EF4-FFF2-40B4-BE49-F238E27FC236}">
                <a16:creationId xmlns:a16="http://schemas.microsoft.com/office/drawing/2014/main" id="{1D2E6734-D00C-4DF7-B8D0-B99072EA9110}"/>
              </a:ext>
            </a:extLst>
          </p:cNvPr>
          <p:cNvSpPr/>
          <p:nvPr/>
        </p:nvSpPr>
        <p:spPr>
          <a:xfrm>
            <a:off x="4014651" y="3486096"/>
            <a:ext cx="3530954" cy="739588"/>
          </a:xfrm>
          <a:prstGeom prst="rect">
            <a:avLst/>
          </a:prstGeom>
          <a:noFill/>
          <a:ln w="666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4" name="TextBox 13">
            <a:extLst>
              <a:ext uri="{FF2B5EF4-FFF2-40B4-BE49-F238E27FC236}">
                <a16:creationId xmlns:a16="http://schemas.microsoft.com/office/drawing/2014/main" id="{A0F91186-4A72-4D64-853B-E43811A8958E}"/>
              </a:ext>
            </a:extLst>
          </p:cNvPr>
          <p:cNvSpPr txBox="1"/>
          <p:nvPr/>
        </p:nvSpPr>
        <p:spPr>
          <a:xfrm>
            <a:off x="121920" y="4852191"/>
            <a:ext cx="12009120"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Arial"/>
                <a:ea typeface="+mn-ea"/>
                <a:cs typeface="+mn-cs"/>
              </a:rPr>
              <a:t> BY PRACTICING ULTRAPERSONALIZATION OF YOUR CANCER CARE, </a:t>
            </a:r>
            <a:r>
              <a:rPr kumimoji="0" lang="en-US" sz="4000" b="1" i="0" u="none" strike="noStrike" kern="1200" cap="none" spc="0" normalizeH="0" baseline="0" noProof="0" dirty="0">
                <a:ln>
                  <a:noFill/>
                </a:ln>
                <a:solidFill>
                  <a:srgbClr val="00B050"/>
                </a:solidFill>
                <a:effectLst/>
                <a:uLnTx/>
                <a:uFillTx/>
                <a:latin typeface="Arial"/>
                <a:ea typeface="+mn-ea"/>
                <a:cs typeface="+mn-cs"/>
              </a:rPr>
              <a:t>PULSAR</a:t>
            </a:r>
          </a:p>
        </p:txBody>
      </p:sp>
      <p:sp>
        <p:nvSpPr>
          <p:cNvPr id="4" name="TextBox 3">
            <a:extLst>
              <a:ext uri="{FF2B5EF4-FFF2-40B4-BE49-F238E27FC236}">
                <a16:creationId xmlns:a16="http://schemas.microsoft.com/office/drawing/2014/main" id="{8F691250-32DA-4DA2-8735-FE9668551388}"/>
              </a:ext>
            </a:extLst>
          </p:cNvPr>
          <p:cNvSpPr txBox="1"/>
          <p:nvPr/>
        </p:nvSpPr>
        <p:spPr>
          <a:xfrm>
            <a:off x="9096103" y="5962658"/>
            <a:ext cx="309589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Arial"/>
                <a:ea typeface="+mn-ea"/>
                <a:cs typeface="+mn-cs"/>
              </a:rPr>
              <a:t>™Dr. Robert Timmerman</a:t>
            </a:r>
          </a:p>
        </p:txBody>
      </p:sp>
    </p:spTree>
    <p:extLst>
      <p:ext uri="{BB962C8B-B14F-4D97-AF65-F5344CB8AC3E}">
        <p14:creationId xmlns:p14="http://schemas.microsoft.com/office/powerpoint/2010/main" val="492289172"/>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FIRST, THE BIG PICTURE: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WHAT IS “ENDING THE COURSE”?</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1140568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35944"/>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Simple Algorithm of </a:t>
            </a:r>
            <a:r>
              <a:rPr kumimoji="0" lang="en-US" sz="4000" b="1" i="0" u="none" strike="noStrike" kern="1200" cap="none" spc="0" normalizeH="0" baseline="0" noProof="0" dirty="0" err="1">
                <a:ln>
                  <a:noFill/>
                </a:ln>
                <a:solidFill>
                  <a:srgbClr val="004076"/>
                </a:solidFill>
                <a:effectLst/>
                <a:uLnTx/>
                <a:uFillTx/>
                <a:latin typeface="Arial"/>
                <a:ea typeface="+mn-ea"/>
                <a:cs typeface="+mn-cs"/>
              </a:rPr>
              <a:t>Ultrapersonalization</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a:t>
            </a:r>
          </a:p>
        </p:txBody>
      </p:sp>
      <p:sp>
        <p:nvSpPr>
          <p:cNvPr id="4" name="TextBox 3"/>
          <p:cNvSpPr txBox="1"/>
          <p:nvPr/>
        </p:nvSpPr>
        <p:spPr>
          <a:xfrm>
            <a:off x="5607078" y="6470931"/>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
        <p:nvSpPr>
          <p:cNvPr id="5" name="Text Placeholder 6">
            <a:extLst>
              <a:ext uri="{FF2B5EF4-FFF2-40B4-BE49-F238E27FC236}">
                <a16:creationId xmlns:a16="http://schemas.microsoft.com/office/drawing/2014/main" id="{951ACB27-ED12-4562-A63C-72FA23045A67}"/>
              </a:ext>
            </a:extLst>
          </p:cNvPr>
          <p:cNvSpPr txBox="1">
            <a:spLocks/>
          </p:cNvSpPr>
          <p:nvPr/>
        </p:nvSpPr>
        <p:spPr bwMode="auto">
          <a:xfrm>
            <a:off x="545467" y="1261107"/>
            <a:ext cx="11167351" cy="31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457200" marR="0" lvl="0" indent="-457200" algn="l" defTabSz="457200" rtl="0" eaLnBrk="1" fontAlgn="base" latinLnBrk="0" hangingPunct="1">
              <a:lnSpc>
                <a:spcPct val="110000"/>
              </a:lnSpc>
              <a:spcBef>
                <a:spcPct val="0"/>
              </a:spcBef>
              <a:spcAft>
                <a:spcPct val="0"/>
              </a:spcAft>
              <a:buClrTx/>
              <a:buSzTx/>
              <a:buFont typeface="+mj-lt"/>
              <a:buAutoNum type="arabicPeriod"/>
              <a:tabLst/>
              <a:defRPr/>
            </a:pP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Identify a set of FEATURES </a:t>
            </a:r>
            <a:r>
              <a:rPr kumimoji="0" lang="en-US" sz="2000" b="1" i="0" u="none" strike="noStrike" kern="0" cap="none" spc="0" normalizeH="0" baseline="0" noProof="0" dirty="0">
                <a:ln>
                  <a:noFill/>
                </a:ln>
                <a:solidFill>
                  <a:srgbClr val="0070C0"/>
                </a:solidFill>
                <a:effectLst/>
                <a:uLnTx/>
                <a:uFillTx/>
                <a:latin typeface="Arial"/>
                <a:ea typeface="+mn-ea"/>
                <a:cs typeface="+mn-cs"/>
              </a:rPr>
              <a:t>that might have</a:t>
            </a: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 prognostic relevance</a:t>
            </a:r>
          </a:p>
          <a:p>
            <a:pPr marL="800100" marR="0" lvl="1" indent="-342900" algn="l" defTabSz="457200" rtl="0" eaLnBrk="1" fontAlgn="base" latinLnBrk="0" hangingPunct="1">
              <a:lnSpc>
                <a:spcPct val="110000"/>
              </a:lnSpc>
              <a:spcBef>
                <a:spcPct val="0"/>
              </a:spcBef>
              <a:spcAft>
                <a:spcPct val="0"/>
              </a:spcAft>
              <a:buClrTx/>
              <a:buSzTx/>
              <a:buFont typeface="+mj-lt"/>
              <a:buAutoNum type="alphaLcParen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Examples of features: assays, tests, biomarkers (</a:t>
            </a:r>
            <a:r>
              <a:rPr kumimoji="0" lang="en-US" sz="1800" b="1" i="0" u="none" strike="noStrike" kern="0" cap="none" spc="0" normalizeH="0" baseline="0" noProof="0" dirty="0">
                <a:ln>
                  <a:noFill/>
                </a:ln>
                <a:solidFill>
                  <a:srgbClr val="00B050"/>
                </a:solidFill>
                <a:effectLst/>
                <a:uLnTx/>
                <a:uFillTx/>
                <a:latin typeface="Arial"/>
                <a:ea typeface="+mn-ea"/>
                <a:cs typeface="+mn-cs"/>
              </a:rPr>
              <a:t>EX: PSA, </a:t>
            </a:r>
            <a:r>
              <a:rPr kumimoji="0" lang="en-US" sz="1800" b="1" i="0" u="none" strike="noStrike" kern="0" cap="none" spc="0" normalizeH="0" baseline="0" noProof="0" dirty="0" err="1">
                <a:ln>
                  <a:noFill/>
                </a:ln>
                <a:solidFill>
                  <a:srgbClr val="00B050"/>
                </a:solidFill>
                <a:effectLst/>
                <a:uLnTx/>
                <a:uFillTx/>
                <a:latin typeface="Arial"/>
                <a:ea typeface="+mn-ea"/>
                <a:cs typeface="+mn-cs"/>
              </a:rPr>
              <a:t>CircTumCells</a:t>
            </a:r>
            <a:r>
              <a:rPr kumimoji="0" lang="en-US" sz="1800" b="1" i="0" u="none" strike="noStrike" kern="0" cap="none" spc="0" normalizeH="0" baseline="0" noProof="0" dirty="0">
                <a:ln>
                  <a:noFill/>
                </a:ln>
                <a:solidFill>
                  <a:srgbClr val="00B050"/>
                </a:solidFill>
                <a:effectLst/>
                <a:uLnTx/>
                <a:uFillTx/>
                <a:latin typeface="Arial"/>
                <a:ea typeface="+mn-ea"/>
                <a:cs typeface="+mn-cs"/>
              </a:rPr>
              <a:t>/DNA, Size, SUV …)</a:t>
            </a:r>
          </a:p>
          <a:p>
            <a:pPr marL="457200" marR="0" lvl="0" indent="-457200" algn="l" defTabSz="457200" rtl="0" eaLnBrk="1" fontAlgn="base" latinLnBrk="0" hangingPunct="1">
              <a:lnSpc>
                <a:spcPct val="110000"/>
              </a:lnSpc>
              <a:spcBef>
                <a:spcPct val="0"/>
              </a:spcBef>
              <a:spcAft>
                <a:spcPct val="0"/>
              </a:spcAft>
              <a:buClrTx/>
              <a:buSzTx/>
              <a:buFont typeface="+mj-lt"/>
              <a:buAutoNum type="arabicPeriod"/>
              <a:tabLst/>
              <a:defRPr/>
            </a:pP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Set target values </a:t>
            </a:r>
            <a:r>
              <a:rPr kumimoji="0" lang="en-US" sz="2000" b="1" i="0" u="none" strike="noStrike" kern="0" cap="none" spc="0" normalizeH="0" baseline="0" noProof="0" dirty="0">
                <a:ln>
                  <a:noFill/>
                </a:ln>
                <a:solidFill>
                  <a:srgbClr val="0070C0"/>
                </a:solidFill>
                <a:effectLst/>
                <a:uLnTx/>
                <a:uFillTx/>
                <a:latin typeface="Arial"/>
                <a:ea typeface="+mn-ea"/>
                <a:cs typeface="+mn-cs"/>
              </a:rPr>
              <a:t>to be achieved by therapy</a:t>
            </a:r>
          </a:p>
          <a:p>
            <a:pPr marL="914400" marR="0" lvl="1" indent="-457200" algn="l" defTabSz="457200" rtl="0" eaLnBrk="1" fontAlgn="base" latinLnBrk="0" hangingPunct="1">
              <a:lnSpc>
                <a:spcPct val="110000"/>
              </a:lnSpc>
              <a:spcBef>
                <a:spcPct val="0"/>
              </a:spcBef>
              <a:spcAft>
                <a:spcPct val="0"/>
              </a:spcAft>
              <a:buClrTx/>
              <a:buSzPct val="80000"/>
              <a:buFont typeface="+mj-lt"/>
              <a:buAutoNum type="alphaLcParen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Say if SUV less than 0.1, STOP therapy</a:t>
            </a:r>
          </a:p>
          <a:p>
            <a:pPr marL="457200" marR="0" lvl="0" indent="-457200" algn="l" defTabSz="457200" rtl="0" eaLnBrk="1" fontAlgn="base" latinLnBrk="0" hangingPunct="1">
              <a:lnSpc>
                <a:spcPct val="110000"/>
              </a:lnSpc>
              <a:spcBef>
                <a:spcPct val="0"/>
              </a:spcBef>
              <a:spcAft>
                <a:spcPct val="0"/>
              </a:spcAft>
              <a:buClrTx/>
              <a:buSzTx/>
              <a:buFont typeface="+mj-lt"/>
              <a:buAutoNum type="arabicPeriod"/>
              <a:tabLst/>
              <a:defRPr/>
            </a:pP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Identify Therapeutic Variables </a:t>
            </a:r>
            <a:r>
              <a:rPr kumimoji="0" lang="en-US" sz="2000" b="1" i="0" u="none" strike="noStrike" kern="0" cap="none" spc="0" normalizeH="0" baseline="0" noProof="0" dirty="0">
                <a:ln>
                  <a:noFill/>
                </a:ln>
                <a:solidFill>
                  <a:srgbClr val="0070C0"/>
                </a:solidFill>
                <a:effectLst/>
                <a:uLnTx/>
                <a:uFillTx/>
                <a:latin typeface="Arial"/>
                <a:ea typeface="+mn-ea"/>
                <a:cs typeface="+mn-cs"/>
              </a:rPr>
              <a:t>that influence the values of FEATURES</a:t>
            </a:r>
          </a:p>
          <a:p>
            <a:pPr marL="800100" marR="0" lvl="1" indent="-342900" algn="l" defTabSz="457200" rtl="0" eaLnBrk="1" fontAlgn="base" latinLnBrk="0" hangingPunct="1">
              <a:lnSpc>
                <a:spcPct val="110000"/>
              </a:lnSpc>
              <a:spcBef>
                <a:spcPct val="0"/>
              </a:spcBef>
              <a:spcAft>
                <a:spcPct val="0"/>
              </a:spcAft>
              <a:buClrTx/>
              <a:buSzTx/>
              <a:buFont typeface="+mj-lt"/>
              <a:buAutoNum type="alphaLcParen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Set value for the therapeutic Variables (</a:t>
            </a:r>
            <a:r>
              <a:rPr kumimoji="0" lang="en-US" sz="1800" b="1" i="0" u="none" strike="noStrike" kern="0" cap="none" spc="0" normalizeH="0" baseline="0" noProof="0" dirty="0">
                <a:ln>
                  <a:noFill/>
                </a:ln>
                <a:solidFill>
                  <a:srgbClr val="00B050"/>
                </a:solidFill>
                <a:effectLst/>
                <a:uLnTx/>
                <a:uFillTx/>
                <a:latin typeface="Arial"/>
                <a:ea typeface="+mn-ea"/>
                <a:cs typeface="+mn-cs"/>
              </a:rPr>
              <a:t>EX: Dose, Delta T between pulses, …)</a:t>
            </a:r>
            <a:endParaRPr kumimoji="0" lang="en-US" sz="1800" b="1" i="0" u="none" strike="noStrike" kern="0" cap="none" spc="0" normalizeH="0" baseline="0" noProof="0" dirty="0">
              <a:ln>
                <a:noFill/>
              </a:ln>
              <a:solidFill>
                <a:srgbClr val="0070C0"/>
              </a:solidFill>
              <a:effectLst/>
              <a:uLnTx/>
              <a:uFillTx/>
              <a:latin typeface="Arial"/>
              <a:ea typeface="+mn-ea"/>
              <a:cs typeface="+mn-cs"/>
            </a:endParaRPr>
          </a:p>
          <a:p>
            <a:pPr marL="457200" marR="0" lvl="0" indent="-457200" algn="l" defTabSz="457200" rtl="0" eaLnBrk="1" fontAlgn="base" latinLnBrk="0" hangingPunct="1">
              <a:lnSpc>
                <a:spcPct val="110000"/>
              </a:lnSpc>
              <a:spcBef>
                <a:spcPct val="0"/>
              </a:spcBef>
              <a:spcAft>
                <a:spcPct val="0"/>
              </a:spcAft>
              <a:buClrTx/>
              <a:buSzTx/>
              <a:buFont typeface="+mj-lt"/>
              <a:buAutoNum type="arabicPeriod"/>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Give a potent Radiation Pulse</a:t>
            </a:r>
          </a:p>
          <a:p>
            <a:pPr marL="457200" marR="0" lvl="0" indent="-457200" algn="l" defTabSz="457200" rtl="0" eaLnBrk="1" fontAlgn="base" latinLnBrk="0" hangingPunct="1">
              <a:lnSpc>
                <a:spcPct val="110000"/>
              </a:lnSpc>
              <a:spcBef>
                <a:spcPct val="0"/>
              </a:spcBef>
              <a:spcAft>
                <a:spcPct val="0"/>
              </a:spcAft>
              <a:buClrTx/>
              <a:buSzTx/>
              <a:buFont typeface="+mj-lt"/>
              <a:buAutoNum type="arabicPeriod"/>
              <a:tabLst/>
              <a:defRPr/>
            </a:pP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WAIT </a:t>
            </a:r>
            <a:r>
              <a:rPr kumimoji="0" lang="en-US" sz="2000" b="1" i="0" u="none" strike="noStrike" kern="0" cap="none" spc="0" normalizeH="0" baseline="0" noProof="0" dirty="0" err="1">
                <a:ln>
                  <a:noFill/>
                </a:ln>
                <a:solidFill>
                  <a:srgbClr val="0070C0"/>
                </a:solidFill>
                <a:effectLst/>
                <a:highlight>
                  <a:srgbClr val="FFFF00"/>
                </a:highlight>
                <a:uLnTx/>
                <a:uFillTx/>
                <a:latin typeface="Arial"/>
                <a:ea typeface="+mn-ea"/>
                <a:cs typeface="+mn-cs"/>
              </a:rPr>
              <a:t>WAIT</a:t>
            </a: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 </a:t>
            </a:r>
            <a:r>
              <a:rPr kumimoji="0" lang="en-US" sz="2000" b="1" i="0" u="none" strike="noStrike" kern="0" cap="none" spc="0" normalizeH="0" baseline="0" noProof="0" dirty="0" err="1">
                <a:ln>
                  <a:noFill/>
                </a:ln>
                <a:solidFill>
                  <a:srgbClr val="0070C0"/>
                </a:solidFill>
                <a:effectLst/>
                <a:highlight>
                  <a:srgbClr val="FFFF00"/>
                </a:highlight>
                <a:uLnTx/>
                <a:uFillTx/>
                <a:latin typeface="Arial"/>
                <a:ea typeface="+mn-ea"/>
                <a:cs typeface="+mn-cs"/>
              </a:rPr>
              <a:t>WAIT</a:t>
            </a:r>
            <a:r>
              <a:rPr kumimoji="0" lang="en-US" sz="2000" b="1" i="0" u="none" strike="noStrike" kern="0" cap="none" spc="0" normalizeH="0" baseline="0" noProof="0" dirty="0">
                <a:ln>
                  <a:noFill/>
                </a:ln>
                <a:solidFill>
                  <a:srgbClr val="0070C0"/>
                </a:solidFill>
                <a:effectLst/>
                <a:highlight>
                  <a:srgbClr val="FFFF00"/>
                </a:highlight>
                <a:uLnTx/>
                <a:uFillTx/>
                <a:latin typeface="Arial"/>
                <a:ea typeface="+mn-ea"/>
                <a:cs typeface="+mn-cs"/>
              </a:rPr>
              <a:t> – GIVE BIOLOGY CHANCE TO REACT!</a:t>
            </a:r>
            <a:endParaRPr kumimoji="0" lang="en-US" sz="2000" b="1" i="0" u="none" strike="noStrike" kern="0" cap="none" spc="0" normalizeH="0" baseline="0" noProof="0" dirty="0">
              <a:ln>
                <a:noFill/>
              </a:ln>
              <a:solidFill>
                <a:srgbClr val="00B050"/>
              </a:solidFill>
              <a:effectLst/>
              <a:highlight>
                <a:srgbClr val="FFFF00"/>
              </a:highlight>
              <a:uLnTx/>
              <a:uFillTx/>
              <a:latin typeface="Arial"/>
              <a:ea typeface="+mn-ea"/>
              <a:cs typeface="+mn-cs"/>
            </a:endParaRPr>
          </a:p>
          <a:p>
            <a:pPr marL="457200" marR="0" lvl="0" indent="-457200" algn="l" defTabSz="457200" rtl="0" eaLnBrk="1" fontAlgn="base" latinLnBrk="0" hangingPunct="1">
              <a:lnSpc>
                <a:spcPct val="110000"/>
              </a:lnSpc>
              <a:spcBef>
                <a:spcPct val="0"/>
              </a:spcBef>
              <a:spcAft>
                <a:spcPct val="0"/>
              </a:spcAft>
              <a:buClrTx/>
              <a:buSzTx/>
              <a:buFont typeface="+mj-lt"/>
              <a:buAutoNum type="arabicPeriod"/>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Assess response to Pulse (evaluate the values of features)</a:t>
            </a:r>
          </a:p>
          <a:p>
            <a:pPr marL="800100" marR="0" lvl="1" indent="-342900" algn="l" defTabSz="457200" rtl="0" eaLnBrk="1" fontAlgn="base" latinLnBrk="0" hangingPunct="1">
              <a:lnSpc>
                <a:spcPct val="110000"/>
              </a:lnSpc>
              <a:spcBef>
                <a:spcPct val="0"/>
              </a:spcBef>
              <a:spcAft>
                <a:spcPct val="0"/>
              </a:spcAft>
              <a:buClrTx/>
              <a:buSzTx/>
              <a:buFont typeface="+mj-lt"/>
              <a:buAutoNum type="alphaLcParenR"/>
              <a:tabLst/>
              <a:defRPr/>
            </a:pPr>
            <a:r>
              <a:rPr kumimoji="0" lang="en-US" sz="1800" b="1" i="0" u="none" strike="noStrike" kern="0" cap="none" spc="0" normalizeH="0" baseline="0" noProof="0" dirty="0">
                <a:ln>
                  <a:noFill/>
                </a:ln>
                <a:solidFill>
                  <a:srgbClr val="0070C0"/>
                </a:solidFill>
                <a:effectLst/>
                <a:uLnTx/>
                <a:uFillTx/>
                <a:latin typeface="Arial"/>
                <a:ea typeface="+mn-ea"/>
                <a:cs typeface="+mn-cs"/>
              </a:rPr>
              <a:t>Have you reached the target value of FEATURES </a:t>
            </a:r>
          </a:p>
          <a:p>
            <a:pPr marL="1257300" marR="0" lvl="2" indent="-342900" algn="l" defTabSz="457200" rtl="0" eaLnBrk="1" fontAlgn="base" latinLnBrk="0" hangingPunct="1">
              <a:lnSpc>
                <a:spcPct val="110000"/>
              </a:lnSpc>
              <a:spcBef>
                <a:spcPct val="0"/>
              </a:spcBef>
              <a:spcAft>
                <a:spcPct val="0"/>
              </a:spcAft>
              <a:buClrTx/>
              <a:buSzTx/>
              <a:buFont typeface="+mj-lt"/>
              <a:buAutoNum type="alphaLcParenR"/>
              <a:tabLst/>
              <a:defRPr/>
            </a:pPr>
            <a:r>
              <a:rPr kumimoji="0" lang="en-US" sz="1600" b="1" i="0" u="none" strike="noStrike" kern="0" cap="none" spc="0" normalizeH="0" baseline="0" noProof="0" dirty="0">
                <a:ln>
                  <a:noFill/>
                </a:ln>
                <a:solidFill>
                  <a:srgbClr val="0070C0"/>
                </a:solidFill>
                <a:effectLst/>
                <a:highlight>
                  <a:srgbClr val="FFFF00"/>
                </a:highlight>
                <a:uLnTx/>
                <a:uFillTx/>
                <a:latin typeface="Arial"/>
                <a:ea typeface="+mn-ea"/>
                <a:cs typeface="+mn-cs"/>
              </a:rPr>
              <a:t>If YES, </a:t>
            </a:r>
            <a:r>
              <a:rPr kumimoji="0" lang="en-US" sz="1600" b="1" i="0" u="none" strike="noStrike" kern="0" cap="none" spc="0" normalizeH="0" baseline="0" noProof="0" dirty="0">
                <a:ln>
                  <a:noFill/>
                </a:ln>
                <a:solidFill>
                  <a:srgbClr val="FF0000"/>
                </a:solidFill>
                <a:effectLst/>
                <a:highlight>
                  <a:srgbClr val="FFFF00"/>
                </a:highlight>
                <a:uLnTx/>
                <a:uFillTx/>
                <a:latin typeface="Arial"/>
                <a:ea typeface="+mn-ea"/>
                <a:cs typeface="+mn-cs"/>
              </a:rPr>
              <a:t>STOP THERAPY</a:t>
            </a:r>
            <a:r>
              <a:rPr kumimoji="0" lang="en-US" sz="1600" b="1" i="0" u="none" strike="noStrike" kern="0" cap="none" spc="0" normalizeH="0" baseline="0" noProof="0" dirty="0">
                <a:ln>
                  <a:noFill/>
                </a:ln>
                <a:solidFill>
                  <a:srgbClr val="0070C0"/>
                </a:solidFill>
                <a:effectLst/>
                <a:uLnTx/>
                <a:uFillTx/>
                <a:latin typeface="Arial"/>
                <a:ea typeface="+mn-ea"/>
                <a:cs typeface="+mn-cs"/>
              </a:rPr>
              <a:t>. </a:t>
            </a:r>
          </a:p>
          <a:p>
            <a:pPr marL="1257300" marR="0" lvl="2" indent="-342900" algn="l" defTabSz="457200" rtl="0" eaLnBrk="1" fontAlgn="base" latinLnBrk="0" hangingPunct="1">
              <a:lnSpc>
                <a:spcPct val="110000"/>
              </a:lnSpc>
              <a:spcBef>
                <a:spcPct val="0"/>
              </a:spcBef>
              <a:spcAft>
                <a:spcPct val="0"/>
              </a:spcAft>
              <a:buClrTx/>
              <a:buSzTx/>
              <a:buFont typeface="+mj-lt"/>
              <a:buAutoNum type="alphaLcParenR"/>
              <a:tabLst/>
              <a:defRPr/>
            </a:pPr>
            <a:r>
              <a:rPr kumimoji="0" lang="en-US" sz="1600" b="1" i="0" u="none" strike="noStrike" kern="0" cap="none" spc="0" normalizeH="0" baseline="0" noProof="0" dirty="0">
                <a:ln>
                  <a:noFill/>
                </a:ln>
                <a:solidFill>
                  <a:srgbClr val="0070C0"/>
                </a:solidFill>
                <a:effectLst/>
                <a:highlight>
                  <a:srgbClr val="FFFF00"/>
                </a:highlight>
                <a:uLnTx/>
                <a:uFillTx/>
                <a:latin typeface="Arial"/>
                <a:ea typeface="+mn-ea"/>
                <a:cs typeface="+mn-cs"/>
              </a:rPr>
              <a:t>If NO, </a:t>
            </a:r>
            <a:r>
              <a:rPr kumimoji="0" lang="en-US" sz="1600" b="1" i="0" u="none" strike="noStrike" kern="0" cap="none" spc="0" normalizeH="0" baseline="0" noProof="0" dirty="0">
                <a:ln>
                  <a:noFill/>
                </a:ln>
                <a:solidFill>
                  <a:srgbClr val="FF0000"/>
                </a:solidFill>
                <a:effectLst/>
                <a:highlight>
                  <a:srgbClr val="FFFF00"/>
                </a:highlight>
                <a:uLnTx/>
                <a:uFillTx/>
                <a:latin typeface="Arial"/>
                <a:ea typeface="+mn-ea"/>
                <a:cs typeface="+mn-cs"/>
              </a:rPr>
              <a:t>set new value for the therapeutic variables </a:t>
            </a:r>
            <a:r>
              <a:rPr kumimoji="0" lang="en-US" sz="1600" b="1" i="0" u="none" strike="noStrike" kern="0" cap="none" spc="0" normalizeH="0" baseline="0" noProof="0" dirty="0">
                <a:ln>
                  <a:noFill/>
                </a:ln>
                <a:solidFill>
                  <a:srgbClr val="0070C0"/>
                </a:solidFill>
                <a:effectLst/>
                <a:highlight>
                  <a:srgbClr val="FFFF00"/>
                </a:highlight>
                <a:uLnTx/>
                <a:uFillTx/>
                <a:latin typeface="Arial"/>
                <a:ea typeface="+mn-ea"/>
                <a:cs typeface="+mn-cs"/>
              </a:rPr>
              <a:t>and give NEXT Pulse</a:t>
            </a:r>
          </a:p>
          <a:p>
            <a:pPr marL="1257300" marR="0" lvl="2" indent="-342900" algn="l" defTabSz="457200" rtl="0" eaLnBrk="1" fontAlgn="base" latinLnBrk="0" hangingPunct="1">
              <a:lnSpc>
                <a:spcPct val="110000"/>
              </a:lnSpc>
              <a:spcBef>
                <a:spcPct val="0"/>
              </a:spcBef>
              <a:spcAft>
                <a:spcPct val="0"/>
              </a:spcAft>
              <a:buClrTx/>
              <a:buSzTx/>
              <a:buFont typeface="+mj-lt"/>
              <a:buAutoNum type="alphaLcParenR"/>
              <a:tabLst/>
              <a:defRPr/>
            </a:pPr>
            <a:r>
              <a:rPr kumimoji="0" lang="en-US" sz="1600" b="1" i="0" u="none" strike="noStrike" kern="0" cap="none" spc="0" normalizeH="0" baseline="0" noProof="0" dirty="0">
                <a:ln>
                  <a:noFill/>
                </a:ln>
                <a:solidFill>
                  <a:srgbClr val="0070C0"/>
                </a:solidFill>
                <a:effectLst/>
                <a:uLnTx/>
                <a:uFillTx/>
                <a:latin typeface="Arial"/>
                <a:ea typeface="+mn-ea"/>
                <a:cs typeface="+mn-cs"/>
              </a:rPr>
              <a:t>CONTINUE THE LOOP</a:t>
            </a:r>
            <a:endParaRPr kumimoji="0" lang="en-US" sz="1800" b="1" i="0" u="none" strike="noStrike" kern="0" cap="none" spc="0" normalizeH="0" baseline="0" noProof="0" dirty="0">
              <a:ln>
                <a:noFill/>
              </a:ln>
              <a:solidFill>
                <a:srgbClr val="0070C0"/>
              </a:solidFill>
              <a:effectLst/>
              <a:uLnTx/>
              <a:uFillTx/>
              <a:latin typeface="Arial"/>
              <a:ea typeface="+mn-ea"/>
              <a:cs typeface="+mn-cs"/>
            </a:endParaRPr>
          </a:p>
          <a:p>
            <a:pPr marL="742944" marR="0" lvl="1"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800" b="1" i="0" u="none" strike="noStrike" kern="0" cap="none" spc="0" normalizeH="0" baseline="0" noProof="0" dirty="0">
              <a:ln>
                <a:noFill/>
              </a:ln>
              <a:solidFill>
                <a:srgbClr val="0070C0"/>
              </a:solidFill>
              <a:effectLst/>
              <a:uLnTx/>
              <a:uFillTx/>
              <a:latin typeface="Arial"/>
              <a:ea typeface="+mn-ea"/>
              <a:cs typeface="+mn-cs"/>
            </a:endParaRPr>
          </a:p>
        </p:txBody>
      </p:sp>
      <p:sp>
        <p:nvSpPr>
          <p:cNvPr id="6" name="TextBox 5">
            <a:extLst>
              <a:ext uri="{FF2B5EF4-FFF2-40B4-BE49-F238E27FC236}">
                <a16:creationId xmlns:a16="http://schemas.microsoft.com/office/drawing/2014/main" id="{946AD69F-56F6-49C7-ACAB-037E6266B95F}"/>
              </a:ext>
            </a:extLst>
          </p:cNvPr>
          <p:cNvSpPr txBox="1"/>
          <p:nvPr/>
        </p:nvSpPr>
        <p:spPr>
          <a:xfrm>
            <a:off x="85060" y="5101344"/>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Arial"/>
                <a:ea typeface="+mn-ea"/>
                <a:cs typeface="+mn-cs"/>
              </a:rPr>
              <a:t>Easy to say, challenging to do</a:t>
            </a:r>
          </a:p>
        </p:txBody>
      </p:sp>
    </p:spTree>
    <p:extLst>
      <p:ext uri="{BB962C8B-B14F-4D97-AF65-F5344CB8AC3E}">
        <p14:creationId xmlns:p14="http://schemas.microsoft.com/office/powerpoint/2010/main" val="24973019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WHAT TO DO?</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3996008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65F1A73F-BD0C-4D7A-9274-73AFD06FDA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85875"/>
            <a:ext cx="7620000"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42CF684-E19E-4F92-8E58-25CD3F2D63AB}"/>
              </a:ext>
            </a:extLst>
          </p:cNvPr>
          <p:cNvSpPr txBox="1"/>
          <p:nvPr/>
        </p:nvSpPr>
        <p:spPr>
          <a:xfrm>
            <a:off x="1366630" y="631135"/>
            <a:ext cx="6306379" cy="369332"/>
          </a:xfrm>
          <a:prstGeom prst="rect">
            <a:avLst/>
          </a:prstGeom>
          <a:noFill/>
        </p:spPr>
        <p:txBody>
          <a:bodyPr wrap="square" rtlCol="0">
            <a:spAutoFit/>
          </a:bodyPr>
          <a:lstStyle/>
          <a:p>
            <a:r>
              <a:rPr lang="en-US" dirty="0"/>
              <a:t>AI (Arnold Intelligence) representation of a hairy black hole </a:t>
            </a:r>
          </a:p>
        </p:txBody>
      </p:sp>
      <p:pic>
        <p:nvPicPr>
          <p:cNvPr id="4" name="Picture 3" descr="A person's face in a hole in space&#10;&#10;Description automatically generated">
            <a:extLst>
              <a:ext uri="{FF2B5EF4-FFF2-40B4-BE49-F238E27FC236}">
                <a16:creationId xmlns:a16="http://schemas.microsoft.com/office/drawing/2014/main" id="{DAF5D2E9-55FB-466B-B3CD-1A17A49E91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1289957"/>
            <a:ext cx="7620000" cy="4278086"/>
          </a:xfrm>
          <a:prstGeom prst="rect">
            <a:avLst/>
          </a:prstGeom>
        </p:spPr>
      </p:pic>
      <p:sp>
        <p:nvSpPr>
          <p:cNvPr id="8" name="TextBox 7">
            <a:extLst>
              <a:ext uri="{FF2B5EF4-FFF2-40B4-BE49-F238E27FC236}">
                <a16:creationId xmlns:a16="http://schemas.microsoft.com/office/drawing/2014/main" id="{67C4AD59-A5DB-498F-9E1A-ED062FECBB24}"/>
              </a:ext>
            </a:extLst>
          </p:cNvPr>
          <p:cNvSpPr txBox="1"/>
          <p:nvPr/>
        </p:nvSpPr>
        <p:spPr>
          <a:xfrm>
            <a:off x="5921421" y="5952708"/>
            <a:ext cx="6095170" cy="230832"/>
          </a:xfrm>
          <a:prstGeom prst="rect">
            <a:avLst/>
          </a:prstGeom>
          <a:noFill/>
        </p:spPr>
        <p:txBody>
          <a:bodyPr wrap="square">
            <a:spAutoFit/>
          </a:bodyPr>
          <a:lstStyle/>
          <a:p>
            <a:r>
              <a:rPr lang="en-US" sz="900" dirty="0"/>
              <a:t>Image from https://www.karneval-universe.de/en/p/funky-afro-wig-black.html</a:t>
            </a:r>
          </a:p>
        </p:txBody>
      </p:sp>
      <p:sp>
        <p:nvSpPr>
          <p:cNvPr id="6" name="TextBox 5">
            <a:extLst>
              <a:ext uri="{FF2B5EF4-FFF2-40B4-BE49-F238E27FC236}">
                <a16:creationId xmlns:a16="http://schemas.microsoft.com/office/drawing/2014/main" id="{195F09FA-D110-48FF-AFD8-3352BD6E86C1}"/>
              </a:ext>
            </a:extLst>
          </p:cNvPr>
          <p:cNvSpPr txBox="1"/>
          <p:nvPr/>
        </p:nvSpPr>
        <p:spPr>
          <a:xfrm>
            <a:off x="368028" y="2651804"/>
            <a:ext cx="1859875" cy="2862322"/>
          </a:xfrm>
          <a:prstGeom prst="rect">
            <a:avLst/>
          </a:prstGeom>
          <a:noFill/>
        </p:spPr>
        <p:txBody>
          <a:bodyPr wrap="square" rtlCol="0">
            <a:spAutoFit/>
          </a:bodyPr>
          <a:lstStyle/>
          <a:p>
            <a:r>
              <a:rPr lang="en-US" sz="3600" b="1" dirty="0">
                <a:solidFill>
                  <a:srgbClr val="FF0000"/>
                </a:solidFill>
              </a:rPr>
              <a:t>OK, maybe hairy, </a:t>
            </a:r>
            <a:r>
              <a:rPr lang="en-US" sz="3600" b="1" dirty="0" err="1">
                <a:solidFill>
                  <a:srgbClr val="FF0000"/>
                </a:solidFill>
              </a:rPr>
              <a:t>whast’s</a:t>
            </a:r>
            <a:r>
              <a:rPr lang="en-US" sz="3600" b="1" dirty="0">
                <a:solidFill>
                  <a:srgbClr val="FF0000"/>
                </a:solidFill>
              </a:rPr>
              <a:t> next? </a:t>
            </a:r>
          </a:p>
        </p:txBody>
      </p:sp>
      <p:cxnSp>
        <p:nvCxnSpPr>
          <p:cNvPr id="7" name="Straight Arrow Connector 6">
            <a:extLst>
              <a:ext uri="{FF2B5EF4-FFF2-40B4-BE49-F238E27FC236}">
                <a16:creationId xmlns:a16="http://schemas.microsoft.com/office/drawing/2014/main" id="{91A834C9-F18B-4E2A-B401-A06BD14A1E00}"/>
              </a:ext>
            </a:extLst>
          </p:cNvPr>
          <p:cNvCxnSpPr>
            <a:cxnSpLocks/>
          </p:cNvCxnSpPr>
          <p:nvPr/>
        </p:nvCxnSpPr>
        <p:spPr>
          <a:xfrm flipV="1">
            <a:off x="1793436" y="2793719"/>
            <a:ext cx="4556847" cy="1187205"/>
          </a:xfrm>
          <a:prstGeom prst="straightConnector1">
            <a:avLst/>
          </a:prstGeom>
          <a:ln w="508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70570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410" y="908714"/>
            <a:ext cx="10360741"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a:t>
            </a:r>
            <a:r>
              <a:rPr kumimoji="0" lang="en-US" sz="4000" b="1" i="0" u="none" strike="noStrike" kern="1200" cap="none" spc="0" normalizeH="0" baseline="0" noProof="0" dirty="0">
                <a:ln>
                  <a:noFill/>
                </a:ln>
                <a:solidFill>
                  <a:srgbClr val="FF0000"/>
                </a:solidFill>
                <a:effectLst/>
                <a:uLnTx/>
                <a:uFillTx/>
                <a:latin typeface="Arial"/>
                <a:ea typeface="+mn-ea"/>
                <a:cs typeface="+mn-cs"/>
              </a:rPr>
              <a:t>FIRST</a:t>
            </a:r>
            <a:r>
              <a:rPr kumimoji="0" lang="en-US" sz="4000" b="1" i="0" u="none" strike="noStrike" kern="1200" cap="none" spc="0" normalizeH="0" baseline="0" noProof="0" dirty="0">
                <a:ln>
                  <a:noFill/>
                </a:ln>
                <a:solidFill>
                  <a:srgbClr val="004076"/>
                </a:solidFill>
                <a:effectLst/>
                <a:uLnTx/>
                <a:uFillTx/>
                <a:latin typeface="Arial"/>
                <a:ea typeface="+mn-ea"/>
                <a:cs typeface="+mn-cs"/>
              </a:rPr>
              <a:t>, COLLECT ENOUGH RELEVANT DATA IN A NOVEL WAY – SMART TRIALS!</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5" name="Picture 4">
            <a:extLst>
              <a:ext uri="{FF2B5EF4-FFF2-40B4-BE49-F238E27FC236}">
                <a16:creationId xmlns:a16="http://schemas.microsoft.com/office/drawing/2014/main" id="{3575EA48-1056-4790-9C4F-D054582AE5BC}"/>
              </a:ext>
            </a:extLst>
          </p:cNvPr>
          <p:cNvPicPr>
            <a:picLocks noChangeAspect="1"/>
          </p:cNvPicPr>
          <p:nvPr/>
        </p:nvPicPr>
        <p:blipFill>
          <a:blip r:embed="rId2"/>
          <a:stretch>
            <a:fillRect/>
          </a:stretch>
        </p:blipFill>
        <p:spPr>
          <a:xfrm>
            <a:off x="4601562" y="2415424"/>
            <a:ext cx="7382254" cy="4238843"/>
          </a:xfrm>
          <a:prstGeom prst="rect">
            <a:avLst/>
          </a:prstGeom>
        </p:spPr>
      </p:pic>
      <p:sp>
        <p:nvSpPr>
          <p:cNvPr id="6" name="TextBox 5">
            <a:extLst>
              <a:ext uri="{FF2B5EF4-FFF2-40B4-BE49-F238E27FC236}">
                <a16:creationId xmlns:a16="http://schemas.microsoft.com/office/drawing/2014/main" id="{0E1937BC-FFE0-4B68-93D3-F10C140018E7}"/>
              </a:ext>
            </a:extLst>
          </p:cNvPr>
          <p:cNvSpPr txBox="1"/>
          <p:nvPr/>
        </p:nvSpPr>
        <p:spPr>
          <a:xfrm>
            <a:off x="85061" y="2564858"/>
            <a:ext cx="4247454" cy="31700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rPr>
              <a:t> </a:t>
            </a:r>
            <a:r>
              <a:rPr lang="en-US" sz="4000" b="1" dirty="0">
                <a:solidFill>
                  <a:srgbClr val="FF0000"/>
                </a:solidFill>
                <a:highlight>
                  <a:srgbClr val="FFFF00"/>
                </a:highlight>
                <a:latin typeface="Arial"/>
              </a:rPr>
              <a:t>CERN AND HEP HEELLLPPP!!!</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FF0000"/>
                </a:solidFill>
                <a:highlight>
                  <a:srgbClr val="FFFF00"/>
                </a:highlight>
                <a:latin typeface="Arial"/>
              </a:rPr>
              <a:t>STATISTICAL ANALYSIS!!!</a:t>
            </a:r>
            <a:endPar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endParaRPr>
          </a:p>
        </p:txBody>
      </p:sp>
      <p:pic>
        <p:nvPicPr>
          <p:cNvPr id="7" name="Picture 6">
            <a:extLst>
              <a:ext uri="{FF2B5EF4-FFF2-40B4-BE49-F238E27FC236}">
                <a16:creationId xmlns:a16="http://schemas.microsoft.com/office/drawing/2014/main" id="{8A135D5D-F3EA-4749-A281-09ACE89A1199}"/>
              </a:ext>
            </a:extLst>
          </p:cNvPr>
          <p:cNvPicPr>
            <a:picLocks noChangeAspect="1"/>
          </p:cNvPicPr>
          <p:nvPr/>
        </p:nvPicPr>
        <p:blipFill>
          <a:blip r:embed="rId3"/>
          <a:stretch>
            <a:fillRect/>
          </a:stretch>
        </p:blipFill>
        <p:spPr>
          <a:xfrm>
            <a:off x="10363823" y="2415424"/>
            <a:ext cx="1578948" cy="2249460"/>
          </a:xfrm>
          <a:prstGeom prst="rect">
            <a:avLst/>
          </a:prstGeom>
        </p:spPr>
      </p:pic>
    </p:spTree>
    <p:extLst>
      <p:ext uri="{BB962C8B-B14F-4D97-AF65-F5344CB8AC3E}">
        <p14:creationId xmlns:p14="http://schemas.microsoft.com/office/powerpoint/2010/main" val="25034071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Smart trials</a:t>
            </a:r>
          </a:p>
        </p:txBody>
      </p:sp>
      <p:sp>
        <p:nvSpPr>
          <p:cNvPr id="3" name="Content Placeholder 2"/>
          <p:cNvSpPr>
            <a:spLocks noGrp="1"/>
          </p:cNvSpPr>
          <p:nvPr>
            <p:ph idx="1"/>
          </p:nvPr>
        </p:nvSpPr>
        <p:spPr>
          <a:xfrm>
            <a:off x="2301876" y="1006475"/>
            <a:ext cx="4541184" cy="5022850"/>
          </a:xfrm>
        </p:spPr>
        <p:txBody>
          <a:bodyPr/>
          <a:lstStyle/>
          <a:p>
            <a:r>
              <a:rPr lang="en-US" dirty="0"/>
              <a:t>Dynamic treatment statistical designs</a:t>
            </a:r>
          </a:p>
          <a:p>
            <a:endParaRPr lang="en-US" dirty="0"/>
          </a:p>
          <a:p>
            <a:r>
              <a:rPr lang="en-US" dirty="0"/>
              <a:t>Recurring randomizations allow deeper understanding of treatment effects</a:t>
            </a:r>
          </a:p>
          <a:p>
            <a:endParaRPr lang="en-US" dirty="0"/>
          </a:p>
          <a:p>
            <a:r>
              <a:rPr lang="en-US" dirty="0"/>
              <a:t>“Delta” changes for a single patient can trigger a new randomization</a:t>
            </a:r>
          </a:p>
          <a:p>
            <a:endParaRPr lang="en-US" dirty="0"/>
          </a:p>
          <a:p>
            <a:r>
              <a:rPr lang="en-US" dirty="0"/>
              <a:t>Create a </a:t>
            </a:r>
            <a:r>
              <a:rPr lang="en-US" i="1" dirty="0"/>
              <a:t>matrix</a:t>
            </a:r>
            <a:r>
              <a:rPr lang="en-US" dirty="0"/>
              <a:t> of outcomes</a:t>
            </a:r>
          </a:p>
        </p:txBody>
      </p:sp>
      <p:sp>
        <p:nvSpPr>
          <p:cNvPr id="4" name="Slide Number Placeholder 3"/>
          <p:cNvSpPr>
            <a:spLocks noGrp="1"/>
          </p:cNvSpPr>
          <p:nvPr>
            <p:ph type="sldNum" sz="quarter" idx="10"/>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fld id="{2FC559BF-F0A1-4387-8F72-357BCE03CB88}" type="slidenum">
              <a:rPr kumimoji="0" lang="en-US" altLang="en-US" sz="1000" b="0" i="0" u="none" strike="noStrike" kern="1200" cap="none" spc="0" normalizeH="0" baseline="0" noProof="0" smtClean="0">
                <a:ln>
                  <a:noFill/>
                </a:ln>
                <a:solidFill>
                  <a:prstClr val="white"/>
                </a:solidFill>
                <a:effectLst/>
                <a:uLnTx/>
                <a:uFillTx/>
                <a:latin typeface="Helvetica" pitchFamily="123" charset="0"/>
                <a:ea typeface="Geneva" pitchFamily="123" charset="-128"/>
                <a:cs typeface="+mn-cs"/>
              </a:rPr>
              <a:pPr marL="0" marR="0" lvl="0" indent="0" algn="l" defTabSz="457200" rtl="0" eaLnBrk="1" fontAlgn="base" latinLnBrk="0" hangingPunct="1">
                <a:lnSpc>
                  <a:spcPct val="100000"/>
                </a:lnSpc>
                <a:spcBef>
                  <a:spcPct val="0"/>
                </a:spcBef>
                <a:spcAft>
                  <a:spcPct val="0"/>
                </a:spcAft>
                <a:buClrTx/>
                <a:buSzTx/>
                <a:buFontTx/>
                <a:buNone/>
                <a:tabLst/>
                <a:defRPr/>
              </a:pPr>
              <a:t>61</a:t>
            </a:fld>
            <a:endParaRPr kumimoji="0" lang="en-US" altLang="en-US" sz="1000" b="0" i="0" u="none" strike="noStrike" kern="1200" cap="none" spc="0" normalizeH="0" baseline="0" noProof="0" dirty="0">
              <a:ln>
                <a:noFill/>
              </a:ln>
              <a:solidFill>
                <a:prstClr val="white"/>
              </a:solidFill>
              <a:effectLst/>
              <a:uLnTx/>
              <a:uFillTx/>
              <a:latin typeface="Helvetica" pitchFamily="123" charset="0"/>
              <a:ea typeface="Geneva" pitchFamily="123" charset="-128"/>
              <a:cs typeface="+mn-cs"/>
            </a:endParaRPr>
          </a:p>
        </p:txBody>
      </p:sp>
      <p:pic>
        <p:nvPicPr>
          <p:cNvPr id="5" name="Picture 4"/>
          <p:cNvPicPr>
            <a:picLocks noChangeAspect="1"/>
          </p:cNvPicPr>
          <p:nvPr/>
        </p:nvPicPr>
        <p:blipFill>
          <a:blip r:embed="rId2"/>
          <a:stretch>
            <a:fillRect/>
          </a:stretch>
        </p:blipFill>
        <p:spPr>
          <a:xfrm>
            <a:off x="6952195" y="973979"/>
            <a:ext cx="3548465" cy="5055347"/>
          </a:xfrm>
          <a:prstGeom prst="rect">
            <a:avLst/>
          </a:prstGeom>
        </p:spPr>
      </p:pic>
      <p:sp>
        <p:nvSpPr>
          <p:cNvPr id="6" name="TextBox 5"/>
          <p:cNvSpPr txBox="1"/>
          <p:nvPr/>
        </p:nvSpPr>
        <p:spPr>
          <a:xfrm>
            <a:off x="323272" y="6391564"/>
            <a:ext cx="265643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00"/>
                </a:solidFill>
                <a:effectLst/>
                <a:uLnTx/>
                <a:uFillTx/>
                <a:latin typeface="Calibri"/>
                <a:ea typeface="+mn-ea"/>
                <a:cs typeface="+mn-cs"/>
              </a:rPr>
              <a:t>Curtesy of Dr. Timmerman</a:t>
            </a:r>
          </a:p>
        </p:txBody>
      </p:sp>
    </p:spTree>
    <p:extLst>
      <p:ext uri="{BB962C8B-B14F-4D97-AF65-F5344CB8AC3E}">
        <p14:creationId xmlns:p14="http://schemas.microsoft.com/office/powerpoint/2010/main" val="23203195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9380" y="2538732"/>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a:t>
            </a:r>
            <a:r>
              <a:rPr kumimoji="0" lang="en-US" sz="4000" b="1" i="0" u="none" strike="noStrike" kern="1200" cap="none" spc="0" normalizeH="0" baseline="0" noProof="0" dirty="0">
                <a:ln>
                  <a:noFill/>
                </a:ln>
                <a:solidFill>
                  <a:srgbClr val="FF0000"/>
                </a:solidFill>
                <a:effectLst/>
                <a:uLnTx/>
                <a:uFillTx/>
                <a:latin typeface="Arial"/>
                <a:ea typeface="+mn-ea"/>
                <a:cs typeface="+mn-cs"/>
              </a:rPr>
              <a:t>SECOND</a:t>
            </a:r>
            <a:r>
              <a:rPr kumimoji="0" lang="en-US" sz="4000" b="1" i="0" u="none" strike="noStrike" kern="1200" cap="none" spc="0" normalizeH="0" baseline="0" noProof="0" dirty="0">
                <a:ln>
                  <a:noFill/>
                </a:ln>
                <a:solidFill>
                  <a:srgbClr val="004076"/>
                </a:solidFill>
                <a:effectLst/>
                <a:uLnTx/>
                <a:uFillTx/>
                <a:latin typeface="Arial"/>
                <a:ea typeface="+mn-ea"/>
                <a:cs typeface="+mn-cs"/>
              </a:rPr>
              <a:t>, DECYPHER THE DATA!</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31954190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YES, YOU GUESSED IT RIGHT</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Arial"/>
                <a:ea typeface="+mn-ea"/>
                <a:cs typeface="+mn-cs"/>
              </a:rPr>
              <a:t>USE AI Assistant </a:t>
            </a:r>
          </a:p>
        </p:txBody>
      </p:sp>
      <p:sp>
        <p:nvSpPr>
          <p:cNvPr id="4" name="TextBox 3"/>
          <p:cNvSpPr txBox="1"/>
          <p:nvPr/>
        </p:nvSpPr>
        <p:spPr>
          <a:xfrm>
            <a:off x="5607078" y="6401268"/>
            <a:ext cx="1641796"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A</a:t>
            </a:r>
            <a:r>
              <a:rPr kumimoji="0" lang="en-US" sz="1100" b="1" i="0" u="none" strike="noStrike" kern="1200" cap="none" spc="0" normalizeH="0" baseline="0" noProof="0" dirty="0">
                <a:ln>
                  <a:noFill/>
                </a:ln>
                <a:solidFill>
                  <a:prstClr val="white"/>
                </a:solidFill>
                <a:effectLst/>
                <a:uLnTx/>
                <a:uFillTx/>
                <a:latin typeface="Arial"/>
                <a:ea typeface="+mn-ea"/>
                <a:cs typeface="+mn-cs"/>
              </a:rPr>
              <a:t>rnold Pompoš PhD</a:t>
            </a:r>
          </a:p>
        </p:txBody>
      </p:sp>
    </p:spTree>
    <p:extLst>
      <p:ext uri="{BB962C8B-B14F-4D97-AF65-F5344CB8AC3E}">
        <p14:creationId xmlns:p14="http://schemas.microsoft.com/office/powerpoint/2010/main" val="5623504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B2CB0-CCAB-FC79-723D-76B713186CC5}"/>
              </a:ext>
            </a:extLst>
          </p:cNvPr>
          <p:cNvSpPr>
            <a:spLocks noGrp="1"/>
          </p:cNvSpPr>
          <p:nvPr>
            <p:ph type="title"/>
          </p:nvPr>
        </p:nvSpPr>
        <p:spPr/>
        <p:txBody>
          <a:bodyPr/>
          <a:lstStyle/>
          <a:p>
            <a:r>
              <a:rPr lang="en-US" dirty="0"/>
              <a:t>THIS SHOULD TAKE CARE OF DATA ISSUE</a:t>
            </a:r>
          </a:p>
        </p:txBody>
      </p:sp>
      <p:sp>
        <p:nvSpPr>
          <p:cNvPr id="3" name="Slide Number Placeholder 2">
            <a:extLst>
              <a:ext uri="{FF2B5EF4-FFF2-40B4-BE49-F238E27FC236}">
                <a16:creationId xmlns:a16="http://schemas.microsoft.com/office/drawing/2014/main" id="{B1D98F7A-67E0-9E5C-A00C-647849D608A3}"/>
              </a:ext>
            </a:extLst>
          </p:cNvPr>
          <p:cNvSpPr>
            <a:spLocks noGrp="1"/>
          </p:cNvSpPr>
          <p:nvPr>
            <p:ph type="sldNum" sz="quarter" idx="10"/>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fld id="{0D1BB6A6-01CE-1D41-99BC-DB4901DBDC17}" type="slidenum">
              <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rPr>
              <a:pPr marL="0" marR="0" lvl="0" indent="0" algn="l" defTabSz="457200" rtl="0" eaLnBrk="1" fontAlgn="base" latinLnBrk="0" hangingPunct="1">
                <a:lnSpc>
                  <a:spcPct val="100000"/>
                </a:lnSpc>
                <a:spcBef>
                  <a:spcPct val="0"/>
                </a:spcBef>
                <a:spcAft>
                  <a:spcPct val="0"/>
                </a:spcAft>
                <a:buClrTx/>
                <a:buSzTx/>
                <a:buFontTx/>
                <a:buNone/>
                <a:tabLst/>
                <a:defRPr/>
              </a:pPr>
              <a:t>64</a:t>
            </a:fld>
            <a:endPar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endParaRPr>
          </a:p>
        </p:txBody>
      </p:sp>
      <p:grpSp>
        <p:nvGrpSpPr>
          <p:cNvPr id="34" name="Group 33">
            <a:extLst>
              <a:ext uri="{FF2B5EF4-FFF2-40B4-BE49-F238E27FC236}">
                <a16:creationId xmlns:a16="http://schemas.microsoft.com/office/drawing/2014/main" id="{B00104FB-50EB-2037-4EBA-8EBDB3B69A5C}"/>
              </a:ext>
            </a:extLst>
          </p:cNvPr>
          <p:cNvGrpSpPr/>
          <p:nvPr/>
        </p:nvGrpSpPr>
        <p:grpSpPr>
          <a:xfrm>
            <a:off x="2205172" y="907143"/>
            <a:ext cx="8170221" cy="5080462"/>
            <a:chOff x="656787" y="925431"/>
            <a:chExt cx="8170221" cy="5080462"/>
          </a:xfrm>
        </p:grpSpPr>
        <p:sp>
          <p:nvSpPr>
            <p:cNvPr id="5" name="Rounded Rectangle 4">
              <a:extLst>
                <a:ext uri="{FF2B5EF4-FFF2-40B4-BE49-F238E27FC236}">
                  <a16:creationId xmlns:a16="http://schemas.microsoft.com/office/drawing/2014/main" id="{3633B98B-52B3-389F-5EF9-F0E04FF82AF5}"/>
                </a:ext>
              </a:extLst>
            </p:cNvPr>
            <p:cNvSpPr/>
            <p:nvPr/>
          </p:nvSpPr>
          <p:spPr>
            <a:xfrm>
              <a:off x="694103" y="1471896"/>
              <a:ext cx="1713057" cy="4505092"/>
            </a:xfrm>
            <a:prstGeom prst="roundRect">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71B02408-2945-CA01-F81C-883869BDB5CE}"/>
                </a:ext>
              </a:extLst>
            </p:cNvPr>
            <p:cNvSpPr/>
            <p:nvPr/>
          </p:nvSpPr>
          <p:spPr>
            <a:xfrm>
              <a:off x="2652779" y="1500801"/>
              <a:ext cx="6174229" cy="4505092"/>
            </a:xfrm>
            <a:prstGeom prst="roundRect">
              <a:avLst/>
            </a:prstGeom>
            <a:solidFill>
              <a:schemeClr val="accent5">
                <a:lumMod val="60000"/>
                <a:lumOff val="40000"/>
              </a:schemeClr>
            </a:solidFill>
            <a:ln>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Rectangle 6">
              <a:extLst>
                <a:ext uri="{FF2B5EF4-FFF2-40B4-BE49-F238E27FC236}">
                  <a16:creationId xmlns:a16="http://schemas.microsoft.com/office/drawing/2014/main" id="{856E378C-8053-CBA4-EDBA-B148688EF71A}"/>
                </a:ext>
              </a:extLst>
            </p:cNvPr>
            <p:cNvSpPr/>
            <p:nvPr/>
          </p:nvSpPr>
          <p:spPr>
            <a:xfrm>
              <a:off x="965098" y="348994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TPS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DICOM RT Data</a:t>
              </a:r>
            </a:p>
          </p:txBody>
        </p:sp>
        <p:sp>
          <p:nvSpPr>
            <p:cNvPr id="8" name="Rectangle 7">
              <a:extLst>
                <a:ext uri="{FF2B5EF4-FFF2-40B4-BE49-F238E27FC236}">
                  <a16:creationId xmlns:a16="http://schemas.microsoft.com/office/drawing/2014/main" id="{1C99FC92-7952-D6D6-1FF3-D52B2351B8A6}"/>
                </a:ext>
              </a:extLst>
            </p:cNvPr>
            <p:cNvSpPr/>
            <p:nvPr/>
          </p:nvSpPr>
          <p:spPr>
            <a:xfrm>
              <a:off x="965098" y="2128954"/>
              <a:ext cx="1293541" cy="57242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EHR</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Clinical Notes, Lab Data,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etc</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Rectangle 8">
              <a:extLst>
                <a:ext uri="{FF2B5EF4-FFF2-40B4-BE49-F238E27FC236}">
                  <a16:creationId xmlns:a16="http://schemas.microsoft.com/office/drawing/2014/main" id="{FB79977E-BB46-2F1E-D169-7EB3C3D441A9}"/>
                </a:ext>
              </a:extLst>
            </p:cNvPr>
            <p:cNvSpPr/>
            <p:nvPr/>
          </p:nvSpPr>
          <p:spPr>
            <a:xfrm>
              <a:off x="965098" y="283536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PACS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Images</a:t>
              </a:r>
            </a:p>
          </p:txBody>
        </p:sp>
        <p:sp>
          <p:nvSpPr>
            <p:cNvPr id="10" name="Rectangle 9">
              <a:extLst>
                <a:ext uri="{FF2B5EF4-FFF2-40B4-BE49-F238E27FC236}">
                  <a16:creationId xmlns:a16="http://schemas.microsoft.com/office/drawing/2014/main" id="{5D4DC025-79DC-6190-141E-AA24E2FD7E96}"/>
                </a:ext>
              </a:extLst>
            </p:cNvPr>
            <p:cNvSpPr/>
            <p:nvPr/>
          </p:nvSpPr>
          <p:spPr>
            <a:xfrm>
              <a:off x="965098" y="479910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Path/Genomic Data</a:t>
              </a:r>
            </a:p>
          </p:txBody>
        </p:sp>
        <p:sp>
          <p:nvSpPr>
            <p:cNvPr id="11" name="Rectangle 10">
              <a:extLst>
                <a:ext uri="{FF2B5EF4-FFF2-40B4-BE49-F238E27FC236}">
                  <a16:creationId xmlns:a16="http://schemas.microsoft.com/office/drawing/2014/main" id="{33CF340F-DE68-4909-2CE5-313F6FB4D03E}"/>
                </a:ext>
              </a:extLst>
            </p:cNvPr>
            <p:cNvSpPr/>
            <p:nvPr/>
          </p:nvSpPr>
          <p:spPr>
            <a:xfrm>
              <a:off x="944625" y="545368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Wearable Sensor Data</a:t>
              </a:r>
            </a:p>
          </p:txBody>
        </p:sp>
        <p:sp>
          <p:nvSpPr>
            <p:cNvPr id="12" name="Rectangle 11">
              <a:extLst>
                <a:ext uri="{FF2B5EF4-FFF2-40B4-BE49-F238E27FC236}">
                  <a16:creationId xmlns:a16="http://schemas.microsoft.com/office/drawing/2014/main" id="{00141292-20A9-8337-3657-B4F0103CDE69}"/>
                </a:ext>
              </a:extLst>
            </p:cNvPr>
            <p:cNvSpPr/>
            <p:nvPr/>
          </p:nvSpPr>
          <p:spPr>
            <a:xfrm>
              <a:off x="965098" y="414452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OIS</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200" b="0" i="0" u="none" strike="noStrike" kern="1200" cap="none" spc="0" normalizeH="0" baseline="0" noProof="0" dirty="0">
                  <a:ln>
                    <a:noFill/>
                  </a:ln>
                  <a:solidFill>
                    <a:prstClr val="black"/>
                  </a:solidFill>
                  <a:effectLst/>
                  <a:uLnTx/>
                  <a:uFillTx/>
                  <a:latin typeface="Calibri"/>
                  <a:ea typeface="+mn-ea"/>
                  <a:cs typeface="+mn-cs"/>
                </a:rPr>
                <a:t>Tx Delivery Data</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A32FA8C4-F9C6-0AD1-CF98-E8A8473C97AA}"/>
                </a:ext>
              </a:extLst>
            </p:cNvPr>
            <p:cNvSpPr/>
            <p:nvPr/>
          </p:nvSpPr>
          <p:spPr>
            <a:xfrm>
              <a:off x="2841693" y="1833409"/>
              <a:ext cx="1483112" cy="38583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Pipeline</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 </a:t>
              </a:r>
              <a:r>
                <a:rPr kumimoji="0" lang="en-US" sz="1200" b="0" i="0" u="none" strike="noStrike" kern="1200" cap="none" spc="0" normalizeH="0" baseline="0" noProof="0" dirty="0">
                  <a:ln>
                    <a:noFill/>
                  </a:ln>
                  <a:solidFill>
                    <a:prstClr val="black"/>
                  </a:solidFill>
                  <a:effectLst/>
                  <a:uLnTx/>
                  <a:uFillTx/>
                  <a:latin typeface="Calibri"/>
                  <a:ea typeface="+mn-ea"/>
                  <a:cs typeface="+mn-cs"/>
                </a:rPr>
                <a:t>Retrieving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Normalization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Harmonization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Standardization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Ontology mapping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De-identification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LLM processing</a:t>
              </a:r>
            </a:p>
          </p:txBody>
        </p:sp>
        <p:sp>
          <p:nvSpPr>
            <p:cNvPr id="14" name="Rectangle 13">
              <a:extLst>
                <a:ext uri="{FF2B5EF4-FFF2-40B4-BE49-F238E27FC236}">
                  <a16:creationId xmlns:a16="http://schemas.microsoft.com/office/drawing/2014/main" id="{D3DAF273-2F0F-941D-24C0-C2D23D70EFA5}"/>
                </a:ext>
              </a:extLst>
            </p:cNvPr>
            <p:cNvSpPr/>
            <p:nvPr/>
          </p:nvSpPr>
          <p:spPr>
            <a:xfrm>
              <a:off x="6457730" y="1691570"/>
              <a:ext cx="1995349" cy="143277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Training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Analytics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Model training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acceptance test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commissioning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adaptation</a:t>
              </a:r>
            </a:p>
          </p:txBody>
        </p:sp>
        <p:sp>
          <p:nvSpPr>
            <p:cNvPr id="15" name="Rectangle 14">
              <a:extLst>
                <a:ext uri="{FF2B5EF4-FFF2-40B4-BE49-F238E27FC236}">
                  <a16:creationId xmlns:a16="http://schemas.microsoft.com/office/drawing/2014/main" id="{2E4DA425-C288-2F4C-A94A-9779AE715D64}"/>
                </a:ext>
              </a:extLst>
            </p:cNvPr>
            <p:cNvSpPr/>
            <p:nvPr/>
          </p:nvSpPr>
          <p:spPr>
            <a:xfrm>
              <a:off x="6457734" y="3619580"/>
              <a:ext cx="1995341" cy="87781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Validation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Prospective validation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Bias detection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etc</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a:extLst>
                <a:ext uri="{FF2B5EF4-FFF2-40B4-BE49-F238E27FC236}">
                  <a16:creationId xmlns:a16="http://schemas.microsoft.com/office/drawing/2014/main" id="{7B11D6E3-7273-10B0-91D1-5C3984E7EAAC}"/>
                </a:ext>
              </a:extLst>
            </p:cNvPr>
            <p:cNvSpPr/>
            <p:nvPr/>
          </p:nvSpPr>
          <p:spPr>
            <a:xfrm>
              <a:off x="6431278" y="4992628"/>
              <a:ext cx="2048253" cy="87781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Deployment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Inferences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Performance monitoring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Regular model QA</a:t>
              </a:r>
            </a:p>
          </p:txBody>
        </p:sp>
        <p:sp>
          <p:nvSpPr>
            <p:cNvPr id="17" name="Rectangle 16">
              <a:extLst>
                <a:ext uri="{FF2B5EF4-FFF2-40B4-BE49-F238E27FC236}">
                  <a16:creationId xmlns:a16="http://schemas.microsoft.com/office/drawing/2014/main" id="{9FCB87EA-1539-7C24-7B70-D4830511FEDE}"/>
                </a:ext>
              </a:extLst>
            </p:cNvPr>
            <p:cNvSpPr/>
            <p:nvPr/>
          </p:nvSpPr>
          <p:spPr>
            <a:xfrm>
              <a:off x="4634083" y="1833409"/>
              <a:ext cx="1483112" cy="256767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Warehouse</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storage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maintenance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access control</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8" name="Elbow Connector 17">
              <a:extLst>
                <a:ext uri="{FF2B5EF4-FFF2-40B4-BE49-F238E27FC236}">
                  <a16:creationId xmlns:a16="http://schemas.microsoft.com/office/drawing/2014/main" id="{AD6A0B55-E79D-DC0E-A313-240515E6C6DA}"/>
                </a:ext>
              </a:extLst>
            </p:cNvPr>
            <p:cNvCxnSpPr>
              <a:cxnSpLocks/>
              <a:stCxn id="16" idx="2"/>
            </p:cNvCxnSpPr>
            <p:nvPr/>
          </p:nvCxnSpPr>
          <p:spPr>
            <a:xfrm rot="5400000" flipH="1">
              <a:off x="2913973" y="1329011"/>
              <a:ext cx="2284246" cy="6798618"/>
            </a:xfrm>
            <a:prstGeom prst="bentConnector4">
              <a:avLst>
                <a:gd name="adj1" fmla="val -16680"/>
                <a:gd name="adj2" fmla="val 105324"/>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494EEF60-4A64-A828-B30B-77A415417679}"/>
                </a:ext>
              </a:extLst>
            </p:cNvPr>
            <p:cNvCxnSpPr>
              <a:cxnSpLocks/>
              <a:stCxn id="8" idx="3"/>
            </p:cNvCxnSpPr>
            <p:nvPr/>
          </p:nvCxnSpPr>
          <p:spPr>
            <a:xfrm>
              <a:off x="2258639" y="241516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Rounded Rectangle 19">
              <a:extLst>
                <a:ext uri="{FF2B5EF4-FFF2-40B4-BE49-F238E27FC236}">
                  <a16:creationId xmlns:a16="http://schemas.microsoft.com/office/drawing/2014/main" id="{4A56318A-02F2-0CD0-1A8F-C742DD1BC86F}"/>
                </a:ext>
              </a:extLst>
            </p:cNvPr>
            <p:cNvSpPr/>
            <p:nvPr/>
          </p:nvSpPr>
          <p:spPr>
            <a:xfrm>
              <a:off x="657526" y="930625"/>
              <a:ext cx="1817450" cy="450850"/>
            </a:xfrm>
            <a:prstGeom prst="roundRect">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Clinical Systems</a:t>
              </a:r>
            </a:p>
          </p:txBody>
        </p:sp>
        <p:sp>
          <p:nvSpPr>
            <p:cNvPr id="21" name="Rounded Rectangle 20">
              <a:extLst>
                <a:ext uri="{FF2B5EF4-FFF2-40B4-BE49-F238E27FC236}">
                  <a16:creationId xmlns:a16="http://schemas.microsoft.com/office/drawing/2014/main" id="{0018D652-4383-8C07-F8A7-979B03ADB1B3}"/>
                </a:ext>
              </a:extLst>
            </p:cNvPr>
            <p:cNvSpPr/>
            <p:nvPr/>
          </p:nvSpPr>
          <p:spPr>
            <a:xfrm>
              <a:off x="4738885" y="925431"/>
              <a:ext cx="1480776" cy="444972"/>
            </a:xfrm>
            <a:prstGeom prst="roundRect">
              <a:avLst/>
            </a:prstGeom>
            <a:solidFill>
              <a:schemeClr val="accent5">
                <a:lumMod val="60000"/>
                <a:lumOff val="40000"/>
              </a:schemeClr>
            </a:solidFill>
            <a:ln>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PROCESSING</a:t>
              </a:r>
            </a:p>
          </p:txBody>
        </p:sp>
        <p:cxnSp>
          <p:nvCxnSpPr>
            <p:cNvPr id="22" name="Straight Arrow Connector 21">
              <a:extLst>
                <a:ext uri="{FF2B5EF4-FFF2-40B4-BE49-F238E27FC236}">
                  <a16:creationId xmlns:a16="http://schemas.microsoft.com/office/drawing/2014/main" id="{1251AFD6-8ED8-65D5-B5CF-03A4C36255A5}"/>
                </a:ext>
              </a:extLst>
            </p:cNvPr>
            <p:cNvCxnSpPr>
              <a:cxnSpLocks/>
            </p:cNvCxnSpPr>
            <p:nvPr/>
          </p:nvCxnSpPr>
          <p:spPr>
            <a:xfrm>
              <a:off x="2238166" y="5685241"/>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650EBC3C-68F5-0F16-CFD5-E2795839A59A}"/>
                </a:ext>
              </a:extLst>
            </p:cNvPr>
            <p:cNvCxnSpPr>
              <a:cxnSpLocks/>
            </p:cNvCxnSpPr>
            <p:nvPr/>
          </p:nvCxnSpPr>
          <p:spPr>
            <a:xfrm>
              <a:off x="4254642" y="3215627"/>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CD4FA5B-DA39-07E3-3D8A-484904A3240F}"/>
                </a:ext>
              </a:extLst>
            </p:cNvPr>
            <p:cNvCxnSpPr>
              <a:cxnSpLocks/>
            </p:cNvCxnSpPr>
            <p:nvPr/>
          </p:nvCxnSpPr>
          <p:spPr>
            <a:xfrm>
              <a:off x="2258639" y="3057865"/>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E9E6DDD-22EB-F558-7701-397E0B3AF554}"/>
                </a:ext>
              </a:extLst>
            </p:cNvPr>
            <p:cNvCxnSpPr>
              <a:cxnSpLocks/>
            </p:cNvCxnSpPr>
            <p:nvPr/>
          </p:nvCxnSpPr>
          <p:spPr>
            <a:xfrm>
              <a:off x="2258639" y="3715700"/>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AA50223F-7F02-D674-97E4-6ED73B4D029D}"/>
                </a:ext>
              </a:extLst>
            </p:cNvPr>
            <p:cNvCxnSpPr>
              <a:cxnSpLocks/>
            </p:cNvCxnSpPr>
            <p:nvPr/>
          </p:nvCxnSpPr>
          <p:spPr>
            <a:xfrm>
              <a:off x="2258639" y="436240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52C2B9C-52E3-90DE-75C1-DA1E38BCEAC8}"/>
                </a:ext>
              </a:extLst>
            </p:cNvPr>
            <p:cNvCxnSpPr>
              <a:cxnSpLocks/>
            </p:cNvCxnSpPr>
            <p:nvPr/>
          </p:nvCxnSpPr>
          <p:spPr>
            <a:xfrm>
              <a:off x="2258639" y="5034832"/>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C752BBC8-3C6A-8965-671E-E0392F501824}"/>
                </a:ext>
              </a:extLst>
            </p:cNvPr>
            <p:cNvCxnSpPr>
              <a:cxnSpLocks/>
            </p:cNvCxnSpPr>
            <p:nvPr/>
          </p:nvCxnSpPr>
          <p:spPr>
            <a:xfrm>
              <a:off x="6016384" y="2374818"/>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91AA5F46-CA32-EDB9-CA18-592FA74000AD}"/>
                </a:ext>
              </a:extLst>
            </p:cNvPr>
            <p:cNvCxnSpPr>
              <a:cxnSpLocks/>
            </p:cNvCxnSpPr>
            <p:nvPr/>
          </p:nvCxnSpPr>
          <p:spPr>
            <a:xfrm>
              <a:off x="6016384" y="407283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C30D6709-E5B0-1251-6D34-0AED49F87CC9}"/>
                </a:ext>
              </a:extLst>
            </p:cNvPr>
            <p:cNvCxnSpPr>
              <a:cxnSpLocks/>
              <a:stCxn id="14" idx="2"/>
              <a:endCxn id="15" idx="0"/>
            </p:cNvCxnSpPr>
            <p:nvPr/>
          </p:nvCxnSpPr>
          <p:spPr>
            <a:xfrm>
              <a:off x="7455405" y="3124347"/>
              <a:ext cx="0" cy="49523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DA6B76DD-D912-2AFD-7CEF-476B03321B83}"/>
                </a:ext>
              </a:extLst>
            </p:cNvPr>
            <p:cNvCxnSpPr>
              <a:cxnSpLocks/>
              <a:stCxn id="15" idx="2"/>
              <a:endCxn id="16" idx="0"/>
            </p:cNvCxnSpPr>
            <p:nvPr/>
          </p:nvCxnSpPr>
          <p:spPr>
            <a:xfrm>
              <a:off x="7455405" y="4497395"/>
              <a:ext cx="0" cy="49523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41B3CC1E-30C7-A6E5-AFCB-E2A43C62055E}"/>
                </a:ext>
              </a:extLst>
            </p:cNvPr>
            <p:cNvCxnSpPr>
              <a:cxnSpLocks/>
              <a:endCxn id="16" idx="1"/>
            </p:cNvCxnSpPr>
            <p:nvPr/>
          </p:nvCxnSpPr>
          <p:spPr>
            <a:xfrm>
              <a:off x="4324805" y="5431536"/>
              <a:ext cx="2106473"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F8475DD4-DA40-089A-9C7A-ADE181F000B3}"/>
                </a:ext>
              </a:extLst>
            </p:cNvPr>
            <p:cNvCxnSpPr>
              <a:cxnSpLocks/>
              <a:endCxn id="17" idx="2"/>
            </p:cNvCxnSpPr>
            <p:nvPr/>
          </p:nvCxnSpPr>
          <p:spPr>
            <a:xfrm flipV="1">
              <a:off x="5375639" y="4401080"/>
              <a:ext cx="0" cy="1009844"/>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
        <p:nvSpPr>
          <p:cNvPr id="35" name="TextBox 34">
            <a:extLst>
              <a:ext uri="{FF2B5EF4-FFF2-40B4-BE49-F238E27FC236}">
                <a16:creationId xmlns:a16="http://schemas.microsoft.com/office/drawing/2014/main" id="{D7B4F0DD-5FB5-F067-D379-F7A410F95B18}"/>
              </a:ext>
            </a:extLst>
          </p:cNvPr>
          <p:cNvSpPr txBox="1"/>
          <p:nvPr/>
        </p:nvSpPr>
        <p:spPr>
          <a:xfrm>
            <a:off x="4863032" y="6439456"/>
            <a:ext cx="2465936" cy="261610"/>
          </a:xfrm>
          <a:prstGeom prst="rect">
            <a:avLst/>
          </a:prstGeom>
          <a:noFill/>
        </p:spPr>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charset="0"/>
                <a:ea typeface="ＭＳ Ｐゴシック" charset="0"/>
                <a:cs typeface="+mn-cs"/>
              </a:rPr>
              <a:t>© Steve Jiang, Ph.D., MAIA Lab, 2023</a:t>
            </a:r>
          </a:p>
        </p:txBody>
      </p:sp>
      <p:sp>
        <p:nvSpPr>
          <p:cNvPr id="36" name="Rectangle 35">
            <a:extLst>
              <a:ext uri="{FF2B5EF4-FFF2-40B4-BE49-F238E27FC236}">
                <a16:creationId xmlns:a16="http://schemas.microsoft.com/office/drawing/2014/main" id="{AD88A43B-A4D7-4F10-ABE0-3650821376D0}"/>
              </a:ext>
            </a:extLst>
          </p:cNvPr>
          <p:cNvSpPr/>
          <p:nvPr/>
        </p:nvSpPr>
        <p:spPr>
          <a:xfrm>
            <a:off x="2513483" y="1640632"/>
            <a:ext cx="1310961" cy="3557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Tx OUTCOMES</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7" name="Straight Arrow Connector 36">
            <a:extLst>
              <a:ext uri="{FF2B5EF4-FFF2-40B4-BE49-F238E27FC236}">
                <a16:creationId xmlns:a16="http://schemas.microsoft.com/office/drawing/2014/main" id="{6671F79C-39AA-49B3-BA02-89F3EA32D428}"/>
              </a:ext>
            </a:extLst>
          </p:cNvPr>
          <p:cNvCxnSpPr>
            <a:cxnSpLocks/>
            <a:stCxn id="36" idx="3"/>
          </p:cNvCxnSpPr>
          <p:nvPr/>
        </p:nvCxnSpPr>
        <p:spPr>
          <a:xfrm flipV="1">
            <a:off x="3824444" y="1817768"/>
            <a:ext cx="539425" cy="742"/>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80774119-7071-4D21-B8F6-506CCA66F83C}"/>
              </a:ext>
            </a:extLst>
          </p:cNvPr>
          <p:cNvSpPr txBox="1"/>
          <p:nvPr/>
        </p:nvSpPr>
        <p:spPr>
          <a:xfrm rot="19955989">
            <a:off x="4293991" y="1438948"/>
            <a:ext cx="846251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Calibri"/>
                <a:ea typeface="+mn-ea"/>
                <a:cs typeface="+mn-cs"/>
              </a:rPr>
              <a:t>A INTELIGENCE</a:t>
            </a:r>
          </a:p>
        </p:txBody>
      </p:sp>
    </p:spTree>
    <p:extLst>
      <p:ext uri="{BB962C8B-B14F-4D97-AF65-F5344CB8AC3E}">
        <p14:creationId xmlns:p14="http://schemas.microsoft.com/office/powerpoint/2010/main" val="42342681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B2CB0-CCAB-FC79-723D-76B713186CC5}"/>
              </a:ext>
            </a:extLst>
          </p:cNvPr>
          <p:cNvSpPr>
            <a:spLocks noGrp="1"/>
          </p:cNvSpPr>
          <p:nvPr>
            <p:ph type="title"/>
          </p:nvPr>
        </p:nvSpPr>
        <p:spPr/>
        <p:txBody>
          <a:bodyPr/>
          <a:lstStyle/>
          <a:p>
            <a:r>
              <a:rPr lang="en-US" dirty="0"/>
              <a:t>THIS SHOULD TAKE CARE OF DATA ISSUE</a:t>
            </a:r>
          </a:p>
        </p:txBody>
      </p:sp>
      <p:sp>
        <p:nvSpPr>
          <p:cNvPr id="3" name="Slide Number Placeholder 2">
            <a:extLst>
              <a:ext uri="{FF2B5EF4-FFF2-40B4-BE49-F238E27FC236}">
                <a16:creationId xmlns:a16="http://schemas.microsoft.com/office/drawing/2014/main" id="{B1D98F7A-67E0-9E5C-A00C-647849D608A3}"/>
              </a:ext>
            </a:extLst>
          </p:cNvPr>
          <p:cNvSpPr>
            <a:spLocks noGrp="1"/>
          </p:cNvSpPr>
          <p:nvPr>
            <p:ph type="sldNum" sz="quarter" idx="10"/>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fld id="{0D1BB6A6-01CE-1D41-99BC-DB4901DBDC17}" type="slidenum">
              <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rPr>
              <a:pPr marL="0" marR="0" lvl="0" indent="0" algn="l" defTabSz="457200" rtl="0" eaLnBrk="1" fontAlgn="base" latinLnBrk="0" hangingPunct="1">
                <a:lnSpc>
                  <a:spcPct val="100000"/>
                </a:lnSpc>
                <a:spcBef>
                  <a:spcPct val="0"/>
                </a:spcBef>
                <a:spcAft>
                  <a:spcPct val="0"/>
                </a:spcAft>
                <a:buClrTx/>
                <a:buSzTx/>
                <a:buFontTx/>
                <a:buNone/>
                <a:tabLst/>
                <a:defRPr/>
              </a:pPr>
              <a:t>65</a:t>
            </a:fld>
            <a:endParaRPr kumimoji="0" lang="en-US" sz="1000" b="0" i="0" u="none" strike="noStrike" kern="1200" cap="none" spc="0" normalizeH="0" baseline="0" noProof="0">
              <a:ln>
                <a:noFill/>
              </a:ln>
              <a:solidFill>
                <a:srgbClr val="FFFFFF"/>
              </a:solidFill>
              <a:effectLst/>
              <a:uLnTx/>
              <a:uFillTx/>
              <a:latin typeface="Helvetica" charset="0"/>
              <a:ea typeface="ＭＳ Ｐゴシック" charset="0"/>
              <a:cs typeface="Helvetica" charset="0"/>
            </a:endParaRPr>
          </a:p>
        </p:txBody>
      </p:sp>
      <p:grpSp>
        <p:nvGrpSpPr>
          <p:cNvPr id="34" name="Group 33">
            <a:extLst>
              <a:ext uri="{FF2B5EF4-FFF2-40B4-BE49-F238E27FC236}">
                <a16:creationId xmlns:a16="http://schemas.microsoft.com/office/drawing/2014/main" id="{B00104FB-50EB-2037-4EBA-8EBDB3B69A5C}"/>
              </a:ext>
            </a:extLst>
          </p:cNvPr>
          <p:cNvGrpSpPr/>
          <p:nvPr/>
        </p:nvGrpSpPr>
        <p:grpSpPr>
          <a:xfrm>
            <a:off x="2205172" y="907143"/>
            <a:ext cx="8170221" cy="5080462"/>
            <a:chOff x="656787" y="925431"/>
            <a:chExt cx="8170221" cy="5080462"/>
          </a:xfrm>
        </p:grpSpPr>
        <p:sp>
          <p:nvSpPr>
            <p:cNvPr id="5" name="Rounded Rectangle 4">
              <a:extLst>
                <a:ext uri="{FF2B5EF4-FFF2-40B4-BE49-F238E27FC236}">
                  <a16:creationId xmlns:a16="http://schemas.microsoft.com/office/drawing/2014/main" id="{3633B98B-52B3-389F-5EF9-F0E04FF82AF5}"/>
                </a:ext>
              </a:extLst>
            </p:cNvPr>
            <p:cNvSpPr/>
            <p:nvPr/>
          </p:nvSpPr>
          <p:spPr>
            <a:xfrm>
              <a:off x="694103" y="1471896"/>
              <a:ext cx="1713057" cy="4505092"/>
            </a:xfrm>
            <a:prstGeom prst="roundRect">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71B02408-2945-CA01-F81C-883869BDB5CE}"/>
                </a:ext>
              </a:extLst>
            </p:cNvPr>
            <p:cNvSpPr/>
            <p:nvPr/>
          </p:nvSpPr>
          <p:spPr>
            <a:xfrm>
              <a:off x="2652779" y="1500801"/>
              <a:ext cx="6174229" cy="4505092"/>
            </a:xfrm>
            <a:prstGeom prst="roundRect">
              <a:avLst/>
            </a:prstGeom>
            <a:solidFill>
              <a:schemeClr val="accent5">
                <a:lumMod val="60000"/>
                <a:lumOff val="40000"/>
              </a:schemeClr>
            </a:solidFill>
            <a:ln>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Rectangle 6">
              <a:extLst>
                <a:ext uri="{FF2B5EF4-FFF2-40B4-BE49-F238E27FC236}">
                  <a16:creationId xmlns:a16="http://schemas.microsoft.com/office/drawing/2014/main" id="{856E378C-8053-CBA4-EDBA-B148688EF71A}"/>
                </a:ext>
              </a:extLst>
            </p:cNvPr>
            <p:cNvSpPr/>
            <p:nvPr/>
          </p:nvSpPr>
          <p:spPr>
            <a:xfrm>
              <a:off x="965098" y="348994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TPS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DICOM RT Data</a:t>
              </a:r>
            </a:p>
          </p:txBody>
        </p:sp>
        <p:sp>
          <p:nvSpPr>
            <p:cNvPr id="8" name="Rectangle 7">
              <a:extLst>
                <a:ext uri="{FF2B5EF4-FFF2-40B4-BE49-F238E27FC236}">
                  <a16:creationId xmlns:a16="http://schemas.microsoft.com/office/drawing/2014/main" id="{1C99FC92-7952-D6D6-1FF3-D52B2351B8A6}"/>
                </a:ext>
              </a:extLst>
            </p:cNvPr>
            <p:cNvSpPr/>
            <p:nvPr/>
          </p:nvSpPr>
          <p:spPr>
            <a:xfrm>
              <a:off x="965098" y="2128954"/>
              <a:ext cx="1293541" cy="57242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EHR</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Clinical Notes, Lab Data,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etc</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Rectangle 8">
              <a:extLst>
                <a:ext uri="{FF2B5EF4-FFF2-40B4-BE49-F238E27FC236}">
                  <a16:creationId xmlns:a16="http://schemas.microsoft.com/office/drawing/2014/main" id="{FB79977E-BB46-2F1E-D169-7EB3C3D441A9}"/>
                </a:ext>
              </a:extLst>
            </p:cNvPr>
            <p:cNvSpPr/>
            <p:nvPr/>
          </p:nvSpPr>
          <p:spPr>
            <a:xfrm>
              <a:off x="965098" y="283536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PACS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Images</a:t>
              </a:r>
            </a:p>
          </p:txBody>
        </p:sp>
        <p:sp>
          <p:nvSpPr>
            <p:cNvPr id="10" name="Rectangle 9">
              <a:extLst>
                <a:ext uri="{FF2B5EF4-FFF2-40B4-BE49-F238E27FC236}">
                  <a16:creationId xmlns:a16="http://schemas.microsoft.com/office/drawing/2014/main" id="{5D4DC025-79DC-6190-141E-AA24E2FD7E96}"/>
                </a:ext>
              </a:extLst>
            </p:cNvPr>
            <p:cNvSpPr/>
            <p:nvPr/>
          </p:nvSpPr>
          <p:spPr>
            <a:xfrm>
              <a:off x="965098" y="479910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Path/Genomic Data</a:t>
              </a:r>
            </a:p>
          </p:txBody>
        </p:sp>
        <p:sp>
          <p:nvSpPr>
            <p:cNvPr id="11" name="Rectangle 10">
              <a:extLst>
                <a:ext uri="{FF2B5EF4-FFF2-40B4-BE49-F238E27FC236}">
                  <a16:creationId xmlns:a16="http://schemas.microsoft.com/office/drawing/2014/main" id="{33CF340F-DE68-4909-2CE5-313F6FB4D03E}"/>
                </a:ext>
              </a:extLst>
            </p:cNvPr>
            <p:cNvSpPr/>
            <p:nvPr/>
          </p:nvSpPr>
          <p:spPr>
            <a:xfrm>
              <a:off x="944625" y="545368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Wearable Sensor Data</a:t>
              </a:r>
            </a:p>
          </p:txBody>
        </p:sp>
        <p:sp>
          <p:nvSpPr>
            <p:cNvPr id="12" name="Rectangle 11">
              <a:extLst>
                <a:ext uri="{FF2B5EF4-FFF2-40B4-BE49-F238E27FC236}">
                  <a16:creationId xmlns:a16="http://schemas.microsoft.com/office/drawing/2014/main" id="{00141292-20A9-8337-3657-B4F0103CDE69}"/>
                </a:ext>
              </a:extLst>
            </p:cNvPr>
            <p:cNvSpPr/>
            <p:nvPr/>
          </p:nvSpPr>
          <p:spPr>
            <a:xfrm>
              <a:off x="965098" y="4144524"/>
              <a:ext cx="1293541" cy="4683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OIS</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200" b="0" i="0" u="none" strike="noStrike" kern="1200" cap="none" spc="0" normalizeH="0" baseline="0" noProof="0" dirty="0">
                  <a:ln>
                    <a:noFill/>
                  </a:ln>
                  <a:solidFill>
                    <a:prstClr val="black"/>
                  </a:solidFill>
                  <a:effectLst/>
                  <a:uLnTx/>
                  <a:uFillTx/>
                  <a:latin typeface="Calibri"/>
                  <a:ea typeface="+mn-ea"/>
                  <a:cs typeface="+mn-cs"/>
                </a:rPr>
                <a:t>Tx Delivery Data</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A32FA8C4-F9C6-0AD1-CF98-E8A8473C97AA}"/>
                </a:ext>
              </a:extLst>
            </p:cNvPr>
            <p:cNvSpPr/>
            <p:nvPr/>
          </p:nvSpPr>
          <p:spPr>
            <a:xfrm>
              <a:off x="2841693" y="1833409"/>
              <a:ext cx="1483112" cy="38583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Pipeline</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 </a:t>
              </a:r>
              <a:r>
                <a:rPr kumimoji="0" lang="en-US" sz="1200" b="0" i="0" u="none" strike="noStrike" kern="1200" cap="none" spc="0" normalizeH="0" baseline="0" noProof="0" dirty="0">
                  <a:ln>
                    <a:noFill/>
                  </a:ln>
                  <a:solidFill>
                    <a:prstClr val="black"/>
                  </a:solidFill>
                  <a:effectLst/>
                  <a:uLnTx/>
                  <a:uFillTx/>
                  <a:latin typeface="Calibri"/>
                  <a:ea typeface="+mn-ea"/>
                  <a:cs typeface="+mn-cs"/>
                </a:rPr>
                <a:t>Retrieving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Normalization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Harmonization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Standardization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Ontology mapping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De-identification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LLM processing</a:t>
              </a:r>
            </a:p>
          </p:txBody>
        </p:sp>
        <p:sp>
          <p:nvSpPr>
            <p:cNvPr id="14" name="Rectangle 13">
              <a:extLst>
                <a:ext uri="{FF2B5EF4-FFF2-40B4-BE49-F238E27FC236}">
                  <a16:creationId xmlns:a16="http://schemas.microsoft.com/office/drawing/2014/main" id="{D3DAF273-2F0F-941D-24C0-C2D23D70EFA5}"/>
                </a:ext>
              </a:extLst>
            </p:cNvPr>
            <p:cNvSpPr/>
            <p:nvPr/>
          </p:nvSpPr>
          <p:spPr>
            <a:xfrm>
              <a:off x="6457730" y="1691570"/>
              <a:ext cx="1995349" cy="143277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Training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Analytics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Model training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acceptance test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commissioning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Model adaptation</a:t>
              </a:r>
            </a:p>
          </p:txBody>
        </p:sp>
        <p:sp>
          <p:nvSpPr>
            <p:cNvPr id="15" name="Rectangle 14">
              <a:extLst>
                <a:ext uri="{FF2B5EF4-FFF2-40B4-BE49-F238E27FC236}">
                  <a16:creationId xmlns:a16="http://schemas.microsoft.com/office/drawing/2014/main" id="{2E4DA425-C288-2F4C-A94A-9779AE715D64}"/>
                </a:ext>
              </a:extLst>
            </p:cNvPr>
            <p:cNvSpPr/>
            <p:nvPr/>
          </p:nvSpPr>
          <p:spPr>
            <a:xfrm>
              <a:off x="6457734" y="3619580"/>
              <a:ext cx="1995341" cy="87781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Validation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Prospective validation</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Bias detection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etc</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a:extLst>
                <a:ext uri="{FF2B5EF4-FFF2-40B4-BE49-F238E27FC236}">
                  <a16:creationId xmlns:a16="http://schemas.microsoft.com/office/drawing/2014/main" id="{7B11D6E3-7273-10B0-91D1-5C3984E7EAAC}"/>
                </a:ext>
              </a:extLst>
            </p:cNvPr>
            <p:cNvSpPr/>
            <p:nvPr/>
          </p:nvSpPr>
          <p:spPr>
            <a:xfrm>
              <a:off x="6431278" y="4992628"/>
              <a:ext cx="2048253" cy="87781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Model Deployment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Inferences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Performance monitoring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Regular model QA</a:t>
              </a:r>
            </a:p>
          </p:txBody>
        </p:sp>
        <p:sp>
          <p:nvSpPr>
            <p:cNvPr id="17" name="Rectangle 16">
              <a:extLst>
                <a:ext uri="{FF2B5EF4-FFF2-40B4-BE49-F238E27FC236}">
                  <a16:creationId xmlns:a16="http://schemas.microsoft.com/office/drawing/2014/main" id="{9FCB87EA-1539-7C24-7B70-D4830511FEDE}"/>
                </a:ext>
              </a:extLst>
            </p:cNvPr>
            <p:cNvSpPr/>
            <p:nvPr/>
          </p:nvSpPr>
          <p:spPr>
            <a:xfrm>
              <a:off x="4634083" y="1833409"/>
              <a:ext cx="1483112" cy="256767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Warehouse</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storage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maintenance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Data access control</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8" name="Elbow Connector 17">
              <a:extLst>
                <a:ext uri="{FF2B5EF4-FFF2-40B4-BE49-F238E27FC236}">
                  <a16:creationId xmlns:a16="http://schemas.microsoft.com/office/drawing/2014/main" id="{AD6A0B55-E79D-DC0E-A313-240515E6C6DA}"/>
                </a:ext>
              </a:extLst>
            </p:cNvPr>
            <p:cNvCxnSpPr>
              <a:cxnSpLocks/>
              <a:stCxn id="16" idx="2"/>
            </p:cNvCxnSpPr>
            <p:nvPr/>
          </p:nvCxnSpPr>
          <p:spPr>
            <a:xfrm rot="5400000" flipH="1">
              <a:off x="2913973" y="1329011"/>
              <a:ext cx="2284246" cy="6798618"/>
            </a:xfrm>
            <a:prstGeom prst="bentConnector4">
              <a:avLst>
                <a:gd name="adj1" fmla="val -16680"/>
                <a:gd name="adj2" fmla="val 105324"/>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494EEF60-4A64-A828-B30B-77A415417679}"/>
                </a:ext>
              </a:extLst>
            </p:cNvPr>
            <p:cNvCxnSpPr>
              <a:cxnSpLocks/>
              <a:stCxn id="8" idx="3"/>
            </p:cNvCxnSpPr>
            <p:nvPr/>
          </p:nvCxnSpPr>
          <p:spPr>
            <a:xfrm>
              <a:off x="2258639" y="241516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Rounded Rectangle 19">
              <a:extLst>
                <a:ext uri="{FF2B5EF4-FFF2-40B4-BE49-F238E27FC236}">
                  <a16:creationId xmlns:a16="http://schemas.microsoft.com/office/drawing/2014/main" id="{4A56318A-02F2-0CD0-1A8F-C742DD1BC86F}"/>
                </a:ext>
              </a:extLst>
            </p:cNvPr>
            <p:cNvSpPr/>
            <p:nvPr/>
          </p:nvSpPr>
          <p:spPr>
            <a:xfrm>
              <a:off x="657526" y="930625"/>
              <a:ext cx="1817450" cy="450850"/>
            </a:xfrm>
            <a:prstGeom prst="roundRect">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Clinical Systems</a:t>
              </a:r>
            </a:p>
          </p:txBody>
        </p:sp>
        <p:sp>
          <p:nvSpPr>
            <p:cNvPr id="21" name="Rounded Rectangle 20">
              <a:extLst>
                <a:ext uri="{FF2B5EF4-FFF2-40B4-BE49-F238E27FC236}">
                  <a16:creationId xmlns:a16="http://schemas.microsoft.com/office/drawing/2014/main" id="{0018D652-4383-8C07-F8A7-979B03ADB1B3}"/>
                </a:ext>
              </a:extLst>
            </p:cNvPr>
            <p:cNvSpPr/>
            <p:nvPr/>
          </p:nvSpPr>
          <p:spPr>
            <a:xfrm>
              <a:off x="4738885" y="925431"/>
              <a:ext cx="1480776" cy="444972"/>
            </a:xfrm>
            <a:prstGeom prst="roundRect">
              <a:avLst/>
            </a:prstGeom>
            <a:solidFill>
              <a:schemeClr val="accent5">
                <a:lumMod val="60000"/>
                <a:lumOff val="40000"/>
              </a:schemeClr>
            </a:solidFill>
            <a:ln>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DATA PROCESSING</a:t>
              </a:r>
            </a:p>
          </p:txBody>
        </p:sp>
        <p:cxnSp>
          <p:nvCxnSpPr>
            <p:cNvPr id="22" name="Straight Arrow Connector 21">
              <a:extLst>
                <a:ext uri="{FF2B5EF4-FFF2-40B4-BE49-F238E27FC236}">
                  <a16:creationId xmlns:a16="http://schemas.microsoft.com/office/drawing/2014/main" id="{1251AFD6-8ED8-65D5-B5CF-03A4C36255A5}"/>
                </a:ext>
              </a:extLst>
            </p:cNvPr>
            <p:cNvCxnSpPr>
              <a:cxnSpLocks/>
            </p:cNvCxnSpPr>
            <p:nvPr/>
          </p:nvCxnSpPr>
          <p:spPr>
            <a:xfrm>
              <a:off x="2238166" y="5685241"/>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650EBC3C-68F5-0F16-CFD5-E2795839A59A}"/>
                </a:ext>
              </a:extLst>
            </p:cNvPr>
            <p:cNvCxnSpPr>
              <a:cxnSpLocks/>
            </p:cNvCxnSpPr>
            <p:nvPr/>
          </p:nvCxnSpPr>
          <p:spPr>
            <a:xfrm>
              <a:off x="4254642" y="3215627"/>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CD4FA5B-DA39-07E3-3D8A-484904A3240F}"/>
                </a:ext>
              </a:extLst>
            </p:cNvPr>
            <p:cNvCxnSpPr>
              <a:cxnSpLocks/>
            </p:cNvCxnSpPr>
            <p:nvPr/>
          </p:nvCxnSpPr>
          <p:spPr>
            <a:xfrm>
              <a:off x="2258639" y="3057865"/>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E9E6DDD-22EB-F558-7701-397E0B3AF554}"/>
                </a:ext>
              </a:extLst>
            </p:cNvPr>
            <p:cNvCxnSpPr>
              <a:cxnSpLocks/>
            </p:cNvCxnSpPr>
            <p:nvPr/>
          </p:nvCxnSpPr>
          <p:spPr>
            <a:xfrm>
              <a:off x="2258639" y="3715700"/>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AA50223F-7F02-D674-97E4-6ED73B4D029D}"/>
                </a:ext>
              </a:extLst>
            </p:cNvPr>
            <p:cNvCxnSpPr>
              <a:cxnSpLocks/>
            </p:cNvCxnSpPr>
            <p:nvPr/>
          </p:nvCxnSpPr>
          <p:spPr>
            <a:xfrm>
              <a:off x="2258639" y="436240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52C2B9C-52E3-90DE-75C1-DA1E38BCEAC8}"/>
                </a:ext>
              </a:extLst>
            </p:cNvPr>
            <p:cNvCxnSpPr>
              <a:cxnSpLocks/>
            </p:cNvCxnSpPr>
            <p:nvPr/>
          </p:nvCxnSpPr>
          <p:spPr>
            <a:xfrm>
              <a:off x="2258639" y="5034832"/>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C752BBC8-3C6A-8965-671E-E0392F501824}"/>
                </a:ext>
              </a:extLst>
            </p:cNvPr>
            <p:cNvCxnSpPr>
              <a:cxnSpLocks/>
            </p:cNvCxnSpPr>
            <p:nvPr/>
          </p:nvCxnSpPr>
          <p:spPr>
            <a:xfrm>
              <a:off x="6016384" y="2374818"/>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91AA5F46-CA32-EDB9-CA18-592FA74000AD}"/>
                </a:ext>
              </a:extLst>
            </p:cNvPr>
            <p:cNvCxnSpPr>
              <a:cxnSpLocks/>
            </p:cNvCxnSpPr>
            <p:nvPr/>
          </p:nvCxnSpPr>
          <p:spPr>
            <a:xfrm>
              <a:off x="6016384" y="4072839"/>
              <a:ext cx="539425"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C30D6709-E5B0-1251-6D34-0AED49F87CC9}"/>
                </a:ext>
              </a:extLst>
            </p:cNvPr>
            <p:cNvCxnSpPr>
              <a:cxnSpLocks/>
              <a:stCxn id="14" idx="2"/>
              <a:endCxn id="15" idx="0"/>
            </p:cNvCxnSpPr>
            <p:nvPr/>
          </p:nvCxnSpPr>
          <p:spPr>
            <a:xfrm>
              <a:off x="7455405" y="3124347"/>
              <a:ext cx="0" cy="49523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DA6B76DD-D912-2AFD-7CEF-476B03321B83}"/>
                </a:ext>
              </a:extLst>
            </p:cNvPr>
            <p:cNvCxnSpPr>
              <a:cxnSpLocks/>
              <a:stCxn id="15" idx="2"/>
              <a:endCxn id="16" idx="0"/>
            </p:cNvCxnSpPr>
            <p:nvPr/>
          </p:nvCxnSpPr>
          <p:spPr>
            <a:xfrm>
              <a:off x="7455405" y="4497395"/>
              <a:ext cx="0" cy="49523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41B3CC1E-30C7-A6E5-AFCB-E2A43C62055E}"/>
                </a:ext>
              </a:extLst>
            </p:cNvPr>
            <p:cNvCxnSpPr>
              <a:cxnSpLocks/>
              <a:endCxn id="16" idx="1"/>
            </p:cNvCxnSpPr>
            <p:nvPr/>
          </p:nvCxnSpPr>
          <p:spPr>
            <a:xfrm>
              <a:off x="4324805" y="5431536"/>
              <a:ext cx="2106473" cy="0"/>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F8475DD4-DA40-089A-9C7A-ADE181F000B3}"/>
                </a:ext>
              </a:extLst>
            </p:cNvPr>
            <p:cNvCxnSpPr>
              <a:cxnSpLocks/>
              <a:endCxn id="17" idx="2"/>
            </p:cNvCxnSpPr>
            <p:nvPr/>
          </p:nvCxnSpPr>
          <p:spPr>
            <a:xfrm flipV="1">
              <a:off x="5375639" y="4401080"/>
              <a:ext cx="0" cy="1009844"/>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
        <p:nvSpPr>
          <p:cNvPr id="35" name="TextBox 34">
            <a:extLst>
              <a:ext uri="{FF2B5EF4-FFF2-40B4-BE49-F238E27FC236}">
                <a16:creationId xmlns:a16="http://schemas.microsoft.com/office/drawing/2014/main" id="{D7B4F0DD-5FB5-F067-D379-F7A410F95B18}"/>
              </a:ext>
            </a:extLst>
          </p:cNvPr>
          <p:cNvSpPr txBox="1"/>
          <p:nvPr/>
        </p:nvSpPr>
        <p:spPr>
          <a:xfrm>
            <a:off x="4863032" y="6439456"/>
            <a:ext cx="2465936" cy="261610"/>
          </a:xfrm>
          <a:prstGeom prst="rect">
            <a:avLst/>
          </a:prstGeom>
          <a:noFill/>
        </p:spPr>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charset="0"/>
                <a:ea typeface="ＭＳ Ｐゴシック" charset="0"/>
                <a:cs typeface="+mn-cs"/>
              </a:rPr>
              <a:t>© Steve Jiang, Ph.D., MAIA Lab, 2023</a:t>
            </a:r>
          </a:p>
        </p:txBody>
      </p:sp>
      <p:sp>
        <p:nvSpPr>
          <p:cNvPr id="36" name="Rectangle 35">
            <a:extLst>
              <a:ext uri="{FF2B5EF4-FFF2-40B4-BE49-F238E27FC236}">
                <a16:creationId xmlns:a16="http://schemas.microsoft.com/office/drawing/2014/main" id="{AD88A43B-A4D7-4F10-ABE0-3650821376D0}"/>
              </a:ext>
            </a:extLst>
          </p:cNvPr>
          <p:cNvSpPr/>
          <p:nvPr/>
        </p:nvSpPr>
        <p:spPr>
          <a:xfrm>
            <a:off x="2513483" y="1640632"/>
            <a:ext cx="1310961" cy="35575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Tx OUTCOMES</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7" name="Straight Arrow Connector 36">
            <a:extLst>
              <a:ext uri="{FF2B5EF4-FFF2-40B4-BE49-F238E27FC236}">
                <a16:creationId xmlns:a16="http://schemas.microsoft.com/office/drawing/2014/main" id="{6671F79C-39AA-49B3-BA02-89F3EA32D428}"/>
              </a:ext>
            </a:extLst>
          </p:cNvPr>
          <p:cNvCxnSpPr>
            <a:cxnSpLocks/>
            <a:stCxn id="36" idx="3"/>
          </p:cNvCxnSpPr>
          <p:nvPr/>
        </p:nvCxnSpPr>
        <p:spPr>
          <a:xfrm flipV="1">
            <a:off x="3824444" y="1817768"/>
            <a:ext cx="539425" cy="742"/>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80774119-7071-4D21-B8F6-506CCA66F83C}"/>
              </a:ext>
            </a:extLst>
          </p:cNvPr>
          <p:cNvSpPr txBox="1"/>
          <p:nvPr/>
        </p:nvSpPr>
        <p:spPr>
          <a:xfrm rot="19955989">
            <a:off x="4293991" y="1438948"/>
            <a:ext cx="846251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00B050">
                    <a:alpha val="19000"/>
                  </a:srgbClr>
                </a:solidFill>
                <a:effectLst/>
                <a:uLnTx/>
                <a:uFillTx/>
                <a:latin typeface="Calibri"/>
                <a:ea typeface="+mn-ea"/>
                <a:cs typeface="+mn-cs"/>
              </a:rPr>
              <a:t>A INTELIGENCE</a:t>
            </a:r>
          </a:p>
        </p:txBody>
      </p:sp>
      <p:sp>
        <p:nvSpPr>
          <p:cNvPr id="39" name="TextBox 38">
            <a:extLst>
              <a:ext uri="{FF2B5EF4-FFF2-40B4-BE49-F238E27FC236}">
                <a16:creationId xmlns:a16="http://schemas.microsoft.com/office/drawing/2014/main" id="{2E778773-2E60-4D43-A369-A6E6F367B809}"/>
              </a:ext>
            </a:extLst>
          </p:cNvPr>
          <p:cNvSpPr txBox="1"/>
          <p:nvPr/>
        </p:nvSpPr>
        <p:spPr>
          <a:xfrm>
            <a:off x="85061" y="2564858"/>
            <a:ext cx="4247454" cy="378565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rPr>
              <a:t> CERN AND HEP HEELLLPPP!!!</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highlight>
                  <a:srgbClr val="FFFF00"/>
                </a:highlight>
                <a:uLnTx/>
                <a:uFillTx/>
                <a:latin typeface="Arial"/>
                <a:ea typeface="+mn-ea"/>
                <a:cs typeface="+mn-cs"/>
              </a:rPr>
              <a:t>HOW TO DEAL WITH LARGE DATA!!!!</a:t>
            </a:r>
          </a:p>
        </p:txBody>
      </p:sp>
    </p:spTree>
    <p:extLst>
      <p:ext uri="{BB962C8B-B14F-4D97-AF65-F5344CB8AC3E}">
        <p14:creationId xmlns:p14="http://schemas.microsoft.com/office/powerpoint/2010/main" val="35840288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18195"/>
            <a:ext cx="12192000"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a:t>
            </a:r>
            <a:r>
              <a:rPr kumimoji="0" lang="en-US" sz="4000" b="1" i="0" u="none" strike="noStrike" kern="1200" cap="none" spc="0" normalizeH="0" baseline="0" noProof="0" dirty="0">
                <a:ln>
                  <a:noFill/>
                </a:ln>
                <a:solidFill>
                  <a:srgbClr val="FF0000"/>
                </a:solidFill>
                <a:effectLst/>
                <a:uLnTx/>
                <a:uFillTx/>
                <a:latin typeface="Arial"/>
                <a:ea typeface="+mn-ea"/>
                <a:cs typeface="+mn-cs"/>
              </a:rPr>
              <a:t>THIRD</a:t>
            </a:r>
            <a:r>
              <a:rPr kumimoji="0" lang="en-US" sz="4000" b="1" i="0" u="none" strike="noStrike" kern="1200" cap="none" spc="0" normalizeH="0" baseline="0" noProof="0" dirty="0">
                <a:ln>
                  <a:noFill/>
                </a:ln>
                <a:solidFill>
                  <a:srgbClr val="004076"/>
                </a:solidFill>
                <a:effectLst/>
                <a:uLnTx/>
                <a:uFillTx/>
                <a:latin typeface="Arial"/>
                <a:ea typeface="+mn-ea"/>
                <a:cs typeface="+mn-cs"/>
              </a:rPr>
              <a:t>: Adapt your treatment strategy to changes!</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6" name="Picture 5">
            <a:extLst>
              <a:ext uri="{FF2B5EF4-FFF2-40B4-BE49-F238E27FC236}">
                <a16:creationId xmlns:a16="http://schemas.microsoft.com/office/drawing/2014/main" id="{4A09C26B-8F26-46EE-9DFE-A7464F83EC74}"/>
              </a:ext>
            </a:extLst>
          </p:cNvPr>
          <p:cNvPicPr>
            <a:picLocks noChangeAspect="1"/>
          </p:cNvPicPr>
          <p:nvPr/>
        </p:nvPicPr>
        <p:blipFill>
          <a:blip r:embed="rId2"/>
          <a:stretch>
            <a:fillRect/>
          </a:stretch>
        </p:blipFill>
        <p:spPr>
          <a:xfrm>
            <a:off x="2827681" y="1927147"/>
            <a:ext cx="6752389" cy="3778024"/>
          </a:xfrm>
          <a:prstGeom prst="rect">
            <a:avLst/>
          </a:prstGeom>
        </p:spPr>
      </p:pic>
    </p:spTree>
    <p:extLst>
      <p:ext uri="{BB962C8B-B14F-4D97-AF65-F5344CB8AC3E}">
        <p14:creationId xmlns:p14="http://schemas.microsoft.com/office/powerpoint/2010/main" val="4263373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mpBlog-2.21.2013-sherif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307" y="807238"/>
            <a:ext cx="4226362" cy="422636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2"/>
          <p:cNvSpPr txBox="1">
            <a:spLocks/>
          </p:cNvSpPr>
          <p:nvPr/>
        </p:nvSpPr>
        <p:spPr>
          <a:xfrm>
            <a:off x="475861" y="10488"/>
            <a:ext cx="11206065" cy="89458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Welcome to the new chapter of radiation oncology – </a:t>
            </a:r>
          </a:p>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highlight>
                  <a:srgbClr val="FFFF00"/>
                </a:highlight>
                <a:uLnTx/>
                <a:uFillTx/>
                <a:latin typeface="Arial"/>
                <a:ea typeface="+mj-ea"/>
                <a:cs typeface="+mj-cs"/>
              </a:rPr>
              <a:t>Adaptive Radiation Therapy</a:t>
            </a:r>
            <a:endParaRPr kumimoji="0" lang="en-US" sz="2571" b="1" i="0" u="none" strike="noStrike" kern="1200" cap="none" spc="0" normalizeH="0" baseline="0" noProof="0" dirty="0">
              <a:ln>
                <a:noFill/>
              </a:ln>
              <a:solidFill>
                <a:srgbClr val="424242"/>
              </a:solidFill>
              <a:effectLst/>
              <a:highlight>
                <a:srgbClr val="FFFF00"/>
              </a:highlight>
              <a:uLnTx/>
              <a:uFillTx/>
              <a:latin typeface="Arial"/>
              <a:ea typeface="+mj-ea"/>
              <a:cs typeface="+mj-cs"/>
            </a:endParaRPr>
          </a:p>
        </p:txBody>
      </p:sp>
      <p:sp>
        <p:nvSpPr>
          <p:cNvPr id="7" name="Title 2"/>
          <p:cNvSpPr txBox="1">
            <a:spLocks/>
          </p:cNvSpPr>
          <p:nvPr/>
        </p:nvSpPr>
        <p:spPr>
          <a:xfrm>
            <a:off x="475861" y="5182891"/>
            <a:ext cx="3806484" cy="452799"/>
          </a:xfrm>
          <a:prstGeom prst="rect">
            <a:avLst/>
          </a:prstGeom>
        </p:spPr>
        <p:txBody>
          <a:bodyPr vert="horz" lIns="91440" tIns="45720" rIns="91440" bIns="45720" rtlCol="0" anchor="b">
            <a:no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srgbClr val="000000"/>
                </a:solidFill>
                <a:effectLst/>
                <a:uLnTx/>
                <a:uFillTx/>
                <a:latin typeface="Rockwell Extra Bold" panose="02060903040505020403" pitchFamily="18" charset="0"/>
                <a:ea typeface="+mj-ea"/>
                <a:cs typeface="+mj-cs"/>
              </a:rPr>
              <a:t>Dr. Adapt</a:t>
            </a:r>
            <a:endParaRPr kumimoji="0" lang="en-US" sz="4400" b="1" i="0" u="none" strike="noStrike" kern="1200" cap="none" spc="0" normalizeH="0" baseline="0" noProof="0" dirty="0">
              <a:ln>
                <a:noFill/>
              </a:ln>
              <a:solidFill>
                <a:srgbClr val="FF0000"/>
              </a:solidFill>
              <a:effectLst/>
              <a:uLnTx/>
              <a:uFillTx/>
              <a:latin typeface="Arial"/>
              <a:ea typeface="+mj-ea"/>
              <a:cs typeface="+mj-cs"/>
            </a:endParaRPr>
          </a:p>
        </p:txBody>
      </p:sp>
      <p:sp>
        <p:nvSpPr>
          <p:cNvPr id="10" name="Text Placeholder 6">
            <a:extLst>
              <a:ext uri="{FF2B5EF4-FFF2-40B4-BE49-F238E27FC236}">
                <a16:creationId xmlns:a16="http://schemas.microsoft.com/office/drawing/2014/main" id="{951ACB27-ED12-4562-A63C-72FA23045A67}"/>
              </a:ext>
            </a:extLst>
          </p:cNvPr>
          <p:cNvSpPr txBox="1">
            <a:spLocks/>
          </p:cNvSpPr>
          <p:nvPr/>
        </p:nvSpPr>
        <p:spPr bwMode="auto">
          <a:xfrm>
            <a:off x="5971897" y="3429000"/>
            <a:ext cx="4046746" cy="824948"/>
          </a:xfrm>
          <a:prstGeom prst="rect">
            <a:avLst/>
          </a:prstGeom>
          <a:solidFill>
            <a:srgbClr val="FFFF00"/>
          </a:solidFill>
          <a:ln>
            <a:noFill/>
          </a:ln>
          <a:effec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FF0000"/>
                </a:solidFill>
                <a:effectLst/>
                <a:uLnTx/>
                <a:uFillTx/>
                <a:latin typeface="Arial"/>
                <a:ea typeface="+mn-ea"/>
                <a:cs typeface="+mn-cs"/>
              </a:rPr>
              <a:t>Ultimately, Dr. Adapt enables</a:t>
            </a: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r>
              <a:rPr kumimoji="0" lang="en-US" sz="1800" b="1" i="0" u="none" strike="noStrike" kern="0" cap="none" spc="0" normalizeH="0" baseline="0" noProof="0" dirty="0" err="1">
                <a:ln>
                  <a:noFill/>
                </a:ln>
                <a:solidFill>
                  <a:srgbClr val="FF0000"/>
                </a:solidFill>
                <a:effectLst/>
                <a:uLnTx/>
                <a:uFillTx/>
                <a:latin typeface="Arial"/>
                <a:ea typeface="+mn-ea"/>
                <a:cs typeface="+mn-cs"/>
              </a:rPr>
              <a:t>Ultrapersonalization</a:t>
            </a:r>
            <a:endParaRPr kumimoji="0" lang="en-US" sz="1400" b="0" i="0" u="none" strike="noStrike" kern="0" cap="none" spc="0" normalizeH="0" baseline="0" noProof="0" dirty="0">
              <a:ln>
                <a:noFill/>
              </a:ln>
              <a:solidFill>
                <a:srgbClr val="FF0000"/>
              </a:solidFill>
              <a:effectLst/>
              <a:uLnTx/>
              <a:uFillTx/>
              <a:latin typeface="Arial"/>
              <a:ea typeface="+mn-ea"/>
              <a:cs typeface="+mn-cs"/>
            </a:endParaRPr>
          </a:p>
          <a:p>
            <a:pPr marL="742944" marR="0" lvl="1" indent="-285744" algn="l" defTabSz="457200" rtl="0" eaLnBrk="1" fontAlgn="base" latinLnBrk="0" hangingPunct="1">
              <a:lnSpc>
                <a:spcPct val="110000"/>
              </a:lnSpc>
              <a:spcBef>
                <a:spcPct val="0"/>
              </a:spcBef>
              <a:spcAft>
                <a:spcPct val="0"/>
              </a:spcAft>
              <a:buClrTx/>
              <a:buSzPct val="80000"/>
              <a:buFont typeface="Arial" panose="020B0604020202020204" pitchFamily="34" charset="0"/>
              <a:buChar char="•"/>
              <a:tabLst/>
              <a:defRPr/>
            </a:pPr>
            <a:endParaRPr kumimoji="0" lang="en-US" sz="1800" b="0" i="0" u="none" strike="noStrike" kern="0" cap="none" spc="0" normalizeH="0" baseline="0" noProof="0" dirty="0">
              <a:ln>
                <a:noFill/>
              </a:ln>
              <a:solidFill>
                <a:srgbClr val="424242"/>
              </a:solidFill>
              <a:effectLst/>
              <a:uLnTx/>
              <a:uFillTx/>
              <a:latin typeface="Arial"/>
              <a:ea typeface="+mn-ea"/>
              <a:cs typeface="+mn-cs"/>
            </a:endParaRPr>
          </a:p>
          <a:p>
            <a:pPr marL="1200144" marR="0" lvl="2"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424242"/>
              </a:solidFill>
              <a:effectLst/>
              <a:uLnTx/>
              <a:uFillTx/>
              <a:latin typeface="Arial"/>
              <a:ea typeface="+mn-ea"/>
              <a:cs typeface="+mn-cs"/>
            </a:endParaRPr>
          </a:p>
          <a:p>
            <a:pPr marL="0" marR="0" lvl="0" indent="0" algn="l" defTabSz="457200" rtl="0" eaLnBrk="1" fontAlgn="base" latinLnBrk="0" hangingPunct="1">
              <a:lnSpc>
                <a:spcPct val="11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424242"/>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endParaRPr kumimoji="0" lang="en-US" sz="2000" b="0" i="0" u="none" strike="noStrike" kern="0" cap="none" spc="0" normalizeH="0" baseline="0" noProof="0" dirty="0">
              <a:ln>
                <a:noFill/>
              </a:ln>
              <a:solidFill>
                <a:srgbClr val="424242"/>
              </a:solidFill>
              <a:effectLst/>
              <a:uLnTx/>
              <a:uFillTx/>
              <a:latin typeface="Arial"/>
              <a:ea typeface="+mn-ea"/>
              <a:cs typeface="+mn-cs"/>
            </a:endParaRPr>
          </a:p>
        </p:txBody>
      </p:sp>
      <p:sp>
        <p:nvSpPr>
          <p:cNvPr id="8" name="TextBox 7"/>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667539219"/>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7425" y="1012734"/>
            <a:ext cx="11294918" cy="440120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CHALLENGES TO RESOLVE</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742950" marR="0" lvl="0" indent="-742950" algn="ctr" defTabSz="457200" rtl="0" eaLnBrk="1" fontAlgn="auto" latinLnBrk="0" hangingPunct="1">
              <a:lnSpc>
                <a:spcPct val="100000"/>
              </a:lnSpc>
              <a:spcBef>
                <a:spcPts val="0"/>
              </a:spcBef>
              <a:spcAft>
                <a:spcPts val="0"/>
              </a:spcAft>
              <a:buClrTx/>
              <a:buSzTx/>
              <a:buFontTx/>
              <a:buAutoNum type="alphaUcParenR"/>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CHANGES BETWEEN PULSES (</a:t>
            </a:r>
            <a:r>
              <a:rPr kumimoji="0" lang="en-US" sz="4000" b="1" i="0" u="none" strike="noStrike" kern="1200" cap="none" spc="0" normalizeH="0" baseline="0" noProof="0" dirty="0" err="1">
                <a:ln>
                  <a:noFill/>
                </a:ln>
                <a:solidFill>
                  <a:srgbClr val="004076"/>
                </a:solidFill>
                <a:effectLst/>
                <a:uLnTx/>
                <a:uFillTx/>
                <a:latin typeface="Arial"/>
                <a:ea typeface="+mn-ea"/>
                <a:cs typeface="+mn-cs"/>
              </a:rPr>
              <a:t>interPULSE</a:t>
            </a:r>
            <a:r>
              <a:rPr kumimoji="0" lang="en-US" sz="4000" b="1" i="0" u="none" strike="noStrike" kern="1200" cap="none" spc="0" normalizeH="0" baseline="0" noProof="0" dirty="0">
                <a:ln>
                  <a:noFill/>
                </a:ln>
                <a:solidFill>
                  <a:srgbClr val="004076"/>
                </a:solidFill>
                <a:effectLst/>
                <a:uLnTx/>
                <a:uFillTx/>
                <a:latin typeface="Arial"/>
                <a:ea typeface="+mn-ea"/>
                <a:cs typeface="+mn-cs"/>
              </a:rPr>
              <a:t>)</a:t>
            </a:r>
          </a:p>
          <a:p>
            <a:pPr marL="742950" marR="0" lvl="0" indent="-742950" algn="ctr" defTabSz="457200" rtl="0" eaLnBrk="1" fontAlgn="auto" latinLnBrk="0" hangingPunct="1">
              <a:lnSpc>
                <a:spcPct val="100000"/>
              </a:lnSpc>
              <a:spcBef>
                <a:spcPts val="0"/>
              </a:spcBef>
              <a:spcAft>
                <a:spcPts val="0"/>
              </a:spcAft>
              <a:buClrTx/>
              <a:buSzTx/>
              <a:buFontTx/>
              <a:buAutoNum type="alphaUcParenR"/>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B) CHANGES WITHIN PULSE DELIVERY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a:t>
            </a:r>
            <a:r>
              <a:rPr kumimoji="0" lang="en-US" sz="4000" b="1" i="0" u="none" strike="noStrike" kern="1200" cap="none" spc="0" normalizeH="0" baseline="0" noProof="0" dirty="0" err="1">
                <a:ln>
                  <a:noFill/>
                </a:ln>
                <a:solidFill>
                  <a:srgbClr val="004076"/>
                </a:solidFill>
                <a:effectLst/>
                <a:uLnTx/>
                <a:uFillTx/>
                <a:latin typeface="Arial"/>
                <a:ea typeface="+mn-ea"/>
                <a:cs typeface="+mn-cs"/>
              </a:rPr>
              <a:t>intraPULSE</a:t>
            </a:r>
            <a:r>
              <a:rPr kumimoji="0" lang="en-US" sz="4000" b="1" i="0" u="none" strike="noStrike" kern="1200" cap="none" spc="0" normalizeH="0" baseline="0" noProof="0" dirty="0">
                <a:ln>
                  <a:noFill/>
                </a:ln>
                <a:solidFill>
                  <a:srgbClr val="004076"/>
                </a:solidFill>
                <a:effectLst/>
                <a:uLnTx/>
                <a:uFillTx/>
                <a:latin typeface="Arial"/>
                <a:ea typeface="+mn-ea"/>
                <a:cs typeface="+mn-cs"/>
              </a:rPr>
              <a:t>)</a:t>
            </a:r>
          </a:p>
        </p:txBody>
      </p:sp>
      <p:sp>
        <p:nvSpPr>
          <p:cNvPr id="4" name="TextBox 3"/>
          <p:cNvSpPr txBox="1"/>
          <p:nvPr/>
        </p:nvSpPr>
        <p:spPr>
          <a:xfrm>
            <a:off x="5645989" y="6352163"/>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a:ea typeface="+mn-ea"/>
                <a:cs typeface="+mn-cs"/>
              </a:rPr>
              <a:t>Arnold Pompoš PhD</a:t>
            </a:r>
          </a:p>
        </p:txBody>
      </p:sp>
    </p:spTree>
    <p:extLst>
      <p:ext uri="{BB962C8B-B14F-4D97-AF65-F5344CB8AC3E}">
        <p14:creationId xmlns:p14="http://schemas.microsoft.com/office/powerpoint/2010/main" val="290181179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Online Adaptive Radiation Therapy (</a:t>
            </a:r>
            <a:r>
              <a:rPr kumimoji="0" lang="en-US" sz="4000" b="1" i="0" u="none" strike="noStrike" kern="1200" cap="none" spc="0" normalizeH="0" baseline="0" noProof="0" dirty="0" err="1">
                <a:ln>
                  <a:noFill/>
                </a:ln>
                <a:solidFill>
                  <a:srgbClr val="004076"/>
                </a:solidFill>
                <a:effectLst/>
                <a:uLnTx/>
                <a:uFillTx/>
                <a:latin typeface="Arial"/>
                <a:ea typeface="+mn-ea"/>
                <a:cs typeface="+mn-cs"/>
              </a:rPr>
              <a:t>oART</a:t>
            </a:r>
            <a:r>
              <a:rPr kumimoji="0" lang="en-US" sz="4000" b="1" i="0" u="none" strike="noStrike" kern="1200" cap="none" spc="0" normalizeH="0" baseline="0" noProof="0" dirty="0">
                <a:ln>
                  <a:noFill/>
                </a:ln>
                <a:solidFill>
                  <a:srgbClr val="004076"/>
                </a:solidFill>
                <a:effectLst/>
                <a:uLnTx/>
                <a:uFillTx/>
                <a:latin typeface="Arial"/>
                <a:ea typeface="+mn-ea"/>
                <a:cs typeface="+mn-cs"/>
              </a:rPr>
              <a:t>) workflow</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
        <p:nvSpPr>
          <p:cNvPr id="5" name="Rectangle 4"/>
          <p:cNvSpPr/>
          <p:nvPr/>
        </p:nvSpPr>
        <p:spPr>
          <a:xfrm>
            <a:off x="651562" y="233371"/>
            <a:ext cx="10982814" cy="1754326"/>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12700">
                  <a:solidFill>
                    <a:srgbClr val="0B4189"/>
                  </a:solidFill>
                  <a:prstDash val="solid"/>
                </a:ln>
                <a:solidFill>
                  <a:srgbClr val="FF0000"/>
                </a:solidFill>
                <a:effectLst>
                  <a:outerShdw dist="38100" dir="2640000" algn="bl" rotWithShape="0">
                    <a:srgbClr val="0B4189"/>
                  </a:outerShdw>
                </a:effectLst>
                <a:uLnTx/>
                <a:uFillTx/>
                <a:latin typeface="Arial"/>
                <a:ea typeface="+mn-ea"/>
                <a:cs typeface="+mn-cs"/>
              </a:rPr>
              <a:t>SOLUTION TO CHANGES FROM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12700">
                  <a:solidFill>
                    <a:srgbClr val="0B4189"/>
                  </a:solidFill>
                  <a:prstDash val="solid"/>
                </a:ln>
                <a:solidFill>
                  <a:srgbClr val="FF0000"/>
                </a:solidFill>
                <a:effectLst>
                  <a:outerShdw dist="38100" dir="2640000" algn="bl" rotWithShape="0">
                    <a:srgbClr val="0B4189"/>
                  </a:outerShdw>
                </a:effectLst>
                <a:uLnTx/>
                <a:uFillTx/>
                <a:latin typeface="Arial"/>
                <a:ea typeface="+mn-ea"/>
                <a:cs typeface="+mn-cs"/>
              </a:rPr>
              <a:t>PULSE  TO PULSE</a:t>
            </a:r>
          </a:p>
        </p:txBody>
      </p:sp>
    </p:spTree>
    <p:extLst>
      <p:ext uri="{BB962C8B-B14F-4D97-AF65-F5344CB8AC3E}">
        <p14:creationId xmlns:p14="http://schemas.microsoft.com/office/powerpoint/2010/main" val="5504095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89DB4E-E254-4C73-AB90-E6B31D2F7B5D}"/>
              </a:ext>
            </a:extLst>
          </p:cNvPr>
          <p:cNvPicPr>
            <a:picLocks noChangeAspect="1"/>
          </p:cNvPicPr>
          <p:nvPr/>
        </p:nvPicPr>
        <p:blipFill>
          <a:blip r:embed="rId2"/>
          <a:stretch>
            <a:fillRect/>
          </a:stretch>
        </p:blipFill>
        <p:spPr>
          <a:xfrm>
            <a:off x="1103498" y="183874"/>
            <a:ext cx="9188472" cy="5972506"/>
          </a:xfrm>
          <a:prstGeom prst="rect">
            <a:avLst/>
          </a:prstGeom>
        </p:spPr>
      </p:pic>
    </p:spTree>
    <p:extLst>
      <p:ext uri="{BB962C8B-B14F-4D97-AF65-F5344CB8AC3E}">
        <p14:creationId xmlns:p14="http://schemas.microsoft.com/office/powerpoint/2010/main" val="3966722276"/>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a:xfrm>
            <a:off x="958851" y="446418"/>
            <a:ext cx="3646279" cy="738664"/>
          </a:xfrm>
          <a:prstGeom prst="rect">
            <a:avLst/>
          </a:prstGeom>
        </p:spPr>
        <p:txBody>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Online adaptation </a:t>
            </a:r>
            <a:r>
              <a:rPr kumimoji="0" lang="en-US" sz="2571" b="1" i="0" u="none" strike="noStrike" kern="1200" cap="none" spc="0" normalizeH="0" baseline="0" noProof="0" dirty="0">
                <a:ln>
                  <a:noFill/>
                </a:ln>
                <a:solidFill>
                  <a:srgbClr val="424242"/>
                </a:solidFill>
                <a:effectLst/>
                <a:uLnTx/>
                <a:uFillTx/>
                <a:latin typeface="Arial"/>
                <a:ea typeface="+mj-ea"/>
                <a:cs typeface="+mj-cs"/>
              </a:rPr>
              <a:t>workflow MR-</a:t>
            </a:r>
            <a:r>
              <a:rPr kumimoji="0" lang="en-US" sz="2571" b="1" i="0" u="none" strike="noStrike" kern="1200" cap="none" spc="0" normalizeH="0" baseline="0" noProof="0" dirty="0" err="1">
                <a:ln>
                  <a:noFill/>
                </a:ln>
                <a:solidFill>
                  <a:srgbClr val="424242"/>
                </a:solidFill>
                <a:effectLst/>
                <a:uLnTx/>
                <a:uFillTx/>
                <a:latin typeface="Arial"/>
                <a:ea typeface="+mj-ea"/>
                <a:cs typeface="+mj-cs"/>
              </a:rPr>
              <a:t>Linac</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grpSp>
        <p:nvGrpSpPr>
          <p:cNvPr id="5" name="Gruppieren 4"/>
          <p:cNvGrpSpPr/>
          <p:nvPr/>
        </p:nvGrpSpPr>
        <p:grpSpPr>
          <a:xfrm>
            <a:off x="958851" y="1497193"/>
            <a:ext cx="2412328" cy="3532388"/>
            <a:chOff x="569882" y="2220419"/>
            <a:chExt cx="2415830" cy="3532388"/>
          </a:xfrm>
        </p:grpSpPr>
        <p:grpSp>
          <p:nvGrpSpPr>
            <p:cNvPr id="6" name="Gruppieren 5"/>
            <p:cNvGrpSpPr>
              <a:grpSpLocks noChangeAspect="1"/>
            </p:cNvGrpSpPr>
            <p:nvPr/>
          </p:nvGrpSpPr>
          <p:grpSpPr>
            <a:xfrm>
              <a:off x="573621" y="4132807"/>
              <a:ext cx="2412091" cy="1620000"/>
              <a:chOff x="5194333" y="1602313"/>
              <a:chExt cx="2965480" cy="1991665"/>
            </a:xfrm>
          </p:grpSpPr>
          <p:pic>
            <p:nvPicPr>
              <p:cNvPr id="10" name="Grafik 9"/>
              <p:cNvPicPr>
                <a:picLocks noChangeAspect="1"/>
              </p:cNvPicPr>
              <p:nvPr/>
            </p:nvPicPr>
            <p:blipFill rotWithShape="1">
              <a:blip r:embed="rId2" cstate="print">
                <a:extLst>
                  <a:ext uri="{28A0092B-C50C-407E-A947-70E740481C1C}">
                    <a14:useLocalDpi xmlns:a14="http://schemas.microsoft.com/office/drawing/2010/main" val="0"/>
                  </a:ext>
                </a:extLst>
              </a:blip>
              <a:srcRect l="9534" t="18305" r="48771" b="32204"/>
              <a:stretch/>
            </p:blipFill>
            <p:spPr>
              <a:xfrm>
                <a:off x="5194334" y="1613978"/>
                <a:ext cx="2965479" cy="1980000"/>
              </a:xfrm>
              <a:prstGeom prst="rect">
                <a:avLst/>
              </a:prstGeom>
            </p:spPr>
          </p:pic>
          <p:sp>
            <p:nvSpPr>
              <p:cNvPr id="11" name="Textfeld 10"/>
              <p:cNvSpPr txBox="1"/>
              <p:nvPr/>
            </p:nvSpPr>
            <p:spPr>
              <a:xfrm>
                <a:off x="5194333" y="1602313"/>
                <a:ext cx="2366458" cy="41622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err="1">
                    <a:ln>
                      <a:noFill/>
                    </a:ln>
                    <a:solidFill>
                      <a:srgbClr val="FFFFFF"/>
                    </a:solidFill>
                    <a:effectLst/>
                    <a:uLnTx/>
                    <a:uFillTx/>
                    <a:latin typeface="Arial" charset="0"/>
                    <a:ea typeface="+mn-ea"/>
                    <a:cs typeface="+mn-cs"/>
                  </a:rPr>
                  <a:t>Pre</a:t>
                </a:r>
                <a:r>
                  <a:rPr kumimoji="0" lang="de-DE" sz="1600" b="0" i="0" u="none" strike="noStrike" kern="1200" cap="none" spc="0" normalizeH="0" baseline="0" noProof="0" dirty="0">
                    <a:ln>
                      <a:noFill/>
                    </a:ln>
                    <a:solidFill>
                      <a:srgbClr val="FFFFFF"/>
                    </a:solidFill>
                    <a:effectLst/>
                    <a:uLnTx/>
                    <a:uFillTx/>
                    <a:latin typeface="Arial" charset="0"/>
                    <a:ea typeface="+mn-ea"/>
                    <a:cs typeface="+mn-cs"/>
                  </a:rPr>
                  <a:t>-treatment CT</a:t>
                </a:r>
              </a:p>
            </p:txBody>
          </p:sp>
        </p:grpSp>
        <p:grpSp>
          <p:nvGrpSpPr>
            <p:cNvPr id="7" name="Gruppieren 6"/>
            <p:cNvGrpSpPr>
              <a:grpSpLocks noChangeAspect="1"/>
            </p:cNvGrpSpPr>
            <p:nvPr/>
          </p:nvGrpSpPr>
          <p:grpSpPr>
            <a:xfrm>
              <a:off x="569882" y="2220419"/>
              <a:ext cx="2412328" cy="1620000"/>
              <a:chOff x="1331786" y="3872127"/>
              <a:chExt cx="2518431" cy="1620000"/>
            </a:xfrm>
          </p:grpSpPr>
          <p:pic>
            <p:nvPicPr>
              <p:cNvPr id="8" name="Grafik 7"/>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38000"/>
                        </a14:imgEffect>
                      </a14:imgLayer>
                    </a14:imgProps>
                  </a:ext>
                  <a:ext uri="{28A0092B-C50C-407E-A947-70E740481C1C}">
                    <a14:useLocalDpi xmlns:a14="http://schemas.microsoft.com/office/drawing/2010/main" val="0"/>
                  </a:ext>
                </a:extLst>
              </a:blip>
              <a:srcRect l="8644" t="14915" r="46102" b="33333"/>
              <a:stretch/>
            </p:blipFill>
            <p:spPr>
              <a:xfrm>
                <a:off x="1331788" y="3872127"/>
                <a:ext cx="2518429" cy="1620000"/>
              </a:xfrm>
              <a:prstGeom prst="rect">
                <a:avLst/>
              </a:prstGeom>
            </p:spPr>
          </p:pic>
          <p:sp>
            <p:nvSpPr>
              <p:cNvPr id="9" name="Textfeld 8"/>
              <p:cNvSpPr txBox="1"/>
              <p:nvPr/>
            </p:nvSpPr>
            <p:spPr>
              <a:xfrm>
                <a:off x="1331786" y="3872127"/>
                <a:ext cx="1564171"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Arial" charset="0"/>
                    <a:ea typeface="+mn-ea"/>
                    <a:cs typeface="+mn-cs"/>
                  </a:rPr>
                  <a:t>Daily MRI</a:t>
                </a:r>
              </a:p>
            </p:txBody>
          </p:sp>
        </p:grpSp>
      </p:grpSp>
      <p:grpSp>
        <p:nvGrpSpPr>
          <p:cNvPr id="12" name="Gruppieren 11"/>
          <p:cNvGrpSpPr/>
          <p:nvPr/>
        </p:nvGrpSpPr>
        <p:grpSpPr>
          <a:xfrm>
            <a:off x="3371179" y="603515"/>
            <a:ext cx="3747511" cy="5211090"/>
            <a:chOff x="3092962" y="1401679"/>
            <a:chExt cx="3747511" cy="5211090"/>
          </a:xfrm>
        </p:grpSpPr>
        <p:grpSp>
          <p:nvGrpSpPr>
            <p:cNvPr id="13" name="Gruppieren 12"/>
            <p:cNvGrpSpPr>
              <a:grpSpLocks noChangeAspect="1"/>
            </p:cNvGrpSpPr>
            <p:nvPr/>
          </p:nvGrpSpPr>
          <p:grpSpPr>
            <a:xfrm>
              <a:off x="4569922" y="5002818"/>
              <a:ext cx="2270551" cy="1609951"/>
              <a:chOff x="4906365" y="3786201"/>
              <a:chExt cx="2792439" cy="1980000"/>
            </a:xfrm>
          </p:grpSpPr>
          <p:pic>
            <p:nvPicPr>
              <p:cNvPr id="25" name="Grafik 24"/>
              <p:cNvPicPr>
                <a:picLocks/>
              </p:cNvPicPr>
              <p:nvPr/>
            </p:nvPicPr>
            <p:blipFill rotWithShape="1">
              <a:blip r:embed="rId5" cstate="print">
                <a:extLst>
                  <a:ext uri="{28A0092B-C50C-407E-A947-70E740481C1C}">
                    <a14:useLocalDpi xmlns:a14="http://schemas.microsoft.com/office/drawing/2010/main" val="0"/>
                  </a:ext>
                </a:extLst>
              </a:blip>
              <a:srcRect l="4505" t="2248" r="14345" b="2248"/>
              <a:stretch/>
            </p:blipFill>
            <p:spPr>
              <a:xfrm>
                <a:off x="4906365" y="3786201"/>
                <a:ext cx="2753124" cy="1980000"/>
              </a:xfrm>
              <a:prstGeom prst="rect">
                <a:avLst/>
              </a:prstGeom>
            </p:spPr>
          </p:pic>
          <p:sp>
            <p:nvSpPr>
              <p:cNvPr id="26" name="Textfeld 25"/>
              <p:cNvSpPr txBox="1"/>
              <p:nvPr/>
            </p:nvSpPr>
            <p:spPr>
              <a:xfrm>
                <a:off x="5001787" y="3872127"/>
                <a:ext cx="2697017" cy="41604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err="1">
                    <a:ln>
                      <a:noFill/>
                    </a:ln>
                    <a:solidFill>
                      <a:srgbClr val="FFFFFF"/>
                    </a:solidFill>
                    <a:effectLst/>
                    <a:uLnTx/>
                    <a:uFillTx/>
                    <a:latin typeface="Arial" charset="0"/>
                    <a:ea typeface="+mn-ea"/>
                    <a:cs typeface="+mn-cs"/>
                  </a:rPr>
                  <a:t>Adapted</a:t>
                </a:r>
                <a:r>
                  <a:rPr kumimoji="0" lang="de-DE" sz="1600" b="0" i="0" u="none" strike="noStrike" kern="1200" cap="none" spc="0" normalizeH="0" baseline="0" noProof="0" dirty="0">
                    <a:ln>
                      <a:noFill/>
                    </a:ln>
                    <a:solidFill>
                      <a:srgbClr val="FFFFFF"/>
                    </a:solidFill>
                    <a:effectLst/>
                    <a:uLnTx/>
                    <a:uFillTx/>
                    <a:latin typeface="Arial" charset="0"/>
                    <a:ea typeface="+mn-ea"/>
                    <a:cs typeface="+mn-cs"/>
                  </a:rPr>
                  <a:t> plan</a:t>
                </a:r>
              </a:p>
            </p:txBody>
          </p:sp>
        </p:grpSp>
        <p:grpSp>
          <p:nvGrpSpPr>
            <p:cNvPr id="14" name="Gruppieren 13"/>
            <p:cNvGrpSpPr>
              <a:grpSpLocks noChangeAspect="1"/>
            </p:cNvGrpSpPr>
            <p:nvPr/>
          </p:nvGrpSpPr>
          <p:grpSpPr>
            <a:xfrm>
              <a:off x="4550214" y="3159032"/>
              <a:ext cx="2238668" cy="1610512"/>
              <a:chOff x="4952575" y="1601890"/>
              <a:chExt cx="2752270" cy="1980000"/>
            </a:xfrm>
          </p:grpSpPr>
          <p:pic>
            <p:nvPicPr>
              <p:cNvPr id="23" name="Grafik 22"/>
              <p:cNvPicPr>
                <a:picLocks noChangeAspect="1"/>
              </p:cNvPicPr>
              <p:nvPr/>
            </p:nvPicPr>
            <p:blipFill rotWithShape="1">
              <a:blip r:embed="rId2" cstate="print">
                <a:extLst>
                  <a:ext uri="{28A0092B-C50C-407E-A947-70E740481C1C}">
                    <a14:useLocalDpi xmlns:a14="http://schemas.microsoft.com/office/drawing/2010/main" val="0"/>
                  </a:ext>
                </a:extLst>
              </a:blip>
              <a:srcRect l="9534" t="18305" r="48771" b="32204"/>
              <a:stretch/>
            </p:blipFill>
            <p:spPr>
              <a:xfrm>
                <a:off x="4952575" y="1601890"/>
                <a:ext cx="2752270" cy="1980000"/>
              </a:xfrm>
              <a:prstGeom prst="rect">
                <a:avLst/>
              </a:prstGeom>
            </p:spPr>
          </p:pic>
          <p:sp>
            <p:nvSpPr>
              <p:cNvPr id="24" name="Textfeld 23"/>
              <p:cNvSpPr txBox="1"/>
              <p:nvPr/>
            </p:nvSpPr>
            <p:spPr>
              <a:xfrm>
                <a:off x="5072140" y="1602313"/>
                <a:ext cx="1872323" cy="41622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Arial" charset="0"/>
                    <a:ea typeface="+mn-ea"/>
                    <a:cs typeface="+mn-cs"/>
                  </a:rPr>
                  <a:t>Pseudo CT</a:t>
                </a:r>
              </a:p>
            </p:txBody>
          </p:sp>
        </p:grpSp>
        <p:grpSp>
          <p:nvGrpSpPr>
            <p:cNvPr id="15" name="Gruppieren 14"/>
            <p:cNvGrpSpPr>
              <a:grpSpLocks noChangeAspect="1"/>
            </p:cNvGrpSpPr>
            <p:nvPr/>
          </p:nvGrpSpPr>
          <p:grpSpPr>
            <a:xfrm>
              <a:off x="4550257" y="1401679"/>
              <a:ext cx="2238584" cy="1591745"/>
              <a:chOff x="4327446" y="1419087"/>
              <a:chExt cx="2280350" cy="1621438"/>
            </a:xfrm>
          </p:grpSpPr>
          <p:pic>
            <p:nvPicPr>
              <p:cNvPr id="21" name="Grafik 20"/>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38000"/>
                        </a14:imgEffect>
                      </a14:imgLayer>
                    </a14:imgProps>
                  </a:ext>
                  <a:ext uri="{28A0092B-C50C-407E-A947-70E740481C1C}">
                    <a14:useLocalDpi xmlns:a14="http://schemas.microsoft.com/office/drawing/2010/main" val="0"/>
                  </a:ext>
                </a:extLst>
              </a:blip>
              <a:srcRect l="8135" t="12655" r="45594" b="33107"/>
              <a:stretch/>
            </p:blipFill>
            <p:spPr>
              <a:xfrm>
                <a:off x="4327446" y="1420525"/>
                <a:ext cx="2280350" cy="1620000"/>
              </a:xfrm>
              <a:prstGeom prst="rect">
                <a:avLst/>
              </a:prstGeom>
            </p:spPr>
          </p:pic>
          <p:sp>
            <p:nvSpPr>
              <p:cNvPr id="22" name="Textfeld 21"/>
              <p:cNvSpPr txBox="1"/>
              <p:nvPr/>
            </p:nvSpPr>
            <p:spPr>
              <a:xfrm>
                <a:off x="4438197" y="1419087"/>
                <a:ext cx="1324708"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err="1">
                    <a:ln>
                      <a:noFill/>
                    </a:ln>
                    <a:solidFill>
                      <a:srgbClr val="FFFFFF"/>
                    </a:solidFill>
                    <a:effectLst/>
                    <a:uLnTx/>
                    <a:uFillTx/>
                    <a:latin typeface="Arial" charset="0"/>
                    <a:ea typeface="+mn-ea"/>
                    <a:cs typeface="+mn-cs"/>
                  </a:rPr>
                  <a:t>Delineations</a:t>
                </a:r>
                <a:endParaRPr kumimoji="0" lang="de-DE" sz="1600" b="0" i="0" u="none" strike="noStrike" kern="1200" cap="none" spc="0" normalizeH="0" baseline="0" noProof="0" dirty="0">
                  <a:ln>
                    <a:noFill/>
                  </a:ln>
                  <a:solidFill>
                    <a:srgbClr val="FFFFFF"/>
                  </a:solidFill>
                  <a:effectLst/>
                  <a:uLnTx/>
                  <a:uFillTx/>
                  <a:latin typeface="Arial" charset="0"/>
                  <a:ea typeface="+mn-ea"/>
                  <a:cs typeface="+mn-cs"/>
                </a:endParaRPr>
              </a:p>
            </p:txBody>
          </p:sp>
        </p:grpSp>
        <p:sp>
          <p:nvSpPr>
            <p:cNvPr id="16" name="Textfeld 15"/>
            <p:cNvSpPr txBox="1"/>
            <p:nvPr/>
          </p:nvSpPr>
          <p:spPr>
            <a:xfrm>
              <a:off x="3229942" y="3801734"/>
              <a:ext cx="827859" cy="830997"/>
            </a:xfrm>
            <a:prstGeom prst="rect">
              <a:avLst/>
            </a:prstGeom>
            <a:solidFill>
              <a:schemeClr val="accent1">
                <a:lumMod val="60000"/>
                <a:lumOff val="40000"/>
              </a:schemeClr>
            </a:solidFill>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333333"/>
                  </a:solidFill>
                  <a:effectLst/>
                  <a:uLnTx/>
                  <a:uFillTx/>
                  <a:latin typeface="Arial" charset="0"/>
                  <a:ea typeface="+mn-ea"/>
                  <a:cs typeface="+mn-cs"/>
                </a:rPr>
                <a:t>Image </a:t>
              </a:r>
              <a:r>
                <a:rPr kumimoji="0" lang="de-DE" sz="1600" b="0" i="0" u="none" strike="noStrike" kern="1200" cap="none" spc="0" normalizeH="0" baseline="0" noProof="0" dirty="0" err="1">
                  <a:ln>
                    <a:noFill/>
                  </a:ln>
                  <a:solidFill>
                    <a:srgbClr val="333333"/>
                  </a:solidFill>
                  <a:effectLst/>
                  <a:uLnTx/>
                  <a:uFillTx/>
                  <a:latin typeface="Arial" charset="0"/>
                  <a:ea typeface="+mn-ea"/>
                  <a:cs typeface="+mn-cs"/>
                </a:rPr>
                <a:t>regis-tration</a:t>
              </a:r>
              <a:endParaRPr kumimoji="0" lang="de-DE" sz="1600" b="0" i="0" u="none" strike="noStrike" kern="1200" cap="none" spc="0" normalizeH="0" baseline="0" noProof="0" dirty="0">
                <a:ln>
                  <a:noFill/>
                </a:ln>
                <a:solidFill>
                  <a:srgbClr val="333333"/>
                </a:solidFill>
                <a:effectLst/>
                <a:uLnTx/>
                <a:uFillTx/>
                <a:latin typeface="Arial" charset="0"/>
                <a:ea typeface="+mn-ea"/>
                <a:cs typeface="+mn-cs"/>
              </a:endParaRPr>
            </a:p>
          </p:txBody>
        </p:sp>
        <p:cxnSp>
          <p:nvCxnSpPr>
            <p:cNvPr id="17" name="Gewinkelte Verbindung 16"/>
            <p:cNvCxnSpPr>
              <a:stCxn id="10" idx="3"/>
              <a:endCxn id="16" idx="2"/>
            </p:cNvCxnSpPr>
            <p:nvPr/>
          </p:nvCxnSpPr>
          <p:spPr bwMode="auto">
            <a:xfrm flipV="1">
              <a:off x="3092962" y="4632731"/>
              <a:ext cx="550910" cy="379710"/>
            </a:xfrm>
            <a:prstGeom prst="bentConnector2">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winkelte Verbindung 17"/>
            <p:cNvCxnSpPr>
              <a:stCxn id="16" idx="3"/>
              <a:endCxn id="21" idx="1"/>
            </p:cNvCxnSpPr>
            <p:nvPr/>
          </p:nvCxnSpPr>
          <p:spPr bwMode="auto">
            <a:xfrm flipV="1">
              <a:off x="4057801" y="2198258"/>
              <a:ext cx="492456" cy="2018975"/>
            </a:xfrm>
            <a:prstGeom prst="bentConnector3">
              <a:avLst>
                <a:gd name="adj1" fmla="val 50000"/>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winkelte Verbindung 18"/>
            <p:cNvCxnSpPr>
              <a:stCxn id="16" idx="3"/>
              <a:endCxn id="23" idx="1"/>
            </p:cNvCxnSpPr>
            <p:nvPr/>
          </p:nvCxnSpPr>
          <p:spPr bwMode="auto">
            <a:xfrm flipV="1">
              <a:off x="4057801" y="3964288"/>
              <a:ext cx="492413" cy="252945"/>
            </a:xfrm>
            <a:prstGeom prst="bentConnector3">
              <a:avLst>
                <a:gd name="adj1" fmla="val 50000"/>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a:stCxn id="23" idx="2"/>
              <a:endCxn id="25" idx="0"/>
            </p:cNvCxnSpPr>
            <p:nvPr/>
          </p:nvCxnSpPr>
          <p:spPr bwMode="auto">
            <a:xfrm>
              <a:off x="5669548" y="4769544"/>
              <a:ext cx="19666" cy="233274"/>
            </a:xfrm>
            <a:prstGeom prst="straightConnector1">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7" name="Gruppieren 26"/>
          <p:cNvGrpSpPr/>
          <p:nvPr/>
        </p:nvGrpSpPr>
        <p:grpSpPr>
          <a:xfrm>
            <a:off x="7086723" y="419781"/>
            <a:ext cx="4070732" cy="5394824"/>
            <a:chOff x="6900735" y="1284587"/>
            <a:chExt cx="4070732" cy="5394824"/>
          </a:xfrm>
        </p:grpSpPr>
        <p:pic>
          <p:nvPicPr>
            <p:cNvPr id="28" name="Inhaltsplatzhalter 3"/>
            <p:cNvPicPr>
              <a:picLocks noChangeAspect="1"/>
            </p:cNvPicPr>
            <p:nvPr/>
          </p:nvPicPr>
          <p:blipFill rotWithShape="1">
            <a:blip r:embed="rId8" cstate="print">
              <a:extLst>
                <a:ext uri="{28A0092B-C50C-407E-A947-70E740481C1C}">
                  <a14:useLocalDpi xmlns:a14="http://schemas.microsoft.com/office/drawing/2010/main" val="0"/>
                </a:ext>
              </a:extLst>
            </a:blip>
            <a:srcRect l="8915" r="6058"/>
            <a:stretch/>
          </p:blipFill>
          <p:spPr bwMode="auto">
            <a:xfrm>
              <a:off x="7838337" y="5084700"/>
              <a:ext cx="2286011" cy="15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feld 28"/>
            <p:cNvSpPr txBox="1"/>
            <p:nvPr/>
          </p:nvSpPr>
          <p:spPr>
            <a:xfrm>
              <a:off x="7838338" y="1284587"/>
              <a:ext cx="2411999" cy="1581015"/>
            </a:xfrm>
            <a:prstGeom prst="rect">
              <a:avLst/>
            </a:prstGeom>
            <a:solidFill>
              <a:srgbClr val="C7CFDC"/>
            </a:solidFill>
            <a:ln w="12700">
              <a:noFill/>
            </a:ln>
          </p:spPr>
          <p:txBody>
            <a:bodyPr wrap="square" lIns="108000" rIns="108000" rtlCol="0" anchor="ctr" anchorCtr="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333333"/>
                  </a:solidFill>
                  <a:effectLst/>
                  <a:uLnTx/>
                  <a:uFillTx/>
                  <a:latin typeface="Arial" charset="0"/>
                  <a:ea typeface="+mn-ea"/>
                  <a:cs typeface="+mn-cs"/>
                </a:rPr>
                <a:t>QA</a:t>
              </a:r>
            </a:p>
            <a:p>
              <a:pPr marL="216000" marR="0" lvl="0" indent="-216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333333"/>
                  </a:solidFill>
                  <a:effectLst/>
                  <a:uLnTx/>
                  <a:uFillTx/>
                  <a:latin typeface="Arial" charset="0"/>
                  <a:ea typeface="+mn-ea"/>
                  <a:cs typeface="+mn-cs"/>
                </a:rPr>
                <a:t>Independent dose calculation</a:t>
              </a:r>
            </a:p>
          </p:txBody>
        </p:sp>
        <p:grpSp>
          <p:nvGrpSpPr>
            <p:cNvPr id="30" name="Gruppieren 29"/>
            <p:cNvGrpSpPr>
              <a:grpSpLocks noChangeAspect="1"/>
            </p:cNvGrpSpPr>
            <p:nvPr/>
          </p:nvGrpSpPr>
          <p:grpSpPr>
            <a:xfrm>
              <a:off x="7838339" y="3174209"/>
              <a:ext cx="2286012" cy="1590326"/>
              <a:chOff x="8217404" y="2656601"/>
              <a:chExt cx="2587403" cy="1800000"/>
            </a:xfrm>
          </p:grpSpPr>
          <p:pic>
            <p:nvPicPr>
              <p:cNvPr id="38" name="Grafik 37"/>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38000"/>
                        </a14:imgEffect>
                      </a14:imgLayer>
                    </a14:imgProps>
                  </a:ext>
                  <a:ext uri="{28A0092B-C50C-407E-A947-70E740481C1C}">
                    <a14:useLocalDpi xmlns:a14="http://schemas.microsoft.com/office/drawing/2010/main" val="0"/>
                  </a:ext>
                </a:extLst>
              </a:blip>
              <a:srcRect l="8135" t="12655" r="45594" b="33107"/>
              <a:stretch/>
            </p:blipFill>
            <p:spPr>
              <a:xfrm>
                <a:off x="8217406" y="2656601"/>
                <a:ext cx="2587401" cy="1800000"/>
              </a:xfrm>
              <a:prstGeom prst="rect">
                <a:avLst/>
              </a:prstGeom>
            </p:spPr>
          </p:pic>
          <p:sp>
            <p:nvSpPr>
              <p:cNvPr id="39" name="Textfeld 38"/>
              <p:cNvSpPr txBox="1"/>
              <p:nvPr/>
            </p:nvSpPr>
            <p:spPr>
              <a:xfrm>
                <a:off x="8217404" y="2656601"/>
                <a:ext cx="2563468" cy="38319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Arial" charset="0"/>
                    <a:ea typeface="+mn-ea"/>
                    <a:cs typeface="+mn-cs"/>
                  </a:rPr>
                  <a:t>Motion Monitoring</a:t>
                </a:r>
              </a:p>
            </p:txBody>
          </p:sp>
        </p:grpSp>
        <p:cxnSp>
          <p:nvCxnSpPr>
            <p:cNvPr id="31" name="Gewinkelte Verbindung 30"/>
            <p:cNvCxnSpPr>
              <a:stCxn id="29" idx="3"/>
              <a:endCxn id="28" idx="3"/>
            </p:cNvCxnSpPr>
            <p:nvPr/>
          </p:nvCxnSpPr>
          <p:spPr bwMode="auto">
            <a:xfrm flipH="1">
              <a:off x="10124348" y="2075095"/>
              <a:ext cx="125989" cy="3806961"/>
            </a:xfrm>
            <a:prstGeom prst="bentConnector3">
              <a:avLst>
                <a:gd name="adj1" fmla="val -314113"/>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a:stCxn id="38" idx="3"/>
              <a:endCxn id="33" idx="1"/>
            </p:cNvCxnSpPr>
            <p:nvPr/>
          </p:nvCxnSpPr>
          <p:spPr bwMode="auto">
            <a:xfrm flipV="1">
              <a:off x="10124351" y="3947250"/>
              <a:ext cx="215645" cy="22126"/>
            </a:xfrm>
            <a:prstGeom prst="straightConnector1">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Flussdiagramm: Verzweigung 32"/>
            <p:cNvSpPr/>
            <p:nvPr/>
          </p:nvSpPr>
          <p:spPr bwMode="auto">
            <a:xfrm>
              <a:off x="10339996" y="3706908"/>
              <a:ext cx="631471" cy="480684"/>
            </a:xfrm>
            <a:prstGeom prst="flowChartDecision">
              <a:avLst/>
            </a:prstGeom>
            <a:solidFill>
              <a:schemeClr val="accent1">
                <a:lumMod val="60000"/>
                <a:lumOff val="40000"/>
              </a:schemeClr>
            </a:solidFill>
            <a:ln>
              <a:noFill/>
            </a:ln>
            <a:effectLst/>
          </p:spPr>
          <p:txBody>
            <a:bodyPr vert="horz" wrap="square" lIns="36000" tIns="36000" rIns="36000" bIns="3600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50000"/>
                </a:spcBef>
                <a:spcAft>
                  <a:spcPct val="0"/>
                </a:spcAft>
                <a:buClr>
                  <a:srgbClr val="333333"/>
                </a:buClr>
                <a:buSzPct val="85000"/>
                <a:buFont typeface="Wingdings 3" pitchFamily="18" charset="2"/>
                <a:buNone/>
                <a:tabLst/>
                <a:defRPr/>
              </a:pPr>
              <a:r>
                <a:rPr kumimoji="0" lang="de-DE" sz="1100" b="1" i="0" u="none" strike="noStrike" kern="1200" cap="none" spc="0" normalizeH="0" baseline="0" noProof="0" dirty="0">
                  <a:ln>
                    <a:noFill/>
                  </a:ln>
                  <a:solidFill>
                    <a:srgbClr val="333333"/>
                  </a:solidFill>
                  <a:effectLst/>
                  <a:uLnTx/>
                  <a:uFillTx/>
                  <a:latin typeface="Arial" charset="0"/>
                  <a:ea typeface="+mn-ea"/>
                  <a:cs typeface="+mn-cs"/>
                </a:rPr>
                <a:t>OK</a:t>
              </a:r>
              <a:endParaRPr kumimoji="0" lang="de-DE" sz="1200" b="1" i="0" u="none" strike="noStrike" kern="1200" cap="none" spc="0" normalizeH="0" baseline="0" noProof="0" dirty="0">
                <a:ln>
                  <a:noFill/>
                </a:ln>
                <a:solidFill>
                  <a:srgbClr val="333333"/>
                </a:solidFill>
                <a:effectLst/>
                <a:uLnTx/>
                <a:uFillTx/>
                <a:latin typeface="Arial" charset="0"/>
                <a:ea typeface="+mn-ea"/>
                <a:cs typeface="+mn-cs"/>
              </a:endParaRPr>
            </a:p>
          </p:txBody>
        </p:sp>
        <p:sp>
          <p:nvSpPr>
            <p:cNvPr id="35" name="Ellipse 34"/>
            <p:cNvSpPr/>
            <p:nvPr/>
          </p:nvSpPr>
          <p:spPr bwMode="auto">
            <a:xfrm>
              <a:off x="9977732" y="2266216"/>
              <a:ext cx="180000" cy="180000"/>
            </a:xfrm>
            <a:prstGeom prst="ellipse">
              <a:avLst/>
            </a:prstGeom>
            <a:solidFill>
              <a:srgbClr val="00B050"/>
            </a:solidFill>
            <a:ln>
              <a:noFill/>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50000"/>
                </a:spcBef>
                <a:spcAft>
                  <a:spcPct val="0"/>
                </a:spcAft>
                <a:buClr>
                  <a:srgbClr val="333333"/>
                </a:buClr>
                <a:buSzPct val="85000"/>
                <a:buFont typeface="Wingdings 3" pitchFamily="18" charset="2"/>
                <a:buNone/>
                <a:tabLst/>
                <a:defRPr/>
              </a:pPr>
              <a:endParaRPr kumimoji="0" lang="de-DE" sz="2000" b="0" i="0" u="none" strike="noStrike" kern="1200" cap="none" spc="0" normalizeH="0" baseline="0" noProof="0">
                <a:ln>
                  <a:noFill/>
                </a:ln>
                <a:solidFill>
                  <a:srgbClr val="333333"/>
                </a:solidFill>
                <a:effectLst/>
                <a:uLnTx/>
                <a:uFillTx/>
                <a:latin typeface="Arial" charset="0"/>
                <a:ea typeface="+mn-ea"/>
                <a:cs typeface="+mn-cs"/>
              </a:endParaRPr>
            </a:p>
          </p:txBody>
        </p:sp>
        <p:cxnSp>
          <p:nvCxnSpPr>
            <p:cNvPr id="36" name="Gewinkelte Verbindung 35"/>
            <p:cNvCxnSpPr>
              <a:stCxn id="25" idx="3"/>
              <a:endCxn id="38" idx="1"/>
            </p:cNvCxnSpPr>
            <p:nvPr/>
          </p:nvCxnSpPr>
          <p:spPr bwMode="auto">
            <a:xfrm flipV="1">
              <a:off x="6900735" y="3969372"/>
              <a:ext cx="937606" cy="1895016"/>
            </a:xfrm>
            <a:prstGeom prst="bentConnector3">
              <a:avLst>
                <a:gd name="adj1" fmla="val 50000"/>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winkelte Verbindung 36"/>
            <p:cNvCxnSpPr>
              <a:endCxn id="29" idx="1"/>
            </p:cNvCxnSpPr>
            <p:nvPr/>
          </p:nvCxnSpPr>
          <p:spPr bwMode="auto">
            <a:xfrm rot="5400000" flipH="1" flipV="1">
              <a:off x="5700458" y="3744175"/>
              <a:ext cx="3806960" cy="468800"/>
            </a:xfrm>
            <a:prstGeom prst="bentConnector2">
              <a:avLst/>
            </a:prstGeom>
            <a:noFill/>
            <a:ln w="38100" cap="flat" cmpd="sng" algn="ctr">
              <a:solidFill>
                <a:schemeClr val="tx2"/>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0" name="Gewinkelte Verbindung 39"/>
          <p:cNvCxnSpPr>
            <a:stCxn id="8" idx="3"/>
            <a:endCxn id="16" idx="0"/>
          </p:cNvCxnSpPr>
          <p:nvPr/>
        </p:nvCxnSpPr>
        <p:spPr>
          <a:xfrm>
            <a:off x="3367682" y="2307193"/>
            <a:ext cx="554407" cy="696377"/>
          </a:xfrm>
          <a:prstGeom prst="bentConnector2">
            <a:avLst/>
          </a:prstGeom>
          <a:ln w="38100">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36929830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CBCT</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86640212"/>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7565" y="188220"/>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CBCT based ART</a:t>
            </a:r>
          </a:p>
        </p:txBody>
      </p:sp>
      <p:sp>
        <p:nvSpPr>
          <p:cNvPr id="6" name="TextBox 5"/>
          <p:cNvSpPr txBox="1"/>
          <p:nvPr/>
        </p:nvSpPr>
        <p:spPr>
          <a:xfrm>
            <a:off x="4686928" y="1112073"/>
            <a:ext cx="298068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24242"/>
                </a:solidFill>
                <a:effectLst/>
                <a:uLnTx/>
                <a:uFillTx/>
                <a:latin typeface="Arial"/>
                <a:ea typeface="+mn-ea"/>
                <a:cs typeface="+mn-cs"/>
              </a:rPr>
              <a:t>UTSW’s CBCT  based ART</a:t>
            </a:r>
          </a:p>
        </p:txBody>
      </p:sp>
      <p:pic>
        <p:nvPicPr>
          <p:cNvPr id="10" name="Picture 9"/>
          <p:cNvPicPr>
            <a:picLocks noChangeAspect="1"/>
          </p:cNvPicPr>
          <p:nvPr/>
        </p:nvPicPr>
        <p:blipFill>
          <a:blip r:embed="rId2"/>
          <a:stretch>
            <a:fillRect/>
          </a:stretch>
        </p:blipFill>
        <p:spPr>
          <a:xfrm>
            <a:off x="1075105" y="2081613"/>
            <a:ext cx="4263497" cy="2809088"/>
          </a:xfrm>
          <a:prstGeom prst="rect">
            <a:avLst/>
          </a:prstGeom>
        </p:spPr>
      </p:pic>
      <p:pic>
        <p:nvPicPr>
          <p:cNvPr id="1026" name="Picture 2" descr="Elekta EVO - Trade House">
            <a:extLst>
              <a:ext uri="{FF2B5EF4-FFF2-40B4-BE49-F238E27FC236}">
                <a16:creationId xmlns:a16="http://schemas.microsoft.com/office/drawing/2014/main" id="{1CEE5668-F330-4B3B-9176-7666EB992C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600034"/>
            <a:ext cx="4104653" cy="4104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2840969"/>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Fan beam CT</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468177926"/>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35008"/>
            <a:ext cx="12192000"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 fan beam CT challenges</a:t>
            </a:r>
          </a:p>
        </p:txBody>
      </p:sp>
      <p:sp>
        <p:nvSpPr>
          <p:cNvPr id="6" name="TextBox 5"/>
          <p:cNvSpPr txBox="1"/>
          <p:nvPr/>
        </p:nvSpPr>
        <p:spPr>
          <a:xfrm>
            <a:off x="206542" y="2403252"/>
            <a:ext cx="466473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24242"/>
                </a:solidFill>
                <a:effectLst/>
                <a:uLnTx/>
                <a:uFillTx/>
                <a:latin typeface="Arial"/>
                <a:ea typeface="+mn-ea"/>
                <a:cs typeface="+mn-cs"/>
              </a:rPr>
              <a:t>UTSW’s fan beam CT  </a:t>
            </a:r>
            <a:r>
              <a:rPr kumimoji="0" lang="en-US" sz="1800" b="0" i="0" u="none" strike="noStrike" kern="1200" cap="none" spc="0" normalizeH="0" baseline="0" noProof="0" dirty="0" err="1">
                <a:ln>
                  <a:noFill/>
                </a:ln>
                <a:solidFill>
                  <a:srgbClr val="424242"/>
                </a:solidFill>
                <a:effectLst/>
                <a:uLnTx/>
                <a:uFillTx/>
                <a:latin typeface="Arial"/>
                <a:ea typeface="+mn-ea"/>
                <a:cs typeface="+mn-cs"/>
              </a:rPr>
              <a:t>linac</a:t>
            </a:r>
            <a:r>
              <a:rPr kumimoji="0" lang="en-US" sz="1800" b="0" i="0" u="none" strike="noStrike" kern="1200" cap="none" spc="0" normalizeH="0" baseline="0" noProof="0" dirty="0">
                <a:ln>
                  <a:noFill/>
                </a:ln>
                <a:solidFill>
                  <a:srgbClr val="424242"/>
                </a:solidFill>
                <a:effectLst/>
                <a:uLnTx/>
                <a:uFillTx/>
                <a:latin typeface="Arial"/>
                <a:ea typeface="+mn-ea"/>
                <a:cs typeface="+mn-cs"/>
              </a:rPr>
              <a:t> (non </a:t>
            </a:r>
            <a:r>
              <a:rPr kumimoji="0" lang="en-US" sz="1800" b="0" i="0" u="none" strike="noStrike" kern="1200" cap="none" spc="0" normalizeH="0" baseline="0" noProof="0" dirty="0" err="1">
                <a:ln>
                  <a:noFill/>
                </a:ln>
                <a:solidFill>
                  <a:srgbClr val="424242"/>
                </a:solidFill>
                <a:effectLst/>
                <a:uLnTx/>
                <a:uFillTx/>
                <a:latin typeface="Arial"/>
                <a:ea typeface="+mn-ea"/>
                <a:cs typeface="+mn-cs"/>
              </a:rPr>
              <a:t>isocentric</a:t>
            </a:r>
            <a:r>
              <a:rPr kumimoji="0" lang="en-US" sz="1800" b="0" i="0" u="none" strike="noStrike" kern="1200" cap="none" spc="0" normalizeH="0" baseline="0" noProof="0" dirty="0">
                <a:ln>
                  <a:noFill/>
                </a:ln>
                <a:solidFill>
                  <a:srgbClr val="424242"/>
                </a:solidFill>
                <a:effectLst/>
                <a:uLnTx/>
                <a:uFillTx/>
                <a:latin typeface="Arial"/>
                <a:ea typeface="+mn-ea"/>
                <a:cs typeface="+mn-cs"/>
              </a:rPr>
              <a:t>)</a:t>
            </a:r>
          </a:p>
        </p:txBody>
      </p:sp>
      <p:sp>
        <p:nvSpPr>
          <p:cNvPr id="8" name="TextBox 7"/>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9" name="Picture 8"/>
          <p:cNvPicPr>
            <a:picLocks noChangeAspect="1"/>
          </p:cNvPicPr>
          <p:nvPr/>
        </p:nvPicPr>
        <p:blipFill>
          <a:blip r:embed="rId2"/>
          <a:stretch>
            <a:fillRect/>
          </a:stretch>
        </p:blipFill>
        <p:spPr>
          <a:xfrm>
            <a:off x="447675" y="2954866"/>
            <a:ext cx="4678695" cy="3144837"/>
          </a:xfrm>
          <a:prstGeom prst="rect">
            <a:avLst/>
          </a:prstGeom>
        </p:spPr>
      </p:pic>
      <p:pic>
        <p:nvPicPr>
          <p:cNvPr id="4098" name="Picture 2" descr="Radiotherapy System: CT-linac &amp; uRT ...">
            <a:extLst>
              <a:ext uri="{FF2B5EF4-FFF2-40B4-BE49-F238E27FC236}">
                <a16:creationId xmlns:a16="http://schemas.microsoft.com/office/drawing/2014/main" id="{C9D6EE76-E5A1-4C56-B0E7-DEFCCC36C7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9207" y="2587917"/>
            <a:ext cx="4844048" cy="369429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A48AE1C-DDBD-4794-94F5-CDF5FF603B2A}"/>
              </a:ext>
            </a:extLst>
          </p:cNvPr>
          <p:cNvSpPr txBox="1"/>
          <p:nvPr/>
        </p:nvSpPr>
        <p:spPr>
          <a:xfrm>
            <a:off x="5607078" y="1930849"/>
            <a:ext cx="383534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24242"/>
                </a:solidFill>
                <a:effectLst/>
                <a:uLnTx/>
                <a:uFillTx/>
                <a:latin typeface="Arial"/>
                <a:ea typeface="+mn-ea"/>
                <a:cs typeface="+mn-cs"/>
              </a:rPr>
              <a:t>Fan beam CT  </a:t>
            </a:r>
            <a:r>
              <a:rPr kumimoji="0" lang="en-US" sz="1800" b="0" i="0" u="none" strike="noStrike" kern="1200" cap="none" spc="0" normalizeH="0" baseline="0" noProof="0" dirty="0" err="1">
                <a:ln>
                  <a:noFill/>
                </a:ln>
                <a:solidFill>
                  <a:srgbClr val="424242"/>
                </a:solidFill>
                <a:effectLst/>
                <a:uLnTx/>
                <a:uFillTx/>
                <a:latin typeface="Arial"/>
                <a:ea typeface="+mn-ea"/>
                <a:cs typeface="+mn-cs"/>
              </a:rPr>
              <a:t>linac</a:t>
            </a:r>
            <a:r>
              <a:rPr kumimoji="0" lang="en-US" sz="1800" b="0" i="0" u="none" strike="noStrike" kern="1200" cap="none" spc="0" normalizeH="0" baseline="0" noProof="0" dirty="0">
                <a:ln>
                  <a:noFill/>
                </a:ln>
                <a:solidFill>
                  <a:srgbClr val="424242"/>
                </a:solidFill>
                <a:effectLst/>
                <a:uLnTx/>
                <a:uFillTx/>
                <a:latin typeface="Arial"/>
                <a:ea typeface="+mn-ea"/>
                <a:cs typeface="+mn-cs"/>
              </a:rPr>
              <a:t> (non </a:t>
            </a:r>
            <a:r>
              <a:rPr kumimoji="0" lang="en-US" sz="1800" b="0" i="0" u="none" strike="noStrike" kern="1200" cap="none" spc="0" normalizeH="0" baseline="0" noProof="0" dirty="0" err="1">
                <a:ln>
                  <a:noFill/>
                </a:ln>
                <a:solidFill>
                  <a:srgbClr val="424242"/>
                </a:solidFill>
                <a:effectLst/>
                <a:uLnTx/>
                <a:uFillTx/>
                <a:latin typeface="Arial"/>
                <a:ea typeface="+mn-ea"/>
                <a:cs typeface="+mn-cs"/>
              </a:rPr>
              <a:t>isocentric</a:t>
            </a:r>
            <a:r>
              <a:rPr kumimoji="0" lang="en-US" sz="1800" b="0" i="0" u="none" strike="noStrike" kern="1200" cap="none" spc="0" normalizeH="0" baseline="0" noProof="0" dirty="0">
                <a:ln>
                  <a:noFill/>
                </a:ln>
                <a:solidFill>
                  <a:srgbClr val="424242"/>
                </a:solidFill>
                <a:effectLst/>
                <a:uLnTx/>
                <a:uFillTx/>
                <a:latin typeface="Arial"/>
                <a:ea typeface="+mn-ea"/>
                <a:cs typeface="+mn-cs"/>
              </a:rPr>
              <a:t>)</a:t>
            </a:r>
          </a:p>
        </p:txBody>
      </p:sp>
    </p:spTree>
    <p:extLst>
      <p:ext uri="{BB962C8B-B14F-4D97-AF65-F5344CB8AC3E}">
        <p14:creationId xmlns:p14="http://schemas.microsoft.com/office/powerpoint/2010/main" val="4099062934"/>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MRI</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207145526"/>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043" y="1819811"/>
            <a:ext cx="5141494" cy="3856120"/>
          </a:xfrm>
          <a:prstGeom prst="rect">
            <a:avLst/>
          </a:prstGeom>
        </p:spPr>
      </p:pic>
      <p:sp>
        <p:nvSpPr>
          <p:cNvPr id="3" name="TextBox 2"/>
          <p:cNvSpPr txBox="1"/>
          <p:nvPr/>
        </p:nvSpPr>
        <p:spPr>
          <a:xfrm>
            <a:off x="150670" y="130530"/>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 MRI based ART</a:t>
            </a:r>
          </a:p>
        </p:txBody>
      </p:sp>
      <p:sp>
        <p:nvSpPr>
          <p:cNvPr id="5" name="TextBox 4"/>
          <p:cNvSpPr txBox="1"/>
          <p:nvPr/>
        </p:nvSpPr>
        <p:spPr>
          <a:xfrm>
            <a:off x="237364" y="1190902"/>
            <a:ext cx="272382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24242"/>
                </a:solidFill>
                <a:effectLst/>
                <a:uLnTx/>
                <a:uFillTx/>
                <a:latin typeface="Arial"/>
                <a:ea typeface="+mn-ea"/>
                <a:cs typeface="+mn-cs"/>
              </a:rPr>
              <a:t>UTSW MR </a:t>
            </a:r>
            <a:r>
              <a:rPr kumimoji="0" lang="en-US" sz="1800" b="0" i="0" u="none" strike="noStrike" kern="1200" cap="none" spc="0" normalizeH="0" baseline="0" noProof="0" dirty="0" err="1">
                <a:ln>
                  <a:noFill/>
                </a:ln>
                <a:solidFill>
                  <a:srgbClr val="424242"/>
                </a:solidFill>
                <a:effectLst/>
                <a:uLnTx/>
                <a:uFillTx/>
                <a:latin typeface="Arial"/>
                <a:ea typeface="+mn-ea"/>
                <a:cs typeface="+mn-cs"/>
              </a:rPr>
              <a:t>Linac</a:t>
            </a:r>
            <a:r>
              <a:rPr kumimoji="0" lang="en-US" sz="1800" b="0" i="0" u="none" strike="noStrike" kern="1200" cap="none" spc="0" normalizeH="0" baseline="0" noProof="0" dirty="0">
                <a:ln>
                  <a:noFill/>
                </a:ln>
                <a:solidFill>
                  <a:srgbClr val="424242"/>
                </a:solidFill>
                <a:effectLst/>
                <a:uLnTx/>
                <a:uFillTx/>
                <a:latin typeface="Arial"/>
                <a:ea typeface="+mn-ea"/>
                <a:cs typeface="+mn-cs"/>
              </a:rPr>
              <a:t> - reality</a:t>
            </a:r>
          </a:p>
        </p:txBody>
      </p:sp>
      <p:pic>
        <p:nvPicPr>
          <p:cNvPr id="6" name="Picture 5">
            <a:extLst>
              <a:ext uri="{FF2B5EF4-FFF2-40B4-BE49-F238E27FC236}">
                <a16:creationId xmlns:a16="http://schemas.microsoft.com/office/drawing/2014/main" id="{B5EDC44E-6B70-412B-9265-5CC778730B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534760" y="1783367"/>
            <a:ext cx="5141494" cy="3856120"/>
          </a:xfrm>
          <a:prstGeom prst="rect">
            <a:avLst/>
          </a:prstGeom>
        </p:spPr>
      </p:pic>
    </p:spTree>
    <p:extLst>
      <p:ext uri="{BB962C8B-B14F-4D97-AF65-F5344CB8AC3E}">
        <p14:creationId xmlns:p14="http://schemas.microsoft.com/office/powerpoint/2010/main" val="1796365595"/>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PET based online adaptive therapy</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294359588"/>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5060" y="33500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 PET based adaptation</a:t>
            </a:r>
          </a:p>
        </p:txBody>
      </p:sp>
      <p:sp>
        <p:nvSpPr>
          <p:cNvPr id="7" name="Text Placeholder 6">
            <a:extLst>
              <a:ext uri="{FF2B5EF4-FFF2-40B4-BE49-F238E27FC236}">
                <a16:creationId xmlns:a16="http://schemas.microsoft.com/office/drawing/2014/main" id="{951ACB27-ED12-4562-A63C-72FA23045A67}"/>
              </a:ext>
            </a:extLst>
          </p:cNvPr>
          <p:cNvSpPr txBox="1">
            <a:spLocks/>
          </p:cNvSpPr>
          <p:nvPr/>
        </p:nvSpPr>
        <p:spPr bwMode="auto">
          <a:xfrm>
            <a:off x="365025" y="1232386"/>
            <a:ext cx="11470803" cy="186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0" marR="0" lvl="0" indent="0" algn="l" defTabSz="457200" rtl="0" eaLnBrk="1" fontAlgn="base" latinLnBrk="0" hangingPunct="1">
              <a:lnSpc>
                <a:spcPct val="110000"/>
              </a:lnSpc>
              <a:spcBef>
                <a:spcPct val="0"/>
              </a:spcBef>
              <a:spcAft>
                <a:spcPct val="0"/>
              </a:spcAft>
              <a:buClrTx/>
              <a:buSzTx/>
              <a:buFontTx/>
              <a:buNone/>
              <a:tabLst/>
              <a:defRPr/>
            </a:pPr>
            <a:endParaRPr kumimoji="0" lang="en-US" sz="2000" b="1" i="0" u="none" strike="noStrike" kern="0" cap="none" spc="0" normalizeH="0" baseline="0" noProof="0" dirty="0">
              <a:ln>
                <a:noFill/>
              </a:ln>
              <a:solidFill>
                <a:srgbClr val="0070C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PET </a:t>
            </a:r>
            <a:r>
              <a:rPr kumimoji="0" lang="en-US" sz="2000" b="1" i="0" u="none" strike="noStrike" kern="0" cap="none" spc="0" normalizeH="0" baseline="0" noProof="0" dirty="0" err="1">
                <a:ln>
                  <a:noFill/>
                </a:ln>
                <a:solidFill>
                  <a:srgbClr val="0070C0"/>
                </a:solidFill>
                <a:effectLst/>
                <a:uLnTx/>
                <a:uFillTx/>
                <a:latin typeface="Arial"/>
                <a:ea typeface="+mn-ea"/>
                <a:cs typeface="+mn-cs"/>
              </a:rPr>
              <a:t>Linac</a:t>
            </a:r>
            <a:endParaRPr kumimoji="0" lang="en-US" sz="2000" b="1" i="0" u="none" strike="noStrike" kern="0" cap="none" spc="0" normalizeH="0" baseline="0" noProof="0" dirty="0">
              <a:ln>
                <a:noFill/>
              </a:ln>
              <a:solidFill>
                <a:srgbClr val="0070C0"/>
              </a:solidFill>
              <a:effectLst/>
              <a:uLnTx/>
              <a:uFillTx/>
              <a:latin typeface="Arial"/>
              <a:ea typeface="+mn-ea"/>
              <a:cs typeface="+mn-cs"/>
            </a:endParaRPr>
          </a:p>
        </p:txBody>
      </p:sp>
      <p:sp>
        <p:nvSpPr>
          <p:cNvPr id="8" name="TextBox 7"/>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3" name="Picture 2"/>
          <p:cNvPicPr>
            <a:picLocks noChangeAspect="1"/>
          </p:cNvPicPr>
          <p:nvPr/>
        </p:nvPicPr>
        <p:blipFill>
          <a:blip r:embed="rId2"/>
          <a:stretch>
            <a:fillRect/>
          </a:stretch>
        </p:blipFill>
        <p:spPr>
          <a:xfrm>
            <a:off x="355600" y="2412999"/>
            <a:ext cx="5474368" cy="3667125"/>
          </a:xfrm>
          <a:prstGeom prst="rect">
            <a:avLst/>
          </a:prstGeom>
        </p:spPr>
      </p:pic>
      <p:pic>
        <p:nvPicPr>
          <p:cNvPr id="4" name="Picture 3"/>
          <p:cNvPicPr>
            <a:picLocks noChangeAspect="1"/>
          </p:cNvPicPr>
          <p:nvPr/>
        </p:nvPicPr>
        <p:blipFill>
          <a:blip r:embed="rId3"/>
          <a:stretch>
            <a:fillRect/>
          </a:stretch>
        </p:blipFill>
        <p:spPr>
          <a:xfrm>
            <a:off x="6180137" y="2289704"/>
            <a:ext cx="5876925" cy="3971925"/>
          </a:xfrm>
          <a:prstGeom prst="rect">
            <a:avLst/>
          </a:prstGeom>
        </p:spPr>
      </p:pic>
    </p:spTree>
    <p:extLst>
      <p:ext uri="{BB962C8B-B14F-4D97-AF65-F5344CB8AC3E}">
        <p14:creationId xmlns:p14="http://schemas.microsoft.com/office/powerpoint/2010/main" val="2333150163"/>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172728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 Functional Imaging based adaptation, i.e. PET signal</a:t>
            </a:r>
          </a:p>
        </p:txBody>
      </p:sp>
      <p:pic>
        <p:nvPicPr>
          <p:cNvPr id="3" name="Picture 2"/>
          <p:cNvPicPr>
            <a:picLocks noChangeAspect="1"/>
          </p:cNvPicPr>
          <p:nvPr/>
        </p:nvPicPr>
        <p:blipFill rotWithShape="1">
          <a:blip r:embed="rId2"/>
          <a:srcRect b="31147"/>
          <a:stretch/>
        </p:blipFill>
        <p:spPr>
          <a:xfrm>
            <a:off x="4907355" y="1828801"/>
            <a:ext cx="2412583" cy="2270588"/>
          </a:xfrm>
          <a:prstGeom prst="rect">
            <a:avLst/>
          </a:prstGeom>
        </p:spPr>
      </p:pic>
      <p:pic>
        <p:nvPicPr>
          <p:cNvPr id="4" name="Picture 3"/>
          <p:cNvPicPr>
            <a:picLocks noChangeAspect="1"/>
          </p:cNvPicPr>
          <p:nvPr/>
        </p:nvPicPr>
        <p:blipFill>
          <a:blip r:embed="rId3"/>
          <a:stretch>
            <a:fillRect/>
          </a:stretch>
        </p:blipFill>
        <p:spPr>
          <a:xfrm>
            <a:off x="550631" y="1171949"/>
            <a:ext cx="4248150" cy="5438775"/>
          </a:xfrm>
          <a:prstGeom prst="rect">
            <a:avLst/>
          </a:prstGeom>
        </p:spPr>
      </p:pic>
      <p:pic>
        <p:nvPicPr>
          <p:cNvPr id="5" name="Picture 4"/>
          <p:cNvPicPr>
            <a:picLocks noChangeAspect="1"/>
          </p:cNvPicPr>
          <p:nvPr/>
        </p:nvPicPr>
        <p:blipFill rotWithShape="1">
          <a:blip r:embed="rId2"/>
          <a:srcRect t="67347"/>
          <a:stretch/>
        </p:blipFill>
        <p:spPr>
          <a:xfrm>
            <a:off x="4874821" y="4824979"/>
            <a:ext cx="3365053" cy="1501921"/>
          </a:xfrm>
          <a:prstGeom prst="rect">
            <a:avLst/>
          </a:prstGeom>
        </p:spPr>
      </p:pic>
      <p:sp>
        <p:nvSpPr>
          <p:cNvPr id="6" name="TextBox 5"/>
          <p:cNvSpPr txBox="1"/>
          <p:nvPr/>
        </p:nvSpPr>
        <p:spPr>
          <a:xfrm>
            <a:off x="1048611" y="1268539"/>
            <a:ext cx="3271088" cy="646331"/>
          </a:xfrm>
          <a:prstGeom prst="rect">
            <a:avLst/>
          </a:prstGeom>
          <a:solidFill>
            <a:srgbClr val="FFFF00"/>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Arial"/>
                <a:ea typeface="+mn-ea"/>
                <a:cs typeface="+mn-cs"/>
              </a:rPr>
              <a:t>PET LINAC, FDG, before any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Arial"/>
                <a:ea typeface="+mn-ea"/>
                <a:cs typeface="+mn-cs"/>
              </a:rPr>
              <a:t>Radiation therapy</a:t>
            </a:r>
          </a:p>
        </p:txBody>
      </p:sp>
      <p:sp>
        <p:nvSpPr>
          <p:cNvPr id="8" name="TextBox 7"/>
          <p:cNvSpPr txBox="1"/>
          <p:nvPr/>
        </p:nvSpPr>
        <p:spPr>
          <a:xfrm>
            <a:off x="4971627" y="1266827"/>
            <a:ext cx="5075107" cy="646331"/>
          </a:xfrm>
          <a:prstGeom prst="rect">
            <a:avLst/>
          </a:prstGeom>
          <a:solidFill>
            <a:srgbClr val="FFFF00"/>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Arial"/>
                <a:ea typeface="+mn-ea"/>
                <a:cs typeface="+mn-cs"/>
              </a:rPr>
              <a:t>PET LINAC, FDG, after 48/60Gy in 4/5Fx SBRT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Arial"/>
                <a:ea typeface="+mn-ea"/>
                <a:cs typeface="+mn-cs"/>
              </a:rPr>
              <a:t>Radiation therapy</a:t>
            </a:r>
          </a:p>
        </p:txBody>
      </p:sp>
      <p:sp>
        <p:nvSpPr>
          <p:cNvPr id="9" name="TextBox 8"/>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3575585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885EAD9-5602-499C-8615-BE94F8D110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5174" y="1365803"/>
            <a:ext cx="4762500" cy="4762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4058576-FCD0-43EE-8A8D-2F4FA16A06DD}"/>
              </a:ext>
            </a:extLst>
          </p:cNvPr>
          <p:cNvPicPr>
            <a:picLocks noChangeAspect="1"/>
          </p:cNvPicPr>
          <p:nvPr/>
        </p:nvPicPr>
        <p:blipFill>
          <a:blip r:embed="rId3"/>
          <a:stretch>
            <a:fillRect/>
          </a:stretch>
        </p:blipFill>
        <p:spPr>
          <a:xfrm>
            <a:off x="292929" y="280650"/>
            <a:ext cx="6572588" cy="2543306"/>
          </a:xfrm>
          <a:prstGeom prst="rect">
            <a:avLst/>
          </a:prstGeom>
        </p:spPr>
      </p:pic>
      <p:sp>
        <p:nvSpPr>
          <p:cNvPr id="2" name="TextBox 1">
            <a:extLst>
              <a:ext uri="{FF2B5EF4-FFF2-40B4-BE49-F238E27FC236}">
                <a16:creationId xmlns:a16="http://schemas.microsoft.com/office/drawing/2014/main" id="{EF8C939C-D5B4-4F7C-9047-50160308D3DE}"/>
              </a:ext>
            </a:extLst>
          </p:cNvPr>
          <p:cNvSpPr txBox="1"/>
          <p:nvPr/>
        </p:nvSpPr>
        <p:spPr>
          <a:xfrm>
            <a:off x="494326" y="3805646"/>
            <a:ext cx="6486071" cy="646331"/>
          </a:xfrm>
          <a:prstGeom prst="rect">
            <a:avLst/>
          </a:prstGeom>
          <a:noFill/>
        </p:spPr>
        <p:txBody>
          <a:bodyPr wrap="none" rtlCol="0">
            <a:spAutoFit/>
          </a:bodyPr>
          <a:lstStyle/>
          <a:p>
            <a:r>
              <a:rPr lang="en-US" sz="3600" b="1" dirty="0">
                <a:solidFill>
                  <a:srgbClr val="FF0000"/>
                </a:solidFill>
              </a:rPr>
              <a:t>OK, No STOP, </a:t>
            </a:r>
            <a:r>
              <a:rPr lang="en-US" sz="3600" b="1" dirty="0" err="1">
                <a:solidFill>
                  <a:srgbClr val="FF0000"/>
                </a:solidFill>
              </a:rPr>
              <a:t>whast’s</a:t>
            </a:r>
            <a:r>
              <a:rPr lang="en-US" sz="3600" b="1" dirty="0">
                <a:solidFill>
                  <a:srgbClr val="FF0000"/>
                </a:solidFill>
              </a:rPr>
              <a:t> next? </a:t>
            </a:r>
          </a:p>
        </p:txBody>
      </p:sp>
    </p:spTree>
    <p:extLst>
      <p:ext uri="{BB962C8B-B14F-4D97-AF65-F5344CB8AC3E}">
        <p14:creationId xmlns:p14="http://schemas.microsoft.com/office/powerpoint/2010/main" val="1679271615"/>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DURING DELIVERY</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
        <p:nvSpPr>
          <p:cNvPr id="5" name="Rectangle 4"/>
          <p:cNvSpPr/>
          <p:nvPr/>
        </p:nvSpPr>
        <p:spPr>
          <a:xfrm>
            <a:off x="305315" y="233371"/>
            <a:ext cx="11675312" cy="1754326"/>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12700">
                  <a:solidFill>
                    <a:srgbClr val="0B4189"/>
                  </a:solidFill>
                  <a:prstDash val="solid"/>
                </a:ln>
                <a:solidFill>
                  <a:srgbClr val="FF0000"/>
                </a:solidFill>
                <a:effectLst>
                  <a:outerShdw dist="38100" dir="2640000" algn="bl" rotWithShape="0">
                    <a:srgbClr val="0B4189"/>
                  </a:outerShdw>
                </a:effectLst>
                <a:uLnTx/>
                <a:uFillTx/>
                <a:latin typeface="Arial"/>
                <a:ea typeface="+mn-ea"/>
                <a:cs typeface="+mn-cs"/>
              </a:rPr>
              <a:t>SOLUTION TO CHANGES DURING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12700">
                  <a:solidFill>
                    <a:srgbClr val="0B4189"/>
                  </a:solidFill>
                  <a:prstDash val="solid"/>
                </a:ln>
                <a:solidFill>
                  <a:srgbClr val="FF0000"/>
                </a:solidFill>
                <a:effectLst>
                  <a:outerShdw dist="38100" dir="2640000" algn="bl" rotWithShape="0">
                    <a:srgbClr val="0B4189"/>
                  </a:outerShdw>
                </a:effectLst>
                <a:uLnTx/>
                <a:uFillTx/>
                <a:latin typeface="Arial"/>
                <a:ea typeface="+mn-ea"/>
                <a:cs typeface="+mn-cs"/>
              </a:rPr>
              <a:t>PULSE DELIVERY</a:t>
            </a:r>
          </a:p>
        </p:txBody>
      </p:sp>
    </p:spTree>
    <p:extLst>
      <p:ext uri="{BB962C8B-B14F-4D97-AF65-F5344CB8AC3E}">
        <p14:creationId xmlns:p14="http://schemas.microsoft.com/office/powerpoint/2010/main" val="3164258158"/>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8952" y="246530"/>
            <a:ext cx="5696904" cy="563231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X ray based solutions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Synchrony from </a:t>
            </a:r>
            <a:r>
              <a:rPr kumimoji="0" lang="en-US" sz="4000" b="1" i="0" u="none" strike="noStrike" kern="1200" cap="none" spc="0" normalizeH="0" baseline="0" noProof="0" dirty="0" err="1">
                <a:ln>
                  <a:noFill/>
                </a:ln>
                <a:solidFill>
                  <a:srgbClr val="004076"/>
                </a:solidFill>
                <a:effectLst/>
                <a:uLnTx/>
                <a:uFillTx/>
                <a:latin typeface="Arial"/>
                <a:ea typeface="+mn-ea"/>
                <a:cs typeface="+mn-cs"/>
              </a:rPr>
              <a:t>Accuray</a:t>
            </a:r>
            <a:r>
              <a:rPr kumimoji="0" lang="en-US" sz="4000" b="1" i="0" u="none" strike="noStrike" kern="1200" cap="none" spc="0" normalizeH="0" baseline="0" noProof="0" dirty="0">
                <a:ln>
                  <a:noFill/>
                </a:ln>
                <a:solidFill>
                  <a:srgbClr val="004076"/>
                </a:solidFill>
                <a:effectLst/>
                <a:uLnTx/>
                <a:uFillTx/>
                <a:latin typeface="Arial"/>
                <a:ea typeface="+mn-ea"/>
                <a:cs typeface="+mn-cs"/>
              </a:rPr>
              <a:t> for </a:t>
            </a:r>
            <a:r>
              <a:rPr kumimoji="0" lang="en-US" sz="4000" b="1" i="0" u="none" strike="noStrike" kern="1200" cap="none" spc="0" normalizeH="0" baseline="0" noProof="0" dirty="0" err="1">
                <a:ln>
                  <a:noFill/>
                </a:ln>
                <a:solidFill>
                  <a:srgbClr val="004076"/>
                </a:solidFill>
                <a:effectLst/>
                <a:uLnTx/>
                <a:uFillTx/>
                <a:latin typeface="Arial"/>
                <a:ea typeface="+mn-ea"/>
                <a:cs typeface="+mn-cs"/>
              </a:rPr>
              <a:t>Cyberknife</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Triggered imaging – fiducial based Varian and </a:t>
            </a:r>
            <a:r>
              <a:rPr kumimoji="0" lang="en-US" sz="4000" b="1" i="0" u="none" strike="noStrike" kern="1200" cap="none" spc="0" normalizeH="0" baseline="0" noProof="0" dirty="0" err="1">
                <a:ln>
                  <a:noFill/>
                </a:ln>
                <a:solidFill>
                  <a:srgbClr val="004076"/>
                </a:solidFill>
                <a:effectLst/>
                <a:uLnTx/>
                <a:uFillTx/>
                <a:latin typeface="Arial"/>
                <a:ea typeface="+mn-ea"/>
                <a:cs typeface="+mn-cs"/>
              </a:rPr>
              <a:t>Elekta</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2" name="Picture 1"/>
          <p:cNvPicPr>
            <a:picLocks noChangeAspect="1"/>
          </p:cNvPicPr>
          <p:nvPr/>
        </p:nvPicPr>
        <p:blipFill>
          <a:blip r:embed="rId2"/>
          <a:stretch>
            <a:fillRect/>
          </a:stretch>
        </p:blipFill>
        <p:spPr>
          <a:xfrm>
            <a:off x="5815878" y="905596"/>
            <a:ext cx="5991225" cy="5305425"/>
          </a:xfrm>
          <a:prstGeom prst="rect">
            <a:avLst/>
          </a:prstGeom>
        </p:spPr>
      </p:pic>
    </p:spTree>
    <p:extLst>
      <p:ext uri="{BB962C8B-B14F-4D97-AF65-F5344CB8AC3E}">
        <p14:creationId xmlns:p14="http://schemas.microsoft.com/office/powerpoint/2010/main" val="891021072"/>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26428" y="160421"/>
            <a:ext cx="4813236"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 MRI based ART</a:t>
            </a:r>
          </a:p>
        </p:txBody>
      </p:sp>
      <p:pic>
        <p:nvPicPr>
          <p:cNvPr id="3" name="IMG_6223 imbed this">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93169" y="-215704"/>
            <a:ext cx="3857625" cy="6858000"/>
          </a:xfrm>
          <a:prstGeom prst="rect">
            <a:avLst/>
          </a:prstGeom>
        </p:spPr>
      </p:pic>
      <p:sp>
        <p:nvSpPr>
          <p:cNvPr id="4" name="TextBox 3"/>
          <p:cNvSpPr txBox="1"/>
          <p:nvPr/>
        </p:nvSpPr>
        <p:spPr>
          <a:xfrm>
            <a:off x="5763214" y="1605593"/>
            <a:ext cx="5882248" cy="2862322"/>
          </a:xfrm>
          <a:prstGeom prst="rect">
            <a:avLst/>
          </a:prstGeom>
          <a:noFill/>
        </p:spPr>
        <p:txBody>
          <a:bodyPr wrap="square" rtlCol="0">
            <a:spAutoFit/>
          </a:bodyPr>
          <a:lstStyle/>
          <a:p>
            <a:pPr marL="571500" marR="0" lvl="0" indent="-5715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4076"/>
                </a:solidFill>
                <a:effectLst/>
                <a:uLnTx/>
                <a:uFillTx/>
                <a:latin typeface="Arial"/>
                <a:ea typeface="+mn-ea"/>
                <a:cs typeface="+mn-cs"/>
              </a:rPr>
              <a:t>Note the passing gas effect on the location of target</a:t>
            </a:r>
          </a:p>
          <a:p>
            <a:pPr marL="571500" marR="0" lvl="0" indent="-5715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4076"/>
                </a:solidFill>
                <a:effectLst/>
                <a:uLnTx/>
                <a:uFillTx/>
                <a:latin typeface="Arial"/>
                <a:ea typeface="+mn-ea"/>
                <a:cs typeface="+mn-cs"/>
              </a:rPr>
              <a:t>Beam was stopped, then started again</a:t>
            </a:r>
          </a:p>
        </p:txBody>
      </p:sp>
      <p:sp>
        <p:nvSpPr>
          <p:cNvPr id="5" name="TextBox 4"/>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4165273833"/>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5060" y="33500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Imaging for ART: PET based tracking</a:t>
            </a:r>
          </a:p>
        </p:txBody>
      </p:sp>
      <p:sp>
        <p:nvSpPr>
          <p:cNvPr id="7" name="Text Placeholder 6">
            <a:extLst>
              <a:ext uri="{FF2B5EF4-FFF2-40B4-BE49-F238E27FC236}">
                <a16:creationId xmlns:a16="http://schemas.microsoft.com/office/drawing/2014/main" id="{951ACB27-ED12-4562-A63C-72FA23045A67}"/>
              </a:ext>
            </a:extLst>
          </p:cNvPr>
          <p:cNvSpPr txBox="1">
            <a:spLocks/>
          </p:cNvSpPr>
          <p:nvPr/>
        </p:nvSpPr>
        <p:spPr bwMode="auto">
          <a:xfrm>
            <a:off x="365025" y="1232386"/>
            <a:ext cx="11470803" cy="186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lnSpc>
                <a:spcPct val="110000"/>
              </a:lnSpc>
              <a:spcBef>
                <a:spcPct val="0"/>
              </a:spcBef>
              <a:spcAft>
                <a:spcPct val="0"/>
              </a:spcAft>
              <a:buNone/>
              <a:defRPr sz="1400">
                <a:solidFill>
                  <a:schemeClr val="tx1"/>
                </a:solidFill>
                <a:latin typeface="+mn-lt"/>
                <a:ea typeface="+mn-ea"/>
                <a:cs typeface="+mn-cs"/>
              </a:defRPr>
            </a:lvl1pPr>
            <a:lvl2pPr marL="457200" indent="0" algn="l" rtl="0" eaLnBrk="1" fontAlgn="base" hangingPunct="1">
              <a:lnSpc>
                <a:spcPct val="110000"/>
              </a:lnSpc>
              <a:spcBef>
                <a:spcPct val="0"/>
              </a:spcBef>
              <a:spcAft>
                <a:spcPct val="0"/>
              </a:spcAft>
              <a:buSzPct val="80000"/>
              <a:buNone/>
              <a:defRPr sz="1200">
                <a:solidFill>
                  <a:schemeClr val="tx1"/>
                </a:solidFill>
                <a:latin typeface="+mn-lt"/>
              </a:defRPr>
            </a:lvl2pPr>
            <a:lvl3pPr marL="914400" indent="0" algn="l" rtl="0" eaLnBrk="1" fontAlgn="base" hangingPunct="1">
              <a:lnSpc>
                <a:spcPct val="110000"/>
              </a:lnSpc>
              <a:spcBef>
                <a:spcPct val="0"/>
              </a:spcBef>
              <a:spcAft>
                <a:spcPct val="0"/>
              </a:spcAft>
              <a:buFont typeface="Wingdings" pitchFamily="2" charset="2"/>
              <a:buNone/>
              <a:defRPr sz="1000">
                <a:solidFill>
                  <a:schemeClr val="tx1"/>
                </a:solidFill>
                <a:latin typeface="+mn-lt"/>
              </a:defRPr>
            </a:lvl3pPr>
            <a:lvl4pPr marL="1371600" indent="0" algn="l" rtl="0" eaLnBrk="1" fontAlgn="base" hangingPunct="1">
              <a:lnSpc>
                <a:spcPct val="110000"/>
              </a:lnSpc>
              <a:spcBef>
                <a:spcPct val="0"/>
              </a:spcBef>
              <a:spcAft>
                <a:spcPct val="0"/>
              </a:spcAft>
              <a:buNone/>
              <a:defRPr sz="900">
                <a:solidFill>
                  <a:schemeClr val="tx1"/>
                </a:solidFill>
                <a:latin typeface="+mn-lt"/>
              </a:defRPr>
            </a:lvl4pPr>
            <a:lvl5pPr marL="1828800" indent="0" algn="l" rtl="0" eaLnBrk="1" fontAlgn="base" hangingPunct="1">
              <a:lnSpc>
                <a:spcPct val="110000"/>
              </a:lnSpc>
              <a:spcBef>
                <a:spcPct val="0"/>
              </a:spcBef>
              <a:spcAft>
                <a:spcPct val="0"/>
              </a:spcAft>
              <a:buNone/>
              <a:defRPr sz="900">
                <a:solidFill>
                  <a:schemeClr val="tx1"/>
                </a:solidFill>
                <a:latin typeface="+mn-lt"/>
              </a:defRPr>
            </a:lvl5pPr>
            <a:lvl6pPr marL="2286000" indent="0" algn="l" rtl="0" eaLnBrk="1" fontAlgn="base" hangingPunct="1">
              <a:lnSpc>
                <a:spcPct val="110000"/>
              </a:lnSpc>
              <a:spcBef>
                <a:spcPct val="0"/>
              </a:spcBef>
              <a:spcAft>
                <a:spcPct val="0"/>
              </a:spcAft>
              <a:buNone/>
              <a:defRPr sz="900">
                <a:solidFill>
                  <a:schemeClr val="tx1"/>
                </a:solidFill>
                <a:latin typeface="+mn-lt"/>
              </a:defRPr>
            </a:lvl6pPr>
            <a:lvl7pPr marL="2743200" indent="0" algn="l" rtl="0" eaLnBrk="1" fontAlgn="base" hangingPunct="1">
              <a:lnSpc>
                <a:spcPct val="110000"/>
              </a:lnSpc>
              <a:spcBef>
                <a:spcPct val="0"/>
              </a:spcBef>
              <a:spcAft>
                <a:spcPct val="0"/>
              </a:spcAft>
              <a:buNone/>
              <a:defRPr sz="900">
                <a:solidFill>
                  <a:schemeClr val="tx1"/>
                </a:solidFill>
                <a:latin typeface="+mn-lt"/>
              </a:defRPr>
            </a:lvl7pPr>
            <a:lvl8pPr marL="3200400" indent="0" algn="l" rtl="0" eaLnBrk="1" fontAlgn="base" hangingPunct="1">
              <a:lnSpc>
                <a:spcPct val="110000"/>
              </a:lnSpc>
              <a:spcBef>
                <a:spcPct val="0"/>
              </a:spcBef>
              <a:spcAft>
                <a:spcPct val="0"/>
              </a:spcAft>
              <a:buNone/>
              <a:defRPr sz="900">
                <a:solidFill>
                  <a:schemeClr val="tx1"/>
                </a:solidFill>
                <a:latin typeface="+mn-lt"/>
              </a:defRPr>
            </a:lvl8pPr>
            <a:lvl9pPr marL="3657600" indent="0" algn="l" rtl="0" eaLnBrk="1" fontAlgn="base" hangingPunct="1">
              <a:lnSpc>
                <a:spcPct val="110000"/>
              </a:lnSpc>
              <a:spcBef>
                <a:spcPct val="0"/>
              </a:spcBef>
              <a:spcAft>
                <a:spcPct val="0"/>
              </a:spcAft>
              <a:buNone/>
              <a:defRPr sz="900">
                <a:solidFill>
                  <a:schemeClr val="tx1"/>
                </a:solidFill>
                <a:latin typeface="+mn-lt"/>
              </a:defRPr>
            </a:lvl9pPr>
          </a:lstStyle>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PET signal used as a fiducial for tracking</a:t>
            </a: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PET </a:t>
            </a:r>
            <a:r>
              <a:rPr kumimoji="0" lang="en-US" sz="2000" b="1" i="0" u="none" strike="noStrike" kern="0" cap="none" spc="0" normalizeH="0" baseline="0" noProof="0" dirty="0" err="1">
                <a:ln>
                  <a:noFill/>
                </a:ln>
                <a:solidFill>
                  <a:srgbClr val="0070C0"/>
                </a:solidFill>
                <a:effectLst/>
                <a:uLnTx/>
                <a:uFillTx/>
                <a:latin typeface="Arial"/>
                <a:ea typeface="+mn-ea"/>
                <a:cs typeface="+mn-cs"/>
              </a:rPr>
              <a:t>Linac</a:t>
            </a:r>
            <a:endParaRPr kumimoji="0" lang="en-US" sz="2000" b="1" i="0" u="none" strike="noStrike" kern="0" cap="none" spc="0" normalizeH="0" baseline="0" noProof="0" dirty="0">
              <a:ln>
                <a:noFill/>
              </a:ln>
              <a:solidFill>
                <a:srgbClr val="0070C0"/>
              </a:solidFill>
              <a:effectLst/>
              <a:uLnTx/>
              <a:uFillTx/>
              <a:latin typeface="Arial"/>
              <a:ea typeface="+mn-ea"/>
              <a:cs typeface="+mn-cs"/>
            </a:endParaRPr>
          </a:p>
          <a:p>
            <a:pPr marL="285744" marR="0" lvl="0" indent="-285744" algn="l" defTabSz="457200" rtl="0" eaLnBrk="1" fontAlgn="base" latinLnBrk="0" hangingPunct="1">
              <a:lnSpc>
                <a:spcPct val="110000"/>
              </a:lnSpc>
              <a:spcBef>
                <a:spcPct val="0"/>
              </a:spcBef>
              <a:spcAft>
                <a:spcPct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070C0"/>
                </a:solidFill>
                <a:effectLst/>
                <a:uLnTx/>
                <a:uFillTx/>
                <a:latin typeface="Arial"/>
                <a:ea typeface="+mn-ea"/>
                <a:cs typeface="+mn-cs"/>
              </a:rPr>
              <a:t>PET provides  250ms update and </a:t>
            </a:r>
            <a:r>
              <a:rPr kumimoji="0" lang="en-US" sz="2000" b="1" i="0" u="none" strike="noStrike" kern="0" cap="none" spc="0" normalizeH="0" baseline="0" noProof="0" dirty="0" err="1">
                <a:ln>
                  <a:noFill/>
                </a:ln>
                <a:solidFill>
                  <a:srgbClr val="0070C0"/>
                </a:solidFill>
                <a:effectLst/>
                <a:uLnTx/>
                <a:uFillTx/>
                <a:latin typeface="Arial"/>
                <a:ea typeface="+mn-ea"/>
                <a:cs typeface="+mn-cs"/>
              </a:rPr>
              <a:t>linac</a:t>
            </a:r>
            <a:r>
              <a:rPr kumimoji="0" lang="en-US" sz="2000" b="1" i="0" u="none" strike="noStrike" kern="0" cap="none" spc="0" normalizeH="0" baseline="0" noProof="0" dirty="0">
                <a:ln>
                  <a:noFill/>
                </a:ln>
                <a:solidFill>
                  <a:srgbClr val="0070C0"/>
                </a:solidFill>
                <a:effectLst/>
                <a:uLnTx/>
                <a:uFillTx/>
                <a:latin typeface="Arial"/>
                <a:ea typeface="+mn-ea"/>
                <a:cs typeface="+mn-cs"/>
              </a:rPr>
              <a:t> fires every 500ms</a:t>
            </a:r>
          </a:p>
        </p:txBody>
      </p:sp>
      <p:sp>
        <p:nvSpPr>
          <p:cNvPr id="8" name="TextBox 7"/>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3" name="Picture 2"/>
          <p:cNvPicPr>
            <a:picLocks noChangeAspect="1"/>
          </p:cNvPicPr>
          <p:nvPr/>
        </p:nvPicPr>
        <p:blipFill>
          <a:blip r:embed="rId2"/>
          <a:stretch>
            <a:fillRect/>
          </a:stretch>
        </p:blipFill>
        <p:spPr>
          <a:xfrm>
            <a:off x="355600" y="2412999"/>
            <a:ext cx="5474368" cy="3667125"/>
          </a:xfrm>
          <a:prstGeom prst="rect">
            <a:avLst/>
          </a:prstGeom>
        </p:spPr>
      </p:pic>
      <p:pic>
        <p:nvPicPr>
          <p:cNvPr id="4" name="Picture 3"/>
          <p:cNvPicPr>
            <a:picLocks noChangeAspect="1"/>
          </p:cNvPicPr>
          <p:nvPr/>
        </p:nvPicPr>
        <p:blipFill>
          <a:blip r:embed="rId3"/>
          <a:stretch>
            <a:fillRect/>
          </a:stretch>
        </p:blipFill>
        <p:spPr>
          <a:xfrm>
            <a:off x="6180137" y="2289704"/>
            <a:ext cx="5876925" cy="3971925"/>
          </a:xfrm>
          <a:prstGeom prst="rect">
            <a:avLst/>
          </a:prstGeom>
        </p:spPr>
      </p:pic>
    </p:spTree>
    <p:extLst>
      <p:ext uri="{BB962C8B-B14F-4D97-AF65-F5344CB8AC3E}">
        <p14:creationId xmlns:p14="http://schemas.microsoft.com/office/powerpoint/2010/main" val="4256633698"/>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7607"/>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Challenges of </a:t>
            </a:r>
            <a:r>
              <a:rPr kumimoji="0" lang="en-US" sz="4000" b="1" i="0" u="none" strike="noStrike" kern="1200" cap="none" spc="0" normalizeH="0" baseline="0" noProof="0" dirty="0" err="1">
                <a:ln>
                  <a:noFill/>
                </a:ln>
                <a:solidFill>
                  <a:srgbClr val="004076"/>
                </a:solidFill>
                <a:effectLst/>
                <a:uLnTx/>
                <a:uFillTx/>
                <a:latin typeface="Arial"/>
                <a:ea typeface="+mn-ea"/>
                <a:cs typeface="+mn-cs"/>
              </a:rPr>
              <a:t>oART</a:t>
            </a:r>
            <a:r>
              <a:rPr kumimoji="0" lang="en-US" sz="4000" b="1" i="0" u="none" strike="noStrike" kern="1200" cap="none" spc="0" normalizeH="0" baseline="0" noProof="0" dirty="0">
                <a:ln>
                  <a:noFill/>
                </a:ln>
                <a:solidFill>
                  <a:srgbClr val="004076"/>
                </a:solidFill>
                <a:effectLst/>
                <a:uLnTx/>
                <a:uFillTx/>
                <a:latin typeface="Arial"/>
                <a:ea typeface="+mn-ea"/>
                <a:cs typeface="+mn-cs"/>
              </a:rPr>
              <a:t> </a:t>
            </a:r>
          </a:p>
        </p:txBody>
      </p:sp>
      <p:sp>
        <p:nvSpPr>
          <p:cNvPr id="5" name="Title 2"/>
          <p:cNvSpPr txBox="1">
            <a:spLocks/>
          </p:cNvSpPr>
          <p:nvPr/>
        </p:nvSpPr>
        <p:spPr>
          <a:xfrm>
            <a:off x="85060" y="744459"/>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Imaging – need fast, treatment planning quality online imaging</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6" name="Title 2"/>
          <p:cNvSpPr txBox="1">
            <a:spLocks/>
          </p:cNvSpPr>
          <p:nvPr/>
        </p:nvSpPr>
        <p:spPr>
          <a:xfrm>
            <a:off x="76690" y="1469612"/>
            <a:ext cx="12115310" cy="811369"/>
          </a:xfrm>
          <a:prstGeom prst="rect">
            <a:avLst/>
          </a:prstGeom>
        </p:spPr>
        <p:txBody>
          <a:bodyPr vert="horz" lIns="91440" tIns="45720" rIns="91440" bIns="45720" rtlCol="0" anchor="b">
            <a:normAutofit fontScale="85000" lnSpcReduction="10000"/>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Contouring  – need fast, treatment planning quality online contouring</a:t>
            </a:r>
          </a:p>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00B050"/>
                </a:solidFill>
                <a:effectLst/>
                <a:uLnTx/>
                <a:uFillTx/>
                <a:latin typeface="Arial"/>
                <a:ea typeface="+mj-ea"/>
                <a:cs typeface="+mj-cs"/>
              </a:rPr>
              <a:t>EXTRA CHALLENGE: NEED MD time to on line review target &amp; OARs &amp; decide if to adapt</a:t>
            </a:r>
          </a:p>
        </p:txBody>
      </p:sp>
      <p:sp>
        <p:nvSpPr>
          <p:cNvPr id="7" name="Title 2"/>
          <p:cNvSpPr txBox="1">
            <a:spLocks/>
          </p:cNvSpPr>
          <p:nvPr/>
        </p:nvSpPr>
        <p:spPr>
          <a:xfrm>
            <a:off x="85060" y="2352202"/>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Optimization   – need fast, optimizers</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8" name="Title 2"/>
          <p:cNvSpPr txBox="1">
            <a:spLocks/>
          </p:cNvSpPr>
          <p:nvPr/>
        </p:nvSpPr>
        <p:spPr>
          <a:xfrm>
            <a:off x="76690" y="2868886"/>
            <a:ext cx="11460496" cy="1002288"/>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Dose Calculation   – need fast, dose calculation system</a:t>
            </a:r>
          </a:p>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00B050"/>
                </a:solidFill>
                <a:effectLst/>
                <a:uLnTx/>
                <a:uFillTx/>
                <a:latin typeface="Arial"/>
                <a:ea typeface="+mj-ea"/>
                <a:cs typeface="+mj-cs"/>
              </a:rPr>
              <a:t>EXTRA CHALLENGE: NEED MD to on line review dose distribution</a:t>
            </a:r>
          </a:p>
        </p:txBody>
      </p:sp>
      <p:sp>
        <p:nvSpPr>
          <p:cNvPr id="9" name="Title 2"/>
          <p:cNvSpPr txBox="1">
            <a:spLocks/>
          </p:cNvSpPr>
          <p:nvPr/>
        </p:nvSpPr>
        <p:spPr>
          <a:xfrm>
            <a:off x="85060" y="4009783"/>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Quality Assurance – need independent online QA system of patient plan</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0" name="Title 2"/>
          <p:cNvSpPr txBox="1">
            <a:spLocks/>
          </p:cNvSpPr>
          <p:nvPr/>
        </p:nvSpPr>
        <p:spPr>
          <a:xfrm>
            <a:off x="76690" y="5653702"/>
            <a:ext cx="11460496" cy="523311"/>
          </a:xfrm>
          <a:prstGeom prst="rect">
            <a:avLst/>
          </a:prstGeom>
        </p:spPr>
        <p:txBody>
          <a:bodyPr vert="horz" lIns="91440" tIns="45720" rIns="91440" bIns="45720" rtlCol="0" anchor="b">
            <a:normAutofit fontScale="92500"/>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Dose accumulation  – need fast pre-treatment confirmation of patient status</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1" name="Title 2"/>
          <p:cNvSpPr txBox="1">
            <a:spLocks/>
          </p:cNvSpPr>
          <p:nvPr/>
        </p:nvSpPr>
        <p:spPr>
          <a:xfrm>
            <a:off x="85060" y="4656779"/>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Imaging again – need fast pre-treatment confirmation of patient status</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2" name="Title 2"/>
          <p:cNvSpPr txBox="1">
            <a:spLocks/>
          </p:cNvSpPr>
          <p:nvPr/>
        </p:nvSpPr>
        <p:spPr>
          <a:xfrm>
            <a:off x="58270" y="5122815"/>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Intra-fraction imaging– need fast intra fraction “continuous” imaging </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Tree>
    <p:extLst>
      <p:ext uri="{BB962C8B-B14F-4D97-AF65-F5344CB8AC3E}">
        <p14:creationId xmlns:p14="http://schemas.microsoft.com/office/powerpoint/2010/main" val="3350882307"/>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7607"/>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Challenges of </a:t>
            </a:r>
            <a:r>
              <a:rPr kumimoji="0" lang="en-US" sz="4000" b="1" i="0" u="none" strike="noStrike" kern="1200" cap="none" spc="0" normalizeH="0" baseline="0" noProof="0" dirty="0" err="1">
                <a:ln>
                  <a:noFill/>
                </a:ln>
                <a:solidFill>
                  <a:srgbClr val="004076"/>
                </a:solidFill>
                <a:effectLst/>
                <a:uLnTx/>
                <a:uFillTx/>
                <a:latin typeface="Arial"/>
                <a:ea typeface="+mn-ea"/>
                <a:cs typeface="+mn-cs"/>
              </a:rPr>
              <a:t>oART</a:t>
            </a:r>
            <a:r>
              <a:rPr kumimoji="0" lang="en-US" sz="4000" b="1" i="0" u="none" strike="noStrike" kern="1200" cap="none" spc="0" normalizeH="0" baseline="0" noProof="0" dirty="0">
                <a:ln>
                  <a:noFill/>
                </a:ln>
                <a:solidFill>
                  <a:srgbClr val="004076"/>
                </a:solidFill>
                <a:effectLst/>
                <a:uLnTx/>
                <a:uFillTx/>
                <a:latin typeface="Arial"/>
                <a:ea typeface="+mn-ea"/>
                <a:cs typeface="+mn-cs"/>
              </a:rPr>
              <a:t> </a:t>
            </a:r>
          </a:p>
        </p:txBody>
      </p:sp>
      <p:sp>
        <p:nvSpPr>
          <p:cNvPr id="5" name="Title 2"/>
          <p:cNvSpPr txBox="1">
            <a:spLocks/>
          </p:cNvSpPr>
          <p:nvPr/>
        </p:nvSpPr>
        <p:spPr>
          <a:xfrm>
            <a:off x="85060" y="744459"/>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Imaging – need fast, treatment planning quality online imaging</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6" name="Title 2"/>
          <p:cNvSpPr txBox="1">
            <a:spLocks/>
          </p:cNvSpPr>
          <p:nvPr/>
        </p:nvSpPr>
        <p:spPr>
          <a:xfrm>
            <a:off x="76690" y="1469612"/>
            <a:ext cx="12115310" cy="811369"/>
          </a:xfrm>
          <a:prstGeom prst="rect">
            <a:avLst/>
          </a:prstGeom>
        </p:spPr>
        <p:txBody>
          <a:bodyPr vert="horz" lIns="91440" tIns="45720" rIns="91440" bIns="45720" rtlCol="0" anchor="b">
            <a:normAutofit fontScale="85000" lnSpcReduction="10000"/>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Contouring  – need fast, treatment planning quality online contouring</a:t>
            </a:r>
          </a:p>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00B050"/>
                </a:solidFill>
                <a:effectLst/>
                <a:uLnTx/>
                <a:uFillTx/>
                <a:latin typeface="Arial"/>
                <a:ea typeface="+mj-ea"/>
                <a:cs typeface="+mj-cs"/>
              </a:rPr>
              <a:t>EXTRA CHALLENGE: NEED MD time to on line review target &amp; OARs &amp; decide if to adapt</a:t>
            </a:r>
          </a:p>
        </p:txBody>
      </p:sp>
      <p:sp>
        <p:nvSpPr>
          <p:cNvPr id="7" name="Title 2"/>
          <p:cNvSpPr txBox="1">
            <a:spLocks/>
          </p:cNvSpPr>
          <p:nvPr/>
        </p:nvSpPr>
        <p:spPr>
          <a:xfrm>
            <a:off x="85060" y="2352202"/>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Optimization   – need fast, optimizers</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8" name="Title 2"/>
          <p:cNvSpPr txBox="1">
            <a:spLocks/>
          </p:cNvSpPr>
          <p:nvPr/>
        </p:nvSpPr>
        <p:spPr>
          <a:xfrm>
            <a:off x="76690" y="2868886"/>
            <a:ext cx="11460496" cy="1002288"/>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Dose Calculation   – need fast, dose calculation system</a:t>
            </a:r>
          </a:p>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00B050"/>
                </a:solidFill>
                <a:effectLst/>
                <a:uLnTx/>
                <a:uFillTx/>
                <a:latin typeface="Arial"/>
                <a:ea typeface="+mj-ea"/>
                <a:cs typeface="+mj-cs"/>
              </a:rPr>
              <a:t>EXTRA CHALLENGE: NEED MD to on line review dose distribution</a:t>
            </a:r>
          </a:p>
        </p:txBody>
      </p:sp>
      <p:sp>
        <p:nvSpPr>
          <p:cNvPr id="9" name="Title 2"/>
          <p:cNvSpPr txBox="1">
            <a:spLocks/>
          </p:cNvSpPr>
          <p:nvPr/>
        </p:nvSpPr>
        <p:spPr>
          <a:xfrm>
            <a:off x="85060" y="4009783"/>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Quality Assurance – need independent online QA system of patient plan</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0" name="Title 2"/>
          <p:cNvSpPr txBox="1">
            <a:spLocks/>
          </p:cNvSpPr>
          <p:nvPr/>
        </p:nvSpPr>
        <p:spPr>
          <a:xfrm>
            <a:off x="76690" y="5653702"/>
            <a:ext cx="11460496" cy="523311"/>
          </a:xfrm>
          <a:prstGeom prst="rect">
            <a:avLst/>
          </a:prstGeom>
        </p:spPr>
        <p:txBody>
          <a:bodyPr vert="horz" lIns="91440" tIns="45720" rIns="91440" bIns="45720" rtlCol="0" anchor="b">
            <a:normAutofit fontScale="92500"/>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Dose accumulation  – need fast pre-treatment confirmation of patient status</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1" name="Title 2"/>
          <p:cNvSpPr txBox="1">
            <a:spLocks/>
          </p:cNvSpPr>
          <p:nvPr/>
        </p:nvSpPr>
        <p:spPr>
          <a:xfrm>
            <a:off x="85060" y="4656779"/>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Imaging again – need fast pre-treatment confirmation of patient status</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2" name="Title 2"/>
          <p:cNvSpPr txBox="1">
            <a:spLocks/>
          </p:cNvSpPr>
          <p:nvPr/>
        </p:nvSpPr>
        <p:spPr>
          <a:xfrm>
            <a:off x="58270" y="5122815"/>
            <a:ext cx="11460496" cy="52331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l"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Intra-fraction imaging– need fast intra fraction “continuous” imaging </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13" name="TextBox 12">
            <a:extLst>
              <a:ext uri="{FF2B5EF4-FFF2-40B4-BE49-F238E27FC236}">
                <a16:creationId xmlns:a16="http://schemas.microsoft.com/office/drawing/2014/main" id="{2173CF97-30F4-4A58-B66D-30FD363A79F9}"/>
              </a:ext>
            </a:extLst>
          </p:cNvPr>
          <p:cNvSpPr txBox="1"/>
          <p:nvPr/>
        </p:nvSpPr>
        <p:spPr>
          <a:xfrm rot="20018109">
            <a:off x="3856669" y="1360320"/>
            <a:ext cx="673269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solidFill>
                <a:effectLst/>
                <a:uLnTx/>
                <a:uFillTx/>
                <a:latin typeface="Arial"/>
                <a:ea typeface="+mn-ea"/>
                <a:cs typeface="+mn-cs"/>
              </a:rPr>
              <a:t>NEED THIS</a:t>
            </a:r>
          </a:p>
        </p:txBody>
      </p:sp>
      <p:sp>
        <p:nvSpPr>
          <p:cNvPr id="14" name="TextBox 13">
            <a:extLst>
              <a:ext uri="{FF2B5EF4-FFF2-40B4-BE49-F238E27FC236}">
                <a16:creationId xmlns:a16="http://schemas.microsoft.com/office/drawing/2014/main" id="{F93EE7AF-34DF-4B88-B2E3-524140B687A4}"/>
              </a:ext>
            </a:extLst>
          </p:cNvPr>
          <p:cNvSpPr txBox="1"/>
          <p:nvPr/>
        </p:nvSpPr>
        <p:spPr>
          <a:xfrm rot="20018109">
            <a:off x="6041753" y="2735666"/>
            <a:ext cx="486809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FF0000"/>
                </a:solidFill>
                <a:effectLst/>
                <a:uLnTx/>
                <a:uFillTx/>
                <a:latin typeface="Arial"/>
                <a:ea typeface="+mn-ea"/>
                <a:cs typeface="+mn-cs"/>
              </a:rPr>
              <a:t>FAST</a:t>
            </a:r>
          </a:p>
        </p:txBody>
      </p:sp>
    </p:spTree>
    <p:extLst>
      <p:ext uri="{BB962C8B-B14F-4D97-AF65-F5344CB8AC3E}">
        <p14:creationId xmlns:p14="http://schemas.microsoft.com/office/powerpoint/2010/main" val="2933614096"/>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93935"/>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dirty="0">
                <a:solidFill>
                  <a:srgbClr val="004076"/>
                </a:solidFill>
                <a:latin typeface="Arial"/>
              </a:rPr>
              <a:t>FAST IS OK, BUT</a:t>
            </a:r>
            <a:r>
              <a:rPr kumimoji="0" lang="en-US" sz="4000" b="1" i="0" u="none" strike="noStrike" kern="1200" cap="none" spc="0" normalizeH="0" baseline="0" noProof="0" dirty="0">
                <a:ln>
                  <a:noFill/>
                </a:ln>
                <a:solidFill>
                  <a:srgbClr val="004076"/>
                </a:solidFill>
                <a:effectLst/>
                <a:uLnTx/>
                <a:uFillTx/>
                <a:latin typeface="Arial"/>
                <a:ea typeface="+mn-ea"/>
                <a:cs typeface="+mn-cs"/>
              </a:rPr>
              <a:t> </a:t>
            </a:r>
          </a:p>
        </p:txBody>
      </p:sp>
      <p:sp>
        <p:nvSpPr>
          <p:cNvPr id="5" name="Title 2"/>
          <p:cNvSpPr txBox="1">
            <a:spLocks/>
          </p:cNvSpPr>
          <p:nvPr/>
        </p:nvSpPr>
        <p:spPr>
          <a:xfrm>
            <a:off x="85059" y="1066000"/>
            <a:ext cx="11682067" cy="3145781"/>
          </a:xfrm>
          <a:prstGeom prst="rect">
            <a:avLst/>
          </a:prstGeom>
        </p:spPr>
        <p:txBody>
          <a:bodyPr vert="horz" lIns="91440" tIns="45720" rIns="91440" bIns="45720" rtlCol="0" anchor="b">
            <a:normAutofit/>
          </a:bodyPr>
          <a:lstStyle>
            <a:lvl1pPr algn="ctr" defTabSz="914392" rtl="0" eaLnBrk="1" latinLnBrk="0" hangingPunct="1">
              <a:lnSpc>
                <a:spcPct val="90000"/>
              </a:lnSpc>
              <a:spcBef>
                <a:spcPct val="0"/>
              </a:spcBef>
              <a:buNone/>
              <a:defRPr sz="2571" b="1" kern="1200">
                <a:solidFill>
                  <a:schemeClr val="tx1"/>
                </a:solidFill>
                <a:latin typeface="+mj-lt"/>
                <a:ea typeface="+mj-ea"/>
                <a:cs typeface="+mj-cs"/>
              </a:defRPr>
            </a:lvl1pPr>
          </a:lstStyle>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Where is the MD?</a:t>
            </a:r>
          </a:p>
          <a:p>
            <a:pPr marL="0" marR="0" lvl="0" indent="0" algn="ctr" defTabSz="914392" rtl="0" eaLnBrk="1" fontAlgn="auto" latinLnBrk="0" hangingPunct="1">
              <a:lnSpc>
                <a:spcPct val="90000"/>
              </a:lnSpc>
              <a:spcBef>
                <a:spcPct val="0"/>
              </a:spcBef>
              <a:spcAft>
                <a:spcPts val="0"/>
              </a:spcAft>
              <a:buClrTx/>
              <a:buSzTx/>
              <a:buFontTx/>
              <a:buNone/>
              <a:tabLst/>
              <a:defRPr/>
            </a:pPr>
            <a:endParaRPr lang="en-US" dirty="0">
              <a:solidFill>
                <a:srgbClr val="FF0000"/>
              </a:solidFill>
              <a:latin typeface="Arial"/>
            </a:endParaRPr>
          </a:p>
          <a:p>
            <a:pPr marL="0" marR="0" lvl="0" indent="0" algn="ctr" defTabSz="914392" rtl="0" eaLnBrk="1" fontAlgn="auto" latinLnBrk="0" hangingPunct="1">
              <a:lnSpc>
                <a:spcPct val="90000"/>
              </a:lnSpc>
              <a:spcBef>
                <a:spcPct val="0"/>
              </a:spcBef>
              <a:spcAft>
                <a:spcPts val="0"/>
              </a:spcAft>
              <a:buClrTx/>
              <a:buSzTx/>
              <a:buFontTx/>
              <a:buNone/>
              <a:tabLst/>
              <a:defRPr/>
            </a:pPr>
            <a:endParaRPr kumimoji="0" lang="en-US" sz="2571" b="1" i="0" u="none" strike="noStrike" kern="1200" cap="none" spc="0" normalizeH="0" baseline="0" noProof="0" dirty="0">
              <a:ln>
                <a:noFill/>
              </a:ln>
              <a:solidFill>
                <a:srgbClr val="FF0000"/>
              </a:solidFill>
              <a:effectLst/>
              <a:uLnTx/>
              <a:uFillTx/>
              <a:latin typeface="Arial"/>
              <a:ea typeface="+mj-ea"/>
              <a:cs typeface="+mj-cs"/>
            </a:endParaRPr>
          </a:p>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 </a:t>
            </a:r>
          </a:p>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baseline="0" noProof="0" dirty="0">
                <a:ln>
                  <a:noFill/>
                </a:ln>
                <a:solidFill>
                  <a:srgbClr val="FF0000"/>
                </a:solidFill>
                <a:effectLst/>
                <a:uLnTx/>
                <a:uFillTx/>
                <a:latin typeface="Arial"/>
                <a:ea typeface="+mj-ea"/>
                <a:cs typeface="+mj-cs"/>
              </a:rPr>
              <a:t>He needs to approve current</a:t>
            </a:r>
            <a:r>
              <a:rPr kumimoji="0" lang="en-US" sz="2571" b="1" i="0" u="none" strike="noStrike" kern="1200" cap="none" spc="0" normalizeH="0" noProof="0" dirty="0">
                <a:ln>
                  <a:noFill/>
                </a:ln>
                <a:solidFill>
                  <a:srgbClr val="FF0000"/>
                </a:solidFill>
                <a:effectLst/>
                <a:uLnTx/>
                <a:uFillTx/>
                <a:latin typeface="Arial"/>
                <a:ea typeface="+mj-ea"/>
                <a:cs typeface="+mj-cs"/>
              </a:rPr>
              <a:t> plan I just generated NOW</a:t>
            </a:r>
          </a:p>
          <a:p>
            <a:pPr marL="0" marR="0" lvl="0" indent="0" algn="ctr" defTabSz="914392" rtl="0" eaLnBrk="1" fontAlgn="auto" latinLnBrk="0" hangingPunct="1">
              <a:lnSpc>
                <a:spcPct val="90000"/>
              </a:lnSpc>
              <a:spcBef>
                <a:spcPct val="0"/>
              </a:spcBef>
              <a:spcAft>
                <a:spcPts val="0"/>
              </a:spcAft>
              <a:buClrTx/>
              <a:buSzTx/>
              <a:buFontTx/>
              <a:buNone/>
              <a:tabLst/>
              <a:defRPr/>
            </a:pPr>
            <a:r>
              <a:rPr lang="en-US" dirty="0">
                <a:solidFill>
                  <a:srgbClr val="FF0000"/>
                </a:solidFill>
                <a:latin typeface="Arial"/>
              </a:rPr>
              <a:t>Patient is on treatment table. No delays are acceptable</a:t>
            </a:r>
            <a:endParaRPr kumimoji="0" lang="en-US" sz="2571" b="1" i="0" u="none" strike="noStrike" kern="1200" cap="none" spc="0" normalizeH="0" noProof="0" dirty="0">
              <a:ln>
                <a:noFill/>
              </a:ln>
              <a:solidFill>
                <a:srgbClr val="FF0000"/>
              </a:solidFill>
              <a:effectLst/>
              <a:uLnTx/>
              <a:uFillTx/>
              <a:latin typeface="Arial"/>
              <a:ea typeface="+mj-ea"/>
              <a:cs typeface="+mj-cs"/>
            </a:endParaRPr>
          </a:p>
          <a:p>
            <a:pPr marL="0" marR="0" lvl="0" indent="0" algn="ctr" defTabSz="914392" rtl="0" eaLnBrk="1" fontAlgn="auto" latinLnBrk="0" hangingPunct="1">
              <a:lnSpc>
                <a:spcPct val="90000"/>
              </a:lnSpc>
              <a:spcBef>
                <a:spcPct val="0"/>
              </a:spcBef>
              <a:spcAft>
                <a:spcPts val="0"/>
              </a:spcAft>
              <a:buClrTx/>
              <a:buSzTx/>
              <a:buFontTx/>
              <a:buNone/>
              <a:tabLst/>
              <a:defRPr/>
            </a:pPr>
            <a:r>
              <a:rPr kumimoji="0" lang="en-US" sz="2571" b="1" i="0" u="none" strike="noStrike" kern="1200" cap="none" spc="0" normalizeH="0" noProof="0" dirty="0">
                <a:ln>
                  <a:noFill/>
                </a:ln>
                <a:solidFill>
                  <a:srgbClr val="FF0000"/>
                </a:solidFill>
                <a:effectLst/>
                <a:uLnTx/>
                <a:uFillTx/>
                <a:latin typeface="Arial"/>
                <a:ea typeface="+mj-ea"/>
                <a:cs typeface="+mj-cs"/>
              </a:rPr>
              <a:t> </a:t>
            </a:r>
            <a:endParaRPr kumimoji="0" lang="en-US" sz="2571" b="1" i="0" u="none" strike="noStrike" kern="1200" cap="none" spc="0" normalizeH="0" baseline="0" noProof="0" dirty="0">
              <a:ln>
                <a:noFill/>
              </a:ln>
              <a:solidFill>
                <a:srgbClr val="424242"/>
              </a:solidFill>
              <a:effectLst/>
              <a:uLnTx/>
              <a:uFillTx/>
              <a:latin typeface="Arial"/>
              <a:ea typeface="+mj-ea"/>
              <a:cs typeface="+mj-cs"/>
            </a:endParaRPr>
          </a:p>
        </p:txBody>
      </p:sp>
      <p:sp>
        <p:nvSpPr>
          <p:cNvPr id="6" name="TextBox 5"/>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593314770"/>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488"/>
            <a:ext cx="12191999" cy="523311"/>
          </a:xfrm>
        </p:spPr>
        <p:txBody>
          <a:bodyPr>
            <a:normAutofit/>
          </a:bodyPr>
          <a:lstStyle/>
          <a:p>
            <a:pPr>
              <a:defRPr/>
            </a:pPr>
            <a:r>
              <a:rPr lang="en-US" dirty="0">
                <a:solidFill>
                  <a:srgbClr val="FF0000"/>
                </a:solidFill>
              </a:rPr>
              <a:t>A not so friendly discussion regarding getting MD to console to approve plan  </a:t>
            </a:r>
            <a:endParaRPr lang="en-US" dirty="0"/>
          </a:p>
        </p:txBody>
      </p:sp>
      <p:pic>
        <p:nvPicPr>
          <p:cNvPr id="4" name="Picture 3"/>
          <p:cNvPicPr>
            <a:picLocks noChangeAspect="1"/>
          </p:cNvPicPr>
          <p:nvPr/>
        </p:nvPicPr>
        <p:blipFill>
          <a:blip r:embed="rId2"/>
          <a:stretch>
            <a:fillRect/>
          </a:stretch>
        </p:blipFill>
        <p:spPr>
          <a:xfrm>
            <a:off x="5730457" y="860394"/>
            <a:ext cx="5556376" cy="3224520"/>
          </a:xfrm>
          <a:prstGeom prst="rect">
            <a:avLst/>
          </a:prstGeom>
        </p:spPr>
      </p:pic>
      <p:sp>
        <p:nvSpPr>
          <p:cNvPr id="9" name="TextBox 8"/>
          <p:cNvSpPr txBox="1"/>
          <p:nvPr/>
        </p:nvSpPr>
        <p:spPr>
          <a:xfrm>
            <a:off x="5710555" y="1300368"/>
            <a:ext cx="2877711" cy="369332"/>
          </a:xfrm>
          <a:prstGeom prst="rect">
            <a:avLst/>
          </a:prstGeom>
          <a:noFill/>
          <a:ln w="50800">
            <a:solidFill>
              <a:srgbClr val="92D05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Physicist</a:t>
            </a:r>
            <a:r>
              <a:rPr kumimoji="0" lang="en-US" sz="1800" b="1" i="0" u="none" strike="noStrike" kern="1200" cap="none" spc="0" normalizeH="0" noProof="0" dirty="0">
                <a:ln>
                  <a:noFill/>
                </a:ln>
                <a:solidFill>
                  <a:prstClr val="white"/>
                </a:solidFill>
                <a:effectLst/>
                <a:uLnTx/>
                <a:uFillTx/>
                <a:latin typeface="Arial"/>
                <a:ea typeface="+mn-ea"/>
                <a:cs typeface="+mn-cs"/>
              </a:rPr>
              <a:t> looking for MD</a:t>
            </a:r>
            <a:endParaRPr kumimoji="0" lang="en-US"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10" name="TextBox 9"/>
          <p:cNvSpPr txBox="1"/>
          <p:nvPr/>
        </p:nvSpPr>
        <p:spPr>
          <a:xfrm>
            <a:off x="9500341" y="2251269"/>
            <a:ext cx="1925028" cy="1754326"/>
          </a:xfrm>
          <a:prstGeom prst="rect">
            <a:avLst/>
          </a:prstGeom>
          <a:noFill/>
          <a:ln w="50800">
            <a:solidFill>
              <a:srgbClr val="92D050"/>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Medical Doctor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white"/>
                </a:solidFill>
                <a:effectLst/>
                <a:uLnTx/>
                <a:uFillTx/>
                <a:latin typeface="Arial"/>
                <a:ea typeface="+mn-ea"/>
                <a:cs typeface="+mn-cs"/>
              </a:rPr>
              <a:t>Explainig</a:t>
            </a:r>
            <a:r>
              <a:rPr kumimoji="0" lang="en-US" sz="1800" b="1" i="0" u="none" strike="noStrike" kern="1200" cap="none" spc="0" normalizeH="0" baseline="0" noProof="0" dirty="0">
                <a:ln>
                  <a:noFill/>
                </a:ln>
                <a:solidFill>
                  <a:prstClr val="white"/>
                </a:solidFill>
                <a:effectLst/>
                <a:uLnTx/>
                <a:uFillTx/>
                <a:latin typeface="Arial"/>
                <a:ea typeface="+mn-ea"/>
                <a:cs typeface="+mn-cs"/>
              </a:rPr>
              <a:t> that he was</a:t>
            </a:r>
            <a:r>
              <a:rPr kumimoji="0" lang="en-US" sz="1800" b="1" i="0" u="none" strike="noStrike" kern="1200" cap="none" spc="0" normalizeH="0" noProof="0" dirty="0">
                <a:ln>
                  <a:noFill/>
                </a:ln>
                <a:solidFill>
                  <a:prstClr val="white"/>
                </a:solidFill>
                <a:effectLst/>
                <a:uLnTx/>
                <a:uFillTx/>
                <a:latin typeface="Arial"/>
                <a:ea typeface="+mn-ea"/>
                <a:cs typeface="+mn-cs"/>
              </a:rPr>
              <a:t> in transit to machine to approve plan</a:t>
            </a:r>
            <a:endParaRPr kumimoji="0" lang="en-US" sz="1800" b="1"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33131985"/>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795" y="1736436"/>
            <a:ext cx="11313695" cy="1459345"/>
          </a:xfrm>
        </p:spPr>
        <p:txBody>
          <a:bodyPr>
            <a:normAutofit/>
          </a:bodyPr>
          <a:lstStyle/>
          <a:p>
            <a:r>
              <a:rPr lang="en-US" sz="4000" dirty="0">
                <a:solidFill>
                  <a:srgbClr val="FF0000"/>
                </a:solidFill>
              </a:rPr>
              <a:t>So we quickly discovered the Heisenberg's principle of uncertainty of US medical doctors!</a:t>
            </a:r>
          </a:p>
        </p:txBody>
      </p:sp>
      <p:sp>
        <p:nvSpPr>
          <p:cNvPr id="4" name="Footer Placeholder 3"/>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75000"/>
                  </a:srgbClr>
                </a:solidFill>
                <a:effectLst/>
                <a:uLnTx/>
                <a:uFillTx/>
                <a:latin typeface="Arial"/>
                <a:ea typeface="+mn-ea"/>
                <a:cs typeface="+mn-cs"/>
              </a:rPr>
              <a:t>Arnold Pompos, Ph.D., 2023</a:t>
            </a:r>
          </a:p>
        </p:txBody>
      </p:sp>
      <p:sp>
        <p:nvSpPr>
          <p:cNvPr id="10" name="Title 1"/>
          <p:cNvSpPr txBox="1">
            <a:spLocks/>
          </p:cNvSpPr>
          <p:nvPr/>
        </p:nvSpPr>
        <p:spPr>
          <a:xfrm>
            <a:off x="3408219" y="3528292"/>
            <a:ext cx="5754254" cy="1062182"/>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l-GR" sz="5400" b="1" i="0" u="none" strike="noStrike" kern="1200" cap="none" spc="-50" normalizeH="0" baseline="0" noProof="0" dirty="0">
                <a:ln>
                  <a:noFill/>
                </a:ln>
                <a:solidFill>
                  <a:srgbClr val="FF0000"/>
                </a:solidFill>
                <a:effectLst/>
                <a:uLnTx/>
                <a:uFillTx/>
                <a:latin typeface="Arial"/>
                <a:ea typeface="+mj-ea"/>
                <a:cs typeface="+mj-cs"/>
              </a:rPr>
              <a:t>Δ</a:t>
            </a:r>
            <a:r>
              <a:rPr kumimoji="0" lang="en-US" sz="5400" b="1" i="0" u="none" strike="noStrike" kern="1200" cap="none" spc="-50" normalizeH="0" baseline="0" noProof="0" dirty="0">
                <a:ln>
                  <a:noFill/>
                </a:ln>
                <a:solidFill>
                  <a:srgbClr val="FF0000"/>
                </a:solidFill>
                <a:effectLst/>
                <a:uLnTx/>
                <a:uFillTx/>
                <a:latin typeface="Arial"/>
                <a:ea typeface="+mj-ea"/>
                <a:cs typeface="+mj-cs"/>
              </a:rPr>
              <a:t>x.</a:t>
            </a:r>
            <a:r>
              <a:rPr kumimoji="0" lang="el-GR" sz="5400" b="1" i="0" u="none" strike="noStrike" kern="1200" cap="none" spc="-50" normalizeH="0" baseline="0" noProof="0" dirty="0">
                <a:ln>
                  <a:noFill/>
                </a:ln>
                <a:solidFill>
                  <a:srgbClr val="FF0000"/>
                </a:solidFill>
                <a:effectLst/>
                <a:uLnTx/>
                <a:uFillTx/>
                <a:latin typeface="Arial"/>
                <a:ea typeface="+mj-ea"/>
                <a:cs typeface="+mj-cs"/>
              </a:rPr>
              <a:t>Δ</a:t>
            </a:r>
            <a:r>
              <a:rPr kumimoji="0" lang="en-US" sz="5400" b="1" i="0" u="none" strike="noStrike" kern="1200" cap="none" spc="-50" normalizeH="0" baseline="0" noProof="0" dirty="0">
                <a:ln>
                  <a:noFill/>
                </a:ln>
                <a:solidFill>
                  <a:srgbClr val="FF0000"/>
                </a:solidFill>
                <a:effectLst/>
                <a:uLnTx/>
                <a:uFillTx/>
                <a:latin typeface="Arial"/>
                <a:ea typeface="+mj-ea"/>
                <a:cs typeface="+mj-cs"/>
              </a:rPr>
              <a:t>t </a:t>
            </a:r>
            <a:r>
              <a:rPr kumimoji="0" lang="el-GR" sz="5400" b="1" i="0" u="none" strike="noStrike" kern="1200" cap="none" spc="-50" normalizeH="0" baseline="0" noProof="0" dirty="0">
                <a:ln>
                  <a:noFill/>
                </a:ln>
                <a:solidFill>
                  <a:srgbClr val="FF0000"/>
                </a:solidFill>
                <a:effectLst/>
                <a:uLnTx/>
                <a:uFillTx/>
                <a:latin typeface="Arial"/>
                <a:ea typeface="+mj-ea"/>
                <a:cs typeface="+mj-cs"/>
              </a:rPr>
              <a:t>≥</a:t>
            </a:r>
            <a:r>
              <a:rPr kumimoji="0" lang="en-US" sz="5400" b="1" i="0" u="none" strike="noStrike" kern="1200" cap="none" spc="-50" normalizeH="0" baseline="0" noProof="0" dirty="0">
                <a:ln>
                  <a:noFill/>
                </a:ln>
                <a:solidFill>
                  <a:srgbClr val="FF0000"/>
                </a:solidFill>
                <a:effectLst/>
                <a:uLnTx/>
                <a:uFillTx/>
                <a:latin typeface="Arial"/>
                <a:ea typeface="+mj-ea"/>
                <a:cs typeface="+mj-cs"/>
              </a:rPr>
              <a:t> constant</a:t>
            </a:r>
          </a:p>
        </p:txBody>
      </p:sp>
    </p:spTree>
    <p:extLst>
      <p:ext uri="{BB962C8B-B14F-4D97-AF65-F5344CB8AC3E}">
        <p14:creationId xmlns:p14="http://schemas.microsoft.com/office/powerpoint/2010/main" val="320744600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8305" y="286604"/>
            <a:ext cx="11313695" cy="711880"/>
          </a:xfrm>
        </p:spPr>
        <p:txBody>
          <a:bodyPr>
            <a:normAutofit/>
          </a:bodyPr>
          <a:lstStyle/>
          <a:p>
            <a:r>
              <a:rPr lang="en-US" dirty="0">
                <a:solidFill>
                  <a:srgbClr val="FF0000"/>
                </a:solidFill>
              </a:rPr>
              <a:t>Fundamental law of MD in clinic     </a:t>
            </a:r>
            <a:r>
              <a:rPr lang="el-GR" dirty="0">
                <a:solidFill>
                  <a:srgbClr val="FF0000"/>
                </a:solidFill>
              </a:rPr>
              <a:t>Δ</a:t>
            </a:r>
            <a:r>
              <a:rPr lang="en-US" dirty="0">
                <a:solidFill>
                  <a:srgbClr val="FF0000"/>
                </a:solidFill>
              </a:rPr>
              <a:t>x.</a:t>
            </a:r>
            <a:r>
              <a:rPr lang="el-GR" dirty="0">
                <a:solidFill>
                  <a:srgbClr val="FF0000"/>
                </a:solidFill>
              </a:rPr>
              <a:t>Δ</a:t>
            </a:r>
            <a:r>
              <a:rPr lang="en-US" dirty="0">
                <a:solidFill>
                  <a:srgbClr val="FF0000"/>
                </a:solidFill>
              </a:rPr>
              <a:t>t </a:t>
            </a:r>
            <a:r>
              <a:rPr lang="el-GR" dirty="0">
                <a:solidFill>
                  <a:srgbClr val="FF0000"/>
                </a:solidFill>
              </a:rPr>
              <a:t>≥</a:t>
            </a:r>
            <a:r>
              <a:rPr lang="en-US" dirty="0">
                <a:solidFill>
                  <a:srgbClr val="FF0000"/>
                </a:solidFill>
              </a:rPr>
              <a:t> </a:t>
            </a:r>
            <a:r>
              <a:rPr lang="en-US" dirty="0" err="1">
                <a:solidFill>
                  <a:srgbClr val="FF0000"/>
                </a:solidFill>
              </a:rPr>
              <a:t>const</a:t>
            </a:r>
            <a:endParaRPr lang="en-US" dirty="0">
              <a:solidFill>
                <a:srgbClr val="FF0000"/>
              </a:solidFill>
            </a:endParaRPr>
          </a:p>
        </p:txBody>
      </p:sp>
      <p:sp>
        <p:nvSpPr>
          <p:cNvPr id="4" name="Footer Placeholder 3"/>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75000"/>
                  </a:srgbClr>
                </a:solidFill>
                <a:effectLst/>
                <a:uLnTx/>
                <a:uFillTx/>
                <a:latin typeface="Arial"/>
                <a:ea typeface="+mn-ea"/>
                <a:cs typeface="+mn-cs"/>
              </a:rPr>
              <a:t>Arnold Pompos, Ph.D., 2023</a:t>
            </a:r>
          </a:p>
        </p:txBody>
      </p:sp>
      <p:pic>
        <p:nvPicPr>
          <p:cNvPr id="5" name="Picture 4"/>
          <p:cNvPicPr>
            <a:picLocks noChangeAspect="1"/>
          </p:cNvPicPr>
          <p:nvPr/>
        </p:nvPicPr>
        <p:blipFill>
          <a:blip r:embed="rId2"/>
          <a:stretch>
            <a:fillRect/>
          </a:stretch>
        </p:blipFill>
        <p:spPr>
          <a:xfrm>
            <a:off x="101516" y="230093"/>
            <a:ext cx="776789" cy="768391"/>
          </a:xfrm>
          <a:prstGeom prst="rect">
            <a:avLst/>
          </a:prstGeom>
        </p:spPr>
      </p:pic>
      <p:sp>
        <p:nvSpPr>
          <p:cNvPr id="7" name="Content Placeholder 2"/>
          <p:cNvSpPr>
            <a:spLocks noGrp="1"/>
          </p:cNvSpPr>
          <p:nvPr>
            <p:ph idx="1"/>
          </p:nvPr>
        </p:nvSpPr>
        <p:spPr>
          <a:xfrm>
            <a:off x="360219" y="1096180"/>
            <a:ext cx="11369964" cy="2044062"/>
          </a:xfrm>
        </p:spPr>
        <p:txBody>
          <a:bodyPr>
            <a:normAutofit/>
          </a:bodyPr>
          <a:lstStyle/>
          <a:p>
            <a:r>
              <a:rPr lang="en-US" dirty="0"/>
              <a:t>When we attempted to localize MD to a precise location (</a:t>
            </a:r>
            <a:r>
              <a:rPr lang="el-GR" dirty="0"/>
              <a:t>Δ</a:t>
            </a:r>
            <a:r>
              <a:rPr lang="en-US" dirty="0"/>
              <a:t>x small) we ended up with huge time uncertainty (</a:t>
            </a:r>
            <a:r>
              <a:rPr lang="el-GR" dirty="0"/>
              <a:t>Δ</a:t>
            </a:r>
            <a:r>
              <a:rPr lang="en-US" dirty="0"/>
              <a:t>t huge)</a:t>
            </a:r>
          </a:p>
          <a:p>
            <a:r>
              <a:rPr lang="en-US" dirty="0"/>
              <a:t>When we attempted to localize MD to a precise time (</a:t>
            </a:r>
            <a:r>
              <a:rPr lang="el-GR" dirty="0"/>
              <a:t>Δ</a:t>
            </a:r>
            <a:r>
              <a:rPr lang="en-US" dirty="0"/>
              <a:t>t small) we ended up with huge location uncertainty (</a:t>
            </a:r>
            <a:r>
              <a:rPr lang="el-GR" dirty="0"/>
              <a:t>Δ</a:t>
            </a:r>
            <a:r>
              <a:rPr lang="en-US" dirty="0"/>
              <a:t>x huge)</a:t>
            </a:r>
          </a:p>
          <a:p>
            <a:endParaRPr lang="en-US" dirty="0"/>
          </a:p>
        </p:txBody>
      </p:sp>
      <p:sp>
        <p:nvSpPr>
          <p:cNvPr id="8" name="Title 1"/>
          <p:cNvSpPr txBox="1">
            <a:spLocks/>
          </p:cNvSpPr>
          <p:nvPr/>
        </p:nvSpPr>
        <p:spPr>
          <a:xfrm>
            <a:off x="858982" y="3001733"/>
            <a:ext cx="11333018" cy="711880"/>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3200" b="1" i="0" u="none" strike="noStrike" kern="1200" cap="none" spc="-50" normalizeH="0" baseline="0" noProof="0" dirty="0">
                <a:ln>
                  <a:noFill/>
                </a:ln>
                <a:solidFill>
                  <a:srgbClr val="FF0000"/>
                </a:solidFill>
                <a:effectLst/>
                <a:uLnTx/>
                <a:uFillTx/>
                <a:latin typeface="Arial"/>
                <a:ea typeface="+mj-ea"/>
                <a:cs typeface="+mj-cs"/>
              </a:rPr>
              <a:t>Cannot fight fundamental laws! We had to adapt to it!</a:t>
            </a:r>
          </a:p>
        </p:txBody>
      </p:sp>
    </p:spTree>
    <p:extLst>
      <p:ext uri="{BB962C8B-B14F-4D97-AF65-F5344CB8AC3E}">
        <p14:creationId xmlns:p14="http://schemas.microsoft.com/office/powerpoint/2010/main" val="4192962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a:extLst>
              <a:ext uri="{FF2B5EF4-FFF2-40B4-BE49-F238E27FC236}">
                <a16:creationId xmlns:a16="http://schemas.microsoft.com/office/drawing/2014/main" id="{F164EA22-7CA2-4B65-A756-3EE8D809AF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2496"/>
          <a:stretch>
            <a:fillRect/>
          </a:stretch>
        </p:blipFill>
        <p:spPr bwMode="auto">
          <a:xfrm>
            <a:off x="1843089" y="100013"/>
            <a:ext cx="8574087" cy="669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7">
            <a:extLst>
              <a:ext uri="{FF2B5EF4-FFF2-40B4-BE49-F238E27FC236}">
                <a16:creationId xmlns:a16="http://schemas.microsoft.com/office/drawing/2014/main" id="{458E918C-4126-4D27-8B5B-542AB8EF24FF}"/>
              </a:ext>
            </a:extLst>
          </p:cNvPr>
          <p:cNvSpPr>
            <a:spLocks noChangeArrowheads="1"/>
          </p:cNvSpPr>
          <p:nvPr/>
        </p:nvSpPr>
        <p:spPr bwMode="auto">
          <a:xfrm>
            <a:off x="2667000" y="228600"/>
            <a:ext cx="7391400" cy="4841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p>
            <a:pPr algn="ctr">
              <a:defRPr/>
            </a:pPr>
            <a:r>
              <a:rPr lang="en-US" sz="2400" b="1" dirty="0">
                <a:solidFill>
                  <a:srgbClr val="FFFF00"/>
                </a:solidFill>
                <a:latin typeface="Arial" charset="0"/>
              </a:rPr>
              <a:t>Proton linear accelerator for Neutron therapy</a:t>
            </a: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26" y="1773382"/>
            <a:ext cx="12108873" cy="738908"/>
          </a:xfrm>
        </p:spPr>
        <p:txBody>
          <a:bodyPr>
            <a:normAutofit fontScale="90000"/>
          </a:bodyPr>
          <a:lstStyle/>
          <a:p>
            <a:r>
              <a:rPr lang="en-US" sz="4000" dirty="0">
                <a:solidFill>
                  <a:srgbClr val="FF0000"/>
                </a:solidFill>
              </a:rPr>
              <a:t>Our software allows </a:t>
            </a:r>
            <a:r>
              <a:rPr lang="el-GR" sz="4000" dirty="0">
                <a:solidFill>
                  <a:srgbClr val="FF0000"/>
                </a:solidFill>
              </a:rPr>
              <a:t>Δ</a:t>
            </a:r>
            <a:r>
              <a:rPr lang="en-US" sz="4000" dirty="0">
                <a:solidFill>
                  <a:srgbClr val="FF0000"/>
                </a:solidFill>
              </a:rPr>
              <a:t>x to be </a:t>
            </a:r>
            <a:r>
              <a:rPr lang="en-US" sz="5400" dirty="0">
                <a:solidFill>
                  <a:srgbClr val="FF0000"/>
                </a:solidFill>
              </a:rPr>
              <a:t>∞ </a:t>
            </a:r>
            <a:r>
              <a:rPr lang="en-US" sz="4000" dirty="0">
                <a:solidFill>
                  <a:srgbClr val="FF0000"/>
                </a:solidFill>
              </a:rPr>
              <a:t>hence </a:t>
            </a:r>
            <a:r>
              <a:rPr lang="el-GR" sz="4000" dirty="0">
                <a:solidFill>
                  <a:srgbClr val="FF0000"/>
                </a:solidFill>
              </a:rPr>
              <a:t>Δ</a:t>
            </a:r>
            <a:r>
              <a:rPr lang="en-US" sz="4000" dirty="0">
                <a:solidFill>
                  <a:srgbClr val="FF0000"/>
                </a:solidFill>
              </a:rPr>
              <a:t>t can be 0!!! </a:t>
            </a:r>
            <a:endParaRPr lang="en-US" sz="5400" dirty="0">
              <a:solidFill>
                <a:srgbClr val="FF0000"/>
              </a:solidFill>
            </a:endParaRPr>
          </a:p>
        </p:txBody>
      </p:sp>
      <p:sp>
        <p:nvSpPr>
          <p:cNvPr id="4" name="Footer Placeholder 3"/>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75000"/>
                  </a:srgbClr>
                </a:solidFill>
                <a:effectLst/>
                <a:uLnTx/>
                <a:uFillTx/>
                <a:latin typeface="Arial"/>
                <a:ea typeface="+mn-ea"/>
                <a:cs typeface="+mn-cs"/>
              </a:rPr>
              <a:t>Arnold Pompos, Ph.D., 2023</a:t>
            </a:r>
          </a:p>
        </p:txBody>
      </p:sp>
      <p:sp>
        <p:nvSpPr>
          <p:cNvPr id="5" name="Title 1"/>
          <p:cNvSpPr txBox="1">
            <a:spLocks/>
          </p:cNvSpPr>
          <p:nvPr/>
        </p:nvSpPr>
        <p:spPr>
          <a:xfrm>
            <a:off x="878305" y="286604"/>
            <a:ext cx="11313695" cy="711880"/>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3200" b="1" i="0" u="none" strike="noStrike" kern="1200" cap="none" spc="-50" normalizeH="0" baseline="0" noProof="0" dirty="0">
                <a:ln>
                  <a:noFill/>
                </a:ln>
                <a:solidFill>
                  <a:srgbClr val="FF0000"/>
                </a:solidFill>
                <a:effectLst/>
                <a:uLnTx/>
                <a:uFillTx/>
                <a:latin typeface="Arial"/>
                <a:ea typeface="+mj-ea"/>
                <a:cs typeface="+mj-cs"/>
              </a:rPr>
              <a:t>Fundamental law of MD in clinic     </a:t>
            </a:r>
            <a:r>
              <a:rPr kumimoji="0" lang="el-GR" sz="3200" b="1" i="0" u="none" strike="noStrike" kern="1200" cap="none" spc="-50" normalizeH="0" baseline="0" noProof="0" dirty="0">
                <a:ln>
                  <a:noFill/>
                </a:ln>
                <a:solidFill>
                  <a:srgbClr val="FF0000"/>
                </a:solidFill>
                <a:effectLst/>
                <a:uLnTx/>
                <a:uFillTx/>
                <a:latin typeface="Arial"/>
                <a:ea typeface="+mj-ea"/>
                <a:cs typeface="+mj-cs"/>
              </a:rPr>
              <a:t>Δ</a:t>
            </a:r>
            <a:r>
              <a:rPr kumimoji="0" lang="en-US" sz="3200" b="1" i="0" u="none" strike="noStrike" kern="1200" cap="none" spc="-50" normalizeH="0" baseline="0" noProof="0" dirty="0">
                <a:ln>
                  <a:noFill/>
                </a:ln>
                <a:solidFill>
                  <a:srgbClr val="FF0000"/>
                </a:solidFill>
                <a:effectLst/>
                <a:uLnTx/>
                <a:uFillTx/>
                <a:latin typeface="Arial"/>
                <a:ea typeface="+mj-ea"/>
                <a:cs typeface="+mj-cs"/>
              </a:rPr>
              <a:t>x.</a:t>
            </a:r>
            <a:r>
              <a:rPr kumimoji="0" lang="el-GR" sz="3200" b="1" i="0" u="none" strike="noStrike" kern="1200" cap="none" spc="-50" normalizeH="0" baseline="0" noProof="0" dirty="0">
                <a:ln>
                  <a:noFill/>
                </a:ln>
                <a:solidFill>
                  <a:srgbClr val="FF0000"/>
                </a:solidFill>
                <a:effectLst/>
                <a:uLnTx/>
                <a:uFillTx/>
                <a:latin typeface="Arial"/>
                <a:ea typeface="+mj-ea"/>
                <a:cs typeface="+mj-cs"/>
              </a:rPr>
              <a:t>Δ</a:t>
            </a:r>
            <a:r>
              <a:rPr kumimoji="0" lang="en-US" sz="3200" b="1" i="0" u="none" strike="noStrike" kern="1200" cap="none" spc="-50" normalizeH="0" baseline="0" noProof="0" dirty="0">
                <a:ln>
                  <a:noFill/>
                </a:ln>
                <a:solidFill>
                  <a:srgbClr val="FF0000"/>
                </a:solidFill>
                <a:effectLst/>
                <a:uLnTx/>
                <a:uFillTx/>
                <a:latin typeface="Arial"/>
                <a:ea typeface="+mj-ea"/>
                <a:cs typeface="+mj-cs"/>
              </a:rPr>
              <a:t>t </a:t>
            </a:r>
            <a:r>
              <a:rPr kumimoji="0" lang="el-GR" sz="3200" b="1" i="0" u="none" strike="noStrike" kern="1200" cap="none" spc="-50" normalizeH="0" baseline="0" noProof="0" dirty="0">
                <a:ln>
                  <a:noFill/>
                </a:ln>
                <a:solidFill>
                  <a:srgbClr val="FF0000"/>
                </a:solidFill>
                <a:effectLst/>
                <a:uLnTx/>
                <a:uFillTx/>
                <a:latin typeface="Arial"/>
                <a:ea typeface="+mj-ea"/>
                <a:cs typeface="+mj-cs"/>
              </a:rPr>
              <a:t>≥</a:t>
            </a:r>
            <a:r>
              <a:rPr kumimoji="0" lang="en-US" sz="3200" b="1" i="0" u="none" strike="noStrike" kern="1200" cap="none" spc="-50" normalizeH="0" baseline="0" noProof="0" dirty="0">
                <a:ln>
                  <a:noFill/>
                </a:ln>
                <a:solidFill>
                  <a:srgbClr val="FF0000"/>
                </a:solidFill>
                <a:effectLst/>
                <a:uLnTx/>
                <a:uFillTx/>
                <a:latin typeface="Arial"/>
                <a:ea typeface="+mj-ea"/>
                <a:cs typeface="+mj-cs"/>
              </a:rPr>
              <a:t> </a:t>
            </a:r>
            <a:r>
              <a:rPr kumimoji="0" lang="en-US" sz="3200" b="1" i="0" u="none" strike="noStrike" kern="1200" cap="none" spc="-50" normalizeH="0" baseline="0" noProof="0" dirty="0" err="1">
                <a:ln>
                  <a:noFill/>
                </a:ln>
                <a:solidFill>
                  <a:srgbClr val="FF0000"/>
                </a:solidFill>
                <a:effectLst/>
                <a:uLnTx/>
                <a:uFillTx/>
                <a:latin typeface="Arial"/>
                <a:ea typeface="+mj-ea"/>
                <a:cs typeface="+mj-cs"/>
              </a:rPr>
              <a:t>const</a:t>
            </a:r>
            <a:endParaRPr kumimoji="0" lang="en-US" sz="3200" b="1" i="0" u="none" strike="noStrike" kern="1200" cap="none" spc="-50" normalizeH="0" baseline="0" noProof="0" dirty="0">
              <a:ln>
                <a:noFill/>
              </a:ln>
              <a:solidFill>
                <a:srgbClr val="FF0000"/>
              </a:solidFill>
              <a:effectLst/>
              <a:uLnTx/>
              <a:uFillTx/>
              <a:latin typeface="Arial"/>
              <a:ea typeface="+mj-ea"/>
              <a:cs typeface="+mj-cs"/>
            </a:endParaRPr>
          </a:p>
        </p:txBody>
      </p:sp>
    </p:spTree>
    <p:extLst>
      <p:ext uri="{BB962C8B-B14F-4D97-AF65-F5344CB8AC3E}">
        <p14:creationId xmlns:p14="http://schemas.microsoft.com/office/powerpoint/2010/main" val="30022887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26" y="1773382"/>
            <a:ext cx="12108873" cy="738908"/>
          </a:xfrm>
        </p:spPr>
        <p:txBody>
          <a:bodyPr>
            <a:normAutofit fontScale="90000"/>
          </a:bodyPr>
          <a:lstStyle/>
          <a:p>
            <a:r>
              <a:rPr lang="en-US" sz="4000" dirty="0">
                <a:solidFill>
                  <a:srgbClr val="FF0000"/>
                </a:solidFill>
              </a:rPr>
              <a:t>Our software allows </a:t>
            </a:r>
            <a:r>
              <a:rPr lang="el-GR" sz="4000" dirty="0">
                <a:solidFill>
                  <a:srgbClr val="FF0000"/>
                </a:solidFill>
              </a:rPr>
              <a:t>Δ</a:t>
            </a:r>
            <a:r>
              <a:rPr lang="en-US" sz="4000" dirty="0">
                <a:solidFill>
                  <a:srgbClr val="FF0000"/>
                </a:solidFill>
              </a:rPr>
              <a:t>x to be </a:t>
            </a:r>
            <a:r>
              <a:rPr lang="en-US" sz="5400" dirty="0">
                <a:solidFill>
                  <a:srgbClr val="FF0000"/>
                </a:solidFill>
              </a:rPr>
              <a:t>∞ </a:t>
            </a:r>
            <a:r>
              <a:rPr lang="en-US" sz="4000" dirty="0">
                <a:solidFill>
                  <a:srgbClr val="FF0000"/>
                </a:solidFill>
              </a:rPr>
              <a:t>hence </a:t>
            </a:r>
            <a:r>
              <a:rPr lang="el-GR" sz="4000" dirty="0">
                <a:solidFill>
                  <a:srgbClr val="FF0000"/>
                </a:solidFill>
              </a:rPr>
              <a:t>Δ</a:t>
            </a:r>
            <a:r>
              <a:rPr lang="en-US" sz="4000" dirty="0">
                <a:solidFill>
                  <a:srgbClr val="FF0000"/>
                </a:solidFill>
              </a:rPr>
              <a:t>t can be 0!!! </a:t>
            </a:r>
            <a:endParaRPr lang="en-US" sz="5400" dirty="0">
              <a:solidFill>
                <a:srgbClr val="FF0000"/>
              </a:solidFill>
            </a:endParaRPr>
          </a:p>
        </p:txBody>
      </p:sp>
      <p:sp>
        <p:nvSpPr>
          <p:cNvPr id="4" name="Footer Placeholder 3"/>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75000"/>
                  </a:srgbClr>
                </a:solidFill>
                <a:effectLst/>
                <a:uLnTx/>
                <a:uFillTx/>
                <a:latin typeface="Arial"/>
                <a:ea typeface="+mn-ea"/>
                <a:cs typeface="+mn-cs"/>
              </a:rPr>
              <a:t>Arnold Pompos, Ph.D., 2023</a:t>
            </a:r>
          </a:p>
        </p:txBody>
      </p:sp>
      <p:sp>
        <p:nvSpPr>
          <p:cNvPr id="5" name="Title 1"/>
          <p:cNvSpPr txBox="1">
            <a:spLocks/>
          </p:cNvSpPr>
          <p:nvPr/>
        </p:nvSpPr>
        <p:spPr>
          <a:xfrm>
            <a:off x="878305" y="286604"/>
            <a:ext cx="11313695" cy="711880"/>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3200" b="1" i="0" u="none" strike="noStrike" kern="1200" cap="none" spc="-50" normalizeH="0" baseline="0" noProof="0" dirty="0">
                <a:ln>
                  <a:noFill/>
                </a:ln>
                <a:solidFill>
                  <a:srgbClr val="FF0000"/>
                </a:solidFill>
                <a:effectLst/>
                <a:uLnTx/>
                <a:uFillTx/>
                <a:latin typeface="Arial"/>
                <a:ea typeface="+mj-ea"/>
                <a:cs typeface="+mj-cs"/>
              </a:rPr>
              <a:t>Fundamental law of MD in clinic     </a:t>
            </a:r>
            <a:r>
              <a:rPr kumimoji="0" lang="el-GR" sz="3200" b="1" i="0" u="none" strike="noStrike" kern="1200" cap="none" spc="-50" normalizeH="0" baseline="0" noProof="0" dirty="0">
                <a:ln>
                  <a:noFill/>
                </a:ln>
                <a:solidFill>
                  <a:srgbClr val="FF0000"/>
                </a:solidFill>
                <a:effectLst/>
                <a:uLnTx/>
                <a:uFillTx/>
                <a:latin typeface="Arial"/>
                <a:ea typeface="+mj-ea"/>
                <a:cs typeface="+mj-cs"/>
              </a:rPr>
              <a:t>Δ</a:t>
            </a:r>
            <a:r>
              <a:rPr kumimoji="0" lang="en-US" sz="3200" b="1" i="0" u="none" strike="noStrike" kern="1200" cap="none" spc="-50" normalizeH="0" baseline="0" noProof="0" dirty="0">
                <a:ln>
                  <a:noFill/>
                </a:ln>
                <a:solidFill>
                  <a:srgbClr val="FF0000"/>
                </a:solidFill>
                <a:effectLst/>
                <a:uLnTx/>
                <a:uFillTx/>
                <a:latin typeface="Arial"/>
                <a:ea typeface="+mj-ea"/>
                <a:cs typeface="+mj-cs"/>
              </a:rPr>
              <a:t>x.</a:t>
            </a:r>
            <a:r>
              <a:rPr kumimoji="0" lang="el-GR" sz="3200" b="1" i="0" u="none" strike="noStrike" kern="1200" cap="none" spc="-50" normalizeH="0" baseline="0" noProof="0" dirty="0">
                <a:ln>
                  <a:noFill/>
                </a:ln>
                <a:solidFill>
                  <a:srgbClr val="FF0000"/>
                </a:solidFill>
                <a:effectLst/>
                <a:uLnTx/>
                <a:uFillTx/>
                <a:latin typeface="Arial"/>
                <a:ea typeface="+mj-ea"/>
                <a:cs typeface="+mj-cs"/>
              </a:rPr>
              <a:t>Δ</a:t>
            </a:r>
            <a:r>
              <a:rPr kumimoji="0" lang="en-US" sz="3200" b="1" i="0" u="none" strike="noStrike" kern="1200" cap="none" spc="-50" normalizeH="0" baseline="0" noProof="0" dirty="0">
                <a:ln>
                  <a:noFill/>
                </a:ln>
                <a:solidFill>
                  <a:srgbClr val="FF0000"/>
                </a:solidFill>
                <a:effectLst/>
                <a:uLnTx/>
                <a:uFillTx/>
                <a:latin typeface="Arial"/>
                <a:ea typeface="+mj-ea"/>
                <a:cs typeface="+mj-cs"/>
              </a:rPr>
              <a:t>t </a:t>
            </a:r>
            <a:r>
              <a:rPr kumimoji="0" lang="el-GR" sz="3200" b="1" i="0" u="none" strike="noStrike" kern="1200" cap="none" spc="-50" normalizeH="0" baseline="0" noProof="0" dirty="0">
                <a:ln>
                  <a:noFill/>
                </a:ln>
                <a:solidFill>
                  <a:srgbClr val="FF0000"/>
                </a:solidFill>
                <a:effectLst/>
                <a:uLnTx/>
                <a:uFillTx/>
                <a:latin typeface="Arial"/>
                <a:ea typeface="+mj-ea"/>
                <a:cs typeface="+mj-cs"/>
              </a:rPr>
              <a:t>≥</a:t>
            </a:r>
            <a:r>
              <a:rPr kumimoji="0" lang="en-US" sz="3200" b="1" i="0" u="none" strike="noStrike" kern="1200" cap="none" spc="-50" normalizeH="0" baseline="0" noProof="0" dirty="0">
                <a:ln>
                  <a:noFill/>
                </a:ln>
                <a:solidFill>
                  <a:srgbClr val="FF0000"/>
                </a:solidFill>
                <a:effectLst/>
                <a:uLnTx/>
                <a:uFillTx/>
                <a:latin typeface="Arial"/>
                <a:ea typeface="+mj-ea"/>
                <a:cs typeface="+mj-cs"/>
              </a:rPr>
              <a:t> </a:t>
            </a:r>
            <a:r>
              <a:rPr kumimoji="0" lang="en-US" sz="3200" b="1" i="0" u="none" strike="noStrike" kern="1200" cap="none" spc="-50" normalizeH="0" baseline="0" noProof="0" dirty="0" err="1">
                <a:ln>
                  <a:noFill/>
                </a:ln>
                <a:solidFill>
                  <a:srgbClr val="FF0000"/>
                </a:solidFill>
                <a:effectLst/>
                <a:uLnTx/>
                <a:uFillTx/>
                <a:latin typeface="Arial"/>
                <a:ea typeface="+mj-ea"/>
                <a:cs typeface="+mj-cs"/>
              </a:rPr>
              <a:t>const</a:t>
            </a:r>
            <a:endParaRPr kumimoji="0" lang="en-US" sz="3200" b="1" i="0" u="none" strike="noStrike" kern="1200" cap="none" spc="-50" normalizeH="0" baseline="0" noProof="0" dirty="0">
              <a:ln>
                <a:noFill/>
              </a:ln>
              <a:solidFill>
                <a:srgbClr val="FF0000"/>
              </a:solidFill>
              <a:effectLst/>
              <a:uLnTx/>
              <a:uFillTx/>
              <a:latin typeface="Arial"/>
              <a:ea typeface="+mj-ea"/>
              <a:cs typeface="+mj-cs"/>
            </a:endParaRPr>
          </a:p>
        </p:txBody>
      </p:sp>
      <p:sp>
        <p:nvSpPr>
          <p:cNvPr id="6" name="Title 1"/>
          <p:cNvSpPr txBox="1">
            <a:spLocks/>
          </p:cNvSpPr>
          <p:nvPr/>
        </p:nvSpPr>
        <p:spPr>
          <a:xfrm>
            <a:off x="83127" y="3043381"/>
            <a:ext cx="12108873" cy="1611745"/>
          </a:xfrm>
          <a:prstGeom prst="rect">
            <a:avLst/>
          </a:prstGeom>
        </p:spPr>
        <p:txBody>
          <a:bodyPr vert="horz" lIns="91440" tIns="45720" rIns="91440" bIns="45720" rtlCol="0" anchor="b">
            <a:normAutofit fontScale="97500"/>
          </a:bodyPr>
          <a:lstStyle>
            <a:lvl1pPr marL="0" algn="l" defTabSz="914400" rtl="0" eaLnBrk="1" latinLnBrk="0" hangingPunct="1">
              <a:lnSpc>
                <a:spcPct val="85000"/>
              </a:lnSpc>
              <a:spcBef>
                <a:spcPct val="0"/>
              </a:spcBef>
              <a:buNone/>
              <a:defRPr sz="3200" b="1" kern="1200" spc="-50" baseline="0">
                <a:solidFill>
                  <a:schemeClr val="tx1"/>
                </a:solidFill>
                <a:latin typeface="+mj-lt"/>
                <a:ea typeface="+mj-ea"/>
                <a:cs typeface="+mj-cs"/>
              </a:defRPr>
            </a:lvl1p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z="4000" b="1" i="0" u="none" strike="noStrike" kern="1200" cap="none" spc="-50" normalizeH="0" baseline="0" noProof="0" dirty="0">
                <a:ln>
                  <a:noFill/>
                </a:ln>
                <a:solidFill>
                  <a:srgbClr val="00B050"/>
                </a:solidFill>
                <a:effectLst/>
                <a:uLnTx/>
                <a:uFillTx/>
                <a:latin typeface="Arial"/>
                <a:ea typeface="+mj-ea"/>
                <a:cs typeface="+mj-cs"/>
              </a:rPr>
              <a:t>YES, you guessed it right! </a:t>
            </a:r>
          </a:p>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z="4000" b="1" i="0" u="none" strike="noStrike" kern="1200" cap="none" spc="-50" normalizeH="0" baseline="0" noProof="0" dirty="0">
                <a:ln>
                  <a:noFill/>
                </a:ln>
                <a:solidFill>
                  <a:srgbClr val="00B050"/>
                </a:solidFill>
                <a:effectLst/>
                <a:uLnTx/>
                <a:uFillTx/>
                <a:latin typeface="Arial"/>
                <a:ea typeface="+mj-ea"/>
                <a:cs typeface="+mj-cs"/>
              </a:rPr>
              <a:t>We are sending approval web link to MDs cell phones</a:t>
            </a:r>
            <a:endParaRPr kumimoji="0" lang="en-US" sz="5400" b="1" i="0" u="none" strike="noStrike" kern="1200" cap="none" spc="-50" normalizeH="0" baseline="0" noProof="0" dirty="0">
              <a:ln>
                <a:noFill/>
              </a:ln>
              <a:solidFill>
                <a:srgbClr val="FF0000"/>
              </a:solidFill>
              <a:effectLst/>
              <a:uLnTx/>
              <a:uFillTx/>
              <a:latin typeface="Arial"/>
              <a:ea typeface="+mj-ea"/>
              <a:cs typeface="+mj-cs"/>
            </a:endParaRPr>
          </a:p>
        </p:txBody>
      </p:sp>
      <p:pic>
        <p:nvPicPr>
          <p:cNvPr id="3" name="Picture 2"/>
          <p:cNvPicPr>
            <a:picLocks noChangeAspect="1"/>
          </p:cNvPicPr>
          <p:nvPr/>
        </p:nvPicPr>
        <p:blipFill>
          <a:blip r:embed="rId2"/>
          <a:stretch>
            <a:fillRect/>
          </a:stretch>
        </p:blipFill>
        <p:spPr>
          <a:xfrm>
            <a:off x="7771966" y="4035714"/>
            <a:ext cx="1857375" cy="2019300"/>
          </a:xfrm>
          <a:prstGeom prst="rect">
            <a:avLst/>
          </a:prstGeom>
        </p:spPr>
      </p:pic>
      <p:pic>
        <p:nvPicPr>
          <p:cNvPr id="7" name="Picture 6"/>
          <p:cNvPicPr>
            <a:picLocks noChangeAspect="1"/>
          </p:cNvPicPr>
          <p:nvPr/>
        </p:nvPicPr>
        <p:blipFill>
          <a:blip r:embed="rId3"/>
          <a:stretch>
            <a:fillRect/>
          </a:stretch>
        </p:blipFill>
        <p:spPr>
          <a:xfrm>
            <a:off x="8294255" y="4239491"/>
            <a:ext cx="644523" cy="1267835"/>
          </a:xfrm>
          <a:prstGeom prst="rect">
            <a:avLst/>
          </a:prstGeom>
        </p:spPr>
      </p:pic>
    </p:spTree>
    <p:extLst>
      <p:ext uri="{BB962C8B-B14F-4D97-AF65-F5344CB8AC3E}">
        <p14:creationId xmlns:p14="http://schemas.microsoft.com/office/powerpoint/2010/main" val="28439634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910236" cy="711880"/>
          </a:xfrm>
        </p:spPr>
        <p:txBody>
          <a:bodyPr>
            <a:normAutofit/>
          </a:bodyPr>
          <a:lstStyle/>
          <a:p>
            <a:r>
              <a:rPr lang="en-US" dirty="0"/>
              <a:t>Conclusion:  </a:t>
            </a:r>
          </a:p>
        </p:txBody>
      </p:sp>
      <p:sp>
        <p:nvSpPr>
          <p:cNvPr id="3" name="Content Placeholder 2"/>
          <p:cNvSpPr>
            <a:spLocks noGrp="1"/>
          </p:cNvSpPr>
          <p:nvPr>
            <p:ph idx="1"/>
          </p:nvPr>
        </p:nvSpPr>
        <p:spPr>
          <a:xfrm>
            <a:off x="1097280" y="1096179"/>
            <a:ext cx="10058400" cy="1665494"/>
          </a:xfrm>
        </p:spPr>
        <p:txBody>
          <a:bodyPr>
            <a:normAutofit/>
          </a:bodyPr>
          <a:lstStyle/>
          <a:p>
            <a:r>
              <a:rPr lang="en-US" dirty="0"/>
              <a:t>We satisfy Heisenberg’s principle of uncertainty of MD </a:t>
            </a:r>
            <a:r>
              <a:rPr lang="el-GR" dirty="0"/>
              <a:t>Δ</a:t>
            </a:r>
            <a:r>
              <a:rPr lang="en-US" dirty="0"/>
              <a:t>x.</a:t>
            </a:r>
            <a:r>
              <a:rPr lang="el-GR" dirty="0"/>
              <a:t>Δ</a:t>
            </a:r>
            <a:r>
              <a:rPr lang="en-US" dirty="0"/>
              <a:t>t ≥ constant</a:t>
            </a:r>
          </a:p>
          <a:p>
            <a:r>
              <a:rPr lang="en-US" dirty="0"/>
              <a:t> Weekly adaptive patients are being treating on Unity</a:t>
            </a:r>
          </a:p>
        </p:txBody>
      </p:sp>
      <p:sp>
        <p:nvSpPr>
          <p:cNvPr id="4" name="Footer Placeholder 3"/>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75000"/>
                  </a:srgbClr>
                </a:solidFill>
                <a:effectLst/>
                <a:uLnTx/>
                <a:uFillTx/>
                <a:latin typeface="Arial"/>
                <a:ea typeface="+mn-ea"/>
                <a:cs typeface="+mn-cs"/>
              </a:rPr>
              <a:t>Arnold Pompos, Ph.D., 2023</a:t>
            </a:r>
          </a:p>
        </p:txBody>
      </p:sp>
      <p:pic>
        <p:nvPicPr>
          <p:cNvPr id="6" name="Picture 5"/>
          <p:cNvPicPr>
            <a:picLocks noChangeAspect="1"/>
          </p:cNvPicPr>
          <p:nvPr/>
        </p:nvPicPr>
        <p:blipFill>
          <a:blip r:embed="rId2"/>
          <a:stretch>
            <a:fillRect/>
          </a:stretch>
        </p:blipFill>
        <p:spPr>
          <a:xfrm>
            <a:off x="77800" y="2707661"/>
            <a:ext cx="5556376" cy="3224520"/>
          </a:xfrm>
          <a:prstGeom prst="rect">
            <a:avLst/>
          </a:prstGeom>
        </p:spPr>
      </p:pic>
      <p:sp>
        <p:nvSpPr>
          <p:cNvPr id="8" name="TextBox 7"/>
          <p:cNvSpPr txBox="1"/>
          <p:nvPr/>
        </p:nvSpPr>
        <p:spPr>
          <a:xfrm>
            <a:off x="57898" y="3147635"/>
            <a:ext cx="280929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Unity Physicist in Texas</a:t>
            </a:r>
          </a:p>
        </p:txBody>
      </p:sp>
      <p:sp>
        <p:nvSpPr>
          <p:cNvPr id="9" name="TextBox 8"/>
          <p:cNvSpPr txBox="1"/>
          <p:nvPr/>
        </p:nvSpPr>
        <p:spPr>
          <a:xfrm>
            <a:off x="3847684" y="4098536"/>
            <a:ext cx="192502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Medical Doctor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Treating on Unity in Texas</a:t>
            </a:r>
          </a:p>
        </p:txBody>
      </p:sp>
      <p:pic>
        <p:nvPicPr>
          <p:cNvPr id="5" name="Picture 4"/>
          <p:cNvPicPr>
            <a:picLocks noChangeAspect="1"/>
          </p:cNvPicPr>
          <p:nvPr/>
        </p:nvPicPr>
        <p:blipFill>
          <a:blip r:embed="rId3"/>
          <a:stretch>
            <a:fillRect/>
          </a:stretch>
        </p:blipFill>
        <p:spPr>
          <a:xfrm>
            <a:off x="7765967" y="2650837"/>
            <a:ext cx="4030745" cy="3140652"/>
          </a:xfrm>
          <a:prstGeom prst="rect">
            <a:avLst/>
          </a:prstGeom>
        </p:spPr>
      </p:pic>
      <p:cxnSp>
        <p:nvCxnSpPr>
          <p:cNvPr id="11" name="Straight Connector 10"/>
          <p:cNvCxnSpPr/>
          <p:nvPr/>
        </p:nvCxnSpPr>
        <p:spPr>
          <a:xfrm>
            <a:off x="341745" y="2078182"/>
            <a:ext cx="5569528" cy="4211782"/>
          </a:xfrm>
          <a:prstGeom prst="line">
            <a:avLst/>
          </a:prstGeom>
          <a:ln w="920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0" y="2309092"/>
            <a:ext cx="6354618" cy="3943927"/>
          </a:xfrm>
          <a:prstGeom prst="line">
            <a:avLst/>
          </a:prstGeom>
          <a:ln w="92075"/>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4"/>
          <a:stretch>
            <a:fillRect/>
          </a:stretch>
        </p:blipFill>
        <p:spPr>
          <a:xfrm>
            <a:off x="7721601" y="2622617"/>
            <a:ext cx="947880" cy="945938"/>
          </a:xfrm>
          <a:prstGeom prst="rect">
            <a:avLst/>
          </a:prstGeom>
        </p:spPr>
      </p:pic>
    </p:spTree>
    <p:extLst>
      <p:ext uri="{BB962C8B-B14F-4D97-AF65-F5344CB8AC3E}">
        <p14:creationId xmlns:p14="http://schemas.microsoft.com/office/powerpoint/2010/main" val="321968388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IS ALL THIS REALISTIC?</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321155215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19385"/>
            <a:ext cx="10510151"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Our stand: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YES it is realistic and we live in the right moment in time</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4098" name="Picture 2" descr="History of the Universe">
            <a:extLst>
              <a:ext uri="{FF2B5EF4-FFF2-40B4-BE49-F238E27FC236}">
                <a16:creationId xmlns:a16="http://schemas.microsoft.com/office/drawing/2014/main" id="{62D43816-DA57-4604-AE76-16E0C11F71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289" y="1800235"/>
            <a:ext cx="8937334" cy="502724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Frozen Hell Engagement by JoopaDoops on ...">
            <a:extLst>
              <a:ext uri="{FF2B5EF4-FFF2-40B4-BE49-F238E27FC236}">
                <a16:creationId xmlns:a16="http://schemas.microsoft.com/office/drawing/2014/main" id="{A0AD0628-F4CB-455B-B0CE-F2D01DCACF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9951" y="2290209"/>
            <a:ext cx="2533650" cy="180975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36ADC559-E855-4BC5-9188-921BCF1377C2}"/>
              </a:ext>
            </a:extLst>
          </p:cNvPr>
          <p:cNvSpPr/>
          <p:nvPr/>
        </p:nvSpPr>
        <p:spPr>
          <a:xfrm rot="20464906">
            <a:off x="7780549" y="1862380"/>
            <a:ext cx="3189767" cy="2677372"/>
          </a:xfrm>
          <a:prstGeom prst="ellipse">
            <a:avLst/>
          </a:prstGeom>
          <a:noFill/>
          <a:ln w="412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pic>
        <p:nvPicPr>
          <p:cNvPr id="2052" name="Picture 4" descr="Hell HDRI - 8k in Textures - UE Marketplace">
            <a:extLst>
              <a:ext uri="{FF2B5EF4-FFF2-40B4-BE49-F238E27FC236}">
                <a16:creationId xmlns:a16="http://schemas.microsoft.com/office/drawing/2014/main" id="{7B1493C6-3BFD-4D03-B6DD-92A2F8C3489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416143">
            <a:off x="1458750" y="5441320"/>
            <a:ext cx="764152" cy="427925"/>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8CA5E7E6-7C50-4264-9C08-F8B345B51725}"/>
              </a:ext>
            </a:extLst>
          </p:cNvPr>
          <p:cNvSpPr/>
          <p:nvPr/>
        </p:nvSpPr>
        <p:spPr>
          <a:xfrm rot="20464906">
            <a:off x="1428920" y="5282347"/>
            <a:ext cx="953932" cy="1028813"/>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52C3B6EC-749B-4C16-B14D-074A51FD04FA}"/>
              </a:ext>
            </a:extLst>
          </p:cNvPr>
          <p:cNvSpPr txBox="1"/>
          <p:nvPr/>
        </p:nvSpPr>
        <p:spPr>
          <a:xfrm flipH="1">
            <a:off x="1546034" y="4763385"/>
            <a:ext cx="543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Arial"/>
                <a:ea typeface="+mn-ea"/>
                <a:cs typeface="+mn-cs"/>
              </a:rPr>
              <a:t>BB</a:t>
            </a:r>
          </a:p>
        </p:txBody>
      </p:sp>
      <p:sp>
        <p:nvSpPr>
          <p:cNvPr id="13" name="TextBox 12">
            <a:extLst>
              <a:ext uri="{FF2B5EF4-FFF2-40B4-BE49-F238E27FC236}">
                <a16:creationId xmlns:a16="http://schemas.microsoft.com/office/drawing/2014/main" id="{F252752B-9909-478C-A8A8-2E771FBE36F1}"/>
              </a:ext>
            </a:extLst>
          </p:cNvPr>
          <p:cNvSpPr txBox="1"/>
          <p:nvPr/>
        </p:nvSpPr>
        <p:spPr>
          <a:xfrm flipH="1">
            <a:off x="9050848" y="1920877"/>
            <a:ext cx="543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53C86">
                    <a:lumMod val="60000"/>
                    <a:lumOff val="40000"/>
                  </a:srgbClr>
                </a:solidFill>
                <a:effectLst/>
                <a:uLnTx/>
                <a:uFillTx/>
                <a:latin typeface="Arial"/>
                <a:ea typeface="+mn-ea"/>
                <a:cs typeface="+mn-cs"/>
              </a:rPr>
              <a:t>BF</a:t>
            </a:r>
          </a:p>
        </p:txBody>
      </p:sp>
    </p:spTree>
    <p:extLst>
      <p:ext uri="{BB962C8B-B14F-4D97-AF65-F5344CB8AC3E}">
        <p14:creationId xmlns:p14="http://schemas.microsoft.com/office/powerpoint/2010/main" val="239586224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19385"/>
            <a:ext cx="10510151"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Our stand: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YES it is realistic and we live in the right moment in time</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pic>
        <p:nvPicPr>
          <p:cNvPr id="4098" name="Picture 2" descr="History of the Universe">
            <a:extLst>
              <a:ext uri="{FF2B5EF4-FFF2-40B4-BE49-F238E27FC236}">
                <a16:creationId xmlns:a16="http://schemas.microsoft.com/office/drawing/2014/main" id="{62D43816-DA57-4604-AE76-16E0C11F71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289" y="1800235"/>
            <a:ext cx="8937334" cy="502724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Frozen Hell Engagement by JoopaDoops on ...">
            <a:extLst>
              <a:ext uri="{FF2B5EF4-FFF2-40B4-BE49-F238E27FC236}">
                <a16:creationId xmlns:a16="http://schemas.microsoft.com/office/drawing/2014/main" id="{A0AD0628-F4CB-455B-B0CE-F2D01DCACF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9951" y="2290209"/>
            <a:ext cx="2533650" cy="180975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36ADC559-E855-4BC5-9188-921BCF1377C2}"/>
              </a:ext>
            </a:extLst>
          </p:cNvPr>
          <p:cNvSpPr/>
          <p:nvPr/>
        </p:nvSpPr>
        <p:spPr>
          <a:xfrm rot="20464906">
            <a:off x="7780549" y="1862380"/>
            <a:ext cx="3189767" cy="2677372"/>
          </a:xfrm>
          <a:prstGeom prst="ellipse">
            <a:avLst/>
          </a:prstGeom>
          <a:noFill/>
          <a:ln w="412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pic>
        <p:nvPicPr>
          <p:cNvPr id="2052" name="Picture 4" descr="Hell HDRI - 8k in Textures - UE Marketplace">
            <a:extLst>
              <a:ext uri="{FF2B5EF4-FFF2-40B4-BE49-F238E27FC236}">
                <a16:creationId xmlns:a16="http://schemas.microsoft.com/office/drawing/2014/main" id="{7B1493C6-3BFD-4D03-B6DD-92A2F8C3489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416143">
            <a:off x="1458750" y="5441320"/>
            <a:ext cx="764152" cy="427925"/>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8CA5E7E6-7C50-4264-9C08-F8B345B51725}"/>
              </a:ext>
            </a:extLst>
          </p:cNvPr>
          <p:cNvSpPr/>
          <p:nvPr/>
        </p:nvSpPr>
        <p:spPr>
          <a:xfrm rot="20464906">
            <a:off x="1428920" y="5282347"/>
            <a:ext cx="953932" cy="1028813"/>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52C3B6EC-749B-4C16-B14D-074A51FD04FA}"/>
              </a:ext>
            </a:extLst>
          </p:cNvPr>
          <p:cNvSpPr txBox="1"/>
          <p:nvPr/>
        </p:nvSpPr>
        <p:spPr>
          <a:xfrm flipH="1">
            <a:off x="1546034" y="4763385"/>
            <a:ext cx="543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Arial"/>
                <a:ea typeface="+mn-ea"/>
                <a:cs typeface="+mn-cs"/>
              </a:rPr>
              <a:t>BB</a:t>
            </a:r>
          </a:p>
        </p:txBody>
      </p:sp>
      <p:sp>
        <p:nvSpPr>
          <p:cNvPr id="13" name="TextBox 12">
            <a:extLst>
              <a:ext uri="{FF2B5EF4-FFF2-40B4-BE49-F238E27FC236}">
                <a16:creationId xmlns:a16="http://schemas.microsoft.com/office/drawing/2014/main" id="{F252752B-9909-478C-A8A8-2E771FBE36F1}"/>
              </a:ext>
            </a:extLst>
          </p:cNvPr>
          <p:cNvSpPr txBox="1"/>
          <p:nvPr/>
        </p:nvSpPr>
        <p:spPr>
          <a:xfrm flipH="1">
            <a:off x="9050848" y="1920877"/>
            <a:ext cx="543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53C86">
                    <a:lumMod val="60000"/>
                    <a:lumOff val="40000"/>
                  </a:srgbClr>
                </a:solidFill>
                <a:effectLst/>
                <a:uLnTx/>
                <a:uFillTx/>
                <a:latin typeface="Arial"/>
                <a:ea typeface="+mn-ea"/>
                <a:cs typeface="+mn-cs"/>
              </a:rPr>
              <a:t>BF</a:t>
            </a:r>
          </a:p>
        </p:txBody>
      </p:sp>
      <p:sp>
        <p:nvSpPr>
          <p:cNvPr id="14" name="TextBox 13">
            <a:extLst>
              <a:ext uri="{FF2B5EF4-FFF2-40B4-BE49-F238E27FC236}">
                <a16:creationId xmlns:a16="http://schemas.microsoft.com/office/drawing/2014/main" id="{E5D6B592-13D9-4068-9714-8E1021B7CC08}"/>
              </a:ext>
            </a:extLst>
          </p:cNvPr>
          <p:cNvSpPr txBox="1"/>
          <p:nvPr/>
        </p:nvSpPr>
        <p:spPr>
          <a:xfrm flipH="1">
            <a:off x="6114666" y="2051508"/>
            <a:ext cx="543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Arial"/>
                <a:ea typeface="+mn-ea"/>
                <a:cs typeface="+mn-cs"/>
              </a:rPr>
              <a:t>AI</a:t>
            </a:r>
          </a:p>
        </p:txBody>
      </p:sp>
      <p:sp>
        <p:nvSpPr>
          <p:cNvPr id="18" name="Oval 17">
            <a:extLst>
              <a:ext uri="{FF2B5EF4-FFF2-40B4-BE49-F238E27FC236}">
                <a16:creationId xmlns:a16="http://schemas.microsoft.com/office/drawing/2014/main" id="{3904FDC3-74D7-4FE8-9A71-5387599366EC}"/>
              </a:ext>
            </a:extLst>
          </p:cNvPr>
          <p:cNvSpPr/>
          <p:nvPr/>
        </p:nvSpPr>
        <p:spPr>
          <a:xfrm rot="20464906">
            <a:off x="5353233" y="1784332"/>
            <a:ext cx="2851432" cy="4954497"/>
          </a:xfrm>
          <a:prstGeom prst="ellipse">
            <a:avLst/>
          </a:prstGeom>
          <a:no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9" name="TextBox 18">
            <a:extLst>
              <a:ext uri="{FF2B5EF4-FFF2-40B4-BE49-F238E27FC236}">
                <a16:creationId xmlns:a16="http://schemas.microsoft.com/office/drawing/2014/main" id="{75030132-3CCF-4F2E-A75D-D1D48765FD5F}"/>
              </a:ext>
            </a:extLst>
          </p:cNvPr>
          <p:cNvSpPr txBox="1"/>
          <p:nvPr/>
        </p:nvSpPr>
        <p:spPr>
          <a:xfrm flipH="1">
            <a:off x="6267854" y="1228007"/>
            <a:ext cx="7774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Arial"/>
                <a:ea typeface="+mn-ea"/>
                <a:cs typeface="+mn-cs"/>
              </a:rPr>
              <a:t>NOW</a:t>
            </a:r>
          </a:p>
        </p:txBody>
      </p:sp>
      <p:pic>
        <p:nvPicPr>
          <p:cNvPr id="1026" name="Picture 2">
            <a:extLst>
              <a:ext uri="{FF2B5EF4-FFF2-40B4-BE49-F238E27FC236}">
                <a16:creationId xmlns:a16="http://schemas.microsoft.com/office/drawing/2014/main" id="{9C8C6D13-E894-4F92-A060-7629E1D24E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2679" y="3416578"/>
            <a:ext cx="2451859" cy="2055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33302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88CF25-3F4E-117D-0647-3F95F81F8C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750" b="0" i="0" u="none" strike="noStrike" kern="1200" cap="none" spc="0" normalizeH="0" baseline="0" noProof="0" smtClean="0">
                <a:ln>
                  <a:noFill/>
                </a:ln>
                <a:solidFill>
                  <a:srgbClr val="424242">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US" sz="750" b="0" i="0" u="none" strike="noStrike" kern="1200" cap="none" spc="0" normalizeH="0" baseline="0" noProof="0">
              <a:ln>
                <a:noFill/>
              </a:ln>
              <a:solidFill>
                <a:srgbClr val="424242">
                  <a:tint val="75000"/>
                </a:srgbClr>
              </a:solidFill>
              <a:effectLst/>
              <a:uLnTx/>
              <a:uFillTx/>
              <a:latin typeface="Arial"/>
              <a:ea typeface="+mn-ea"/>
              <a:cs typeface="+mn-cs"/>
            </a:endParaRPr>
          </a:p>
        </p:txBody>
      </p:sp>
      <p:sp>
        <p:nvSpPr>
          <p:cNvPr id="13" name="TextBox 12"/>
          <p:cNvSpPr txBox="1"/>
          <p:nvPr/>
        </p:nvSpPr>
        <p:spPr>
          <a:xfrm>
            <a:off x="5161987" y="6446982"/>
            <a:ext cx="146386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Arial"/>
                <a:ea typeface="+mn-ea"/>
                <a:cs typeface="+mn-cs"/>
              </a:rPr>
              <a:t>Arnold Pompos PhD</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59" y="3039021"/>
            <a:ext cx="6800850" cy="371475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911" y="79131"/>
            <a:ext cx="6848475" cy="3876675"/>
          </a:xfrm>
          <a:prstGeom prst="rect">
            <a:avLst/>
          </a:prstGeom>
        </p:spPr>
      </p:pic>
      <p:sp>
        <p:nvSpPr>
          <p:cNvPr id="7" name="TextBox 6"/>
          <p:cNvSpPr txBox="1"/>
          <p:nvPr/>
        </p:nvSpPr>
        <p:spPr>
          <a:xfrm>
            <a:off x="534951" y="358747"/>
            <a:ext cx="4264269"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24242"/>
                </a:solidFill>
                <a:effectLst/>
                <a:uLnTx/>
                <a:uFillTx/>
                <a:latin typeface="Arial"/>
                <a:ea typeface="+mn-ea"/>
                <a:cs typeface="+mn-cs"/>
              </a:rPr>
              <a:t>Lately: ~100% is online adaptive on Unity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24242"/>
                </a:solidFill>
                <a:effectLst/>
                <a:uLnTx/>
                <a:uFillTx/>
                <a:latin typeface="Arial"/>
                <a:ea typeface="+mn-ea"/>
                <a:cs typeface="+mn-cs"/>
              </a:rPr>
              <a:t>ATS takes about 45min (start imaging to end of delivery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42424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24242"/>
                </a:solidFill>
                <a:effectLst/>
                <a:uLnTx/>
                <a:uFillTx/>
                <a:latin typeface="Arial"/>
                <a:ea typeface="+mn-ea"/>
                <a:cs typeface="+mn-cs"/>
              </a:rPr>
              <a:t>Lately: ~100% is online adaptive on ETHOS!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24242"/>
                </a:solidFill>
                <a:effectLst/>
                <a:uLnTx/>
                <a:uFillTx/>
                <a:latin typeface="Arial"/>
                <a:ea typeface="+mn-ea"/>
                <a:cs typeface="+mn-cs"/>
              </a:rPr>
              <a:t>ART takes about 30 – 50 min</a:t>
            </a:r>
          </a:p>
        </p:txBody>
      </p:sp>
      <p:sp>
        <p:nvSpPr>
          <p:cNvPr id="8" name="TextBox 7">
            <a:extLst>
              <a:ext uri="{FF2B5EF4-FFF2-40B4-BE49-F238E27FC236}">
                <a16:creationId xmlns:a16="http://schemas.microsoft.com/office/drawing/2014/main" id="{8774C851-F81C-42CA-8C1C-1DF25BA0A9BD}"/>
              </a:ext>
            </a:extLst>
          </p:cNvPr>
          <p:cNvSpPr txBox="1"/>
          <p:nvPr/>
        </p:nvSpPr>
        <p:spPr>
          <a:xfrm>
            <a:off x="7359613" y="4250065"/>
            <a:ext cx="4264269"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Arial"/>
                <a:ea typeface="+mn-ea"/>
                <a:cs typeface="+mn-cs"/>
              </a:rPr>
              <a:t>ABOUT 25% of ALL OUR PATIENTS ARE ONLINE ADAPTIVE PATIENTS!</a:t>
            </a:r>
          </a:p>
        </p:txBody>
      </p:sp>
    </p:spTree>
    <p:extLst>
      <p:ext uri="{BB962C8B-B14F-4D97-AF65-F5344CB8AC3E}">
        <p14:creationId xmlns:p14="http://schemas.microsoft.com/office/powerpoint/2010/main" val="23950411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a:t>
            </a:r>
            <a:r>
              <a:rPr lang="en-US" sz="4000" b="1" dirty="0">
                <a:solidFill>
                  <a:srgbClr val="004076"/>
                </a:solidFill>
                <a:latin typeface="Arial"/>
              </a:rPr>
              <a:t>AI Driven Radiation Oncology</a:t>
            </a:r>
            <a:endParaRPr kumimoji="0" lang="en-US" sz="4000" b="1" i="0" u="none" strike="noStrike" kern="1200" cap="none" spc="0" normalizeH="0" baseline="0" noProof="0" dirty="0">
              <a:ln>
                <a:noFill/>
              </a:ln>
              <a:solidFill>
                <a:srgbClr val="004076"/>
              </a:solidFill>
              <a:effectLst/>
              <a:uLnTx/>
              <a:uFillTx/>
              <a:latin typeface="Arial"/>
              <a:ea typeface="+mn-ea"/>
              <a:cs typeface="+mn-cs"/>
            </a:endParaRP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26206696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060" y="2564858"/>
            <a:ext cx="11727283"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4076"/>
                </a:solidFill>
                <a:effectLst/>
                <a:uLnTx/>
                <a:uFillTx/>
                <a:latin typeface="Arial"/>
                <a:ea typeface="+mn-ea"/>
                <a:cs typeface="+mn-cs"/>
              </a:rPr>
              <a:t> PROMISE trial </a:t>
            </a:r>
          </a:p>
        </p:txBody>
      </p:sp>
      <p:sp>
        <p:nvSpPr>
          <p:cNvPr id="4" name="TextBox 3"/>
          <p:cNvSpPr txBox="1"/>
          <p:nvPr/>
        </p:nvSpPr>
        <p:spPr>
          <a:xfrm>
            <a:off x="5607078" y="6488350"/>
            <a:ext cx="1558440"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Arnold Pompoš PhD</a:t>
            </a:r>
          </a:p>
        </p:txBody>
      </p:sp>
    </p:spTree>
    <p:extLst>
      <p:ext uri="{BB962C8B-B14F-4D97-AF65-F5344CB8AC3E}">
        <p14:creationId xmlns:p14="http://schemas.microsoft.com/office/powerpoint/2010/main" val="10876408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1">
            <a:alpha val="49000"/>
          </a:schemeClr>
        </a:solidFill>
        <a:effectLst/>
      </p:bgPr>
    </p:bg>
    <p:spTree>
      <p:nvGrpSpPr>
        <p:cNvPr id="1" name=""/>
        <p:cNvGrpSpPr/>
        <p:nvPr/>
      </p:nvGrpSpPr>
      <p:grpSpPr>
        <a:xfrm>
          <a:off x="0" y="0"/>
          <a:ext cx="0" cy="0"/>
          <a:chOff x="0" y="0"/>
          <a:chExt cx="0" cy="0"/>
        </a:xfrm>
      </p:grpSpPr>
      <p:sp>
        <p:nvSpPr>
          <p:cNvPr id="5" name="TextBox 4"/>
          <p:cNvSpPr txBox="1"/>
          <p:nvPr/>
        </p:nvSpPr>
        <p:spPr>
          <a:xfrm>
            <a:off x="1806969" y="678532"/>
            <a:ext cx="6878358" cy="1007648"/>
          </a:xfrm>
          <a:prstGeom prst="rect">
            <a:avLst/>
          </a:prstGeom>
          <a:noFill/>
        </p:spPr>
        <p:txBody>
          <a:bodyPr wrap="none" rtlCol="0">
            <a:spAutoFit/>
          </a:bodyPr>
          <a:lstStyle/>
          <a:p>
            <a:pPr marL="0" marR="0" lvl="0" indent="0" algn="l" defTabSz="799364" rtl="0" eaLnBrk="1" fontAlgn="auto" latinLnBrk="0" hangingPunct="1">
              <a:lnSpc>
                <a:spcPct val="80000"/>
              </a:lnSpc>
              <a:spcBef>
                <a:spcPts val="0"/>
              </a:spcBef>
              <a:spcAft>
                <a:spcPts val="0"/>
              </a:spcAft>
              <a:buClrTx/>
              <a:buSzTx/>
              <a:buFontTx/>
              <a:buNone/>
              <a:tabLst/>
              <a:defRPr/>
            </a:pPr>
            <a:r>
              <a:rPr kumimoji="0" lang="en-US" sz="5024" b="1" i="0" u="none" strike="noStrike" kern="1200" cap="none" spc="0" normalizeH="0" baseline="0" noProof="0" dirty="0">
                <a:ln>
                  <a:noFill/>
                </a:ln>
                <a:solidFill>
                  <a:prstClr val="white"/>
                </a:solidFill>
                <a:effectLst/>
                <a:uLnTx/>
                <a:uFillTx/>
                <a:latin typeface="Arial"/>
                <a:ea typeface="+mn-ea"/>
                <a:cs typeface="Arial"/>
              </a:rPr>
              <a:t>Example of a Big Title</a:t>
            </a:r>
          </a:p>
          <a:p>
            <a:pPr marL="0" marR="0" lvl="0" indent="0" algn="l" defTabSz="799364" rtl="0" eaLnBrk="1" fontAlgn="auto" latinLnBrk="0" hangingPunct="1">
              <a:lnSpc>
                <a:spcPct val="80000"/>
              </a:lnSpc>
              <a:spcBef>
                <a:spcPts val="0"/>
              </a:spcBef>
              <a:spcAft>
                <a:spcPts val="0"/>
              </a:spcAft>
              <a:buClrTx/>
              <a:buSzTx/>
              <a:buFontTx/>
              <a:buNone/>
              <a:tabLst/>
              <a:defRPr/>
            </a:pPr>
            <a:r>
              <a:rPr kumimoji="0" lang="en-US" sz="2411" b="0" i="0" u="none" strike="noStrike" kern="1200" cap="none" spc="0" normalizeH="0" baseline="0" noProof="0" dirty="0">
                <a:ln>
                  <a:noFill/>
                </a:ln>
                <a:solidFill>
                  <a:prstClr val="white"/>
                </a:solidFill>
                <a:effectLst/>
                <a:uLnTx/>
                <a:uFillTx/>
                <a:latin typeface="Arial"/>
                <a:ea typeface="+mn-ea"/>
                <a:cs typeface="Arial"/>
              </a:rPr>
              <a:t>Example of smaller subtitle</a:t>
            </a:r>
            <a:endParaRPr kumimoji="0" lang="en-US" sz="5546" b="0" i="0" u="none" strike="noStrike" kern="1200" cap="none" spc="0" normalizeH="0" baseline="0" noProof="0" dirty="0">
              <a:ln>
                <a:noFill/>
              </a:ln>
              <a:solidFill>
                <a:prstClr val="white"/>
              </a:solidFill>
              <a:effectLst/>
              <a:uLnTx/>
              <a:uFillTx/>
              <a:latin typeface="Arial"/>
              <a:ea typeface="+mn-ea"/>
              <a:cs typeface="Arial"/>
            </a:endParaRPr>
          </a:p>
        </p:txBody>
      </p:sp>
      <p:sp useBgFill="1">
        <p:nvSpPr>
          <p:cNvPr id="2" name="TextBox 1">
            <a:extLst>
              <a:ext uri="{FF2B5EF4-FFF2-40B4-BE49-F238E27FC236}">
                <a16:creationId xmlns:a16="http://schemas.microsoft.com/office/drawing/2014/main" id="{987398F9-18F4-87CB-E6C9-CCC2328347C4}"/>
              </a:ext>
            </a:extLst>
          </p:cNvPr>
          <p:cNvSpPr txBox="1"/>
          <p:nvPr/>
        </p:nvSpPr>
        <p:spPr>
          <a:xfrm>
            <a:off x="5103076" y="523579"/>
            <a:ext cx="6961772" cy="3060133"/>
          </a:xfrm>
          <a:prstGeom prst="rect">
            <a:avLst/>
          </a:prstGeom>
        </p:spPr>
        <p:txBody>
          <a:bodyPr wrap="square" rtlCol="0" anchor="ctr">
            <a:spAutoFit/>
          </a:bodyPr>
          <a:lstStyle/>
          <a:p>
            <a:pPr marL="0" marR="0" lvl="0" indent="0" algn="ctr" defTabSz="799364" rtl="0" eaLnBrk="1" fontAlgn="auto" latinLnBrk="0" hangingPunct="1">
              <a:lnSpc>
                <a:spcPct val="100000"/>
              </a:lnSpc>
              <a:spcBef>
                <a:spcPts val="0"/>
              </a:spcBef>
              <a:spcAft>
                <a:spcPts val="0"/>
              </a:spcAft>
              <a:buClrTx/>
              <a:buSzTx/>
              <a:buFontTx/>
              <a:buNone/>
              <a:tabLst/>
              <a:defRPr/>
            </a:pPr>
            <a:r>
              <a:rPr kumimoji="0" lang="en-US" sz="3857" b="1" i="0" u="none" strike="noStrike" kern="1200" cap="none" spc="0" normalizeH="0" baseline="0" noProof="0" dirty="0">
                <a:ln>
                  <a:noFill/>
                </a:ln>
                <a:solidFill>
                  <a:srgbClr val="053C86"/>
                </a:solidFill>
                <a:effectLst>
                  <a:outerShdw blurRad="38100" dist="38100" dir="2700000" algn="tl">
                    <a:srgbClr val="000000">
                      <a:alpha val="43137"/>
                    </a:srgbClr>
                  </a:outerShdw>
                </a:effectLst>
                <a:uLnTx/>
                <a:uFillTx/>
                <a:latin typeface="Helvetica" panose="020B0604020202020204" pitchFamily="34" charset="0"/>
                <a:ea typeface="PMingLiU" panose="020B0604030504040204" pitchFamily="18" charset="-120"/>
                <a:cs typeface="Helvetica" panose="020B0604020202020204" pitchFamily="34" charset="0"/>
              </a:rPr>
              <a:t>UTSW PROMISE: </a:t>
            </a:r>
          </a:p>
          <a:p>
            <a:pPr marL="0" marR="0" lvl="0" indent="0" algn="ctr" defTabSz="799364" rtl="0" eaLnBrk="1" fontAlgn="auto" latinLnBrk="0" hangingPunct="1">
              <a:lnSpc>
                <a:spcPct val="100000"/>
              </a:lnSpc>
              <a:spcBef>
                <a:spcPts val="0"/>
              </a:spcBef>
              <a:spcAft>
                <a:spcPts val="0"/>
              </a:spcAft>
              <a:buClrTx/>
              <a:buSzTx/>
              <a:buFontTx/>
              <a:buNone/>
              <a:tabLst/>
              <a:defRPr/>
            </a:pPr>
            <a:r>
              <a:rPr kumimoji="0" lang="en-US" sz="3857" b="1" i="0" u="none" strike="noStrike" kern="1200" cap="none" spc="0" normalizeH="0" baseline="0" noProof="0" dirty="0">
                <a:ln>
                  <a:noFill/>
                </a:ln>
                <a:solidFill>
                  <a:srgbClr val="053C86"/>
                </a:solidFill>
                <a:effectLst>
                  <a:outerShdw blurRad="38100" dist="38100" dir="2700000" algn="tl">
                    <a:srgbClr val="000000">
                      <a:alpha val="43137"/>
                    </a:srgbClr>
                  </a:outerShdw>
                </a:effectLst>
                <a:uLnTx/>
                <a:uFillTx/>
                <a:latin typeface="Helvetica" panose="020B0604020202020204" pitchFamily="34" charset="0"/>
                <a:ea typeface="PMingLiU" panose="020B0604030504040204" pitchFamily="18" charset="-120"/>
                <a:cs typeface="Helvetica" panose="020B0604020202020204" pitchFamily="34" charset="0"/>
              </a:rPr>
              <a:t>A Happy Kid, </a:t>
            </a:r>
          </a:p>
          <a:p>
            <a:pPr marL="0" marR="0" lvl="0" indent="0" algn="ctr" defTabSz="799364" rtl="0" eaLnBrk="1" fontAlgn="auto" latinLnBrk="0" hangingPunct="1">
              <a:lnSpc>
                <a:spcPct val="100000"/>
              </a:lnSpc>
              <a:spcBef>
                <a:spcPts val="0"/>
              </a:spcBef>
              <a:spcAft>
                <a:spcPts val="0"/>
              </a:spcAft>
              <a:buClrTx/>
              <a:buSzTx/>
              <a:buFontTx/>
              <a:buNone/>
              <a:tabLst/>
              <a:defRPr/>
            </a:pPr>
            <a:r>
              <a:rPr kumimoji="0" lang="en-US" sz="3857" b="1" i="0" u="none" strike="noStrike" kern="1200" cap="none" spc="0" normalizeH="0" baseline="0" noProof="0" dirty="0">
                <a:ln>
                  <a:noFill/>
                </a:ln>
                <a:solidFill>
                  <a:srgbClr val="053C86"/>
                </a:solidFill>
                <a:effectLst>
                  <a:outerShdw blurRad="38100" dist="38100" dir="2700000" algn="tl">
                    <a:srgbClr val="000000">
                      <a:alpha val="43137"/>
                    </a:srgbClr>
                  </a:outerShdw>
                </a:effectLst>
                <a:uLnTx/>
                <a:uFillTx/>
                <a:latin typeface="Helvetica" panose="020B0604020202020204" pitchFamily="34" charset="0"/>
                <a:ea typeface="PMingLiU" panose="020B0604030504040204" pitchFamily="18" charset="-120"/>
                <a:cs typeface="Helvetica" panose="020B0604020202020204" pitchFamily="34" charset="0"/>
              </a:rPr>
              <a:t>Happy Parents</a:t>
            </a:r>
          </a:p>
          <a:p>
            <a:pPr marL="0" marR="0" lvl="0" indent="0" algn="ctr" defTabSz="799364" rtl="0" eaLnBrk="1" fontAlgn="auto" latinLnBrk="0" hangingPunct="1">
              <a:lnSpc>
                <a:spcPct val="100000"/>
              </a:lnSpc>
              <a:spcBef>
                <a:spcPts val="0"/>
              </a:spcBef>
              <a:spcAft>
                <a:spcPts val="0"/>
              </a:spcAft>
              <a:buClrTx/>
              <a:buSzTx/>
              <a:buFontTx/>
              <a:buNone/>
              <a:tabLst/>
              <a:defRPr/>
            </a:pPr>
            <a:endParaRPr kumimoji="0" lang="en-US" sz="3857" b="1" i="0" u="none" strike="noStrike" kern="1200" cap="none" spc="0" normalizeH="0" baseline="0" noProof="0" dirty="0">
              <a:ln>
                <a:noFill/>
              </a:ln>
              <a:solidFill>
                <a:srgbClr val="053C86"/>
              </a:solidFill>
              <a:effectLst>
                <a:outerShdw blurRad="38100" dist="38100" dir="2700000" algn="tl">
                  <a:srgbClr val="000000">
                    <a:alpha val="43137"/>
                  </a:srgbClr>
                </a:outerShdw>
              </a:effectLst>
              <a:uLnTx/>
              <a:uFillTx/>
              <a:latin typeface="Helvetica" panose="020B0604020202020204" pitchFamily="34" charset="0"/>
              <a:ea typeface="PMingLiU" panose="020B0604030504040204" pitchFamily="18" charset="-120"/>
              <a:cs typeface="Helvetica" panose="020B0604020202020204" pitchFamily="34" charset="0"/>
            </a:endParaRPr>
          </a:p>
          <a:p>
            <a:pPr marL="0" marR="0" lvl="0" indent="0" algn="ctr" defTabSz="799364" rtl="0" eaLnBrk="1" fontAlgn="auto" latinLnBrk="0" hangingPunct="1">
              <a:lnSpc>
                <a:spcPct val="100000"/>
              </a:lnSpc>
              <a:spcBef>
                <a:spcPts val="0"/>
              </a:spcBef>
              <a:spcAft>
                <a:spcPts val="0"/>
              </a:spcAft>
              <a:buClrTx/>
              <a:buSzTx/>
              <a:buFontTx/>
              <a:buNone/>
              <a:tabLst/>
              <a:defRPr/>
            </a:pPr>
            <a:r>
              <a:rPr kumimoji="0" lang="en-US" sz="3857" b="1" i="0" u="none" strike="noStrike" kern="1200" cap="none" spc="0" normalizeH="0" baseline="0" noProof="0" dirty="0">
                <a:ln>
                  <a:noFill/>
                </a:ln>
                <a:solidFill>
                  <a:srgbClr val="053C86"/>
                </a:solidFill>
                <a:effectLst>
                  <a:outerShdw blurRad="38100" dist="38100" dir="2700000" algn="tl">
                    <a:srgbClr val="000000">
                      <a:alpha val="43137"/>
                    </a:srgbClr>
                  </a:outerShdw>
                </a:effectLst>
                <a:uLnTx/>
                <a:uFillTx/>
                <a:latin typeface="Helvetica" panose="020B0604020202020204" pitchFamily="34" charset="0"/>
                <a:ea typeface="PMingLiU" panose="020B0604030504040204" pitchFamily="18" charset="-120"/>
                <a:cs typeface="Helvetica" panose="020B0604020202020204" pitchFamily="34" charset="0"/>
              </a:rPr>
              <a:t>Pediatric Radiation Solution</a:t>
            </a:r>
          </a:p>
        </p:txBody>
      </p:sp>
      <p:pic>
        <p:nvPicPr>
          <p:cNvPr id="7" name="Picture 6">
            <a:extLst>
              <a:ext uri="{FF2B5EF4-FFF2-40B4-BE49-F238E27FC236}">
                <a16:creationId xmlns:a16="http://schemas.microsoft.com/office/drawing/2014/main" id="{17E2C649-C3AD-4BB1-2419-E6F56BAAAE2A}"/>
              </a:ext>
            </a:extLst>
          </p:cNvPr>
          <p:cNvPicPr>
            <a:picLocks noChangeAspect="1"/>
          </p:cNvPicPr>
          <p:nvPr/>
        </p:nvPicPr>
        <p:blipFill>
          <a:blip r:embed="rId3"/>
          <a:stretch>
            <a:fillRect/>
          </a:stretch>
        </p:blipFill>
        <p:spPr>
          <a:xfrm>
            <a:off x="0" y="0"/>
            <a:ext cx="4925221" cy="6345031"/>
          </a:xfrm>
          <a:prstGeom prst="rect">
            <a:avLst/>
          </a:prstGeom>
        </p:spPr>
      </p:pic>
      <p:sp>
        <p:nvSpPr>
          <p:cNvPr id="8" name="TextBox 7">
            <a:extLst>
              <a:ext uri="{FF2B5EF4-FFF2-40B4-BE49-F238E27FC236}">
                <a16:creationId xmlns:a16="http://schemas.microsoft.com/office/drawing/2014/main" id="{C04AE6FE-5988-49A6-762E-E26B1535501E}"/>
              </a:ext>
            </a:extLst>
          </p:cNvPr>
          <p:cNvSpPr txBox="1"/>
          <p:nvPr/>
        </p:nvSpPr>
        <p:spPr>
          <a:xfrm>
            <a:off x="5909553" y="3778153"/>
            <a:ext cx="5685470" cy="2303451"/>
          </a:xfrm>
          <a:prstGeom prst="rect">
            <a:avLst/>
          </a:prstGeom>
          <a:noFill/>
        </p:spPr>
        <p:txBody>
          <a:bodyPr wrap="square" rtlCol="0">
            <a:spAutoFit/>
          </a:bodyPr>
          <a:lstStyle/>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929" b="1" i="0" u="none" strike="noStrike" kern="1200" cap="none" spc="0" normalizeH="0" baseline="0" noProof="0" dirty="0">
                <a:ln>
                  <a:noFill/>
                </a:ln>
                <a:solidFill>
                  <a:srgbClr val="FF0000"/>
                </a:solidFill>
                <a:effectLst/>
                <a:uLnTx/>
                <a:uFillTx/>
                <a:latin typeface="Arial"/>
                <a:ea typeface="+mn-ea"/>
                <a:cs typeface="+mn-cs"/>
              </a:rPr>
              <a:t>Kiran Kumar MD</a:t>
            </a:r>
            <a:r>
              <a:rPr kumimoji="0" lang="en-US" sz="1929" b="0" i="0" u="none" strike="noStrike" kern="1200" cap="none" spc="0" normalizeH="0" baseline="0" noProof="0" dirty="0">
                <a:ln>
                  <a:noFill/>
                </a:ln>
                <a:solidFill>
                  <a:srgbClr val="424242"/>
                </a:solidFill>
                <a:effectLst/>
                <a:uLnTx/>
                <a:uFillTx/>
                <a:latin typeface="Arial"/>
                <a:ea typeface="+mn-ea"/>
                <a:cs typeface="+mn-cs"/>
              </a:rPr>
              <a:t>, Tu Dan, Malgorzata Kozak</a:t>
            </a:r>
          </a:p>
          <a:p>
            <a:pPr marL="0" marR="0" lvl="0" indent="0" algn="l" defTabSz="799364" rtl="0" eaLnBrk="1" fontAlgn="auto" latinLnBrk="0" hangingPunct="1">
              <a:lnSpc>
                <a:spcPct val="100000"/>
              </a:lnSpc>
              <a:spcBef>
                <a:spcPts val="0"/>
              </a:spcBef>
              <a:spcAft>
                <a:spcPts val="0"/>
              </a:spcAft>
              <a:buClrTx/>
              <a:buSzTx/>
              <a:buFontTx/>
              <a:buNone/>
              <a:tabLst/>
              <a:defRPr/>
            </a:pPr>
            <a:endParaRPr kumimoji="0" lang="en-US" sz="1929" b="0" i="0" u="none" strike="noStrike" kern="1200" cap="none" spc="0" normalizeH="0" baseline="0" noProof="0" dirty="0">
              <a:ln>
                <a:noFill/>
              </a:ln>
              <a:solidFill>
                <a:srgbClr val="424242"/>
              </a:solidFill>
              <a:effectLst/>
              <a:uLnTx/>
              <a:uFillTx/>
              <a:latin typeface="Arial"/>
              <a:ea typeface="+mn-ea"/>
              <a:cs typeface="+mn-cs"/>
            </a:endParaRPr>
          </a:p>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929" b="0" i="0" u="none" strike="noStrike" kern="1200" cap="none" spc="0" normalizeH="0" baseline="0" noProof="0" dirty="0">
                <a:ln>
                  <a:noFill/>
                </a:ln>
                <a:solidFill>
                  <a:srgbClr val="424242"/>
                </a:solidFill>
                <a:effectLst/>
                <a:uLnTx/>
                <a:uFillTx/>
                <a:latin typeface="Arial"/>
                <a:ea typeface="+mn-ea"/>
                <a:cs typeface="+mn-cs"/>
              </a:rPr>
              <a:t>Steve Jiang, </a:t>
            </a:r>
            <a:r>
              <a:rPr kumimoji="0" lang="en-US" sz="1929" b="0" i="0" u="none" strike="noStrike" kern="1200" cap="none" spc="0" normalizeH="0" baseline="0" noProof="0" dirty="0" err="1">
                <a:ln>
                  <a:noFill/>
                </a:ln>
                <a:solidFill>
                  <a:srgbClr val="424242"/>
                </a:solidFill>
                <a:effectLst/>
                <a:uLnTx/>
                <a:uFillTx/>
                <a:latin typeface="Arial"/>
                <a:ea typeface="+mn-ea"/>
                <a:cs typeface="+mn-cs"/>
              </a:rPr>
              <a:t>Xuejun</a:t>
            </a:r>
            <a:r>
              <a:rPr kumimoji="0" lang="en-US" sz="1929" b="0" i="0" u="none" strike="noStrike" kern="1200" cap="none" spc="0" normalizeH="0" baseline="0" noProof="0" dirty="0">
                <a:ln>
                  <a:noFill/>
                </a:ln>
                <a:solidFill>
                  <a:srgbClr val="424242"/>
                </a:solidFill>
                <a:effectLst/>
                <a:uLnTx/>
                <a:uFillTx/>
                <a:latin typeface="Arial"/>
                <a:ea typeface="+mn-ea"/>
                <a:cs typeface="+mn-cs"/>
              </a:rPr>
              <a:t> Gu</a:t>
            </a:r>
          </a:p>
          <a:p>
            <a:pPr marL="0" marR="0" lvl="0" indent="0" algn="l" defTabSz="799364" rtl="0" eaLnBrk="1" fontAlgn="auto" latinLnBrk="0" hangingPunct="1">
              <a:lnSpc>
                <a:spcPct val="100000"/>
              </a:lnSpc>
              <a:spcBef>
                <a:spcPts val="0"/>
              </a:spcBef>
              <a:spcAft>
                <a:spcPts val="0"/>
              </a:spcAft>
              <a:buClrTx/>
              <a:buSzTx/>
              <a:buFontTx/>
              <a:buNone/>
              <a:tabLst/>
              <a:defRPr/>
            </a:pPr>
            <a:endParaRPr kumimoji="0" lang="en-US" sz="1929" b="0" i="0" u="none" strike="noStrike" kern="1200" cap="none" spc="0" normalizeH="0" baseline="0" noProof="0" dirty="0">
              <a:ln>
                <a:noFill/>
              </a:ln>
              <a:solidFill>
                <a:srgbClr val="424242"/>
              </a:solidFill>
              <a:effectLst/>
              <a:uLnTx/>
              <a:uFillTx/>
              <a:latin typeface="Arial"/>
              <a:ea typeface="+mn-ea"/>
              <a:cs typeface="+mn-cs"/>
            </a:endParaRPr>
          </a:p>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929" b="1" i="0" u="none" strike="noStrike" kern="1200" cap="none" spc="0" normalizeH="0" baseline="0" noProof="0" dirty="0">
                <a:ln>
                  <a:noFill/>
                </a:ln>
                <a:solidFill>
                  <a:srgbClr val="FF0000"/>
                </a:solidFill>
                <a:effectLst/>
                <a:uLnTx/>
                <a:uFillTx/>
                <a:latin typeface="Arial"/>
                <a:ea typeface="+mn-ea"/>
                <a:cs typeface="+mn-cs"/>
              </a:rPr>
              <a:t>David Chiu PhD</a:t>
            </a:r>
            <a:r>
              <a:rPr kumimoji="0" lang="en-US" sz="1929" b="0" i="0" u="none" strike="noStrike" kern="1200" cap="none" spc="0" normalizeH="0" baseline="0" noProof="0" dirty="0">
                <a:ln>
                  <a:noFill/>
                </a:ln>
                <a:solidFill>
                  <a:srgbClr val="424242"/>
                </a:solidFill>
                <a:effectLst/>
                <a:uLnTx/>
                <a:uFillTx/>
                <a:latin typeface="Arial"/>
                <a:ea typeface="+mn-ea"/>
                <a:cs typeface="+mn-cs"/>
              </a:rPr>
              <a:t>, David Parsons</a:t>
            </a:r>
          </a:p>
          <a:p>
            <a:pPr marL="0" marR="0" lvl="0" indent="0" algn="l" defTabSz="799364" rtl="0" eaLnBrk="1" fontAlgn="auto" latinLnBrk="0" hangingPunct="1">
              <a:lnSpc>
                <a:spcPct val="100000"/>
              </a:lnSpc>
              <a:spcBef>
                <a:spcPts val="0"/>
              </a:spcBef>
              <a:spcAft>
                <a:spcPts val="0"/>
              </a:spcAft>
              <a:buClrTx/>
              <a:buSzTx/>
              <a:buFontTx/>
              <a:buNone/>
              <a:tabLst/>
              <a:defRPr/>
            </a:pPr>
            <a:endParaRPr kumimoji="0" lang="en-US" sz="1574" b="0" i="0" u="none" strike="noStrike" kern="1200" cap="none" spc="0" normalizeH="0" baseline="0" noProof="0" dirty="0">
              <a:ln>
                <a:noFill/>
              </a:ln>
              <a:solidFill>
                <a:srgbClr val="424242"/>
              </a:solidFill>
              <a:effectLst/>
              <a:uLnTx/>
              <a:uFillTx/>
              <a:latin typeface="Arial"/>
              <a:ea typeface="+mn-ea"/>
              <a:cs typeface="+mn-cs"/>
            </a:endParaRPr>
          </a:p>
          <a:p>
            <a:pPr marL="0" marR="0" lvl="0" indent="0" algn="l" defTabSz="799364" rtl="0" eaLnBrk="1" fontAlgn="auto" latinLnBrk="0" hangingPunct="1">
              <a:lnSpc>
                <a:spcPct val="100000"/>
              </a:lnSpc>
              <a:spcBef>
                <a:spcPts val="0"/>
              </a:spcBef>
              <a:spcAft>
                <a:spcPts val="0"/>
              </a:spcAft>
              <a:buClrTx/>
              <a:buSzTx/>
              <a:buFontTx/>
              <a:buNone/>
              <a:tabLst/>
              <a:defRPr/>
            </a:pPr>
            <a:r>
              <a:rPr kumimoji="0" lang="en-US" sz="1574" b="0" i="0" u="none" strike="noStrike" kern="1200" cap="none" spc="0" normalizeH="0" baseline="0" noProof="0" dirty="0">
                <a:ln>
                  <a:noFill/>
                </a:ln>
                <a:solidFill>
                  <a:srgbClr val="424242"/>
                </a:solidFill>
                <a:effectLst/>
                <a:uLnTx/>
                <a:uFillTx/>
                <a:latin typeface="Arial"/>
                <a:ea typeface="+mn-ea"/>
                <a:cs typeface="+mn-cs"/>
              </a:rPr>
              <a:t>Liyuan Chen, Xinran Zhong, Chenyang Shen, Justin Visak, Chris Kabat, Yesenia Gonzales, Yulong Yan, Eric Chamber</a:t>
            </a:r>
          </a:p>
        </p:txBody>
      </p:sp>
      <p:sp>
        <p:nvSpPr>
          <p:cNvPr id="6" name="TextBox 5">
            <a:extLst>
              <a:ext uri="{FF2B5EF4-FFF2-40B4-BE49-F238E27FC236}">
                <a16:creationId xmlns:a16="http://schemas.microsoft.com/office/drawing/2014/main" id="{9573E78F-56B8-45E2-AAD6-509DB10E054E}"/>
              </a:ext>
            </a:extLst>
          </p:cNvPr>
          <p:cNvSpPr txBox="1"/>
          <p:nvPr/>
        </p:nvSpPr>
        <p:spPr>
          <a:xfrm>
            <a:off x="5607078" y="6488350"/>
            <a:ext cx="1611339"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Arial"/>
                <a:ea typeface="+mn-ea"/>
                <a:cs typeface="+mn-cs"/>
              </a:rPr>
              <a:t>Kiran Kumar MD PhD</a:t>
            </a:r>
          </a:p>
        </p:txBody>
      </p:sp>
    </p:spTree>
    <p:extLst>
      <p:ext uri="{BB962C8B-B14F-4D97-AF65-F5344CB8AC3E}">
        <p14:creationId xmlns:p14="http://schemas.microsoft.com/office/powerpoint/2010/main" val="312015183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heme/theme1.xml><?xml version="1.0" encoding="utf-8"?>
<a:theme xmlns:a="http://schemas.openxmlformats.org/drawingml/2006/main" name="Default Theme">
  <a:themeElements>
    <a:clrScheme name="UTSW Brand">
      <a:dk1>
        <a:srgbClr val="424242"/>
      </a:dk1>
      <a:lt1>
        <a:sysClr val="window" lastClr="FFFFFF"/>
      </a:lt1>
      <a:dk2>
        <a:srgbClr val="053C86"/>
      </a:dk2>
      <a:lt2>
        <a:srgbClr val="EBEBEB"/>
      </a:lt2>
      <a:accent1>
        <a:srgbClr val="0B4189"/>
      </a:accent1>
      <a:accent2>
        <a:srgbClr val="5E82A3"/>
      </a:accent2>
      <a:accent3>
        <a:srgbClr val="F47E3F"/>
      </a:accent3>
      <a:accent4>
        <a:srgbClr val="F3A35F"/>
      </a:accent4>
      <a:accent5>
        <a:srgbClr val="474747"/>
      </a:accent5>
      <a:accent6>
        <a:srgbClr val="9E9E9E"/>
      </a:accent6>
      <a:hlink>
        <a:srgbClr val="0B4189"/>
      </a:hlink>
      <a:folHlink>
        <a:srgbClr val="0B418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ACFE9F-BE47-0040-AF33-13202C96B2B9}" vid="{64F28150-FBDE-1340-9B4D-8757F4615A4F}"/>
    </a:ext>
  </a:extLst>
</a:theme>
</file>

<file path=ppt/theme/theme10.xml><?xml version="1.0" encoding="utf-8"?>
<a:theme xmlns:a="http://schemas.openxmlformats.org/drawingml/2006/main" name="MA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marL="342900" indent="-342900">
          <a:spcBef>
            <a:spcPts val="0"/>
          </a:spcBef>
          <a:buClr>
            <a:schemeClr val="accent6"/>
          </a:buClr>
          <a:buFont typeface="Wingdings" panose="05000000000000000000" pitchFamily="2" charset="2"/>
          <a:buChar char="§"/>
          <a:defRPr sz="2400" b="1" i="1" dirty="0" err="1" smtClean="0">
            <a:solidFill>
              <a:schemeClr val="tx2"/>
            </a:solidFill>
            <a:latin typeface="Arial" panose="020B0604020202020204" pitchFamily="34" charset="0"/>
            <a:cs typeface="Arial" panose="020B0604020202020204" pitchFamily="34" charset="0"/>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 xmlns:r="http://schemas.openxmlformats.org/officeDocument/2006/relationships" xmlns:p="http://schemas.openxmlformats.org/presentationml/2006/main" xmlns:a14="http://schemas.microsoft.com/office/drawing/2010/main">
              <a:solidFill>
                <a:srgbClr val="FFFFFF"/>
              </a:solidFill>
            </a14:hiddenFill>
          </a:ext>
          <a:ext uri="{91240B29-F687-4f45-9708-019B960494DF}">
            <a14:hiddenLine xmlns="" xmlns:r="http://schemas.openxmlformats.org/officeDocument/2006/relationships" xmlns:p="http://schemas.openxmlformats.org/presentationml/2006/main" xmlns:a14="http://schemas.microsoft.com/office/drawing/2010/main" w="9525">
              <a:solidFill>
                <a:srgbClr val="000000"/>
              </a:solidFill>
              <a:miter lim="800000"/>
              <a:headEnd/>
              <a:tailEnd/>
            </a14:hiddenLine>
          </a:ext>
          <a:ext uri="{FAA26D3D-D897-4be2-8F04-BA451C77F1D7}">
            <ma14:placeholderFlag xmlns="" xmlns:r="http://schemas.openxmlformats.org/officeDocument/2006/relationships" xmlns:p="http://schemas.openxmlformats.org/presentationml/2006/main" xmlns:ma14="http://schemas.microsoft.com/office/mac/drawingml/2011/main" val="1"/>
          </a:ext>
        </a:extLst>
      </a:spPr>
      <a:bodyPr vert="horz" wrap="none" lIns="0" tIns="0" rIns="0" bIns="0" numCol="1" rtlCol="0" anchor="t" anchorCtr="0" compatLnSpc="1">
        <a:prstTxWarp prst="textNoShape">
          <a:avLst/>
        </a:prstTxWarp>
        <a:spAutoFit/>
      </a:bodyPr>
      <a:lstStyle>
        <a:defPPr>
          <a:spcBef>
            <a:spcPts val="0"/>
          </a:spcBef>
          <a:defRPr sz="2000" b="1" dirty="0" smtClean="0">
            <a:solidFill>
              <a:schemeClr val="tx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MAIA" id="{B5FDC15D-FCAE-4A01-97A6-0AD80DFC7C01}" vid="{45CAA385-7CA4-4ADA-868C-929F5D639A8C}"/>
    </a:ext>
  </a:extLst>
</a:theme>
</file>

<file path=ppt/theme/theme11.xml><?xml version="1.0" encoding="utf-8"?>
<a:theme xmlns:a="http://schemas.openxmlformats.org/drawingml/2006/main" name="ppt-template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UTSW Rad Onc Template">
  <a:themeElements>
    <a:clrScheme name="UTSW Rad Onc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TSW Rad Onc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UTSW Rad Onc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TSW Rad Onc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TSW Rad Onc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TSW Rad Onc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TSW Rad Onc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TSW Rad Onc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TSW Rad Onc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TSW Rad Onc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TSW Rad Onc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TSW Rad Onc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TSW Rad Onc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TSW Rad Onc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_ppt-template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2_ppt-template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1_UTSW Rad Onc Template">
  <a:themeElements>
    <a:clrScheme name="UTSW Rad Onc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TSW Rad Onc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UTSW Rad Onc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TSW Rad Onc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TSW Rad Onc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TSW Rad Onc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TSW Rad Onc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TSW Rad Onc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TSW Rad Onc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TSW Rad Onc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TSW Rad Onc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TSW Rad Onc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TSW Rad Onc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TSW Rad Onc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2_UTSW Rad Onc Template">
  <a:themeElements>
    <a:clrScheme name="UTSW Rad Onc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TSW Rad Onc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UTSW Rad Onc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TSW Rad Onc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TSW Rad Onc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TSW Rad Onc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TSW Rad Onc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TSW Rad Onc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TSW Rad Onc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TSW Rad Onc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TSW Rad Onc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TSW Rad Onc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TSW Rad Onc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TSW Rad Onc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UTSW_Template_16x9_DNedit_20170724">
  <a:themeElements>
    <a:clrScheme name="Custom 8">
      <a:dk1>
        <a:srgbClr val="004076"/>
      </a:dk1>
      <a:lt1>
        <a:srgbClr val="FFFFFF"/>
      </a:lt1>
      <a:dk2>
        <a:srgbClr val="004076"/>
      </a:dk2>
      <a:lt2>
        <a:srgbClr val="EEECE1"/>
      </a:lt2>
      <a:accent1>
        <a:srgbClr val="FF9200"/>
      </a:accent1>
      <a:accent2>
        <a:srgbClr val="003F75"/>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UTSW_Template_16x9" id="{613571FF-C56A-E348-910B-8DCA2D323677}" vid="{3E674211-365B-7341-AB88-C7F41B3EFEB0}"/>
    </a:ext>
  </a:extLst>
</a:theme>
</file>

<file path=ppt/theme/theme19.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1600" b="0" i="0" u="none" strike="noStrike" cap="none" normalizeH="0" baseline="-25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1600" b="0" i="0" u="none" strike="noStrike" cap="none" normalizeH="0" baseline="-2500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_UTSW_Template_16x9_DNedit_20170724">
  <a:themeElements>
    <a:clrScheme name="Custom 8">
      <a:dk1>
        <a:srgbClr val="004076"/>
      </a:dk1>
      <a:lt1>
        <a:srgbClr val="FFFFFF"/>
      </a:lt1>
      <a:dk2>
        <a:srgbClr val="004076"/>
      </a:dk2>
      <a:lt2>
        <a:srgbClr val="EEECE1"/>
      </a:lt2>
      <a:accent1>
        <a:srgbClr val="FF9200"/>
      </a:accent1>
      <a:accent2>
        <a:srgbClr val="003F75"/>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UTSW_Template_16x9" id="{613571FF-C56A-E348-910B-8DCA2D323677}" vid="{3E674211-365B-7341-AB88-C7F41B3EFEB0}"/>
    </a:ext>
  </a:extLst>
</a:theme>
</file>

<file path=ppt/theme/theme21.xml><?xml version="1.0" encoding="utf-8"?>
<a:theme xmlns:a="http://schemas.openxmlformats.org/drawingml/2006/main" name="3_Default Theme">
  <a:themeElements>
    <a:clrScheme name="UTSW Brand">
      <a:dk1>
        <a:srgbClr val="424242"/>
      </a:dk1>
      <a:lt1>
        <a:sysClr val="window" lastClr="FFFFFF"/>
      </a:lt1>
      <a:dk2>
        <a:srgbClr val="053C86"/>
      </a:dk2>
      <a:lt2>
        <a:srgbClr val="EBEBEB"/>
      </a:lt2>
      <a:accent1>
        <a:srgbClr val="0B4189"/>
      </a:accent1>
      <a:accent2>
        <a:srgbClr val="5E82A3"/>
      </a:accent2>
      <a:accent3>
        <a:srgbClr val="F47E3F"/>
      </a:accent3>
      <a:accent4>
        <a:srgbClr val="F3A35F"/>
      </a:accent4>
      <a:accent5>
        <a:srgbClr val="474747"/>
      </a:accent5>
      <a:accent6>
        <a:srgbClr val="9E9E9E"/>
      </a:accent6>
      <a:hlink>
        <a:srgbClr val="0B4189"/>
      </a:hlink>
      <a:folHlink>
        <a:srgbClr val="0B418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ACFE9F-BE47-0040-AF33-13202C96B2B9}" vid="{64F28150-FBDE-1340-9B4D-8757F4615A4F}"/>
    </a:ext>
  </a:extLst>
</a:theme>
</file>

<file path=ppt/theme/theme22.xml><?xml version="1.0" encoding="utf-8"?>
<a:theme xmlns:a="http://schemas.openxmlformats.org/drawingml/2006/main" name="4_Default Theme">
  <a:themeElements>
    <a:clrScheme name="UTSW Brand">
      <a:dk1>
        <a:srgbClr val="424242"/>
      </a:dk1>
      <a:lt1>
        <a:sysClr val="window" lastClr="FFFFFF"/>
      </a:lt1>
      <a:dk2>
        <a:srgbClr val="053C86"/>
      </a:dk2>
      <a:lt2>
        <a:srgbClr val="EBEBEB"/>
      </a:lt2>
      <a:accent1>
        <a:srgbClr val="0B4189"/>
      </a:accent1>
      <a:accent2>
        <a:srgbClr val="5E82A3"/>
      </a:accent2>
      <a:accent3>
        <a:srgbClr val="F47E3F"/>
      </a:accent3>
      <a:accent4>
        <a:srgbClr val="F3A35F"/>
      </a:accent4>
      <a:accent5>
        <a:srgbClr val="474747"/>
      </a:accent5>
      <a:accent6>
        <a:srgbClr val="9E9E9E"/>
      </a:accent6>
      <a:hlink>
        <a:srgbClr val="0B4189"/>
      </a:hlink>
      <a:folHlink>
        <a:srgbClr val="0B418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nSpc>
            <a:spcPct val="80000"/>
          </a:lnSpc>
          <a:defRPr sz="4000" b="1" dirty="0" smtClean="0">
            <a:solidFill>
              <a:schemeClr val="bg1"/>
            </a:solidFill>
            <a:latin typeface="Arial"/>
            <a:cs typeface="Arial"/>
          </a:defRPr>
        </a:defPPr>
      </a:lstStyle>
    </a:txDef>
  </a:objectDefaults>
  <a:extraClrSchemeLst/>
  <a:extLst>
    <a:ext uri="{05A4C25C-085E-4340-85A3-A5531E510DB2}">
      <thm15:themeFamily xmlns:thm15="http://schemas.microsoft.com/office/thememl/2012/main" name="Presentation8" id="{37ACFE9F-BE47-0040-AF33-13202C96B2B9}" vid="{64F28150-FBDE-1340-9B4D-8757F4615A4F}"/>
    </a:ext>
  </a:extLst>
</a:theme>
</file>

<file path=ppt/theme/theme2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marL="342900" indent="-342900">
          <a:spcBef>
            <a:spcPts val="0"/>
          </a:spcBef>
          <a:buClr>
            <a:schemeClr val="accent6"/>
          </a:buClr>
          <a:buFont typeface="Wingdings" panose="05000000000000000000" pitchFamily="2" charset="2"/>
          <a:buChar char="§"/>
          <a:defRPr sz="2400" b="1" i="1" dirty="0" err="1" smtClean="0">
            <a:solidFill>
              <a:schemeClr val="tx2"/>
            </a:solidFill>
            <a:latin typeface="Arial" panose="020B0604020202020204" pitchFamily="34" charset="0"/>
            <a:cs typeface="Arial" panose="020B0604020202020204" pitchFamily="34" charset="0"/>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a:spPr>
      <a:bodyPr vert="horz" wrap="none" lIns="0" tIns="0" rIns="0" bIns="0" numCol="1" rtlCol="0" anchor="t" anchorCtr="0" compatLnSpc="1">
        <a:prstTxWarp prst="textNoShape">
          <a:avLst/>
        </a:prstTxWarp>
        <a:spAutoFit/>
      </a:bodyPr>
      <a:lstStyle>
        <a:defPPr>
          <a:spcBef>
            <a:spcPts val="0"/>
          </a:spcBef>
          <a:defRPr sz="2000" b="1" dirty="0" smtClean="0">
            <a:solidFill>
              <a:schemeClr val="tx2"/>
            </a:solidFill>
            <a:latin typeface="Arial" panose="020B0604020202020204" pitchFamily="34" charset="0"/>
            <a:cs typeface="Arial" panose="020B0604020202020204" pitchFamily="34" charset="0"/>
          </a:defRPr>
        </a:defPPr>
      </a:lstStyle>
    </a:txDef>
  </a:objectDefaults>
  <a:extraClrSchemeLst/>
</a:theme>
</file>

<file path=ppt/theme/theme4.xml><?xml version="1.0" encoding="utf-8"?>
<a:theme xmlns:a="http://schemas.openxmlformats.org/drawingml/2006/main" name="1_Default Theme">
  <a:themeElements>
    <a:clrScheme name="UTSW Brand">
      <a:dk1>
        <a:srgbClr val="424242"/>
      </a:dk1>
      <a:lt1>
        <a:sysClr val="window" lastClr="FFFFFF"/>
      </a:lt1>
      <a:dk2>
        <a:srgbClr val="053C86"/>
      </a:dk2>
      <a:lt2>
        <a:srgbClr val="EBEBEB"/>
      </a:lt2>
      <a:accent1>
        <a:srgbClr val="0B4189"/>
      </a:accent1>
      <a:accent2>
        <a:srgbClr val="5E82A3"/>
      </a:accent2>
      <a:accent3>
        <a:srgbClr val="F47E3F"/>
      </a:accent3>
      <a:accent4>
        <a:srgbClr val="F3A35F"/>
      </a:accent4>
      <a:accent5>
        <a:srgbClr val="474747"/>
      </a:accent5>
      <a:accent6>
        <a:srgbClr val="9E9E9E"/>
      </a:accent6>
      <a:hlink>
        <a:srgbClr val="0B4189"/>
      </a:hlink>
      <a:folHlink>
        <a:srgbClr val="0B418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ACFE9F-BE47-0040-AF33-13202C96B2B9}" vid="{64F28150-FBDE-1340-9B4D-8757F4615A4F}"/>
    </a:ext>
  </a:extLst>
</a:theme>
</file>

<file path=ppt/theme/theme5.xml><?xml version="1.0" encoding="utf-8"?>
<a:theme xmlns:a="http://schemas.openxmlformats.org/drawingml/2006/main" name="2_Default Theme">
  <a:themeElements>
    <a:clrScheme name="UTSW Brand">
      <a:dk1>
        <a:srgbClr val="424242"/>
      </a:dk1>
      <a:lt1>
        <a:sysClr val="window" lastClr="FFFFFF"/>
      </a:lt1>
      <a:dk2>
        <a:srgbClr val="053C86"/>
      </a:dk2>
      <a:lt2>
        <a:srgbClr val="EBEBEB"/>
      </a:lt2>
      <a:accent1>
        <a:srgbClr val="0B4189"/>
      </a:accent1>
      <a:accent2>
        <a:srgbClr val="5E82A3"/>
      </a:accent2>
      <a:accent3>
        <a:srgbClr val="F47E3F"/>
      </a:accent3>
      <a:accent4>
        <a:srgbClr val="F3A35F"/>
      </a:accent4>
      <a:accent5>
        <a:srgbClr val="474747"/>
      </a:accent5>
      <a:accent6>
        <a:srgbClr val="9E9E9E"/>
      </a:accent6>
      <a:hlink>
        <a:srgbClr val="0B4189"/>
      </a:hlink>
      <a:folHlink>
        <a:srgbClr val="0B418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ACFE9F-BE47-0040-AF33-13202C96B2B9}" vid="{64F28150-FBDE-1340-9B4D-8757F4615A4F}"/>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0000">
            <a:alpha val="52000"/>
          </a:srgbClr>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0000">
            <a:alpha val="52000"/>
          </a:srgbClr>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rimary Slide Layouts">
  <a:themeElements>
    <a:clrScheme name="Elekta Colours v2">
      <a:dk1>
        <a:srgbClr val="494949"/>
      </a:dk1>
      <a:lt1>
        <a:srgbClr val="FFFFFF"/>
      </a:lt1>
      <a:dk2>
        <a:srgbClr val="006580"/>
      </a:dk2>
      <a:lt2>
        <a:srgbClr val="C8C9C8"/>
      </a:lt2>
      <a:accent1>
        <a:srgbClr val="00657F"/>
      </a:accent1>
      <a:accent2>
        <a:srgbClr val="00BDE6"/>
      </a:accent2>
      <a:accent3>
        <a:srgbClr val="A20067"/>
      </a:accent3>
      <a:accent4>
        <a:srgbClr val="4C9B2B"/>
      </a:accent4>
      <a:accent5>
        <a:srgbClr val="27008A"/>
      </a:accent5>
      <a:accent6>
        <a:srgbClr val="CD1A2F"/>
      </a:accent6>
      <a:hlink>
        <a:srgbClr val="00BEE7"/>
      </a:hlink>
      <a:folHlink>
        <a:srgbClr val="00BEE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a:defRPr dirty="0" err="1" smtClean="0"/>
        </a:defPPr>
      </a:lstStyle>
    </a:txDef>
  </a:objectDefaults>
  <a:extraClrSchemeLst/>
  <a:extLst>
    <a:ext uri="{05A4C25C-085E-4340-85A3-A5531E510DB2}">
      <thm15:themeFamily xmlns:thm15="http://schemas.microsoft.com/office/thememl/2012/main" name="Elekta PowerPoint Template 2020_05" id="{3CD98DAE-9473-4338-BC4D-D5AECBB7187F}" vid="{C97B2638-9132-4073-91D5-E6D6B6B91025}"/>
    </a:ext>
  </a:extLst>
</a:theme>
</file>

<file path=ppt/theme/theme9.xml><?xml version="1.0" encoding="utf-8"?>
<a:theme xmlns:a="http://schemas.openxmlformats.org/drawingml/2006/main" name="2_UTSW_Template_16x9_DNedit_20170724">
  <a:themeElements>
    <a:clrScheme name="Custom 8">
      <a:dk1>
        <a:srgbClr val="004076"/>
      </a:dk1>
      <a:lt1>
        <a:srgbClr val="FFFFFF"/>
      </a:lt1>
      <a:dk2>
        <a:srgbClr val="004076"/>
      </a:dk2>
      <a:lt2>
        <a:srgbClr val="EEECE1"/>
      </a:lt2>
      <a:accent1>
        <a:srgbClr val="FF9200"/>
      </a:accent1>
      <a:accent2>
        <a:srgbClr val="003F75"/>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UTSW_Template_16x9" id="{613571FF-C56A-E348-910B-8DCA2D323677}" vid="{3E674211-365B-7341-AB88-C7F41B3EFEB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61ff1ba-184f-4998-b45f-02a1201ceca3">
      <UserInfo>
        <DisplayName>David Sher</DisplayName>
        <AccountId>299</AccountId>
        <AccountType/>
      </UserInfo>
      <UserInfo>
        <DisplayName>Catherine Wallace</DisplayName>
        <AccountId>218</AccountId>
        <AccountType/>
      </UserInfo>
      <UserInfo>
        <DisplayName>Gouri Mohey</DisplayName>
        <AccountId>330</AccountId>
        <AccountType/>
      </UserInfo>
      <UserInfo>
        <DisplayName>Eric Chambers</DisplayName>
        <AccountId>265</AccountId>
        <AccountType/>
      </UserInfo>
      <UserInfo>
        <DisplayName>Jennifer Cleaton</DisplayName>
        <AccountId>267</AccountId>
        <AccountType/>
      </UserInfo>
      <UserInfo>
        <DisplayName>Mu-Han Lin</DisplayName>
        <AccountId>343</AccountId>
        <AccountType/>
      </UserInfo>
      <UserInfo>
        <DisplayName>Andrew Godley</DisplayName>
        <AccountId>391</AccountId>
        <AccountType/>
      </UserInfo>
      <UserInfo>
        <DisplayName>Danielle Lynn</DisplayName>
        <AccountId>174</AccountId>
        <AccountType/>
      </UserInfo>
      <UserInfo>
        <DisplayName>Janine Mopera</DisplayName>
        <AccountId>2087</AccountId>
        <AccountType/>
      </UserInfo>
      <UserInfo>
        <DisplayName>Kara Tomlinson</DisplayName>
        <AccountId>269</AccountId>
        <AccountType/>
      </UserInfo>
      <UserInfo>
        <DisplayName>Arnold Pompos</DisplayName>
        <AccountId>97</AccountId>
        <AccountType/>
      </UserInfo>
      <UserInfo>
        <DisplayName>Jeffrey Dubas</DisplayName>
        <AccountId>425</AccountId>
        <AccountType/>
      </UserInfo>
      <UserInfo>
        <DisplayName>Romona Frame</DisplayName>
        <AccountId>426</AccountId>
        <AccountType/>
      </UserInfo>
      <UserInfo>
        <DisplayName>Kaylee Cooper</DisplayName>
        <AccountId>274</AccountId>
        <AccountType/>
      </UserInfo>
      <UserInfo>
        <DisplayName>Whitney Veazey Bisco</DisplayName>
        <AccountId>5556</AccountId>
        <AccountType/>
      </UserInfo>
      <UserInfo>
        <DisplayName>Lindsay Baker</DisplayName>
        <AccountId>3737</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450A9E4435E4E89625FCBFCEA91FA" ma:contentTypeVersion="10" ma:contentTypeDescription="Create a new document." ma:contentTypeScope="" ma:versionID="11b2748e4840a112c61ffdf2cb1145a3">
  <xsd:schema xmlns:xsd="http://www.w3.org/2001/XMLSchema" xmlns:xs="http://www.w3.org/2001/XMLSchema" xmlns:p="http://schemas.microsoft.com/office/2006/metadata/properties" xmlns:ns2="fb6a84e8-4373-468d-8590-beaef5b60e02" xmlns:ns3="f61ff1ba-184f-4998-b45f-02a1201ceca3" targetNamespace="http://schemas.microsoft.com/office/2006/metadata/properties" ma:root="true" ma:fieldsID="06a1f8eb20a00c2194fb16dd4b942b21" ns2:_="" ns3:_="">
    <xsd:import namespace="fb6a84e8-4373-468d-8590-beaef5b60e02"/>
    <xsd:import namespace="f61ff1ba-184f-4998-b45f-02a1201ceca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6a84e8-4373-468d-8590-beaef5b60e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1ff1ba-184f-4998-b45f-02a1201ceca3"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F8886F8-84D4-4B98-A02A-A745A9EAF12F}">
  <ds:schemaRefs>
    <ds:schemaRef ds:uri="http://purl.org/dc/elements/1.1/"/>
    <ds:schemaRef ds:uri="f61ff1ba-184f-4998-b45f-02a1201ceca3"/>
    <ds:schemaRef ds:uri="http://schemas.microsoft.com/office/infopath/2007/PartnerControls"/>
    <ds:schemaRef ds:uri="http://purl.org/dc/dcmitype/"/>
    <ds:schemaRef ds:uri="http://schemas.openxmlformats.org/package/2006/metadata/core-properties"/>
    <ds:schemaRef ds:uri="fb6a84e8-4373-468d-8590-beaef5b60e02"/>
    <ds:schemaRef ds:uri="http://schemas.microsoft.com/office/2006/documentManagement/type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408A1E48-012F-4115-A8FD-E490E0789B2E}">
  <ds:schemaRefs>
    <ds:schemaRef ds:uri="http://schemas.microsoft.com/sharepoint/v3/contenttype/forms"/>
  </ds:schemaRefs>
</ds:datastoreItem>
</file>

<file path=customXml/itemProps3.xml><?xml version="1.0" encoding="utf-8"?>
<ds:datastoreItem xmlns:ds="http://schemas.openxmlformats.org/officeDocument/2006/customXml" ds:itemID="{187F1A8F-B16D-4BDC-9C64-7E3A91569275}">
  <ds:schemaRefs>
    <ds:schemaRef ds:uri="f61ff1ba-184f-4998-b45f-02a1201ceca3"/>
    <ds:schemaRef ds:uri="fb6a84e8-4373-468d-8590-beaef5b60e0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3972</TotalTime>
  <Words>4801</Words>
  <Application>Microsoft Office PowerPoint</Application>
  <PresentationFormat>Widescreen</PresentationFormat>
  <Paragraphs>817</Paragraphs>
  <Slides>120</Slides>
  <Notes>14</Notes>
  <HiddenSlides>0</HiddenSlides>
  <MMClips>1</MMClips>
  <ScaleCrop>false</ScaleCrop>
  <HeadingPairs>
    <vt:vector size="8" baseType="variant">
      <vt:variant>
        <vt:lpstr>Fonts Used</vt:lpstr>
      </vt:variant>
      <vt:variant>
        <vt:i4>15</vt:i4>
      </vt:variant>
      <vt:variant>
        <vt:lpstr>Theme</vt:lpstr>
      </vt:variant>
      <vt:variant>
        <vt:i4>24</vt:i4>
      </vt:variant>
      <vt:variant>
        <vt:lpstr>Embedded OLE Servers</vt:lpstr>
      </vt:variant>
      <vt:variant>
        <vt:i4>1</vt:i4>
      </vt:variant>
      <vt:variant>
        <vt:lpstr>Slide Titles</vt:lpstr>
      </vt:variant>
      <vt:variant>
        <vt:i4>120</vt:i4>
      </vt:variant>
    </vt:vector>
  </HeadingPairs>
  <TitlesOfParts>
    <vt:vector size="160" baseType="lpstr">
      <vt:lpstr>ＭＳ Ｐゴシック</vt:lpstr>
      <vt:lpstr>Arial</vt:lpstr>
      <vt:lpstr>Arial Unicode MS</vt:lpstr>
      <vt:lpstr>BBC Reith Serif</vt:lpstr>
      <vt:lpstr>Calibri</vt:lpstr>
      <vt:lpstr>Helvetica</vt:lpstr>
      <vt:lpstr>Helvetica Light</vt:lpstr>
      <vt:lpstr>Lucida Grande</vt:lpstr>
      <vt:lpstr>Rockwell Extra Bold</vt:lpstr>
      <vt:lpstr>sourcesans-regular</vt:lpstr>
      <vt:lpstr>Tahoma</vt:lpstr>
      <vt:lpstr>Times</vt:lpstr>
      <vt:lpstr>Times New Roman</vt:lpstr>
      <vt:lpstr>Wingdings</vt:lpstr>
      <vt:lpstr>Wingdings 3</vt:lpstr>
      <vt:lpstr>Default Theme</vt:lpstr>
      <vt:lpstr>1_Blank Presentation</vt:lpstr>
      <vt:lpstr>3_Office Theme</vt:lpstr>
      <vt:lpstr>1_Default Theme</vt:lpstr>
      <vt:lpstr>2_Default Theme</vt:lpstr>
      <vt:lpstr>1_Office Theme</vt:lpstr>
      <vt:lpstr>2_Office Theme</vt:lpstr>
      <vt:lpstr>Primary Slide Layouts</vt:lpstr>
      <vt:lpstr>2_UTSW_Template_16x9_DNedit_20170724</vt:lpstr>
      <vt:lpstr>MAIA</vt:lpstr>
      <vt:lpstr>ppt-template5</vt:lpstr>
      <vt:lpstr>UTSW Rad Onc Template</vt:lpstr>
      <vt:lpstr>1_ppt-template5</vt:lpstr>
      <vt:lpstr>2_ppt-template5</vt:lpstr>
      <vt:lpstr>1_UTSW Rad Onc Template</vt:lpstr>
      <vt:lpstr>2_UTSW Rad Onc Template</vt:lpstr>
      <vt:lpstr>Office Theme</vt:lpstr>
      <vt:lpstr>UTSW_Template_16x9_DNedit_20170724</vt:lpstr>
      <vt:lpstr>5_Office Theme</vt:lpstr>
      <vt:lpstr>1_UTSW_Template_16x9_DNedit_20170724</vt:lpstr>
      <vt:lpstr>3_Default Theme</vt:lpstr>
      <vt:lpstr>4_Default Theme</vt:lpstr>
      <vt:lpstr>4_Office Theme</vt:lpstr>
      <vt:lpstr>6_Office Theme</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WHERE is UTSW?</vt:lpstr>
      <vt:lpstr>PowerPoint Presentation</vt:lpstr>
      <vt:lpstr>PowerPoint Presentation</vt:lpstr>
      <vt:lpstr>WHY?</vt:lpstr>
      <vt:lpstr>PowerPoint Presentation</vt:lpstr>
      <vt:lpstr>PowerPoint Presentation</vt:lpstr>
      <vt:lpstr>More specifically, let’s start with the basics first. </vt:lpstr>
      <vt:lpstr>What is a cancer cell?</vt:lpstr>
      <vt:lpstr>How to remind cancer cells how to die?</vt:lpstr>
      <vt:lpstr>How ionizing radiation breaks DNA?</vt:lpstr>
      <vt:lpstr>Warning!</vt:lpstr>
      <vt:lpstr>Radiation Oncology Philosophy </vt:lpstr>
      <vt:lpstr>PowerPoint Presentation</vt:lpstr>
      <vt:lpstr>Irradiation with Photons – External Beam</vt:lpstr>
      <vt:lpstr>PowerPoint Presentation</vt:lpstr>
      <vt:lpstr>PowerPoint Presentation</vt:lpstr>
      <vt:lpstr>PowerPoint Presentation</vt:lpstr>
      <vt:lpstr>Therapy with Photons - I</vt:lpstr>
      <vt:lpstr>Therapy with Photons - II</vt:lpstr>
      <vt:lpstr>Therapy with Photons - III</vt:lpstr>
      <vt:lpstr>Therapy with Photons - IV</vt:lpstr>
      <vt:lpstr>Therapy with Photons - VI</vt:lpstr>
      <vt:lpstr>PowerPoint Presentation</vt:lpstr>
      <vt:lpstr>PowerPoint Presentation</vt:lpstr>
      <vt:lpstr>PowerPoint Presentation</vt:lpstr>
      <vt:lpstr>PowerPoint Presentation</vt:lpstr>
      <vt:lpstr>PowerPoint Presentation</vt:lpstr>
      <vt:lpstr>PowerPoint Presentation</vt:lpstr>
      <vt:lpstr>How to Produce Therapeutic Proton Beams</vt:lpstr>
      <vt:lpstr>How to Produce Therapeutic Carbon Beams</vt:lpstr>
      <vt:lpstr>PowerPoint Presentation</vt:lpstr>
      <vt:lpstr>PowerPoint Presentation</vt:lpstr>
      <vt:lpstr>PowerPoint Presentation</vt:lpstr>
      <vt:lpstr>PowerPoint Presentation</vt:lpstr>
      <vt:lpstr>Put Patient in Treatment position</vt:lpstr>
      <vt:lpstr>CBCT Localization</vt:lpstr>
      <vt:lpstr>Irradiate</vt:lpstr>
      <vt:lpstr>PowerPoint Presentation</vt:lpstr>
      <vt:lpstr>A Friendly Texan Patient quizzes Radiation Oncologist during On Treatment Visit </vt:lpstr>
      <vt:lpstr>A Friendly Texan Patient quizzes Radiation Oncologist during On Treatment Visit </vt:lpstr>
      <vt:lpstr>PowerPoint Presentation</vt:lpstr>
      <vt:lpstr>A Friendly Texan Patient quiz continues!</vt:lpstr>
      <vt:lpstr>One Size fits all is suboptimal – not a good answer to patients</vt:lpstr>
      <vt:lpstr>Radiation Oncologist Responds to Patient : Relax </vt:lpstr>
      <vt:lpstr>PowerPoint Presentation</vt:lpstr>
      <vt:lpstr>PowerPoint Presentation</vt:lpstr>
      <vt:lpstr>PowerPoint Presentation</vt:lpstr>
      <vt:lpstr>PowerPoint Presentation</vt:lpstr>
      <vt:lpstr>Smart trials</vt:lpstr>
      <vt:lpstr>PowerPoint Presentation</vt:lpstr>
      <vt:lpstr>PowerPoint Presentation</vt:lpstr>
      <vt:lpstr>THIS SHOULD TAKE CARE OF DATA ISSUE</vt:lpstr>
      <vt:lpstr>THIS SHOULD TAKE CARE OF DATA ISSUE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not so friendly discussion regarding getting MD to console to approve plan  </vt:lpstr>
      <vt:lpstr>So we quickly discovered the Heisenberg's principle of uncertainty of US medical doctors!</vt:lpstr>
      <vt:lpstr>Fundamental law of MD in clinic     Δx.Δt ≥ const</vt:lpstr>
      <vt:lpstr>Our software allows Δx to be ∞ hence Δt can be 0!!! </vt:lpstr>
      <vt:lpstr>Our software allows Δx to be ∞ hence Δt can be 0!!! </vt:lpstr>
      <vt:lpstr>Conclusion: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Background: Pediatric Anesthesia</vt:lpstr>
      <vt:lpstr>PowerPoint Presentation</vt:lpstr>
      <vt:lpstr>PowerPoint Presentation</vt:lpstr>
      <vt:lpstr>Background: PROMISE</vt:lpstr>
      <vt:lpstr>PROMISE: Preliminary Data- Results</vt:lpstr>
      <vt:lpstr>PROMISE 1.0</vt:lpstr>
      <vt:lpstr>PROMISE 1.0</vt:lpstr>
      <vt:lpstr>PROMISE 1.0</vt:lpstr>
      <vt:lpstr>PowerPoint Presentation</vt:lpstr>
      <vt:lpstr>Predict Lymph Node Malignancy</vt:lpstr>
      <vt:lpstr>Normal tissue dose sparing with INRT-AIR</vt:lpstr>
      <vt:lpstr>PowerPoint Presentation</vt:lpstr>
      <vt:lpstr>AI-Assisted Clinical Trial Screening  </vt:lpstr>
      <vt:lpstr>PowerPoint Presentation</vt:lpstr>
      <vt:lpstr>WE CANNOT DO THIS ALONE!</vt:lpstr>
      <vt:lpstr>PowerPoint Presentation</vt:lpstr>
      <vt:lpstr>PowerPoint Presentation</vt:lpstr>
      <vt:lpstr>PowerPoint Presentation</vt:lpstr>
      <vt:lpstr>PowerPoint Presentation</vt:lpstr>
      <vt:lpstr>PowerPoint Presentation</vt:lpstr>
      <vt:lpstr>Preliminary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Gouri Mohey</dc:creator>
  <cp:lastModifiedBy>Valerie Brunner</cp:lastModifiedBy>
  <cp:revision>158</cp:revision>
  <dcterms:created xsi:type="dcterms:W3CDTF">2018-05-21T16:03:12Z</dcterms:created>
  <dcterms:modified xsi:type="dcterms:W3CDTF">2025-03-07T08:12:38Z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0x0101008A6450A9E4435E4E89625FCBFCEA91FA</vt:lpwstr>
  </property>
</Properties>
</file>