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488" r:id="rId3"/>
    <p:sldId id="507" r:id="rId4"/>
    <p:sldId id="508" r:id="rId5"/>
    <p:sldId id="489" r:id="rId6"/>
    <p:sldId id="492" r:id="rId7"/>
    <p:sldId id="493" r:id="rId8"/>
    <p:sldId id="509" r:id="rId9"/>
    <p:sldId id="494" r:id="rId10"/>
    <p:sldId id="495" r:id="rId11"/>
    <p:sldId id="496" r:id="rId12"/>
    <p:sldId id="497" r:id="rId13"/>
    <p:sldId id="498" r:id="rId14"/>
    <p:sldId id="499" r:id="rId15"/>
    <p:sldId id="500" r:id="rId16"/>
    <p:sldId id="510" r:id="rId17"/>
    <p:sldId id="501" r:id="rId18"/>
    <p:sldId id="502" r:id="rId19"/>
    <p:sldId id="503" r:id="rId20"/>
    <p:sldId id="504" r:id="rId21"/>
    <p:sldId id="505" r:id="rId22"/>
    <p:sldId id="506" r:id="rId23"/>
    <p:sldId id="511" r:id="rId24"/>
    <p:sldId id="490" r:id="rId25"/>
    <p:sldId id="27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0D0D"/>
    <a:srgbClr val="D65929"/>
    <a:srgbClr val="FFFFFF"/>
    <a:srgbClr val="AEDBE4"/>
    <a:srgbClr val="00008B"/>
    <a:srgbClr val="A3B6EC"/>
    <a:srgbClr val="FF00FF"/>
    <a:srgbClr val="670154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E2208A-B299-4C99-A5F1-6021ED53B452}" v="11" dt="2025-03-25T08:47:24.089"/>
    <p1510:client id="{77B9CAA6-C189-F7DF-2D7F-C5AAEB3393F4}" v="11559" dt="2025-03-25T12:18:20.280"/>
    <p1510:client id="{8C80B223-7BC8-4B9D-87C2-E296AD8232E5}" v="13" dt="2025-03-26T06:45:49.223"/>
    <p1510:client id="{B0236BF7-61F5-3C4D-8D75-2070B194233A}" v="1221" dt="2025-03-25T17:42:19.966"/>
    <p1510:client id="{DD2A36E5-F082-B8C4-D2FE-3F2881B2D284}" v="2952" dt="2025-03-25T16:09:30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o Broggi" userId="S::giacomo.broggi@uniroma1.it::2e4d45a7-718c-4b9a-9add-2c2848abe4d2" providerId="AD" clId="Web-{B0236BF7-61F5-3C4D-8D75-2070B194233A}"/>
    <pc:docChg chg="addSld delSld modSld">
      <pc:chgData name="Giacomo Broggi" userId="S::giacomo.broggi@uniroma1.it::2e4d45a7-718c-4b9a-9add-2c2848abe4d2" providerId="AD" clId="Web-{B0236BF7-61F5-3C4D-8D75-2070B194233A}" dt="2025-03-25T17:42:19.966" v="715" actId="20577"/>
      <pc:docMkLst>
        <pc:docMk/>
      </pc:docMkLst>
      <pc:sldChg chg="modSp">
        <pc:chgData name="Giacomo Broggi" userId="S::giacomo.broggi@uniroma1.it::2e4d45a7-718c-4b9a-9add-2c2848abe4d2" providerId="AD" clId="Web-{B0236BF7-61F5-3C4D-8D75-2070B194233A}" dt="2025-03-25T16:13:18.021" v="1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B0236BF7-61F5-3C4D-8D75-2070B194233A}" dt="2025-03-25T16:13:18.021" v="1" actId="20577"/>
          <ac:spMkLst>
            <pc:docMk/>
            <pc:sldMk cId="291191851" sldId="256"/>
            <ac:spMk id="16" creationId="{C8DD82B8-2874-248A-14E6-EC73DD8F4E30}"/>
          </ac:spMkLst>
        </pc:spChg>
      </pc:sldChg>
      <pc:sldChg chg="modSp">
        <pc:chgData name="Giacomo Broggi" userId="S::giacomo.broggi@uniroma1.it::2e4d45a7-718c-4b9a-9add-2c2848abe4d2" providerId="AD" clId="Web-{B0236BF7-61F5-3C4D-8D75-2070B194233A}" dt="2025-03-25T17:29:55.580" v="587" actId="20577"/>
        <pc:sldMkLst>
          <pc:docMk/>
          <pc:sldMk cId="677391012" sldId="488"/>
        </pc:sldMkLst>
        <pc:spChg chg="mod">
          <ac:chgData name="Giacomo Broggi" userId="S::giacomo.broggi@uniroma1.it::2e4d45a7-718c-4b9a-9add-2c2848abe4d2" providerId="AD" clId="Web-{B0236BF7-61F5-3C4D-8D75-2070B194233A}" dt="2025-03-25T17:29:55.580" v="587" actId="20577"/>
          <ac:spMkLst>
            <pc:docMk/>
            <pc:sldMk cId="677391012" sldId="488"/>
            <ac:spMk id="3" creationId="{8717FE70-6D80-0FDF-28F3-718152BEDB69}"/>
          </ac:spMkLst>
        </pc:spChg>
      </pc:sldChg>
      <pc:sldChg chg="modSp">
        <pc:chgData name="Giacomo Broggi" userId="S::giacomo.broggi@uniroma1.it::2e4d45a7-718c-4b9a-9add-2c2848abe4d2" providerId="AD" clId="Web-{B0236BF7-61F5-3C4D-8D75-2070B194233A}" dt="2025-03-25T17:29:12.110" v="581" actId="20577"/>
        <pc:sldMkLst>
          <pc:docMk/>
          <pc:sldMk cId="301662052" sldId="490"/>
        </pc:sldMkLst>
        <pc:spChg chg="mod">
          <ac:chgData name="Giacomo Broggi" userId="S::giacomo.broggi@uniroma1.it::2e4d45a7-718c-4b9a-9add-2c2848abe4d2" providerId="AD" clId="Web-{B0236BF7-61F5-3C4D-8D75-2070B194233A}" dt="2025-03-25T17:28:51.172" v="579" actId="20577"/>
          <ac:spMkLst>
            <pc:docMk/>
            <pc:sldMk cId="301662052" sldId="490"/>
            <ac:spMk id="3" creationId="{2071CEB9-36F4-7F07-43B4-222EB0D6E1B8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7:29:12.110" v="581" actId="20577"/>
          <ac:spMkLst>
            <pc:docMk/>
            <pc:sldMk cId="301662052" sldId="490"/>
            <ac:spMk id="6" creationId="{22A6FFFA-57D7-A247-0E22-7240259E331C}"/>
          </ac:spMkLst>
        </pc:spChg>
      </pc:sldChg>
      <pc:sldChg chg="addSp modSp">
        <pc:chgData name="Giacomo Broggi" userId="S::giacomo.broggi@uniroma1.it::2e4d45a7-718c-4b9a-9add-2c2848abe4d2" providerId="AD" clId="Web-{B0236BF7-61F5-3C4D-8D75-2070B194233A}" dt="2025-03-25T16:22:59.085" v="102" actId="20577"/>
        <pc:sldMkLst>
          <pc:docMk/>
          <pc:sldMk cId="2691264395" sldId="494"/>
        </pc:sldMkLst>
        <pc:spChg chg="add mod">
          <ac:chgData name="Giacomo Broggi" userId="S::giacomo.broggi@uniroma1.it::2e4d45a7-718c-4b9a-9add-2c2848abe4d2" providerId="AD" clId="Web-{B0236BF7-61F5-3C4D-8D75-2070B194233A}" dt="2025-03-25T16:22:59.085" v="102" actId="20577"/>
          <ac:spMkLst>
            <pc:docMk/>
            <pc:sldMk cId="2691264395" sldId="494"/>
            <ac:spMk id="5" creationId="{F63F6FFF-C5AD-BDBA-A6EC-E0478DFA62D3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6:20:28.909" v="51" actId="14100"/>
          <ac:spMkLst>
            <pc:docMk/>
            <pc:sldMk cId="2691264395" sldId="494"/>
            <ac:spMk id="14" creationId="{6DFA4FCA-E3D9-1BC6-C1E4-84ADB4927E6C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6:16:27.792" v="14" actId="20577"/>
          <ac:spMkLst>
            <pc:docMk/>
            <pc:sldMk cId="2691264395" sldId="494"/>
            <ac:spMk id="18" creationId="{78E5DB4F-F9EA-CA6E-0497-15432FC7FDF8}"/>
          </ac:spMkLst>
        </pc:spChg>
      </pc:sldChg>
      <pc:sldChg chg="modSp">
        <pc:chgData name="Giacomo Broggi" userId="S::giacomo.broggi@uniroma1.it::2e4d45a7-718c-4b9a-9add-2c2848abe4d2" providerId="AD" clId="Web-{B0236BF7-61F5-3C4D-8D75-2070B194233A}" dt="2025-03-25T17:07:21.165" v="478" actId="20577"/>
        <pc:sldMkLst>
          <pc:docMk/>
          <pc:sldMk cId="4211095161" sldId="495"/>
        </pc:sldMkLst>
        <pc:spChg chg="mod">
          <ac:chgData name="Giacomo Broggi" userId="S::giacomo.broggi@uniroma1.it::2e4d45a7-718c-4b9a-9add-2c2848abe4d2" providerId="AD" clId="Web-{B0236BF7-61F5-3C4D-8D75-2070B194233A}" dt="2025-03-25T17:07:12.211" v="472" actId="20577"/>
          <ac:spMkLst>
            <pc:docMk/>
            <pc:sldMk cId="4211095161" sldId="495"/>
            <ac:spMk id="21" creationId="{3D2C8858-A2EA-078F-71B0-763459C69B89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7:07:21.165" v="478" actId="20577"/>
          <ac:spMkLst>
            <pc:docMk/>
            <pc:sldMk cId="4211095161" sldId="495"/>
            <ac:spMk id="28" creationId="{2BA2FEC4-1699-C71B-3C51-62B03C0699CE}"/>
          </ac:spMkLst>
        </pc:spChg>
      </pc:sldChg>
      <pc:sldChg chg="modSp">
        <pc:chgData name="Giacomo Broggi" userId="S::giacomo.broggi@uniroma1.it::2e4d45a7-718c-4b9a-9add-2c2848abe4d2" providerId="AD" clId="Web-{B0236BF7-61F5-3C4D-8D75-2070B194233A}" dt="2025-03-25T16:17:30.294" v="48" actId="20577"/>
        <pc:sldMkLst>
          <pc:docMk/>
          <pc:sldMk cId="3715162473" sldId="496"/>
        </pc:sldMkLst>
        <pc:spChg chg="mod">
          <ac:chgData name="Giacomo Broggi" userId="S::giacomo.broggi@uniroma1.it::2e4d45a7-718c-4b9a-9add-2c2848abe4d2" providerId="AD" clId="Web-{B0236BF7-61F5-3C4D-8D75-2070B194233A}" dt="2025-03-25T16:17:30.294" v="48" actId="20577"/>
          <ac:spMkLst>
            <pc:docMk/>
            <pc:sldMk cId="3715162473" sldId="496"/>
            <ac:spMk id="5" creationId="{082B8169-5718-81C0-268C-E6A50C3665B6}"/>
          </ac:spMkLst>
        </pc:spChg>
      </pc:sldChg>
      <pc:sldChg chg="addSp modSp">
        <pc:chgData name="Giacomo Broggi" userId="S::giacomo.broggi@uniroma1.it::2e4d45a7-718c-4b9a-9add-2c2848abe4d2" providerId="AD" clId="Web-{B0236BF7-61F5-3C4D-8D75-2070B194233A}" dt="2025-03-25T17:16:40.088" v="482" actId="1076"/>
        <pc:sldMkLst>
          <pc:docMk/>
          <pc:sldMk cId="860851821" sldId="499"/>
        </pc:sldMkLst>
        <pc:spChg chg="mod">
          <ac:chgData name="Giacomo Broggi" userId="S::giacomo.broggi@uniroma1.it::2e4d45a7-718c-4b9a-9add-2c2848abe4d2" providerId="AD" clId="Web-{B0236BF7-61F5-3C4D-8D75-2070B194233A}" dt="2025-03-25T16:39:08.349" v="122" actId="20577"/>
          <ac:spMkLst>
            <pc:docMk/>
            <pc:sldMk cId="860851821" sldId="499"/>
            <ac:spMk id="3" creationId="{4063587B-556F-44F2-ECB2-35E56C0F6EA4}"/>
          </ac:spMkLst>
        </pc:spChg>
        <pc:picChg chg="add mod">
          <ac:chgData name="Giacomo Broggi" userId="S::giacomo.broggi@uniroma1.it::2e4d45a7-718c-4b9a-9add-2c2848abe4d2" providerId="AD" clId="Web-{B0236BF7-61F5-3C4D-8D75-2070B194233A}" dt="2025-03-25T17:16:40.088" v="482" actId="1076"/>
          <ac:picMkLst>
            <pc:docMk/>
            <pc:sldMk cId="860851821" sldId="499"/>
            <ac:picMk id="5" creationId="{FC55A318-E642-4E37-7C4C-9C5542227F8B}"/>
          </ac:picMkLst>
        </pc:picChg>
        <pc:picChg chg="mod">
          <ac:chgData name="Giacomo Broggi" userId="S::giacomo.broggi@uniroma1.it::2e4d45a7-718c-4b9a-9add-2c2848abe4d2" providerId="AD" clId="Web-{B0236BF7-61F5-3C4D-8D75-2070B194233A}" dt="2025-03-25T17:16:40.072" v="481" actId="1076"/>
          <ac:picMkLst>
            <pc:docMk/>
            <pc:sldMk cId="860851821" sldId="499"/>
            <ac:picMk id="18" creationId="{DE5C9768-B003-4A50-F895-678F34192C03}"/>
          </ac:picMkLst>
        </pc:picChg>
        <pc:picChg chg="mod">
          <ac:chgData name="Giacomo Broggi" userId="S::giacomo.broggi@uniroma1.it::2e4d45a7-718c-4b9a-9add-2c2848abe4d2" providerId="AD" clId="Web-{B0236BF7-61F5-3C4D-8D75-2070B194233A}" dt="2025-03-25T16:38:59.598" v="120"/>
          <ac:picMkLst>
            <pc:docMk/>
            <pc:sldMk cId="860851821" sldId="499"/>
            <ac:picMk id="23" creationId="{9C597C63-8BEB-940B-3B57-AFA6CC588428}"/>
          </ac:picMkLst>
        </pc:picChg>
        <pc:picChg chg="mod">
          <ac:chgData name="Giacomo Broggi" userId="S::giacomo.broggi@uniroma1.it::2e4d45a7-718c-4b9a-9add-2c2848abe4d2" providerId="AD" clId="Web-{B0236BF7-61F5-3C4D-8D75-2070B194233A}" dt="2025-03-25T16:39:18.927" v="124"/>
          <ac:picMkLst>
            <pc:docMk/>
            <pc:sldMk cId="860851821" sldId="499"/>
            <ac:picMk id="24" creationId="{7652D273-8E60-470E-DEC1-EC6E2896C7AC}"/>
          </ac:picMkLst>
        </pc:picChg>
      </pc:sldChg>
      <pc:sldChg chg="addSp delSp modSp">
        <pc:chgData name="Giacomo Broggi" userId="S::giacomo.broggi@uniroma1.it::2e4d45a7-718c-4b9a-9add-2c2848abe4d2" providerId="AD" clId="Web-{B0236BF7-61F5-3C4D-8D75-2070B194233A}" dt="2025-03-25T17:42:19.966" v="715" actId="20577"/>
        <pc:sldMkLst>
          <pc:docMk/>
          <pc:sldMk cId="1204113396" sldId="500"/>
        </pc:sldMkLst>
        <pc:spChg chg="mod">
          <ac:chgData name="Giacomo Broggi" userId="S::giacomo.broggi@uniroma1.it::2e4d45a7-718c-4b9a-9add-2c2848abe4d2" providerId="AD" clId="Web-{B0236BF7-61F5-3C4D-8D75-2070B194233A}" dt="2025-03-25T16:48:08.318" v="262" actId="20577"/>
          <ac:spMkLst>
            <pc:docMk/>
            <pc:sldMk cId="1204113396" sldId="500"/>
            <ac:spMk id="5" creationId="{0FC0F5A7-66C8-10AE-19CB-E881F764D3A8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6:48:33.287" v="266" actId="20577"/>
          <ac:spMkLst>
            <pc:docMk/>
            <pc:sldMk cId="1204113396" sldId="500"/>
            <ac:spMk id="6" creationId="{48776553-737D-3E7E-EEED-6B6240F9D49A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3:07.546" v="361" actId="1076"/>
          <ac:spMkLst>
            <pc:docMk/>
            <pc:sldMk cId="1204113396" sldId="500"/>
            <ac:spMk id="7" creationId="{C4E256E8-6861-D1CD-00C0-717CE8D26542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6:48:57.741" v="270" actId="20577"/>
          <ac:spMkLst>
            <pc:docMk/>
            <pc:sldMk cId="1204113396" sldId="500"/>
            <ac:spMk id="8" creationId="{1DDC6B71-5D75-736B-6950-820615E34526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44:29.046" v="195" actId="14100"/>
          <ac:spMkLst>
            <pc:docMk/>
            <pc:sldMk cId="1204113396" sldId="500"/>
            <ac:spMk id="9" creationId="{72BCA0A5-0596-8B6F-B31B-D8AD47841C05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7:00:45.966" v="446" actId="20577"/>
          <ac:spMkLst>
            <pc:docMk/>
            <pc:sldMk cId="1204113396" sldId="500"/>
            <ac:spMk id="10" creationId="{8AE967C4-D2D2-EC10-3353-F1A9342A1CD7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7:01:36.686" v="463" actId="20577"/>
          <ac:spMkLst>
            <pc:docMk/>
            <pc:sldMk cId="1204113396" sldId="500"/>
            <ac:spMk id="11" creationId="{65B1682F-FD6A-BF51-FE29-61885D4FC858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44:40.374" v="199" actId="1076"/>
          <ac:spMkLst>
            <pc:docMk/>
            <pc:sldMk cId="1204113396" sldId="500"/>
            <ac:spMk id="12" creationId="{9FF38B5B-7FD8-211F-FF4A-E9F242CE213E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6:52:30.029" v="337" actId="1076"/>
          <ac:spMkLst>
            <pc:docMk/>
            <pc:sldMk cId="1204113396" sldId="500"/>
            <ac:spMk id="13" creationId="{2E414F85-3B0B-F769-004A-7B2B17D9E231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7:36:13.920" v="591" actId="20577"/>
          <ac:spMkLst>
            <pc:docMk/>
            <pc:sldMk cId="1204113396" sldId="500"/>
            <ac:spMk id="14" creationId="{FFDE7BC8-7005-CCD1-74EA-2513E0BEBDCF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6:53:07.530" v="360" actId="1076"/>
          <ac:spMkLst>
            <pc:docMk/>
            <pc:sldMk cId="1204113396" sldId="500"/>
            <ac:spMk id="15" creationId="{39197A18-6102-90D1-203B-DA57773A18CB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44:51.781" v="203" actId="1076"/>
          <ac:spMkLst>
            <pc:docMk/>
            <pc:sldMk cId="1204113396" sldId="500"/>
            <ac:spMk id="16" creationId="{3E65FA53-67D3-1376-95DA-5D2E62C3136C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52:29.951" v="334" actId="1076"/>
          <ac:spMkLst>
            <pc:docMk/>
            <pc:sldMk cId="1204113396" sldId="500"/>
            <ac:spMk id="18" creationId="{BD43CCE8-00D5-E72B-B480-2DD4DEFAEB6C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52:29.935" v="333" actId="1076"/>
          <ac:spMkLst>
            <pc:docMk/>
            <pc:sldMk cId="1204113396" sldId="500"/>
            <ac:spMk id="20" creationId="{1645D86D-8782-9783-6155-82F89E5C61A6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52:29.919" v="332" actId="1076"/>
          <ac:spMkLst>
            <pc:docMk/>
            <pc:sldMk cId="1204113396" sldId="500"/>
            <ac:spMk id="21" creationId="{42D43345-D949-88B7-6B47-ED7E233AA0D2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53:07.467" v="358" actId="1076"/>
          <ac:spMkLst>
            <pc:docMk/>
            <pc:sldMk cId="1204113396" sldId="500"/>
            <ac:spMk id="23" creationId="{D2F01452-8A69-BD16-637F-58B99E1341E3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53:07.452" v="357" actId="1076"/>
          <ac:spMkLst>
            <pc:docMk/>
            <pc:sldMk cId="1204113396" sldId="500"/>
            <ac:spMk id="24" creationId="{5DC4B05B-8FF2-78B5-A3A2-47F403965A91}"/>
          </ac:spMkLst>
        </pc:spChg>
        <pc:spChg chg="add mod ord">
          <ac:chgData name="Giacomo Broggi" userId="S::giacomo.broggi@uniroma1.it::2e4d45a7-718c-4b9a-9add-2c2848abe4d2" providerId="AD" clId="Web-{B0236BF7-61F5-3C4D-8D75-2070B194233A}" dt="2025-03-25T16:53:07.421" v="356" actId="1076"/>
          <ac:spMkLst>
            <pc:docMk/>
            <pc:sldMk cId="1204113396" sldId="500"/>
            <ac:spMk id="25" creationId="{F33E8113-344D-6C28-CC0D-5EC025D78ACD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1:28.402" v="304" actId="20577"/>
          <ac:spMkLst>
            <pc:docMk/>
            <pc:sldMk cId="1204113396" sldId="500"/>
            <ac:spMk id="26" creationId="{D81661BE-B5B6-BA3E-ECC2-CA6CD0D1ECEC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1:36.668" v="307" actId="20577"/>
          <ac:spMkLst>
            <pc:docMk/>
            <pc:sldMk cId="1204113396" sldId="500"/>
            <ac:spMk id="27" creationId="{24379501-ACEF-DB87-6B7D-280ACFC8B5AF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1:45.168" v="310" actId="20577"/>
          <ac:spMkLst>
            <pc:docMk/>
            <pc:sldMk cId="1204113396" sldId="500"/>
            <ac:spMk id="28" creationId="{6A8E55F1-839A-F2D9-6E82-760F389A4459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2:30.044" v="338" actId="1076"/>
          <ac:spMkLst>
            <pc:docMk/>
            <pc:sldMk cId="1204113396" sldId="500"/>
            <ac:spMk id="29" creationId="{860B4459-8189-ECC5-EE23-702DE6C189FE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2:30.076" v="339" actId="1076"/>
          <ac:spMkLst>
            <pc:docMk/>
            <pc:sldMk cId="1204113396" sldId="500"/>
            <ac:spMk id="30" creationId="{51200A15-FDF1-A0BA-3985-13E5454D5D3A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2:30.091" v="340" actId="1076"/>
          <ac:spMkLst>
            <pc:docMk/>
            <pc:sldMk cId="1204113396" sldId="500"/>
            <ac:spMk id="31" creationId="{62AFFA4D-6BA4-8B1A-EF73-EB2481FAF45A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3:07.577" v="362" actId="1076"/>
          <ac:spMkLst>
            <pc:docMk/>
            <pc:sldMk cId="1204113396" sldId="500"/>
            <ac:spMk id="32" creationId="{4E8832A0-3CC1-6DF1-88DE-39E0F421E7A0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3:07.592" v="363" actId="1076"/>
          <ac:spMkLst>
            <pc:docMk/>
            <pc:sldMk cId="1204113396" sldId="500"/>
            <ac:spMk id="33" creationId="{9E6EB9D7-8B1C-DCB1-B4E0-EC6C3A3CCD6F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6:53:07.624" v="364" actId="1076"/>
          <ac:spMkLst>
            <pc:docMk/>
            <pc:sldMk cId="1204113396" sldId="500"/>
            <ac:spMk id="34" creationId="{4462C195-4A1F-0A6A-31C6-CDD988E47E3C}"/>
          </ac:spMkLst>
        </pc:spChg>
        <pc:spChg chg="add del mod">
          <ac:chgData name="Giacomo Broggi" userId="S::giacomo.broggi@uniroma1.it::2e4d45a7-718c-4b9a-9add-2c2848abe4d2" providerId="AD" clId="Web-{B0236BF7-61F5-3C4D-8D75-2070B194233A}" dt="2025-03-25T17:01:39.123" v="464"/>
          <ac:spMkLst>
            <pc:docMk/>
            <pc:sldMk cId="1204113396" sldId="500"/>
            <ac:spMk id="47" creationId="{C91C1FDE-9026-08F9-0492-675DD57F99F9}"/>
          </ac:spMkLst>
        </pc:spChg>
        <pc:spChg chg="add mod">
          <ac:chgData name="Giacomo Broggi" userId="S::giacomo.broggi@uniroma1.it::2e4d45a7-718c-4b9a-9add-2c2848abe4d2" providerId="AD" clId="Web-{B0236BF7-61F5-3C4D-8D75-2070B194233A}" dt="2025-03-25T17:42:19.966" v="715" actId="20577"/>
          <ac:spMkLst>
            <pc:docMk/>
            <pc:sldMk cId="1204113396" sldId="500"/>
            <ac:spMk id="48" creationId="{90574591-9419-5A12-37A4-288A1D365534}"/>
          </ac:spMkLst>
        </pc:spChg>
        <pc:cxnChg chg="add mod">
          <ac:chgData name="Giacomo Broggi" userId="S::giacomo.broggi@uniroma1.it::2e4d45a7-718c-4b9a-9add-2c2848abe4d2" providerId="AD" clId="Web-{B0236BF7-61F5-3C4D-8D75-2070B194233A}" dt="2025-03-25T16:54:25.142" v="384" actId="1076"/>
          <ac:cxnSpMkLst>
            <pc:docMk/>
            <pc:sldMk cId="1204113396" sldId="500"/>
            <ac:cxnSpMk id="35" creationId="{9672D142-3EB2-9EC8-F859-46DEB95A4FC9}"/>
          </ac:cxnSpMkLst>
        </pc:cxnChg>
        <pc:cxnChg chg="add mod">
          <ac:chgData name="Giacomo Broggi" userId="S::giacomo.broggi@uniroma1.it::2e4d45a7-718c-4b9a-9add-2c2848abe4d2" providerId="AD" clId="Web-{B0236BF7-61F5-3C4D-8D75-2070B194233A}" dt="2025-03-25T16:54:32.267" v="386" actId="1076"/>
          <ac:cxnSpMkLst>
            <pc:docMk/>
            <pc:sldMk cId="1204113396" sldId="500"/>
            <ac:cxnSpMk id="36" creationId="{064D699F-E334-64C7-F984-BACFFDA62B25}"/>
          </ac:cxnSpMkLst>
        </pc:cxnChg>
        <pc:cxnChg chg="add mod">
          <ac:chgData name="Giacomo Broggi" userId="S::giacomo.broggi@uniroma1.it::2e4d45a7-718c-4b9a-9add-2c2848abe4d2" providerId="AD" clId="Web-{B0236BF7-61F5-3C4D-8D75-2070B194233A}" dt="2025-03-25T16:55:22.878" v="398" actId="1076"/>
          <ac:cxnSpMkLst>
            <pc:docMk/>
            <pc:sldMk cId="1204113396" sldId="500"/>
            <ac:cxnSpMk id="37" creationId="{2E28943A-B72C-22FD-E4BB-E2BD4064BAE3}"/>
          </ac:cxnSpMkLst>
        </pc:cxnChg>
        <pc:cxnChg chg="add mod">
          <ac:chgData name="Giacomo Broggi" userId="S::giacomo.broggi@uniroma1.it::2e4d45a7-718c-4b9a-9add-2c2848abe4d2" providerId="AD" clId="Web-{B0236BF7-61F5-3C4D-8D75-2070B194233A}" dt="2025-03-25T16:55:30.112" v="400" actId="1076"/>
          <ac:cxnSpMkLst>
            <pc:docMk/>
            <pc:sldMk cId="1204113396" sldId="500"/>
            <ac:cxnSpMk id="38" creationId="{FDCFB5F8-BCE9-1C2C-0CAA-971832CD148F}"/>
          </ac:cxnSpMkLst>
        </pc:cxnChg>
        <pc:cxnChg chg="add mod">
          <ac:chgData name="Giacomo Broggi" userId="S::giacomo.broggi@uniroma1.it::2e4d45a7-718c-4b9a-9add-2c2848abe4d2" providerId="AD" clId="Web-{B0236BF7-61F5-3C4D-8D75-2070B194233A}" dt="2025-03-25T16:55:44.769" v="403" actId="14100"/>
          <ac:cxnSpMkLst>
            <pc:docMk/>
            <pc:sldMk cId="1204113396" sldId="500"/>
            <ac:cxnSpMk id="39" creationId="{DF104401-6746-7400-BA6E-5B8ECF1284B6}"/>
          </ac:cxnSpMkLst>
        </pc:cxnChg>
        <pc:cxnChg chg="add mod">
          <ac:chgData name="Giacomo Broggi" userId="S::giacomo.broggi@uniroma1.it::2e4d45a7-718c-4b9a-9add-2c2848abe4d2" providerId="AD" clId="Web-{B0236BF7-61F5-3C4D-8D75-2070B194233A}" dt="2025-03-25T16:55:54.019" v="406" actId="14100"/>
          <ac:cxnSpMkLst>
            <pc:docMk/>
            <pc:sldMk cId="1204113396" sldId="500"/>
            <ac:cxnSpMk id="40" creationId="{16AE71AD-2BBF-B2C9-28AE-EFC3F03D0FB6}"/>
          </ac:cxnSpMkLst>
        </pc:cxnChg>
        <pc:cxnChg chg="add del mod">
          <ac:chgData name="Giacomo Broggi" userId="S::giacomo.broggi@uniroma1.it::2e4d45a7-718c-4b9a-9add-2c2848abe4d2" providerId="AD" clId="Web-{B0236BF7-61F5-3C4D-8D75-2070B194233A}" dt="2025-03-25T16:56:31.270" v="415"/>
          <ac:cxnSpMkLst>
            <pc:docMk/>
            <pc:sldMk cId="1204113396" sldId="500"/>
            <ac:cxnSpMk id="41" creationId="{0E65843A-DEA5-B0F9-88DA-B0C2A526C072}"/>
          </ac:cxnSpMkLst>
        </pc:cxnChg>
        <pc:cxnChg chg="add del mod">
          <ac:chgData name="Giacomo Broggi" userId="S::giacomo.broggi@uniroma1.it::2e4d45a7-718c-4b9a-9add-2c2848abe4d2" providerId="AD" clId="Web-{B0236BF7-61F5-3C4D-8D75-2070B194233A}" dt="2025-03-25T16:58:30.680" v="435"/>
          <ac:cxnSpMkLst>
            <pc:docMk/>
            <pc:sldMk cId="1204113396" sldId="500"/>
            <ac:cxnSpMk id="42" creationId="{B097775A-4E9D-5431-302E-BE61C8F0180A}"/>
          </ac:cxnSpMkLst>
        </pc:cxnChg>
        <pc:cxnChg chg="add del mod">
          <ac:chgData name="Giacomo Broggi" userId="S::giacomo.broggi@uniroma1.it::2e4d45a7-718c-4b9a-9add-2c2848abe4d2" providerId="AD" clId="Web-{B0236BF7-61F5-3C4D-8D75-2070B194233A}" dt="2025-03-25T16:58:30.024" v="434"/>
          <ac:cxnSpMkLst>
            <pc:docMk/>
            <pc:sldMk cId="1204113396" sldId="500"/>
            <ac:cxnSpMk id="43" creationId="{72797E56-2ED3-207B-0994-9977658BBDA9}"/>
          </ac:cxnSpMkLst>
        </pc:cxnChg>
        <pc:cxnChg chg="add del mod">
          <ac:chgData name="Giacomo Broggi" userId="S::giacomo.broggi@uniroma1.it::2e4d45a7-718c-4b9a-9add-2c2848abe4d2" providerId="AD" clId="Web-{B0236BF7-61F5-3C4D-8D75-2070B194233A}" dt="2025-03-25T16:58:32.071" v="436"/>
          <ac:cxnSpMkLst>
            <pc:docMk/>
            <pc:sldMk cId="1204113396" sldId="500"/>
            <ac:cxnSpMk id="44" creationId="{E184C95A-4C16-AB37-BFD7-A5C13EB91979}"/>
          </ac:cxnSpMkLst>
        </pc:cxnChg>
        <pc:cxnChg chg="add mod">
          <ac:chgData name="Giacomo Broggi" userId="S::giacomo.broggi@uniroma1.it::2e4d45a7-718c-4b9a-9add-2c2848abe4d2" providerId="AD" clId="Web-{B0236BF7-61F5-3C4D-8D75-2070B194233A}" dt="2025-03-25T16:58:51.150" v="442" actId="1076"/>
          <ac:cxnSpMkLst>
            <pc:docMk/>
            <pc:sldMk cId="1204113396" sldId="500"/>
            <ac:cxnSpMk id="45" creationId="{D81AC897-22FD-2C21-73FB-E2D172BFDA25}"/>
          </ac:cxnSpMkLst>
        </pc:cxnChg>
        <pc:cxnChg chg="add mod">
          <ac:chgData name="Giacomo Broggi" userId="S::giacomo.broggi@uniroma1.it::2e4d45a7-718c-4b9a-9add-2c2848abe4d2" providerId="AD" clId="Web-{B0236BF7-61F5-3C4D-8D75-2070B194233A}" dt="2025-03-25T16:59:04.369" v="445" actId="1076"/>
          <ac:cxnSpMkLst>
            <pc:docMk/>
            <pc:sldMk cId="1204113396" sldId="500"/>
            <ac:cxnSpMk id="46" creationId="{DD2937B8-6AFA-A3B7-7415-17623569160A}"/>
          </ac:cxnSpMkLst>
        </pc:cxnChg>
      </pc:sldChg>
      <pc:sldChg chg="modSp">
        <pc:chgData name="Giacomo Broggi" userId="S::giacomo.broggi@uniroma1.it::2e4d45a7-718c-4b9a-9add-2c2848abe4d2" providerId="AD" clId="Web-{B0236BF7-61F5-3C4D-8D75-2070B194233A}" dt="2025-03-25T17:22:11.129" v="503" actId="20577"/>
        <pc:sldMkLst>
          <pc:docMk/>
          <pc:sldMk cId="650847932" sldId="501"/>
        </pc:sldMkLst>
        <pc:spChg chg="mod">
          <ac:chgData name="Giacomo Broggi" userId="S::giacomo.broggi@uniroma1.it::2e4d45a7-718c-4b9a-9add-2c2848abe4d2" providerId="AD" clId="Web-{B0236BF7-61F5-3C4D-8D75-2070B194233A}" dt="2025-03-25T17:22:11.129" v="503" actId="20577"/>
          <ac:spMkLst>
            <pc:docMk/>
            <pc:sldMk cId="650847932" sldId="501"/>
            <ac:spMk id="3" creationId="{48447F8F-EB8D-CE7D-7413-75F9093705DD}"/>
          </ac:spMkLst>
        </pc:spChg>
      </pc:sldChg>
      <pc:sldChg chg="modSp">
        <pc:chgData name="Giacomo Broggi" userId="S::giacomo.broggi@uniroma1.it::2e4d45a7-718c-4b9a-9add-2c2848abe4d2" providerId="AD" clId="Web-{B0236BF7-61F5-3C4D-8D75-2070B194233A}" dt="2025-03-25T17:31:27.927" v="589" actId="20577"/>
        <pc:sldMkLst>
          <pc:docMk/>
          <pc:sldMk cId="243355859" sldId="503"/>
        </pc:sldMkLst>
        <pc:spChg chg="mod">
          <ac:chgData name="Giacomo Broggi" userId="S::giacomo.broggi@uniroma1.it::2e4d45a7-718c-4b9a-9add-2c2848abe4d2" providerId="AD" clId="Web-{B0236BF7-61F5-3C4D-8D75-2070B194233A}" dt="2025-03-25T17:23:03.240" v="507" actId="20577"/>
          <ac:spMkLst>
            <pc:docMk/>
            <pc:sldMk cId="243355859" sldId="503"/>
            <ac:spMk id="3" creationId="{97A65C64-C41F-C47F-0BD1-B03F5A8EDF47}"/>
          </ac:spMkLst>
        </pc:spChg>
        <pc:spChg chg="mod">
          <ac:chgData name="Giacomo Broggi" userId="S::giacomo.broggi@uniroma1.it::2e4d45a7-718c-4b9a-9add-2c2848abe4d2" providerId="AD" clId="Web-{B0236BF7-61F5-3C4D-8D75-2070B194233A}" dt="2025-03-25T17:31:27.927" v="589" actId="20577"/>
          <ac:spMkLst>
            <pc:docMk/>
            <pc:sldMk cId="243355859" sldId="503"/>
            <ac:spMk id="10" creationId="{64C8F18C-925B-60C9-F9DA-5385CA787B2B}"/>
          </ac:spMkLst>
        </pc:spChg>
        <pc:picChg chg="mod">
          <ac:chgData name="Giacomo Broggi" userId="S::giacomo.broggi@uniroma1.it::2e4d45a7-718c-4b9a-9add-2c2848abe4d2" providerId="AD" clId="Web-{B0236BF7-61F5-3C4D-8D75-2070B194233A}" dt="2025-03-25T17:22:38.161" v="504" actId="1076"/>
          <ac:picMkLst>
            <pc:docMk/>
            <pc:sldMk cId="243355859" sldId="503"/>
            <ac:picMk id="8" creationId="{9FCFE557-883F-BCC8-C9D4-166E6E48BD1D}"/>
          </ac:picMkLst>
        </pc:picChg>
      </pc:sldChg>
      <pc:sldChg chg="delSp modSp">
        <pc:chgData name="Giacomo Broggi" userId="S::giacomo.broggi@uniroma1.it::2e4d45a7-718c-4b9a-9add-2c2848abe4d2" providerId="AD" clId="Web-{B0236BF7-61F5-3C4D-8D75-2070B194233A}" dt="2025-03-25T17:26:01.448" v="568" actId="1076"/>
        <pc:sldMkLst>
          <pc:docMk/>
          <pc:sldMk cId="3000787989" sldId="504"/>
        </pc:sldMkLst>
        <pc:spChg chg="mod">
          <ac:chgData name="Giacomo Broggi" userId="S::giacomo.broggi@uniroma1.it::2e4d45a7-718c-4b9a-9add-2c2848abe4d2" providerId="AD" clId="Web-{B0236BF7-61F5-3C4D-8D75-2070B194233A}" dt="2025-03-25T17:25:59.823" v="567" actId="20577"/>
          <ac:spMkLst>
            <pc:docMk/>
            <pc:sldMk cId="3000787989" sldId="504"/>
            <ac:spMk id="11" creationId="{8AD2EC18-AEA6-3A30-5E14-517D6B707996}"/>
          </ac:spMkLst>
        </pc:spChg>
        <pc:picChg chg="mod">
          <ac:chgData name="Giacomo Broggi" userId="S::giacomo.broggi@uniroma1.it::2e4d45a7-718c-4b9a-9add-2c2848abe4d2" providerId="AD" clId="Web-{B0236BF7-61F5-3C4D-8D75-2070B194233A}" dt="2025-03-25T17:26:01.448" v="568" actId="1076"/>
          <ac:picMkLst>
            <pc:docMk/>
            <pc:sldMk cId="3000787989" sldId="504"/>
            <ac:picMk id="5" creationId="{754A28FF-3C9A-4A08-38B0-0A6AA044EBBE}"/>
          </ac:picMkLst>
        </pc:picChg>
        <pc:picChg chg="del">
          <ac:chgData name="Giacomo Broggi" userId="S::giacomo.broggi@uniroma1.it::2e4d45a7-718c-4b9a-9add-2c2848abe4d2" providerId="AD" clId="Web-{B0236BF7-61F5-3C4D-8D75-2070B194233A}" dt="2025-03-25T17:24:41.415" v="535"/>
          <ac:picMkLst>
            <pc:docMk/>
            <pc:sldMk cId="3000787989" sldId="504"/>
            <ac:picMk id="12" creationId="{E2D10F25-C90B-4E88-0C0E-A023214CE4E4}"/>
          </ac:picMkLst>
        </pc:picChg>
        <pc:picChg chg="del">
          <ac:chgData name="Giacomo Broggi" userId="S::giacomo.broggi@uniroma1.it::2e4d45a7-718c-4b9a-9add-2c2848abe4d2" providerId="AD" clId="Web-{B0236BF7-61F5-3C4D-8D75-2070B194233A}" dt="2025-03-25T17:24:41.415" v="534"/>
          <ac:picMkLst>
            <pc:docMk/>
            <pc:sldMk cId="3000787989" sldId="504"/>
            <ac:picMk id="13" creationId="{E0BC7829-9C27-B993-4A95-79844FF4F0BB}"/>
          </ac:picMkLst>
        </pc:picChg>
      </pc:sldChg>
      <pc:sldChg chg="modSp">
        <pc:chgData name="Giacomo Broggi" userId="S::giacomo.broggi@uniroma1.it::2e4d45a7-718c-4b9a-9add-2c2848abe4d2" providerId="AD" clId="Web-{B0236BF7-61F5-3C4D-8D75-2070B194233A}" dt="2025-03-25T17:26:27.402" v="570" actId="20577"/>
        <pc:sldMkLst>
          <pc:docMk/>
          <pc:sldMk cId="607089365" sldId="505"/>
        </pc:sldMkLst>
        <pc:spChg chg="mod">
          <ac:chgData name="Giacomo Broggi" userId="S::giacomo.broggi@uniroma1.it::2e4d45a7-718c-4b9a-9add-2c2848abe4d2" providerId="AD" clId="Web-{B0236BF7-61F5-3C4D-8D75-2070B194233A}" dt="2025-03-25T17:26:27.402" v="570" actId="20577"/>
          <ac:spMkLst>
            <pc:docMk/>
            <pc:sldMk cId="607089365" sldId="505"/>
            <ac:spMk id="8" creationId="{EC8E843D-9455-9CF4-7B57-601A777810C9}"/>
          </ac:spMkLst>
        </pc:spChg>
      </pc:sldChg>
      <pc:sldChg chg="add del">
        <pc:chgData name="Giacomo Broggi" userId="S::giacomo.broggi@uniroma1.it::2e4d45a7-718c-4b9a-9add-2c2848abe4d2" providerId="AD" clId="Web-{B0236BF7-61F5-3C4D-8D75-2070B194233A}" dt="2025-03-25T17:29:19.157" v="583"/>
        <pc:sldMkLst>
          <pc:docMk/>
          <pc:sldMk cId="163369998" sldId="507"/>
        </pc:sldMkLst>
      </pc:sldChg>
    </pc:docChg>
  </pc:docChgLst>
  <pc:docChgLst>
    <pc:chgData name="Giacomo Broggi" userId="S::giacomo.broggi@uniroma1.it::2e4d45a7-718c-4b9a-9add-2c2848abe4d2" providerId="AD" clId="Web-{77B9CAA6-C189-F7DF-2D7F-C5AAEB3393F4}"/>
    <pc:docChg chg="addSld delSld modSld">
      <pc:chgData name="Giacomo Broggi" userId="S::giacomo.broggi@uniroma1.it::2e4d45a7-718c-4b9a-9add-2c2848abe4d2" providerId="AD" clId="Web-{77B9CAA6-C189-F7DF-2D7F-C5AAEB3393F4}" dt="2025-03-25T12:18:19.374" v="6167" actId="20577"/>
      <pc:docMkLst>
        <pc:docMk/>
      </pc:docMkLst>
      <pc:sldChg chg="modSp">
        <pc:chgData name="Giacomo Broggi" userId="S::giacomo.broggi@uniroma1.it::2e4d45a7-718c-4b9a-9add-2c2848abe4d2" providerId="AD" clId="Web-{77B9CAA6-C189-F7DF-2D7F-C5AAEB3393F4}" dt="2025-03-25T11:18:01.226" v="5163" actId="14100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77B9CAA6-C189-F7DF-2D7F-C5AAEB3393F4}" dt="2025-03-25T11:18:01.226" v="5163" actId="14100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11:17:44.976" v="5149" actId="14100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11:17:06.381" v="5125" actId="20577"/>
          <ac:spMkLst>
            <pc:docMk/>
            <pc:sldMk cId="291191851" sldId="256"/>
            <ac:spMk id="16" creationId="{C8DD82B8-2874-248A-14E6-EC73DD8F4E30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11:14:51.114" v="5121" actId="20577"/>
          <ac:spMkLst>
            <pc:docMk/>
            <pc:sldMk cId="291191851" sldId="256"/>
            <ac:spMk id="21" creationId="{FF84D2C2-3F65-E9F4-5CCF-0C9612BBB4D0}"/>
          </ac:spMkLst>
        </pc:spChg>
      </pc:sldChg>
      <pc:sldChg chg="addSp modSp">
        <pc:chgData name="Giacomo Broggi" userId="S::giacomo.broggi@uniroma1.it::2e4d45a7-718c-4b9a-9add-2c2848abe4d2" providerId="AD" clId="Web-{77B9CAA6-C189-F7DF-2D7F-C5AAEB3393F4}" dt="2025-03-25T11:24:29.763" v="5214" actId="20577"/>
        <pc:sldMkLst>
          <pc:docMk/>
          <pc:sldMk cId="2675194004" sldId="489"/>
        </pc:sldMkLst>
        <pc:spChg chg="add mod">
          <ac:chgData name="Giacomo Broggi" userId="S::giacomo.broggi@uniroma1.it::2e4d45a7-718c-4b9a-9add-2c2848abe4d2" providerId="AD" clId="Web-{77B9CAA6-C189-F7DF-2D7F-C5AAEB3393F4}" dt="2025-03-25T11:24:29.763" v="5214" actId="20577"/>
          <ac:spMkLst>
            <pc:docMk/>
            <pc:sldMk cId="2675194004" sldId="489"/>
            <ac:spMk id="3" creationId="{A5FD552F-7FBB-8094-2086-B3A93E41C10E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08:51:29.640" v="6" actId="20577"/>
          <ac:spMkLst>
            <pc:docMk/>
            <pc:sldMk cId="2675194004" sldId="489"/>
            <ac:spMk id="4" creationId="{CC169AA9-68F9-05E8-C5CA-C5FCE7F93F95}"/>
          </ac:spMkLst>
        </pc:spChg>
        <pc:picChg chg="add mod">
          <ac:chgData name="Giacomo Broggi" userId="S::giacomo.broggi@uniroma1.it::2e4d45a7-718c-4b9a-9add-2c2848abe4d2" providerId="AD" clId="Web-{77B9CAA6-C189-F7DF-2D7F-C5AAEB3393F4}" dt="2025-03-25T09:06:18.825" v="460" actId="1076"/>
          <ac:picMkLst>
            <pc:docMk/>
            <pc:sldMk cId="2675194004" sldId="489"/>
            <ac:picMk id="5" creationId="{6B78ADC7-0448-CCFD-59F9-EF828FA1C14D}"/>
          </ac:picMkLst>
        </pc:picChg>
      </pc:sldChg>
      <pc:sldChg chg="addSp modSp">
        <pc:chgData name="Giacomo Broggi" userId="S::giacomo.broggi@uniroma1.it::2e4d45a7-718c-4b9a-9add-2c2848abe4d2" providerId="AD" clId="Web-{77B9CAA6-C189-F7DF-2D7F-C5AAEB3393F4}" dt="2025-03-25T11:12:47.768" v="5003" actId="20577"/>
        <pc:sldMkLst>
          <pc:docMk/>
          <pc:sldMk cId="301662052" sldId="490"/>
        </pc:sldMkLst>
        <pc:spChg chg="add mod">
          <ac:chgData name="Giacomo Broggi" userId="S::giacomo.broggi@uniroma1.it::2e4d45a7-718c-4b9a-9add-2c2848abe4d2" providerId="AD" clId="Web-{77B9CAA6-C189-F7DF-2D7F-C5AAEB3393F4}" dt="2025-03-25T11:08:08.514" v="4741" actId="20577"/>
          <ac:spMkLst>
            <pc:docMk/>
            <pc:sldMk cId="301662052" sldId="490"/>
            <ac:spMk id="3" creationId="{2071CEB9-36F4-7F07-43B4-222EB0D6E1B8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1:08:18.545" v="4744" actId="20577"/>
          <ac:spMkLst>
            <pc:docMk/>
            <pc:sldMk cId="301662052" sldId="490"/>
            <ac:spMk id="5" creationId="{FF519A3E-3671-9528-8796-8FF83C2EFCD1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1:12:47.768" v="5003" actId="20577"/>
          <ac:spMkLst>
            <pc:docMk/>
            <pc:sldMk cId="301662052" sldId="490"/>
            <ac:spMk id="6" creationId="{22A6FFFA-57D7-A247-0E22-7240259E331C}"/>
          </ac:spMkLst>
        </pc:spChg>
      </pc:sldChg>
      <pc:sldChg chg="del">
        <pc:chgData name="Giacomo Broggi" userId="S::giacomo.broggi@uniroma1.it::2e4d45a7-718c-4b9a-9add-2c2848abe4d2" providerId="AD" clId="Web-{77B9CAA6-C189-F7DF-2D7F-C5AAEB3393F4}" dt="2025-03-25T11:19:22.680" v="5164"/>
        <pc:sldMkLst>
          <pc:docMk/>
          <pc:sldMk cId="445653761" sldId="491"/>
        </pc:sldMkLst>
      </pc:sldChg>
      <pc:sldChg chg="addSp delSp modSp add replId">
        <pc:chgData name="Giacomo Broggi" userId="S::giacomo.broggi@uniroma1.it::2e4d45a7-718c-4b9a-9add-2c2848abe4d2" providerId="AD" clId="Web-{77B9CAA6-C189-F7DF-2D7F-C5AAEB3393F4}" dt="2025-03-25T09:23:03.090" v="925" actId="1076"/>
        <pc:sldMkLst>
          <pc:docMk/>
          <pc:sldMk cId="1806556547" sldId="492"/>
        </pc:sldMkLst>
        <pc:spChg chg="mod">
          <ac:chgData name="Giacomo Broggi" userId="S::giacomo.broggi@uniroma1.it::2e4d45a7-718c-4b9a-9add-2c2848abe4d2" providerId="AD" clId="Web-{77B9CAA6-C189-F7DF-2D7F-C5AAEB3393F4}" dt="2025-03-25T09:13:16.066" v="670" actId="20577"/>
          <ac:spMkLst>
            <pc:docMk/>
            <pc:sldMk cId="1806556547" sldId="492"/>
            <ac:spMk id="3" creationId="{ADE98CB8-EBF2-7EB3-67FE-6BA54CB1B89D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09:22:10.699" v="917" actId="20577"/>
          <ac:spMkLst>
            <pc:docMk/>
            <pc:sldMk cId="1806556547" sldId="492"/>
            <ac:spMk id="4" creationId="{3A9EA1D7-CD63-BDF7-DD1B-1794C3AFAC51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12:28.596" v="658" actId="1076"/>
          <ac:spMkLst>
            <pc:docMk/>
            <pc:sldMk cId="1806556547" sldId="492"/>
            <ac:spMk id="8" creationId="{3321FD79-15FF-94D1-8CC2-70258177180C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09:14:27.176" v="720"/>
          <ac:spMkLst>
            <pc:docMk/>
            <pc:sldMk cId="1806556547" sldId="492"/>
            <ac:spMk id="10" creationId="{A3D3F078-3876-A6E1-807A-4D09279C8E42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14:47.255" v="727" actId="1076"/>
          <ac:spMkLst>
            <pc:docMk/>
            <pc:sldMk cId="1806556547" sldId="492"/>
            <ac:spMk id="11" creationId="{2B7F81AE-C2C8-2834-AB92-832F1158F22B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22:10.418" v="916" actId="20577"/>
          <ac:spMkLst>
            <pc:docMk/>
            <pc:sldMk cId="1806556547" sldId="492"/>
            <ac:spMk id="12" creationId="{3C40F40D-06E8-8179-886D-BC4CC5A1D01C}"/>
          </ac:spMkLst>
        </pc:spChg>
        <pc:picChg chg="del">
          <ac:chgData name="Giacomo Broggi" userId="S::giacomo.broggi@uniroma1.it::2e4d45a7-718c-4b9a-9add-2c2848abe4d2" providerId="AD" clId="Web-{77B9CAA6-C189-F7DF-2D7F-C5AAEB3393F4}" dt="2025-03-25T09:06:54.701" v="462"/>
          <ac:picMkLst>
            <pc:docMk/>
            <pc:sldMk cId="1806556547" sldId="492"/>
            <ac:picMk id="5" creationId="{358F18B6-A8CF-54FC-D3A4-5332592D735D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10:25.532" v="599" actId="1076"/>
          <ac:picMkLst>
            <pc:docMk/>
            <pc:sldMk cId="1806556547" sldId="492"/>
            <ac:picMk id="6" creationId="{E33C2D1A-5275-2821-C45C-740E67B6C501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23:03.059" v="924" actId="1076"/>
          <ac:picMkLst>
            <pc:docMk/>
            <pc:sldMk cId="1806556547" sldId="492"/>
            <ac:picMk id="13" creationId="{F9DBD743-6FC9-9E88-30D8-1CE180D37DCA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23:03.090" v="925" actId="1076"/>
          <ac:picMkLst>
            <pc:docMk/>
            <pc:sldMk cId="1806556547" sldId="492"/>
            <ac:picMk id="14" creationId="{BA906040-1462-162A-8F96-0A2CA27D29D9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09:33:12.678" v="1104" actId="1076"/>
        <pc:sldMkLst>
          <pc:docMk/>
          <pc:sldMk cId="1648212583" sldId="493"/>
        </pc:sldMkLst>
        <pc:spChg chg="del">
          <ac:chgData name="Giacomo Broggi" userId="S::giacomo.broggi@uniroma1.it::2e4d45a7-718c-4b9a-9add-2c2848abe4d2" providerId="AD" clId="Web-{77B9CAA6-C189-F7DF-2D7F-C5AAEB3393F4}" dt="2025-03-25T09:24:09.935" v="930"/>
          <ac:spMkLst>
            <pc:docMk/>
            <pc:sldMk cId="1648212583" sldId="493"/>
            <ac:spMk id="3" creationId="{0A813566-5677-3993-F584-E120D9DC6BA1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09:24:09.935" v="928"/>
          <ac:spMkLst>
            <pc:docMk/>
            <pc:sldMk cId="1648212583" sldId="493"/>
            <ac:spMk id="8" creationId="{30E90F1A-5D2C-78C0-F02F-75ACBE5A521B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33:07.975" v="1103" actId="20577"/>
          <ac:spMkLst>
            <pc:docMk/>
            <pc:sldMk cId="1648212583" sldId="493"/>
            <ac:spMk id="10" creationId="{C9F84227-E4A2-123A-E9C0-E7A0DCFDAE23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09:24:09.935" v="927"/>
          <ac:spMkLst>
            <pc:docMk/>
            <pc:sldMk cId="1648212583" sldId="493"/>
            <ac:spMk id="11" creationId="{E85C5B1B-DC53-3EBA-D141-EDFA57B774F0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09:25:55.546" v="1066" actId="20577"/>
          <ac:spMkLst>
            <pc:docMk/>
            <pc:sldMk cId="1648212583" sldId="493"/>
            <ac:spMk id="12" creationId="{D67CEAD5-71D8-8C0A-A937-CFCEADB8E850}"/>
          </ac:spMkLst>
        </pc:spChg>
        <pc:picChg chg="add mod modCrop">
          <ac:chgData name="Giacomo Broggi" userId="S::giacomo.broggi@uniroma1.it::2e4d45a7-718c-4b9a-9add-2c2848abe4d2" providerId="AD" clId="Web-{77B9CAA6-C189-F7DF-2D7F-C5AAEB3393F4}" dt="2025-03-25T09:33:12.678" v="1104" actId="1076"/>
          <ac:picMkLst>
            <pc:docMk/>
            <pc:sldMk cId="1648212583" sldId="493"/>
            <ac:picMk id="5" creationId="{25384259-A4F9-E025-7E21-2A02F12ED1C9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09:24:09.935" v="929"/>
          <ac:picMkLst>
            <pc:docMk/>
            <pc:sldMk cId="1648212583" sldId="493"/>
            <ac:picMk id="6" creationId="{6A31DBFF-CA22-DCFF-3945-6F4718909DFA}"/>
          </ac:picMkLst>
        </pc:picChg>
        <pc:picChg chg="mod">
          <ac:chgData name="Giacomo Broggi" userId="S::giacomo.broggi@uniroma1.it::2e4d45a7-718c-4b9a-9add-2c2848abe4d2" providerId="AD" clId="Web-{77B9CAA6-C189-F7DF-2D7F-C5AAEB3393F4}" dt="2025-03-25T09:24:37.967" v="944" actId="1076"/>
          <ac:picMkLst>
            <pc:docMk/>
            <pc:sldMk cId="1648212583" sldId="493"/>
            <ac:picMk id="13" creationId="{AD2224B3-2E76-535C-334E-4A51A0E82583}"/>
          </ac:picMkLst>
        </pc:picChg>
        <pc:picChg chg="mod">
          <ac:chgData name="Giacomo Broggi" userId="S::giacomo.broggi@uniroma1.it::2e4d45a7-718c-4b9a-9add-2c2848abe4d2" providerId="AD" clId="Web-{77B9CAA6-C189-F7DF-2D7F-C5AAEB3393F4}" dt="2025-03-25T09:24:37.967" v="945" actId="1076"/>
          <ac:picMkLst>
            <pc:docMk/>
            <pc:sldMk cId="1648212583" sldId="493"/>
            <ac:picMk id="14" creationId="{3A97085B-438A-E299-75DA-033CE81B120A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1:21:32.729" v="5202" actId="20577"/>
        <pc:sldMkLst>
          <pc:docMk/>
          <pc:sldMk cId="2691264395" sldId="494"/>
        </pc:sldMkLst>
        <pc:spChg chg="add mod">
          <ac:chgData name="Giacomo Broggi" userId="S::giacomo.broggi@uniroma1.it::2e4d45a7-718c-4b9a-9add-2c2848abe4d2" providerId="AD" clId="Web-{77B9CAA6-C189-F7DF-2D7F-C5AAEB3393F4}" dt="2025-03-25T11:21:32.729" v="5202" actId="20577"/>
          <ac:spMkLst>
            <pc:docMk/>
            <pc:sldMk cId="2691264395" sldId="494"/>
            <ac:spMk id="3" creationId="{4C8D0933-245C-5CF2-1DDD-58B4303037CA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09:35:29.149" v="1122" actId="14100"/>
          <ac:spMkLst>
            <pc:docMk/>
            <pc:sldMk cId="2691264395" sldId="494"/>
            <ac:spMk id="4" creationId="{612E22BA-42F1-A4F3-B589-6B4F153A6954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09:35:53.352" v="1153" actId="1076"/>
          <ac:spMkLst>
            <pc:docMk/>
            <pc:sldMk cId="2691264395" sldId="494"/>
            <ac:spMk id="10" creationId="{B5C20381-B97D-20BD-1DBB-A0FD558B6E99}"/>
          </ac:spMkLst>
        </pc:spChg>
        <pc:spChg chg="del mod">
          <ac:chgData name="Giacomo Broggi" userId="S::giacomo.broggi@uniroma1.it::2e4d45a7-718c-4b9a-9add-2c2848abe4d2" providerId="AD" clId="Web-{77B9CAA6-C189-F7DF-2D7F-C5AAEB3393F4}" dt="2025-03-25T09:35:40.821" v="1151"/>
          <ac:spMkLst>
            <pc:docMk/>
            <pc:sldMk cId="2691264395" sldId="494"/>
            <ac:spMk id="12" creationId="{880F50A3-8F2D-986A-5D27-E9599857D3D8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40:32.263" v="1408" actId="20577"/>
          <ac:spMkLst>
            <pc:docMk/>
            <pc:sldMk cId="2691264395" sldId="494"/>
            <ac:spMk id="16" creationId="{B704AD24-7E46-B13E-F064-C23C99C0BB08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41:44.967" v="1473" actId="20577"/>
          <ac:spMkLst>
            <pc:docMk/>
            <pc:sldMk cId="2691264395" sldId="494"/>
            <ac:spMk id="18" creationId="{78E5DB4F-F9EA-CA6E-0497-15432FC7FDF8}"/>
          </ac:spMkLst>
        </pc:spChg>
        <pc:picChg chg="mod">
          <ac:chgData name="Giacomo Broggi" userId="S::giacomo.broggi@uniroma1.it::2e4d45a7-718c-4b9a-9add-2c2848abe4d2" providerId="AD" clId="Web-{77B9CAA6-C189-F7DF-2D7F-C5AAEB3393F4}" dt="2025-03-25T09:35:53.337" v="1152" actId="1076"/>
          <ac:picMkLst>
            <pc:docMk/>
            <pc:sldMk cId="2691264395" sldId="494"/>
            <ac:picMk id="5" creationId="{23CEDC62-B04E-5FB8-E96D-0B5DF4B4AD68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37:17.807" v="1275" actId="1076"/>
          <ac:picMkLst>
            <pc:docMk/>
            <pc:sldMk cId="2691264395" sldId="494"/>
            <ac:picMk id="6" creationId="{0BA0D69F-BDAF-E677-E608-76C9FDA0FA3C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39:31.668" v="1382" actId="1076"/>
          <ac:picMkLst>
            <pc:docMk/>
            <pc:sldMk cId="2691264395" sldId="494"/>
            <ac:picMk id="8" creationId="{DE780AC8-201F-E44D-0987-44883110BBA1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39:31.684" v="1383" actId="1076"/>
          <ac:picMkLst>
            <pc:docMk/>
            <pc:sldMk cId="2691264395" sldId="494"/>
            <ac:picMk id="11" creationId="{DDAB1A77-9C7B-BA3C-E3AB-FA4D820E1F6F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09:35:31.727" v="1124"/>
          <ac:picMkLst>
            <pc:docMk/>
            <pc:sldMk cId="2691264395" sldId="494"/>
            <ac:picMk id="13" creationId="{EC7BDC36-93DF-1DB5-D7ED-371DD7614F82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09:35:31.727" v="1123"/>
          <ac:picMkLst>
            <pc:docMk/>
            <pc:sldMk cId="2691264395" sldId="494"/>
            <ac:picMk id="14" creationId="{FC0088B0-3789-21DA-56AB-B1F7CD8CDEC8}"/>
          </ac:picMkLst>
        </pc:picChg>
      </pc:sldChg>
      <pc:sldChg chg="add del replId">
        <pc:chgData name="Giacomo Broggi" userId="S::giacomo.broggi@uniroma1.it::2e4d45a7-718c-4b9a-9add-2c2848abe4d2" providerId="AD" clId="Web-{77B9CAA6-C189-F7DF-2D7F-C5AAEB3393F4}" dt="2025-03-25T09:39:05.889" v="1377"/>
        <pc:sldMkLst>
          <pc:docMk/>
          <pc:sldMk cId="3090863331" sldId="495"/>
        </pc:sldMkLst>
      </pc:sldChg>
      <pc:sldChg chg="addSp delSp modSp add replId">
        <pc:chgData name="Giacomo Broggi" userId="S::giacomo.broggi@uniroma1.it::2e4d45a7-718c-4b9a-9add-2c2848abe4d2" providerId="AD" clId="Web-{77B9CAA6-C189-F7DF-2D7F-C5AAEB3393F4}" dt="2025-03-25T10:01:21.641" v="2239" actId="1076"/>
        <pc:sldMkLst>
          <pc:docMk/>
          <pc:sldMk cId="4211095161" sldId="495"/>
        </pc:sldMkLst>
        <pc:spChg chg="mod">
          <ac:chgData name="Giacomo Broggi" userId="S::giacomo.broggi@uniroma1.it::2e4d45a7-718c-4b9a-9add-2c2848abe4d2" providerId="AD" clId="Web-{77B9CAA6-C189-F7DF-2D7F-C5AAEB3393F4}" dt="2025-03-25T09:52:29.571" v="1970" actId="20577"/>
          <ac:spMkLst>
            <pc:docMk/>
            <pc:sldMk cId="4211095161" sldId="495"/>
            <ac:spMk id="3" creationId="{372137C5-3D66-1292-DE92-90724497798A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09:43:00.765" v="1476"/>
          <ac:spMkLst>
            <pc:docMk/>
            <pc:sldMk cId="4211095161" sldId="495"/>
            <ac:spMk id="10" creationId="{0CE07AD2-BF07-6992-79DD-FEE0F06F0A26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09:48:26.051" v="1814"/>
          <ac:spMkLst>
            <pc:docMk/>
            <pc:sldMk cId="4211095161" sldId="495"/>
            <ac:spMk id="12" creationId="{17BCCB50-656B-15DA-AC1C-A626D2479347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09:47:46.269" v="1804"/>
          <ac:spMkLst>
            <pc:docMk/>
            <pc:sldMk cId="4211095161" sldId="495"/>
            <ac:spMk id="13" creationId="{EA89E64E-C1F3-A088-4DD6-E838093D19EF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09:43:05.390" v="1478"/>
          <ac:spMkLst>
            <pc:docMk/>
            <pc:sldMk cId="4211095161" sldId="495"/>
            <ac:spMk id="16" creationId="{97AC4FAA-6168-6FC7-2482-00B28B5ABFAC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09:43:03.124" v="1477"/>
          <ac:spMkLst>
            <pc:docMk/>
            <pc:sldMk cId="4211095161" sldId="495"/>
            <ac:spMk id="18" creationId="{5654C309-4743-613E-0F69-9FCAF4387BBA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50:53.022" v="1899" actId="1076"/>
          <ac:spMkLst>
            <pc:docMk/>
            <pc:sldMk cId="4211095161" sldId="495"/>
            <ac:spMk id="20" creationId="{87FEC9D7-53FB-1A5F-AC2C-2B8F2826BFE0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54:29.713" v="2028" actId="1076"/>
          <ac:spMkLst>
            <pc:docMk/>
            <pc:sldMk cId="4211095161" sldId="495"/>
            <ac:spMk id="21" creationId="{3D2C8858-A2EA-078F-71B0-763459C69B89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55:09.776" v="2034" actId="14100"/>
          <ac:spMkLst>
            <pc:docMk/>
            <pc:sldMk cId="4211095161" sldId="495"/>
            <ac:spMk id="23" creationId="{7CFD4D33-FB88-BF2F-9A16-C55A4AABBF1F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56:15.449" v="2059" actId="20577"/>
          <ac:spMkLst>
            <pc:docMk/>
            <pc:sldMk cId="4211095161" sldId="495"/>
            <ac:spMk id="24" creationId="{084F3F01-0C9D-88C4-9DA8-4D32C397AE3C}"/>
          </ac:spMkLst>
        </pc:spChg>
        <pc:spChg chg="add del">
          <ac:chgData name="Giacomo Broggi" userId="S::giacomo.broggi@uniroma1.it::2e4d45a7-718c-4b9a-9add-2c2848abe4d2" providerId="AD" clId="Web-{77B9CAA6-C189-F7DF-2D7F-C5AAEB3393F4}" dt="2025-03-25T09:56:10.714" v="2057"/>
          <ac:spMkLst>
            <pc:docMk/>
            <pc:sldMk cId="4211095161" sldId="495"/>
            <ac:spMk id="25" creationId="{CF855ADE-6F70-701A-95E5-6EDB80EB9531}"/>
          </ac:spMkLst>
        </pc:spChg>
        <pc:spChg chg="add del">
          <ac:chgData name="Giacomo Broggi" userId="S::giacomo.broggi@uniroma1.it::2e4d45a7-718c-4b9a-9add-2c2848abe4d2" providerId="AD" clId="Web-{77B9CAA6-C189-F7DF-2D7F-C5AAEB3393F4}" dt="2025-03-25T09:56:10.714" v="2056"/>
          <ac:spMkLst>
            <pc:docMk/>
            <pc:sldMk cId="4211095161" sldId="495"/>
            <ac:spMk id="26" creationId="{128A17A1-F251-048F-8740-26670784538B}"/>
          </ac:spMkLst>
        </pc:spChg>
        <pc:spChg chg="add del">
          <ac:chgData name="Giacomo Broggi" userId="S::giacomo.broggi@uniroma1.it::2e4d45a7-718c-4b9a-9add-2c2848abe4d2" providerId="AD" clId="Web-{77B9CAA6-C189-F7DF-2D7F-C5AAEB3393F4}" dt="2025-03-25T09:56:10.714" v="2055"/>
          <ac:spMkLst>
            <pc:docMk/>
            <pc:sldMk cId="4211095161" sldId="495"/>
            <ac:spMk id="27" creationId="{C8EBA963-FC45-40A5-A65D-D3540B2E15F8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57:49.060" v="2088" actId="1076"/>
          <ac:spMkLst>
            <pc:docMk/>
            <pc:sldMk cId="4211095161" sldId="495"/>
            <ac:spMk id="28" creationId="{2BA2FEC4-1699-C71B-3C51-62B03C0699CE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57:49.091" v="2089" actId="1076"/>
          <ac:spMkLst>
            <pc:docMk/>
            <pc:sldMk cId="4211095161" sldId="495"/>
            <ac:spMk id="29" creationId="{22FCFA75-33C5-56AC-1DF6-4A9B1A374D17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09:57:49.106" v="2090" actId="1076"/>
          <ac:spMkLst>
            <pc:docMk/>
            <pc:sldMk cId="4211095161" sldId="495"/>
            <ac:spMk id="30" creationId="{8B643894-0FD5-D58E-3B84-74797FA7C03E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0:00:14.656" v="2200" actId="1076"/>
          <ac:spMkLst>
            <pc:docMk/>
            <pc:sldMk cId="4211095161" sldId="495"/>
            <ac:spMk id="31" creationId="{6FD16CE0-A6E7-854A-B5B0-73846428222C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0:01:21.625" v="2238" actId="1076"/>
          <ac:spMkLst>
            <pc:docMk/>
            <pc:sldMk cId="4211095161" sldId="495"/>
            <ac:spMk id="32" creationId="{EBAEEDB2-7687-00B2-CE81-72CC593DDD3B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0:01:21.641" v="2239" actId="1076"/>
          <ac:spMkLst>
            <pc:docMk/>
            <pc:sldMk cId="4211095161" sldId="495"/>
            <ac:spMk id="33" creationId="{73BF8B43-B18C-58A1-D12F-560FDBD9FA06}"/>
          </ac:spMkLst>
        </pc:spChg>
        <pc:picChg chg="del">
          <ac:chgData name="Giacomo Broggi" userId="S::giacomo.broggi@uniroma1.it::2e4d45a7-718c-4b9a-9add-2c2848abe4d2" providerId="AD" clId="Web-{77B9CAA6-C189-F7DF-2D7F-C5AAEB3393F4}" dt="2025-03-25T09:42:57.609" v="1475"/>
          <ac:picMkLst>
            <pc:docMk/>
            <pc:sldMk cId="4211095161" sldId="495"/>
            <ac:picMk id="5" creationId="{76372EAC-FB39-B685-7C1E-B84F8E3FACBC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09:43:10.218" v="1483"/>
          <ac:picMkLst>
            <pc:docMk/>
            <pc:sldMk cId="4211095161" sldId="495"/>
            <ac:picMk id="6" creationId="{444A8C4B-33E9-7078-B508-864AC98579DE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09:43:06.015" v="1479"/>
          <ac:picMkLst>
            <pc:docMk/>
            <pc:sldMk cId="4211095161" sldId="495"/>
            <ac:picMk id="8" creationId="{58524220-2B9F-E839-0D3B-7D991F1D3A0E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09:43:06.734" v="1480"/>
          <ac:picMkLst>
            <pc:docMk/>
            <pc:sldMk cId="4211095161" sldId="495"/>
            <ac:picMk id="11" creationId="{2E6DBD76-FD9F-4B54-F075-0008EB513A98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50:01.552" v="1831" actId="1076"/>
          <ac:picMkLst>
            <pc:docMk/>
            <pc:sldMk cId="4211095161" sldId="495"/>
            <ac:picMk id="14" creationId="{95B61919-219E-403D-FD9F-B7CD1C3795BB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50:01.568" v="1832" actId="1076"/>
          <ac:picMkLst>
            <pc:docMk/>
            <pc:sldMk cId="4211095161" sldId="495"/>
            <ac:picMk id="15" creationId="{081E78DB-267D-D044-DEB8-9B88C0B56D58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09:50:01.584" v="1833" actId="1076"/>
          <ac:picMkLst>
            <pc:docMk/>
            <pc:sldMk cId="4211095161" sldId="495"/>
            <ac:picMk id="17" creationId="{FF55EF70-EA47-3468-5ABD-48A26AF42A14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1:50:51.368" v="5267" actId="20577"/>
        <pc:sldMkLst>
          <pc:docMk/>
          <pc:sldMk cId="3715162473" sldId="496"/>
        </pc:sldMkLst>
        <pc:spChg chg="del">
          <ac:chgData name="Giacomo Broggi" userId="S::giacomo.broggi@uniroma1.it::2e4d45a7-718c-4b9a-9add-2c2848abe4d2" providerId="AD" clId="Web-{77B9CAA6-C189-F7DF-2D7F-C5AAEB3393F4}" dt="2025-03-25T10:01:58.860" v="2254"/>
          <ac:spMkLst>
            <pc:docMk/>
            <pc:sldMk cId="3715162473" sldId="496"/>
            <ac:spMk id="3" creationId="{78DC3C3F-B631-7A70-18E0-266E70E8DF7B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1:50:51.368" v="5267" actId="20577"/>
          <ac:spMkLst>
            <pc:docMk/>
            <pc:sldMk cId="3715162473" sldId="496"/>
            <ac:spMk id="5" creationId="{082B8169-5718-81C0-268C-E6A50C3665B6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60" v="2250"/>
          <ac:spMkLst>
            <pc:docMk/>
            <pc:sldMk cId="3715162473" sldId="496"/>
            <ac:spMk id="20" creationId="{76BA0BCC-F379-EF63-B446-30FEF01FB94C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60" v="2249"/>
          <ac:spMkLst>
            <pc:docMk/>
            <pc:sldMk cId="3715162473" sldId="496"/>
            <ac:spMk id="21" creationId="{342C0AD1-9036-29BB-D9B6-C5ED0C0C3192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60" v="2248"/>
          <ac:spMkLst>
            <pc:docMk/>
            <pc:sldMk cId="3715162473" sldId="496"/>
            <ac:spMk id="23" creationId="{EFF9BCB2-3ADE-2474-4CDB-43D9BA8CBFDE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45" v="2247"/>
          <ac:spMkLst>
            <pc:docMk/>
            <pc:sldMk cId="3715162473" sldId="496"/>
            <ac:spMk id="24" creationId="{A6A5F772-EE08-7D7A-F03A-9CE529430F61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45" v="2246"/>
          <ac:spMkLst>
            <pc:docMk/>
            <pc:sldMk cId="3715162473" sldId="496"/>
            <ac:spMk id="28" creationId="{34C3F8F8-7956-4EA9-71E6-F1777EEFBBF4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45" v="2245"/>
          <ac:spMkLst>
            <pc:docMk/>
            <pc:sldMk cId="3715162473" sldId="496"/>
            <ac:spMk id="29" creationId="{6BADC8A4-AA5A-CEEE-6CA5-D307D02D6091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45" v="2244"/>
          <ac:spMkLst>
            <pc:docMk/>
            <pc:sldMk cId="3715162473" sldId="496"/>
            <ac:spMk id="30" creationId="{C640700A-4E86-F307-ECB5-CB2DE66E33A4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45" v="2243"/>
          <ac:spMkLst>
            <pc:docMk/>
            <pc:sldMk cId="3715162473" sldId="496"/>
            <ac:spMk id="31" creationId="{F38DDB79-F69F-A696-E17D-D3C4985DC2C0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45" v="2242"/>
          <ac:spMkLst>
            <pc:docMk/>
            <pc:sldMk cId="3715162473" sldId="496"/>
            <ac:spMk id="32" creationId="{F2DE46CC-42C0-6022-7FDA-B014C0C7343B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01:58.845" v="2241"/>
          <ac:spMkLst>
            <pc:docMk/>
            <pc:sldMk cId="3715162473" sldId="496"/>
            <ac:spMk id="33" creationId="{0139684A-02F8-E895-097C-F28D1D3F6C76}"/>
          </ac:spMkLst>
        </pc:spChg>
        <pc:picChg chg="add mod modCrop">
          <ac:chgData name="Giacomo Broggi" userId="S::giacomo.broggi@uniroma1.it::2e4d45a7-718c-4b9a-9add-2c2848abe4d2" providerId="AD" clId="Web-{77B9CAA6-C189-F7DF-2D7F-C5AAEB3393F4}" dt="2025-03-25T10:06:34.661" v="2390" actId="1076"/>
          <ac:picMkLst>
            <pc:docMk/>
            <pc:sldMk cId="3715162473" sldId="496"/>
            <ac:picMk id="6" creationId="{976B0605-ED67-3F73-3EA8-EDF7286CA1C2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06:34.677" v="2391" actId="1076"/>
          <ac:picMkLst>
            <pc:docMk/>
            <pc:sldMk cId="3715162473" sldId="496"/>
            <ac:picMk id="8" creationId="{D6303087-D86F-DD2C-AAD9-F9F760E12356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06:29.708" v="2389" actId="1076"/>
          <ac:picMkLst>
            <pc:docMk/>
            <pc:sldMk cId="3715162473" sldId="496"/>
            <ac:picMk id="10" creationId="{30B7EBCD-3C7E-B9EB-8B7F-642260A68B80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06:27.333" v="2388" actId="1076"/>
          <ac:picMkLst>
            <pc:docMk/>
            <pc:sldMk cId="3715162473" sldId="496"/>
            <ac:picMk id="11" creationId="{2EC66D5E-74F6-8760-BD48-FEB04991BCAD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10:01.883" v="2432" actId="1076"/>
          <ac:picMkLst>
            <pc:docMk/>
            <pc:sldMk cId="3715162473" sldId="496"/>
            <ac:picMk id="12" creationId="{58DCDBA0-67DB-18A6-BDBC-BC52554CF795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10:01.883" v="2433" actId="1076"/>
          <ac:picMkLst>
            <pc:docMk/>
            <pc:sldMk cId="3715162473" sldId="496"/>
            <ac:picMk id="13" creationId="{A68ABD6B-B577-7F9D-D07E-465B1F5034A5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01:58.860" v="2253"/>
          <ac:picMkLst>
            <pc:docMk/>
            <pc:sldMk cId="3715162473" sldId="496"/>
            <ac:picMk id="14" creationId="{3B1CBFE9-A89A-8099-A07D-9856AE45B0EF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01:58.860" v="2252"/>
          <ac:picMkLst>
            <pc:docMk/>
            <pc:sldMk cId="3715162473" sldId="496"/>
            <ac:picMk id="15" creationId="{F31A1847-309E-5BC5-81FA-73BDD0AD37EF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11:00.743" v="2446" actId="1076"/>
          <ac:picMkLst>
            <pc:docMk/>
            <pc:sldMk cId="3715162473" sldId="496"/>
            <ac:picMk id="16" creationId="{5E08A20C-7324-FE70-3DCA-47ABE174ADB2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01:58.860" v="2251"/>
          <ac:picMkLst>
            <pc:docMk/>
            <pc:sldMk cId="3715162473" sldId="496"/>
            <ac:picMk id="17" creationId="{3F306B0C-5252-B9FC-0576-8B7F4E7A736C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11:00.759" v="2447" actId="1076"/>
          <ac:picMkLst>
            <pc:docMk/>
            <pc:sldMk cId="3715162473" sldId="496"/>
            <ac:picMk id="18" creationId="{5F844653-B2E9-2473-46D5-044EF952F8CF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1:49:58.067" v="5240" actId="1076"/>
          <ac:picMkLst>
            <pc:docMk/>
            <pc:sldMk cId="3715162473" sldId="496"/>
            <ac:picMk id="19" creationId="{CE05420E-196E-83B6-5C76-1DA0080F0466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2:14:24.371" v="6023"/>
        <pc:sldMkLst>
          <pc:docMk/>
          <pc:sldMk cId="2783369829" sldId="497"/>
        </pc:sldMkLst>
        <pc:spChg chg="add mod">
          <ac:chgData name="Giacomo Broggi" userId="S::giacomo.broggi@uniroma1.it::2e4d45a7-718c-4b9a-9add-2c2848abe4d2" providerId="AD" clId="Web-{77B9CAA6-C189-F7DF-2D7F-C5AAEB3393F4}" dt="2025-03-25T12:13:33.651" v="6019" actId="20577"/>
          <ac:spMkLst>
            <pc:docMk/>
            <pc:sldMk cId="2783369829" sldId="497"/>
            <ac:spMk id="3" creationId="{AECB25CA-2CDA-AE4F-9FA1-A1D0AF84AA22}"/>
          </ac:spMkLst>
        </pc:spChg>
        <pc:spChg chg="del mod">
          <ac:chgData name="Giacomo Broggi" userId="S::giacomo.broggi@uniroma1.it::2e4d45a7-718c-4b9a-9add-2c2848abe4d2" providerId="AD" clId="Web-{77B9CAA6-C189-F7DF-2D7F-C5AAEB3393F4}" dt="2025-03-25T12:14:23.449" v="6022"/>
          <ac:spMkLst>
            <pc:docMk/>
            <pc:sldMk cId="2783369829" sldId="497"/>
            <ac:spMk id="4" creationId="{2583C71A-C8E2-4E05-E8CD-5AB288BDD84C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23:07.645" v="2735"/>
          <ac:spMkLst>
            <pc:docMk/>
            <pc:sldMk cId="2783369829" sldId="497"/>
            <ac:spMk id="5" creationId="{18A8BFC1-14A2-1A52-4839-E6E6D2BA487F}"/>
          </ac:spMkLst>
        </pc:spChg>
        <pc:spChg chg="add">
          <ac:chgData name="Giacomo Broggi" userId="S::giacomo.broggi@uniroma1.it::2e4d45a7-718c-4b9a-9add-2c2848abe4d2" providerId="AD" clId="Web-{77B9CAA6-C189-F7DF-2D7F-C5AAEB3393F4}" dt="2025-03-25T12:14:24.371" v="6023"/>
          <ac:spMkLst>
            <pc:docMk/>
            <pc:sldMk cId="2783369829" sldId="497"/>
            <ac:spMk id="23" creationId="{FDCFCE1F-B19A-CD37-70FB-934E295BA84F}"/>
          </ac:spMkLst>
        </pc:spChg>
        <pc:picChg chg="del">
          <ac:chgData name="Giacomo Broggi" userId="S::giacomo.broggi@uniroma1.it::2e4d45a7-718c-4b9a-9add-2c2848abe4d2" providerId="AD" clId="Web-{77B9CAA6-C189-F7DF-2D7F-C5AAEB3393F4}" dt="2025-03-25T10:23:09.379" v="2743"/>
          <ac:picMkLst>
            <pc:docMk/>
            <pc:sldMk cId="2783369829" sldId="497"/>
            <ac:picMk id="6" creationId="{3A2A3DBD-B738-E433-0D95-FFCB8BA457A5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23:09.379" v="2742"/>
          <ac:picMkLst>
            <pc:docMk/>
            <pc:sldMk cId="2783369829" sldId="497"/>
            <ac:picMk id="8" creationId="{18C0E755-496C-BAD4-8907-CC72D35BDCE6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23:09.379" v="2741"/>
          <ac:picMkLst>
            <pc:docMk/>
            <pc:sldMk cId="2783369829" sldId="497"/>
            <ac:picMk id="10" creationId="{5CFF2669-4C66-02B1-86E3-75A10BC83EB6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23:09.379" v="2740"/>
          <ac:picMkLst>
            <pc:docMk/>
            <pc:sldMk cId="2783369829" sldId="497"/>
            <ac:picMk id="11" creationId="{0A2BADBC-477F-3939-C126-CBFB913D1EEB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23:09.379" v="2739"/>
          <ac:picMkLst>
            <pc:docMk/>
            <pc:sldMk cId="2783369829" sldId="497"/>
            <ac:picMk id="12" creationId="{FC22E4AC-D8D0-E947-DAF8-0A8F9C9130D6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23:09.379" v="2738"/>
          <ac:picMkLst>
            <pc:docMk/>
            <pc:sldMk cId="2783369829" sldId="497"/>
            <ac:picMk id="13" creationId="{B4044519-008C-2CF7-E563-989739B47597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1:54:27.337" v="5304" actId="1076"/>
          <ac:picMkLst>
            <pc:docMk/>
            <pc:sldMk cId="2783369829" sldId="497"/>
            <ac:picMk id="14" creationId="{F8A2C051-EFB0-91AF-CCEA-C39F07644A9C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23:09.379" v="2737"/>
          <ac:picMkLst>
            <pc:docMk/>
            <pc:sldMk cId="2783369829" sldId="497"/>
            <ac:picMk id="16" creationId="{484506E1-9940-070A-7D88-33E44A6E9CD1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2:13:37.120" v="6020" actId="1076"/>
          <ac:picMkLst>
            <pc:docMk/>
            <pc:sldMk cId="2783369829" sldId="497"/>
            <ac:picMk id="17" creationId="{9F21C6DD-03C1-BE9A-75E5-5BDC6D86FF59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23:09.379" v="2736"/>
          <ac:picMkLst>
            <pc:docMk/>
            <pc:sldMk cId="2783369829" sldId="497"/>
            <ac:picMk id="18" creationId="{5489DB3D-AEC5-8036-67D2-E30655C4790A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2:13:37.136" v="6021" actId="1076"/>
          <ac:picMkLst>
            <pc:docMk/>
            <pc:sldMk cId="2783369829" sldId="497"/>
            <ac:picMk id="20" creationId="{AB89D9E9-0ECB-3A4C-AD31-13FCE32E31EB}"/>
          </ac:picMkLst>
        </pc:picChg>
      </pc:sldChg>
      <pc:sldChg chg="addSp modSp add replId">
        <pc:chgData name="Giacomo Broggi" userId="S::giacomo.broggi@uniroma1.it::2e4d45a7-718c-4b9a-9add-2c2848abe4d2" providerId="AD" clId="Web-{77B9CAA6-C189-F7DF-2D7F-C5AAEB3393F4}" dt="2025-03-25T12:18:19.374" v="6167" actId="20577"/>
        <pc:sldMkLst>
          <pc:docMk/>
          <pc:sldMk cId="3378310936" sldId="498"/>
        </pc:sldMkLst>
        <pc:spChg chg="mod">
          <ac:chgData name="Giacomo Broggi" userId="S::giacomo.broggi@uniroma1.it::2e4d45a7-718c-4b9a-9add-2c2848abe4d2" providerId="AD" clId="Web-{77B9CAA6-C189-F7DF-2D7F-C5AAEB3393F4}" dt="2025-03-25T11:27:26.484" v="5215" actId="20577"/>
          <ac:spMkLst>
            <pc:docMk/>
            <pc:sldMk cId="3378310936" sldId="498"/>
            <ac:spMk id="4" creationId="{0810F3BB-7BAB-4E23-E9AA-762C9546E2F7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2:18:19.374" v="6167" actId="20577"/>
          <ac:spMkLst>
            <pc:docMk/>
            <pc:sldMk cId="3378310936" sldId="498"/>
            <ac:spMk id="5" creationId="{759E742E-91D0-9C66-813B-D5C8E14BCD2F}"/>
          </ac:spMkLst>
        </pc:spChg>
        <pc:picChg chg="add mod">
          <ac:chgData name="Giacomo Broggi" userId="S::giacomo.broggi@uniroma1.it::2e4d45a7-718c-4b9a-9add-2c2848abe4d2" providerId="AD" clId="Web-{77B9CAA6-C189-F7DF-2D7F-C5AAEB3393F4}" dt="2025-03-25T11:57:55.699" v="5440" actId="1076"/>
          <ac:picMkLst>
            <pc:docMk/>
            <pc:sldMk cId="3378310936" sldId="498"/>
            <ac:picMk id="3" creationId="{EEEB9571-7533-B208-5383-9592CD7B42E3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2:10:33.430" v="5819" actId="1076"/>
        <pc:sldMkLst>
          <pc:docMk/>
          <pc:sldMk cId="860851821" sldId="499"/>
        </pc:sldMkLst>
        <pc:spChg chg="add mod">
          <ac:chgData name="Giacomo Broggi" userId="S::giacomo.broggi@uniroma1.it::2e4d45a7-718c-4b9a-9add-2c2848abe4d2" providerId="AD" clId="Web-{77B9CAA6-C189-F7DF-2D7F-C5AAEB3393F4}" dt="2025-03-25T12:09:03.663" v="5814" actId="20577"/>
          <ac:spMkLst>
            <pc:docMk/>
            <pc:sldMk cId="860851821" sldId="499"/>
            <ac:spMk id="3" creationId="{4063587B-556F-44F2-ECB2-35E56C0F6EA4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10:25:50.647" v="2869" actId="20577"/>
          <ac:spMkLst>
            <pc:docMk/>
            <pc:sldMk cId="860851821" sldId="499"/>
            <ac:spMk id="4" creationId="{25F44F42-D3C1-C625-6EE9-DB8B367D93EF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32"/>
          <ac:spMkLst>
            <pc:docMk/>
            <pc:sldMk cId="860851821" sldId="499"/>
            <ac:spMk id="5" creationId="{1975CB16-79EC-7DCC-8F47-64483C17A3F9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31"/>
          <ac:spMkLst>
            <pc:docMk/>
            <pc:sldMk cId="860851821" sldId="499"/>
            <ac:spMk id="6" creationId="{B39F8F96-3244-03C0-EA06-34595D56C1C6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30"/>
          <ac:spMkLst>
            <pc:docMk/>
            <pc:sldMk cId="860851821" sldId="499"/>
            <ac:spMk id="8" creationId="{F8DED0B9-A9C4-DDF7-1EF4-55526EB0C30E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29"/>
          <ac:spMkLst>
            <pc:docMk/>
            <pc:sldMk cId="860851821" sldId="499"/>
            <ac:spMk id="10" creationId="{6E3C6507-CF9C-99E8-21C2-0FE43289950E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28"/>
          <ac:spMkLst>
            <pc:docMk/>
            <pc:sldMk cId="860851821" sldId="499"/>
            <ac:spMk id="11" creationId="{145C101D-B6C3-F64B-1905-82742F6013A6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27"/>
          <ac:spMkLst>
            <pc:docMk/>
            <pc:sldMk cId="860851821" sldId="499"/>
            <ac:spMk id="12" creationId="{A2959798-23C4-D582-BA8C-DF81A3EE105D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26"/>
          <ac:spMkLst>
            <pc:docMk/>
            <pc:sldMk cId="860851821" sldId="499"/>
            <ac:spMk id="13" creationId="{F6A0E02D-59A2-275A-232F-C23ED6C15FC1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25"/>
          <ac:spMkLst>
            <pc:docMk/>
            <pc:sldMk cId="860851821" sldId="499"/>
            <ac:spMk id="14" creationId="{497A6D28-C550-4C4F-0318-13ACC122B43A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9.147" v="3824"/>
          <ac:spMkLst>
            <pc:docMk/>
            <pc:sldMk cId="860851821" sldId="499"/>
            <ac:spMk id="15" creationId="{ADE5845A-A4AE-7A49-4E2E-5BF602D1DBA2}"/>
          </ac:spMkLst>
        </pc:spChg>
        <pc:picChg chg="add del mod modCrop">
          <ac:chgData name="Giacomo Broggi" userId="S::giacomo.broggi@uniroma1.it::2e4d45a7-718c-4b9a-9add-2c2848abe4d2" providerId="AD" clId="Web-{77B9CAA6-C189-F7DF-2D7F-C5AAEB3393F4}" dt="2025-03-25T12:06:28.910" v="5753"/>
          <ac:picMkLst>
            <pc:docMk/>
            <pc:sldMk cId="860851821" sldId="499"/>
            <ac:picMk id="16" creationId="{E2B54597-7D40-2D13-DAAB-AA4108A9AE69}"/>
          </ac:picMkLst>
        </pc:picChg>
        <pc:picChg chg="add del mod modCrop">
          <ac:chgData name="Giacomo Broggi" userId="S::giacomo.broggi@uniroma1.it::2e4d45a7-718c-4b9a-9add-2c2848abe4d2" providerId="AD" clId="Web-{77B9CAA6-C189-F7DF-2D7F-C5AAEB3393F4}" dt="2025-03-25T12:06:59.692" v="5758"/>
          <ac:picMkLst>
            <pc:docMk/>
            <pc:sldMk cId="860851821" sldId="499"/>
            <ac:picMk id="17" creationId="{4212E2CE-8EE3-6D5F-AF92-720F8C0F7A7B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2:07:10.911" v="5761"/>
          <ac:picMkLst>
            <pc:docMk/>
            <pc:sldMk cId="860851821" sldId="499"/>
            <ac:picMk id="18" creationId="{DE5C9768-B003-4A50-F895-678F34192C03}"/>
          </ac:picMkLst>
        </pc:picChg>
        <pc:picChg chg="add del mod">
          <ac:chgData name="Giacomo Broggi" userId="S::giacomo.broggi@uniroma1.it::2e4d45a7-718c-4b9a-9add-2c2848abe4d2" providerId="AD" clId="Web-{77B9CAA6-C189-F7DF-2D7F-C5AAEB3393F4}" dt="2025-03-25T12:10:26.976" v="5817"/>
          <ac:picMkLst>
            <pc:docMk/>
            <pc:sldMk cId="860851821" sldId="499"/>
            <ac:picMk id="20" creationId="{05D33639-954C-D742-FA29-EC49A848C42F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2:09:19.147" v="5816" actId="1076"/>
          <ac:picMkLst>
            <pc:docMk/>
            <pc:sldMk cId="860851821" sldId="499"/>
            <ac:picMk id="23" creationId="{9C597C63-8BEB-940B-3B57-AFA6CC588428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2:10:33.430" v="5819" actId="1076"/>
          <ac:picMkLst>
            <pc:docMk/>
            <pc:sldMk cId="860851821" sldId="499"/>
            <ac:picMk id="24" creationId="{7652D273-8E60-470E-DEC1-EC6E2896C7AC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0:42:43.241" v="3823" actId="1076"/>
        <pc:sldMkLst>
          <pc:docMk/>
          <pc:sldMk cId="1204113396" sldId="500"/>
        </pc:sldMkLst>
        <pc:spChg chg="mod">
          <ac:chgData name="Giacomo Broggi" userId="S::giacomo.broggi@uniroma1.it::2e4d45a7-718c-4b9a-9add-2c2848abe4d2" providerId="AD" clId="Web-{77B9CAA6-C189-F7DF-2D7F-C5AAEB3393F4}" dt="2025-03-25T10:42:34.944" v="3814" actId="20577"/>
          <ac:spMkLst>
            <pc:docMk/>
            <pc:sldMk cId="1204113396" sldId="500"/>
            <ac:spMk id="3" creationId="{1B06E072-2857-98C5-FEA3-B43537A4ECA0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038" v="3815" actId="1076"/>
          <ac:spMkLst>
            <pc:docMk/>
            <pc:sldMk cId="1204113396" sldId="500"/>
            <ac:spMk id="5" creationId="{0FC0F5A7-66C8-10AE-19CB-E881F764D3A8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069" v="3816" actId="1076"/>
          <ac:spMkLst>
            <pc:docMk/>
            <pc:sldMk cId="1204113396" sldId="500"/>
            <ac:spMk id="6" creationId="{48776553-737D-3E7E-EEED-6B6240F9D49A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100" v="3817" actId="1076"/>
          <ac:spMkLst>
            <pc:docMk/>
            <pc:sldMk cId="1204113396" sldId="500"/>
            <ac:spMk id="8" creationId="{1DDC6B71-5D75-736B-6950-820615E34526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132" v="3818" actId="1076"/>
          <ac:spMkLst>
            <pc:docMk/>
            <pc:sldMk cId="1204113396" sldId="500"/>
            <ac:spMk id="10" creationId="{8AE967C4-D2D2-EC10-3353-F1A9342A1CD7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147" v="3819" actId="1076"/>
          <ac:spMkLst>
            <pc:docMk/>
            <pc:sldMk cId="1204113396" sldId="500"/>
            <ac:spMk id="11" creationId="{65B1682F-FD6A-BF51-FE29-61885D4FC858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178" v="3820" actId="1076"/>
          <ac:spMkLst>
            <pc:docMk/>
            <pc:sldMk cId="1204113396" sldId="500"/>
            <ac:spMk id="12" creationId="{3BCEFBE9-3250-17FB-4532-94816EFBBC2E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194" v="3821" actId="1076"/>
          <ac:spMkLst>
            <pc:docMk/>
            <pc:sldMk cId="1204113396" sldId="500"/>
            <ac:spMk id="13" creationId="{2E414F85-3B0B-F769-004A-7B2B17D9E231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225" v="3822" actId="1076"/>
          <ac:spMkLst>
            <pc:docMk/>
            <pc:sldMk cId="1204113396" sldId="500"/>
            <ac:spMk id="14" creationId="{FFDE7BC8-7005-CCD1-74EA-2513E0BEBDCF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0:42:43.241" v="3823" actId="1076"/>
          <ac:spMkLst>
            <pc:docMk/>
            <pc:sldMk cId="1204113396" sldId="500"/>
            <ac:spMk id="15" creationId="{39197A18-6102-90D1-203B-DA57773A18CB}"/>
          </ac:spMkLst>
        </pc:spChg>
      </pc:sldChg>
      <pc:sldChg chg="add del replId">
        <pc:chgData name="Giacomo Broggi" userId="S::giacomo.broggi@uniroma1.it::2e4d45a7-718c-4b9a-9add-2c2848abe4d2" providerId="AD" clId="Web-{77B9CAA6-C189-F7DF-2D7F-C5AAEB3393F4}" dt="2025-03-25T10:29:55.042" v="3169"/>
        <pc:sldMkLst>
          <pc:docMk/>
          <pc:sldMk cId="2510264240" sldId="500"/>
        </pc:sldMkLst>
      </pc:sldChg>
      <pc:sldChg chg="addSp delSp modSp add replId">
        <pc:chgData name="Giacomo Broggi" userId="S::giacomo.broggi@uniroma1.it::2e4d45a7-718c-4b9a-9add-2c2848abe4d2" providerId="AD" clId="Web-{77B9CAA6-C189-F7DF-2D7F-C5AAEB3393F4}" dt="2025-03-25T11:24:22.107" v="5212" actId="20577"/>
        <pc:sldMkLst>
          <pc:docMk/>
          <pc:sldMk cId="650847932" sldId="501"/>
        </pc:sldMkLst>
        <pc:spChg chg="mod">
          <ac:chgData name="Giacomo Broggi" userId="S::giacomo.broggi@uniroma1.it::2e4d45a7-718c-4b9a-9add-2c2848abe4d2" providerId="AD" clId="Web-{77B9CAA6-C189-F7DF-2D7F-C5AAEB3393F4}" dt="2025-03-25T11:24:22.107" v="5212" actId="20577"/>
          <ac:spMkLst>
            <pc:docMk/>
            <pc:sldMk cId="650847932" sldId="501"/>
            <ac:spMk id="3" creationId="{48447F8F-EB8D-CE7D-7413-75F9093705DD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10:52:45.687" v="3875" actId="20577"/>
          <ac:spMkLst>
            <pc:docMk/>
            <pc:sldMk cId="650847932" sldId="501"/>
            <ac:spMk id="4" creationId="{031A0E6D-025F-DBE5-10F4-9F71BFC5B843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28" v="3861"/>
          <ac:spMkLst>
            <pc:docMk/>
            <pc:sldMk cId="650847932" sldId="501"/>
            <ac:spMk id="5" creationId="{3560B31A-7DE4-31A2-F55F-47F9C522CC0D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28" v="3860"/>
          <ac:spMkLst>
            <pc:docMk/>
            <pc:sldMk cId="650847932" sldId="501"/>
            <ac:spMk id="6" creationId="{CC56DF6D-42B8-90AB-BF21-A4516A94D336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28" v="3859"/>
          <ac:spMkLst>
            <pc:docMk/>
            <pc:sldMk cId="650847932" sldId="501"/>
            <ac:spMk id="8" creationId="{1F034ABE-8F70-5906-EEB2-CD3F3679330F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12" v="3858"/>
          <ac:spMkLst>
            <pc:docMk/>
            <pc:sldMk cId="650847932" sldId="501"/>
            <ac:spMk id="10" creationId="{2C4A4237-F182-1FFE-B0E4-9D0CD94EFFAB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12" v="3857"/>
          <ac:spMkLst>
            <pc:docMk/>
            <pc:sldMk cId="650847932" sldId="501"/>
            <ac:spMk id="11" creationId="{EE0B2EBC-B2D0-7DCF-5EDD-9AD3A024EC42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12" v="3856"/>
          <ac:spMkLst>
            <pc:docMk/>
            <pc:sldMk cId="650847932" sldId="501"/>
            <ac:spMk id="12" creationId="{06F0CDF2-EE35-C3E9-AA84-0B341D4A84D7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12" v="3855"/>
          <ac:spMkLst>
            <pc:docMk/>
            <pc:sldMk cId="650847932" sldId="501"/>
            <ac:spMk id="13" creationId="{4817FA0F-DB98-0E5C-4B15-25ED815AEE0E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12" v="3854"/>
          <ac:spMkLst>
            <pc:docMk/>
            <pc:sldMk cId="650847932" sldId="501"/>
            <ac:spMk id="14" creationId="{5E26EFBD-C1F7-F466-3A47-C8E8A16CAC03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0:52:19.312" v="3853"/>
          <ac:spMkLst>
            <pc:docMk/>
            <pc:sldMk cId="650847932" sldId="501"/>
            <ac:spMk id="15" creationId="{791B5FD6-D394-F869-7721-D7BE5CA908A1}"/>
          </ac:spMkLst>
        </pc:spChg>
        <pc:picChg chg="add mod modCrop">
          <ac:chgData name="Giacomo Broggi" userId="S::giacomo.broggi@uniroma1.it::2e4d45a7-718c-4b9a-9add-2c2848abe4d2" providerId="AD" clId="Web-{77B9CAA6-C189-F7DF-2D7F-C5AAEB3393F4}" dt="2025-03-25T10:57:16.098" v="4125" actId="1076"/>
          <ac:picMkLst>
            <pc:docMk/>
            <pc:sldMk cId="650847932" sldId="501"/>
            <ac:picMk id="16" creationId="{2FD6829F-67B1-B92E-D9C0-7059BB206A63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57:08.301" v="4124" actId="1076"/>
          <ac:picMkLst>
            <pc:docMk/>
            <pc:sldMk cId="650847932" sldId="501"/>
            <ac:picMk id="17" creationId="{8827DD83-164A-F857-5D32-D2741B0962BE}"/>
          </ac:picMkLst>
        </pc:picChg>
        <pc:picChg chg="add del mod">
          <ac:chgData name="Giacomo Broggi" userId="S::giacomo.broggi@uniroma1.it::2e4d45a7-718c-4b9a-9add-2c2848abe4d2" providerId="AD" clId="Web-{77B9CAA6-C189-F7DF-2D7F-C5AAEB3393F4}" dt="2025-03-25T10:56:43.175" v="4118"/>
          <ac:picMkLst>
            <pc:docMk/>
            <pc:sldMk cId="650847932" sldId="501"/>
            <ac:picMk id="18" creationId="{A2F334C8-1674-D858-8D63-9BB86D58C55F}"/>
          </ac:picMkLst>
        </pc:picChg>
        <pc:picChg chg="add mod modCrop">
          <ac:chgData name="Giacomo Broggi" userId="S::giacomo.broggi@uniroma1.it::2e4d45a7-718c-4b9a-9add-2c2848abe4d2" providerId="AD" clId="Web-{77B9CAA6-C189-F7DF-2D7F-C5AAEB3393F4}" dt="2025-03-25T10:57:04.769" v="4123" actId="14100"/>
          <ac:picMkLst>
            <pc:docMk/>
            <pc:sldMk cId="650847932" sldId="501"/>
            <ac:picMk id="19" creationId="{BAC48EBD-9DE1-2B75-B59E-B1E1DC3B4B8E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0:58:51.037" v="4160" actId="1076"/>
        <pc:sldMkLst>
          <pc:docMk/>
          <pc:sldMk cId="2909181712" sldId="502"/>
        </pc:sldMkLst>
        <pc:spChg chg="del mod">
          <ac:chgData name="Giacomo Broggi" userId="S::giacomo.broggi@uniroma1.it::2e4d45a7-718c-4b9a-9add-2c2848abe4d2" providerId="AD" clId="Web-{77B9CAA6-C189-F7DF-2D7F-C5AAEB3393F4}" dt="2025-03-25T10:58:13.161" v="4132"/>
          <ac:spMkLst>
            <pc:docMk/>
            <pc:sldMk cId="2909181712" sldId="502"/>
            <ac:spMk id="3" creationId="{8CA9257C-03C5-696F-165F-6F9DD7036962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10:58:21.052" v="4149" actId="20577"/>
          <ac:spMkLst>
            <pc:docMk/>
            <pc:sldMk cId="2909181712" sldId="502"/>
            <ac:spMk id="4" creationId="{740FD941-70BF-774E-CDC1-7A0DDBE6B70D}"/>
          </ac:spMkLst>
        </pc:spChg>
        <pc:picChg chg="add mod">
          <ac:chgData name="Giacomo Broggi" userId="S::giacomo.broggi@uniroma1.it::2e4d45a7-718c-4b9a-9add-2c2848abe4d2" providerId="AD" clId="Web-{77B9CAA6-C189-F7DF-2D7F-C5AAEB3393F4}" dt="2025-03-25T10:58:50.990" v="4159" actId="1076"/>
          <ac:picMkLst>
            <pc:docMk/>
            <pc:sldMk cId="2909181712" sldId="502"/>
            <ac:picMk id="5" creationId="{F389B208-C402-E35B-BB28-F73F295E1C8C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0:58:51.037" v="4160" actId="1076"/>
          <ac:picMkLst>
            <pc:docMk/>
            <pc:sldMk cId="2909181712" sldId="502"/>
            <ac:picMk id="6" creationId="{23DF5AEE-7A14-1F5B-9215-B511941971A0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58:08.927" v="4129"/>
          <ac:picMkLst>
            <pc:docMk/>
            <pc:sldMk cId="2909181712" sldId="502"/>
            <ac:picMk id="16" creationId="{C5F51BC7-CB1C-273F-16DA-870FC304E1B4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58:08.927" v="4128"/>
          <ac:picMkLst>
            <pc:docMk/>
            <pc:sldMk cId="2909181712" sldId="502"/>
            <ac:picMk id="17" creationId="{3347EEFC-A5E6-7503-0459-EE19077F1A93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58:08.927" v="4127"/>
          <ac:picMkLst>
            <pc:docMk/>
            <pc:sldMk cId="2909181712" sldId="502"/>
            <ac:picMk id="19" creationId="{19EF8B0C-F145-4736-BEA0-5AD6E95AB154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0:59:44.022" v="4191" actId="1076"/>
        <pc:sldMkLst>
          <pc:docMk/>
          <pc:sldMk cId="243355859" sldId="503"/>
        </pc:sldMkLst>
        <pc:spChg chg="add mod">
          <ac:chgData name="Giacomo Broggi" userId="S::giacomo.broggi@uniroma1.it::2e4d45a7-718c-4b9a-9add-2c2848abe4d2" providerId="AD" clId="Web-{77B9CAA6-C189-F7DF-2D7F-C5AAEB3393F4}" dt="2025-03-25T10:59:42.725" v="4190" actId="1076"/>
          <ac:spMkLst>
            <pc:docMk/>
            <pc:sldMk cId="243355859" sldId="503"/>
            <ac:spMk id="3" creationId="{97A65C64-C41F-C47F-0BD1-B03F5A8EDF47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10:59:20.178" v="4181" actId="20577"/>
          <ac:spMkLst>
            <pc:docMk/>
            <pc:sldMk cId="243355859" sldId="503"/>
            <ac:spMk id="4" creationId="{DDE99FE2-062C-AB11-4578-FA2A74E565CC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0:59:36.194" v="4188" actId="1076"/>
          <ac:spMkLst>
            <pc:docMk/>
            <pc:sldMk cId="243355859" sldId="503"/>
            <ac:spMk id="10" creationId="{64C8F18C-925B-60C9-F9DA-5385CA787B2B}"/>
          </ac:spMkLst>
        </pc:spChg>
        <pc:picChg chg="del">
          <ac:chgData name="Giacomo Broggi" userId="S::giacomo.broggi@uniroma1.it::2e4d45a7-718c-4b9a-9add-2c2848abe4d2" providerId="AD" clId="Web-{77B9CAA6-C189-F7DF-2D7F-C5AAEB3393F4}" dt="2025-03-25T10:59:04.146" v="4163"/>
          <ac:picMkLst>
            <pc:docMk/>
            <pc:sldMk cId="243355859" sldId="503"/>
            <ac:picMk id="5" creationId="{93AF3A50-508D-4E17-C499-DD412D0167A0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0:59:04.146" v="4162"/>
          <ac:picMkLst>
            <pc:docMk/>
            <pc:sldMk cId="243355859" sldId="503"/>
            <ac:picMk id="6" creationId="{9FAEB5BF-C3FE-7317-2160-C0868F7B33D8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0:59:44.022" v="4191" actId="1076"/>
          <ac:picMkLst>
            <pc:docMk/>
            <pc:sldMk cId="243355859" sldId="503"/>
            <ac:picMk id="8" creationId="{9FCFE557-883F-BCC8-C9D4-166E6E48BD1D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1:01:45.368" v="4266" actId="1076"/>
        <pc:sldMkLst>
          <pc:docMk/>
          <pc:sldMk cId="3000787989" sldId="504"/>
        </pc:sldMkLst>
        <pc:spChg chg="del">
          <ac:chgData name="Giacomo Broggi" userId="S::giacomo.broggi@uniroma1.it::2e4d45a7-718c-4b9a-9add-2c2848abe4d2" providerId="AD" clId="Web-{77B9CAA6-C189-F7DF-2D7F-C5AAEB3393F4}" dt="2025-03-25T11:00:25.476" v="4238"/>
          <ac:spMkLst>
            <pc:docMk/>
            <pc:sldMk cId="3000787989" sldId="504"/>
            <ac:spMk id="3" creationId="{01DCC9DD-7934-4C5C-C70C-B6C6EFB9411A}"/>
          </ac:spMkLst>
        </pc:spChg>
        <pc:spChg chg="mod">
          <ac:chgData name="Giacomo Broggi" userId="S::giacomo.broggi@uniroma1.it::2e4d45a7-718c-4b9a-9add-2c2848abe4d2" providerId="AD" clId="Web-{77B9CAA6-C189-F7DF-2D7F-C5AAEB3393F4}" dt="2025-03-25T11:00:15.132" v="4235" actId="20577"/>
          <ac:spMkLst>
            <pc:docMk/>
            <pc:sldMk cId="3000787989" sldId="504"/>
            <ac:spMk id="4" creationId="{D348F3F5-3D1E-D3EE-320B-3CA185600C4F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1:00:49.304" v="4246"/>
          <ac:spMkLst>
            <pc:docMk/>
            <pc:sldMk cId="3000787989" sldId="504"/>
            <ac:spMk id="6" creationId="{3389ADCB-F019-AEF6-FD01-0F91E2F21B51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1:00:20.819" v="4237"/>
          <ac:spMkLst>
            <pc:docMk/>
            <pc:sldMk cId="3000787989" sldId="504"/>
            <ac:spMk id="10" creationId="{812FDD63-D05A-ED3A-B35E-D4059CBE1F1E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1:01:45.368" v="4266" actId="1076"/>
          <ac:spMkLst>
            <pc:docMk/>
            <pc:sldMk cId="3000787989" sldId="504"/>
            <ac:spMk id="11" creationId="{8AD2EC18-AEA6-3A30-5E14-517D6B707996}"/>
          </ac:spMkLst>
        </pc:spChg>
        <pc:picChg chg="add mod">
          <ac:chgData name="Giacomo Broggi" userId="S::giacomo.broggi@uniroma1.it::2e4d45a7-718c-4b9a-9add-2c2848abe4d2" providerId="AD" clId="Web-{77B9CAA6-C189-F7DF-2D7F-C5AAEB3393F4}" dt="2025-03-25T11:01:08.976" v="4253" actId="1076"/>
          <ac:picMkLst>
            <pc:docMk/>
            <pc:sldMk cId="3000787989" sldId="504"/>
            <ac:picMk id="5" creationId="{754A28FF-3C9A-4A08-38B0-0A6AA044EBBE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1:00:16.944" v="4236"/>
          <ac:picMkLst>
            <pc:docMk/>
            <pc:sldMk cId="3000787989" sldId="504"/>
            <ac:picMk id="8" creationId="{A8C0EF58-07EB-776B-F88E-032BBE830265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1:01:32.117" v="4263" actId="1076"/>
          <ac:picMkLst>
            <pc:docMk/>
            <pc:sldMk cId="3000787989" sldId="504"/>
            <ac:picMk id="12" creationId="{E2D10F25-C90B-4E88-0C0E-A023214CE4E4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1:01:36.180" v="4265" actId="1076"/>
          <ac:picMkLst>
            <pc:docMk/>
            <pc:sldMk cId="3000787989" sldId="504"/>
            <ac:picMk id="13" creationId="{E0BC7829-9C27-B993-4A95-79844FF4F0BB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1:03:17.853" v="4304" actId="1076"/>
        <pc:sldMkLst>
          <pc:docMk/>
          <pc:sldMk cId="607089365" sldId="505"/>
        </pc:sldMkLst>
        <pc:spChg chg="mod">
          <ac:chgData name="Giacomo Broggi" userId="S::giacomo.broggi@uniroma1.it::2e4d45a7-718c-4b9a-9add-2c2848abe4d2" providerId="AD" clId="Web-{77B9CAA6-C189-F7DF-2D7F-C5AAEB3393F4}" dt="2025-03-25T11:02:25.399" v="4290" actId="20577"/>
          <ac:spMkLst>
            <pc:docMk/>
            <pc:sldMk cId="607089365" sldId="505"/>
            <ac:spMk id="4" creationId="{0301A54A-B181-FEC1-391A-39A9E7D9D8E1}"/>
          </ac:spMkLst>
        </pc:spChg>
        <pc:spChg chg="add del mod">
          <ac:chgData name="Giacomo Broggi" userId="S::giacomo.broggi@uniroma1.it::2e4d45a7-718c-4b9a-9add-2c2848abe4d2" providerId="AD" clId="Web-{77B9CAA6-C189-F7DF-2D7F-C5AAEB3393F4}" dt="2025-03-25T11:03:04.134" v="4300"/>
          <ac:spMkLst>
            <pc:docMk/>
            <pc:sldMk cId="607089365" sldId="505"/>
            <ac:spMk id="6" creationId="{3EF1AD05-C8B3-6E42-EC17-501D07A1AAC5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1:03:13.963" v="4303" actId="1076"/>
          <ac:spMkLst>
            <pc:docMk/>
            <pc:sldMk cId="607089365" sldId="505"/>
            <ac:spMk id="8" creationId="{EC8E843D-9455-9CF4-7B57-601A777810C9}"/>
          </ac:spMkLst>
        </pc:spChg>
        <pc:spChg chg="del mod">
          <ac:chgData name="Giacomo Broggi" userId="S::giacomo.broggi@uniroma1.it::2e4d45a7-718c-4b9a-9add-2c2848abe4d2" providerId="AD" clId="Web-{77B9CAA6-C189-F7DF-2D7F-C5AAEB3393F4}" dt="2025-03-25T11:02:08.118" v="4273"/>
          <ac:spMkLst>
            <pc:docMk/>
            <pc:sldMk cId="607089365" sldId="505"/>
            <ac:spMk id="11" creationId="{28652C58-8A78-6377-399E-06684B856CBE}"/>
          </ac:spMkLst>
        </pc:spChg>
        <pc:picChg chg="add mod modCrop">
          <ac:chgData name="Giacomo Broggi" userId="S::giacomo.broggi@uniroma1.it::2e4d45a7-718c-4b9a-9add-2c2848abe4d2" providerId="AD" clId="Web-{77B9CAA6-C189-F7DF-2D7F-C5AAEB3393F4}" dt="2025-03-25T11:03:17.853" v="4304" actId="1076"/>
          <ac:picMkLst>
            <pc:docMk/>
            <pc:sldMk cId="607089365" sldId="505"/>
            <ac:picMk id="3" creationId="{4C790C03-AFC6-35BB-FAC6-58D6D53D8C20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1:02:08.571" v="4274"/>
          <ac:picMkLst>
            <pc:docMk/>
            <pc:sldMk cId="607089365" sldId="505"/>
            <ac:picMk id="5" creationId="{2783121B-1EFE-CF72-910F-50BBEB0A3EA0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1:02:05.868" v="4269"/>
          <ac:picMkLst>
            <pc:docMk/>
            <pc:sldMk cId="607089365" sldId="505"/>
            <ac:picMk id="12" creationId="{3E6051E7-38C4-BC8A-F78B-75D42698F662}"/>
          </ac:picMkLst>
        </pc:picChg>
        <pc:picChg chg="del">
          <ac:chgData name="Giacomo Broggi" userId="S::giacomo.broggi@uniroma1.it::2e4d45a7-718c-4b9a-9add-2c2848abe4d2" providerId="AD" clId="Web-{77B9CAA6-C189-F7DF-2D7F-C5AAEB3393F4}" dt="2025-03-25T11:02:05.868" v="4268"/>
          <ac:picMkLst>
            <pc:docMk/>
            <pc:sldMk cId="607089365" sldId="505"/>
            <ac:picMk id="13" creationId="{78E8E486-E8D3-6FDD-6CF7-94ADE681EAE9}"/>
          </ac:picMkLst>
        </pc:picChg>
      </pc:sldChg>
      <pc:sldChg chg="addSp delSp modSp add replId">
        <pc:chgData name="Giacomo Broggi" userId="S::giacomo.broggi@uniroma1.it::2e4d45a7-718c-4b9a-9add-2c2848abe4d2" providerId="AD" clId="Web-{77B9CAA6-C189-F7DF-2D7F-C5AAEB3393F4}" dt="2025-03-25T11:04:29.479" v="4351" actId="20577"/>
        <pc:sldMkLst>
          <pc:docMk/>
          <pc:sldMk cId="1995716436" sldId="506"/>
        </pc:sldMkLst>
        <pc:spChg chg="mod">
          <ac:chgData name="Giacomo Broggi" userId="S::giacomo.broggi@uniroma1.it::2e4d45a7-718c-4b9a-9add-2c2848abe4d2" providerId="AD" clId="Web-{77B9CAA6-C189-F7DF-2D7F-C5AAEB3393F4}" dt="2025-03-25T11:03:49.682" v="4335" actId="20577"/>
          <ac:spMkLst>
            <pc:docMk/>
            <pc:sldMk cId="1995716436" sldId="506"/>
            <ac:spMk id="4" creationId="{C030085B-FEE3-4A44-F1A8-723BB71B735C}"/>
          </ac:spMkLst>
        </pc:spChg>
        <pc:spChg chg="add mod">
          <ac:chgData name="Giacomo Broggi" userId="S::giacomo.broggi@uniroma1.it::2e4d45a7-718c-4b9a-9add-2c2848abe4d2" providerId="AD" clId="Web-{77B9CAA6-C189-F7DF-2D7F-C5AAEB3393F4}" dt="2025-03-25T11:04:29.479" v="4351" actId="20577"/>
          <ac:spMkLst>
            <pc:docMk/>
            <pc:sldMk cId="1995716436" sldId="506"/>
            <ac:spMk id="6" creationId="{E83E2DD9-B43A-C890-08F0-8C51AF04B7FF}"/>
          </ac:spMkLst>
        </pc:spChg>
        <pc:spChg chg="del">
          <ac:chgData name="Giacomo Broggi" userId="S::giacomo.broggi@uniroma1.it::2e4d45a7-718c-4b9a-9add-2c2848abe4d2" providerId="AD" clId="Web-{77B9CAA6-C189-F7DF-2D7F-C5AAEB3393F4}" dt="2025-03-25T11:04:14.385" v="4341"/>
          <ac:spMkLst>
            <pc:docMk/>
            <pc:sldMk cId="1995716436" sldId="506"/>
            <ac:spMk id="8" creationId="{DDCA0CC6-514D-AB48-4878-10E10BA323A3}"/>
          </ac:spMkLst>
        </pc:spChg>
        <pc:picChg chg="del">
          <ac:chgData name="Giacomo Broggi" userId="S::giacomo.broggi@uniroma1.it::2e4d45a7-718c-4b9a-9add-2c2848abe4d2" providerId="AD" clId="Web-{77B9CAA6-C189-F7DF-2D7F-C5AAEB3393F4}" dt="2025-03-25T11:03:50.447" v="4336"/>
          <ac:picMkLst>
            <pc:docMk/>
            <pc:sldMk cId="1995716436" sldId="506"/>
            <ac:picMk id="3" creationId="{93659487-E4EE-F186-BED2-5090AEFEA1CB}"/>
          </ac:picMkLst>
        </pc:picChg>
        <pc:picChg chg="add mod">
          <ac:chgData name="Giacomo Broggi" userId="S::giacomo.broggi@uniroma1.it::2e4d45a7-718c-4b9a-9add-2c2848abe4d2" providerId="AD" clId="Web-{77B9CAA6-C189-F7DF-2D7F-C5AAEB3393F4}" dt="2025-03-25T11:04:01.151" v="4340" actId="1076"/>
          <ac:picMkLst>
            <pc:docMk/>
            <pc:sldMk cId="1995716436" sldId="506"/>
            <ac:picMk id="5" creationId="{784C3F5C-7133-F5E8-3465-92CAB448ADD0}"/>
          </ac:picMkLst>
        </pc:picChg>
      </pc:sldChg>
    </pc:docChg>
  </pc:docChgLst>
  <pc:docChgLst>
    <pc:chgData name="Giacomo Broggi" userId="S::giacomo.broggi@uniroma1.it::2e4d45a7-718c-4b9a-9add-2c2848abe4d2" providerId="AD" clId="Web-{DD2A36E5-F082-B8C4-D2FE-3F2881B2D284}"/>
    <pc:docChg chg="addSld modSld">
      <pc:chgData name="Giacomo Broggi" userId="S::giacomo.broggi@uniroma1.it::2e4d45a7-718c-4b9a-9add-2c2848abe4d2" providerId="AD" clId="Web-{DD2A36E5-F082-B8C4-D2FE-3F2881B2D284}" dt="2025-03-25T16:09:29.304" v="1657" actId="20577"/>
      <pc:docMkLst>
        <pc:docMk/>
      </pc:docMkLst>
      <pc:sldChg chg="modSp">
        <pc:chgData name="Giacomo Broggi" userId="S::giacomo.broggi@uniroma1.it::2e4d45a7-718c-4b9a-9add-2c2848abe4d2" providerId="AD" clId="Web-{DD2A36E5-F082-B8C4-D2FE-3F2881B2D284}" dt="2025-03-25T16:09:29.304" v="1657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DD2A36E5-F082-B8C4-D2FE-3F2881B2D284}" dt="2025-03-25T16:09:29.304" v="1657" actId="20577"/>
          <ac:spMkLst>
            <pc:docMk/>
            <pc:sldMk cId="291191851" sldId="256"/>
            <ac:spMk id="21" creationId="{FF84D2C2-3F65-E9F4-5CCF-0C9612BBB4D0}"/>
          </ac:spMkLst>
        </pc:spChg>
      </pc:sldChg>
      <pc:sldChg chg="addSp delSp">
        <pc:chgData name="Giacomo Broggi" userId="S::giacomo.broggi@uniroma1.it::2e4d45a7-718c-4b9a-9add-2c2848abe4d2" providerId="AD" clId="Web-{DD2A36E5-F082-B8C4-D2FE-3F2881B2D284}" dt="2025-03-25T16:08:08.955" v="1632"/>
        <pc:sldMkLst>
          <pc:docMk/>
          <pc:sldMk cId="3655468707" sldId="271"/>
        </pc:sldMkLst>
        <pc:spChg chg="del">
          <ac:chgData name="Giacomo Broggi" userId="S::giacomo.broggi@uniroma1.it::2e4d45a7-718c-4b9a-9add-2c2848abe4d2" providerId="AD" clId="Web-{DD2A36E5-F082-B8C4-D2FE-3F2881B2D284}" dt="2025-03-25T16:08:08.549" v="1630"/>
          <ac:spMkLst>
            <pc:docMk/>
            <pc:sldMk cId="3655468707" sldId="271"/>
            <ac:spMk id="7" creationId="{2CD8B929-D931-5241-9BC9-A1E82AF59AF2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8:08.549" v="1629"/>
          <ac:spMkLst>
            <pc:docMk/>
            <pc:sldMk cId="3655468707" sldId="271"/>
            <ac:spMk id="9" creationId="{64023E6A-1D26-5459-8A91-A174AA92A4B5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8:08.940" v="1631"/>
          <ac:spMkLst>
            <pc:docMk/>
            <pc:sldMk cId="3655468707" sldId="271"/>
            <ac:spMk id="10" creationId="{A6355F85-CE34-74D9-6944-D4CD16F8B164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8:08.955" v="1632"/>
          <ac:spMkLst>
            <pc:docMk/>
            <pc:sldMk cId="3655468707" sldId="271"/>
            <ac:spMk id="12" creationId="{0BBFD24E-93B9-E658-93F8-96CDCE947F49}"/>
          </ac:spMkLst>
        </pc:spChg>
      </pc:sldChg>
      <pc:sldChg chg="addSp delSp modSp">
        <pc:chgData name="Giacomo Broggi" userId="S::giacomo.broggi@uniroma1.it::2e4d45a7-718c-4b9a-9add-2c2848abe4d2" providerId="AD" clId="Web-{DD2A36E5-F082-B8C4-D2FE-3F2881B2D284}" dt="2025-03-25T16:06:43.387" v="1559"/>
        <pc:sldMkLst>
          <pc:docMk/>
          <pc:sldMk cId="677391012" sldId="488"/>
        </pc:sldMkLst>
        <pc:spChg chg="add mod">
          <ac:chgData name="Giacomo Broggi" userId="S::giacomo.broggi@uniroma1.it::2e4d45a7-718c-4b9a-9add-2c2848abe4d2" providerId="AD" clId="Web-{DD2A36E5-F082-B8C4-D2FE-3F2881B2D284}" dt="2025-03-25T13:33:09.369" v="786" actId="20577"/>
          <ac:spMkLst>
            <pc:docMk/>
            <pc:sldMk cId="677391012" sldId="488"/>
            <ac:spMk id="3" creationId="{8717FE70-6D80-0FDF-28F3-718152BEDB69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2:47:09.871" v="140" actId="20577"/>
          <ac:spMkLst>
            <pc:docMk/>
            <pc:sldMk cId="677391012" sldId="488"/>
            <ac:spMk id="4" creationId="{302E9BE1-B834-CFD0-0FC2-AA962D74BE89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6:43.372" v="1558"/>
          <ac:spMkLst>
            <pc:docMk/>
            <pc:sldMk cId="677391012" sldId="488"/>
            <ac:spMk id="6" creationId="{EFD512A8-0D16-846B-D2F4-7BE7538FD783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6:42.809" v="1557"/>
          <ac:spMkLst>
            <pc:docMk/>
            <pc:sldMk cId="677391012" sldId="488"/>
            <ac:spMk id="7" creationId="{D5058715-5D9E-0C16-DEE5-2C065A8B9206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6:42.809" v="1556"/>
          <ac:spMkLst>
            <pc:docMk/>
            <pc:sldMk cId="677391012" sldId="488"/>
            <ac:spMk id="9" creationId="{55C12DEC-A31C-FBF1-A226-0667CBCE5D4D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6:43.387" v="1559"/>
          <ac:spMkLst>
            <pc:docMk/>
            <pc:sldMk cId="677391012" sldId="488"/>
            <ac:spMk id="10" creationId="{5556A2B6-83F5-D6D6-53DE-A89601FA11C4}"/>
          </ac:spMkLst>
        </pc:spChg>
        <pc:picChg chg="del">
          <ac:chgData name="Giacomo Broggi" userId="S::giacomo.broggi@uniroma1.it::2e4d45a7-718c-4b9a-9add-2c2848abe4d2" providerId="AD" clId="Web-{DD2A36E5-F082-B8C4-D2FE-3F2881B2D284}" dt="2025-03-25T12:47:01.449" v="136"/>
          <ac:picMkLst>
            <pc:docMk/>
            <pc:sldMk cId="677391012" sldId="488"/>
            <ac:picMk id="15" creationId="{E310BB45-4088-9554-2073-425A724A010A}"/>
          </ac:picMkLst>
        </pc:picChg>
      </pc:sldChg>
      <pc:sldChg chg="addSp delSp modSp">
        <pc:chgData name="Giacomo Broggi" userId="S::giacomo.broggi@uniroma1.it::2e4d45a7-718c-4b9a-9add-2c2848abe4d2" providerId="AD" clId="Web-{DD2A36E5-F082-B8C4-D2FE-3F2881B2D284}" dt="2025-03-25T16:06:47.731" v="1563"/>
        <pc:sldMkLst>
          <pc:docMk/>
          <pc:sldMk cId="2675194004" sldId="489"/>
        </pc:sldMkLst>
        <pc:spChg chg="mod">
          <ac:chgData name="Giacomo Broggi" userId="S::giacomo.broggi@uniroma1.it::2e4d45a7-718c-4b9a-9add-2c2848abe4d2" providerId="AD" clId="Web-{DD2A36E5-F082-B8C4-D2FE-3F2881B2D284}" dt="2025-03-25T13:34:27.153" v="797" actId="20577"/>
          <ac:spMkLst>
            <pc:docMk/>
            <pc:sldMk cId="2675194004" sldId="489"/>
            <ac:spMk id="3" creationId="{A5FD552F-7FBB-8094-2086-B3A93E41C10E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6:47.419" v="1561"/>
          <ac:spMkLst>
            <pc:docMk/>
            <pc:sldMk cId="2675194004" sldId="489"/>
            <ac:spMk id="7" creationId="{5529157F-11FA-0ABA-FA41-AC0B0A8BEB9E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6:47.716" v="1562"/>
          <ac:spMkLst>
            <pc:docMk/>
            <pc:sldMk cId="2675194004" sldId="489"/>
            <ac:spMk id="8" creationId="{80B1975B-D260-0EB3-FDB0-EBAE8AAA2884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6:47.419" v="1560"/>
          <ac:spMkLst>
            <pc:docMk/>
            <pc:sldMk cId="2675194004" sldId="489"/>
            <ac:spMk id="9" creationId="{DFA9A823-3ACF-8DDA-4007-FE564EFC7725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6:47.731" v="1563"/>
          <ac:spMkLst>
            <pc:docMk/>
            <pc:sldMk cId="2675194004" sldId="489"/>
            <ac:spMk id="11" creationId="{94B5FE6F-9C8D-9A62-EE33-AB219D421F23}"/>
          </ac:spMkLst>
        </pc:spChg>
      </pc:sldChg>
      <pc:sldChg chg="addSp delSp">
        <pc:chgData name="Giacomo Broggi" userId="S::giacomo.broggi@uniroma1.it::2e4d45a7-718c-4b9a-9add-2c2848abe4d2" providerId="AD" clId="Web-{DD2A36E5-F082-B8C4-D2FE-3F2881B2D284}" dt="2025-03-25T16:08:05.127" v="1628"/>
        <pc:sldMkLst>
          <pc:docMk/>
          <pc:sldMk cId="301662052" sldId="490"/>
        </pc:sldMkLst>
        <pc:spChg chg="del">
          <ac:chgData name="Giacomo Broggi" userId="S::giacomo.broggi@uniroma1.it::2e4d45a7-718c-4b9a-9add-2c2848abe4d2" providerId="AD" clId="Web-{DD2A36E5-F082-B8C4-D2FE-3F2881B2D284}" dt="2025-03-25T16:08:04.768" v="1626"/>
          <ac:spMkLst>
            <pc:docMk/>
            <pc:sldMk cId="301662052" sldId="490"/>
            <ac:spMk id="7" creationId="{54D1A34E-18C2-D614-AD9B-75DA52877EC2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8:04.768" v="1625"/>
          <ac:spMkLst>
            <pc:docMk/>
            <pc:sldMk cId="301662052" sldId="490"/>
            <ac:spMk id="9" creationId="{3045DBDA-88C9-B8CA-B8CA-A3A72C6CD758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8:05.111" v="1627"/>
          <ac:spMkLst>
            <pc:docMk/>
            <pc:sldMk cId="301662052" sldId="490"/>
            <ac:spMk id="10" creationId="{8DD8A82B-5CE7-19B3-327B-7C6B67EBAC9C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8:05.127" v="1628"/>
          <ac:spMkLst>
            <pc:docMk/>
            <pc:sldMk cId="301662052" sldId="490"/>
            <ac:spMk id="12" creationId="{6CCC73F8-BE34-E659-107C-909634296E4B}"/>
          </ac:spMkLst>
        </pc:spChg>
      </pc:sldChg>
      <pc:sldChg chg="addSp delSp modSp">
        <pc:chgData name="Giacomo Broggi" userId="S::giacomo.broggi@uniroma1.it::2e4d45a7-718c-4b9a-9add-2c2848abe4d2" providerId="AD" clId="Web-{DD2A36E5-F082-B8C4-D2FE-3F2881B2D284}" dt="2025-03-25T16:06:52.279" v="1567"/>
        <pc:sldMkLst>
          <pc:docMk/>
          <pc:sldMk cId="1806556547" sldId="492"/>
        </pc:sldMkLst>
        <pc:spChg chg="mod">
          <ac:chgData name="Giacomo Broggi" userId="S::giacomo.broggi@uniroma1.it::2e4d45a7-718c-4b9a-9add-2c2848abe4d2" providerId="AD" clId="Web-{DD2A36E5-F082-B8C4-D2FE-3F2881B2D284}" dt="2025-03-25T13:40:49.775" v="876" actId="20577"/>
          <ac:spMkLst>
            <pc:docMk/>
            <pc:sldMk cId="1806556547" sldId="492"/>
            <ac:spMk id="3" creationId="{ADE98CB8-EBF2-7EB3-67FE-6BA54CB1B89D}"/>
          </ac:spMkLst>
        </pc:spChg>
        <pc:spChg chg="add del mod">
          <ac:chgData name="Giacomo Broggi" userId="S::giacomo.broggi@uniroma1.it::2e4d45a7-718c-4b9a-9add-2c2848abe4d2" providerId="AD" clId="Web-{DD2A36E5-F082-B8C4-D2FE-3F2881B2D284}" dt="2025-03-25T13:37:21.393" v="858"/>
          <ac:spMkLst>
            <pc:docMk/>
            <pc:sldMk cId="1806556547" sldId="492"/>
            <ac:spMk id="5" creationId="{E1B6E3FE-BF31-8888-E258-F0FE593E1912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6:51.779" v="1565"/>
          <ac:spMkLst>
            <pc:docMk/>
            <pc:sldMk cId="1806556547" sldId="492"/>
            <ac:spMk id="7" creationId="{57D0A2C4-58DB-0654-A8C4-8AE87BDBE89A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3:37:31.612" v="864" actId="1076"/>
          <ac:spMkLst>
            <pc:docMk/>
            <pc:sldMk cId="1806556547" sldId="492"/>
            <ac:spMk id="8" creationId="{3321FD79-15FF-94D1-8CC2-70258177180C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6:51.779" v="1564"/>
          <ac:spMkLst>
            <pc:docMk/>
            <pc:sldMk cId="1806556547" sldId="492"/>
            <ac:spMk id="9" creationId="{885D17BA-3ED7-3B70-21A7-FF27916782CD}"/>
          </ac:spMkLst>
        </pc:spChg>
        <pc:spChg chg="add mod">
          <ac:chgData name="Giacomo Broggi" userId="S::giacomo.broggi@uniroma1.it::2e4d45a7-718c-4b9a-9add-2c2848abe4d2" providerId="AD" clId="Web-{DD2A36E5-F082-B8C4-D2FE-3F2881B2D284}" dt="2025-03-25T13:37:40.160" v="867" actId="1076"/>
          <ac:spMkLst>
            <pc:docMk/>
            <pc:sldMk cId="1806556547" sldId="492"/>
            <ac:spMk id="10" creationId="{C2BB9F52-91E5-D1D1-9FB0-536D8686FC0D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3:40:25.087" v="873" actId="1076"/>
          <ac:spMkLst>
            <pc:docMk/>
            <pc:sldMk cId="1806556547" sldId="492"/>
            <ac:spMk id="11" creationId="{2B7F81AE-C2C8-2834-AB92-832F1158F22B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3:41:16.057" v="882" actId="20577"/>
          <ac:spMkLst>
            <pc:docMk/>
            <pc:sldMk cId="1806556547" sldId="492"/>
            <ac:spMk id="12" creationId="{3C40F40D-06E8-8179-886D-BC4CC5A1D01C}"/>
          </ac:spMkLst>
        </pc:spChg>
        <pc:spChg chg="add mod">
          <ac:chgData name="Giacomo Broggi" userId="S::giacomo.broggi@uniroma1.it::2e4d45a7-718c-4b9a-9add-2c2848abe4d2" providerId="AD" clId="Web-{DD2A36E5-F082-B8C4-D2FE-3F2881B2D284}" dt="2025-03-25T13:45:22.878" v="934" actId="20577"/>
          <ac:spMkLst>
            <pc:docMk/>
            <pc:sldMk cId="1806556547" sldId="492"/>
            <ac:spMk id="16" creationId="{7134F53D-6EA0-79A3-1F89-438971AEC90C}"/>
          </ac:spMkLst>
        </pc:spChg>
        <pc:spChg chg="add mod">
          <ac:chgData name="Giacomo Broggi" userId="S::giacomo.broggi@uniroma1.it::2e4d45a7-718c-4b9a-9add-2c2848abe4d2" providerId="AD" clId="Web-{DD2A36E5-F082-B8C4-D2FE-3F2881B2D284}" dt="2025-03-25T13:44:25.439" v="933" actId="20577"/>
          <ac:spMkLst>
            <pc:docMk/>
            <pc:sldMk cId="1806556547" sldId="492"/>
            <ac:spMk id="17" creationId="{981A1D49-FAE9-222F-4331-F13826372771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6:52.247" v="1566"/>
          <ac:spMkLst>
            <pc:docMk/>
            <pc:sldMk cId="1806556547" sldId="492"/>
            <ac:spMk id="18" creationId="{ACDE97C9-B0F8-D554-386D-AB9A4853490B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6:52.279" v="1567"/>
          <ac:spMkLst>
            <pc:docMk/>
            <pc:sldMk cId="1806556547" sldId="492"/>
            <ac:spMk id="20" creationId="{8D504B99-7008-653A-925E-A1D97E72C3F7}"/>
          </ac:spMkLst>
        </pc:spChg>
        <pc:picChg chg="mod">
          <ac:chgData name="Giacomo Broggi" userId="S::giacomo.broggi@uniroma1.it::2e4d45a7-718c-4b9a-9add-2c2848abe4d2" providerId="AD" clId="Web-{DD2A36E5-F082-B8C4-D2FE-3F2881B2D284}" dt="2025-03-25T13:39:59.492" v="870" actId="1076"/>
          <ac:picMkLst>
            <pc:docMk/>
            <pc:sldMk cId="1806556547" sldId="492"/>
            <ac:picMk id="6" creationId="{E33C2D1A-5275-2821-C45C-740E67B6C501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3:41:08.448" v="878" actId="1076"/>
          <ac:picMkLst>
            <pc:docMk/>
            <pc:sldMk cId="1806556547" sldId="492"/>
            <ac:picMk id="13" creationId="{F9DBD743-6FC9-9E88-30D8-1CE180D37DCA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3:41:08.463" v="879" actId="1076"/>
          <ac:picMkLst>
            <pc:docMk/>
            <pc:sldMk cId="1806556547" sldId="492"/>
            <ac:picMk id="14" creationId="{BA906040-1462-162A-8F96-0A2CA27D29D9}"/>
          </ac:picMkLst>
        </pc:picChg>
        <pc:picChg chg="add mod">
          <ac:chgData name="Giacomo Broggi" userId="S::giacomo.broggi@uniroma1.it::2e4d45a7-718c-4b9a-9add-2c2848abe4d2" providerId="AD" clId="Web-{DD2A36E5-F082-B8C4-D2FE-3F2881B2D284}" dt="2025-03-25T13:39:59.508" v="871" actId="1076"/>
          <ac:picMkLst>
            <pc:docMk/>
            <pc:sldMk cId="1806556547" sldId="492"/>
            <ac:picMk id="15" creationId="{17480F56-34E2-195A-00D9-5CFEE02F062B}"/>
          </ac:picMkLst>
        </pc:picChg>
      </pc:sldChg>
      <pc:sldChg chg="addSp delSp modSp">
        <pc:chgData name="Giacomo Broggi" userId="S::giacomo.broggi@uniroma1.it::2e4d45a7-718c-4b9a-9add-2c2848abe4d2" providerId="AD" clId="Web-{DD2A36E5-F082-B8C4-D2FE-3F2881B2D284}" dt="2025-03-25T16:06:56.185" v="1571"/>
        <pc:sldMkLst>
          <pc:docMk/>
          <pc:sldMk cId="1648212583" sldId="493"/>
        </pc:sldMkLst>
        <pc:spChg chg="del">
          <ac:chgData name="Giacomo Broggi" userId="S::giacomo.broggi@uniroma1.it::2e4d45a7-718c-4b9a-9add-2c2848abe4d2" providerId="AD" clId="Web-{DD2A36E5-F082-B8C4-D2FE-3F2881B2D284}" dt="2025-03-25T16:06:55.794" v="1569"/>
          <ac:spMkLst>
            <pc:docMk/>
            <pc:sldMk cId="1648212583" sldId="493"/>
            <ac:spMk id="7" creationId="{C5EBB5C1-9BF4-54DD-C7BA-4B5560D38C82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6:56.170" v="1570"/>
          <ac:spMkLst>
            <pc:docMk/>
            <pc:sldMk cId="1648212583" sldId="493"/>
            <ac:spMk id="8" creationId="{B33663FF-F586-B206-3933-FCA979FAEF09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6:55.794" v="1568"/>
          <ac:spMkLst>
            <pc:docMk/>
            <pc:sldMk cId="1648212583" sldId="493"/>
            <ac:spMk id="9" creationId="{EB94D5B9-AC33-C596-5C7F-39680BE6106A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3:47:08.413" v="948" actId="1076"/>
          <ac:spMkLst>
            <pc:docMk/>
            <pc:sldMk cId="1648212583" sldId="493"/>
            <ac:spMk id="10" creationId="{C9F84227-E4A2-123A-E9C0-E7A0DCFDAE23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3:45:51.522" v="935" actId="20577"/>
          <ac:spMkLst>
            <pc:docMk/>
            <pc:sldMk cId="1648212583" sldId="493"/>
            <ac:spMk id="12" creationId="{D67CEAD5-71D8-8C0A-A937-CFCEADB8E850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6:56.185" v="1571"/>
          <ac:spMkLst>
            <pc:docMk/>
            <pc:sldMk cId="1648212583" sldId="493"/>
            <ac:spMk id="15" creationId="{64CC2C4B-7B77-0D9C-DCAA-0F3649DC07A6}"/>
          </ac:spMkLst>
        </pc:spChg>
        <pc:picChg chg="add mod">
          <ac:chgData name="Giacomo Broggi" userId="S::giacomo.broggi@uniroma1.it::2e4d45a7-718c-4b9a-9add-2c2848abe4d2" providerId="AD" clId="Web-{DD2A36E5-F082-B8C4-D2FE-3F2881B2D284}" dt="2025-03-25T13:47:19.429" v="950"/>
          <ac:picMkLst>
            <pc:docMk/>
            <pc:sldMk cId="1648212583" sldId="493"/>
            <ac:picMk id="3" creationId="{24E89E97-1EC2-0998-A9CE-C4ED7A3250A5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3:47:08.397" v="947" actId="1076"/>
          <ac:picMkLst>
            <pc:docMk/>
            <pc:sldMk cId="1648212583" sldId="493"/>
            <ac:picMk id="5" creationId="{25384259-A4F9-E025-7E21-2A02F12ED1C9}"/>
          </ac:picMkLst>
        </pc:picChg>
      </pc:sldChg>
      <pc:sldChg chg="addSp delSp modSp">
        <pc:chgData name="Giacomo Broggi" userId="S::giacomo.broggi@uniroma1.it::2e4d45a7-718c-4b9a-9add-2c2848abe4d2" providerId="AD" clId="Web-{DD2A36E5-F082-B8C4-D2FE-3F2881B2D284}" dt="2025-03-25T16:07:01.045" v="1575"/>
        <pc:sldMkLst>
          <pc:docMk/>
          <pc:sldMk cId="2691264395" sldId="494"/>
        </pc:sldMkLst>
        <pc:spChg chg="mod">
          <ac:chgData name="Giacomo Broggi" userId="S::giacomo.broggi@uniroma1.it::2e4d45a7-718c-4b9a-9add-2c2848abe4d2" providerId="AD" clId="Web-{DD2A36E5-F082-B8C4-D2FE-3F2881B2D284}" dt="2025-03-25T14:05:14.684" v="1258" actId="20577"/>
          <ac:spMkLst>
            <pc:docMk/>
            <pc:sldMk cId="2691264395" sldId="494"/>
            <ac:spMk id="3" creationId="{4C8D0933-245C-5CF2-1DDD-58B4303037CA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00.451" v="1573"/>
          <ac:spMkLst>
            <pc:docMk/>
            <pc:sldMk cId="2691264395" sldId="494"/>
            <ac:spMk id="7" creationId="{01A6701E-877F-AA38-A15F-28C3134CA276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01.014" v="1574"/>
          <ac:spMkLst>
            <pc:docMk/>
            <pc:sldMk cId="2691264395" sldId="494"/>
            <ac:spMk id="8" creationId="{0D4E614E-9E65-52CF-B1DC-D5E9A99504A1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00.451" v="1572"/>
          <ac:spMkLst>
            <pc:docMk/>
            <pc:sldMk cId="2691264395" sldId="494"/>
            <ac:spMk id="9" creationId="{F823AF04-2A60-B999-BB15-A646E2ECDD97}"/>
          </ac:spMkLst>
        </pc:spChg>
        <pc:spChg chg="del mod">
          <ac:chgData name="Giacomo Broggi" userId="S::giacomo.broggi@uniroma1.it::2e4d45a7-718c-4b9a-9add-2c2848abe4d2" providerId="AD" clId="Web-{DD2A36E5-F082-B8C4-D2FE-3F2881B2D284}" dt="2025-03-25T14:02:59.757" v="1227"/>
          <ac:spMkLst>
            <pc:docMk/>
            <pc:sldMk cId="2691264395" sldId="494"/>
            <ac:spMk id="10" creationId="{B5C20381-B97D-20BD-1DBB-A0FD558B6E99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01.045" v="1575"/>
          <ac:spMkLst>
            <pc:docMk/>
            <pc:sldMk cId="2691264395" sldId="494"/>
            <ac:spMk id="11" creationId="{5233F5BB-AD6C-4FBF-C972-D6288BB0A0D8}"/>
          </ac:spMkLst>
        </pc:spChg>
        <pc:spChg chg="add mod">
          <ac:chgData name="Giacomo Broggi" userId="S::giacomo.broggi@uniroma1.it::2e4d45a7-718c-4b9a-9add-2c2848abe4d2" providerId="AD" clId="Web-{DD2A36E5-F082-B8C4-D2FE-3F2881B2D284}" dt="2025-03-25T14:05:31.590" v="1263" actId="1076"/>
          <ac:spMkLst>
            <pc:docMk/>
            <pc:sldMk cId="2691264395" sldId="494"/>
            <ac:spMk id="13" creationId="{60F9CD1A-31AF-AAF8-89D9-EEF5F3DAE52D}"/>
          </ac:spMkLst>
        </pc:spChg>
        <pc:spChg chg="add mod">
          <ac:chgData name="Giacomo Broggi" userId="S::giacomo.broggi@uniroma1.it::2e4d45a7-718c-4b9a-9add-2c2848abe4d2" providerId="AD" clId="Web-{DD2A36E5-F082-B8C4-D2FE-3F2881B2D284}" dt="2025-03-25T14:05:31.606" v="1264" actId="1076"/>
          <ac:spMkLst>
            <pc:docMk/>
            <pc:sldMk cId="2691264395" sldId="494"/>
            <ac:spMk id="14" creationId="{6DFA4FCA-E3D9-1BC6-C1E4-84ADB4927E6C}"/>
          </ac:spMkLst>
        </pc:spChg>
        <pc:spChg chg="del mod">
          <ac:chgData name="Giacomo Broggi" userId="S::giacomo.broggi@uniroma1.it::2e4d45a7-718c-4b9a-9add-2c2848abe4d2" providerId="AD" clId="Web-{DD2A36E5-F082-B8C4-D2FE-3F2881B2D284}" dt="2025-03-25T13:53:02.566" v="969"/>
          <ac:spMkLst>
            <pc:docMk/>
            <pc:sldMk cId="2691264395" sldId="494"/>
            <ac:spMk id="16" creationId="{B704AD24-7E46-B13E-F064-C23C99C0BB08}"/>
          </ac:spMkLst>
        </pc:spChg>
        <pc:spChg chg="add mod">
          <ac:chgData name="Giacomo Broggi" userId="S::giacomo.broggi@uniroma1.it::2e4d45a7-718c-4b9a-9add-2c2848abe4d2" providerId="AD" clId="Web-{DD2A36E5-F082-B8C4-D2FE-3F2881B2D284}" dt="2025-03-25T14:05:31.637" v="1266" actId="1076"/>
          <ac:spMkLst>
            <pc:docMk/>
            <pc:sldMk cId="2691264395" sldId="494"/>
            <ac:spMk id="17" creationId="{CADA4063-398D-BAD1-4EFC-97853BAC2B1D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05:34.590" v="1267" actId="1076"/>
          <ac:spMkLst>
            <pc:docMk/>
            <pc:sldMk cId="2691264395" sldId="494"/>
            <ac:spMk id="18" creationId="{78E5DB4F-F9EA-CA6E-0497-15432FC7FDF8}"/>
          </ac:spMkLst>
        </pc:spChg>
        <pc:spChg chg="add del mod">
          <ac:chgData name="Giacomo Broggi" userId="S::giacomo.broggi@uniroma1.it::2e4d45a7-718c-4b9a-9add-2c2848abe4d2" providerId="AD" clId="Web-{DD2A36E5-F082-B8C4-D2FE-3F2881B2D284}" dt="2025-03-25T14:04:57.386" v="1247"/>
          <ac:spMkLst>
            <pc:docMk/>
            <pc:sldMk cId="2691264395" sldId="494"/>
            <ac:spMk id="20" creationId="{564FBC42-876A-14A6-F942-75126FF7DDE1}"/>
          </ac:spMkLst>
        </pc:spChg>
        <pc:picChg chg="del">
          <ac:chgData name="Giacomo Broggi" userId="S::giacomo.broggi@uniroma1.it::2e4d45a7-718c-4b9a-9add-2c2848abe4d2" providerId="AD" clId="Web-{DD2A36E5-F082-B8C4-D2FE-3F2881B2D284}" dt="2025-03-25T14:02:59.757" v="1228"/>
          <ac:picMkLst>
            <pc:docMk/>
            <pc:sldMk cId="2691264395" sldId="494"/>
            <ac:picMk id="5" creationId="{23CEDC62-B04E-5FB8-E96D-0B5DF4B4AD68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4:05:12.246" v="1256" actId="1076"/>
          <ac:picMkLst>
            <pc:docMk/>
            <pc:sldMk cId="2691264395" sldId="494"/>
            <ac:picMk id="6" creationId="{0BA0D69F-BDAF-E677-E608-76C9FDA0FA3C}"/>
          </ac:picMkLst>
        </pc:picChg>
        <pc:picChg chg="del">
          <ac:chgData name="Giacomo Broggi" userId="S::giacomo.broggi@uniroma1.it::2e4d45a7-718c-4b9a-9add-2c2848abe4d2" providerId="AD" clId="Web-{DD2A36E5-F082-B8C4-D2FE-3F2881B2D284}" dt="2025-03-25T13:59:24.469" v="1133"/>
          <ac:picMkLst>
            <pc:docMk/>
            <pc:sldMk cId="2691264395" sldId="494"/>
            <ac:picMk id="8" creationId="{DE780AC8-201F-E44D-0987-44883110BBA1}"/>
          </ac:picMkLst>
        </pc:picChg>
        <pc:picChg chg="del">
          <ac:chgData name="Giacomo Broggi" userId="S::giacomo.broggi@uniroma1.it::2e4d45a7-718c-4b9a-9add-2c2848abe4d2" providerId="AD" clId="Web-{DD2A36E5-F082-B8C4-D2FE-3F2881B2D284}" dt="2025-03-25T13:59:24.469" v="1132"/>
          <ac:picMkLst>
            <pc:docMk/>
            <pc:sldMk cId="2691264395" sldId="494"/>
            <ac:picMk id="11" creationId="{DDAB1A77-9C7B-BA3C-E3AB-FA4D820E1F6F}"/>
          </ac:picMkLst>
        </pc:picChg>
        <pc:picChg chg="add mod modCrop">
          <ac:chgData name="Giacomo Broggi" userId="S::giacomo.broggi@uniroma1.it::2e4d45a7-718c-4b9a-9add-2c2848abe4d2" providerId="AD" clId="Web-{DD2A36E5-F082-B8C4-D2FE-3F2881B2D284}" dt="2025-03-25T14:05:31.622" v="1265" actId="1076"/>
          <ac:picMkLst>
            <pc:docMk/>
            <pc:sldMk cId="2691264395" sldId="494"/>
            <ac:picMk id="15" creationId="{9E31B7AE-964B-C9EF-8328-74459FAB6ADF}"/>
          </ac:picMkLst>
        </pc:picChg>
        <pc:picChg chg="add mod">
          <ac:chgData name="Giacomo Broggi" userId="S::giacomo.broggi@uniroma1.it::2e4d45a7-718c-4b9a-9add-2c2848abe4d2" providerId="AD" clId="Web-{DD2A36E5-F082-B8C4-D2FE-3F2881B2D284}" dt="2025-03-25T14:06:14.779" v="1268" actId="1076"/>
          <ac:picMkLst>
            <pc:docMk/>
            <pc:sldMk cId="2691264395" sldId="494"/>
            <ac:picMk id="21" creationId="{4BE3D526-51D4-DC17-96A7-0E936A5A2C90}"/>
          </ac:picMkLst>
        </pc:picChg>
        <pc:cxnChg chg="mod">
          <ac:chgData name="Giacomo Broggi" userId="S::giacomo.broggi@uniroma1.it::2e4d45a7-718c-4b9a-9add-2c2848abe4d2" providerId="AD" clId="Web-{DD2A36E5-F082-B8C4-D2FE-3F2881B2D284}" dt="2025-03-25T14:00:38.268" v="1168" actId="1076"/>
          <ac:cxnSpMkLst>
            <pc:docMk/>
            <pc:sldMk cId="2691264395" sldId="494"/>
            <ac:cxnSpMk id="22" creationId="{9FB90DE8-54B1-299B-1900-7FDD2C129E0B}"/>
          </ac:cxnSpMkLst>
        </pc:cxnChg>
      </pc:sldChg>
      <pc:sldChg chg="addSp delSp modSp">
        <pc:chgData name="Giacomo Broggi" userId="S::giacomo.broggi@uniroma1.it::2e4d45a7-718c-4b9a-9add-2c2848abe4d2" providerId="AD" clId="Web-{DD2A36E5-F082-B8C4-D2FE-3F2881B2D284}" dt="2025-03-25T16:07:05.342" v="1579"/>
        <pc:sldMkLst>
          <pc:docMk/>
          <pc:sldMk cId="4211095161" sldId="495"/>
        </pc:sldMkLst>
        <pc:spChg chg="mod">
          <ac:chgData name="Giacomo Broggi" userId="S::giacomo.broggi@uniroma1.it::2e4d45a7-718c-4b9a-9add-2c2848abe4d2" providerId="AD" clId="Web-{DD2A36E5-F082-B8C4-D2FE-3F2881B2D284}" dt="2025-03-25T14:07:22.610" v="1289" actId="20577"/>
          <ac:spMkLst>
            <pc:docMk/>
            <pc:sldMk cId="4211095161" sldId="495"/>
            <ac:spMk id="3" creationId="{372137C5-3D66-1292-DE92-90724497798A}"/>
          </ac:spMkLst>
        </pc:spChg>
        <pc:spChg chg="add mod">
          <ac:chgData name="Giacomo Broggi" userId="S::giacomo.broggi@uniroma1.it::2e4d45a7-718c-4b9a-9add-2c2848abe4d2" providerId="AD" clId="Web-{DD2A36E5-F082-B8C4-D2FE-3F2881B2D284}" dt="2025-03-25T14:18:25.116" v="1418" actId="20577"/>
          <ac:spMkLst>
            <pc:docMk/>
            <pc:sldMk cId="4211095161" sldId="495"/>
            <ac:spMk id="5" creationId="{3242ACF7-8F58-F27C-FF25-4EB6076A55A4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04.967" v="1577"/>
          <ac:spMkLst>
            <pc:docMk/>
            <pc:sldMk cId="4211095161" sldId="495"/>
            <ac:spMk id="7" creationId="{EA7A9DCA-3A78-C9DF-126B-26D5FE8688D4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05.311" v="1578"/>
          <ac:spMkLst>
            <pc:docMk/>
            <pc:sldMk cId="4211095161" sldId="495"/>
            <ac:spMk id="8" creationId="{BDFD2550-4A38-99ED-838A-8A17D5F012D8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04.967" v="1576"/>
          <ac:spMkLst>
            <pc:docMk/>
            <pc:sldMk cId="4211095161" sldId="495"/>
            <ac:spMk id="9" creationId="{CFD2C176-3156-4FEE-CDC6-C8A4521E3A41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05.342" v="1579"/>
          <ac:spMkLst>
            <pc:docMk/>
            <pc:sldMk cId="4211095161" sldId="495"/>
            <ac:spMk id="11" creationId="{D302C570-175B-B482-5A1B-5122E046C51A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15:17.063" v="1324" actId="20577"/>
          <ac:spMkLst>
            <pc:docMk/>
            <pc:sldMk cId="4211095161" sldId="495"/>
            <ac:spMk id="20" creationId="{87FEC9D7-53FB-1A5F-AC2C-2B8F2826BFE0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17:36.427" v="1406" actId="1076"/>
          <ac:spMkLst>
            <pc:docMk/>
            <pc:sldMk cId="4211095161" sldId="495"/>
            <ac:spMk id="21" creationId="{3D2C8858-A2EA-078F-71B0-763459C69B89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17:36.443" v="1407" actId="1076"/>
          <ac:spMkLst>
            <pc:docMk/>
            <pc:sldMk cId="4211095161" sldId="495"/>
            <ac:spMk id="23" creationId="{7CFD4D33-FB88-BF2F-9A16-C55A4AABBF1F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17:36.458" v="1408" actId="1076"/>
          <ac:spMkLst>
            <pc:docMk/>
            <pc:sldMk cId="4211095161" sldId="495"/>
            <ac:spMk id="24" creationId="{084F3F01-0C9D-88C4-9DA8-4D32C397AE3C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17:56.318" v="1413" actId="1076"/>
          <ac:spMkLst>
            <pc:docMk/>
            <pc:sldMk cId="4211095161" sldId="495"/>
            <ac:spMk id="28" creationId="{2BA2FEC4-1699-C71B-3C51-62B03C0699CE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17:56.349" v="1414" actId="1076"/>
          <ac:spMkLst>
            <pc:docMk/>
            <pc:sldMk cId="4211095161" sldId="495"/>
            <ac:spMk id="29" creationId="{22FCFA75-33C5-56AC-1DF6-4A9B1A374D17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17:56.365" v="1415" actId="1076"/>
          <ac:spMkLst>
            <pc:docMk/>
            <pc:sldMk cId="4211095161" sldId="495"/>
            <ac:spMk id="30" creationId="{8B643894-0FD5-D58E-3B84-74797FA7C03E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07:33.126" v="1314" actId="1076"/>
          <ac:spMkLst>
            <pc:docMk/>
            <pc:sldMk cId="4211095161" sldId="495"/>
            <ac:spMk id="31" creationId="{6FD16CE0-A6E7-854A-B5B0-73846428222C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18:49.570" v="1424" actId="1076"/>
          <ac:spMkLst>
            <pc:docMk/>
            <pc:sldMk cId="4211095161" sldId="495"/>
            <ac:spMk id="32" creationId="{EBAEEDB2-7687-00B2-CE81-72CC593DDD3B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4:07:33.172" v="1316" actId="1076"/>
          <ac:spMkLst>
            <pc:docMk/>
            <pc:sldMk cId="4211095161" sldId="495"/>
            <ac:spMk id="33" creationId="{73BF8B43-B18C-58A1-D12F-560FDBD9FA06}"/>
          </ac:spMkLst>
        </pc:spChg>
        <pc:picChg chg="mod">
          <ac:chgData name="Giacomo Broggi" userId="S::giacomo.broggi@uniroma1.it::2e4d45a7-718c-4b9a-9add-2c2848abe4d2" providerId="AD" clId="Web-{DD2A36E5-F082-B8C4-D2FE-3F2881B2D284}" dt="2025-03-25T14:07:00.484" v="1273" actId="1076"/>
          <ac:picMkLst>
            <pc:docMk/>
            <pc:sldMk cId="4211095161" sldId="495"/>
            <ac:picMk id="14" creationId="{95B61919-219E-403D-FD9F-B7CD1C3795BB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4:07:00.500" v="1274" actId="1076"/>
          <ac:picMkLst>
            <pc:docMk/>
            <pc:sldMk cId="4211095161" sldId="495"/>
            <ac:picMk id="15" creationId="{081E78DB-267D-D044-DEB8-9B88C0B56D58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4:07:00.531" v="1275" actId="1076"/>
          <ac:picMkLst>
            <pc:docMk/>
            <pc:sldMk cId="4211095161" sldId="495"/>
            <ac:picMk id="17" creationId="{FF55EF70-EA47-3468-5ABD-48A26AF42A14}"/>
          </ac:picMkLst>
        </pc:picChg>
      </pc:sldChg>
      <pc:sldChg chg="addSp delSp modSp">
        <pc:chgData name="Giacomo Broggi" userId="S::giacomo.broggi@uniroma1.it::2e4d45a7-718c-4b9a-9add-2c2848abe4d2" providerId="AD" clId="Web-{DD2A36E5-F082-B8C4-D2FE-3F2881B2D284}" dt="2025-03-25T16:07:08.608" v="1583"/>
        <pc:sldMkLst>
          <pc:docMk/>
          <pc:sldMk cId="3715162473" sldId="496"/>
        </pc:sldMkLst>
        <pc:spChg chg="mod">
          <ac:chgData name="Giacomo Broggi" userId="S::giacomo.broggi@uniroma1.it::2e4d45a7-718c-4b9a-9add-2c2848abe4d2" providerId="AD" clId="Web-{DD2A36E5-F082-B8C4-D2FE-3F2881B2D284}" dt="2025-03-25T16:01:28.133" v="1503" actId="20577"/>
          <ac:spMkLst>
            <pc:docMk/>
            <pc:sldMk cId="3715162473" sldId="496"/>
            <ac:spMk id="5" creationId="{082B8169-5718-81C0-268C-E6A50C3665B6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08.217" v="1581"/>
          <ac:spMkLst>
            <pc:docMk/>
            <pc:sldMk cId="3715162473" sldId="496"/>
            <ac:spMk id="7" creationId="{445862A1-7E99-0DBE-8E59-EBF68B3F9413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08.217" v="1580"/>
          <ac:spMkLst>
            <pc:docMk/>
            <pc:sldMk cId="3715162473" sldId="496"/>
            <ac:spMk id="9" creationId="{B39A7C4F-CCC6-80AA-47F4-303E9D0A8DE7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08.608" v="1582"/>
          <ac:spMkLst>
            <pc:docMk/>
            <pc:sldMk cId="3715162473" sldId="496"/>
            <ac:spMk id="14" creationId="{EBC4C703-C96D-CD00-CE0B-4E101BE9560E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08.608" v="1583"/>
          <ac:spMkLst>
            <pc:docMk/>
            <pc:sldMk cId="3715162473" sldId="496"/>
            <ac:spMk id="17" creationId="{E185C5CB-0AA7-BAA9-C83E-64A212EC7051}"/>
          </ac:spMkLst>
        </pc:spChg>
        <pc:picChg chg="mod">
          <ac:chgData name="Giacomo Broggi" userId="S::giacomo.broggi@uniroma1.it::2e4d45a7-718c-4b9a-9add-2c2848abe4d2" providerId="AD" clId="Web-{DD2A36E5-F082-B8C4-D2FE-3F2881B2D284}" dt="2025-03-25T15:54:09.544" v="1429"/>
          <ac:picMkLst>
            <pc:docMk/>
            <pc:sldMk cId="3715162473" sldId="496"/>
            <ac:picMk id="6" creationId="{976B0605-ED67-3F73-3EA8-EDF7286CA1C2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5:54:11.388" v="1430"/>
          <ac:picMkLst>
            <pc:docMk/>
            <pc:sldMk cId="3715162473" sldId="496"/>
            <ac:picMk id="8" creationId="{D6303087-D86F-DD2C-AAD9-F9F760E12356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5:54:13.028" v="1431"/>
          <ac:picMkLst>
            <pc:docMk/>
            <pc:sldMk cId="3715162473" sldId="496"/>
            <ac:picMk id="10" creationId="{30B7EBCD-3C7E-B9EB-8B7F-642260A68B80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5:54:14.685" v="1432"/>
          <ac:picMkLst>
            <pc:docMk/>
            <pc:sldMk cId="3715162473" sldId="496"/>
            <ac:picMk id="11" creationId="{2EC66D5E-74F6-8760-BD48-FEB04991BCAD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5:54:16.247" v="1433"/>
          <ac:picMkLst>
            <pc:docMk/>
            <pc:sldMk cId="3715162473" sldId="496"/>
            <ac:picMk id="12" creationId="{58DCDBA0-67DB-18A6-BDBC-BC52554CF795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5:54:17.716" v="1434"/>
          <ac:picMkLst>
            <pc:docMk/>
            <pc:sldMk cId="3715162473" sldId="496"/>
            <ac:picMk id="13" creationId="{A68ABD6B-B577-7F9D-D07E-465B1F5034A5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5:54:19.372" v="1435"/>
          <ac:picMkLst>
            <pc:docMk/>
            <pc:sldMk cId="3715162473" sldId="496"/>
            <ac:picMk id="16" creationId="{5E08A20C-7324-FE70-3DCA-47ABE174ADB2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5:54:20.919" v="1436"/>
          <ac:picMkLst>
            <pc:docMk/>
            <pc:sldMk cId="3715162473" sldId="496"/>
            <ac:picMk id="18" creationId="{5F844653-B2E9-2473-46D5-044EF952F8CF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5:55:19.314" v="1448"/>
          <ac:picMkLst>
            <pc:docMk/>
            <pc:sldMk cId="3715162473" sldId="496"/>
            <ac:picMk id="19" creationId="{CE05420E-196E-83B6-5C76-1DA0080F0466}"/>
          </ac:picMkLst>
        </pc:picChg>
      </pc:sldChg>
      <pc:sldChg chg="addSp delSp modSp">
        <pc:chgData name="Giacomo Broggi" userId="S::giacomo.broggi@uniroma1.it::2e4d45a7-718c-4b9a-9add-2c2848abe4d2" providerId="AD" clId="Web-{DD2A36E5-F082-B8C4-D2FE-3F2881B2D284}" dt="2025-03-25T16:07:12.155" v="1587"/>
        <pc:sldMkLst>
          <pc:docMk/>
          <pc:sldMk cId="2783369829" sldId="497"/>
        </pc:sldMkLst>
        <pc:spChg chg="mod">
          <ac:chgData name="Giacomo Broggi" userId="S::giacomo.broggi@uniroma1.it::2e4d45a7-718c-4b9a-9add-2c2848abe4d2" providerId="AD" clId="Web-{DD2A36E5-F082-B8C4-D2FE-3F2881B2D284}" dt="2025-03-25T16:03:37.688" v="1522" actId="20577"/>
          <ac:spMkLst>
            <pc:docMk/>
            <pc:sldMk cId="2783369829" sldId="497"/>
            <ac:spMk id="3" creationId="{AECB25CA-2CDA-AE4F-9FA1-A1D0AF84AA22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11.717" v="1585"/>
          <ac:spMkLst>
            <pc:docMk/>
            <pc:sldMk cId="2783369829" sldId="497"/>
            <ac:spMk id="7" creationId="{CF3C9E2D-AD02-424A-960A-FCCA7D724A17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12.124" v="1586"/>
          <ac:spMkLst>
            <pc:docMk/>
            <pc:sldMk cId="2783369829" sldId="497"/>
            <ac:spMk id="8" creationId="{B34FBD2C-2678-4B25-31AC-7B7834C3BEF5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11.717" v="1584"/>
          <ac:spMkLst>
            <pc:docMk/>
            <pc:sldMk cId="2783369829" sldId="497"/>
            <ac:spMk id="9" creationId="{F0FBBAB9-1550-5A96-8852-63E95544E3AA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12.155" v="1587"/>
          <ac:spMkLst>
            <pc:docMk/>
            <pc:sldMk cId="2783369829" sldId="497"/>
            <ac:spMk id="11" creationId="{E243A65D-ADF1-6F63-1865-93C98D023F11}"/>
          </ac:spMkLst>
        </pc:spChg>
        <pc:picChg chg="add mod">
          <ac:chgData name="Giacomo Broggi" userId="S::giacomo.broggi@uniroma1.it::2e4d45a7-718c-4b9a-9add-2c2848abe4d2" providerId="AD" clId="Web-{DD2A36E5-F082-B8C4-D2FE-3F2881B2D284}" dt="2025-03-25T16:03:42.173" v="1524" actId="1076"/>
          <ac:picMkLst>
            <pc:docMk/>
            <pc:sldMk cId="2783369829" sldId="497"/>
            <ac:picMk id="5" creationId="{EB674936-2356-844D-A0E9-4DF6BB626887}"/>
          </ac:picMkLst>
        </pc:picChg>
        <pc:picChg chg="mod">
          <ac:chgData name="Giacomo Broggi" userId="S::giacomo.broggi@uniroma1.it::2e4d45a7-718c-4b9a-9add-2c2848abe4d2" providerId="AD" clId="Web-{DD2A36E5-F082-B8C4-D2FE-3F2881B2D284}" dt="2025-03-25T16:03:32.297" v="1519" actId="1076"/>
          <ac:picMkLst>
            <pc:docMk/>
            <pc:sldMk cId="2783369829" sldId="497"/>
            <ac:picMk id="14" creationId="{F8A2C051-EFB0-91AF-CCEA-C39F07644A9C}"/>
          </ac:picMkLst>
        </pc:picChg>
        <pc:picChg chg="del">
          <ac:chgData name="Giacomo Broggi" userId="S::giacomo.broggi@uniroma1.it::2e4d45a7-718c-4b9a-9add-2c2848abe4d2" providerId="AD" clId="Web-{DD2A36E5-F082-B8C4-D2FE-3F2881B2D284}" dt="2025-03-25T16:03:02.889" v="1510"/>
          <ac:picMkLst>
            <pc:docMk/>
            <pc:sldMk cId="2783369829" sldId="497"/>
            <ac:picMk id="17" creationId="{9F21C6DD-03C1-BE9A-75E5-5BDC6D86FF59}"/>
          </ac:picMkLst>
        </pc:picChg>
        <pc:picChg chg="del">
          <ac:chgData name="Giacomo Broggi" userId="S::giacomo.broggi@uniroma1.it::2e4d45a7-718c-4b9a-9add-2c2848abe4d2" providerId="AD" clId="Web-{DD2A36E5-F082-B8C4-D2FE-3F2881B2D284}" dt="2025-03-25T16:03:05.202" v="1512"/>
          <ac:picMkLst>
            <pc:docMk/>
            <pc:sldMk cId="2783369829" sldId="497"/>
            <ac:picMk id="20" creationId="{AB89D9E9-0ECB-3A4C-AD31-13FCE32E31EB}"/>
          </ac:picMkLst>
        </pc:picChg>
      </pc:sldChg>
      <pc:sldChg chg="addSp delSp modSp">
        <pc:chgData name="Giacomo Broggi" userId="S::giacomo.broggi@uniroma1.it::2e4d45a7-718c-4b9a-9add-2c2848abe4d2" providerId="AD" clId="Web-{DD2A36E5-F082-B8C4-D2FE-3F2881B2D284}" dt="2025-03-25T16:07:16.359" v="1591"/>
        <pc:sldMkLst>
          <pc:docMk/>
          <pc:sldMk cId="3378310936" sldId="498"/>
        </pc:sldMkLst>
        <pc:spChg chg="mod">
          <ac:chgData name="Giacomo Broggi" userId="S::giacomo.broggi@uniroma1.it::2e4d45a7-718c-4b9a-9add-2c2848abe4d2" providerId="AD" clId="Web-{DD2A36E5-F082-B8C4-D2FE-3F2881B2D284}" dt="2025-03-25T16:03:57.346" v="1530" actId="20577"/>
          <ac:spMkLst>
            <pc:docMk/>
            <pc:sldMk cId="3378310936" sldId="498"/>
            <ac:spMk id="5" creationId="{759E742E-91D0-9C66-813B-D5C8E14BCD2F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15.952" v="1589"/>
          <ac:spMkLst>
            <pc:docMk/>
            <pc:sldMk cId="3378310936" sldId="498"/>
            <ac:spMk id="7" creationId="{9760E6E4-5A90-8AF1-E8E9-71EDC4B0194F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16.343" v="1590"/>
          <ac:spMkLst>
            <pc:docMk/>
            <pc:sldMk cId="3378310936" sldId="498"/>
            <ac:spMk id="8" creationId="{681703F0-8EDD-2471-0090-F548EB417F39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15.952" v="1588"/>
          <ac:spMkLst>
            <pc:docMk/>
            <pc:sldMk cId="3378310936" sldId="498"/>
            <ac:spMk id="9" creationId="{8493D218-EEE6-0BE7-3E96-063EE65AA8A9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16.359" v="1591"/>
          <ac:spMkLst>
            <pc:docMk/>
            <pc:sldMk cId="3378310936" sldId="498"/>
            <ac:spMk id="11" creationId="{90615CC0-E64F-A630-BCC3-4A4437270FD5}"/>
          </ac:spMkLst>
        </pc:spChg>
      </pc:sldChg>
      <pc:sldChg chg="addSp delSp">
        <pc:chgData name="Giacomo Broggi" userId="S::giacomo.broggi@uniroma1.it::2e4d45a7-718c-4b9a-9add-2c2848abe4d2" providerId="AD" clId="Web-{DD2A36E5-F082-B8C4-D2FE-3F2881B2D284}" dt="2025-03-25T16:07:19.499" v="1595"/>
        <pc:sldMkLst>
          <pc:docMk/>
          <pc:sldMk cId="860851821" sldId="499"/>
        </pc:sldMkLst>
        <pc:spChg chg="add">
          <ac:chgData name="Giacomo Broggi" userId="S::giacomo.broggi@uniroma1.it::2e4d45a7-718c-4b9a-9add-2c2848abe4d2" providerId="AD" clId="Web-{DD2A36E5-F082-B8C4-D2FE-3F2881B2D284}" dt="2025-03-25T16:07:19.484" v="1594"/>
          <ac:spMkLst>
            <pc:docMk/>
            <pc:sldMk cId="860851821" sldId="499"/>
            <ac:spMk id="6" creationId="{B09B514D-8FD5-FDA6-B83E-B657069C2FEE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19.030" v="1593"/>
          <ac:spMkLst>
            <pc:docMk/>
            <pc:sldMk cId="860851821" sldId="499"/>
            <ac:spMk id="7" creationId="{52AF4E48-34B9-9D6A-7161-83D41BBB102D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19.030" v="1592"/>
          <ac:spMkLst>
            <pc:docMk/>
            <pc:sldMk cId="860851821" sldId="499"/>
            <ac:spMk id="9" creationId="{C5FDB614-AD72-F89F-6999-D0A8753189D9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19.499" v="1595"/>
          <ac:spMkLst>
            <pc:docMk/>
            <pc:sldMk cId="860851821" sldId="499"/>
            <ac:spMk id="10" creationId="{6766773D-9C60-01B5-58DB-207D11A4B56A}"/>
          </ac:spMkLst>
        </pc:spChg>
      </pc:sldChg>
      <pc:sldChg chg="addSp delSp modSp">
        <pc:chgData name="Giacomo Broggi" userId="S::giacomo.broggi@uniroma1.it::2e4d45a7-718c-4b9a-9add-2c2848abe4d2" providerId="AD" clId="Web-{DD2A36E5-F082-B8C4-D2FE-3F2881B2D284}" dt="2025-03-25T16:07:22.874" v="1599"/>
        <pc:sldMkLst>
          <pc:docMk/>
          <pc:sldMk cId="1204113396" sldId="500"/>
        </pc:sldMkLst>
        <pc:spChg chg="mod">
          <ac:chgData name="Giacomo Broggi" userId="S::giacomo.broggi@uniroma1.it::2e4d45a7-718c-4b9a-9add-2c2848abe4d2" providerId="AD" clId="Web-{DD2A36E5-F082-B8C4-D2FE-3F2881B2D284}" dt="2025-03-25T12:36:40.569" v="20" actId="20577"/>
          <ac:spMkLst>
            <pc:docMk/>
            <pc:sldMk cId="1204113396" sldId="500"/>
            <ac:spMk id="6" creationId="{48776553-737D-3E7E-EEED-6B6240F9D49A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22.406" v="1597"/>
          <ac:spMkLst>
            <pc:docMk/>
            <pc:sldMk cId="1204113396" sldId="500"/>
            <ac:spMk id="7" creationId="{5B2053AE-A9B2-B1BD-C066-E8391050BC25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22.406" v="1596"/>
          <ac:spMkLst>
            <pc:docMk/>
            <pc:sldMk cId="1204113396" sldId="500"/>
            <ac:spMk id="9" creationId="{E5D343D2-6377-5905-2AEE-7716A3B37F77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2:36:46.663" v="21" actId="1076"/>
          <ac:spMkLst>
            <pc:docMk/>
            <pc:sldMk cId="1204113396" sldId="500"/>
            <ac:spMk id="10" creationId="{8AE967C4-D2D2-EC10-3353-F1A9342A1CD7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2:41:35.501" v="134" actId="20577"/>
          <ac:spMkLst>
            <pc:docMk/>
            <pc:sldMk cId="1204113396" sldId="500"/>
            <ac:spMk id="11" creationId="{65B1682F-FD6A-BF51-FE29-61885D4FC858}"/>
          </ac:spMkLst>
        </pc:spChg>
        <pc:spChg chg="del mod">
          <ac:chgData name="Giacomo Broggi" userId="S::giacomo.broggi@uniroma1.it::2e4d45a7-718c-4b9a-9add-2c2848abe4d2" providerId="AD" clId="Web-{DD2A36E5-F082-B8C4-D2FE-3F2881B2D284}" dt="2025-03-25T16:05:47.603" v="1531"/>
          <ac:spMkLst>
            <pc:docMk/>
            <pc:sldMk cId="1204113396" sldId="500"/>
            <ac:spMk id="12" creationId="{3BCEFBE9-3250-17FB-4532-94816EFBBC2E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2:41:27.719" v="125" actId="20577"/>
          <ac:spMkLst>
            <pc:docMk/>
            <pc:sldMk cId="1204113396" sldId="500"/>
            <ac:spMk id="13" creationId="{2E414F85-3B0B-F769-004A-7B2B17D9E231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2:41:32.876" v="129" actId="20577"/>
          <ac:spMkLst>
            <pc:docMk/>
            <pc:sldMk cId="1204113396" sldId="500"/>
            <ac:spMk id="14" creationId="{FFDE7BC8-7005-CCD1-74EA-2513E0BEBDCF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2:36:46.772" v="26" actId="1076"/>
          <ac:spMkLst>
            <pc:docMk/>
            <pc:sldMk cId="1204113396" sldId="500"/>
            <ac:spMk id="15" creationId="{39197A18-6102-90D1-203B-DA57773A18CB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22.859" v="1598"/>
          <ac:spMkLst>
            <pc:docMk/>
            <pc:sldMk cId="1204113396" sldId="500"/>
            <ac:spMk id="17" creationId="{45034CA1-F478-0CAC-0CB6-48A858F67464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22.874" v="1599"/>
          <ac:spMkLst>
            <pc:docMk/>
            <pc:sldMk cId="1204113396" sldId="500"/>
            <ac:spMk id="19" creationId="{331BA03B-1C3B-5FC2-A32B-0EABBE5D6623}"/>
          </ac:spMkLst>
        </pc:spChg>
      </pc:sldChg>
      <pc:sldChg chg="addSp delSp">
        <pc:chgData name="Giacomo Broggi" userId="S::giacomo.broggi@uniroma1.it::2e4d45a7-718c-4b9a-9add-2c2848abe4d2" providerId="AD" clId="Web-{DD2A36E5-F082-B8C4-D2FE-3F2881B2D284}" dt="2025-03-25T16:07:25.703" v="1603"/>
        <pc:sldMkLst>
          <pc:docMk/>
          <pc:sldMk cId="650847932" sldId="501"/>
        </pc:sldMkLst>
        <pc:spChg chg="add">
          <ac:chgData name="Giacomo Broggi" userId="S::giacomo.broggi@uniroma1.it::2e4d45a7-718c-4b9a-9add-2c2848abe4d2" providerId="AD" clId="Web-{DD2A36E5-F082-B8C4-D2FE-3F2881B2D284}" dt="2025-03-25T16:07:25.703" v="1602"/>
          <ac:spMkLst>
            <pc:docMk/>
            <pc:sldMk cId="650847932" sldId="501"/>
            <ac:spMk id="6" creationId="{D015BE51-4D3A-2F9B-21F2-21568660BC9E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25.296" v="1601"/>
          <ac:spMkLst>
            <pc:docMk/>
            <pc:sldMk cId="650847932" sldId="501"/>
            <ac:spMk id="7" creationId="{02DEBDF6-5D7C-0D5F-2056-BEA11AEBEF64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25.296" v="1600"/>
          <ac:spMkLst>
            <pc:docMk/>
            <pc:sldMk cId="650847932" sldId="501"/>
            <ac:spMk id="9" creationId="{45CEFCB4-E931-2A84-E479-F5FA15BFE741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25.703" v="1603"/>
          <ac:spMkLst>
            <pc:docMk/>
            <pc:sldMk cId="650847932" sldId="501"/>
            <ac:spMk id="10" creationId="{4FF86750-7033-8045-48E5-345B9DB9C2F8}"/>
          </ac:spMkLst>
        </pc:spChg>
      </pc:sldChg>
      <pc:sldChg chg="addSp delSp">
        <pc:chgData name="Giacomo Broggi" userId="S::giacomo.broggi@uniroma1.it::2e4d45a7-718c-4b9a-9add-2c2848abe4d2" providerId="AD" clId="Web-{DD2A36E5-F082-B8C4-D2FE-3F2881B2D284}" dt="2025-03-25T16:07:29.172" v="1607"/>
        <pc:sldMkLst>
          <pc:docMk/>
          <pc:sldMk cId="2909181712" sldId="502"/>
        </pc:sldMkLst>
        <pc:spChg chg="del">
          <ac:chgData name="Giacomo Broggi" userId="S::giacomo.broggi@uniroma1.it::2e4d45a7-718c-4b9a-9add-2c2848abe4d2" providerId="AD" clId="Web-{DD2A36E5-F082-B8C4-D2FE-3F2881B2D284}" dt="2025-03-25T16:07:28.812" v="1605"/>
          <ac:spMkLst>
            <pc:docMk/>
            <pc:sldMk cId="2909181712" sldId="502"/>
            <ac:spMk id="7" creationId="{5246DDD3-540F-692B-4109-9A1627314406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29.172" v="1606"/>
          <ac:spMkLst>
            <pc:docMk/>
            <pc:sldMk cId="2909181712" sldId="502"/>
            <ac:spMk id="8" creationId="{C67C157F-7C21-3296-4A68-AD4DF09E7E2D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28.812" v="1604"/>
          <ac:spMkLst>
            <pc:docMk/>
            <pc:sldMk cId="2909181712" sldId="502"/>
            <ac:spMk id="9" creationId="{0C4DE559-8211-2B47-82DE-218E2D7597DE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29.172" v="1607"/>
          <ac:spMkLst>
            <pc:docMk/>
            <pc:sldMk cId="2909181712" sldId="502"/>
            <ac:spMk id="11" creationId="{325E2AF2-6B02-71A7-A3C7-BD46AE04FFE0}"/>
          </ac:spMkLst>
        </pc:spChg>
      </pc:sldChg>
      <pc:sldChg chg="addSp delSp modSp">
        <pc:chgData name="Giacomo Broggi" userId="S::giacomo.broggi@uniroma1.it::2e4d45a7-718c-4b9a-9add-2c2848abe4d2" providerId="AD" clId="Web-{DD2A36E5-F082-B8C4-D2FE-3F2881B2D284}" dt="2025-03-25T16:07:48.282" v="1612"/>
        <pc:sldMkLst>
          <pc:docMk/>
          <pc:sldMk cId="243355859" sldId="503"/>
        </pc:sldMkLst>
        <pc:spChg chg="add">
          <ac:chgData name="Giacomo Broggi" userId="S::giacomo.broggi@uniroma1.it::2e4d45a7-718c-4b9a-9add-2c2848abe4d2" providerId="AD" clId="Web-{DD2A36E5-F082-B8C4-D2FE-3F2881B2D284}" dt="2025-03-25T16:07:48.251" v="1611"/>
          <ac:spMkLst>
            <pc:docMk/>
            <pc:sldMk cId="243355859" sldId="503"/>
            <ac:spMk id="6" creationId="{376FF492-2AB8-4A71-67FA-EF96BA6625DC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47.970" v="1610"/>
          <ac:spMkLst>
            <pc:docMk/>
            <pc:sldMk cId="243355859" sldId="503"/>
            <ac:spMk id="7" creationId="{42EAF2EB-68BB-071F-581A-4DAEB7B55FB2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47.970" v="1609"/>
          <ac:spMkLst>
            <pc:docMk/>
            <pc:sldMk cId="243355859" sldId="503"/>
            <ac:spMk id="9" creationId="{8938C01E-8CB4-2886-401A-116769C9D19E}"/>
          </ac:spMkLst>
        </pc:spChg>
        <pc:spChg chg="ord">
          <ac:chgData name="Giacomo Broggi" userId="S::giacomo.broggi@uniroma1.it::2e4d45a7-718c-4b9a-9add-2c2848abe4d2" providerId="AD" clId="Web-{DD2A36E5-F082-B8C4-D2FE-3F2881B2D284}" dt="2025-03-25T16:07:45.579" v="1608"/>
          <ac:spMkLst>
            <pc:docMk/>
            <pc:sldMk cId="243355859" sldId="503"/>
            <ac:spMk id="10" creationId="{64C8F18C-925B-60C9-F9DA-5385CA787B2B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48.282" v="1612"/>
          <ac:spMkLst>
            <pc:docMk/>
            <pc:sldMk cId="243355859" sldId="503"/>
            <ac:spMk id="12" creationId="{D394A1DA-9EBF-7965-6917-4CC5D44E66BA}"/>
          </ac:spMkLst>
        </pc:spChg>
      </pc:sldChg>
      <pc:sldChg chg="addSp delSp">
        <pc:chgData name="Giacomo Broggi" userId="S::giacomo.broggi@uniroma1.it::2e4d45a7-718c-4b9a-9add-2c2848abe4d2" providerId="AD" clId="Web-{DD2A36E5-F082-B8C4-D2FE-3F2881B2D284}" dt="2025-03-25T16:07:54.283" v="1616"/>
        <pc:sldMkLst>
          <pc:docMk/>
          <pc:sldMk cId="3000787989" sldId="504"/>
        </pc:sldMkLst>
        <pc:spChg chg="add">
          <ac:chgData name="Giacomo Broggi" userId="S::giacomo.broggi@uniroma1.it::2e4d45a7-718c-4b9a-9add-2c2848abe4d2" providerId="AD" clId="Web-{DD2A36E5-F082-B8C4-D2FE-3F2881B2D284}" dt="2025-03-25T16:07:54.267" v="1615"/>
          <ac:spMkLst>
            <pc:docMk/>
            <pc:sldMk cId="3000787989" sldId="504"/>
            <ac:spMk id="6" creationId="{DA78448F-2557-ECA8-0C4B-9A2B9CD2DEBB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54.001" v="1614"/>
          <ac:spMkLst>
            <pc:docMk/>
            <pc:sldMk cId="3000787989" sldId="504"/>
            <ac:spMk id="7" creationId="{54964655-720A-B870-BF2E-446BDD7AE9C6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54.001" v="1613"/>
          <ac:spMkLst>
            <pc:docMk/>
            <pc:sldMk cId="3000787989" sldId="504"/>
            <ac:spMk id="9" creationId="{D8B315A4-D4F3-AC7A-5A5F-5BAD2DD25568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54.283" v="1616"/>
          <ac:spMkLst>
            <pc:docMk/>
            <pc:sldMk cId="3000787989" sldId="504"/>
            <ac:spMk id="10" creationId="{1734F067-D99B-67AB-0F32-55201950B0DD}"/>
          </ac:spMkLst>
        </pc:spChg>
      </pc:sldChg>
      <pc:sldChg chg="addSp delSp">
        <pc:chgData name="Giacomo Broggi" userId="S::giacomo.broggi@uniroma1.it::2e4d45a7-718c-4b9a-9add-2c2848abe4d2" providerId="AD" clId="Web-{DD2A36E5-F082-B8C4-D2FE-3F2881B2D284}" dt="2025-03-25T16:07:58.798" v="1620"/>
        <pc:sldMkLst>
          <pc:docMk/>
          <pc:sldMk cId="607089365" sldId="505"/>
        </pc:sldMkLst>
        <pc:spChg chg="add">
          <ac:chgData name="Giacomo Broggi" userId="S::giacomo.broggi@uniroma1.it::2e4d45a7-718c-4b9a-9add-2c2848abe4d2" providerId="AD" clId="Web-{DD2A36E5-F082-B8C4-D2FE-3F2881B2D284}" dt="2025-03-25T16:07:58.783" v="1619"/>
          <ac:spMkLst>
            <pc:docMk/>
            <pc:sldMk cId="607089365" sldId="505"/>
            <ac:spMk id="6" creationId="{73B37F13-162B-96C4-7AF2-AB04B8756C85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58.408" v="1618"/>
          <ac:spMkLst>
            <pc:docMk/>
            <pc:sldMk cId="607089365" sldId="505"/>
            <ac:spMk id="7" creationId="{0615A5D3-B5A9-C61C-DD6C-198F32CCEB35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7:58.408" v="1617"/>
          <ac:spMkLst>
            <pc:docMk/>
            <pc:sldMk cId="607089365" sldId="505"/>
            <ac:spMk id="9" creationId="{480871FB-DEC6-756D-34BF-7F14A6BDD8F4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7:58.798" v="1620"/>
          <ac:spMkLst>
            <pc:docMk/>
            <pc:sldMk cId="607089365" sldId="505"/>
            <ac:spMk id="11" creationId="{C48C5326-AD4A-5CBB-ED52-68A64D42B5FF}"/>
          </ac:spMkLst>
        </pc:spChg>
      </pc:sldChg>
      <pc:sldChg chg="addSp delSp">
        <pc:chgData name="Giacomo Broggi" userId="S::giacomo.broggi@uniroma1.it::2e4d45a7-718c-4b9a-9add-2c2848abe4d2" providerId="AD" clId="Web-{DD2A36E5-F082-B8C4-D2FE-3F2881B2D284}" dt="2025-03-25T16:08:02.080" v="1624"/>
        <pc:sldMkLst>
          <pc:docMk/>
          <pc:sldMk cId="1995716436" sldId="506"/>
        </pc:sldMkLst>
        <pc:spChg chg="del">
          <ac:chgData name="Giacomo Broggi" userId="S::giacomo.broggi@uniroma1.it::2e4d45a7-718c-4b9a-9add-2c2848abe4d2" providerId="AD" clId="Web-{DD2A36E5-F082-B8C4-D2FE-3F2881B2D284}" dt="2025-03-25T16:08:01.736" v="1622"/>
          <ac:spMkLst>
            <pc:docMk/>
            <pc:sldMk cId="1995716436" sldId="506"/>
            <ac:spMk id="7" creationId="{70A20512-024E-D107-07C5-DFE031EC77F0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8:02.064" v="1623"/>
          <ac:spMkLst>
            <pc:docMk/>
            <pc:sldMk cId="1995716436" sldId="506"/>
            <ac:spMk id="8" creationId="{F426984B-97E8-E206-EB15-F2EE9AC14714}"/>
          </ac:spMkLst>
        </pc:spChg>
        <pc:spChg chg="del">
          <ac:chgData name="Giacomo Broggi" userId="S::giacomo.broggi@uniroma1.it::2e4d45a7-718c-4b9a-9add-2c2848abe4d2" providerId="AD" clId="Web-{DD2A36E5-F082-B8C4-D2FE-3F2881B2D284}" dt="2025-03-25T16:08:01.736" v="1621"/>
          <ac:spMkLst>
            <pc:docMk/>
            <pc:sldMk cId="1995716436" sldId="506"/>
            <ac:spMk id="9" creationId="{8CA031CB-B545-8044-42C2-61C8065332C7}"/>
          </ac:spMkLst>
        </pc:spChg>
        <pc:spChg chg="add">
          <ac:chgData name="Giacomo Broggi" userId="S::giacomo.broggi@uniroma1.it::2e4d45a7-718c-4b9a-9add-2c2848abe4d2" providerId="AD" clId="Web-{DD2A36E5-F082-B8C4-D2FE-3F2881B2D284}" dt="2025-03-25T16:08:02.080" v="1624"/>
          <ac:spMkLst>
            <pc:docMk/>
            <pc:sldMk cId="1995716436" sldId="506"/>
            <ac:spMk id="11" creationId="{557AE317-4406-A403-7AEF-4E844A5DECC5}"/>
          </ac:spMkLst>
        </pc:spChg>
      </pc:sldChg>
      <pc:sldChg chg="modSp add replId">
        <pc:chgData name="Giacomo Broggi" userId="S::giacomo.broggi@uniroma1.it::2e4d45a7-718c-4b9a-9add-2c2848abe4d2" providerId="AD" clId="Web-{DD2A36E5-F082-B8C4-D2FE-3F2881B2D284}" dt="2025-03-25T16:06:34.434" v="1555" actId="20577"/>
        <pc:sldMkLst>
          <pc:docMk/>
          <pc:sldMk cId="163369998" sldId="507"/>
        </pc:sldMkLst>
        <pc:spChg chg="mod">
          <ac:chgData name="Giacomo Broggi" userId="S::giacomo.broggi@uniroma1.it::2e4d45a7-718c-4b9a-9add-2c2848abe4d2" providerId="AD" clId="Web-{DD2A36E5-F082-B8C4-D2FE-3F2881B2D284}" dt="2025-03-25T16:06:34.434" v="1555" actId="20577"/>
          <ac:spMkLst>
            <pc:docMk/>
            <pc:sldMk cId="163369998" sldId="507"/>
            <ac:spMk id="7" creationId="{E0A876EE-6AC3-4112-D462-2AB54F99404D}"/>
          </ac:spMkLst>
        </pc:spChg>
        <pc:spChg chg="mod">
          <ac:chgData name="Giacomo Broggi" userId="S::giacomo.broggi@uniroma1.it::2e4d45a7-718c-4b9a-9add-2c2848abe4d2" providerId="AD" clId="Web-{DD2A36E5-F082-B8C4-D2FE-3F2881B2D284}" dt="2025-03-25T16:06:17.151" v="1534" actId="20577"/>
          <ac:spMkLst>
            <pc:docMk/>
            <pc:sldMk cId="163369998" sldId="507"/>
            <ac:spMk id="9" creationId="{36C9F2D5-7BA1-E288-B95D-A7DD44E1600D}"/>
          </ac:spMkLst>
        </pc:spChg>
      </pc:sldChg>
    </pc:docChg>
  </pc:docChgLst>
  <pc:docChgLst>
    <pc:chgData name="Giacomo Broggi" userId="802f1e1e-90e5-41bb-9673-7a26438a2c5d" providerId="ADAL" clId="{3B8964CE-A38A-4FE8-8358-AA873F3D5917}"/>
    <pc:docChg chg="undo custSel addSld delSld modSld sldOrd delMainMaster">
      <pc:chgData name="Giacomo Broggi" userId="802f1e1e-90e5-41bb-9673-7a26438a2c5d" providerId="ADAL" clId="{3B8964CE-A38A-4FE8-8358-AA873F3D5917}" dt="2025-02-17T10:52:43.375" v="6137" actId="5793"/>
      <pc:docMkLst>
        <pc:docMk/>
      </pc:docMkLst>
      <pc:sldChg chg="addSp delSp modSp mod">
        <pc:chgData name="Giacomo Broggi" userId="802f1e1e-90e5-41bb-9673-7a26438a2c5d" providerId="ADAL" clId="{3B8964CE-A38A-4FE8-8358-AA873F3D5917}" dt="2025-02-17T08:22:56.916" v="6135" actId="1036"/>
        <pc:sldMkLst>
          <pc:docMk/>
          <pc:sldMk cId="291191851" sldId="256"/>
        </pc:sldMkLst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6" creationId="{2F0143BF-DD4C-A25D-7966-DABA0AF80048}"/>
          </ac:spMkLst>
        </pc:spChg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16" creationId="{C8DD82B8-2874-248A-14E6-EC73DD8F4E30}"/>
          </ac:spMkLst>
        </pc:spChg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21" creationId="{FF84D2C2-3F65-E9F4-5CCF-0C9612BBB4D0}"/>
          </ac:spMkLst>
        </pc:spChg>
        <pc:picChg chg="mod">
          <ac:chgData name="Giacomo Broggi" userId="802f1e1e-90e5-41bb-9673-7a26438a2c5d" providerId="ADAL" clId="{3B8964CE-A38A-4FE8-8358-AA873F3D5917}" dt="2025-02-16T18:45:27.132" v="691" actId="1038"/>
          <ac:picMkLst>
            <pc:docMk/>
            <pc:sldMk cId="291191851" sldId="256"/>
            <ac:picMk id="17" creationId="{286C6724-D3D8-93E9-2BDC-6A976FA81A85}"/>
          </ac:picMkLst>
        </pc:picChg>
        <pc:picChg chg="mod">
          <ac:chgData name="Giacomo Broggi" userId="802f1e1e-90e5-41bb-9673-7a26438a2c5d" providerId="ADAL" clId="{3B8964CE-A38A-4FE8-8358-AA873F3D5917}" dt="2025-02-16T18:45:27.132" v="691" actId="1038"/>
          <ac:picMkLst>
            <pc:docMk/>
            <pc:sldMk cId="291191851" sldId="256"/>
            <ac:picMk id="18" creationId="{085E0835-F6AC-C1EC-CC9B-BF30A56BCB57}"/>
          </ac:picMkLst>
        </pc:picChg>
      </pc:sldChg>
      <pc:sldChg chg="del">
        <pc:chgData name="Giacomo Broggi" userId="802f1e1e-90e5-41bb-9673-7a26438a2c5d" providerId="ADAL" clId="{3B8964CE-A38A-4FE8-8358-AA873F3D5917}" dt="2025-02-16T19:45:25.754" v="3773" actId="47"/>
        <pc:sldMkLst>
          <pc:docMk/>
          <pc:sldMk cId="3568010592" sldId="262"/>
        </pc:sldMkLst>
      </pc:sldChg>
      <pc:sldChg chg="del">
        <pc:chgData name="Giacomo Broggi" userId="802f1e1e-90e5-41bb-9673-7a26438a2c5d" providerId="ADAL" clId="{3B8964CE-A38A-4FE8-8358-AA873F3D5917}" dt="2025-02-16T19:45:27.249" v="3775" actId="47"/>
        <pc:sldMkLst>
          <pc:docMk/>
          <pc:sldMk cId="1312809851" sldId="263"/>
        </pc:sldMkLst>
      </pc:sldChg>
      <pc:sldChg chg="del">
        <pc:chgData name="Giacomo Broggi" userId="802f1e1e-90e5-41bb-9673-7a26438a2c5d" providerId="ADAL" clId="{3B8964CE-A38A-4FE8-8358-AA873F3D5917}" dt="2025-02-16T19:45:30.924" v="3783" actId="47"/>
        <pc:sldMkLst>
          <pc:docMk/>
          <pc:sldMk cId="1770021478" sldId="270"/>
        </pc:sldMkLst>
      </pc:sldChg>
      <pc:sldChg chg="del">
        <pc:chgData name="Giacomo Broggi" userId="802f1e1e-90e5-41bb-9673-7a26438a2c5d" providerId="ADAL" clId="{3B8964CE-A38A-4FE8-8358-AA873F3D5917}" dt="2025-02-16T19:45:32.469" v="3785" actId="47"/>
        <pc:sldMkLst>
          <pc:docMk/>
          <pc:sldMk cId="3655468707" sldId="271"/>
        </pc:sldMkLst>
      </pc:sldChg>
      <pc:sldChg chg="del">
        <pc:chgData name="Giacomo Broggi" userId="802f1e1e-90e5-41bb-9673-7a26438a2c5d" providerId="ADAL" clId="{3B8964CE-A38A-4FE8-8358-AA873F3D5917}" dt="2025-02-16T19:45:30.514" v="3780" actId="47"/>
        <pc:sldMkLst>
          <pc:docMk/>
          <pc:sldMk cId="3981799695" sldId="274"/>
        </pc:sldMkLst>
      </pc:sldChg>
      <pc:sldChg chg="del">
        <pc:chgData name="Giacomo Broggi" userId="802f1e1e-90e5-41bb-9673-7a26438a2c5d" providerId="ADAL" clId="{3B8964CE-A38A-4FE8-8358-AA873F3D5917}" dt="2025-02-16T19:45:30.583" v="3781" actId="47"/>
        <pc:sldMkLst>
          <pc:docMk/>
          <pc:sldMk cId="3709960374" sldId="275"/>
        </pc:sldMkLst>
      </pc:sldChg>
      <pc:sldChg chg="del">
        <pc:chgData name="Giacomo Broggi" userId="802f1e1e-90e5-41bb-9673-7a26438a2c5d" providerId="ADAL" clId="{3B8964CE-A38A-4FE8-8358-AA873F3D5917}" dt="2025-02-16T19:45:33.622" v="3790" actId="47"/>
        <pc:sldMkLst>
          <pc:docMk/>
          <pc:sldMk cId="788419581" sldId="282"/>
        </pc:sldMkLst>
      </pc:sldChg>
      <pc:sldChg chg="del">
        <pc:chgData name="Giacomo Broggi" userId="802f1e1e-90e5-41bb-9673-7a26438a2c5d" providerId="ADAL" clId="{3B8964CE-A38A-4FE8-8358-AA873F3D5917}" dt="2025-02-16T19:45:23.309" v="3770" actId="47"/>
        <pc:sldMkLst>
          <pc:docMk/>
          <pc:sldMk cId="1288338514" sldId="283"/>
        </pc:sldMkLst>
      </pc:sldChg>
      <pc:sldChg chg="del">
        <pc:chgData name="Giacomo Broggi" userId="802f1e1e-90e5-41bb-9673-7a26438a2c5d" providerId="ADAL" clId="{3B8964CE-A38A-4FE8-8358-AA873F3D5917}" dt="2025-02-16T19:45:24.383" v="3772" actId="47"/>
        <pc:sldMkLst>
          <pc:docMk/>
          <pc:sldMk cId="2453607857" sldId="303"/>
        </pc:sldMkLst>
      </pc:sldChg>
      <pc:sldChg chg="del">
        <pc:chgData name="Giacomo Broggi" userId="802f1e1e-90e5-41bb-9673-7a26438a2c5d" providerId="ADAL" clId="{3B8964CE-A38A-4FE8-8358-AA873F3D5917}" dt="2025-02-16T19:45:27.933" v="3776" actId="47"/>
        <pc:sldMkLst>
          <pc:docMk/>
          <pc:sldMk cId="438188617" sldId="305"/>
        </pc:sldMkLst>
      </pc:sldChg>
      <pc:sldChg chg="del">
        <pc:chgData name="Giacomo Broggi" userId="802f1e1e-90e5-41bb-9673-7a26438a2c5d" providerId="ADAL" clId="{3B8964CE-A38A-4FE8-8358-AA873F3D5917}" dt="2025-02-16T19:45:28.476" v="3777" actId="47"/>
        <pc:sldMkLst>
          <pc:docMk/>
          <pc:sldMk cId="2690172274" sldId="306"/>
        </pc:sldMkLst>
      </pc:sldChg>
      <pc:sldChg chg="addSp delSp modSp mod ord">
        <pc:chgData name="Giacomo Broggi" userId="802f1e1e-90e5-41bb-9673-7a26438a2c5d" providerId="ADAL" clId="{3B8964CE-A38A-4FE8-8358-AA873F3D5917}" dt="2025-02-17T06:58:38.692" v="4198" actId="1035"/>
        <pc:sldMkLst>
          <pc:docMk/>
          <pc:sldMk cId="3006740176" sldId="315"/>
        </pc:sldMkLst>
      </pc:sldChg>
      <pc:sldChg chg="delSp modSp add mod">
        <pc:chgData name="Giacomo Broggi" userId="802f1e1e-90e5-41bb-9673-7a26438a2c5d" providerId="ADAL" clId="{3B8964CE-A38A-4FE8-8358-AA873F3D5917}" dt="2025-02-16T18:46:50.363" v="700" actId="478"/>
        <pc:sldMkLst>
          <pc:docMk/>
          <pc:sldMk cId="860520040" sldId="449"/>
        </pc:sldMkLst>
      </pc:sldChg>
      <pc:sldChg chg="del">
        <pc:chgData name="Giacomo Broggi" userId="802f1e1e-90e5-41bb-9673-7a26438a2c5d" providerId="ADAL" clId="{3B8964CE-A38A-4FE8-8358-AA873F3D5917}" dt="2025-02-16T19:45:22.613" v="3768" actId="47"/>
        <pc:sldMkLst>
          <pc:docMk/>
          <pc:sldMk cId="2881134635" sldId="451"/>
        </pc:sldMkLst>
      </pc:sldChg>
      <pc:sldChg chg="addSp delSp modSp mod ord">
        <pc:chgData name="Giacomo Broggi" userId="802f1e1e-90e5-41bb-9673-7a26438a2c5d" providerId="ADAL" clId="{3B8964CE-A38A-4FE8-8358-AA873F3D5917}" dt="2025-02-16T19:36:24.512" v="2982" actId="1076"/>
        <pc:sldMkLst>
          <pc:docMk/>
          <pc:sldMk cId="2784100795" sldId="452"/>
        </pc:sldMkLst>
      </pc:sldChg>
      <pc:sldChg chg="del">
        <pc:chgData name="Giacomo Broggi" userId="802f1e1e-90e5-41bb-9673-7a26438a2c5d" providerId="ADAL" clId="{3B8964CE-A38A-4FE8-8358-AA873F3D5917}" dt="2025-02-16T19:45:29.112" v="3778" actId="47"/>
        <pc:sldMkLst>
          <pc:docMk/>
          <pc:sldMk cId="10634242" sldId="453"/>
        </pc:sldMkLst>
      </pc:sldChg>
      <pc:sldChg chg="del">
        <pc:chgData name="Giacomo Broggi" userId="802f1e1e-90e5-41bb-9673-7a26438a2c5d" providerId="ADAL" clId="{3B8964CE-A38A-4FE8-8358-AA873F3D5917}" dt="2025-02-16T19:45:32.744" v="3786" actId="47"/>
        <pc:sldMkLst>
          <pc:docMk/>
          <pc:sldMk cId="2794307932" sldId="454"/>
        </pc:sldMkLst>
      </pc:sldChg>
      <pc:sldChg chg="del">
        <pc:chgData name="Giacomo Broggi" userId="802f1e1e-90e5-41bb-9673-7a26438a2c5d" providerId="ADAL" clId="{3B8964CE-A38A-4FE8-8358-AA873F3D5917}" dt="2025-02-16T19:45:32.974" v="3787" actId="47"/>
        <pc:sldMkLst>
          <pc:docMk/>
          <pc:sldMk cId="2652060990" sldId="455"/>
        </pc:sldMkLst>
      </pc:sldChg>
      <pc:sldChg chg="del">
        <pc:chgData name="Giacomo Broggi" userId="802f1e1e-90e5-41bb-9673-7a26438a2c5d" providerId="ADAL" clId="{3B8964CE-A38A-4FE8-8358-AA873F3D5917}" dt="2025-02-16T19:45:33.189" v="3788" actId="47"/>
        <pc:sldMkLst>
          <pc:docMk/>
          <pc:sldMk cId="2002256923" sldId="456"/>
        </pc:sldMkLst>
      </pc:sldChg>
      <pc:sldChg chg="del">
        <pc:chgData name="Giacomo Broggi" userId="802f1e1e-90e5-41bb-9673-7a26438a2c5d" providerId="ADAL" clId="{3B8964CE-A38A-4FE8-8358-AA873F3D5917}" dt="2025-02-16T19:45:33.433" v="3789" actId="47"/>
        <pc:sldMkLst>
          <pc:docMk/>
          <pc:sldMk cId="578078688" sldId="461"/>
        </pc:sldMkLst>
      </pc:sldChg>
      <pc:sldChg chg="del">
        <pc:chgData name="Giacomo Broggi" userId="802f1e1e-90e5-41bb-9673-7a26438a2c5d" providerId="ADAL" clId="{3B8964CE-A38A-4FE8-8358-AA873F3D5917}" dt="2025-02-16T19:45:21.859" v="3766" actId="47"/>
        <pc:sldMkLst>
          <pc:docMk/>
          <pc:sldMk cId="4192820427" sldId="466"/>
        </pc:sldMkLst>
      </pc:sldChg>
      <pc:sldChg chg="del">
        <pc:chgData name="Giacomo Broggi" userId="802f1e1e-90e5-41bb-9673-7a26438a2c5d" providerId="ADAL" clId="{3B8964CE-A38A-4FE8-8358-AA873F3D5917}" dt="2025-02-16T19:45:31.548" v="3784" actId="47"/>
        <pc:sldMkLst>
          <pc:docMk/>
          <pc:sldMk cId="910685407" sldId="475"/>
        </pc:sldMkLst>
      </pc:sldChg>
      <pc:sldChg chg="del">
        <pc:chgData name="Giacomo Broggi" userId="802f1e1e-90e5-41bb-9673-7a26438a2c5d" providerId="ADAL" clId="{3B8964CE-A38A-4FE8-8358-AA873F3D5917}" dt="2025-02-16T19:45:22.859" v="3769" actId="47"/>
        <pc:sldMkLst>
          <pc:docMk/>
          <pc:sldMk cId="2225710274" sldId="476"/>
        </pc:sldMkLst>
      </pc:sldChg>
      <pc:sldChg chg="del">
        <pc:chgData name="Giacomo Broggi" userId="802f1e1e-90e5-41bb-9673-7a26438a2c5d" providerId="ADAL" clId="{3B8964CE-A38A-4FE8-8358-AA873F3D5917}" dt="2025-02-16T19:45:23.824" v="3771" actId="47"/>
        <pc:sldMkLst>
          <pc:docMk/>
          <pc:sldMk cId="2592911265" sldId="477"/>
        </pc:sldMkLst>
      </pc:sldChg>
      <pc:sldChg chg="del">
        <pc:chgData name="Giacomo Broggi" userId="802f1e1e-90e5-41bb-9673-7a26438a2c5d" providerId="ADAL" clId="{3B8964CE-A38A-4FE8-8358-AA873F3D5917}" dt="2025-02-16T19:45:26.743" v="3774" actId="47"/>
        <pc:sldMkLst>
          <pc:docMk/>
          <pc:sldMk cId="1532958987" sldId="478"/>
        </pc:sldMkLst>
      </pc:sldChg>
      <pc:sldChg chg="del">
        <pc:chgData name="Giacomo Broggi" userId="802f1e1e-90e5-41bb-9673-7a26438a2c5d" providerId="ADAL" clId="{3B8964CE-A38A-4FE8-8358-AA873F3D5917}" dt="2025-02-16T19:45:30.781" v="3782" actId="47"/>
        <pc:sldMkLst>
          <pc:docMk/>
          <pc:sldMk cId="1988487998" sldId="479"/>
        </pc:sldMkLst>
      </pc:sldChg>
      <pc:sldChg chg="del">
        <pc:chgData name="Giacomo Broggi" userId="802f1e1e-90e5-41bb-9673-7a26438a2c5d" providerId="ADAL" clId="{3B8964CE-A38A-4FE8-8358-AA873F3D5917}" dt="2025-02-16T19:45:22.003" v="3767" actId="47"/>
        <pc:sldMkLst>
          <pc:docMk/>
          <pc:sldMk cId="3705252187" sldId="480"/>
        </pc:sldMkLst>
      </pc:sldChg>
      <pc:sldChg chg="del">
        <pc:chgData name="Giacomo Broggi" userId="802f1e1e-90e5-41bb-9673-7a26438a2c5d" providerId="ADAL" clId="{3B8964CE-A38A-4FE8-8358-AA873F3D5917}" dt="2025-02-16T19:45:29.967" v="3779" actId="47"/>
        <pc:sldMkLst>
          <pc:docMk/>
          <pc:sldMk cId="2277432221" sldId="481"/>
        </pc:sldMkLst>
      </pc:sldChg>
      <pc:sldChg chg="delSp modSp add mod modAnim">
        <pc:chgData name="Giacomo Broggi" userId="802f1e1e-90e5-41bb-9673-7a26438a2c5d" providerId="ADAL" clId="{3B8964CE-A38A-4FE8-8358-AA873F3D5917}" dt="2025-02-17T07:42:53.970" v="6094"/>
        <pc:sldMkLst>
          <pc:docMk/>
          <pc:sldMk cId="51075917" sldId="482"/>
        </pc:sldMkLst>
      </pc:sldChg>
      <pc:sldChg chg="addSp delSp modSp add mod">
        <pc:chgData name="Giacomo Broggi" userId="802f1e1e-90e5-41bb-9673-7a26438a2c5d" providerId="ADAL" clId="{3B8964CE-A38A-4FE8-8358-AA873F3D5917}" dt="2025-02-16T19:17:27.999" v="2220" actId="113"/>
        <pc:sldMkLst>
          <pc:docMk/>
          <pc:sldMk cId="1357872341" sldId="483"/>
        </pc:sldMkLst>
      </pc:sldChg>
      <pc:sldChg chg="addSp delSp modSp add del mod">
        <pc:chgData name="Giacomo Broggi" userId="802f1e1e-90e5-41bb-9673-7a26438a2c5d" providerId="ADAL" clId="{3B8964CE-A38A-4FE8-8358-AA873F3D5917}" dt="2025-02-17T06:52:05.776" v="3962" actId="20577"/>
        <pc:sldMkLst>
          <pc:docMk/>
          <pc:sldMk cId="707562989" sldId="484"/>
        </pc:sldMkLst>
      </pc:sldChg>
      <pc:sldChg chg="addSp delSp modSp add mod">
        <pc:chgData name="Giacomo Broggi" userId="802f1e1e-90e5-41bb-9673-7a26438a2c5d" providerId="ADAL" clId="{3B8964CE-A38A-4FE8-8358-AA873F3D5917}" dt="2025-02-17T10:52:43.375" v="6137" actId="5793"/>
        <pc:sldMkLst>
          <pc:docMk/>
          <pc:sldMk cId="1037038696" sldId="485"/>
        </pc:sldMkLst>
      </pc:sldChg>
      <pc:sldChg chg="addSp delSp modSp add mod modAnim">
        <pc:chgData name="Giacomo Broggi" userId="802f1e1e-90e5-41bb-9673-7a26438a2c5d" providerId="ADAL" clId="{3B8964CE-A38A-4FE8-8358-AA873F3D5917}" dt="2025-02-17T07:43:04.354" v="6095"/>
        <pc:sldMkLst>
          <pc:docMk/>
          <pc:sldMk cId="3864455791" sldId="486"/>
        </pc:sldMkLst>
      </pc:sldChg>
      <pc:sldChg chg="addSp delSp modSp add mod">
        <pc:chgData name="Giacomo Broggi" userId="802f1e1e-90e5-41bb-9673-7a26438a2c5d" providerId="ADAL" clId="{3B8964CE-A38A-4FE8-8358-AA873F3D5917}" dt="2025-02-17T07:36:17.901" v="6093" actId="1076"/>
        <pc:sldMkLst>
          <pc:docMk/>
          <pc:sldMk cId="3792118377" sldId="487"/>
        </pc:sldMkLst>
      </pc:sldChg>
      <pc:sldMasterChg chg="del delSldLayout">
        <pc:chgData name="Giacomo Broggi" userId="802f1e1e-90e5-41bb-9673-7a26438a2c5d" providerId="ADAL" clId="{3B8964CE-A38A-4FE8-8358-AA873F3D5917}" dt="2025-02-16T19:45:22.613" v="3768" actId="47"/>
        <pc:sldMasterMkLst>
          <pc:docMk/>
          <pc:sldMasterMk cId="2586948338" sldId="2147483683"/>
        </pc:sldMasterMkLst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873465338" sldId="2147483684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509140809" sldId="2147483685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04172612" sldId="2147483686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555544679" sldId="2147483687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878318321" sldId="2147483688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879936757" sldId="2147483689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1982897613" sldId="2147483690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732388057" sldId="2147483691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3354728963" sldId="2147483692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159796040" sldId="2147483693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3789990461" sldId="2147483694"/>
          </pc:sldLayoutMkLst>
        </pc:sldLayoutChg>
      </pc:sldMasterChg>
    </pc:docChg>
  </pc:docChgLst>
  <pc:docChgLst>
    <pc:chgData name="Giacomo Broggi" clId="Web-{A8AF6E7C-334E-4B7D-AA91-6D0B3C421927}"/>
    <pc:docChg chg="modSld">
      <pc:chgData name="Giacomo Broggi" userId="" providerId="" clId="Web-{A8AF6E7C-334E-4B7D-AA91-6D0B3C421927}" dt="2023-11-14T11:30:43.892" v="25" actId="20577"/>
      <pc:docMkLst>
        <pc:docMk/>
      </pc:docMkLst>
      <pc:sldChg chg="modSp">
        <pc:chgData name="Giacomo Broggi" userId="" providerId="" clId="Web-{A8AF6E7C-334E-4B7D-AA91-6D0B3C421927}" dt="2023-11-14T11:29:39.313" v="0" actId="20577"/>
        <pc:sldMkLst>
          <pc:docMk/>
          <pc:sldMk cId="1100090246" sldId="261"/>
        </pc:sldMkLst>
      </pc:sldChg>
      <pc:sldChg chg="modSp">
        <pc:chgData name="Giacomo Broggi" userId="" providerId="" clId="Web-{A8AF6E7C-334E-4B7D-AA91-6D0B3C421927}" dt="2023-11-14T11:30:43.892" v="25" actId="20577"/>
        <pc:sldMkLst>
          <pc:docMk/>
          <pc:sldMk cId="972447510" sldId="266"/>
        </pc:sldMkLst>
      </pc:sldChg>
    </pc:docChg>
  </pc:docChgLst>
  <pc:docChgLst>
    <pc:chgData name="Giacomo Broggi" userId="802f1e1e-90e5-41bb-9673-7a26438a2c5d" providerId="ADAL" clId="{4BCB20EC-9066-425C-8061-164EF8A2E7C7}"/>
    <pc:docChg chg="undo custSel addSld delSld modSld sldOrd delMainMaster">
      <pc:chgData name="Giacomo Broggi" userId="802f1e1e-90e5-41bb-9673-7a26438a2c5d" providerId="ADAL" clId="{4BCB20EC-9066-425C-8061-164EF8A2E7C7}" dt="2024-10-21T09:14:05.053" v="544" actId="20577"/>
      <pc:docMkLst>
        <pc:docMk/>
      </pc:docMkLst>
      <pc:sldChg chg="modSp mod">
        <pc:chgData name="Giacomo Broggi" userId="802f1e1e-90e5-41bb-9673-7a26438a2c5d" providerId="ADAL" clId="{4BCB20EC-9066-425C-8061-164EF8A2E7C7}" dt="2024-10-21T09:14:05.053" v="544" actId="20577"/>
        <pc:sldMkLst>
          <pc:docMk/>
          <pc:sldMk cId="291191851" sldId="256"/>
        </pc:sldMkLst>
      </pc:sldChg>
      <pc:sldChg chg="addSp delSp modSp mod">
        <pc:chgData name="Giacomo Broggi" userId="802f1e1e-90e5-41bb-9673-7a26438a2c5d" providerId="ADAL" clId="{4BCB20EC-9066-425C-8061-164EF8A2E7C7}" dt="2024-10-21T09:06:38.025" v="493"/>
        <pc:sldMkLst>
          <pc:docMk/>
          <pc:sldMk cId="3568010592" sldId="262"/>
        </pc:sldMkLst>
      </pc:sldChg>
      <pc:sldChg chg="addSp delSp modSp mod">
        <pc:chgData name="Giacomo Broggi" userId="802f1e1e-90e5-41bb-9673-7a26438a2c5d" providerId="ADAL" clId="{4BCB20EC-9066-425C-8061-164EF8A2E7C7}" dt="2024-10-21T09:06:39.823" v="494"/>
        <pc:sldMkLst>
          <pc:docMk/>
          <pc:sldMk cId="1312809851" sldId="263"/>
        </pc:sldMkLst>
      </pc:sldChg>
      <pc:sldChg chg="addSp delSp modSp mod">
        <pc:chgData name="Giacomo Broggi" userId="802f1e1e-90e5-41bb-9673-7a26438a2c5d" providerId="ADAL" clId="{4BCB20EC-9066-425C-8061-164EF8A2E7C7}" dt="2024-10-21T09:09:20.999" v="506"/>
        <pc:sldMkLst>
          <pc:docMk/>
          <pc:sldMk cId="1770021478" sldId="270"/>
        </pc:sldMkLst>
      </pc:sldChg>
      <pc:sldChg chg="addSp delSp modSp mod">
        <pc:chgData name="Giacomo Broggi" userId="802f1e1e-90e5-41bb-9673-7a26438a2c5d" providerId="ADAL" clId="{4BCB20EC-9066-425C-8061-164EF8A2E7C7}" dt="2024-10-21T09:09:25.598" v="508"/>
        <pc:sldMkLst>
          <pc:docMk/>
          <pc:sldMk cId="3655468707" sldId="271"/>
        </pc:sldMkLst>
      </pc:sldChg>
      <pc:sldChg chg="addSp delSp modSp mod">
        <pc:chgData name="Giacomo Broggi" userId="802f1e1e-90e5-41bb-9673-7a26438a2c5d" providerId="ADAL" clId="{4BCB20EC-9066-425C-8061-164EF8A2E7C7}" dt="2024-10-21T09:06:48.464" v="499"/>
        <pc:sldMkLst>
          <pc:docMk/>
          <pc:sldMk cId="3981799695" sldId="274"/>
        </pc:sldMkLst>
      </pc:sldChg>
      <pc:sldChg chg="addSp delSp modSp mod">
        <pc:chgData name="Giacomo Broggi" userId="802f1e1e-90e5-41bb-9673-7a26438a2c5d" providerId="ADAL" clId="{4BCB20EC-9066-425C-8061-164EF8A2E7C7}" dt="2024-10-21T09:06:50.469" v="500"/>
        <pc:sldMkLst>
          <pc:docMk/>
          <pc:sldMk cId="3709960374" sldId="275"/>
        </pc:sldMkLst>
      </pc:sldChg>
      <pc:sldChg chg="addSp delSp modSp mod">
        <pc:chgData name="Giacomo Broggi" userId="802f1e1e-90e5-41bb-9673-7a26438a2c5d" providerId="ADAL" clId="{4BCB20EC-9066-425C-8061-164EF8A2E7C7}" dt="2024-10-21T09:09:34.565" v="513"/>
        <pc:sldMkLst>
          <pc:docMk/>
          <pc:sldMk cId="788419581" sldId="282"/>
        </pc:sldMkLst>
      </pc:sldChg>
      <pc:sldChg chg="addSp delSp modSp mod">
        <pc:chgData name="Giacomo Broggi" userId="802f1e1e-90e5-41bb-9673-7a26438a2c5d" providerId="ADAL" clId="{4BCB20EC-9066-425C-8061-164EF8A2E7C7}" dt="2024-10-21T09:06:32.172" v="490"/>
        <pc:sldMkLst>
          <pc:docMk/>
          <pc:sldMk cId="1288338514" sldId="283"/>
        </pc:sldMkLst>
      </pc:sldChg>
      <pc:sldChg chg="addSp delSp modSp mod">
        <pc:chgData name="Giacomo Broggi" userId="802f1e1e-90e5-41bb-9673-7a26438a2c5d" providerId="ADAL" clId="{4BCB20EC-9066-425C-8061-164EF8A2E7C7}" dt="2024-10-21T09:06:36.212" v="492"/>
        <pc:sldMkLst>
          <pc:docMk/>
          <pc:sldMk cId="2453607857" sldId="303"/>
        </pc:sldMkLst>
      </pc:sldChg>
      <pc:sldChg chg="del">
        <pc:chgData name="Giacomo Broggi" userId="802f1e1e-90e5-41bb-9673-7a26438a2c5d" providerId="ADAL" clId="{4BCB20EC-9066-425C-8061-164EF8A2E7C7}" dt="2024-10-21T09:03:17.633" v="433" actId="47"/>
        <pc:sldMkLst>
          <pc:docMk/>
          <pc:sldMk cId="3579853211" sldId="304"/>
        </pc:sldMkLst>
      </pc:sldChg>
      <pc:sldChg chg="addSp delSp modSp mod">
        <pc:chgData name="Giacomo Broggi" userId="802f1e1e-90e5-41bb-9673-7a26438a2c5d" providerId="ADAL" clId="{4BCB20EC-9066-425C-8061-164EF8A2E7C7}" dt="2024-10-21T09:06:41.574" v="495"/>
        <pc:sldMkLst>
          <pc:docMk/>
          <pc:sldMk cId="438188617" sldId="305"/>
        </pc:sldMkLst>
      </pc:sldChg>
      <pc:sldChg chg="addSp delSp modSp mod">
        <pc:chgData name="Giacomo Broggi" userId="802f1e1e-90e5-41bb-9673-7a26438a2c5d" providerId="ADAL" clId="{4BCB20EC-9066-425C-8061-164EF8A2E7C7}" dt="2024-10-21T09:06:43.105" v="496"/>
        <pc:sldMkLst>
          <pc:docMk/>
          <pc:sldMk cId="2690172274" sldId="306"/>
        </pc:sldMkLst>
      </pc:sldChg>
      <pc:sldChg chg="addSp delSp modSp mod">
        <pc:chgData name="Giacomo Broggi" userId="802f1e1e-90e5-41bb-9673-7a26438a2c5d" providerId="ADAL" clId="{4BCB20EC-9066-425C-8061-164EF8A2E7C7}" dt="2024-10-21T09:06:46.411" v="498"/>
        <pc:sldMkLst>
          <pc:docMk/>
          <pc:sldMk cId="2736951926" sldId="307"/>
        </pc:sldMkLst>
      </pc:sldChg>
      <pc:sldChg chg="addSp delSp modSp mod">
        <pc:chgData name="Giacomo Broggi" userId="802f1e1e-90e5-41bb-9673-7a26438a2c5d" providerId="ADAL" clId="{4BCB20EC-9066-425C-8061-164EF8A2E7C7}" dt="2024-10-21T09:06:34.398" v="491"/>
        <pc:sldMkLst>
          <pc:docMk/>
          <pc:sldMk cId="3006740176" sldId="315"/>
        </pc:sldMkLst>
      </pc:sldChg>
      <pc:sldChg chg="del">
        <pc:chgData name="Giacomo Broggi" userId="802f1e1e-90e5-41bb-9673-7a26438a2c5d" providerId="ADAL" clId="{4BCB20EC-9066-425C-8061-164EF8A2E7C7}" dt="2024-10-21T09:00:27.226" v="330" actId="47"/>
        <pc:sldMkLst>
          <pc:docMk/>
          <pc:sldMk cId="1171982661" sldId="317"/>
        </pc:sldMkLst>
      </pc:sldChg>
      <pc:sldChg chg="del">
        <pc:chgData name="Giacomo Broggi" userId="802f1e1e-90e5-41bb-9673-7a26438a2c5d" providerId="ADAL" clId="{4BCB20EC-9066-425C-8061-164EF8A2E7C7}" dt="2024-10-21T09:00:29.390" v="332" actId="47"/>
        <pc:sldMkLst>
          <pc:docMk/>
          <pc:sldMk cId="3679982497" sldId="318"/>
        </pc:sldMkLst>
      </pc:sldChg>
      <pc:sldChg chg="del">
        <pc:chgData name="Giacomo Broggi" userId="802f1e1e-90e5-41bb-9673-7a26438a2c5d" providerId="ADAL" clId="{4BCB20EC-9066-425C-8061-164EF8A2E7C7}" dt="2024-10-21T09:00:28.886" v="331" actId="47"/>
        <pc:sldMkLst>
          <pc:docMk/>
          <pc:sldMk cId="3411451692" sldId="319"/>
        </pc:sldMkLst>
      </pc:sldChg>
      <pc:sldChg chg="delSp modSp del mod">
        <pc:chgData name="Giacomo Broggi" userId="802f1e1e-90e5-41bb-9673-7a26438a2c5d" providerId="ADAL" clId="{4BCB20EC-9066-425C-8061-164EF8A2E7C7}" dt="2024-10-21T08:56:08.756" v="256" actId="47"/>
        <pc:sldMkLst>
          <pc:docMk/>
          <pc:sldMk cId="860520040" sldId="449"/>
        </pc:sldMkLst>
      </pc:sldChg>
      <pc:sldChg chg="del">
        <pc:chgData name="Giacomo Broggi" userId="802f1e1e-90e5-41bb-9673-7a26438a2c5d" providerId="ADAL" clId="{4BCB20EC-9066-425C-8061-164EF8A2E7C7}" dt="2024-10-21T08:56:09.990" v="257" actId="47"/>
        <pc:sldMkLst>
          <pc:docMk/>
          <pc:sldMk cId="514700997" sldId="450"/>
        </pc:sldMkLst>
      </pc:sldChg>
      <pc:sldChg chg="addSp delSp modSp mod">
        <pc:chgData name="Giacomo Broggi" userId="802f1e1e-90e5-41bb-9673-7a26438a2c5d" providerId="ADAL" clId="{4BCB20EC-9066-425C-8061-164EF8A2E7C7}" dt="2024-10-21T09:06:28.464" v="488"/>
        <pc:sldMkLst>
          <pc:docMk/>
          <pc:sldMk cId="2881134635" sldId="451"/>
        </pc:sldMkLst>
      </pc:sldChg>
      <pc:sldChg chg="addSp delSp modSp mod">
        <pc:chgData name="Giacomo Broggi" userId="802f1e1e-90e5-41bb-9673-7a26438a2c5d" providerId="ADAL" clId="{4BCB20EC-9066-425C-8061-164EF8A2E7C7}" dt="2024-10-21T09:06:30.522" v="489"/>
        <pc:sldMkLst>
          <pc:docMk/>
          <pc:sldMk cId="2784100795" sldId="452"/>
        </pc:sldMkLst>
      </pc:sldChg>
      <pc:sldChg chg="addSp delSp modSp mod">
        <pc:chgData name="Giacomo Broggi" userId="802f1e1e-90e5-41bb-9673-7a26438a2c5d" providerId="ADAL" clId="{4BCB20EC-9066-425C-8061-164EF8A2E7C7}" dt="2024-10-21T09:06:44.861" v="497"/>
        <pc:sldMkLst>
          <pc:docMk/>
          <pc:sldMk cId="10634242" sldId="453"/>
        </pc:sldMkLst>
      </pc:sldChg>
      <pc:sldChg chg="addSp delSp modSp mod">
        <pc:chgData name="Giacomo Broggi" userId="802f1e1e-90e5-41bb-9673-7a26438a2c5d" providerId="ADAL" clId="{4BCB20EC-9066-425C-8061-164EF8A2E7C7}" dt="2024-10-21T09:09:27.868" v="509"/>
        <pc:sldMkLst>
          <pc:docMk/>
          <pc:sldMk cId="2794307932" sldId="454"/>
        </pc:sldMkLst>
      </pc:sldChg>
      <pc:sldChg chg="addSp delSp modSp mod">
        <pc:chgData name="Giacomo Broggi" userId="802f1e1e-90e5-41bb-9673-7a26438a2c5d" providerId="ADAL" clId="{4BCB20EC-9066-425C-8061-164EF8A2E7C7}" dt="2024-10-21T09:09:29.310" v="510"/>
        <pc:sldMkLst>
          <pc:docMk/>
          <pc:sldMk cId="2652060990" sldId="455"/>
        </pc:sldMkLst>
      </pc:sldChg>
      <pc:sldChg chg="addSp delSp modSp mod">
        <pc:chgData name="Giacomo Broggi" userId="802f1e1e-90e5-41bb-9673-7a26438a2c5d" providerId="ADAL" clId="{4BCB20EC-9066-425C-8061-164EF8A2E7C7}" dt="2024-10-21T09:09:30.776" v="511"/>
        <pc:sldMkLst>
          <pc:docMk/>
          <pc:sldMk cId="2002256923" sldId="456"/>
        </pc:sldMkLst>
      </pc:sldChg>
      <pc:sldChg chg="del">
        <pc:chgData name="Giacomo Broggi" userId="802f1e1e-90e5-41bb-9673-7a26438a2c5d" providerId="ADAL" clId="{4BCB20EC-9066-425C-8061-164EF8A2E7C7}" dt="2024-10-21T08:57:50.319" v="258" actId="47"/>
        <pc:sldMkLst>
          <pc:docMk/>
          <pc:sldMk cId="3124219225" sldId="457"/>
        </pc:sldMkLst>
      </pc:sldChg>
      <pc:sldChg chg="del">
        <pc:chgData name="Giacomo Broggi" userId="802f1e1e-90e5-41bb-9673-7a26438a2c5d" providerId="ADAL" clId="{4BCB20EC-9066-425C-8061-164EF8A2E7C7}" dt="2024-10-21T08:59:08.894" v="267" actId="47"/>
        <pc:sldMkLst>
          <pc:docMk/>
          <pc:sldMk cId="1101437281" sldId="460"/>
        </pc:sldMkLst>
      </pc:sldChg>
      <pc:sldChg chg="addSp delSp modSp mod">
        <pc:chgData name="Giacomo Broggi" userId="802f1e1e-90e5-41bb-9673-7a26438a2c5d" providerId="ADAL" clId="{4BCB20EC-9066-425C-8061-164EF8A2E7C7}" dt="2024-10-21T09:09:32.583" v="512"/>
        <pc:sldMkLst>
          <pc:docMk/>
          <pc:sldMk cId="578078688" sldId="461"/>
        </pc:sldMkLst>
      </pc:sldChg>
      <pc:sldChg chg="del">
        <pc:chgData name="Giacomo Broggi" userId="802f1e1e-90e5-41bb-9673-7a26438a2c5d" providerId="ADAL" clId="{4BCB20EC-9066-425C-8061-164EF8A2E7C7}" dt="2024-10-21T09:03:18.427" v="434" actId="47"/>
        <pc:sldMkLst>
          <pc:docMk/>
          <pc:sldMk cId="2092149951" sldId="462"/>
        </pc:sldMkLst>
      </pc:sldChg>
      <pc:sldChg chg="del">
        <pc:chgData name="Giacomo Broggi" userId="802f1e1e-90e5-41bb-9673-7a26438a2c5d" providerId="ADAL" clId="{4BCB20EC-9066-425C-8061-164EF8A2E7C7}" dt="2024-10-21T09:03:21.006" v="435" actId="47"/>
        <pc:sldMkLst>
          <pc:docMk/>
          <pc:sldMk cId="2690844470" sldId="463"/>
        </pc:sldMkLst>
      </pc:sldChg>
      <pc:sldChg chg="del">
        <pc:chgData name="Giacomo Broggi" userId="802f1e1e-90e5-41bb-9673-7a26438a2c5d" providerId="ADAL" clId="{4BCB20EC-9066-425C-8061-164EF8A2E7C7}" dt="2024-10-21T08:58:32.357" v="264" actId="47"/>
        <pc:sldMkLst>
          <pc:docMk/>
          <pc:sldMk cId="3900560804" sldId="464"/>
        </pc:sldMkLst>
      </pc:sldChg>
      <pc:sldChg chg="del">
        <pc:chgData name="Giacomo Broggi" userId="802f1e1e-90e5-41bb-9673-7a26438a2c5d" providerId="ADAL" clId="{4BCB20EC-9066-425C-8061-164EF8A2E7C7}" dt="2024-10-21T08:59:03.704" v="266" actId="47"/>
        <pc:sldMkLst>
          <pc:docMk/>
          <pc:sldMk cId="2317482046" sldId="465"/>
        </pc:sldMkLst>
      </pc:sldChg>
      <pc:sldChg chg="modSp mod">
        <pc:chgData name="Giacomo Broggi" userId="802f1e1e-90e5-41bb-9673-7a26438a2c5d" providerId="ADAL" clId="{4BCB20EC-9066-425C-8061-164EF8A2E7C7}" dt="2024-10-21T09:05:02.918" v="471" actId="20577"/>
        <pc:sldMkLst>
          <pc:docMk/>
          <pc:sldMk cId="4192820427" sldId="466"/>
        </pc:sldMkLst>
      </pc:sldChg>
      <pc:sldChg chg="del">
        <pc:chgData name="Giacomo Broggi" userId="802f1e1e-90e5-41bb-9673-7a26438a2c5d" providerId="ADAL" clId="{4BCB20EC-9066-425C-8061-164EF8A2E7C7}" dt="2024-10-21T09:04:28.651" v="453" actId="47"/>
        <pc:sldMkLst>
          <pc:docMk/>
          <pc:sldMk cId="3648924768" sldId="467"/>
        </pc:sldMkLst>
      </pc:sldChg>
      <pc:sldChg chg="del">
        <pc:chgData name="Giacomo Broggi" userId="802f1e1e-90e5-41bb-9673-7a26438a2c5d" providerId="ADAL" clId="{4BCB20EC-9066-425C-8061-164EF8A2E7C7}" dt="2024-10-21T09:04:34.890" v="455" actId="47"/>
        <pc:sldMkLst>
          <pc:docMk/>
          <pc:sldMk cId="2849295891" sldId="469"/>
        </pc:sldMkLst>
      </pc:sldChg>
      <pc:sldChg chg="del">
        <pc:chgData name="Giacomo Broggi" userId="802f1e1e-90e5-41bb-9673-7a26438a2c5d" providerId="ADAL" clId="{4BCB20EC-9066-425C-8061-164EF8A2E7C7}" dt="2024-10-21T09:04:36.956" v="456" actId="47"/>
        <pc:sldMkLst>
          <pc:docMk/>
          <pc:sldMk cId="2986592920" sldId="470"/>
        </pc:sldMkLst>
      </pc:sldChg>
      <pc:sldChg chg="del">
        <pc:chgData name="Giacomo Broggi" userId="802f1e1e-90e5-41bb-9673-7a26438a2c5d" providerId="ADAL" clId="{4BCB20EC-9066-425C-8061-164EF8A2E7C7}" dt="2024-10-21T09:04:42.050" v="457" actId="47"/>
        <pc:sldMkLst>
          <pc:docMk/>
          <pc:sldMk cId="2702286675" sldId="472"/>
        </pc:sldMkLst>
      </pc:sldChg>
      <pc:sldChg chg="del">
        <pc:chgData name="Giacomo Broggi" userId="802f1e1e-90e5-41bb-9673-7a26438a2c5d" providerId="ADAL" clId="{4BCB20EC-9066-425C-8061-164EF8A2E7C7}" dt="2024-10-21T09:00:26.558" v="329" actId="47"/>
        <pc:sldMkLst>
          <pc:docMk/>
          <pc:sldMk cId="2996565008" sldId="473"/>
        </pc:sldMkLst>
      </pc:sldChg>
      <pc:sldChg chg="del">
        <pc:chgData name="Giacomo Broggi" userId="802f1e1e-90e5-41bb-9673-7a26438a2c5d" providerId="ADAL" clId="{4BCB20EC-9066-425C-8061-164EF8A2E7C7}" dt="2024-10-21T09:04:30.678" v="454" actId="47"/>
        <pc:sldMkLst>
          <pc:docMk/>
          <pc:sldMk cId="1612362680" sldId="474"/>
        </pc:sldMkLst>
      </pc:sldChg>
      <pc:sldChg chg="addSp delSp modSp mod">
        <pc:chgData name="Giacomo Broggi" userId="802f1e1e-90e5-41bb-9673-7a26438a2c5d" providerId="ADAL" clId="{4BCB20EC-9066-425C-8061-164EF8A2E7C7}" dt="2024-10-21T09:09:23.778" v="507"/>
        <pc:sldMkLst>
          <pc:docMk/>
          <pc:sldMk cId="910685407" sldId="475"/>
        </pc:sldMkLst>
      </pc:sldChg>
      <pc:sldChg chg="modSp add mod ord">
        <pc:chgData name="Giacomo Broggi" userId="802f1e1e-90e5-41bb-9673-7a26438a2c5d" providerId="ADAL" clId="{4BCB20EC-9066-425C-8061-164EF8A2E7C7}" dt="2024-10-21T09:11:43.489" v="523" actId="207"/>
        <pc:sldMkLst>
          <pc:docMk/>
          <pc:sldMk cId="2225710274" sldId="476"/>
        </pc:sldMkLst>
      </pc:sldChg>
      <pc:sldChg chg="modSp add mod">
        <pc:chgData name="Giacomo Broggi" userId="802f1e1e-90e5-41bb-9673-7a26438a2c5d" providerId="ADAL" clId="{4BCB20EC-9066-425C-8061-164EF8A2E7C7}" dt="2024-10-21T09:12:03.529" v="525" actId="207"/>
        <pc:sldMkLst>
          <pc:docMk/>
          <pc:sldMk cId="2592911265" sldId="477"/>
        </pc:sldMkLst>
      </pc:sldChg>
      <pc:sldChg chg="modSp add mod">
        <pc:chgData name="Giacomo Broggi" userId="802f1e1e-90e5-41bb-9673-7a26438a2c5d" providerId="ADAL" clId="{4BCB20EC-9066-425C-8061-164EF8A2E7C7}" dt="2024-10-21T09:12:21.437" v="527" actId="207"/>
        <pc:sldMkLst>
          <pc:docMk/>
          <pc:sldMk cId="1532958987" sldId="478"/>
        </pc:sldMkLst>
      </pc:sldChg>
      <pc:sldChg chg="modSp add mod">
        <pc:chgData name="Giacomo Broggi" userId="802f1e1e-90e5-41bb-9673-7a26438a2c5d" providerId="ADAL" clId="{4BCB20EC-9066-425C-8061-164EF8A2E7C7}" dt="2024-10-21T09:12:41.203" v="528" actId="207"/>
        <pc:sldMkLst>
          <pc:docMk/>
          <pc:sldMk cId="1988487998" sldId="479"/>
        </pc:sldMkLst>
      </pc:sldChg>
      <pc:sldChg chg="modSp add mod">
        <pc:chgData name="Giacomo Broggi" userId="802f1e1e-90e5-41bb-9673-7a26438a2c5d" providerId="ADAL" clId="{4BCB20EC-9066-425C-8061-164EF8A2E7C7}" dt="2024-10-21T09:11:22.317" v="521" actId="207"/>
        <pc:sldMkLst>
          <pc:docMk/>
          <pc:sldMk cId="3705252187" sldId="480"/>
        </pc:sldMkLst>
      </pc:sldChg>
      <pc:sldMasterChg chg="del delSldLayout">
        <pc:chgData name="Giacomo Broggi" userId="802f1e1e-90e5-41bb-9673-7a26438a2c5d" providerId="ADAL" clId="{4BCB20EC-9066-425C-8061-164EF8A2E7C7}" dt="2024-10-21T08:56:08.756" v="256" actId="47"/>
        <pc:sldMasterMkLst>
          <pc:docMk/>
          <pc:sldMasterMk cId="2282698588" sldId="2147483660"/>
        </pc:sldMasterMkLst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599049363" sldId="214748366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912959998" sldId="2147483662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028745669" sldId="2147483663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209372569" sldId="2147483664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742310767" sldId="2147483665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965160510" sldId="2147483666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161659420" sldId="2147483667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545938450" sldId="2147483668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315550622" sldId="2147483669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497790567" sldId="2147483670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930133807" sldId="214748367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904131334" sldId="2147483672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847259637" sldId="2147483673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548957092" sldId="2147483674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450459023" sldId="2147483675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696996401" sldId="2147483676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383226958" sldId="2147483677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501059536" sldId="2147483678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851660902" sldId="2147483679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4166102407" sldId="2147483680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972397045" sldId="214748368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956688990" sldId="2147483682"/>
          </pc:sldLayoutMkLst>
        </pc:sldLayoutChg>
      </pc:sldMasterChg>
    </pc:docChg>
  </pc:docChgLst>
  <pc:docChgLst>
    <pc:chgData name="Giacomo Broggi" userId="2e4d45a7-718c-4b9a-9add-2c2848abe4d2" providerId="ADAL" clId="{8C80B223-7BC8-4B9D-87C2-E296AD8232E5}"/>
    <pc:docChg chg="addSld modSld">
      <pc:chgData name="Giacomo Broggi" userId="2e4d45a7-718c-4b9a-9add-2c2848abe4d2" providerId="ADAL" clId="{8C80B223-7BC8-4B9D-87C2-E296AD8232E5}" dt="2025-03-26T07:16:09.234" v="717" actId="20577"/>
      <pc:docMkLst>
        <pc:docMk/>
      </pc:docMkLst>
      <pc:sldChg chg="modSp mod">
        <pc:chgData name="Giacomo Broggi" userId="2e4d45a7-718c-4b9a-9add-2c2848abe4d2" providerId="ADAL" clId="{8C80B223-7BC8-4B9D-87C2-E296AD8232E5}" dt="2025-03-26T07:16:09.234" v="717" actId="20577"/>
        <pc:sldMkLst>
          <pc:docMk/>
          <pc:sldMk cId="291191851" sldId="256"/>
        </pc:sldMkLst>
        <pc:spChg chg="mod">
          <ac:chgData name="Giacomo Broggi" userId="2e4d45a7-718c-4b9a-9add-2c2848abe4d2" providerId="ADAL" clId="{8C80B223-7BC8-4B9D-87C2-E296AD8232E5}" dt="2025-03-26T07:16:09.234" v="717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2e4d45a7-718c-4b9a-9add-2c2848abe4d2" providerId="ADAL" clId="{8C80B223-7BC8-4B9D-87C2-E296AD8232E5}" dt="2025-03-26T05:51:11.039" v="4" actId="947"/>
          <ac:spMkLst>
            <pc:docMk/>
            <pc:sldMk cId="291191851" sldId="256"/>
            <ac:spMk id="21" creationId="{FF84D2C2-3F65-E9F4-5CCF-0C9612BBB4D0}"/>
          </ac:spMkLst>
        </pc:spChg>
        <pc:picChg chg="mod">
          <ac:chgData name="Giacomo Broggi" userId="2e4d45a7-718c-4b9a-9add-2c2848abe4d2" providerId="ADAL" clId="{8C80B223-7BC8-4B9D-87C2-E296AD8232E5}" dt="2025-03-26T06:45:49.223" v="701" actId="1038"/>
          <ac:picMkLst>
            <pc:docMk/>
            <pc:sldMk cId="291191851" sldId="256"/>
            <ac:picMk id="5" creationId="{7B22F825-DB02-0B9A-61AC-AABDE89A5CBF}"/>
          </ac:picMkLst>
        </pc:picChg>
        <pc:picChg chg="mod">
          <ac:chgData name="Giacomo Broggi" userId="2e4d45a7-718c-4b9a-9add-2c2848abe4d2" providerId="ADAL" clId="{8C80B223-7BC8-4B9D-87C2-E296AD8232E5}" dt="2025-03-26T06:45:49.223" v="701" actId="1038"/>
          <ac:picMkLst>
            <pc:docMk/>
            <pc:sldMk cId="291191851" sldId="256"/>
            <ac:picMk id="17" creationId="{286C6724-D3D8-93E9-2BDC-6A976FA81A85}"/>
          </ac:picMkLst>
        </pc:picChg>
        <pc:picChg chg="mod">
          <ac:chgData name="Giacomo Broggi" userId="2e4d45a7-718c-4b9a-9add-2c2848abe4d2" providerId="ADAL" clId="{8C80B223-7BC8-4B9D-87C2-E296AD8232E5}" dt="2025-03-26T06:45:49.223" v="701" actId="1038"/>
          <ac:picMkLst>
            <pc:docMk/>
            <pc:sldMk cId="291191851" sldId="256"/>
            <ac:picMk id="18" creationId="{085E0835-F6AC-C1EC-CC9B-BF30A56BCB57}"/>
          </ac:picMkLst>
        </pc:picChg>
      </pc:sldChg>
      <pc:sldChg chg="addSp modSp mod">
        <pc:chgData name="Giacomo Broggi" userId="2e4d45a7-718c-4b9a-9add-2c2848abe4d2" providerId="ADAL" clId="{8C80B223-7BC8-4B9D-87C2-E296AD8232E5}" dt="2025-03-26T06:14:30.722" v="401" actId="12"/>
        <pc:sldMkLst>
          <pc:docMk/>
          <pc:sldMk cId="3378310936" sldId="498"/>
        </pc:sldMkLst>
        <pc:spChg chg="mod">
          <ac:chgData name="Giacomo Broggi" userId="2e4d45a7-718c-4b9a-9add-2c2848abe4d2" providerId="ADAL" clId="{8C80B223-7BC8-4B9D-87C2-E296AD8232E5}" dt="2025-03-26T06:12:39.700" v="92" actId="20577"/>
          <ac:spMkLst>
            <pc:docMk/>
            <pc:sldMk cId="3378310936" sldId="498"/>
            <ac:spMk id="5" creationId="{759E742E-91D0-9C66-813B-D5C8E14BCD2F}"/>
          </ac:spMkLst>
        </pc:spChg>
        <pc:spChg chg="add mod">
          <ac:chgData name="Giacomo Broggi" userId="2e4d45a7-718c-4b9a-9add-2c2848abe4d2" providerId="ADAL" clId="{8C80B223-7BC8-4B9D-87C2-E296AD8232E5}" dt="2025-03-26T06:14:30.722" v="401" actId="12"/>
          <ac:spMkLst>
            <pc:docMk/>
            <pc:sldMk cId="3378310936" sldId="498"/>
            <ac:spMk id="6" creationId="{CC22E3A1-60F8-5D82-BD5F-0E33FB5B0417}"/>
          </ac:spMkLst>
        </pc:spChg>
      </pc:sldChg>
      <pc:sldChg chg="modSp mod">
        <pc:chgData name="Giacomo Broggi" userId="2e4d45a7-718c-4b9a-9add-2c2848abe4d2" providerId="ADAL" clId="{8C80B223-7BC8-4B9D-87C2-E296AD8232E5}" dt="2025-03-26T07:15:21.790" v="703" actId="20577"/>
        <pc:sldMkLst>
          <pc:docMk/>
          <pc:sldMk cId="3000787989" sldId="504"/>
        </pc:sldMkLst>
        <pc:spChg chg="mod">
          <ac:chgData name="Giacomo Broggi" userId="2e4d45a7-718c-4b9a-9add-2c2848abe4d2" providerId="ADAL" clId="{8C80B223-7BC8-4B9D-87C2-E296AD8232E5}" dt="2025-03-26T07:15:21.790" v="703" actId="20577"/>
          <ac:spMkLst>
            <pc:docMk/>
            <pc:sldMk cId="3000787989" sldId="504"/>
            <ac:spMk id="4" creationId="{D348F3F5-3D1E-D3EE-320B-3CA185600C4F}"/>
          </ac:spMkLst>
        </pc:spChg>
      </pc:sldChg>
      <pc:sldChg chg="modSp mod">
        <pc:chgData name="Giacomo Broggi" userId="2e4d45a7-718c-4b9a-9add-2c2848abe4d2" providerId="ADAL" clId="{8C80B223-7BC8-4B9D-87C2-E296AD8232E5}" dt="2025-03-26T07:15:25.165" v="704" actId="6549"/>
        <pc:sldMkLst>
          <pc:docMk/>
          <pc:sldMk cId="607089365" sldId="505"/>
        </pc:sldMkLst>
        <pc:spChg chg="mod">
          <ac:chgData name="Giacomo Broggi" userId="2e4d45a7-718c-4b9a-9add-2c2848abe4d2" providerId="ADAL" clId="{8C80B223-7BC8-4B9D-87C2-E296AD8232E5}" dt="2025-03-26T07:15:25.165" v="704" actId="6549"/>
          <ac:spMkLst>
            <pc:docMk/>
            <pc:sldMk cId="607089365" sldId="505"/>
            <ac:spMk id="4" creationId="{0301A54A-B181-FEC1-391A-39A9E7D9D8E1}"/>
          </ac:spMkLst>
        </pc:spChg>
      </pc:sldChg>
      <pc:sldChg chg="addSp modSp mod">
        <pc:chgData name="Giacomo Broggi" userId="2e4d45a7-718c-4b9a-9add-2c2848abe4d2" providerId="ADAL" clId="{8C80B223-7BC8-4B9D-87C2-E296AD8232E5}" dt="2025-03-26T06:42:50.184" v="685" actId="207"/>
        <pc:sldMkLst>
          <pc:docMk/>
          <pc:sldMk cId="163369998" sldId="507"/>
        </pc:sldMkLst>
        <pc:spChg chg="add mod">
          <ac:chgData name="Giacomo Broggi" userId="2e4d45a7-718c-4b9a-9add-2c2848abe4d2" providerId="ADAL" clId="{8C80B223-7BC8-4B9D-87C2-E296AD8232E5}" dt="2025-03-26T06:42:50.184" v="685" actId="207"/>
          <ac:spMkLst>
            <pc:docMk/>
            <pc:sldMk cId="163369998" sldId="507"/>
            <ac:spMk id="3" creationId="{511A347F-7823-2BC4-F488-A7980FB740EF}"/>
          </ac:spMkLst>
        </pc:spChg>
      </pc:sldChg>
      <pc:sldChg chg="modSp add mod">
        <pc:chgData name="Giacomo Broggi" userId="2e4d45a7-718c-4b9a-9add-2c2848abe4d2" providerId="ADAL" clId="{8C80B223-7BC8-4B9D-87C2-E296AD8232E5}" dt="2025-03-26T06:43:23.307" v="687" actId="207"/>
        <pc:sldMkLst>
          <pc:docMk/>
          <pc:sldMk cId="3442987497" sldId="508"/>
        </pc:sldMkLst>
        <pc:spChg chg="mod">
          <ac:chgData name="Giacomo Broggi" userId="2e4d45a7-718c-4b9a-9add-2c2848abe4d2" providerId="ADAL" clId="{8C80B223-7BC8-4B9D-87C2-E296AD8232E5}" dt="2025-03-26T06:43:23.307" v="687" actId="207"/>
          <ac:spMkLst>
            <pc:docMk/>
            <pc:sldMk cId="3442987497" sldId="508"/>
            <ac:spMk id="3" creationId="{FAB3CF8A-0F0C-4CE6-D693-5F09486F4182}"/>
          </ac:spMkLst>
        </pc:spChg>
      </pc:sldChg>
      <pc:sldChg chg="modSp add mod">
        <pc:chgData name="Giacomo Broggi" userId="2e4d45a7-718c-4b9a-9add-2c2848abe4d2" providerId="ADAL" clId="{8C80B223-7BC8-4B9D-87C2-E296AD8232E5}" dt="2025-03-26T06:43:54.877" v="690" actId="207"/>
        <pc:sldMkLst>
          <pc:docMk/>
          <pc:sldMk cId="3069278290" sldId="509"/>
        </pc:sldMkLst>
        <pc:spChg chg="mod">
          <ac:chgData name="Giacomo Broggi" userId="2e4d45a7-718c-4b9a-9add-2c2848abe4d2" providerId="ADAL" clId="{8C80B223-7BC8-4B9D-87C2-E296AD8232E5}" dt="2025-03-26T06:43:54.877" v="690" actId="207"/>
          <ac:spMkLst>
            <pc:docMk/>
            <pc:sldMk cId="3069278290" sldId="509"/>
            <ac:spMk id="3" creationId="{334C02D1-5FE7-397B-FABD-C463F1D87B08}"/>
          </ac:spMkLst>
        </pc:spChg>
      </pc:sldChg>
      <pc:sldChg chg="modSp add mod">
        <pc:chgData name="Giacomo Broggi" userId="2e4d45a7-718c-4b9a-9add-2c2848abe4d2" providerId="ADAL" clId="{8C80B223-7BC8-4B9D-87C2-E296AD8232E5}" dt="2025-03-26T06:44:27.008" v="693" actId="207"/>
        <pc:sldMkLst>
          <pc:docMk/>
          <pc:sldMk cId="2659179767" sldId="510"/>
        </pc:sldMkLst>
        <pc:spChg chg="mod">
          <ac:chgData name="Giacomo Broggi" userId="2e4d45a7-718c-4b9a-9add-2c2848abe4d2" providerId="ADAL" clId="{8C80B223-7BC8-4B9D-87C2-E296AD8232E5}" dt="2025-03-26T06:44:27.008" v="693" actId="207"/>
          <ac:spMkLst>
            <pc:docMk/>
            <pc:sldMk cId="2659179767" sldId="510"/>
            <ac:spMk id="3" creationId="{4DABE001-6051-697E-6DE9-E7A9A47ADC6C}"/>
          </ac:spMkLst>
        </pc:spChg>
      </pc:sldChg>
      <pc:sldChg chg="modSp add mod">
        <pc:chgData name="Giacomo Broggi" userId="2e4d45a7-718c-4b9a-9add-2c2848abe4d2" providerId="ADAL" clId="{8C80B223-7BC8-4B9D-87C2-E296AD8232E5}" dt="2025-03-26T06:44:50.242" v="695" actId="207"/>
        <pc:sldMkLst>
          <pc:docMk/>
          <pc:sldMk cId="205971189" sldId="511"/>
        </pc:sldMkLst>
        <pc:spChg chg="mod">
          <ac:chgData name="Giacomo Broggi" userId="2e4d45a7-718c-4b9a-9add-2c2848abe4d2" providerId="ADAL" clId="{8C80B223-7BC8-4B9D-87C2-E296AD8232E5}" dt="2025-03-26T06:44:50.242" v="695" actId="207"/>
          <ac:spMkLst>
            <pc:docMk/>
            <pc:sldMk cId="205971189" sldId="511"/>
            <ac:spMk id="3" creationId="{DDAA5B6D-EE75-EC4B-C8BF-19CEBEC55F99}"/>
          </ac:spMkLst>
        </pc:spChg>
      </pc:sldChg>
    </pc:docChg>
  </pc:docChgLst>
  <pc:docChgLst>
    <pc:chgData name="Giacomo Broggi" userId="802f1e1e-90e5-41bb-9673-7a26438a2c5d" providerId="ADAL" clId="{83AC1118-D2E7-4CA8-9A73-B99BFF8444D7}"/>
    <pc:docChg chg="undo redo custSel addSld delSld modSld sldOrd">
      <pc:chgData name="Giacomo Broggi" userId="802f1e1e-90e5-41bb-9673-7a26438a2c5d" providerId="ADAL" clId="{83AC1118-D2E7-4CA8-9A73-B99BFF8444D7}" dt="2024-10-20T20:44:23.991" v="10933" actId="20577"/>
      <pc:docMkLst>
        <pc:docMk/>
      </pc:docMkLst>
      <pc:sldChg chg="addSp modSp mod">
        <pc:chgData name="Giacomo Broggi" userId="802f1e1e-90e5-41bb-9673-7a26438a2c5d" providerId="ADAL" clId="{83AC1118-D2E7-4CA8-9A73-B99BFF8444D7}" dt="2024-10-20T17:03:21.719" v="8098" actId="20577"/>
        <pc:sldMkLst>
          <pc:docMk/>
          <pc:sldMk cId="291191851" sldId="256"/>
        </pc:sldMkLst>
      </pc:sldChg>
      <pc:sldChg chg="addSp delSp modSp mod delAnim modAnim">
        <pc:chgData name="Giacomo Broggi" userId="802f1e1e-90e5-41bb-9673-7a26438a2c5d" providerId="ADAL" clId="{83AC1118-D2E7-4CA8-9A73-B99BFF8444D7}" dt="2024-10-20T18:06:33.576" v="10881" actId="207"/>
        <pc:sldMkLst>
          <pc:docMk/>
          <pc:sldMk cId="3568010592" sldId="262"/>
        </pc:sldMkLst>
      </pc:sldChg>
      <pc:sldChg chg="addSp delSp modSp mod modAnim">
        <pc:chgData name="Giacomo Broggi" userId="802f1e1e-90e5-41bb-9673-7a26438a2c5d" providerId="ADAL" clId="{83AC1118-D2E7-4CA8-9A73-B99BFF8444D7}" dt="2024-10-20T18:02:51.503" v="10872"/>
        <pc:sldMkLst>
          <pc:docMk/>
          <pc:sldMk cId="1312809851" sldId="263"/>
        </pc:sldMkLst>
      </pc:sldChg>
      <pc:sldChg chg="addSp delSp modSp mod modAnim">
        <pc:chgData name="Giacomo Broggi" userId="802f1e1e-90e5-41bb-9673-7a26438a2c5d" providerId="ADAL" clId="{83AC1118-D2E7-4CA8-9A73-B99BFF8444D7}" dt="2024-10-20T18:09:37.558" v="10932" actId="14100"/>
        <pc:sldMkLst>
          <pc:docMk/>
          <pc:sldMk cId="1770021478" sldId="270"/>
        </pc:sldMkLst>
      </pc:sldChg>
      <pc:sldChg chg="addSp delSp modSp mod">
        <pc:chgData name="Giacomo Broggi" userId="802f1e1e-90e5-41bb-9673-7a26438a2c5d" providerId="ADAL" clId="{83AC1118-D2E7-4CA8-9A73-B99BFF8444D7}" dt="2024-10-20T17:06:58.317" v="8222"/>
        <pc:sldMkLst>
          <pc:docMk/>
          <pc:sldMk cId="3655468707" sldId="271"/>
        </pc:sldMkLst>
      </pc:sldChg>
      <pc:sldChg chg="modSp del mod">
        <pc:chgData name="Giacomo Broggi" userId="802f1e1e-90e5-41bb-9673-7a26438a2c5d" providerId="ADAL" clId="{83AC1118-D2E7-4CA8-9A73-B99BFF8444D7}" dt="2024-10-18T17:12:30.882" v="2651" actId="47"/>
        <pc:sldMkLst>
          <pc:docMk/>
          <pc:sldMk cId="83311406" sldId="273"/>
        </pc:sldMkLst>
      </pc:sldChg>
      <pc:sldChg chg="addSp delSp modSp mod modAnim">
        <pc:chgData name="Giacomo Broggi" userId="802f1e1e-90e5-41bb-9673-7a26438a2c5d" providerId="ADAL" clId="{83AC1118-D2E7-4CA8-9A73-B99BFF8444D7}" dt="2024-10-20T17:37:43.632" v="9348" actId="1076"/>
        <pc:sldMkLst>
          <pc:docMk/>
          <pc:sldMk cId="3981799695" sldId="274"/>
        </pc:sldMkLst>
      </pc:sldChg>
      <pc:sldChg chg="addSp delSp modSp mod">
        <pc:chgData name="Giacomo Broggi" userId="802f1e1e-90e5-41bb-9673-7a26438a2c5d" providerId="ADAL" clId="{83AC1118-D2E7-4CA8-9A73-B99BFF8444D7}" dt="2024-10-20T20:44:23.991" v="10933" actId="20577"/>
        <pc:sldMkLst>
          <pc:docMk/>
          <pc:sldMk cId="3709960374" sldId="275"/>
        </pc:sldMkLst>
      </pc:sldChg>
      <pc:sldChg chg="addSp delSp modSp mod">
        <pc:chgData name="Giacomo Broggi" userId="802f1e1e-90e5-41bb-9673-7a26438a2c5d" providerId="ADAL" clId="{83AC1118-D2E7-4CA8-9A73-B99BFF8444D7}" dt="2024-10-20T17:07:06.002" v="8227"/>
        <pc:sldMkLst>
          <pc:docMk/>
          <pc:sldMk cId="788419581" sldId="282"/>
        </pc:sldMkLst>
      </pc:sldChg>
      <pc:sldChg chg="addSp delSp modSp mod">
        <pc:chgData name="Giacomo Broggi" userId="802f1e1e-90e5-41bb-9673-7a26438a2c5d" providerId="ADAL" clId="{83AC1118-D2E7-4CA8-9A73-B99BFF8444D7}" dt="2024-10-20T17:24:17.497" v="8741" actId="20577"/>
        <pc:sldMkLst>
          <pc:docMk/>
          <pc:sldMk cId="1288338514" sldId="283"/>
        </pc:sldMkLst>
      </pc:sldChg>
      <pc:sldChg chg="modSp del ord">
        <pc:chgData name="Giacomo Broggi" userId="802f1e1e-90e5-41bb-9673-7a26438a2c5d" providerId="ADAL" clId="{83AC1118-D2E7-4CA8-9A73-B99BFF8444D7}" dt="2024-10-18T18:10:25.182" v="3852" actId="47"/>
        <pc:sldMkLst>
          <pc:docMk/>
          <pc:sldMk cId="2973837928" sldId="284"/>
        </pc:sldMkLst>
      </pc:sldChg>
      <pc:sldChg chg="del">
        <pc:chgData name="Giacomo Broggi" userId="802f1e1e-90e5-41bb-9673-7a26438a2c5d" providerId="ADAL" clId="{83AC1118-D2E7-4CA8-9A73-B99BFF8444D7}" dt="2024-10-18T18:09:33.222" v="3822" actId="47"/>
        <pc:sldMkLst>
          <pc:docMk/>
          <pc:sldMk cId="3850007942" sldId="285"/>
        </pc:sldMkLst>
      </pc:sldChg>
      <pc:sldChg chg="del">
        <pc:chgData name="Giacomo Broggi" userId="802f1e1e-90e5-41bb-9673-7a26438a2c5d" providerId="ADAL" clId="{83AC1118-D2E7-4CA8-9A73-B99BFF8444D7}" dt="2024-10-18T18:09:37.298" v="3823" actId="47"/>
        <pc:sldMkLst>
          <pc:docMk/>
          <pc:sldMk cId="3042155631" sldId="286"/>
        </pc:sldMkLst>
      </pc:sldChg>
      <pc:sldChg chg="del">
        <pc:chgData name="Giacomo Broggi" userId="802f1e1e-90e5-41bb-9673-7a26438a2c5d" providerId="ADAL" clId="{83AC1118-D2E7-4CA8-9A73-B99BFF8444D7}" dt="2024-10-18T18:09:39.432" v="3824" actId="47"/>
        <pc:sldMkLst>
          <pc:docMk/>
          <pc:sldMk cId="3381062855" sldId="287"/>
        </pc:sldMkLst>
      </pc:sldChg>
      <pc:sldChg chg="del">
        <pc:chgData name="Giacomo Broggi" userId="802f1e1e-90e5-41bb-9673-7a26438a2c5d" providerId="ADAL" clId="{83AC1118-D2E7-4CA8-9A73-B99BFF8444D7}" dt="2024-10-18T18:09:41.189" v="3825" actId="47"/>
        <pc:sldMkLst>
          <pc:docMk/>
          <pc:sldMk cId="135689892" sldId="289"/>
        </pc:sldMkLst>
      </pc:sldChg>
      <pc:sldChg chg="del">
        <pc:chgData name="Giacomo Broggi" userId="802f1e1e-90e5-41bb-9673-7a26438a2c5d" providerId="ADAL" clId="{83AC1118-D2E7-4CA8-9A73-B99BFF8444D7}" dt="2024-10-18T18:09:43.435" v="3826" actId="47"/>
        <pc:sldMkLst>
          <pc:docMk/>
          <pc:sldMk cId="1015676796" sldId="290"/>
        </pc:sldMkLst>
      </pc:sldChg>
      <pc:sldChg chg="del">
        <pc:chgData name="Giacomo Broggi" userId="802f1e1e-90e5-41bb-9673-7a26438a2c5d" providerId="ADAL" clId="{83AC1118-D2E7-4CA8-9A73-B99BFF8444D7}" dt="2024-10-18T17:12:39.648" v="2652" actId="47"/>
        <pc:sldMkLst>
          <pc:docMk/>
          <pc:sldMk cId="952089168" sldId="291"/>
        </pc:sldMkLst>
      </pc:sldChg>
      <pc:sldChg chg="addSp modSp modAnim">
        <pc:chgData name="Giacomo Broggi" userId="802f1e1e-90e5-41bb-9673-7a26438a2c5d" providerId="ADAL" clId="{83AC1118-D2E7-4CA8-9A73-B99BFF8444D7}" dt="2024-10-20T18:02:41.350" v="10870"/>
        <pc:sldMkLst>
          <pc:docMk/>
          <pc:sldMk cId="2453607857" sldId="303"/>
        </pc:sldMkLst>
      </pc:sldChg>
      <pc:sldChg chg="addSp delSp modSp add mod">
        <pc:chgData name="Giacomo Broggi" userId="802f1e1e-90e5-41bb-9673-7a26438a2c5d" providerId="ADAL" clId="{83AC1118-D2E7-4CA8-9A73-B99BFF8444D7}" dt="2024-10-20T17:07:07.370" v="8228"/>
        <pc:sldMkLst>
          <pc:docMk/>
          <pc:sldMk cId="3579853211" sldId="304"/>
        </pc:sldMkLst>
      </pc:sldChg>
      <pc:sldChg chg="addSp delSp modSp mod modAnim">
        <pc:chgData name="Giacomo Broggi" userId="802f1e1e-90e5-41bb-9673-7a26438a2c5d" providerId="ADAL" clId="{83AC1118-D2E7-4CA8-9A73-B99BFF8444D7}" dt="2024-10-20T18:02:56.691" v="10873"/>
        <pc:sldMkLst>
          <pc:docMk/>
          <pc:sldMk cId="438188617" sldId="305"/>
        </pc:sldMkLst>
      </pc:sldChg>
      <pc:sldChg chg="addSp delSp modSp mod">
        <pc:chgData name="Giacomo Broggi" userId="802f1e1e-90e5-41bb-9673-7a26438a2c5d" providerId="ADAL" clId="{83AC1118-D2E7-4CA8-9A73-B99BFF8444D7}" dt="2024-10-20T18:08:16.921" v="10887" actId="207"/>
        <pc:sldMkLst>
          <pc:docMk/>
          <pc:sldMk cId="2690172274" sldId="306"/>
        </pc:sldMkLst>
      </pc:sldChg>
      <pc:sldChg chg="addSp delSp modSp mod modAnim">
        <pc:chgData name="Giacomo Broggi" userId="802f1e1e-90e5-41bb-9673-7a26438a2c5d" providerId="ADAL" clId="{83AC1118-D2E7-4CA8-9A73-B99BFF8444D7}" dt="2024-10-20T17:36:40.204" v="9260" actId="207"/>
        <pc:sldMkLst>
          <pc:docMk/>
          <pc:sldMk cId="2736951926" sldId="307"/>
        </pc:sldMkLst>
      </pc:sldChg>
      <pc:sldChg chg="addSp delSp modSp mod">
        <pc:chgData name="Giacomo Broggi" userId="802f1e1e-90e5-41bb-9673-7a26438a2c5d" providerId="ADAL" clId="{83AC1118-D2E7-4CA8-9A73-B99BFF8444D7}" dt="2024-10-20T17:06:19.663" v="8200"/>
        <pc:sldMkLst>
          <pc:docMk/>
          <pc:sldMk cId="3006740176" sldId="315"/>
        </pc:sldMkLst>
      </pc:sldChg>
      <pc:sldChg chg="addSp delSp modSp add mod">
        <pc:chgData name="Giacomo Broggi" userId="802f1e1e-90e5-41bb-9673-7a26438a2c5d" providerId="ADAL" clId="{83AC1118-D2E7-4CA8-9A73-B99BFF8444D7}" dt="2024-10-20T17:39:10.525" v="9412" actId="1076"/>
        <pc:sldMkLst>
          <pc:docMk/>
          <pc:sldMk cId="1171982661" sldId="317"/>
        </pc:sldMkLst>
      </pc:sldChg>
      <pc:sldChg chg="addSp delSp modSp add mod">
        <pc:chgData name="Giacomo Broggi" userId="802f1e1e-90e5-41bb-9673-7a26438a2c5d" providerId="ADAL" clId="{83AC1118-D2E7-4CA8-9A73-B99BFF8444D7}" dt="2024-10-20T17:40:26.783" v="9466" actId="20577"/>
        <pc:sldMkLst>
          <pc:docMk/>
          <pc:sldMk cId="3679982497" sldId="318"/>
        </pc:sldMkLst>
      </pc:sldChg>
      <pc:sldChg chg="addSp delSp modSp add mod">
        <pc:chgData name="Giacomo Broggi" userId="802f1e1e-90e5-41bb-9673-7a26438a2c5d" providerId="ADAL" clId="{83AC1118-D2E7-4CA8-9A73-B99BFF8444D7}" dt="2024-10-20T17:40:37.285" v="9479" actId="20577"/>
        <pc:sldMkLst>
          <pc:docMk/>
          <pc:sldMk cId="3411451692" sldId="319"/>
        </pc:sldMkLst>
      </pc:sldChg>
      <pc:sldChg chg="addSp modSp mod">
        <pc:chgData name="Giacomo Broggi" userId="802f1e1e-90e5-41bb-9673-7a26438a2c5d" providerId="ADAL" clId="{83AC1118-D2E7-4CA8-9A73-B99BFF8444D7}" dt="2024-10-20T17:09:18.268" v="8316" actId="20577"/>
        <pc:sldMkLst>
          <pc:docMk/>
          <pc:sldMk cId="860520040" sldId="449"/>
        </pc:sldMkLst>
      </pc:sldChg>
      <pc:sldChg chg="addSp modSp mod">
        <pc:chgData name="Giacomo Broggi" userId="802f1e1e-90e5-41bb-9673-7a26438a2c5d" providerId="ADAL" clId="{83AC1118-D2E7-4CA8-9A73-B99BFF8444D7}" dt="2024-10-20T17:10:20.845" v="8362" actId="20577"/>
        <pc:sldMkLst>
          <pc:docMk/>
          <pc:sldMk cId="514700997" sldId="450"/>
        </pc:sldMkLst>
      </pc:sldChg>
      <pc:sldChg chg="addSp modSp mod modAnim">
        <pc:chgData name="Giacomo Broggi" userId="802f1e1e-90e5-41bb-9673-7a26438a2c5d" providerId="ADAL" clId="{83AC1118-D2E7-4CA8-9A73-B99BFF8444D7}" dt="2024-10-20T18:02:25.714" v="10868"/>
        <pc:sldMkLst>
          <pc:docMk/>
          <pc:sldMk cId="2881134635" sldId="451"/>
        </pc:sldMkLst>
      </pc:sldChg>
      <pc:sldChg chg="addSp delSp modSp mod ord modAnim">
        <pc:chgData name="Giacomo Broggi" userId="802f1e1e-90e5-41bb-9673-7a26438a2c5d" providerId="ADAL" clId="{83AC1118-D2E7-4CA8-9A73-B99BFF8444D7}" dt="2024-10-20T18:05:25.294" v="10878"/>
        <pc:sldMkLst>
          <pc:docMk/>
          <pc:sldMk cId="2784100795" sldId="452"/>
        </pc:sldMkLst>
      </pc:sldChg>
      <pc:sldChg chg="addSp delSp modSp mod">
        <pc:chgData name="Giacomo Broggi" userId="802f1e1e-90e5-41bb-9673-7a26438a2c5d" providerId="ADAL" clId="{83AC1118-D2E7-4CA8-9A73-B99BFF8444D7}" dt="2024-10-20T17:06:37.591" v="8210"/>
        <pc:sldMkLst>
          <pc:docMk/>
          <pc:sldMk cId="10634242" sldId="453"/>
        </pc:sldMkLst>
      </pc:sldChg>
      <pc:sldChg chg="addSp modSp mod">
        <pc:chgData name="Giacomo Broggi" userId="802f1e1e-90e5-41bb-9673-7a26438a2c5d" providerId="ADAL" clId="{83AC1118-D2E7-4CA8-9A73-B99BFF8444D7}" dt="2024-10-20T18:01:55.360" v="10867" actId="255"/>
        <pc:sldMkLst>
          <pc:docMk/>
          <pc:sldMk cId="2794307932" sldId="454"/>
        </pc:sldMkLst>
      </pc:sldChg>
      <pc:sldChg chg="addSp modSp mod">
        <pc:chgData name="Giacomo Broggi" userId="802f1e1e-90e5-41bb-9673-7a26438a2c5d" providerId="ADAL" clId="{83AC1118-D2E7-4CA8-9A73-B99BFF8444D7}" dt="2024-10-20T17:32:36.055" v="9191" actId="21"/>
        <pc:sldMkLst>
          <pc:docMk/>
          <pc:sldMk cId="2652060990" sldId="455"/>
        </pc:sldMkLst>
      </pc:sldChg>
      <pc:sldChg chg="addSp modSp mod">
        <pc:chgData name="Giacomo Broggi" userId="802f1e1e-90e5-41bb-9673-7a26438a2c5d" providerId="ADAL" clId="{83AC1118-D2E7-4CA8-9A73-B99BFF8444D7}" dt="2024-10-20T18:01:42.612" v="10866" actId="255"/>
        <pc:sldMkLst>
          <pc:docMk/>
          <pc:sldMk cId="2002256923" sldId="456"/>
        </pc:sldMkLst>
      </pc:sldChg>
      <pc:sldChg chg="addSp delSp modSp add mod ord delAnim">
        <pc:chgData name="Giacomo Broggi" userId="802f1e1e-90e5-41bb-9673-7a26438a2c5d" providerId="ADAL" clId="{83AC1118-D2E7-4CA8-9A73-B99BFF8444D7}" dt="2024-10-20T17:06:31.006" v="8206"/>
        <pc:sldMkLst>
          <pc:docMk/>
          <pc:sldMk cId="3124219225" sldId="457"/>
        </pc:sldMkLst>
      </pc:sldChg>
      <pc:sldChg chg="delSp modSp add del mod ord">
        <pc:chgData name="Giacomo Broggi" userId="802f1e1e-90e5-41bb-9673-7a26438a2c5d" providerId="ADAL" clId="{83AC1118-D2E7-4CA8-9A73-B99BFF8444D7}" dt="2024-10-20T09:02:33.343" v="5404" actId="47"/>
        <pc:sldMkLst>
          <pc:docMk/>
          <pc:sldMk cId="4064539689" sldId="458"/>
        </pc:sldMkLst>
      </pc:sldChg>
      <pc:sldChg chg="delSp modSp add del mod ord">
        <pc:chgData name="Giacomo Broggi" userId="802f1e1e-90e5-41bb-9673-7a26438a2c5d" providerId="ADAL" clId="{83AC1118-D2E7-4CA8-9A73-B99BFF8444D7}" dt="2024-10-20T10:39:34.784" v="5929" actId="47"/>
        <pc:sldMkLst>
          <pc:docMk/>
          <pc:sldMk cId="3465667138" sldId="459"/>
        </pc:sldMkLst>
      </pc:sldChg>
      <pc:sldChg chg="addSp delSp modSp add mod delAnim modAnim">
        <pc:chgData name="Giacomo Broggi" userId="802f1e1e-90e5-41bb-9673-7a26438a2c5d" providerId="ADAL" clId="{83AC1118-D2E7-4CA8-9A73-B99BFF8444D7}" dt="2024-10-20T18:03:07.713" v="10874"/>
        <pc:sldMkLst>
          <pc:docMk/>
          <pc:sldMk cId="1101437281" sldId="460"/>
        </pc:sldMkLst>
      </pc:sldChg>
      <pc:sldChg chg="addSp delSp modSp add mod">
        <pc:chgData name="Giacomo Broggi" userId="802f1e1e-90e5-41bb-9673-7a26438a2c5d" providerId="ADAL" clId="{83AC1118-D2E7-4CA8-9A73-B99BFF8444D7}" dt="2024-10-20T17:07:04.429" v="8226"/>
        <pc:sldMkLst>
          <pc:docMk/>
          <pc:sldMk cId="578078688" sldId="461"/>
        </pc:sldMkLst>
      </pc:sldChg>
      <pc:sldChg chg="addSp delSp modSp add mod">
        <pc:chgData name="Giacomo Broggi" userId="802f1e1e-90e5-41bb-9673-7a26438a2c5d" providerId="ADAL" clId="{83AC1118-D2E7-4CA8-9A73-B99BFF8444D7}" dt="2024-10-20T17:07:08.866" v="8229"/>
        <pc:sldMkLst>
          <pc:docMk/>
          <pc:sldMk cId="2092149951" sldId="462"/>
        </pc:sldMkLst>
      </pc:sldChg>
      <pc:sldChg chg="addSp delSp modSp new mod delAnim modAnim">
        <pc:chgData name="Giacomo Broggi" userId="802f1e1e-90e5-41bb-9673-7a26438a2c5d" providerId="ADAL" clId="{83AC1118-D2E7-4CA8-9A73-B99BFF8444D7}" dt="2024-10-19T14:08:58.913" v="4564" actId="21"/>
        <pc:sldMkLst>
          <pc:docMk/>
          <pc:sldMk cId="2690844470" sldId="463"/>
        </pc:sldMkLst>
      </pc:sldChg>
      <pc:sldChg chg="addSp modSp add mod ord">
        <pc:chgData name="Giacomo Broggi" userId="802f1e1e-90e5-41bb-9673-7a26438a2c5d" providerId="ADAL" clId="{83AC1118-D2E7-4CA8-9A73-B99BFF8444D7}" dt="2024-10-20T17:06:35.980" v="8209"/>
        <pc:sldMkLst>
          <pc:docMk/>
          <pc:sldMk cId="3900560804" sldId="464"/>
        </pc:sldMkLst>
      </pc:sldChg>
      <pc:sldChg chg="addSp modSp add mod ord">
        <pc:chgData name="Giacomo Broggi" userId="802f1e1e-90e5-41bb-9673-7a26438a2c5d" providerId="ADAL" clId="{83AC1118-D2E7-4CA8-9A73-B99BFF8444D7}" dt="2024-10-20T17:06:41.498" v="8212"/>
        <pc:sldMkLst>
          <pc:docMk/>
          <pc:sldMk cId="2317482046" sldId="465"/>
        </pc:sldMkLst>
      </pc:sldChg>
      <pc:sldChg chg="new del">
        <pc:chgData name="Giacomo Broggi" userId="802f1e1e-90e5-41bb-9673-7a26438a2c5d" providerId="ADAL" clId="{83AC1118-D2E7-4CA8-9A73-B99BFF8444D7}" dt="2024-10-20T11:36:17.437" v="6602" actId="47"/>
        <pc:sldMkLst>
          <pc:docMk/>
          <pc:sldMk cId="1151189732" sldId="466"/>
        </pc:sldMkLst>
      </pc:sldChg>
      <pc:sldChg chg="addSp modSp add mod ord">
        <pc:chgData name="Giacomo Broggi" userId="802f1e1e-90e5-41bb-9673-7a26438a2c5d" providerId="ADAL" clId="{83AC1118-D2E7-4CA8-9A73-B99BFF8444D7}" dt="2024-10-20T17:06:08.004" v="8193"/>
        <pc:sldMkLst>
          <pc:docMk/>
          <pc:sldMk cId="4192820427" sldId="466"/>
        </pc:sldMkLst>
      </pc:sldChg>
      <pc:sldChg chg="addSp modSp add mod">
        <pc:chgData name="Giacomo Broggi" userId="802f1e1e-90e5-41bb-9673-7a26438a2c5d" providerId="ADAL" clId="{83AC1118-D2E7-4CA8-9A73-B99BFF8444D7}" dt="2024-10-20T17:06:09.305" v="8194"/>
        <pc:sldMkLst>
          <pc:docMk/>
          <pc:sldMk cId="3648924768" sldId="467"/>
        </pc:sldMkLst>
      </pc:sldChg>
      <pc:sldChg chg="add del">
        <pc:chgData name="Giacomo Broggi" userId="802f1e1e-90e5-41bb-9673-7a26438a2c5d" providerId="ADAL" clId="{83AC1118-D2E7-4CA8-9A73-B99BFF8444D7}" dt="2024-10-20T17:01:26.535" v="8084" actId="47"/>
        <pc:sldMkLst>
          <pc:docMk/>
          <pc:sldMk cId="3586722170" sldId="468"/>
        </pc:sldMkLst>
      </pc:sldChg>
      <pc:sldChg chg="addSp modSp add mod">
        <pc:chgData name="Giacomo Broggi" userId="802f1e1e-90e5-41bb-9673-7a26438a2c5d" providerId="ADAL" clId="{83AC1118-D2E7-4CA8-9A73-B99BFF8444D7}" dt="2024-10-20T17:06:21.476" v="8201"/>
        <pc:sldMkLst>
          <pc:docMk/>
          <pc:sldMk cId="2849295891" sldId="469"/>
        </pc:sldMkLst>
      </pc:sldChg>
      <pc:sldChg chg="addSp modSp add mod">
        <pc:chgData name="Giacomo Broggi" userId="802f1e1e-90e5-41bb-9673-7a26438a2c5d" providerId="ADAL" clId="{83AC1118-D2E7-4CA8-9A73-B99BFF8444D7}" dt="2024-10-20T17:06:26.743" v="8204"/>
        <pc:sldMkLst>
          <pc:docMk/>
          <pc:sldMk cId="2986592920" sldId="470"/>
        </pc:sldMkLst>
      </pc:sldChg>
      <pc:sldChg chg="add del">
        <pc:chgData name="Giacomo Broggi" userId="802f1e1e-90e5-41bb-9673-7a26438a2c5d" providerId="ADAL" clId="{83AC1118-D2E7-4CA8-9A73-B99BFF8444D7}" dt="2024-10-20T17:01:07.847" v="8080" actId="47"/>
        <pc:sldMkLst>
          <pc:docMk/>
          <pc:sldMk cId="4209521948" sldId="471"/>
        </pc:sldMkLst>
      </pc:sldChg>
      <pc:sldChg chg="addSp modSp add mod">
        <pc:chgData name="Giacomo Broggi" userId="802f1e1e-90e5-41bb-9673-7a26438a2c5d" providerId="ADAL" clId="{83AC1118-D2E7-4CA8-9A73-B99BFF8444D7}" dt="2024-10-20T17:06:55.032" v="8220"/>
        <pc:sldMkLst>
          <pc:docMk/>
          <pc:sldMk cId="2702286675" sldId="472"/>
        </pc:sldMkLst>
      </pc:sldChg>
      <pc:sldChg chg="add del">
        <pc:chgData name="Giacomo Broggi" userId="802f1e1e-90e5-41bb-9673-7a26438a2c5d" providerId="ADAL" clId="{83AC1118-D2E7-4CA8-9A73-B99BFF8444D7}" dt="2024-10-20T17:01:04.541" v="8078"/>
        <pc:sldMkLst>
          <pc:docMk/>
          <pc:sldMk cId="2847659888" sldId="472"/>
        </pc:sldMkLst>
      </pc:sldChg>
      <pc:sldChg chg="add del">
        <pc:chgData name="Giacomo Broggi" userId="802f1e1e-90e5-41bb-9673-7a26438a2c5d" providerId="ADAL" clId="{83AC1118-D2E7-4CA8-9A73-B99BFF8444D7}" dt="2024-10-20T17:01:00.033" v="8076"/>
        <pc:sldMkLst>
          <pc:docMk/>
          <pc:sldMk cId="4234589530" sldId="472"/>
        </pc:sldMkLst>
      </pc:sldChg>
      <pc:sldChg chg="add del">
        <pc:chgData name="Giacomo Broggi" userId="802f1e1e-90e5-41bb-9673-7a26438a2c5d" providerId="ADAL" clId="{83AC1118-D2E7-4CA8-9A73-B99BFF8444D7}" dt="2024-10-20T17:01:11.155" v="8082"/>
        <pc:sldMkLst>
          <pc:docMk/>
          <pc:sldMk cId="2462992828" sldId="473"/>
        </pc:sldMkLst>
      </pc:sldChg>
      <pc:sldChg chg="addSp modSp add mod">
        <pc:chgData name="Giacomo Broggi" userId="802f1e1e-90e5-41bb-9673-7a26438a2c5d" providerId="ADAL" clId="{83AC1118-D2E7-4CA8-9A73-B99BFF8444D7}" dt="2024-10-20T17:06:48.485" v="8216"/>
        <pc:sldMkLst>
          <pc:docMk/>
          <pc:sldMk cId="2996565008" sldId="473"/>
        </pc:sldMkLst>
      </pc:sldChg>
      <pc:sldChg chg="addSp modSp add mod">
        <pc:chgData name="Giacomo Broggi" userId="802f1e1e-90e5-41bb-9673-7a26438a2c5d" providerId="ADAL" clId="{83AC1118-D2E7-4CA8-9A73-B99BFF8444D7}" dt="2024-10-20T17:06:16.670" v="8198"/>
        <pc:sldMkLst>
          <pc:docMk/>
          <pc:sldMk cId="1612362680" sldId="474"/>
        </pc:sldMkLst>
      </pc:sldChg>
      <pc:sldChg chg="add del">
        <pc:chgData name="Giacomo Broggi" userId="802f1e1e-90e5-41bb-9673-7a26438a2c5d" providerId="ADAL" clId="{83AC1118-D2E7-4CA8-9A73-B99BFF8444D7}" dt="2024-10-20T17:01:29.391" v="8086"/>
        <pc:sldMkLst>
          <pc:docMk/>
          <pc:sldMk cId="3569505818" sldId="474"/>
        </pc:sldMkLst>
      </pc:sldChg>
      <pc:sldChg chg="delSp modSp add mod modAnim">
        <pc:chgData name="Giacomo Broggi" userId="802f1e1e-90e5-41bb-9673-7a26438a2c5d" providerId="ADAL" clId="{83AC1118-D2E7-4CA8-9A73-B99BFF8444D7}" dt="2024-10-20T18:03:25.949" v="10876"/>
        <pc:sldMkLst>
          <pc:docMk/>
          <pc:sldMk cId="910685407" sldId="475"/>
        </pc:sldMkLst>
      </pc:sldChg>
    </pc:docChg>
  </pc:docChgLst>
  <pc:docChgLst>
    <pc:chgData name="Giacomo Broggi" userId="2e4d45a7-718c-4b9a-9add-2c2848abe4d2" providerId="ADAL" clId="{5AE2208A-B299-4C99-A5F1-6021ED53B452}"/>
    <pc:docChg chg="custSel addSld delSld modSld">
      <pc:chgData name="Giacomo Broggi" userId="2e4d45a7-718c-4b9a-9add-2c2848abe4d2" providerId="ADAL" clId="{5AE2208A-B299-4C99-A5F1-6021ED53B452}" dt="2025-03-25T08:48:15.061" v="186" actId="47"/>
      <pc:docMkLst>
        <pc:docMk/>
      </pc:docMkLst>
      <pc:sldChg chg="addSp delSp modSp mod">
        <pc:chgData name="Giacomo Broggi" userId="2e4d45a7-718c-4b9a-9add-2c2848abe4d2" providerId="ADAL" clId="{5AE2208A-B299-4C99-A5F1-6021ED53B452}" dt="2025-03-25T08:43:57.289" v="112" actId="20577"/>
        <pc:sldMkLst>
          <pc:docMk/>
          <pc:sldMk cId="291191851" sldId="256"/>
        </pc:sldMkLst>
        <pc:spChg chg="mod">
          <ac:chgData name="Giacomo Broggi" userId="2e4d45a7-718c-4b9a-9add-2c2848abe4d2" providerId="ADAL" clId="{5AE2208A-B299-4C99-A5F1-6021ED53B452}" dt="2025-03-25T08:43:57.289" v="112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2e4d45a7-718c-4b9a-9add-2c2848abe4d2" providerId="ADAL" clId="{5AE2208A-B299-4C99-A5F1-6021ED53B452}" dt="2025-03-25T08:43:27.866" v="89" actId="20577"/>
          <ac:spMkLst>
            <pc:docMk/>
            <pc:sldMk cId="291191851" sldId="256"/>
            <ac:spMk id="6" creationId="{2F0143BF-DD4C-A25D-7966-DABA0AF80048}"/>
          </ac:spMkLst>
        </pc:spChg>
        <pc:spChg chg="mod">
          <ac:chgData name="Giacomo Broggi" userId="2e4d45a7-718c-4b9a-9add-2c2848abe4d2" providerId="ADAL" clId="{5AE2208A-B299-4C99-A5F1-6021ED53B452}" dt="2025-03-25T08:43:39.768" v="94" actId="20577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2e4d45a7-718c-4b9a-9add-2c2848abe4d2" providerId="ADAL" clId="{5AE2208A-B299-4C99-A5F1-6021ED53B452}" dt="2025-03-25T08:42:46.945" v="45" actId="14100"/>
          <ac:spMkLst>
            <pc:docMk/>
            <pc:sldMk cId="291191851" sldId="256"/>
            <ac:spMk id="16" creationId="{C8DD82B8-2874-248A-14E6-EC73DD8F4E30}"/>
          </ac:spMkLst>
        </pc:spChg>
        <pc:spChg chg="mod">
          <ac:chgData name="Giacomo Broggi" userId="2e4d45a7-718c-4b9a-9add-2c2848abe4d2" providerId="ADAL" clId="{5AE2208A-B299-4C99-A5F1-6021ED53B452}" dt="2025-03-25T08:41:26.260" v="25" actId="20577"/>
          <ac:spMkLst>
            <pc:docMk/>
            <pc:sldMk cId="291191851" sldId="256"/>
            <ac:spMk id="21" creationId="{FF84D2C2-3F65-E9F4-5CCF-0C9612BBB4D0}"/>
          </ac:spMkLst>
        </pc:spChg>
        <pc:picChg chg="del">
          <ac:chgData name="Giacomo Broggi" userId="2e4d45a7-718c-4b9a-9add-2c2848abe4d2" providerId="ADAL" clId="{5AE2208A-B299-4C99-A5F1-6021ED53B452}" dt="2025-03-25T08:41:19.403" v="0" actId="478"/>
          <ac:picMkLst>
            <pc:docMk/>
            <pc:sldMk cId="291191851" sldId="256"/>
            <ac:picMk id="4" creationId="{A674E985-D5B6-A032-B902-70F1ACD4D230}"/>
          </ac:picMkLst>
        </pc:picChg>
        <pc:picChg chg="add mod">
          <ac:chgData name="Giacomo Broggi" userId="2e4d45a7-718c-4b9a-9add-2c2848abe4d2" providerId="ADAL" clId="{5AE2208A-B299-4C99-A5F1-6021ED53B452}" dt="2025-03-25T08:42:27.651" v="26"/>
          <ac:picMkLst>
            <pc:docMk/>
            <pc:sldMk cId="291191851" sldId="256"/>
            <ac:picMk id="5" creationId="{7B22F825-DB02-0B9A-61AC-AABDE89A5CBF}"/>
          </ac:picMkLst>
        </pc:picChg>
      </pc:sldChg>
      <pc:sldChg chg="addSp delSp modSp add mod">
        <pc:chgData name="Giacomo Broggi" userId="2e4d45a7-718c-4b9a-9add-2c2848abe4d2" providerId="ADAL" clId="{5AE2208A-B299-4C99-A5F1-6021ED53B452}" dt="2025-03-25T08:47:24.089" v="177"/>
        <pc:sldMkLst>
          <pc:docMk/>
          <pc:sldMk cId="3655468707" sldId="271"/>
        </pc:sldMkLst>
        <pc:spChg chg="add mod">
          <ac:chgData name="Giacomo Broggi" userId="2e4d45a7-718c-4b9a-9add-2c2848abe4d2" providerId="ADAL" clId="{5AE2208A-B299-4C99-A5F1-6021ED53B452}" dt="2025-03-25T08:47:24.089" v="177"/>
          <ac:spMkLst>
            <pc:docMk/>
            <pc:sldMk cId="3655468707" sldId="271"/>
            <ac:spMk id="7" creationId="{2CD8B929-D931-5241-9BC9-A1E82AF59AF2}"/>
          </ac:spMkLst>
        </pc:spChg>
        <pc:spChg chg="del">
          <ac:chgData name="Giacomo Broggi" userId="2e4d45a7-718c-4b9a-9add-2c2848abe4d2" providerId="ADAL" clId="{5AE2208A-B299-4C99-A5F1-6021ED53B452}" dt="2025-03-25T08:47:15.157" v="176" actId="478"/>
          <ac:spMkLst>
            <pc:docMk/>
            <pc:sldMk cId="3655468707" sldId="271"/>
            <ac:spMk id="8" creationId="{98AA0F26-28DA-596D-8547-0D491415C135}"/>
          </ac:spMkLst>
        </pc:spChg>
        <pc:spChg chg="add mod">
          <ac:chgData name="Giacomo Broggi" userId="2e4d45a7-718c-4b9a-9add-2c2848abe4d2" providerId="ADAL" clId="{5AE2208A-B299-4C99-A5F1-6021ED53B452}" dt="2025-03-25T08:47:24.089" v="177"/>
          <ac:spMkLst>
            <pc:docMk/>
            <pc:sldMk cId="3655468707" sldId="271"/>
            <ac:spMk id="9" creationId="{64023E6A-1D26-5459-8A91-A174AA92A4B5}"/>
          </ac:spMkLst>
        </pc:spChg>
        <pc:spChg chg="del">
          <ac:chgData name="Giacomo Broggi" userId="2e4d45a7-718c-4b9a-9add-2c2848abe4d2" providerId="ADAL" clId="{5AE2208A-B299-4C99-A5F1-6021ED53B452}" dt="2025-03-25T08:47:15.157" v="176" actId="478"/>
          <ac:spMkLst>
            <pc:docMk/>
            <pc:sldMk cId="3655468707" sldId="271"/>
            <ac:spMk id="10" creationId="{DD6AF2E1-D6A6-9C37-DB11-634E103E4756}"/>
          </ac:spMkLst>
        </pc:spChg>
      </pc:sldChg>
      <pc:sldChg chg="del">
        <pc:chgData name="Giacomo Broggi" userId="2e4d45a7-718c-4b9a-9add-2c2848abe4d2" providerId="ADAL" clId="{5AE2208A-B299-4C99-A5F1-6021ED53B452}" dt="2025-03-25T08:48:12.814" v="182" actId="47"/>
        <pc:sldMkLst>
          <pc:docMk/>
          <pc:sldMk cId="3006740176" sldId="315"/>
        </pc:sldMkLst>
      </pc:sldChg>
      <pc:sldChg chg="del">
        <pc:chgData name="Giacomo Broggi" userId="2e4d45a7-718c-4b9a-9add-2c2848abe4d2" providerId="ADAL" clId="{5AE2208A-B299-4C99-A5F1-6021ED53B452}" dt="2025-03-25T08:48:11.655" v="178" actId="47"/>
        <pc:sldMkLst>
          <pc:docMk/>
          <pc:sldMk cId="860520040" sldId="449"/>
        </pc:sldMkLst>
      </pc:sldChg>
      <pc:sldChg chg="del">
        <pc:chgData name="Giacomo Broggi" userId="2e4d45a7-718c-4b9a-9add-2c2848abe4d2" providerId="ADAL" clId="{5AE2208A-B299-4C99-A5F1-6021ED53B452}" dt="2025-03-25T08:48:12.565" v="181" actId="47"/>
        <pc:sldMkLst>
          <pc:docMk/>
          <pc:sldMk cId="2784100795" sldId="452"/>
        </pc:sldMkLst>
      </pc:sldChg>
      <pc:sldChg chg="del">
        <pc:chgData name="Giacomo Broggi" userId="2e4d45a7-718c-4b9a-9add-2c2848abe4d2" providerId="ADAL" clId="{5AE2208A-B299-4C99-A5F1-6021ED53B452}" dt="2025-03-25T08:48:11.860" v="180" actId="47"/>
        <pc:sldMkLst>
          <pc:docMk/>
          <pc:sldMk cId="51075917" sldId="482"/>
        </pc:sldMkLst>
      </pc:sldChg>
      <pc:sldChg chg="del">
        <pc:chgData name="Giacomo Broggi" userId="2e4d45a7-718c-4b9a-9add-2c2848abe4d2" providerId="ADAL" clId="{5AE2208A-B299-4C99-A5F1-6021ED53B452}" dt="2025-03-25T08:48:11.714" v="179" actId="47"/>
        <pc:sldMkLst>
          <pc:docMk/>
          <pc:sldMk cId="1357872341" sldId="483"/>
        </pc:sldMkLst>
      </pc:sldChg>
      <pc:sldChg chg="del">
        <pc:chgData name="Giacomo Broggi" userId="2e4d45a7-718c-4b9a-9add-2c2848abe4d2" providerId="ADAL" clId="{5AE2208A-B299-4C99-A5F1-6021ED53B452}" dt="2025-03-25T08:48:13.457" v="184" actId="47"/>
        <pc:sldMkLst>
          <pc:docMk/>
          <pc:sldMk cId="707562989" sldId="484"/>
        </pc:sldMkLst>
      </pc:sldChg>
      <pc:sldChg chg="del">
        <pc:chgData name="Giacomo Broggi" userId="2e4d45a7-718c-4b9a-9add-2c2848abe4d2" providerId="ADAL" clId="{5AE2208A-B299-4C99-A5F1-6021ED53B452}" dt="2025-03-25T08:48:14.288" v="185" actId="47"/>
        <pc:sldMkLst>
          <pc:docMk/>
          <pc:sldMk cId="1037038696" sldId="485"/>
        </pc:sldMkLst>
      </pc:sldChg>
      <pc:sldChg chg="del">
        <pc:chgData name="Giacomo Broggi" userId="2e4d45a7-718c-4b9a-9add-2c2848abe4d2" providerId="ADAL" clId="{5AE2208A-B299-4C99-A5F1-6021ED53B452}" dt="2025-03-25T08:48:13.155" v="183" actId="47"/>
        <pc:sldMkLst>
          <pc:docMk/>
          <pc:sldMk cId="3864455791" sldId="486"/>
        </pc:sldMkLst>
      </pc:sldChg>
      <pc:sldChg chg="del">
        <pc:chgData name="Giacomo Broggi" userId="2e4d45a7-718c-4b9a-9add-2c2848abe4d2" providerId="ADAL" clId="{5AE2208A-B299-4C99-A5F1-6021ED53B452}" dt="2025-03-25T08:48:15.061" v="186" actId="47"/>
        <pc:sldMkLst>
          <pc:docMk/>
          <pc:sldMk cId="3792118377" sldId="487"/>
        </pc:sldMkLst>
      </pc:sldChg>
      <pc:sldChg chg="addSp delSp modSp add mod">
        <pc:chgData name="Giacomo Broggi" userId="2e4d45a7-718c-4b9a-9add-2c2848abe4d2" providerId="ADAL" clId="{5AE2208A-B299-4C99-A5F1-6021ED53B452}" dt="2025-03-25T08:45:48.315" v="133" actId="20577"/>
        <pc:sldMkLst>
          <pc:docMk/>
          <pc:sldMk cId="677391012" sldId="488"/>
        </pc:sldMkLst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3" creationId="{2FADB3F8-EDDD-4E37-FBFA-BB50A1087810}"/>
          </ac:spMkLst>
        </pc:spChg>
        <pc:spChg chg="add mod">
          <ac:chgData name="Giacomo Broggi" userId="2e4d45a7-718c-4b9a-9add-2c2848abe4d2" providerId="ADAL" clId="{5AE2208A-B299-4C99-A5F1-6021ED53B452}" dt="2025-03-25T08:44:54.412" v="126" actId="207"/>
          <ac:spMkLst>
            <pc:docMk/>
            <pc:sldMk cId="677391012" sldId="488"/>
            <ac:spMk id="4" creationId="{302E9BE1-B834-CFD0-0FC2-AA962D74BE89}"/>
          </ac:spMkLst>
        </pc:spChg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6" creationId="{C71B471D-5F1F-B372-1E55-977128163D00}"/>
          </ac:spMkLst>
        </pc:spChg>
        <pc:spChg chg="add mod">
          <ac:chgData name="Giacomo Broggi" userId="2e4d45a7-718c-4b9a-9add-2c2848abe4d2" providerId="ADAL" clId="{5AE2208A-B299-4C99-A5F1-6021ED53B452}" dt="2025-03-25T08:45:37.277" v="127"/>
          <ac:spMkLst>
            <pc:docMk/>
            <pc:sldMk cId="677391012" sldId="488"/>
            <ac:spMk id="7" creationId="{D5058715-5D9E-0C16-DEE5-2C065A8B9206}"/>
          </ac:spMkLst>
        </pc:spChg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8" creationId="{B2B5B8D3-A2B6-8B64-34E0-7173E86639FB}"/>
          </ac:spMkLst>
        </pc:spChg>
        <pc:spChg chg="add mod">
          <ac:chgData name="Giacomo Broggi" userId="2e4d45a7-718c-4b9a-9add-2c2848abe4d2" providerId="ADAL" clId="{5AE2208A-B299-4C99-A5F1-6021ED53B452}" dt="2025-03-25T08:45:48.315" v="133" actId="20577"/>
          <ac:spMkLst>
            <pc:docMk/>
            <pc:sldMk cId="677391012" sldId="488"/>
            <ac:spMk id="9" creationId="{55C12DEC-A31C-FBF1-A226-0667CBCE5D4D}"/>
          </ac:spMkLst>
        </pc:spChg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16" creationId="{A145B090-7B24-B188-94EC-026FD76BEE61}"/>
          </ac:spMkLst>
        </pc:spChg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21" creationId="{B44A19FC-EFEA-A3A9-C01D-03BFAED0E769}"/>
          </ac:spMkLst>
        </pc:spChg>
        <pc:picChg chg="del">
          <ac:chgData name="Giacomo Broggi" userId="2e4d45a7-718c-4b9a-9add-2c2848abe4d2" providerId="ADAL" clId="{5AE2208A-B299-4C99-A5F1-6021ED53B452}" dt="2025-03-25T08:44:23.205" v="115" actId="478"/>
          <ac:picMkLst>
            <pc:docMk/>
            <pc:sldMk cId="677391012" sldId="488"/>
            <ac:picMk id="5" creationId="{6D91D927-B580-F5D7-9369-BC650EDC3108}"/>
          </ac:picMkLst>
        </pc:picChg>
        <pc:picChg chg="del">
          <ac:chgData name="Giacomo Broggi" userId="2e4d45a7-718c-4b9a-9add-2c2848abe4d2" providerId="ADAL" clId="{5AE2208A-B299-4C99-A5F1-6021ED53B452}" dt="2025-03-25T08:44:23.205" v="115" actId="478"/>
          <ac:picMkLst>
            <pc:docMk/>
            <pc:sldMk cId="677391012" sldId="488"/>
            <ac:picMk id="17" creationId="{1E89DE15-EE99-AA15-B237-FA5AAAA3304E}"/>
          </ac:picMkLst>
        </pc:picChg>
        <pc:picChg chg="del">
          <ac:chgData name="Giacomo Broggi" userId="2e4d45a7-718c-4b9a-9add-2c2848abe4d2" providerId="ADAL" clId="{5AE2208A-B299-4C99-A5F1-6021ED53B452}" dt="2025-03-25T08:44:23.205" v="115" actId="478"/>
          <ac:picMkLst>
            <pc:docMk/>
            <pc:sldMk cId="677391012" sldId="488"/>
            <ac:picMk id="18" creationId="{2DD57FCB-5A70-DB62-B980-D4ED133DB358}"/>
          </ac:picMkLst>
        </pc:picChg>
      </pc:sldChg>
      <pc:sldChg chg="delSp modSp add mod">
        <pc:chgData name="Giacomo Broggi" userId="2e4d45a7-718c-4b9a-9add-2c2848abe4d2" providerId="ADAL" clId="{5AE2208A-B299-4C99-A5F1-6021ED53B452}" dt="2025-03-25T08:46:11.978" v="155" actId="20577"/>
        <pc:sldMkLst>
          <pc:docMk/>
          <pc:sldMk cId="2675194004" sldId="489"/>
        </pc:sldMkLst>
        <pc:spChg chg="mod">
          <ac:chgData name="Giacomo Broggi" userId="2e4d45a7-718c-4b9a-9add-2c2848abe4d2" providerId="ADAL" clId="{5AE2208A-B299-4C99-A5F1-6021ED53B452}" dt="2025-03-25T08:46:11.978" v="155" actId="20577"/>
          <ac:spMkLst>
            <pc:docMk/>
            <pc:sldMk cId="2675194004" sldId="489"/>
            <ac:spMk id="4" creationId="{CC169AA9-68F9-05E8-C5CA-C5FCE7F93F95}"/>
          </ac:spMkLst>
        </pc:spChg>
        <pc:picChg chg="del">
          <ac:chgData name="Giacomo Broggi" userId="2e4d45a7-718c-4b9a-9add-2c2848abe4d2" providerId="ADAL" clId="{5AE2208A-B299-4C99-A5F1-6021ED53B452}" dt="2025-03-25T08:46:03.316" v="135" actId="478"/>
          <ac:picMkLst>
            <pc:docMk/>
            <pc:sldMk cId="2675194004" sldId="489"/>
            <ac:picMk id="15" creationId="{A25DE6DC-68C3-B0FC-876E-A1A0E8B8D908}"/>
          </ac:picMkLst>
        </pc:picChg>
      </pc:sldChg>
      <pc:sldChg chg="modSp add mod">
        <pc:chgData name="Giacomo Broggi" userId="2e4d45a7-718c-4b9a-9add-2c2848abe4d2" providerId="ADAL" clId="{5AE2208A-B299-4C99-A5F1-6021ED53B452}" dt="2025-03-25T08:46:57.484" v="164" actId="20577"/>
        <pc:sldMkLst>
          <pc:docMk/>
          <pc:sldMk cId="301662052" sldId="490"/>
        </pc:sldMkLst>
        <pc:spChg chg="mod">
          <ac:chgData name="Giacomo Broggi" userId="2e4d45a7-718c-4b9a-9add-2c2848abe4d2" providerId="ADAL" clId="{5AE2208A-B299-4C99-A5F1-6021ED53B452}" dt="2025-03-25T08:46:57.484" v="164" actId="20577"/>
          <ac:spMkLst>
            <pc:docMk/>
            <pc:sldMk cId="301662052" sldId="490"/>
            <ac:spMk id="4" creationId="{8F387B9D-D4AF-2D16-068D-EF5E538A4774}"/>
          </ac:spMkLst>
        </pc:spChg>
      </pc:sldChg>
      <pc:sldChg chg="modSp add mod">
        <pc:chgData name="Giacomo Broggi" userId="2e4d45a7-718c-4b9a-9add-2c2848abe4d2" providerId="ADAL" clId="{5AE2208A-B299-4C99-A5F1-6021ED53B452}" dt="2025-03-25T08:47:06.700" v="175" actId="20577"/>
        <pc:sldMkLst>
          <pc:docMk/>
          <pc:sldMk cId="445653761" sldId="491"/>
        </pc:sldMkLst>
        <pc:spChg chg="mod">
          <ac:chgData name="Giacomo Broggi" userId="2e4d45a7-718c-4b9a-9add-2c2848abe4d2" providerId="ADAL" clId="{5AE2208A-B299-4C99-A5F1-6021ED53B452}" dt="2025-03-25T08:47:06.700" v="175" actId="20577"/>
          <ac:spMkLst>
            <pc:docMk/>
            <pc:sldMk cId="445653761" sldId="491"/>
            <ac:spMk id="4" creationId="{468BB294-CEEA-8859-94CA-11BF0C6533CE}"/>
          </ac:spMkLst>
        </pc:spChg>
      </pc:sldChg>
    </pc:docChg>
  </pc:docChgLst>
  <pc:docChgLst>
    <pc:chgData name="Giacomo Broggi" userId="802f1e1e-90e5-41bb-9673-7a26438a2c5d" providerId="ADAL" clId="{3F184547-F776-4073-88E1-C5E76A85CA36}"/>
    <pc:docChg chg="undo custSel addSld delSld modSld">
      <pc:chgData name="Giacomo Broggi" userId="802f1e1e-90e5-41bb-9673-7a26438a2c5d" providerId="ADAL" clId="{3F184547-F776-4073-88E1-C5E76A85CA36}" dt="2024-10-24T08:31:05.643" v="114"/>
      <pc:docMkLst>
        <pc:docMk/>
      </pc:docMkLst>
      <pc:sldChg chg="modSp mod">
        <pc:chgData name="Giacomo Broggi" userId="802f1e1e-90e5-41bb-9673-7a26438a2c5d" providerId="ADAL" clId="{3F184547-F776-4073-88E1-C5E76A85CA36}" dt="2024-10-24T08:18:13.175" v="73" actId="20577"/>
        <pc:sldMkLst>
          <pc:docMk/>
          <pc:sldMk cId="3568010592" sldId="262"/>
        </pc:sldMkLst>
      </pc:sldChg>
      <pc:sldChg chg="modSp mod">
        <pc:chgData name="Giacomo Broggi" userId="802f1e1e-90e5-41bb-9673-7a26438a2c5d" providerId="ADAL" clId="{3F184547-F776-4073-88E1-C5E76A85CA36}" dt="2024-10-24T08:18:33.576" v="77" actId="20577"/>
        <pc:sldMkLst>
          <pc:docMk/>
          <pc:sldMk cId="1312809851" sldId="263"/>
        </pc:sldMkLst>
      </pc:sldChg>
      <pc:sldChg chg="modSp mod">
        <pc:chgData name="Giacomo Broggi" userId="802f1e1e-90e5-41bb-9673-7a26438a2c5d" providerId="ADAL" clId="{3F184547-F776-4073-88E1-C5E76A85CA36}" dt="2024-10-24T08:22:09.427" v="95" actId="20577"/>
        <pc:sldMkLst>
          <pc:docMk/>
          <pc:sldMk cId="3981799695" sldId="274"/>
        </pc:sldMkLst>
      </pc:sldChg>
      <pc:sldChg chg="modSp mod">
        <pc:chgData name="Giacomo Broggi" userId="802f1e1e-90e5-41bb-9673-7a26438a2c5d" providerId="ADAL" clId="{3F184547-F776-4073-88E1-C5E76A85CA36}" dt="2024-10-24T08:16:40.772" v="52" actId="20577"/>
        <pc:sldMkLst>
          <pc:docMk/>
          <pc:sldMk cId="1288338514" sldId="283"/>
        </pc:sldMkLst>
      </pc:sldChg>
      <pc:sldChg chg="modSp mod">
        <pc:chgData name="Giacomo Broggi" userId="802f1e1e-90e5-41bb-9673-7a26438a2c5d" providerId="ADAL" clId="{3F184547-F776-4073-88E1-C5E76A85CA36}" dt="2024-10-24T08:19:03.588" v="82" actId="20577"/>
        <pc:sldMkLst>
          <pc:docMk/>
          <pc:sldMk cId="2690172274" sldId="306"/>
        </pc:sldMkLst>
      </pc:sldChg>
      <pc:sldChg chg="modSp del mod">
        <pc:chgData name="Giacomo Broggi" userId="802f1e1e-90e5-41bb-9673-7a26438a2c5d" providerId="ADAL" clId="{3F184547-F776-4073-88E1-C5E76A85CA36}" dt="2024-10-24T08:19:41.241" v="92" actId="47"/>
        <pc:sldMkLst>
          <pc:docMk/>
          <pc:sldMk cId="2736951926" sldId="307"/>
        </pc:sldMkLst>
      </pc:sldChg>
      <pc:sldChg chg="modSp mod modAnim">
        <pc:chgData name="Giacomo Broggi" userId="802f1e1e-90e5-41bb-9673-7a26438a2c5d" providerId="ADAL" clId="{3F184547-F776-4073-88E1-C5E76A85CA36}" dt="2024-10-24T08:31:00.395" v="113"/>
        <pc:sldMkLst>
          <pc:docMk/>
          <pc:sldMk cId="2881134635" sldId="451"/>
        </pc:sldMkLst>
      </pc:sldChg>
      <pc:sldChg chg="addSp delSp modSp mod modAnim">
        <pc:chgData name="Giacomo Broggi" userId="802f1e1e-90e5-41bb-9673-7a26438a2c5d" providerId="ADAL" clId="{3F184547-F776-4073-88E1-C5E76A85CA36}" dt="2024-10-24T08:31:05.643" v="114"/>
        <pc:sldMkLst>
          <pc:docMk/>
          <pc:sldMk cId="2784100795" sldId="452"/>
        </pc:sldMkLst>
      </pc:sldChg>
      <pc:sldChg chg="add del">
        <pc:chgData name="Giacomo Broggi" userId="802f1e1e-90e5-41bb-9673-7a26438a2c5d" providerId="ADAL" clId="{3F184547-F776-4073-88E1-C5E76A85CA36}" dt="2024-10-24T08:14:55.009" v="16"/>
        <pc:sldMkLst>
          <pc:docMk/>
          <pc:sldMk cId="2794307932" sldId="454"/>
        </pc:sldMkLst>
      </pc:sldChg>
      <pc:sldChg chg="add del">
        <pc:chgData name="Giacomo Broggi" userId="802f1e1e-90e5-41bb-9673-7a26438a2c5d" providerId="ADAL" clId="{3F184547-F776-4073-88E1-C5E76A85CA36}" dt="2024-10-24T08:14:55.009" v="16"/>
        <pc:sldMkLst>
          <pc:docMk/>
          <pc:sldMk cId="2652060990" sldId="455"/>
        </pc:sldMkLst>
      </pc:sldChg>
      <pc:sldChg chg="modSp add del mod">
        <pc:chgData name="Giacomo Broggi" userId="802f1e1e-90e5-41bb-9673-7a26438a2c5d" providerId="ADAL" clId="{3F184547-F776-4073-88E1-C5E76A85CA36}" dt="2024-10-24T08:21:52.823" v="93" actId="20577"/>
        <pc:sldMkLst>
          <pc:docMk/>
          <pc:sldMk cId="2002256923" sldId="456"/>
        </pc:sldMkLst>
      </pc:sldChg>
      <pc:sldChg chg="add">
        <pc:chgData name="Giacomo Broggi" userId="802f1e1e-90e5-41bb-9673-7a26438a2c5d" providerId="ADAL" clId="{3F184547-F776-4073-88E1-C5E76A85CA36}" dt="2024-10-24T08:19:39.747" v="91"/>
        <pc:sldMkLst>
          <pc:docMk/>
          <pc:sldMk cId="2277432221" sldId="48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FA01-0D7A-45FF-9C78-68D522016A06}" type="datetimeFigureOut">
              <a:rPr lang="en-US" smtClean="0"/>
              <a:t>26-Mar-25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2C99B-06DF-46D4-BA4C-95057DDE6D4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59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34C82-FE2D-91FB-6A1A-B0F902E7A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B6B8450-AA12-A375-44D3-35C9D3A9DC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5CA5E5D-9F6B-2D1C-8F29-407EBFA25F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1A8700-6090-020E-D7E3-CFBCC06A1C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74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F1E2E-1805-C7E7-2652-DEDEE9149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3F8D096-BD94-90B5-1A81-5D6CEEBF9D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8BD8217-E8A7-DFFB-1540-D5E3E6F809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E57A8C-C9A6-DCE1-3E9F-60E3649D93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93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9B5DB-8D83-67A8-73F9-E0C9A2F1F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E35BBCC-10BE-AAB4-0376-312F9714EB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33732AB-2823-FACA-5608-5C2D657AE4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80A7901-76CE-642B-C798-63F4A3B4D7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25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7F0C5-0444-53F8-9B0A-52EC51F88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8DF0CF2-0762-1720-7694-89E96D82AF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36BBE89-21AC-7F82-BD46-71CC787969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F10432-7C0D-6D29-03D4-6178626784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99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7FD85-265D-027C-FA0D-347D82FF2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B63FF82-ACF5-CE0D-F5C5-7C411EC1D7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3F2A0A5-FA02-1CFC-76A9-80E4E6240A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E5911E3-CA34-D814-705D-1F86090A40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25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9DEE5-7497-A4F7-5D7F-3A8BF462A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A337BE5-195B-1BA3-4A88-F275A880A8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09321C3-B510-2988-7EE9-26A1DF5430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20AC11-3DFD-3E58-6659-204EE8A878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439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9D98F-6056-D992-CB4F-B28EF6CD9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9D2D10A-4ADF-1823-49B2-D8F53C5D31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25E9E0F-E935-BD4B-3674-D43E7F8FA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B460B4-E39D-8972-B98C-2459D075A5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3671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D7F69-12A0-3932-3188-D960DA39A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DE49CA3-44F5-BCBD-7DB5-2823BF84FE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59CC02B-B8D7-9616-C885-EE38F607B3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30D4DC4-FED5-B863-EDED-941B7C6586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12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7FE77-315F-D0AC-30CA-091DDCF37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AB59E9C-14D7-1972-7382-E33D4DDF35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C4585DF-3D8E-9097-6E23-E6946EB4D9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1850D74-CB5C-4325-C995-0426FA030D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532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911BF-4F6F-C366-E5BA-07CCA728E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9EE24A9-442B-B511-06E1-6C72271EC3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B4746F1-9499-8DAC-53B8-791A8A653C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8F87A5-A27F-1357-5A87-0DD293D0AE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64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81D50-703D-5A6C-93B5-8D5444AC3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1D97074-CA1E-273D-C390-650ADCCF60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40AC995-1B8D-86E7-109D-7DD08F42B8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BA53B51-E394-90EA-99FF-1DE35E5F42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432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87E6C-5EEF-1057-6700-2EBA6186F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40C5141-12FA-C5D0-F1C1-25DB6AABF7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D5A1121-88F8-D576-9DA7-79577553B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BCBD2EB-23D8-BB4E-85D4-3B4B696D74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559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19B94-A924-8761-4070-9860D89C2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0625FAF-ECAF-D5FB-0FD6-357E45646A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081C232-EC22-CC32-4887-F4FFD99381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9766B4A-1AB1-045C-9DB5-5740F1FC77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157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A45CB-54D6-0E5A-7C8C-B2AE9DD8C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487EA61-93F9-41C0-0A11-2085A7DD58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C7E6263-5623-8E77-2C5A-91D5123861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1166192-5257-C462-1BD9-288413A654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28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161A9-9BAA-0BA1-A90D-5E0A19749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A651D6E-ECC3-0FAD-5998-DBD9E68192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3428C93-954C-D450-2CE3-A1615FB6DD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588FCE-2191-F3D5-60B0-A6914AE0F6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156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F63B7-B090-4A3A-1F47-9E9C92B47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DBDD9C5-0D27-7611-7BAE-798202FF5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20C5BD3-EEA6-5F61-BCB3-F3B561CC7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A6F16D-D0E8-6F68-2B9F-9C9493F2BA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84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43CFA-ECF1-CD34-4CD2-6DC023BA7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4CD8DC7-8105-B09F-D3D4-FA4CDCC660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D2F74AE-1A70-E69B-1A53-DB32A7B09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C864AC6-5941-1628-5F08-EEECCB908F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62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75143B-C4AD-33FA-E7DB-4BCD449FF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548DD50-5EFB-EBB9-10A0-82763B69DD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BC5B4B5-458F-0ECD-B2AC-C3CBB5631B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6B55B68-FD02-EF07-BF4C-C73C695D50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97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4E102-A401-0B40-0C7D-BF3B3F4C7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0A424DE-FC56-7F24-6ABD-D2FE8C5844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244551-1690-4D82-9E93-4D937BE1E8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562A396-2C0D-C1CD-7D45-49B318CD00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3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3502D-9E92-B152-2E22-BA45FB368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BE9D5B7-4934-3BF9-1F60-21972A2903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856CE03-AC0E-DAD3-38D4-234C471A53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9B1A00-5B00-78AD-5BCB-9E81C68AD6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26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16253-EC03-BD74-025A-8F78E0D81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8802598-B99C-EA84-ED5E-0E769F161B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6B91C56-4CEB-5FCB-3796-C7C99E7A00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449DB9E-C221-7A2E-A869-48745A560E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67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93D06-4247-B5CA-6198-53942B452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8E5097D-363B-3CB0-E707-FED1466F8C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6647660-21C0-A619-234D-06D8E35B4B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AE0BA9-0E65-0F3E-1341-DA343C883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66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1EC94-67EB-DC41-89E4-ABD68474D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2C5723E-F6C5-E2EF-386A-B45CFEC751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726D1C2-BC54-31F8-19D1-678A52B83C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5B8057-D23C-1A4C-B2BF-F07BA2BC4C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5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A5A531-47B9-C201-F084-A0D693BA5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F62A596-9603-6534-3344-DD4369B69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DF6816-75E2-E52A-C857-E419BF01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A1E6-28F1-47D0-A25F-2FCF1332C287}" type="datetime1">
              <a:rPr lang="en-US" smtClean="0"/>
              <a:t>26-Mar-25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BED50B-5766-B582-1FF2-88C5B38DB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8FFC2B-9916-DA37-4A73-38D7C78F1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5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A02D2-9466-5367-C219-43982ACFF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8BBB1FE-1FCA-201F-6BD2-0B9EC2DDF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EFEFAE-B0EF-D4D8-4A66-F612E955E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C1872-CB51-4415-891C-D13AB6C8A80C}" type="datetime1">
              <a:rPr lang="en-US" smtClean="0"/>
              <a:t>26-Mar-25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07B7A2-A1A1-A2A1-1913-3FEA6036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92BD15-E363-00FF-1C36-0E1712260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0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A86A962-4EC1-B7CD-48EE-FE3671B2D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2EA8BE0-3122-A396-B1B9-765724586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18C98D-2CBB-DA1D-07E1-9CD5A04E9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EB3-58DF-4D67-8EC0-BA53DE9E33D5}" type="datetime1">
              <a:rPr lang="en-US" smtClean="0"/>
              <a:t>26-Mar-25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622F-015A-98B6-5227-D5E2D7690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9F58-8F75-69EB-359C-67C0C38C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6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65418C-8AC0-303D-F1CE-0458D99D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66CE1E-A3CD-9037-6D5C-D2AB3F9E7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6EB899-6044-4021-C400-C65ED3FB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B8D4-5851-4E7B-A46C-FDA4601437C4}" type="datetime1">
              <a:rPr lang="en-US" smtClean="0"/>
              <a:t>26-Mar-25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3CD24-DB90-0528-0785-B118B236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A066A6-D922-92BC-854A-E1396E35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0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7AE790-C681-FF35-73E2-2587E54E1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98CF17-6A4D-BC81-14DA-75126728B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975EDD-DDC7-37FC-E05F-94138FF0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1F48-911F-45B4-BF52-045F0E20383C}" type="datetime1">
              <a:rPr lang="en-US" smtClean="0"/>
              <a:t>26-Mar-25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4B9591-E7B0-6809-73AF-BAE05333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DFD3E9-B1BF-FFDC-7D00-6578D8BA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1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F5650D-0139-EC1C-D967-45B2D8828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6C3D9A-302F-AD92-348F-CA8E71EE9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53949FB-0D2E-3175-8917-F5A9915A2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EF46CE-8445-1A96-D6EA-15A0869B3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FCFB-2371-4C75-ADAE-A1B114745864}" type="datetime1">
              <a:rPr lang="en-US" smtClean="0"/>
              <a:t>26-Mar-25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D80F3B-0762-8398-3594-2C1AE957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599BFF-7B96-30CD-62D8-689358AC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267AB3-DA7A-45EF-66CD-69102DF3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617C22-EB31-6FC7-0E24-2A7E30D50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C0F0E95-5E39-5759-815A-E5B2C5C28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F230136-B1E2-5B21-A06D-CD1F67AAB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D6AD8B-4721-47EF-032D-48CBA3809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FC286E2-4899-9E26-693D-E6699C587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59E7-D7D8-4131-877C-E0A7AE93E4B8}" type="datetime1">
              <a:rPr lang="en-US" smtClean="0"/>
              <a:t>26-Mar-25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2B76B7A-F067-04EB-5686-8EFB5A83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CD09D4D-42A7-D8FF-0609-B4B213FB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F2FD16-52DD-241B-AD54-2033776B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0DFACB5-0380-91AF-1EE2-310BF97AA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D7C07-D71B-481D-9F6E-FE9D0973B5BA}" type="datetime1">
              <a:rPr lang="en-US" smtClean="0"/>
              <a:t>26-Mar-25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7CE3501-628F-8EFE-6EF5-BBCC8713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AE8A023-29B8-217A-268A-2D313DD8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5F84CA7-7CB6-3F68-0B6F-282A533E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DC96B-297C-4225-AF64-C0FA75D0F944}" type="datetime1">
              <a:rPr lang="en-US" smtClean="0"/>
              <a:t>26-Mar-25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5A3E563-2877-4CA0-2F3F-DA8D02421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1A541-0E8A-9E94-3BC1-361F2B49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0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88FA09-CE7A-7524-C5F1-294043D94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151CF7-04B8-EA24-BC43-D0E306F07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CA48042-C060-0577-F679-7A507E61E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6E50F92-A428-C37A-6BFE-71FC0D8DB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D201-FB45-4A1B-8FB9-E9C460BB7D99}" type="datetime1">
              <a:rPr lang="en-US" smtClean="0"/>
              <a:t>26-Mar-25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6CE06CC-7E65-B847-6C6B-2437B97C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032B3F-10DB-7B6F-5690-D455EDE6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464196-3308-4BA3-0A30-3142B5FC5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26F4655-2741-16DD-6662-DD5D1A2C5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6B908B-A3CC-F98F-92A3-4D9E517B2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9DBB63-CACF-30B7-4D9F-E6361E2D8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CB21-4D22-46B4-AA31-E51F7EC5E2AB}" type="datetime1">
              <a:rPr lang="en-US" smtClean="0"/>
              <a:t>26-Mar-25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6D26B8-24D0-A5B6-9A07-2EA23B56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FEE0A4-5272-3DE6-7CC9-0E05C952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3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DB5C88A-32F4-5C98-4439-6D4614D70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5CB7B4-2232-866F-8632-F777FD2EC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A364E0-6EE9-74A8-DFFC-E83AFB62A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1480B-87BB-43EA-B023-02A114715AE3}" type="datetime1">
              <a:rPr lang="en-US" smtClean="0"/>
              <a:t>26-Mar-25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3CE399-5267-6BF9-9494-9F1DA3817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66DE5A-01E3-3494-DC75-AFE7F209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3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8881064D-EB03-856C-28A4-A5B29404A68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8DD82B8-2874-248A-14E6-EC73DD8F4E30}"/>
              </a:ext>
            </a:extLst>
          </p:cNvPr>
          <p:cNvSpPr txBox="1">
            <a:spLocks/>
          </p:cNvSpPr>
          <p:nvPr/>
        </p:nvSpPr>
        <p:spPr>
          <a:xfrm>
            <a:off x="477469" y="1643507"/>
            <a:ext cx="11234014" cy="18306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5400">
                <a:solidFill>
                  <a:srgbClr val="0033A0"/>
                </a:solidFill>
                <a:latin typeface="Arial"/>
                <a:ea typeface="Roboto"/>
                <a:cs typeface="Arial"/>
              </a:rPr>
              <a:t>Xsuite-based simulations of </a:t>
            </a:r>
            <a:r>
              <a:rPr lang="en-GB" sz="5400" err="1">
                <a:solidFill>
                  <a:srgbClr val="0033A0"/>
                </a:solidFill>
                <a:latin typeface="Arial"/>
                <a:ea typeface="Roboto"/>
                <a:cs typeface="Arial"/>
              </a:rPr>
              <a:t>Touschek</a:t>
            </a:r>
            <a:r>
              <a:rPr lang="en-GB" sz="5400">
                <a:solidFill>
                  <a:srgbClr val="0033A0"/>
                </a:solidFill>
                <a:latin typeface="Arial"/>
                <a:ea typeface="Roboto"/>
                <a:cs typeface="Arial"/>
              </a:rPr>
              <a:t> effect in DAFNE</a:t>
            </a:r>
            <a:endParaRPr lang="en-US">
              <a:ea typeface="+mj-ea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86C6724-D3D8-93E9-2BDC-6A976FA81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049" y="377596"/>
            <a:ext cx="30519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ERN Logo, symbol, meaning, history, PNG, brand">
            <a:extLst>
              <a:ext uri="{FF2B5EF4-FFF2-40B4-BE49-F238E27FC236}">
                <a16:creationId xmlns:a16="http://schemas.microsoft.com/office/drawing/2014/main" id="{085E0835-F6AC-C1EC-CC9B-BF30A56BCB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7" r="17567"/>
          <a:stretch/>
        </p:blipFill>
        <p:spPr bwMode="auto">
          <a:xfrm>
            <a:off x="5741297" y="373864"/>
            <a:ext cx="131809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FF84D2C2-3F65-E9F4-5CCF-0C9612BBB4D0}"/>
              </a:ext>
            </a:extLst>
          </p:cNvPr>
          <p:cNvSpPr txBox="1">
            <a:spLocks/>
          </p:cNvSpPr>
          <p:nvPr/>
        </p:nvSpPr>
        <p:spPr>
          <a:xfrm>
            <a:off x="1470184" y="3667832"/>
            <a:ext cx="9248584" cy="89171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</a:t>
            </a:r>
            <a:r>
              <a:rPr lang="en-US" sz="1800" dirty="0">
                <a:solidFill>
                  <a:srgbClr val="2F2F2F"/>
                </a:solidFill>
                <a:latin typeface="Arial"/>
              </a:rPr>
              <a:t>Broggi</a:t>
            </a:r>
            <a:r>
              <a:rPr lang="en-US" sz="1800" b="0" baseline="30000" dirty="0">
                <a:solidFill>
                  <a:srgbClr val="2F2F2F"/>
                </a:solidFill>
                <a:latin typeface="Arial"/>
              </a:rPr>
              <a:t>1,2,3 </a:t>
            </a:r>
            <a:r>
              <a:rPr lang="en-US" sz="1800" b="0" dirty="0">
                <a:solidFill>
                  <a:srgbClr val="2F2F2F"/>
                </a:solidFill>
                <a:latin typeface="Arial"/>
              </a:rPr>
              <a:t>M. Boscolo</a:t>
            </a:r>
            <a:r>
              <a:rPr lang="en-US" sz="1800" b="0" baseline="30000" dirty="0">
                <a:solidFill>
                  <a:srgbClr val="2F2F2F"/>
                </a:solidFill>
                <a:latin typeface="Arial"/>
              </a:rPr>
              <a:t>3</a:t>
            </a:r>
            <a:r>
              <a:rPr lang="en-US" sz="1800" b="0" dirty="0">
                <a:solidFill>
                  <a:srgbClr val="2F2F2F"/>
                </a:solidFill>
                <a:latin typeface="Arial"/>
              </a:rPr>
              <a:t>, R. Bruce</a:t>
            </a:r>
            <a:r>
              <a:rPr lang="en-US" sz="1800" b="0" baseline="30000" dirty="0">
                <a:solidFill>
                  <a:srgbClr val="2F2F2F"/>
                </a:solidFill>
                <a:latin typeface="Arial"/>
              </a:rPr>
              <a:t>2</a:t>
            </a:r>
            <a:endParaRPr lang="it-IT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DC4EFEF-620C-2DCC-E07A-5C82FE13BEE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5F656D0-CFEB-D435-3863-9AE83006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023376E-5F03-F96E-0F32-B0A602F4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0143BF-DD4C-A25D-7966-DABA0AF80048}"/>
              </a:ext>
            </a:extLst>
          </p:cNvPr>
          <p:cNvSpPr txBox="1"/>
          <p:nvPr/>
        </p:nvSpPr>
        <p:spPr>
          <a:xfrm>
            <a:off x="-1524" y="4116717"/>
            <a:ext cx="12192000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kumimoji="0" lang="en-US" sz="1800" b="0" i="0" u="none" strike="noStrike" kern="1200" cap="none" spc="0" normalizeH="0" baseline="3000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Sapienza University of Rome, Italy    </a:t>
            </a:r>
            <a:r>
              <a:rPr kumimoji="0" lang="en-US" b="0" i="0" u="none" strike="noStrike" kern="1200" cap="none" spc="0" normalizeH="0" baseline="3000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CERN, </a:t>
            </a:r>
            <a:r>
              <a:rPr kumimoji="0" lang="en-US" b="0" i="0" u="none" strike="noStrike" kern="1200" cap="none" spc="0" normalizeH="0" baseline="0" noProof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Meyrin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Switzerland    </a:t>
            </a:r>
            <a:r>
              <a:rPr lang="en-US" baseline="30000">
                <a:solidFill>
                  <a:srgbClr val="2F2F2F">
                    <a:lumMod val="50000"/>
                  </a:srgbClr>
                </a:solidFill>
                <a:latin typeface="Arial"/>
              </a:rPr>
              <a:t>3</a:t>
            </a:r>
            <a:r>
              <a:rPr kumimoji="0" lang="en-US" b="0" i="0" u="none" strike="noStrike" kern="1200" cap="none" spc="0" normalizeH="0" baseline="3000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INFN-LNF, Frascati, Italy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algn="ctr">
              <a:lnSpc>
                <a:spcPts val="2500"/>
              </a:lnSpc>
              <a:defRPr/>
            </a:pP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B3F7A6-AE73-E57F-A827-CF9DB54F77B0}"/>
              </a:ext>
            </a:extLst>
          </p:cNvPr>
          <p:cNvSpPr txBox="1"/>
          <p:nvPr/>
        </p:nvSpPr>
        <p:spPr>
          <a:xfrm>
            <a:off x="635267" y="4822215"/>
            <a:ext cx="11304718" cy="38536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  <a:spcAft>
                <a:spcPts val="400"/>
              </a:spcAft>
              <a:defRPr/>
            </a:pPr>
            <a:r>
              <a:rPr lang="it-IT">
                <a:solidFill>
                  <a:srgbClr val="0033A0"/>
                </a:solidFill>
                <a:latin typeface="Arial"/>
              </a:rPr>
              <a:t>97th BE-ABP-NDC </a:t>
            </a:r>
            <a:r>
              <a:rPr lang="it-IT" err="1">
                <a:solidFill>
                  <a:srgbClr val="0033A0"/>
                </a:solidFill>
                <a:latin typeface="Arial"/>
              </a:rPr>
              <a:t>section</a:t>
            </a:r>
            <a:r>
              <a:rPr lang="it-IT">
                <a:solidFill>
                  <a:srgbClr val="0033A0"/>
                </a:solidFill>
                <a:latin typeface="Arial"/>
              </a:rPr>
              <a:t> meeting</a:t>
            </a:r>
            <a:r>
              <a:rPr lang="en-US">
                <a:solidFill>
                  <a:srgbClr val="0033A0"/>
                </a:solidFill>
                <a:latin typeface="Arial"/>
              </a:rPr>
              <a:t>, 26/03/2025</a:t>
            </a: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8AFBC1B-C9D9-68D7-2FAC-E934D1679E2A}"/>
              </a:ext>
            </a:extLst>
          </p:cNvPr>
          <p:cNvSpPr txBox="1"/>
          <p:nvPr/>
        </p:nvSpPr>
        <p:spPr>
          <a:xfrm>
            <a:off x="638657" y="5366854"/>
            <a:ext cx="11542246" cy="10265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it-IT" dirty="0" err="1">
                <a:latin typeface="Arial"/>
              </a:rPr>
              <a:t>Many</a:t>
            </a:r>
            <a:r>
              <a:rPr lang="it-IT" dirty="0">
                <a:latin typeface="Arial"/>
              </a:rPr>
              <a:t> thanks for </a:t>
            </a:r>
            <a:r>
              <a:rPr lang="it-IT" dirty="0" err="1">
                <a:latin typeface="Arial"/>
              </a:rPr>
              <a:t>discussion</a:t>
            </a:r>
            <a:r>
              <a:rPr lang="it-IT" dirty="0">
                <a:latin typeface="Arial"/>
              </a:rPr>
              <a:t> and input to:</a:t>
            </a:r>
            <a:endParaRPr lang="en-US" dirty="0">
              <a:latin typeface="Arial"/>
              <a:cs typeface="Arial"/>
            </a:endParaRPr>
          </a:p>
          <a:p>
            <a:pPr marL="342900" indent="-342900">
              <a:lnSpc>
                <a:spcPts val="2500"/>
              </a:lnSpc>
              <a:buAutoNum type="alphaUcPeriod"/>
              <a:defRPr/>
            </a:pPr>
            <a:r>
              <a:rPr lang="it-IT" dirty="0">
                <a:latin typeface="Arial"/>
                <a:cs typeface="Arial"/>
              </a:rPr>
              <a:t>De Santis, F. Galletti, G. </a:t>
            </a:r>
            <a:r>
              <a:rPr lang="it-IT" dirty="0" err="1">
                <a:latin typeface="Arial"/>
                <a:cs typeface="Arial"/>
              </a:rPr>
              <a:t>Iadarola</a:t>
            </a:r>
            <a:r>
              <a:rPr lang="it-IT" dirty="0">
                <a:latin typeface="Arial"/>
                <a:cs typeface="Arial"/>
              </a:rPr>
              <a:t>, V. Lollo, C. Milardi, A. Natochii, S. Redaelli, F. Van </a:t>
            </a:r>
            <a:r>
              <a:rPr lang="it-IT" dirty="0" err="1">
                <a:latin typeface="Arial"/>
                <a:cs typeface="Arial"/>
              </a:rPr>
              <a:t>der</a:t>
            </a:r>
            <a:r>
              <a:rPr lang="it-IT" dirty="0">
                <a:latin typeface="Arial"/>
                <a:cs typeface="Arial"/>
              </a:rPr>
              <a:t> </a:t>
            </a:r>
            <a:r>
              <a:rPr lang="it-IT" dirty="0" err="1">
                <a:latin typeface="Arial"/>
                <a:cs typeface="Arial"/>
              </a:rPr>
              <a:t>Veken</a:t>
            </a:r>
            <a:r>
              <a:rPr lang="it-IT" dirty="0">
                <a:latin typeface="Arial"/>
                <a:cs typeface="Arial"/>
              </a:rPr>
              <a:t>, M. </a:t>
            </a:r>
            <a:r>
              <a:rPr lang="it-IT" dirty="0" err="1">
                <a:latin typeface="Arial"/>
                <a:cs typeface="Arial"/>
              </a:rPr>
              <a:t>Zobov</a:t>
            </a:r>
            <a:endParaRPr lang="it-IT" dirty="0">
              <a:latin typeface="Arial"/>
              <a:cs typeface="Arial"/>
            </a:endParaRPr>
          </a:p>
          <a:p>
            <a:pPr>
              <a:lnSpc>
                <a:spcPts val="2500"/>
              </a:lnSpc>
              <a:defRPr/>
            </a:pPr>
            <a:endParaRPr lang="en-US" dirty="0">
              <a:latin typeface="Arial"/>
              <a:cs typeface="Arial"/>
            </a:endParaRPr>
          </a:p>
        </p:txBody>
      </p:sp>
      <p:pic>
        <p:nvPicPr>
          <p:cNvPr id="5" name="Picture 6" descr="logo_infn">
            <a:extLst>
              <a:ext uri="{FF2B5EF4-FFF2-40B4-BE49-F238E27FC236}">
                <a16:creationId xmlns:a16="http://schemas.microsoft.com/office/drawing/2014/main" id="{7B22F825-DB02-0B9A-61AC-AABDE89A5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670" y="377596"/>
            <a:ext cx="180144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91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B1E4A-8FA3-657F-9D37-F47D27E9A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603E1BE5-15C7-6EC8-C5C7-3B4E1E9B5DC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31C86060-7D5D-23D3-8BEF-B47686418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F1753B3-E65F-FB96-00A1-820BFE935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0B8419A-B38D-F5FD-FE20-BB7758745FC3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2137C5-3D66-1292-DE92-90724497798A}"/>
              </a:ext>
            </a:extLst>
          </p:cNvPr>
          <p:cNvSpPr txBox="1"/>
          <p:nvPr/>
        </p:nvSpPr>
        <p:spPr>
          <a:xfrm>
            <a:off x="179797" y="1070224"/>
            <a:ext cx="11746786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To use Monte Carlo integration, one needs to generate a series of random scattering events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Each event involves a pair of scattering particles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A </a:t>
            </a:r>
            <a:r>
              <a:rPr lang="en-US">
                <a:solidFill>
                  <a:srgbClr val="0033A0"/>
                </a:solidFill>
                <a:cs typeface="Arial"/>
              </a:rPr>
              <a:t>gaussian-distributed bunch</a:t>
            </a:r>
            <a:r>
              <a:rPr lang="en-US">
                <a:cs typeface="Arial"/>
              </a:rPr>
              <a:t> is considered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Nine uniformly distributed random numbers are generated in the normalized phase-space range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Let us call these 9 random numbers n0, n1, …, n8. These are assigned as: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5B61919-219E-403D-FD9F-B7CD1C379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5252" y="2613488"/>
            <a:ext cx="1845495" cy="466617"/>
          </a:xfrm>
          <a:prstGeom prst="rect">
            <a:avLst/>
          </a:prstGeom>
          <a:ln>
            <a:solidFill>
              <a:srgbClr val="FF0D0D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1E78DB-267D-D044-DEB8-9B88C0B56D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772" y="2611616"/>
            <a:ext cx="1951982" cy="470363"/>
          </a:xfrm>
          <a:prstGeom prst="rect">
            <a:avLst/>
          </a:prstGeom>
          <a:ln>
            <a:solidFill>
              <a:srgbClr val="FF0D0D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F55EF70-EA47-3468-5ABD-48A26AF42A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8561" y="2616325"/>
            <a:ext cx="1766405" cy="520878"/>
          </a:xfrm>
          <a:prstGeom prst="rect">
            <a:avLst/>
          </a:prstGeom>
          <a:ln>
            <a:solidFill>
              <a:srgbClr val="FF0D0D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7FEC9D7-53FB-1A5F-AC2C-2B8F2826BFE0}"/>
              </a:ext>
            </a:extLst>
          </p:cNvPr>
          <p:cNvSpPr txBox="1"/>
          <p:nvPr/>
        </p:nvSpPr>
        <p:spPr>
          <a:xfrm>
            <a:off x="813370" y="3270607"/>
            <a:ext cx="693505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err="1">
                <a:cs typeface="Arial"/>
              </a:rPr>
              <a:t>rx</a:t>
            </a:r>
            <a:r>
              <a:rPr lang="en-US" sz="1400">
                <a:cs typeface="Arial"/>
              </a:rPr>
              <a:t>, </a:t>
            </a:r>
            <a:r>
              <a:rPr lang="en-US" sz="1400" err="1">
                <a:cs typeface="Arial"/>
              </a:rPr>
              <a:t>ry</a:t>
            </a:r>
            <a:r>
              <a:rPr lang="en-US" sz="1400">
                <a:cs typeface="Arial"/>
              </a:rPr>
              <a:t>, </a:t>
            </a:r>
            <a:r>
              <a:rPr lang="en-US" sz="1400" err="1">
                <a:cs typeface="Arial"/>
              </a:rPr>
              <a:t>rz</a:t>
            </a:r>
            <a:r>
              <a:rPr lang="en-US" sz="1400">
                <a:cs typeface="Arial"/>
              </a:rPr>
              <a:t>: user-defined parameters (default is 3)     ex, </a:t>
            </a:r>
            <a:r>
              <a:rPr lang="en-US" sz="1400" err="1">
                <a:cs typeface="Arial"/>
              </a:rPr>
              <a:t>ey</a:t>
            </a:r>
            <a:r>
              <a:rPr lang="en-US" sz="1400">
                <a:cs typeface="Arial"/>
              </a:rPr>
              <a:t>, </a:t>
            </a:r>
            <a:r>
              <a:rPr lang="en-US" sz="1400" err="1">
                <a:cs typeface="Arial"/>
              </a:rPr>
              <a:t>ez</a:t>
            </a:r>
            <a:r>
              <a:rPr lang="en-US" sz="1400">
                <a:cs typeface="Arial"/>
              </a:rPr>
              <a:t>: geometric emittances</a:t>
            </a:r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2C8858-A2EA-078F-71B0-763459C69B89}"/>
              </a:ext>
            </a:extLst>
          </p:cNvPr>
          <p:cNvSpPr txBox="1"/>
          <p:nvPr/>
        </p:nvSpPr>
        <p:spPr>
          <a:xfrm>
            <a:off x="736314" y="4323708"/>
            <a:ext cx="1275708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X1 = n0</a:t>
            </a:r>
          </a:p>
          <a:p>
            <a:r>
              <a:rPr lang="en-US" sz="1400">
                <a:cs typeface="Arial"/>
              </a:rPr>
              <a:t>X1' = n1</a:t>
            </a:r>
          </a:p>
          <a:p>
            <a:r>
              <a:rPr lang="en-US" sz="1400">
                <a:cs typeface="Arial"/>
              </a:rPr>
              <a:t>Y1 = n2</a:t>
            </a:r>
          </a:p>
          <a:p>
            <a:r>
              <a:rPr lang="en-US" sz="1400">
                <a:cs typeface="Arial"/>
              </a:rPr>
              <a:t>Y1' = n3</a:t>
            </a:r>
          </a:p>
          <a:p>
            <a:r>
              <a:rPr lang="en-US" sz="1400">
                <a:cs typeface="Arial"/>
              </a:rPr>
              <a:t>z1 = n4</a:t>
            </a:r>
          </a:p>
          <a:p>
            <a:r>
              <a:rPr lang="en-US" sz="1400">
                <a:ea typeface="+mn-lt"/>
                <a:cs typeface="+mn-lt"/>
              </a:rPr>
              <a:t>δ</a:t>
            </a:r>
            <a:r>
              <a:rPr lang="en-US" sz="1400">
                <a:cs typeface="Arial"/>
              </a:rPr>
              <a:t>1 = n5</a:t>
            </a:r>
            <a:endParaRPr lang="en-US">
              <a:cs typeface="Arial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CFD4D33-FB88-BF2F-9A16-C55A4AABBF1F}"/>
              </a:ext>
            </a:extLst>
          </p:cNvPr>
          <p:cNvSpPr/>
          <p:nvPr/>
        </p:nvSpPr>
        <p:spPr>
          <a:xfrm>
            <a:off x="607888" y="4246651"/>
            <a:ext cx="1275707" cy="1438383"/>
          </a:xfrm>
          <a:prstGeom prst="roundRect">
            <a:avLst/>
          </a:pr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F3F01-0C9D-88C4-9DA8-4D32C397AE3C}"/>
              </a:ext>
            </a:extLst>
          </p:cNvPr>
          <p:cNvSpPr txBox="1"/>
          <p:nvPr/>
        </p:nvSpPr>
        <p:spPr>
          <a:xfrm rot="16200000">
            <a:off x="-189241" y="4846684"/>
            <a:ext cx="116528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33A0"/>
                </a:solidFill>
                <a:cs typeface="Arial"/>
              </a:rPr>
              <a:t>particle 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A2FEC4-1699-C71B-3C51-62B03C0699CE}"/>
              </a:ext>
            </a:extLst>
          </p:cNvPr>
          <p:cNvSpPr txBox="1"/>
          <p:nvPr/>
        </p:nvSpPr>
        <p:spPr>
          <a:xfrm>
            <a:off x="2551415" y="4623370"/>
            <a:ext cx="1275708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X2' = n6</a:t>
            </a:r>
            <a:endParaRPr lang="en-US"/>
          </a:p>
          <a:p>
            <a:r>
              <a:rPr lang="en-US" sz="1400">
                <a:cs typeface="Arial"/>
              </a:rPr>
              <a:t>Y2' = n7</a:t>
            </a:r>
          </a:p>
          <a:p>
            <a:r>
              <a:rPr lang="en-US" sz="1400">
                <a:solidFill>
                  <a:srgbClr val="000000"/>
                </a:solidFill>
                <a:ea typeface="+mn-lt"/>
                <a:cs typeface="+mn-lt"/>
              </a:rPr>
              <a:t>δ</a:t>
            </a:r>
            <a:r>
              <a:rPr lang="en-US" sz="1400">
                <a:cs typeface="Arial"/>
              </a:rPr>
              <a:t>2 = n8</a:t>
            </a:r>
            <a:endParaRPr lang="en-US">
              <a:cs typeface="Arial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2FCFA75-33C5-56AC-1DF6-4A9B1A374D17}"/>
              </a:ext>
            </a:extLst>
          </p:cNvPr>
          <p:cNvSpPr/>
          <p:nvPr/>
        </p:nvSpPr>
        <p:spPr>
          <a:xfrm>
            <a:off x="2422989" y="4554874"/>
            <a:ext cx="1275707" cy="779126"/>
          </a:xfrm>
          <a:prstGeom prst="roundRect">
            <a:avLst/>
          </a:pr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643894-0FD5-D58E-3B84-74797FA7C03E}"/>
              </a:ext>
            </a:extLst>
          </p:cNvPr>
          <p:cNvSpPr txBox="1"/>
          <p:nvPr/>
        </p:nvSpPr>
        <p:spPr>
          <a:xfrm rot="16200000">
            <a:off x="1709447" y="4777482"/>
            <a:ext cx="108823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33A0"/>
                </a:solidFill>
                <a:cs typeface="Arial"/>
              </a:rPr>
              <a:t>particle 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D16CE0-A6E7-854A-B5B0-73846428222C}"/>
              </a:ext>
            </a:extLst>
          </p:cNvPr>
          <p:cNvSpPr txBox="1"/>
          <p:nvPr/>
        </p:nvSpPr>
        <p:spPr>
          <a:xfrm>
            <a:off x="4349392" y="4366517"/>
            <a:ext cx="680662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Since the two particles are colliding the spatial coordinates x, y, zeta for particle 2 are identical to those of particle 1:</a:t>
            </a:r>
            <a:endParaRPr lang="en-US" sz="14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BAEEDB2-7687-00B2-CE81-72CC593DDD3B}"/>
              </a:ext>
            </a:extLst>
          </p:cNvPr>
          <p:cNvSpPr txBox="1"/>
          <p:nvPr/>
        </p:nvSpPr>
        <p:spPr>
          <a:xfrm>
            <a:off x="6558335" y="5000089"/>
            <a:ext cx="245723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x2 = x1,    y2 = y1,    z2 = z1</a:t>
            </a:r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3BF8B43-B18C-58A1-D12F-560FDBD9FA06}"/>
              </a:ext>
            </a:extLst>
          </p:cNvPr>
          <p:cNvSpPr/>
          <p:nvPr/>
        </p:nvSpPr>
        <p:spPr>
          <a:xfrm>
            <a:off x="6265028" y="4965840"/>
            <a:ext cx="2993891" cy="385991"/>
          </a:xfrm>
          <a:prstGeom prst="roundRect">
            <a:avLst/>
          </a:pr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42ACF7-8F58-F27C-FF25-4EB6076A55A4}"/>
              </a:ext>
            </a:extLst>
          </p:cNvPr>
          <p:cNvSpPr txBox="1"/>
          <p:nvPr/>
        </p:nvSpPr>
        <p:spPr>
          <a:xfrm>
            <a:off x="263704" y="5871681"/>
            <a:ext cx="1054299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X, X', Y, Y': transverse normalized coordinates          z, δ: longitudinal coordinates</a:t>
            </a:r>
            <a:endParaRPr lang="en-US" sz="1400">
              <a:cs typeface="Arial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DFD2550-4A38-99ED-838A-8A17D5F012D8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302C570-175B-B482-5A1B-5122E046C51A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1095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E9ABB8-2680-FFE3-E4D4-A157EC739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9D3AB98C-4B12-045F-89B8-C81C43FCB734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D1496DAD-73EC-CF95-9A60-47191DF90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768976D-99DD-82AF-57C3-2FEC921CE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BA2A36E-95B8-20F3-9DA7-4C42AFDA2F3F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2B8169-5718-81C0-268C-E6A50C3665B6}"/>
              </a:ext>
            </a:extLst>
          </p:cNvPr>
          <p:cNvSpPr txBox="1"/>
          <p:nvPr/>
        </p:nvSpPr>
        <p:spPr>
          <a:xfrm>
            <a:off x="256853" y="1018853"/>
            <a:ext cx="1194300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cs typeface="Arial"/>
              </a:rPr>
              <a:t>Particle 1</a:t>
            </a:r>
            <a:r>
              <a:rPr lang="en-US">
                <a:cs typeface="Arial"/>
              </a:rPr>
              <a:t>: converting from normalized to real phase space coordinates and including </a:t>
            </a:r>
            <a:r>
              <a:rPr lang="en-US">
                <a:solidFill>
                  <a:srgbClr val="0033A0"/>
                </a:solidFill>
                <a:cs typeface="Arial"/>
              </a:rPr>
              <a:t>dispersive effects</a:t>
            </a:r>
            <a:r>
              <a:rPr lang="en-US">
                <a:cs typeface="Arial"/>
              </a:rPr>
              <a:t>: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cs typeface="Arial"/>
              </a:rPr>
              <a:t>Particle 2</a:t>
            </a:r>
            <a:r>
              <a:rPr lang="en-US">
                <a:cs typeface="Arial"/>
              </a:rPr>
              <a:t>: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rgbClr val="FF0D0D"/>
                </a:solidFill>
                <a:cs typeface="Arial"/>
              </a:rPr>
              <a:t>Complete set of coordinates (x, y, z, x1', y1', </a:t>
            </a:r>
            <a:r>
              <a:rPr lang="en-US">
                <a:solidFill>
                  <a:srgbClr val="FF0D0D"/>
                </a:solidFill>
                <a:ea typeface="+mn-lt"/>
                <a:cs typeface="+mn-lt"/>
              </a:rPr>
              <a:t>δ</a:t>
            </a:r>
            <a:r>
              <a:rPr lang="en-US">
                <a:solidFill>
                  <a:srgbClr val="FF0D0D"/>
                </a:solidFill>
                <a:cs typeface="Arial"/>
              </a:rPr>
              <a:t>1, x2', y2', δ2) for both particles before scattering defined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FF0D0D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33A0"/>
                </a:solidFill>
                <a:cs typeface="Arial"/>
              </a:rPr>
              <a:t>Phase-space density</a:t>
            </a:r>
            <a:r>
              <a:rPr lang="en-US">
                <a:cs typeface="Arial"/>
              </a:rPr>
              <a:t> (Gaussian-distributed bunch):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Computed for each scattering particle</a:t>
            </a:r>
          </a:p>
        </p:txBody>
      </p:sp>
      <p:pic>
        <p:nvPicPr>
          <p:cNvPr id="6" name="Picture 5" descr="A group of mathematical equations&#10;&#10;AI-generated content may be incorrect.">
            <a:extLst>
              <a:ext uri="{FF2B5EF4-FFF2-40B4-BE49-F238E27FC236}">
                <a16:creationId xmlns:a16="http://schemas.microsoft.com/office/drawing/2014/main" id="{976B0605-ED67-3F73-3EA8-EDF7286CA1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3772" b="-1282"/>
          <a:stretch/>
        </p:blipFill>
        <p:spPr>
          <a:xfrm>
            <a:off x="1014412" y="1564016"/>
            <a:ext cx="1880186" cy="627063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8" name="Picture 7" descr="A group of mathematical equations&#10;&#10;AI-generated content may be incorrect.">
            <a:extLst>
              <a:ext uri="{FF2B5EF4-FFF2-40B4-BE49-F238E27FC236}">
                <a16:creationId xmlns:a16="http://schemas.microsoft.com/office/drawing/2014/main" id="{D6303087-D86F-DD2C-AAD9-F9F760E1235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841" r="-194" b="-1282"/>
          <a:stretch/>
        </p:blipFill>
        <p:spPr>
          <a:xfrm>
            <a:off x="3143299" y="1564016"/>
            <a:ext cx="2210599" cy="627063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B7EBCD-3C7E-B9EB-8B7F-642260A68B8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04" r="53707" b="-1163"/>
          <a:stretch/>
        </p:blipFill>
        <p:spPr>
          <a:xfrm>
            <a:off x="6317726" y="1488307"/>
            <a:ext cx="1730154" cy="684139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C66D5E-74F6-8760-BD48-FEB04991BC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6493" r="-200" b="-1163"/>
          <a:stretch/>
        </p:blipFill>
        <p:spPr>
          <a:xfrm>
            <a:off x="8250221" y="1488306"/>
            <a:ext cx="2107647" cy="684139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DCDBA0-67DB-18A6-BDBC-BC52554CF79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7073" r="50031" b="7317"/>
          <a:stretch/>
        </p:blipFill>
        <p:spPr>
          <a:xfrm>
            <a:off x="813454" y="2937088"/>
            <a:ext cx="2170371" cy="482524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8ABD6B-B577-7F9D-D07E-465B1F5034A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0452" t="13415" r="84" b="1220"/>
          <a:stretch/>
        </p:blipFill>
        <p:spPr>
          <a:xfrm>
            <a:off x="3091599" y="2905665"/>
            <a:ext cx="2148407" cy="544783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6" name="Picture 15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5E08A20C-7324-FE70-3DCA-47ABE174ADB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9942" b="-1220"/>
          <a:stretch/>
        </p:blipFill>
        <p:spPr>
          <a:xfrm>
            <a:off x="6132971" y="2830202"/>
            <a:ext cx="2055014" cy="655599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8" name="Picture 17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5F844653-B2E9-2473-46D5-044EF952F8C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1052" r="3" b="-1220"/>
          <a:stretch/>
        </p:blipFill>
        <p:spPr>
          <a:xfrm>
            <a:off x="8741053" y="2830202"/>
            <a:ext cx="2009351" cy="655599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E05420E-196E-83B6-5C76-1DA0080F04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0273" y="4780373"/>
            <a:ext cx="7229475" cy="704850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BC4C703-C96D-CD00-CE0B-4E101BE9560E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E185C5CB-0AA7-BAA9-C83E-64A212EC7051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5162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04469-AE80-3C43-3A1F-A2EABEF9E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7DA247F-14E7-28FC-1000-03499304030A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E965BFEF-8923-0668-8961-B8C185544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93A79BE-9035-E4F3-E803-027751CC7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CB25CA-2CDA-AE4F-9FA1-A1D0AF84AA22}"/>
              </a:ext>
            </a:extLst>
          </p:cNvPr>
          <p:cNvSpPr txBox="1"/>
          <p:nvPr/>
        </p:nvSpPr>
        <p:spPr>
          <a:xfrm>
            <a:off x="356647" y="1181493"/>
            <a:ext cx="11651529" cy="37612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r>
              <a:rPr lang="en-US">
                <a:cs typeface="Arial"/>
              </a:rPr>
              <a:t>Random uniform sampling for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Θ</a:t>
            </a:r>
            <a:r>
              <a:rPr lang="en-US">
                <a:solidFill>
                  <a:srgbClr val="0033A0"/>
                </a:solidFill>
                <a:cs typeface="Arial"/>
              </a:rPr>
              <a:t>*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∈</a:t>
            </a:r>
            <a:r>
              <a:rPr lang="en-US">
                <a:solidFill>
                  <a:srgbClr val="0033A0"/>
                </a:solidFill>
                <a:cs typeface="Arial"/>
              </a:rPr>
              <a:t> (0,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π</a:t>
            </a:r>
            <a:r>
              <a:rPr lang="en-US">
                <a:solidFill>
                  <a:srgbClr val="0033A0"/>
                </a:solidFill>
                <a:cs typeface="Arial"/>
              </a:rPr>
              <a:t>/2]</a:t>
            </a:r>
            <a:r>
              <a:rPr lang="en-US">
                <a:cs typeface="Arial"/>
              </a:rPr>
              <a:t> and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Ψ</a:t>
            </a:r>
            <a:r>
              <a:rPr lang="en-US">
                <a:solidFill>
                  <a:srgbClr val="0033A0"/>
                </a:solidFill>
                <a:cs typeface="Arial"/>
              </a:rPr>
              <a:t>* ∈ [0, 2π]</a:t>
            </a:r>
          </a:p>
          <a:p>
            <a:pPr marL="742950" lvl="1" indent="-285750">
              <a:lnSpc>
                <a:spcPts val="2400"/>
              </a:lnSpc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Møller DCS</a:t>
            </a:r>
            <a:r>
              <a:rPr lang="en-US">
                <a:cs typeface="Arial"/>
              </a:rPr>
              <a:t> is computed</a:t>
            </a: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endParaRPr lang="en-US">
              <a:solidFill>
                <a:srgbClr val="000000"/>
              </a:solidFill>
              <a:cs typeface="Arial"/>
            </a:endParaRP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r>
              <a:rPr lang="en-US" b="1">
                <a:solidFill>
                  <a:srgbClr val="0033A0"/>
                </a:solidFill>
                <a:cs typeface="Arial"/>
              </a:rPr>
              <a:t>Phase space volume</a:t>
            </a:r>
            <a:r>
              <a:rPr lang="en-US">
                <a:solidFill>
                  <a:srgbClr val="000000"/>
                </a:solidFill>
                <a:cs typeface="Arial"/>
              </a:rPr>
              <a:t> computed as:</a:t>
            </a: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endParaRPr lang="en-US">
              <a:solidFill>
                <a:srgbClr val="000000"/>
              </a:solidFill>
              <a:cs typeface="Arial"/>
            </a:endParaRP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endParaRPr lang="en-US">
              <a:solidFill>
                <a:srgbClr val="000000"/>
              </a:solidFill>
              <a:cs typeface="Arial"/>
            </a:endParaRP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r>
              <a:rPr lang="en-US">
                <a:solidFill>
                  <a:srgbClr val="FF0000"/>
                </a:solidFill>
                <a:cs typeface="Arial"/>
              </a:rPr>
              <a:t>Scattering is applied</a:t>
            </a:r>
          </a:p>
          <a:p>
            <a:pPr marL="742950" lvl="1" indent="-285750">
              <a:lnSpc>
                <a:spcPts val="2400"/>
              </a:lnSpc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cs typeface="Arial"/>
              </a:rPr>
              <a:t>Transform particle momenta from lab frame to </a:t>
            </a:r>
            <a:r>
              <a:rPr lang="en-US" err="1">
                <a:solidFill>
                  <a:srgbClr val="000000"/>
                </a:solidFill>
                <a:cs typeface="Arial"/>
              </a:rPr>
              <a:t>c.m.</a:t>
            </a:r>
            <a:r>
              <a:rPr lang="en-US">
                <a:solidFill>
                  <a:srgbClr val="000000"/>
                </a:solidFill>
                <a:cs typeface="Arial"/>
              </a:rPr>
              <a:t> frame</a:t>
            </a:r>
          </a:p>
          <a:p>
            <a:pPr marL="742950" lvl="1" indent="-285750">
              <a:lnSpc>
                <a:spcPts val="2400"/>
              </a:lnSpc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cs typeface="Arial"/>
              </a:rPr>
              <a:t>Rotate momenta according to </a:t>
            </a:r>
            <a:r>
              <a:rPr lang="en-US">
                <a:solidFill>
                  <a:srgbClr val="0033A0"/>
                </a:solidFill>
                <a:cs typeface="Arial"/>
              </a:rPr>
              <a:t>Θ*</a:t>
            </a:r>
            <a:r>
              <a:rPr lang="en-US">
                <a:solidFill>
                  <a:srgbClr val="000000"/>
                </a:solidFill>
                <a:cs typeface="Arial"/>
              </a:rPr>
              <a:t> and </a:t>
            </a:r>
            <a:r>
              <a:rPr lang="en-US">
                <a:solidFill>
                  <a:srgbClr val="0033A0"/>
                </a:solidFill>
                <a:cs typeface="Arial"/>
              </a:rPr>
              <a:t>Ψ*</a:t>
            </a:r>
            <a:r>
              <a:rPr lang="en-US">
                <a:solidFill>
                  <a:srgbClr val="000000"/>
                </a:solidFill>
                <a:cs typeface="Arial"/>
              </a:rPr>
              <a:t> (in the </a:t>
            </a:r>
            <a:r>
              <a:rPr lang="en-US" err="1">
                <a:solidFill>
                  <a:srgbClr val="000000"/>
                </a:solidFill>
                <a:cs typeface="Arial"/>
              </a:rPr>
              <a:t>c.m.</a:t>
            </a:r>
            <a:r>
              <a:rPr lang="en-US">
                <a:solidFill>
                  <a:srgbClr val="000000"/>
                </a:solidFill>
                <a:cs typeface="Arial"/>
              </a:rPr>
              <a:t> frame)</a:t>
            </a:r>
          </a:p>
          <a:p>
            <a:pPr marL="742950" lvl="1" indent="-285750">
              <a:lnSpc>
                <a:spcPts val="2400"/>
              </a:lnSpc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cs typeface="Arial"/>
              </a:rPr>
              <a:t>Transform back to the lab frame</a:t>
            </a: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endParaRPr lang="en-US">
              <a:solidFill>
                <a:srgbClr val="FF0D0D"/>
              </a:solidFill>
              <a:cs typeface="Arial"/>
            </a:endParaRP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r>
              <a:rPr lang="en-US">
                <a:cs typeface="Arial"/>
              </a:rPr>
              <a:t>All ingredients to compute the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rate (via Monte Carlo integration) available: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8A2C051-EFB0-91AF-CCEA-C39F07644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510" y="1921703"/>
            <a:ext cx="4200525" cy="704850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23" name="CasellaDiTesto 3">
            <a:extLst>
              <a:ext uri="{FF2B5EF4-FFF2-40B4-BE49-F238E27FC236}">
                <a16:creationId xmlns:a16="http://schemas.microsoft.com/office/drawing/2014/main" id="{FDCFCE1F-B19A-CD37-70FB-934E295BA84F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pic>
        <p:nvPicPr>
          <p:cNvPr id="5" name="Picture 4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EB674936-2356-844D-A0E9-4DF6BB62688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574" r="518" b="1064"/>
          <a:stretch/>
        </p:blipFill>
        <p:spPr>
          <a:xfrm>
            <a:off x="3277829" y="5075220"/>
            <a:ext cx="5164245" cy="714984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34FBD2C-2678-4B25-31AC-7B7834C3BEF5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243A65D-ADF1-6F63-1865-93C98D023F11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3369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0F4AC-76CF-A3EE-187B-BAB423020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D0980E5B-5872-DEB6-8308-A4EA2457E23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1515B642-FB83-4E9B-E3E1-ABE2DE098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B5DF3F4-FA11-AC1D-81C0-3A275596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10F3BB-7BAB-4E23-E9AA-762C9546E2F7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r>
              <a:rPr lang="it-IT" sz="4000" b="1">
                <a:solidFill>
                  <a:srgbClr val="0033A0"/>
                </a:solidFill>
              </a:rPr>
              <a:t> vs. </a:t>
            </a:r>
            <a:r>
              <a:rPr lang="it-IT" sz="4000" b="1" err="1">
                <a:solidFill>
                  <a:srgbClr val="0033A0"/>
                </a:solidFill>
              </a:rPr>
              <a:t>Piwinski</a:t>
            </a:r>
            <a:r>
              <a:rPr lang="it-IT" sz="4000" b="1">
                <a:solidFill>
                  <a:srgbClr val="0033A0"/>
                </a:solidFill>
              </a:rPr>
              <a:t> formula</a:t>
            </a:r>
            <a:endParaRPr lang="it-IT" sz="4000" b="1">
              <a:solidFill>
                <a:srgbClr val="0033A0"/>
              </a:solidFill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EB9571-7533-B208-5383-9592CD7B4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992" y="1273846"/>
            <a:ext cx="6638925" cy="35718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9E742E-91D0-9C66-813B-D5C8E14BCD2F}"/>
              </a:ext>
            </a:extLst>
          </p:cNvPr>
          <p:cNvSpPr txBox="1"/>
          <p:nvPr/>
        </p:nvSpPr>
        <p:spPr>
          <a:xfrm>
            <a:off x="7277040" y="1251420"/>
            <a:ext cx="4571999" cy="92333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Excellent agreement between simulated (MC) and Piwinski </a:t>
            </a:r>
            <a:r>
              <a:rPr lang="en-US" dirty="0" err="1">
                <a:solidFill>
                  <a:srgbClr val="000000"/>
                </a:solidFill>
                <a:ea typeface="+mn-lt"/>
                <a:cs typeface="+mn-lt"/>
              </a:rPr>
              <a:t>Touschek</a:t>
            </a: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 scattering rate for a Gaussian-distributed beam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81703F0-8EDD-2471-0090-F548EB417F39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0615CC0-E64F-A630-BCC3-4A4437270FD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CC22E3A1-60F8-5D82-BD5F-0E33FB5B0417}"/>
              </a:ext>
            </a:extLst>
          </p:cNvPr>
          <p:cNvSpPr txBox="1"/>
          <p:nvPr/>
        </p:nvSpPr>
        <p:spPr>
          <a:xfrm>
            <a:off x="9757" y="4943195"/>
            <a:ext cx="12072652" cy="92333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Level of agreement depends on number of simulated scattering events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For the comparison presented here, 1E+7 scattering events are simulated at each scattering center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Such value is currently being considered as a standard for these simulations </a:t>
            </a:r>
          </a:p>
        </p:txBody>
      </p:sp>
    </p:spTree>
    <p:extLst>
      <p:ext uri="{BB962C8B-B14F-4D97-AF65-F5344CB8AC3E}">
        <p14:creationId xmlns:p14="http://schemas.microsoft.com/office/powerpoint/2010/main" val="3378310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FBC38-1F9C-6F32-99B7-864AB2060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F63BE0D4-1037-36BB-942D-13604F815F5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72158ACE-179F-507D-7588-9233C26E5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5D10F33-F98B-C2C5-8224-DC04C5E25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5F44F42-D3C1-C625-6EE9-DB8B367D93EF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  <a:cs typeface="Arial"/>
              </a:rPr>
              <a:t>Xsuite-based</a:t>
            </a:r>
            <a:r>
              <a:rPr lang="it-IT" sz="4000" b="1">
                <a:solidFill>
                  <a:srgbClr val="0033A0"/>
                </a:solidFill>
                <a:cs typeface="Arial"/>
              </a:rPr>
              <a:t> Touschek scattering </a:t>
            </a:r>
            <a:r>
              <a:rPr lang="it-IT" sz="4000" b="1" err="1">
                <a:solidFill>
                  <a:srgbClr val="0033A0"/>
                </a:solidFill>
                <a:cs typeface="Arial"/>
              </a:rPr>
              <a:t>simulations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63587B-556F-44F2-ECB2-35E56C0F6EA4}"/>
              </a:ext>
            </a:extLst>
          </p:cNvPr>
          <p:cNvSpPr txBox="1"/>
          <p:nvPr/>
        </p:nvSpPr>
        <p:spPr>
          <a:xfrm>
            <a:off x="254029" y="944622"/>
            <a:ext cx="11746874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Scattering rate simulation validated vs. Piwinski formula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Using Xsuite particle tracking it is possible to simulate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beam losses</a:t>
            </a:r>
          </a:p>
          <a:p>
            <a:pPr marL="742950" lvl="1" indent="-285750">
              <a:buFont typeface="Arial"/>
              <a:buChar char="o"/>
            </a:pPr>
            <a:r>
              <a:rPr lang="en-US">
                <a:cs typeface="Arial"/>
              </a:rPr>
              <a:t>To each simulated scattered particle is assigned a </a:t>
            </a:r>
            <a:r>
              <a:rPr lang="en-US">
                <a:solidFill>
                  <a:srgbClr val="0033A0"/>
                </a:solidFill>
                <a:cs typeface="Arial"/>
              </a:rPr>
              <a:t>total scattering rate </a:t>
            </a:r>
            <a:r>
              <a:rPr lang="en-US" i="1">
                <a:solidFill>
                  <a:srgbClr val="0033A0"/>
                </a:solidFill>
                <a:cs typeface="Arial"/>
              </a:rPr>
              <a:t>Ri</a:t>
            </a:r>
          </a:p>
          <a:p>
            <a:pPr marL="742950" lvl="1" indent="-285750">
              <a:buFont typeface="Arial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Arial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Arial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Arial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The integral of </a:t>
            </a:r>
            <a:r>
              <a:rPr lang="en-US" i="1">
                <a:cs typeface="Arial"/>
              </a:rPr>
              <a:t>RP</a:t>
            </a:r>
            <a:r>
              <a:rPr lang="en-US">
                <a:cs typeface="Arial"/>
              </a:rPr>
              <a:t> is taken over each section upstream of each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center, starting from the previous scattering center: this way, the simulated scattered particles accurately represent the scattering rate from the entire upstream section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beam-loss rate and location can be calculated by tracking the 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-scattered particles and recording all lost particles 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</a:t>
            </a:r>
            <a:r>
              <a:rPr lang="en-US">
                <a:solidFill>
                  <a:srgbClr val="0033A0"/>
                </a:solidFill>
                <a:cs typeface="Arial"/>
              </a:rPr>
              <a:t>total loss rate </a:t>
            </a:r>
            <a:r>
              <a:rPr lang="en-US" i="1" err="1">
                <a:solidFill>
                  <a:srgbClr val="0033A0"/>
                </a:solidFill>
                <a:cs typeface="Arial"/>
              </a:rPr>
              <a:t>Rtot</a:t>
            </a:r>
            <a:r>
              <a:rPr lang="en-US">
                <a:solidFill>
                  <a:srgbClr val="0033A0"/>
                </a:solidFill>
                <a:cs typeface="Arial"/>
              </a:rPr>
              <a:t> </a:t>
            </a:r>
            <a:r>
              <a:rPr lang="en-US">
                <a:cs typeface="Arial"/>
              </a:rPr>
              <a:t>will be the sum of Ri for all the particles lost at any location: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The </a:t>
            </a:r>
            <a:r>
              <a:rPr lang="en-US" err="1">
                <a:solidFill>
                  <a:srgbClr val="FF0000"/>
                </a:solidFill>
                <a:cs typeface="Arial"/>
              </a:rPr>
              <a:t>Touschek</a:t>
            </a:r>
            <a:r>
              <a:rPr lang="en-US">
                <a:solidFill>
                  <a:srgbClr val="FF0000"/>
                </a:solidFill>
                <a:cs typeface="Arial"/>
              </a:rPr>
              <a:t> lifetime</a:t>
            </a:r>
            <a:r>
              <a:rPr lang="en-US">
                <a:cs typeface="Arial"/>
              </a:rPr>
              <a:t> can be computed as: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5C9768-B003-4A50-F895-678F34192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0913" y="2277457"/>
            <a:ext cx="1800617" cy="692673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C597C63-8BEB-940B-3B57-AFA6CC588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1234" y="4975585"/>
            <a:ext cx="1447505" cy="481945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pic>
        <p:nvPicPr>
          <p:cNvPr id="24" name="Picture 23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7652D273-8E60-470E-DEC1-EC6E2896C7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2841" y="5577084"/>
            <a:ext cx="904875" cy="54292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09B514D-8FD5-FDA6-B83E-B657069C2FEE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766773D-9C60-01B5-58DB-207D11A4B56A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5" name="Picture 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FC55A318-E642-4E37-7C4C-9C5542227F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0111" y="2277491"/>
            <a:ext cx="34575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1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FCBF6-A5BD-3820-60BD-667770A86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33E8113-344D-6C28-CC0D-5EC025D78ACD}"/>
              </a:ext>
            </a:extLst>
          </p:cNvPr>
          <p:cNvSpPr/>
          <p:nvPr/>
        </p:nvSpPr>
        <p:spPr>
          <a:xfrm>
            <a:off x="7808183" y="4796722"/>
            <a:ext cx="2838899" cy="530392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DC4B05B-8FF2-78B5-A3A2-47F403965A91}"/>
              </a:ext>
            </a:extLst>
          </p:cNvPr>
          <p:cNvSpPr/>
          <p:nvPr/>
        </p:nvSpPr>
        <p:spPr>
          <a:xfrm>
            <a:off x="4862307" y="4796723"/>
            <a:ext cx="2037621" cy="530392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2F01452-8A69-BD16-637F-58B99E1341E3}"/>
              </a:ext>
            </a:extLst>
          </p:cNvPr>
          <p:cNvSpPr/>
          <p:nvPr/>
        </p:nvSpPr>
        <p:spPr>
          <a:xfrm>
            <a:off x="1939998" y="4788868"/>
            <a:ext cx="1267764" cy="538247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2D43345-D949-88B7-6B47-ED7E233AA0D2}"/>
              </a:ext>
            </a:extLst>
          </p:cNvPr>
          <p:cNvSpPr/>
          <p:nvPr/>
        </p:nvSpPr>
        <p:spPr>
          <a:xfrm>
            <a:off x="1099440" y="3249158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645D86D-8782-9783-6155-82F89E5C61A6}"/>
              </a:ext>
            </a:extLst>
          </p:cNvPr>
          <p:cNvSpPr/>
          <p:nvPr/>
        </p:nvSpPr>
        <p:spPr>
          <a:xfrm>
            <a:off x="5247235" y="3531961"/>
            <a:ext cx="1267764" cy="538247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D43CCE8-00D5-E72B-B480-2DD4DEFAEB6C}"/>
              </a:ext>
            </a:extLst>
          </p:cNvPr>
          <p:cNvSpPr/>
          <p:nvPr/>
        </p:nvSpPr>
        <p:spPr>
          <a:xfrm>
            <a:off x="7839605" y="3249158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E65FA53-67D3-1376-95DA-5D2E62C3136C}"/>
              </a:ext>
            </a:extLst>
          </p:cNvPr>
          <p:cNvSpPr/>
          <p:nvPr/>
        </p:nvSpPr>
        <p:spPr>
          <a:xfrm>
            <a:off x="7839605" y="1717303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FF38B5B-7FD8-211F-FF4A-E9F242CE213E}"/>
              </a:ext>
            </a:extLst>
          </p:cNvPr>
          <p:cNvSpPr/>
          <p:nvPr/>
        </p:nvSpPr>
        <p:spPr>
          <a:xfrm>
            <a:off x="4406677" y="1717303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2BCA0A5-0596-8B6F-B31B-D8AD47841C05}"/>
              </a:ext>
            </a:extLst>
          </p:cNvPr>
          <p:cNvSpPr/>
          <p:nvPr/>
        </p:nvSpPr>
        <p:spPr>
          <a:xfrm>
            <a:off x="1107296" y="1717303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ECF7B05-55B2-776D-D064-398B4F6B6A7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5B4A9A04-845B-08B5-9E06-5FB90DB49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6F15413-74AF-01E8-2605-6010335E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15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895AD70-79FA-818D-3157-C7A40CBF8EC0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  <a:cs typeface="Arial"/>
              </a:rPr>
              <a:t>Xsuite-based</a:t>
            </a:r>
            <a:r>
              <a:rPr lang="it-IT" sz="4000" b="1">
                <a:solidFill>
                  <a:srgbClr val="0033A0"/>
                </a:solidFill>
                <a:cs typeface="Arial"/>
              </a:rPr>
              <a:t> Touschek scattering </a:t>
            </a:r>
            <a:r>
              <a:rPr lang="it-IT" sz="4000" b="1" err="1">
                <a:solidFill>
                  <a:srgbClr val="0033A0"/>
                </a:solidFill>
                <a:cs typeface="Arial"/>
              </a:rPr>
              <a:t>simulations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06E072-2857-98C5-FEA3-B43537A4ECA0}"/>
              </a:ext>
            </a:extLst>
          </p:cNvPr>
          <p:cNvSpPr txBox="1"/>
          <p:nvPr/>
        </p:nvSpPr>
        <p:spPr>
          <a:xfrm>
            <a:off x="222607" y="976044"/>
            <a:ext cx="116526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Starting from an </a:t>
            </a:r>
            <a:r>
              <a:rPr lang="en-US" err="1">
                <a:cs typeface="Arial"/>
              </a:rPr>
              <a:t>Xtrack</a:t>
            </a:r>
            <a:r>
              <a:rPr lang="en-US">
                <a:cs typeface="Arial"/>
              </a:rPr>
              <a:t> line, the following procedure is used: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C0F5A7-66C8-10AE-19CB-E881F764D3A8}"/>
              </a:ext>
            </a:extLst>
          </p:cNvPr>
          <p:cNvSpPr txBox="1"/>
          <p:nvPr/>
        </p:nvSpPr>
        <p:spPr>
          <a:xfrm>
            <a:off x="1109504" y="1798860"/>
            <a:ext cx="282786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An arbitrary number of </a:t>
            </a:r>
            <a:r>
              <a:rPr lang="en-US" sz="1400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cs typeface="Arial"/>
              </a:rPr>
              <a:t> scattering centers</a:t>
            </a:r>
            <a:r>
              <a:rPr lang="en-US" sz="1400">
                <a:cs typeface="Arial"/>
              </a:rPr>
              <a:t>              (</a:t>
            </a:r>
            <a:r>
              <a:rPr lang="en-US" sz="1400" err="1">
                <a:cs typeface="Arial"/>
              </a:rPr>
              <a:t>Xtrack</a:t>
            </a:r>
            <a:r>
              <a:rPr lang="en-US" sz="1400">
                <a:cs typeface="Arial"/>
              </a:rPr>
              <a:t> markers called </a:t>
            </a:r>
            <a:r>
              <a:rPr lang="en-US" sz="1400" err="1">
                <a:solidFill>
                  <a:srgbClr val="0033A0"/>
                </a:solidFill>
                <a:cs typeface="Arial"/>
              </a:rPr>
              <a:t>TMarker</a:t>
            </a:r>
            <a:r>
              <a:rPr lang="en-US" sz="1400">
                <a:cs typeface="Arial"/>
              </a:rPr>
              <a:t>) is inserted in the line</a:t>
            </a:r>
            <a:endParaRPr lang="en-US" sz="1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776553-737D-3E7E-EEED-6B6240F9D49A}"/>
              </a:ext>
            </a:extLst>
          </p:cNvPr>
          <p:cNvSpPr txBox="1"/>
          <p:nvPr/>
        </p:nvSpPr>
        <p:spPr>
          <a:xfrm>
            <a:off x="4353895" y="1798860"/>
            <a:ext cx="294569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If not pre-computed, </a:t>
            </a:r>
            <a:r>
              <a:rPr lang="en-US" sz="1400">
                <a:solidFill>
                  <a:srgbClr val="FF0000"/>
                </a:solidFill>
                <a:cs typeface="Arial"/>
              </a:rPr>
              <a:t>local momentum aperture</a:t>
            </a:r>
            <a:r>
              <a:rPr lang="en-US" sz="1400">
                <a:cs typeface="Arial"/>
              </a:rPr>
              <a:t> is estimated by tracking test particles and recording the max. stable </a:t>
            </a:r>
            <a:r>
              <a:rPr lang="en-US" sz="1400">
                <a:ea typeface="+mn-lt"/>
                <a:cs typeface="+mn-lt"/>
              </a:rPr>
              <a:t>δ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DC6B71-5D75-736B-6950-820615E34526}"/>
              </a:ext>
            </a:extLst>
          </p:cNvPr>
          <p:cNvSpPr txBox="1"/>
          <p:nvPr/>
        </p:nvSpPr>
        <p:spPr>
          <a:xfrm>
            <a:off x="7873235" y="1798860"/>
            <a:ext cx="277287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33A0"/>
                </a:solidFill>
                <a:cs typeface="Arial"/>
              </a:rPr>
              <a:t>Piwinski formula</a:t>
            </a:r>
            <a:r>
              <a:rPr lang="en-US" sz="1400">
                <a:cs typeface="Arial"/>
              </a:rPr>
              <a:t> to assign to each </a:t>
            </a:r>
            <a:r>
              <a:rPr lang="en-US" sz="1400" err="1">
                <a:cs typeface="Arial"/>
              </a:rPr>
              <a:t>TMarker</a:t>
            </a:r>
            <a:r>
              <a:rPr lang="en-US" sz="1400">
                <a:cs typeface="Arial"/>
              </a:rPr>
              <a:t> the </a:t>
            </a:r>
            <a:r>
              <a:rPr lang="en-US" sz="1400">
                <a:solidFill>
                  <a:srgbClr val="0033A0"/>
                </a:solidFill>
                <a:cs typeface="Arial"/>
              </a:rPr>
              <a:t>integrated scattering rate from the upstream section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967C4-D2D2-EC10-3353-F1A9342A1CD7}"/>
              </a:ext>
            </a:extLst>
          </p:cNvPr>
          <p:cNvSpPr txBox="1"/>
          <p:nvPr/>
        </p:nvSpPr>
        <p:spPr>
          <a:xfrm>
            <a:off x="7810390" y="3322859"/>
            <a:ext cx="2867142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Generate </a:t>
            </a:r>
            <a:r>
              <a:rPr lang="en-US" sz="1400">
                <a:solidFill>
                  <a:srgbClr val="0033A0"/>
                </a:solidFill>
                <a:cs typeface="Arial"/>
              </a:rPr>
              <a:t>pre-scattering particle coordinates</a:t>
            </a:r>
            <a:r>
              <a:rPr lang="en-US" sz="1400">
                <a:cs typeface="Arial"/>
              </a:rPr>
              <a:t> at </a:t>
            </a:r>
            <a:r>
              <a:rPr lang="en-US" sz="1400" err="1">
                <a:cs typeface="Arial"/>
              </a:rPr>
              <a:t>TMarkers</a:t>
            </a:r>
            <a:r>
              <a:rPr lang="en-US" sz="1400">
                <a:cs typeface="Arial"/>
              </a:rPr>
              <a:t>, compute </a:t>
            </a:r>
            <a:r>
              <a:rPr lang="en-US" sz="1400">
                <a:solidFill>
                  <a:srgbClr val="0033A0"/>
                </a:solidFill>
                <a:cs typeface="Arial"/>
              </a:rPr>
              <a:t>phase-space density</a:t>
            </a:r>
            <a:r>
              <a:rPr lang="en-US" sz="1400">
                <a:cs typeface="Arial"/>
              </a:rPr>
              <a:t> and </a:t>
            </a:r>
            <a:r>
              <a:rPr lang="en-US" sz="1400">
                <a:solidFill>
                  <a:srgbClr val="0033A0"/>
                </a:solidFill>
                <a:cs typeface="Arial"/>
              </a:rPr>
              <a:t>phase-space volume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B1682F-FD6A-BF51-FE29-61885D4FC858}"/>
              </a:ext>
            </a:extLst>
          </p:cNvPr>
          <p:cNvSpPr txBox="1"/>
          <p:nvPr/>
        </p:nvSpPr>
        <p:spPr>
          <a:xfrm>
            <a:off x="4990204" y="3644941"/>
            <a:ext cx="17752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cs typeface="Arial"/>
              </a:rPr>
              <a:t>SCATTER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414F85-3B0B-F769-004A-7B2B17D9E231}"/>
              </a:ext>
            </a:extLst>
          </p:cNvPr>
          <p:cNvSpPr txBox="1"/>
          <p:nvPr/>
        </p:nvSpPr>
        <p:spPr>
          <a:xfrm>
            <a:off x="1007378" y="3432838"/>
            <a:ext cx="2937843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Compute </a:t>
            </a:r>
            <a:r>
              <a:rPr lang="en-US" sz="1400">
                <a:solidFill>
                  <a:srgbClr val="0033A0"/>
                </a:solidFill>
                <a:cs typeface="Arial"/>
              </a:rPr>
              <a:t>Monte Carlo scattering rate </a:t>
            </a:r>
            <a:r>
              <a:rPr lang="en-US" sz="1400" i="1">
                <a:solidFill>
                  <a:srgbClr val="0033A0"/>
                </a:solidFill>
                <a:cs typeface="Arial"/>
              </a:rPr>
              <a:t>RMC</a:t>
            </a:r>
            <a:r>
              <a:rPr lang="en-US" sz="1400" i="1">
                <a:cs typeface="Arial"/>
              </a:rPr>
              <a:t> </a:t>
            </a:r>
            <a:r>
              <a:rPr lang="en-US" sz="1400">
                <a:cs typeface="Arial"/>
              </a:rPr>
              <a:t>and assign </a:t>
            </a:r>
            <a:r>
              <a:rPr lang="en-US" sz="1400">
                <a:solidFill>
                  <a:srgbClr val="0033A0"/>
                </a:solidFill>
                <a:cs typeface="Arial"/>
              </a:rPr>
              <a:t>total scattering rate </a:t>
            </a:r>
            <a:r>
              <a:rPr lang="en-US" sz="1400" i="1">
                <a:solidFill>
                  <a:srgbClr val="0033A0"/>
                </a:solidFill>
                <a:cs typeface="Arial"/>
              </a:rPr>
              <a:t>Ri</a:t>
            </a:r>
            <a:r>
              <a:rPr lang="en-US" sz="1400">
                <a:cs typeface="Arial"/>
              </a:rPr>
              <a:t> to each particle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DE7BC8-7005-CCD1-74EA-2513E0BEBDCF}"/>
              </a:ext>
            </a:extLst>
          </p:cNvPr>
          <p:cNvSpPr txBox="1"/>
          <p:nvPr/>
        </p:nvSpPr>
        <p:spPr>
          <a:xfrm>
            <a:off x="1651543" y="4901849"/>
            <a:ext cx="184590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cs typeface="Arial"/>
              </a:rPr>
              <a:t>TRACK*</a:t>
            </a:r>
            <a:endParaRPr lang="en-US">
              <a:solidFill>
                <a:srgbClr val="FF0000"/>
              </a:solidFill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197A18-6102-90D1-203B-DA57773A18CB}"/>
              </a:ext>
            </a:extLst>
          </p:cNvPr>
          <p:cNvSpPr txBox="1"/>
          <p:nvPr/>
        </p:nvSpPr>
        <p:spPr>
          <a:xfrm>
            <a:off x="4408884" y="4901849"/>
            <a:ext cx="293784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Record lost particles</a:t>
            </a:r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5034CA1-F478-0CAC-0CB6-48A858F67464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331BA03B-1C3B-5FC2-A32B-0EABBE5D6623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E256E8-6861-D1CD-00C0-717CE8D26542}"/>
              </a:ext>
            </a:extLst>
          </p:cNvPr>
          <p:cNvSpPr txBox="1"/>
          <p:nvPr/>
        </p:nvSpPr>
        <p:spPr>
          <a:xfrm>
            <a:off x="7780256" y="4795101"/>
            <a:ext cx="286103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Compute </a:t>
            </a:r>
            <a:r>
              <a:rPr lang="en-US" sz="1400" err="1">
                <a:solidFill>
                  <a:srgbClr val="FF0000"/>
                </a:solidFill>
              </a:rPr>
              <a:t>Touschek</a:t>
            </a:r>
            <a:r>
              <a:rPr lang="en-US" sz="1400">
                <a:solidFill>
                  <a:srgbClr val="FF0000"/>
                </a:solidFill>
              </a:rPr>
              <a:t> loss rate</a:t>
            </a:r>
            <a:r>
              <a:rPr lang="en-US" sz="1400"/>
              <a:t> and </a:t>
            </a:r>
            <a:r>
              <a:rPr lang="en-US" sz="1400" err="1">
                <a:solidFill>
                  <a:srgbClr val="FF0000"/>
                </a:solidFill>
              </a:rPr>
              <a:t>Touschek</a:t>
            </a:r>
            <a:r>
              <a:rPr lang="en-US" sz="1400">
                <a:solidFill>
                  <a:srgbClr val="FF0000"/>
                </a:solidFill>
              </a:rPr>
              <a:t> lifetime</a:t>
            </a:r>
            <a:endParaRPr lang="en-US">
              <a:solidFill>
                <a:srgbClr val="FF0000"/>
              </a:solidFill>
              <a:cs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1661BE-B5B6-BA3E-ECC2-CA6CD0D1ECEC}"/>
              </a:ext>
            </a:extLst>
          </p:cNvPr>
          <p:cNvSpPr txBox="1"/>
          <p:nvPr/>
        </p:nvSpPr>
        <p:spPr>
          <a:xfrm>
            <a:off x="2362790" y="1410931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379501-ACEF-DB87-6B7D-280ACFC8B5AF}"/>
              </a:ext>
            </a:extLst>
          </p:cNvPr>
          <p:cNvSpPr txBox="1"/>
          <p:nvPr/>
        </p:nvSpPr>
        <p:spPr>
          <a:xfrm>
            <a:off x="5662171" y="1410931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8E55F1-839A-F2D9-6E82-760F389A4459}"/>
              </a:ext>
            </a:extLst>
          </p:cNvPr>
          <p:cNvSpPr txBox="1"/>
          <p:nvPr/>
        </p:nvSpPr>
        <p:spPr>
          <a:xfrm>
            <a:off x="9055820" y="1410931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0B4459-8189-ECC5-EE23-702DE6C189FE}"/>
              </a:ext>
            </a:extLst>
          </p:cNvPr>
          <p:cNvSpPr txBox="1"/>
          <p:nvPr/>
        </p:nvSpPr>
        <p:spPr>
          <a:xfrm>
            <a:off x="9055820" y="2942786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200A15-FDF1-A0BA-3985-13E5454D5D3A}"/>
              </a:ext>
            </a:extLst>
          </p:cNvPr>
          <p:cNvSpPr txBox="1"/>
          <p:nvPr/>
        </p:nvSpPr>
        <p:spPr>
          <a:xfrm>
            <a:off x="5717160" y="3249157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AFFA4D-6BA4-8B1A-EF73-EB2481FAF45A}"/>
              </a:ext>
            </a:extLst>
          </p:cNvPr>
          <p:cNvSpPr txBox="1"/>
          <p:nvPr/>
        </p:nvSpPr>
        <p:spPr>
          <a:xfrm>
            <a:off x="2362789" y="2942786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8832A0-3CC1-6DF1-88DE-39E0F421E7A0}"/>
              </a:ext>
            </a:extLst>
          </p:cNvPr>
          <p:cNvSpPr txBox="1"/>
          <p:nvPr/>
        </p:nvSpPr>
        <p:spPr>
          <a:xfrm>
            <a:off x="2362789" y="4482497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6EB9D7-8B1C-DCB1-B4E0-EC6C3A3CCD6F}"/>
              </a:ext>
            </a:extLst>
          </p:cNvPr>
          <p:cNvSpPr txBox="1"/>
          <p:nvPr/>
        </p:nvSpPr>
        <p:spPr>
          <a:xfrm>
            <a:off x="5717160" y="4482497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62C195-4A1F-0A6A-31C6-CDD988E47E3C}"/>
              </a:ext>
            </a:extLst>
          </p:cNvPr>
          <p:cNvSpPr txBox="1"/>
          <p:nvPr/>
        </p:nvSpPr>
        <p:spPr>
          <a:xfrm>
            <a:off x="9055820" y="4482497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9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672D142-3EB2-9EC8-F859-46DEB95A4FC9}"/>
              </a:ext>
            </a:extLst>
          </p:cNvPr>
          <p:cNvCxnSpPr/>
          <p:nvPr/>
        </p:nvCxnSpPr>
        <p:spPr>
          <a:xfrm flipV="1">
            <a:off x="3984149" y="2276026"/>
            <a:ext cx="368232" cy="3529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64D699F-E334-64C7-F984-BACFFDA62B25}"/>
              </a:ext>
            </a:extLst>
          </p:cNvPr>
          <p:cNvCxnSpPr>
            <a:cxnSpLocks/>
          </p:cNvCxnSpPr>
          <p:nvPr/>
        </p:nvCxnSpPr>
        <p:spPr>
          <a:xfrm flipV="1">
            <a:off x="7346376" y="2276026"/>
            <a:ext cx="368232" cy="3529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E28943A-B72C-22FD-E4BB-E2BD4064BAE3}"/>
              </a:ext>
            </a:extLst>
          </p:cNvPr>
          <p:cNvCxnSpPr>
            <a:cxnSpLocks/>
          </p:cNvCxnSpPr>
          <p:nvPr/>
        </p:nvCxnSpPr>
        <p:spPr>
          <a:xfrm flipH="1">
            <a:off x="6608530" y="3795700"/>
            <a:ext cx="1169907" cy="4327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DCFB5F8-BCE9-1C2C-0CAA-971832CD148F}"/>
              </a:ext>
            </a:extLst>
          </p:cNvPr>
          <p:cNvCxnSpPr>
            <a:cxnSpLocks/>
          </p:cNvCxnSpPr>
          <p:nvPr/>
        </p:nvCxnSpPr>
        <p:spPr>
          <a:xfrm flipH="1">
            <a:off x="3984736" y="3795700"/>
            <a:ext cx="1169907" cy="4327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F104401-6746-7400-BA6E-5B8ECF1284B6}"/>
              </a:ext>
            </a:extLst>
          </p:cNvPr>
          <p:cNvCxnSpPr>
            <a:cxnSpLocks/>
          </p:cNvCxnSpPr>
          <p:nvPr/>
        </p:nvCxnSpPr>
        <p:spPr>
          <a:xfrm flipV="1">
            <a:off x="3316417" y="5080500"/>
            <a:ext cx="1428747" cy="11384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6AE71AD-2BBF-B2C9-28AE-EFC3F03D0FB6}"/>
              </a:ext>
            </a:extLst>
          </p:cNvPr>
          <p:cNvCxnSpPr>
            <a:cxnSpLocks/>
          </p:cNvCxnSpPr>
          <p:nvPr/>
        </p:nvCxnSpPr>
        <p:spPr>
          <a:xfrm>
            <a:off x="7000726" y="5084028"/>
            <a:ext cx="706026" cy="4327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81AC897-22FD-2C21-73FB-E2D172BFDA25}"/>
              </a:ext>
            </a:extLst>
          </p:cNvPr>
          <p:cNvCxnSpPr>
            <a:cxnSpLocks/>
          </p:cNvCxnSpPr>
          <p:nvPr/>
        </p:nvCxnSpPr>
        <p:spPr>
          <a:xfrm>
            <a:off x="10021628" y="2879588"/>
            <a:ext cx="3059" cy="355361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D2937B8-6AFA-A3B7-7415-17623569160A}"/>
              </a:ext>
            </a:extLst>
          </p:cNvPr>
          <p:cNvCxnSpPr>
            <a:cxnSpLocks/>
          </p:cNvCxnSpPr>
          <p:nvPr/>
        </p:nvCxnSpPr>
        <p:spPr>
          <a:xfrm>
            <a:off x="2119088" y="4395026"/>
            <a:ext cx="3059" cy="355361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0574591-9419-5A12-37A4-288A1D365534}"/>
              </a:ext>
            </a:extLst>
          </p:cNvPr>
          <p:cNvSpPr txBox="1"/>
          <p:nvPr/>
        </p:nvSpPr>
        <p:spPr>
          <a:xfrm>
            <a:off x="520557" y="5854557"/>
            <a:ext cx="102604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*To speed-up simulations, only highest-weight particles that contribute to the 99% of the scattering rate are tracked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13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3C422-C4A3-A1B6-0A5F-D32B4083D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06A6E9DE-1DFD-5C2E-F345-4AAAB29AF7E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7F3003C-09E0-7B2C-85F9-B116E485FAE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1FBCDF5C-751E-5519-448A-D8BBE0A6F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6896466-64F8-4A92-D12F-CD850B292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16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6992105-9A6C-F52B-F22F-1E56B00C855D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E6C8D5-8FE6-5BC3-27E7-03F720FA932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DF00A51-EAE0-CF41-F51C-2C465C3DEF16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DABE001-6051-697E-6DE9-E7A9A47ADC6C}"/>
              </a:ext>
            </a:extLst>
          </p:cNvPr>
          <p:cNvSpPr txBox="1"/>
          <p:nvPr/>
        </p:nvSpPr>
        <p:spPr>
          <a:xfrm>
            <a:off x="957986" y="1089413"/>
            <a:ext cx="109017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Theory snapshot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Monte Carlo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of 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MC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vs.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Piwinski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formula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Xsuite-based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Touschek scattering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simulations</a:t>
            </a: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First </a:t>
            </a:r>
            <a:r>
              <a:rPr lang="it-IT" sz="2400" dirty="0" err="1">
                <a:solidFill>
                  <a:srgbClr val="0033A0"/>
                </a:solidFill>
              </a:rPr>
              <a:t>application</a:t>
            </a:r>
            <a:r>
              <a:rPr lang="it-IT" sz="2400" dirty="0">
                <a:solidFill>
                  <a:srgbClr val="0033A0"/>
                </a:solidFill>
              </a:rPr>
              <a:t>: DAFNE p-ring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Outlook and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next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179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ADC49-4BE2-6FFC-C87B-B10302ACF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57C2CE16-D400-A743-F5E2-C3268AD460A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EF60A3E1-C1DC-A163-7909-BCC654E07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E6AAC34-0E1E-0B0D-A0D6-236091232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17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31A0E6D-025F-DBE5-10F4-9F71BFC5B843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  <a:cs typeface="Arial"/>
              </a:rPr>
              <a:t>First </a:t>
            </a:r>
            <a:r>
              <a:rPr lang="it-IT" sz="4000" b="1" err="1">
                <a:solidFill>
                  <a:srgbClr val="0033A0"/>
                </a:solidFill>
                <a:cs typeface="Arial"/>
              </a:rPr>
              <a:t>application</a:t>
            </a:r>
            <a:r>
              <a:rPr lang="it-IT" sz="4000" b="1">
                <a:solidFill>
                  <a:srgbClr val="0033A0"/>
                </a:solidFill>
                <a:cs typeface="Arial"/>
              </a:rPr>
              <a:t>: DAFNE p-ring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447F8F-EB8D-CE7D-7413-75F9093705DD}"/>
              </a:ext>
            </a:extLst>
          </p:cNvPr>
          <p:cNvSpPr txBox="1"/>
          <p:nvPr/>
        </p:nvSpPr>
        <p:spPr>
          <a:xfrm>
            <a:off x="222607" y="976044"/>
            <a:ext cx="1165260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DAFNE is a 98 m circumference </a:t>
            </a:r>
            <a:r>
              <a:rPr lang="en-US" err="1">
                <a:cs typeface="Arial"/>
              </a:rPr>
              <a:t>e+e</a:t>
            </a:r>
            <a:r>
              <a:rPr lang="en-US">
                <a:cs typeface="Arial"/>
              </a:rPr>
              <a:t>- collider located in Frascati (Italy)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Started operation in 1999, served different experiments KLOE, KLOE-2, DEAR, FINUDA, SIDDHARTHA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Lately operating for the SIDDHARTHA-2 experiment – goal is to measure properties of kaonic deuterium</a:t>
            </a:r>
          </a:p>
        </p:txBody>
      </p:sp>
      <p:pic>
        <p:nvPicPr>
          <p:cNvPr id="16" name="Picture 15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2FD6829F-67B1-B92E-D9C0-7059BB206A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639" r="232" b="301"/>
          <a:stretch/>
        </p:blipFill>
        <p:spPr>
          <a:xfrm>
            <a:off x="7459008" y="1964851"/>
            <a:ext cx="4192928" cy="41711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827DD83-164A-F857-5D32-D2741B0962B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317" t="7602" r="18681" b="1786"/>
          <a:stretch/>
        </p:blipFill>
        <p:spPr>
          <a:xfrm>
            <a:off x="392087" y="2028483"/>
            <a:ext cx="5457739" cy="404528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AC48EBD-9DE1-2B75-B59E-B1E1DC3B4B8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6691" t="11369" r="2808" b="59921"/>
          <a:stretch/>
        </p:blipFill>
        <p:spPr>
          <a:xfrm>
            <a:off x="5963829" y="2051958"/>
            <a:ext cx="864667" cy="1449105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015BE51-4D3A-2F9B-21F2-21568660BC9E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FF86750-7033-8045-48E5-345B9DB9C2F8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0847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1D2DC-86F4-619E-86DF-F41DFC01E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DFBE0F90-151D-CE9F-57DE-3700B26E8A0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8EAED13C-3427-8436-AA98-4CEA09DC9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D0374C1-FA53-71F7-F025-D61B5A604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0FD941-70BF-774E-CDC1-7A0DDBE6B70D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  <a:cs typeface="Arial"/>
              </a:rPr>
              <a:t>DAFNE: aperture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89B208-C402-E35B-BB28-F73F295E1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6937" y="1211245"/>
            <a:ext cx="9522742" cy="2364263"/>
          </a:xfrm>
          <a:prstGeom prst="rect">
            <a:avLst/>
          </a:prstGeom>
        </p:spPr>
      </p:pic>
      <p:pic>
        <p:nvPicPr>
          <p:cNvPr id="6" name="Picture 5" descr="A black line drawing of a vertical aperture&#10;&#10;AI-generated content may be incorrect.">
            <a:extLst>
              <a:ext uri="{FF2B5EF4-FFF2-40B4-BE49-F238E27FC236}">
                <a16:creationId xmlns:a16="http://schemas.microsoft.com/office/drawing/2014/main" id="{23DF5AEE-7A14-1F5B-9215-B51194197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410" y="3577276"/>
            <a:ext cx="9514886" cy="2364262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67C157F-7C21-3296-4A68-AD4DF09E7E2D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25E2AF2-6B02-71A7-A3C7-BD46AE04FFE0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9181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406B3-348B-918B-BB46-812958414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4C8F18C-925B-60C9-F9DA-5385CA787B2B}"/>
              </a:ext>
            </a:extLst>
          </p:cNvPr>
          <p:cNvSpPr txBox="1">
            <a:spLocks/>
          </p:cNvSpPr>
          <p:nvPr/>
        </p:nvSpPr>
        <p:spPr>
          <a:xfrm>
            <a:off x="260516" y="4679889"/>
            <a:ext cx="11775440" cy="12027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ea typeface="+mn-lt"/>
                <a:cs typeface="+mn-lt"/>
              </a:rPr>
              <a:t>Local momentum aperture serves as input for </a:t>
            </a:r>
            <a:r>
              <a:rPr lang="en-US" sz="1600" err="1">
                <a:ea typeface="+mn-lt"/>
                <a:cs typeface="+mn-lt"/>
              </a:rPr>
              <a:t>Touschek</a:t>
            </a:r>
            <a:r>
              <a:rPr lang="en-US" sz="1600">
                <a:ea typeface="+mn-lt"/>
                <a:cs typeface="+mn-lt"/>
              </a:rPr>
              <a:t> scattering simulation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600">
                <a:ea typeface="+mn-lt"/>
                <a:cs typeface="+mn-lt"/>
              </a:rPr>
              <a:t>Required for computing Piwinski and Monte Carlo </a:t>
            </a:r>
            <a:r>
              <a:rPr lang="en-US" sz="1600" err="1">
                <a:ea typeface="+mn-lt"/>
                <a:cs typeface="+mn-lt"/>
              </a:rPr>
              <a:t>Touschek</a:t>
            </a:r>
            <a:r>
              <a:rPr lang="en-US" sz="1600">
                <a:ea typeface="+mn-lt"/>
                <a:cs typeface="+mn-lt"/>
              </a:rPr>
              <a:t> scattering rates</a:t>
            </a:r>
            <a:endParaRPr lang="en-US" sz="1600"/>
          </a:p>
          <a:p>
            <a:r>
              <a:rPr lang="en-US" sz="1600">
                <a:ea typeface="+mn-lt"/>
                <a:cs typeface="+mn-lt"/>
              </a:rPr>
              <a:t>A </a:t>
            </a:r>
            <a:r>
              <a:rPr lang="en-US" sz="1600">
                <a:solidFill>
                  <a:srgbClr val="FF0000"/>
                </a:solidFill>
                <a:ea typeface="+mn-lt"/>
                <a:cs typeface="+mn-lt"/>
              </a:rPr>
              <a:t>0.85 safety factor</a:t>
            </a:r>
            <a:r>
              <a:rPr lang="en-US" sz="1600">
                <a:ea typeface="+mn-lt"/>
                <a:cs typeface="+mn-lt"/>
              </a:rPr>
              <a:t> is applied to the local momentum aperture values to ensure all potentially lost </a:t>
            </a:r>
            <a:r>
              <a:rPr lang="en-US" sz="1600" err="1">
                <a:ea typeface="+mn-lt"/>
                <a:cs typeface="+mn-lt"/>
              </a:rPr>
              <a:t>Touschek</a:t>
            </a:r>
            <a:r>
              <a:rPr lang="en-US" sz="1600">
                <a:ea typeface="+mn-lt"/>
                <a:cs typeface="+mn-lt"/>
              </a:rPr>
              <a:t>-scattered particles are tracked—untracked losses would otherwise not contribute to the total </a:t>
            </a:r>
            <a:r>
              <a:rPr lang="en-US" sz="1600" err="1">
                <a:ea typeface="+mn-lt"/>
                <a:cs typeface="+mn-lt"/>
              </a:rPr>
              <a:t>Touschek</a:t>
            </a:r>
            <a:r>
              <a:rPr lang="en-US" sz="1600">
                <a:ea typeface="+mn-lt"/>
                <a:cs typeface="+mn-lt"/>
              </a:rPr>
              <a:t> loss rate (lifetime).</a:t>
            </a:r>
            <a:endParaRPr lang="en-US" sz="1600"/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endParaRPr lang="en-US" sz="1600"/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FF5952D6-7672-1E99-837F-ACB1A532285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F97D243-5F68-8D73-5980-11D0E1014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996D0C1-667A-2515-A8B0-212A418AA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DE99FE2-062C-AB11-4578-FA2A74E565CC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  <a:cs typeface="Arial"/>
              </a:rPr>
              <a:t>DAFNE: </a:t>
            </a:r>
            <a:r>
              <a:rPr lang="it-IT" sz="4000" b="1" err="1">
                <a:solidFill>
                  <a:srgbClr val="0033A0"/>
                </a:solidFill>
                <a:cs typeface="Arial"/>
              </a:rPr>
              <a:t>local</a:t>
            </a:r>
            <a:r>
              <a:rPr lang="it-IT" sz="4000" b="1">
                <a:solidFill>
                  <a:srgbClr val="0033A0"/>
                </a:solidFill>
                <a:cs typeface="Arial"/>
              </a:rPr>
              <a:t> </a:t>
            </a:r>
            <a:r>
              <a:rPr lang="it-IT" sz="4000" b="1" err="1">
                <a:solidFill>
                  <a:srgbClr val="0033A0"/>
                </a:solidFill>
                <a:cs typeface="Arial"/>
              </a:rPr>
              <a:t>momentum</a:t>
            </a:r>
            <a:r>
              <a:rPr lang="it-IT" sz="4000" b="1">
                <a:solidFill>
                  <a:srgbClr val="0033A0"/>
                </a:solidFill>
                <a:cs typeface="Arial"/>
              </a:rPr>
              <a:t> aperture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5C64-C41F-C47F-0BD1-B03F5A8EDF47}"/>
              </a:ext>
            </a:extLst>
          </p:cNvPr>
          <p:cNvSpPr>
            <a:spLocks noGrp="1"/>
          </p:cNvSpPr>
          <p:nvPr/>
        </p:nvSpPr>
        <p:spPr>
          <a:xfrm>
            <a:off x="259191" y="1037372"/>
            <a:ext cx="11775440" cy="913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ea typeface="+mn-lt"/>
                <a:cs typeface="+mn-lt"/>
              </a:rPr>
              <a:t>Tracked for 1000 turns from 98 distinct s-locations (1m spacing), with particles starting on the on-momentum closed orbit with different momentum offsets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600">
                <a:ea typeface="+mn-lt"/>
                <a:cs typeface="+mn-lt"/>
              </a:rPr>
              <a:t>Recorded the maximum stable momentum offset</a:t>
            </a:r>
            <a:endParaRPr lang="en-US" sz="1200">
              <a:ea typeface="+mn-lt"/>
              <a:cs typeface="+mn-lt"/>
            </a:endParaRPr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endParaRPr lang="en-US" sz="1600"/>
          </a:p>
          <a:p>
            <a:pPr marL="0" indent="0">
              <a:buNone/>
            </a:pPr>
            <a:endParaRPr lang="en-US" sz="1600">
              <a:cs typeface="Arial"/>
            </a:endParaRPr>
          </a:p>
          <a:p>
            <a:endParaRPr lang="en-US" sz="1600">
              <a:cs typeface="Arial"/>
            </a:endParaRPr>
          </a:p>
          <a:p>
            <a:endParaRPr lang="en-US" sz="16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CFE557-883F-BCC8-C9D4-166E6E48BD1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176" t="8046" r="8709" b="10481"/>
          <a:stretch/>
        </p:blipFill>
        <p:spPr>
          <a:xfrm>
            <a:off x="1648864" y="2050414"/>
            <a:ext cx="8405434" cy="2248992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76FF492-2AB8-4A71-67FA-EF96BA6625DC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394A1DA-9EBF-7965-6917-4CC5D44E66BA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355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2008F-2815-C51E-8109-AFD815D1D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13F21505-0ECA-9C4E-93F8-D76D15A1B7BA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BA498372-426E-CDF3-FF1F-15C50BD08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FAFB18B-0839-ECAF-7D34-15E579D99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02E9BE1-B834-CFD0-0FC2-AA962D74BE89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Motivation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17FE70-6D80-0FDF-28F3-718152BEDB69}"/>
              </a:ext>
            </a:extLst>
          </p:cNvPr>
          <p:cNvSpPr txBox="1"/>
          <p:nvPr/>
        </p:nvSpPr>
        <p:spPr>
          <a:xfrm>
            <a:off x="259679" y="1054336"/>
            <a:ext cx="11745725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Ongoing effort to </a:t>
            </a:r>
            <a:r>
              <a:rPr lang="en-US">
                <a:solidFill>
                  <a:srgbClr val="FF0000"/>
                </a:solidFill>
                <a:cs typeface="Arial"/>
              </a:rPr>
              <a:t>benchmark FCC-ee collimation simulation tool</a:t>
            </a:r>
            <a:r>
              <a:rPr lang="en-US">
                <a:cs typeface="Arial"/>
              </a:rPr>
              <a:t> (</a:t>
            </a:r>
            <a:r>
              <a:rPr lang="en-US">
                <a:solidFill>
                  <a:srgbClr val="0033A0"/>
                </a:solidFill>
                <a:cs typeface="Arial"/>
              </a:rPr>
              <a:t>Xsuite-BDSIM coupling</a:t>
            </a:r>
            <a:r>
              <a:rPr lang="en-US">
                <a:cs typeface="Arial"/>
              </a:rPr>
              <a:t>) </a:t>
            </a:r>
            <a:r>
              <a:rPr lang="en-US">
                <a:solidFill>
                  <a:srgbClr val="FF0000"/>
                </a:solidFill>
                <a:cs typeface="Arial"/>
              </a:rPr>
              <a:t>with measured data from operating </a:t>
            </a:r>
            <a:r>
              <a:rPr lang="en-US" err="1">
                <a:solidFill>
                  <a:srgbClr val="FF0000"/>
                </a:solidFill>
                <a:cs typeface="Arial"/>
              </a:rPr>
              <a:t>e+e</a:t>
            </a:r>
            <a:r>
              <a:rPr lang="en-US">
                <a:solidFill>
                  <a:srgbClr val="FF0000"/>
                </a:solidFill>
                <a:cs typeface="Arial"/>
              </a:rPr>
              <a:t>- colliders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Operating </a:t>
            </a:r>
            <a:r>
              <a:rPr lang="en-US" err="1">
                <a:cs typeface="Arial"/>
              </a:rPr>
              <a:t>e+e</a:t>
            </a:r>
            <a:r>
              <a:rPr lang="en-US">
                <a:cs typeface="Arial"/>
              </a:rPr>
              <a:t>- colliders being considered:</a:t>
            </a:r>
          </a:p>
          <a:p>
            <a:pPr marL="742950" lvl="1" indent="-285750">
              <a:buFont typeface="Courier New"/>
              <a:buChar char="o"/>
            </a:pPr>
            <a:r>
              <a:rPr lang="en-US" err="1">
                <a:solidFill>
                  <a:srgbClr val="0033A0"/>
                </a:solidFill>
                <a:cs typeface="Arial"/>
              </a:rPr>
              <a:t>SuperKEKB</a:t>
            </a:r>
            <a:r>
              <a:rPr lang="en-US">
                <a:solidFill>
                  <a:srgbClr val="0033A0"/>
                </a:solidFill>
                <a:cs typeface="Arial"/>
              </a:rPr>
              <a:t> 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DAFNE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Measured data are either: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Measured </a:t>
            </a:r>
            <a:r>
              <a:rPr lang="en-US">
                <a:solidFill>
                  <a:srgbClr val="0033A0"/>
                </a:solidFill>
                <a:cs typeface="Arial"/>
              </a:rPr>
              <a:t>beam lifetimes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Measured </a:t>
            </a:r>
            <a:r>
              <a:rPr lang="en-US">
                <a:solidFill>
                  <a:srgbClr val="0033A0"/>
                </a:solidFill>
                <a:cs typeface="Arial"/>
              </a:rPr>
              <a:t>beam-induced backgrounds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err="1">
                <a:solidFill>
                  <a:srgbClr val="0033A0"/>
                </a:solidFill>
                <a:cs typeface="Arial"/>
              </a:rPr>
              <a:t>SuperKEKB</a:t>
            </a:r>
            <a:r>
              <a:rPr lang="en-US">
                <a:cs typeface="Arial"/>
              </a:rPr>
              <a:t> and</a:t>
            </a:r>
            <a:r>
              <a:rPr lang="en-US">
                <a:solidFill>
                  <a:srgbClr val="0033A0"/>
                </a:solidFill>
                <a:cs typeface="Arial"/>
              </a:rPr>
              <a:t> DAFNE </a:t>
            </a:r>
            <a:r>
              <a:rPr lang="en-US">
                <a:cs typeface="Arial"/>
              </a:rPr>
              <a:t>operate at </a:t>
            </a:r>
            <a:r>
              <a:rPr lang="en-US">
                <a:solidFill>
                  <a:srgbClr val="FF0000"/>
                </a:solidFill>
                <a:cs typeface="Arial"/>
              </a:rPr>
              <a:t>lower beam energies compared to FCC-ee</a:t>
            </a:r>
            <a:r>
              <a:rPr lang="en-US">
                <a:cs typeface="Arial"/>
              </a:rPr>
              <a:t> (45.6 GeV - 182.5 GeV)</a:t>
            </a:r>
          </a:p>
          <a:p>
            <a:pPr marL="742950" lvl="1" indent="-285750">
              <a:buFont typeface="Courier New"/>
              <a:buChar char="o"/>
            </a:pPr>
            <a:r>
              <a:rPr lang="en-US" err="1">
                <a:solidFill>
                  <a:srgbClr val="0033A0"/>
                </a:solidFill>
                <a:cs typeface="Arial"/>
              </a:rPr>
              <a:t>SuperKEKB</a:t>
            </a:r>
            <a:r>
              <a:rPr lang="en-US">
                <a:cs typeface="Arial"/>
              </a:rPr>
              <a:t>: </a:t>
            </a:r>
            <a:r>
              <a:rPr lang="en-US">
                <a:solidFill>
                  <a:srgbClr val="FF0000"/>
                </a:solidFill>
                <a:cs typeface="Arial"/>
              </a:rPr>
              <a:t>4 GeV</a:t>
            </a:r>
            <a:r>
              <a:rPr lang="en-US">
                <a:cs typeface="Arial"/>
              </a:rPr>
              <a:t> (</a:t>
            </a:r>
            <a:r>
              <a:rPr lang="en-US">
                <a:solidFill>
                  <a:srgbClr val="0033A0"/>
                </a:solidFill>
                <a:cs typeface="Arial"/>
              </a:rPr>
              <a:t>LER</a:t>
            </a:r>
            <a:r>
              <a:rPr lang="en-US">
                <a:cs typeface="Arial"/>
              </a:rPr>
              <a:t>), </a:t>
            </a:r>
            <a:r>
              <a:rPr lang="en-US">
                <a:solidFill>
                  <a:srgbClr val="FF0000"/>
                </a:solidFill>
                <a:cs typeface="Arial"/>
              </a:rPr>
              <a:t>7 GeV</a:t>
            </a:r>
            <a:r>
              <a:rPr lang="en-US">
                <a:cs typeface="Arial"/>
              </a:rPr>
              <a:t> (</a:t>
            </a:r>
            <a:r>
              <a:rPr lang="en-US">
                <a:solidFill>
                  <a:srgbClr val="0033A0"/>
                </a:solidFill>
                <a:cs typeface="Arial"/>
              </a:rPr>
              <a:t>HER</a:t>
            </a:r>
            <a:r>
              <a:rPr lang="en-US"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DAFNE</a:t>
            </a:r>
            <a:r>
              <a:rPr lang="en-US">
                <a:cs typeface="Arial"/>
              </a:rPr>
              <a:t>: </a:t>
            </a:r>
            <a:r>
              <a:rPr lang="en-US">
                <a:solidFill>
                  <a:srgbClr val="FF0000"/>
                </a:solidFill>
                <a:cs typeface="Arial"/>
              </a:rPr>
              <a:t>0.51 GeV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At such beam energies,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effect affects both beam lifetime and beam induced background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Need to be able to simulate this effect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FD512A8-0D16-846B-D2F4-7BE7538FD783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556A2B6-83F5-D6D6-53DE-A89601FA11C4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7391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33141D-8629-0C45-5AA5-E175EE7DD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0E841930-C265-EEDD-3D62-2E251C7C1C4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DEC3C18C-DB41-0CD4-98EE-4C4EE51D8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5310DC5-AAB4-5BD3-4077-1C7DD1CB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348F3F5-3D1E-D3EE-320B-3CA185600C4F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  <a:cs typeface="Arial"/>
              </a:rPr>
              <a:t>DAFNE: Touschek </a:t>
            </a:r>
            <a:r>
              <a:rPr lang="it-IT" sz="4000" b="1" dirty="0" err="1">
                <a:solidFill>
                  <a:srgbClr val="0033A0"/>
                </a:solidFill>
                <a:cs typeface="Arial"/>
              </a:rPr>
              <a:t>simulation</a:t>
            </a:r>
            <a:r>
              <a:rPr lang="it-IT" sz="4000" b="1" dirty="0">
                <a:solidFill>
                  <a:srgbClr val="0033A0"/>
                </a:solidFill>
                <a:cs typeface="Arial"/>
              </a:rPr>
              <a:t> </a:t>
            </a:r>
            <a:r>
              <a:rPr lang="it-IT" sz="4000" b="1" dirty="0" err="1">
                <a:solidFill>
                  <a:srgbClr val="0033A0"/>
                </a:solidFill>
                <a:cs typeface="Arial"/>
              </a:rPr>
              <a:t>parameters</a:t>
            </a:r>
            <a:endParaRPr lang="it-IT" sz="4000" b="1" dirty="0">
              <a:solidFill>
                <a:srgbClr val="0033A0"/>
              </a:solidFill>
              <a:cs typeface="Arial"/>
            </a:endParaRPr>
          </a:p>
        </p:txBody>
      </p:sp>
      <p:pic>
        <p:nvPicPr>
          <p:cNvPr id="5" name="Picture 4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754A28FF-3C9A-4A08-38B0-0A6AA044EB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5782" y="1149097"/>
            <a:ext cx="4369324" cy="47351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AD2EC18-AEA6-3A30-5E14-517D6B707996}"/>
              </a:ext>
            </a:extLst>
          </p:cNvPr>
          <p:cNvSpPr txBox="1"/>
          <p:nvPr/>
        </p:nvSpPr>
        <p:spPr>
          <a:xfrm>
            <a:off x="262380" y="943705"/>
            <a:ext cx="7232230" cy="563231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"/>
              <a:buChar char="•"/>
            </a:pPr>
            <a:r>
              <a:rPr lang="en-US"/>
              <a:t>DAFNE p-ring SIDDHARTHA-2 lattice (Jun 2024)​</a:t>
            </a:r>
          </a:p>
          <a:p>
            <a:pPr marL="228600" indent="-228600">
              <a:buFont typeface=""/>
              <a:buChar char="•"/>
            </a:pPr>
            <a:endParaRPr lang="en-US"/>
          </a:p>
          <a:p>
            <a:pPr marL="228600" indent="-228600">
              <a:buFont typeface=""/>
              <a:buChar char="•"/>
            </a:pPr>
            <a:r>
              <a:rPr lang="en-US"/>
              <a:t>Local momentum aperture profile from tracking</a:t>
            </a:r>
            <a:endParaRPr lang="en-US">
              <a:cs typeface="Arial"/>
            </a:endParaRPr>
          </a:p>
          <a:p>
            <a:pPr marL="228600" indent="-228600">
              <a:buFont typeface=""/>
              <a:buChar char="•"/>
            </a:pPr>
            <a:endParaRPr lang="en-US"/>
          </a:p>
          <a:p>
            <a:pPr marL="228600" indent="-228600">
              <a:buFont typeface=""/>
              <a:buChar char="•"/>
            </a:pPr>
            <a:r>
              <a:rPr lang="en-US"/>
              <a:t>Scrapers not included (i.e., fully retracted)​</a:t>
            </a:r>
            <a:endParaRPr lang="en-US">
              <a:cs typeface="Arial"/>
            </a:endParaRPr>
          </a:p>
          <a:p>
            <a:pPr marL="228600" indent="-228600">
              <a:buFont typeface=""/>
              <a:buChar char="•"/>
            </a:pPr>
            <a:endParaRPr lang="en-US"/>
          </a:p>
          <a:p>
            <a:pPr marL="228600" indent="-228600">
              <a:buFont typeface=""/>
              <a:buChar char="•"/>
            </a:pPr>
            <a:r>
              <a:rPr lang="en-US"/>
              <a:t>98 </a:t>
            </a:r>
            <a:r>
              <a:rPr lang="en-US" err="1"/>
              <a:t>Touschek</a:t>
            </a:r>
            <a:r>
              <a:rPr lang="en-US"/>
              <a:t> scattering centers simulated (~1 m spacing)​</a:t>
            </a:r>
            <a:endParaRPr lang="en-US">
              <a:cs typeface="Arial"/>
            </a:endParaRPr>
          </a:p>
          <a:p>
            <a:pPr marL="228600" indent="-228600">
              <a:buFont typeface=""/>
              <a:buChar char="•"/>
            </a:pPr>
            <a:endParaRPr lang="en-US"/>
          </a:p>
          <a:p>
            <a:pPr marL="228600" indent="-228600">
              <a:buFont typeface=""/>
              <a:buChar char="•"/>
            </a:pPr>
            <a:r>
              <a:rPr lang="en-US"/>
              <a:t>Total of ~6E+6 </a:t>
            </a:r>
            <a:r>
              <a:rPr lang="en-US" err="1"/>
              <a:t>Touschek</a:t>
            </a:r>
            <a:r>
              <a:rPr lang="en-US"/>
              <a:t> scattered particles tracked for 1000 turns​</a:t>
            </a:r>
            <a:endParaRPr lang="en-US">
              <a:cs typeface="Arial"/>
            </a:endParaRPr>
          </a:p>
          <a:p>
            <a:pPr marL="685800" lvl="1" indent="-228600">
              <a:buFont typeface="Courier New,monospace"/>
              <a:buChar char="o"/>
            </a:pPr>
            <a:r>
              <a:rPr lang="en-US"/>
              <a:t>Thick lattice​</a:t>
            </a:r>
            <a:endParaRPr lang="en-US">
              <a:cs typeface="Arial"/>
            </a:endParaRPr>
          </a:p>
          <a:p>
            <a:pPr marL="685800" lvl="1" indent="-228600">
              <a:buFont typeface="Courier New,monospace"/>
              <a:buChar char="o"/>
            </a:pPr>
            <a:r>
              <a:rPr lang="en-US"/>
              <a:t>NO radiation​</a:t>
            </a:r>
            <a:endParaRPr lang="en-US">
              <a:cs typeface="Arial"/>
            </a:endParaRPr>
          </a:p>
          <a:p>
            <a:pPr marL="685800" lvl="1" indent="-228600">
              <a:buFont typeface="Courier New,monospace"/>
              <a:buChar char="o"/>
            </a:pPr>
            <a:r>
              <a:rPr lang="en-US">
                <a:cs typeface="Arial"/>
              </a:rPr>
              <a:t>Design parameters</a:t>
            </a:r>
            <a:endParaRPr lang="en-US"/>
          </a:p>
          <a:p>
            <a:endParaRPr lang="en-US">
              <a:cs typeface="Arial"/>
            </a:endParaRPr>
          </a:p>
          <a:p>
            <a:pPr marL="228600" indent="-228600">
              <a:buFont typeface=""/>
              <a:buChar char="•"/>
            </a:pPr>
            <a:r>
              <a:rPr lang="en-US"/>
              <a:t>Particles lost on the mechanical aperture recorded​</a:t>
            </a:r>
            <a:endParaRPr lang="en-US">
              <a:cs typeface="Arial"/>
            </a:endParaRPr>
          </a:p>
          <a:p>
            <a:pPr marL="685800" lvl="1" indent="-228600">
              <a:buFont typeface="Courier New,monospace"/>
              <a:buChar char="o"/>
            </a:pPr>
            <a:r>
              <a:rPr lang="en-US"/>
              <a:t>Total scattering rate </a:t>
            </a:r>
            <a:r>
              <a:rPr lang="en-US" i="1"/>
              <a:t>Ri</a:t>
            </a:r>
            <a:r>
              <a:rPr lang="en-US"/>
              <a:t> of each lost </a:t>
            </a:r>
            <a:r>
              <a:rPr lang="en-US" err="1"/>
              <a:t>Touschek</a:t>
            </a:r>
            <a:r>
              <a:rPr lang="en-US"/>
              <a:t>-scattered particle accumulated in 20 cm bins​</a:t>
            </a:r>
            <a:endParaRPr lang="en-US">
              <a:cs typeface="Arial"/>
            </a:endParaRPr>
          </a:p>
          <a:p>
            <a:pPr marL="685800" lvl="1" indent="-228600">
              <a:buFont typeface="Courier New,monospace"/>
              <a:buChar char="o"/>
            </a:pPr>
            <a:r>
              <a:rPr lang="en-US"/>
              <a:t>First Xsuite-based DAFNE </a:t>
            </a:r>
            <a:r>
              <a:rPr lang="en-US" err="1"/>
              <a:t>Touschek</a:t>
            </a:r>
            <a:r>
              <a:rPr lang="en-US"/>
              <a:t> scattering loss map, showing the </a:t>
            </a:r>
            <a:r>
              <a:rPr lang="en-US" err="1"/>
              <a:t>Touschek</a:t>
            </a:r>
            <a:r>
              <a:rPr lang="en-US"/>
              <a:t> loss rate distribution along the DAFNE p-ring</a:t>
            </a:r>
            <a:endParaRPr lang="en-US">
              <a:cs typeface="Arial"/>
            </a:endParaRPr>
          </a:p>
          <a:p>
            <a:endParaRPr lang="en-US">
              <a:cs typeface="Arial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A78448F-2557-ECA8-0C4B-9A2B9CD2DEBB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734F067-D99B-67AB-0F32-55201950B0DD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07879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40CEA-96A4-5D42-722E-32CE39F9F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E73E64E9-2FB5-4044-79E1-BBC6894D1BE8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C784080A-1900-132A-7120-8DB8206FB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C5B214C-F439-018A-1AC4-CA1491EEE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301A54A-B181-FEC1-391A-39A9E7D9D8E1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  <a:cs typeface="Arial"/>
              </a:rPr>
              <a:t>DAFNE: </a:t>
            </a:r>
            <a:r>
              <a:rPr lang="it-IT" sz="4000" b="1" dirty="0" err="1">
                <a:solidFill>
                  <a:srgbClr val="0033A0"/>
                </a:solidFill>
                <a:cs typeface="Arial"/>
              </a:rPr>
              <a:t>simulated</a:t>
            </a:r>
            <a:r>
              <a:rPr lang="it-IT" sz="4000" b="1" dirty="0">
                <a:solidFill>
                  <a:srgbClr val="0033A0"/>
                </a:solidFill>
                <a:cs typeface="Arial"/>
              </a:rPr>
              <a:t> vs. </a:t>
            </a:r>
            <a:r>
              <a:rPr lang="it-IT" sz="4000" b="1" dirty="0" err="1">
                <a:solidFill>
                  <a:srgbClr val="0033A0"/>
                </a:solidFill>
                <a:cs typeface="Arial"/>
              </a:rPr>
              <a:t>Piwinski</a:t>
            </a:r>
            <a:r>
              <a:rPr lang="it-IT" sz="4000" b="1" dirty="0">
                <a:solidFill>
                  <a:srgbClr val="0033A0"/>
                </a:solidFill>
                <a:cs typeface="Arial"/>
              </a:rPr>
              <a:t> scattering rate</a:t>
            </a:r>
          </a:p>
        </p:txBody>
      </p:sp>
      <p:pic>
        <p:nvPicPr>
          <p:cNvPr id="3" name="Picture 2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4C790C03-AFC6-35BB-FAC6-58D6D53D8C2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867" t="7256" r="8278" b="2997"/>
          <a:stretch/>
        </p:blipFill>
        <p:spPr>
          <a:xfrm>
            <a:off x="2822690" y="1291719"/>
            <a:ext cx="6074860" cy="3826686"/>
          </a:xfrm>
          <a:prstGeom prst="rect">
            <a:avLst/>
          </a:prstGeom>
        </p:spPr>
      </p:pic>
      <p:sp>
        <p:nvSpPr>
          <p:cNvPr id="8" name="TextBox 1">
            <a:extLst>
              <a:ext uri="{FF2B5EF4-FFF2-40B4-BE49-F238E27FC236}">
                <a16:creationId xmlns:a16="http://schemas.microsoft.com/office/drawing/2014/main" id="{EC8E843D-9455-9CF4-7B57-601A777810C9}"/>
              </a:ext>
            </a:extLst>
          </p:cNvPr>
          <p:cNvSpPr txBox="1"/>
          <p:nvPr/>
        </p:nvSpPr>
        <p:spPr>
          <a:xfrm>
            <a:off x="263068" y="5341664"/>
            <a:ext cx="11783121" cy="84958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sz="1600"/>
              <a:t>Excellent agreement overall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ea typeface="+mn-lt"/>
                <a:cs typeface="+mn-lt"/>
              </a:rPr>
              <a:t>May need to increase statistics for better agreement at s ≈ 40 m and s ≈ 60 m</a:t>
            </a:r>
          </a:p>
          <a:p>
            <a:pPr marL="742950" lvl="1" indent="-285750">
              <a:buFont typeface="Courier New"/>
              <a:buChar char="o"/>
            </a:pPr>
            <a:r>
              <a:rPr lang="en-US" sz="1600">
                <a:ea typeface="+mn-lt"/>
                <a:cs typeface="+mn-lt"/>
              </a:rPr>
              <a:t>At such locations, the minimum momentum aperture was recorded</a:t>
            </a: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B37F13-162B-96C4-7AF2-AB04B8756C85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48C5326-AD4A-5CBB-ED52-68A64D42B5FF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7089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624F5-81BC-8619-AE33-BC8EE45D1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CCC6A768-5C15-5206-895B-3E7BF2EA2E1C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20974AE5-ED02-F1FF-BDB1-D1FFB1AFE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F3CA316-740F-BDFC-7A82-B4F804538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030085B-FEE3-4A44-F1A8-723BB71B735C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  <a:cs typeface="Arial"/>
              </a:rPr>
              <a:t>DAFNE: Touschek scattering </a:t>
            </a:r>
            <a:r>
              <a:rPr lang="it-IT" sz="4000" b="1" dirty="0" err="1">
                <a:solidFill>
                  <a:srgbClr val="0033A0"/>
                </a:solidFill>
                <a:cs typeface="Arial"/>
              </a:rPr>
              <a:t>loss</a:t>
            </a:r>
            <a:r>
              <a:rPr lang="it-IT" sz="4000" b="1" dirty="0">
                <a:solidFill>
                  <a:srgbClr val="0033A0"/>
                </a:solidFill>
                <a:cs typeface="Arial"/>
              </a:rPr>
              <a:t> </a:t>
            </a:r>
            <a:r>
              <a:rPr lang="it-IT" sz="4000" b="1" dirty="0" err="1">
                <a:solidFill>
                  <a:srgbClr val="0033A0"/>
                </a:solidFill>
                <a:cs typeface="Arial"/>
              </a:rPr>
              <a:t>map</a:t>
            </a:r>
            <a:endParaRPr lang="it-IT" sz="4000" b="1" dirty="0">
              <a:solidFill>
                <a:srgbClr val="0033A0"/>
              </a:solidFill>
              <a:cs typeface="Arial"/>
            </a:endParaRPr>
          </a:p>
        </p:txBody>
      </p:sp>
      <p:pic>
        <p:nvPicPr>
          <p:cNvPr id="5" name="Picture 4" descr="A graph of a red line&#10;&#10;AI-generated content may be incorrect.">
            <a:extLst>
              <a:ext uri="{FF2B5EF4-FFF2-40B4-BE49-F238E27FC236}">
                <a16:creationId xmlns:a16="http://schemas.microsoft.com/office/drawing/2014/main" id="{784C3F5C-7133-F5E8-3465-92CAB448A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4171" y="1016818"/>
            <a:ext cx="9080173" cy="3740281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E83E2DD9-B43A-C890-08F0-8C51AF04B7FF}"/>
              </a:ext>
            </a:extLst>
          </p:cNvPr>
          <p:cNvSpPr txBox="1"/>
          <p:nvPr/>
        </p:nvSpPr>
        <p:spPr>
          <a:xfrm>
            <a:off x="197883" y="5119908"/>
            <a:ext cx="11786886" cy="92333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A ~1-hour </a:t>
            </a:r>
            <a:r>
              <a:rPr lang="en-US" err="1">
                <a:ea typeface="+mn-lt"/>
                <a:cs typeface="+mn-lt"/>
              </a:rPr>
              <a:t>Touschek</a:t>
            </a:r>
            <a:r>
              <a:rPr lang="en-US">
                <a:ea typeface="+mn-lt"/>
                <a:cs typeface="+mn-lt"/>
              </a:rPr>
              <a:t> lifetime with fully retracted scrapers is in line with expectations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Tracking beyond 1000 turns may be needed for a more accurate </a:t>
            </a:r>
            <a:r>
              <a:rPr lang="en-US" err="1">
                <a:ea typeface="+mn-lt"/>
                <a:cs typeface="+mn-lt"/>
              </a:rPr>
              <a:t>Touschek</a:t>
            </a:r>
            <a:r>
              <a:rPr lang="en-US">
                <a:ea typeface="+mn-lt"/>
                <a:cs typeface="+mn-lt"/>
              </a:rPr>
              <a:t> lifetime estimate, as some particles were still being lost in the final simulated turns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426984B-97E8-E206-EB15-F2EE9AC14714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57AE317-4406-A403-7AEF-4E844A5DECC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5716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2F093-D913-EE6E-A936-DEA43D04F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4AE37BA5-4343-0C38-5EE9-F294B9F6417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E05F8AAA-F2BF-9FEB-B8AF-90BB417D395C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AC14D323-A6A2-4DAA-27E7-76E40348D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5DDDA28-2183-4E9D-DEB4-C27CB32D7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215B50A-8190-F598-949C-502CE534175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3652C98-9999-24F7-4C0D-9E491810873F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E60C4CE-6C67-3D7C-5FAC-6EAC1949A94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DAA5B6D-EE75-EC4B-C8BF-19CEBEC55F99}"/>
              </a:ext>
            </a:extLst>
          </p:cNvPr>
          <p:cNvSpPr txBox="1"/>
          <p:nvPr/>
        </p:nvSpPr>
        <p:spPr>
          <a:xfrm>
            <a:off x="957986" y="1089413"/>
            <a:ext cx="109017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Theory snapshot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Monte Carlo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of 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MC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vs.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Piwinski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formula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Xsuite-based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Touschek scattering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simulations</a:t>
            </a: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First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application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: DAFNE p-ring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Outlook and </a:t>
            </a:r>
            <a:r>
              <a:rPr lang="it-IT" sz="2400" dirty="0" err="1">
                <a:solidFill>
                  <a:srgbClr val="0033A0"/>
                </a:solidFill>
              </a:rPr>
              <a:t>next</a:t>
            </a:r>
            <a:r>
              <a:rPr lang="it-IT" sz="2400" dirty="0">
                <a:solidFill>
                  <a:srgbClr val="0033A0"/>
                </a:solidFill>
              </a:rPr>
              <a:t>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711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2B429-AEB5-D866-3F5B-14F899C4A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6F5B356-9C9E-7BA0-5595-740E031D9F6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4EAF3A0F-F763-4C64-E930-74D175AB3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A271723-92ED-6A86-6427-C469FC01F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387B9D-D4AF-2D16-068D-EF5E538A477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Outlook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71CEB9-36F4-7F07-43B4-222EB0D6E1B8}"/>
              </a:ext>
            </a:extLst>
          </p:cNvPr>
          <p:cNvSpPr txBox="1"/>
          <p:nvPr/>
        </p:nvSpPr>
        <p:spPr>
          <a:xfrm>
            <a:off x="181034" y="943916"/>
            <a:ext cx="11893572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A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routine to simulate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has been developed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Based on the work by A. Xiao and M. Borland (ELEGANT implementation)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Validated vs. the well-established Piwinski formula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routine has been tested for the first time on the DAFNE p-ring</a:t>
            </a:r>
          </a:p>
          <a:p>
            <a:pPr marL="742950" lvl="1" indent="-285750">
              <a:buFont typeface="Courier New"/>
              <a:buChar char="o"/>
            </a:pP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lifetime from simulation is in line with expectations</a:t>
            </a:r>
          </a:p>
        </p:txBody>
      </p:sp>
      <p:sp>
        <p:nvSpPr>
          <p:cNvPr id="5" name="CasellaDiTesto 3">
            <a:extLst>
              <a:ext uri="{FF2B5EF4-FFF2-40B4-BE49-F238E27FC236}">
                <a16:creationId xmlns:a16="http://schemas.microsoft.com/office/drawing/2014/main" id="{FF519A3E-3671-9528-8796-8FF83C2EFCD1}"/>
              </a:ext>
            </a:extLst>
          </p:cNvPr>
          <p:cNvSpPr txBox="1"/>
          <p:nvPr/>
        </p:nvSpPr>
        <p:spPr>
          <a:xfrm>
            <a:off x="259882" y="3074759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Next steps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A6FFFA-57D7-A247-0E22-7240259E331C}"/>
              </a:ext>
            </a:extLst>
          </p:cNvPr>
          <p:cNvSpPr txBox="1"/>
          <p:nvPr/>
        </p:nvSpPr>
        <p:spPr>
          <a:xfrm>
            <a:off x="259591" y="3889792"/>
            <a:ext cx="11893572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Perform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simulations on other machines: </a:t>
            </a:r>
            <a:r>
              <a:rPr lang="en-US" err="1">
                <a:cs typeface="Arial"/>
              </a:rPr>
              <a:t>SuperKEKB</a:t>
            </a:r>
            <a:r>
              <a:rPr lang="en-US">
                <a:cs typeface="Arial"/>
              </a:rPr>
              <a:t>, FCC-ee</a:t>
            </a:r>
          </a:p>
          <a:p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Xsuite-BDSIM benchmark with measured data at DAFNE ?</a:t>
            </a:r>
            <a:endParaRPr lang="en-US"/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Lifetime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Background rates at DAFNE luminometer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DD8A82B-5CE7-19B3-327B-7C6B67EBAC9C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6CCC73F8-BE34-E659-107C-909634296E4B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620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89DF5C55-AED3-8F4B-2D79-484F86A7893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0CCF690-F894-C930-D194-BAE87484FB58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2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you!</a:t>
            </a:r>
            <a:endParaRPr kumimoji="0" lang="en-GB" sz="5200" b="1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978849-1AD0-1C01-9514-5D4311B7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25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6355F85-CE34-74D9-6944-D4CD16F8B164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BBFD24E-93B9-E658-93F8-96CDCE947F4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546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0428C-4C29-7E66-A1BC-5DD960C7D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6D129DB2-1153-41F3-C02C-1309738AA0F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468CC26-7286-54AA-6BA4-A61BD893D6E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0C489130-B02F-2755-182B-B1B2194B0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5E4CDD5-97CD-AAC2-9EE8-84D8077D0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7EF41FD-353C-7049-756D-D75CEB53CEE3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0A876EE-6AC3-4112-D462-2AB54F99404D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6C9F2D5-7BA1-E288-B95D-A7DD44E1600D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11A347F-7823-2BC4-F488-A7980FB740EF}"/>
              </a:ext>
            </a:extLst>
          </p:cNvPr>
          <p:cNvSpPr txBox="1"/>
          <p:nvPr/>
        </p:nvSpPr>
        <p:spPr>
          <a:xfrm>
            <a:off x="957986" y="1089413"/>
            <a:ext cx="109017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Theory snapshot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Monte Carlo </a:t>
            </a:r>
            <a:r>
              <a:rPr lang="it-IT" sz="2400" dirty="0" err="1">
                <a:solidFill>
                  <a:srgbClr val="0033A0"/>
                </a:solidFill>
              </a:rPr>
              <a:t>simulation</a:t>
            </a:r>
            <a:r>
              <a:rPr lang="it-IT" sz="2400" dirty="0">
                <a:solidFill>
                  <a:srgbClr val="0033A0"/>
                </a:solidFill>
              </a:rPr>
              <a:t> of 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MC </a:t>
            </a:r>
            <a:r>
              <a:rPr lang="it-IT" sz="2400" dirty="0" err="1">
                <a:solidFill>
                  <a:srgbClr val="0033A0"/>
                </a:solidFill>
              </a:rPr>
              <a:t>simulation</a:t>
            </a:r>
            <a:r>
              <a:rPr lang="it-IT" sz="2400" dirty="0">
                <a:solidFill>
                  <a:srgbClr val="0033A0"/>
                </a:solidFill>
              </a:rPr>
              <a:t> vs. </a:t>
            </a:r>
            <a:r>
              <a:rPr lang="it-IT" sz="2400" dirty="0" err="1">
                <a:solidFill>
                  <a:srgbClr val="0033A0"/>
                </a:solidFill>
              </a:rPr>
              <a:t>Piwinski</a:t>
            </a:r>
            <a:r>
              <a:rPr lang="it-IT" sz="2400" dirty="0">
                <a:solidFill>
                  <a:srgbClr val="0033A0"/>
                </a:solidFill>
              </a:rPr>
              <a:t> formula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33A0"/>
                </a:solidFill>
              </a:rPr>
              <a:t>Xsuite-based</a:t>
            </a:r>
            <a:r>
              <a:rPr lang="it-IT" sz="2400" dirty="0">
                <a:solidFill>
                  <a:srgbClr val="0033A0"/>
                </a:solidFill>
              </a:rPr>
              <a:t> Touschek scattering </a:t>
            </a:r>
            <a:r>
              <a:rPr lang="it-IT" sz="2400" dirty="0" err="1">
                <a:solidFill>
                  <a:srgbClr val="0033A0"/>
                </a:solidFill>
              </a:rPr>
              <a:t>simulations</a:t>
            </a:r>
            <a:endParaRPr lang="it-IT" sz="2400" dirty="0">
              <a:solidFill>
                <a:srgbClr val="0033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First </a:t>
            </a:r>
            <a:r>
              <a:rPr lang="it-IT" sz="2400" dirty="0" err="1">
                <a:solidFill>
                  <a:srgbClr val="0033A0"/>
                </a:solidFill>
              </a:rPr>
              <a:t>application</a:t>
            </a:r>
            <a:r>
              <a:rPr lang="it-IT" sz="2400" dirty="0">
                <a:solidFill>
                  <a:srgbClr val="0033A0"/>
                </a:solidFill>
              </a:rPr>
              <a:t>: DAFNE p-ring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Outlook and </a:t>
            </a:r>
            <a:r>
              <a:rPr lang="it-IT" sz="2400" dirty="0" err="1">
                <a:solidFill>
                  <a:srgbClr val="0033A0"/>
                </a:solidFill>
              </a:rPr>
              <a:t>next</a:t>
            </a:r>
            <a:r>
              <a:rPr lang="it-IT" sz="2400" dirty="0">
                <a:solidFill>
                  <a:srgbClr val="0033A0"/>
                </a:solidFill>
              </a:rPr>
              <a:t>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9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8F176-2D00-F708-AA47-6515E2749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6E34E72C-1437-B314-D3C8-05388980C8F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67EE6026-BBB0-14D2-6517-A0C767B6090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2C38286C-B7F8-18DA-B7AB-386E7F57F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44EE9C8-AAE5-622B-B60E-47787B1EA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65703C-8F74-0131-49BC-961574B52B0B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4A82007-C5A9-0B94-1DAA-D67E15428951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E3BC06-3095-C069-8587-477A01BEE9DA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AB3CF8A-0F0C-4CE6-D693-5F09486F4182}"/>
              </a:ext>
            </a:extLst>
          </p:cNvPr>
          <p:cNvSpPr txBox="1"/>
          <p:nvPr/>
        </p:nvSpPr>
        <p:spPr>
          <a:xfrm>
            <a:off x="957986" y="1089413"/>
            <a:ext cx="109017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Theory snapshot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Monte Carlo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of 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MC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vs.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Piwinski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formula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Xsuite-based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Touschek scattering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simulations</a:t>
            </a: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First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application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: DAFNE p-ring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Outlook and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next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987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63249-3702-FE6C-471F-B94B43937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BAA19F9E-944D-7A31-BC08-45A7B3E9E080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59CCCB97-AACF-8BA4-B787-BBE4A3A2F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5E0E83-7F7D-6DCC-95B8-AA49CB59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5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169AA9-68F9-05E8-C5CA-C5FCE7F93F95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FD552F-7FBB-8094-2086-B3A93E41C10E}"/>
              </a:ext>
            </a:extLst>
          </p:cNvPr>
          <p:cNvSpPr txBox="1"/>
          <p:nvPr/>
        </p:nvSpPr>
        <p:spPr>
          <a:xfrm>
            <a:off x="89646" y="1066800"/>
            <a:ext cx="11851341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err="1">
                <a:cs typeface="Arial"/>
              </a:rPr>
              <a:t>Touschek</a:t>
            </a:r>
            <a:r>
              <a:rPr lang="en-US" b="1">
                <a:cs typeface="Arial"/>
              </a:rPr>
              <a:t> scattering</a:t>
            </a:r>
            <a:r>
              <a:rPr lang="en-US">
                <a:cs typeface="Arial"/>
              </a:rPr>
              <a:t>: Coulomb collision between relativistic electrons (or positrons) within a particle beam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Causes sudden energy change in scattered particles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is a </a:t>
            </a:r>
            <a:r>
              <a:rPr lang="en-US" b="1">
                <a:cs typeface="Arial"/>
              </a:rPr>
              <a:t>relativistic effect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Momentum transfer from transverse to longitudinal plane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In lab. frame, transfer is amplified by Lorentz factor γ</a:t>
            </a: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causes </a:t>
            </a:r>
            <a:r>
              <a:rPr lang="en-US" b="1">
                <a:cs typeface="Arial"/>
              </a:rPr>
              <a:t>beam losses</a:t>
            </a:r>
            <a:r>
              <a:rPr lang="en-US">
                <a:cs typeface="Arial"/>
              </a:rPr>
              <a:t> if: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Energy deviation exceeds RF acceptance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Off-energy orbit/oscillation exceeds the dynamic/physical aperture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may lead to: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FF0000"/>
                </a:solidFill>
                <a:cs typeface="Arial"/>
              </a:rPr>
              <a:t>Beam lifetime reduction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FF0000"/>
                </a:solidFill>
                <a:cs typeface="Arial"/>
              </a:rPr>
              <a:t>Beam backgrounds</a:t>
            </a:r>
          </a:p>
        </p:txBody>
      </p:sp>
      <p:pic>
        <p:nvPicPr>
          <p:cNvPr id="5" name="Picture 4" descr="touschek_scattering_illustration.png">
            <a:extLst>
              <a:ext uri="{FF2B5EF4-FFF2-40B4-BE49-F238E27FC236}">
                <a16:creationId xmlns:a16="http://schemas.microsoft.com/office/drawing/2014/main" id="{6B78ADC7-0448-CCFD-59F9-EF828FA1C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5312" y="1856251"/>
            <a:ext cx="3709399" cy="2666037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0B1975B-D260-0EB3-FDB0-EBAE8AAA2884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4B5FE6F-9C8D-9A62-EE33-AB219D421F23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5194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70301-62D1-EF3C-B650-A57BD7A51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1414103-4EF4-10AB-D7C5-8E48EA45E804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4051476-FFA6-7F28-F46C-1315CF952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3934F4C-5345-60B0-ACFD-0365AC0D5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6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A9EA1D7-CD63-BDF7-DD1B-1794C3AFAC51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theory snapshot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E98CB8-EBF2-7EB3-67FE-6BA54CB1B89D}"/>
              </a:ext>
            </a:extLst>
          </p:cNvPr>
          <p:cNvSpPr txBox="1"/>
          <p:nvPr/>
        </p:nvSpPr>
        <p:spPr>
          <a:xfrm>
            <a:off x="89646" y="1066800"/>
            <a:ext cx="1185134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In center-of-mass (</a:t>
            </a:r>
            <a:r>
              <a:rPr lang="en-US" err="1">
                <a:solidFill>
                  <a:srgbClr val="000000"/>
                </a:solidFill>
                <a:ea typeface="+mn-lt"/>
                <a:cs typeface="+mn-lt"/>
              </a:rPr>
              <a:t>c.m.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) system: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Scattering probability into solid angle </a:t>
            </a:r>
            <a:r>
              <a:rPr lang="en-US" err="1">
                <a:solidFill>
                  <a:srgbClr val="000000"/>
                </a:solidFill>
                <a:ea typeface="+mn-lt"/>
                <a:cs typeface="+mn-lt"/>
              </a:rPr>
              <a:t>dΩ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⁎ given by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Møller differential cross section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:</a:t>
            </a:r>
            <a:endParaRPr lang="en-US"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3C2D1A-5275-2821-C45C-740E67B6C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086" y="1856839"/>
            <a:ext cx="5878210" cy="806950"/>
          </a:xfrm>
          <a:prstGeom prst="rect">
            <a:avLst/>
          </a:prstGeom>
          <a:ln w="28575">
            <a:solidFill>
              <a:srgbClr val="4472C4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21FD79-15FF-94D1-8CC2-70258177180C}"/>
              </a:ext>
            </a:extLst>
          </p:cNvPr>
          <p:cNvSpPr txBox="1"/>
          <p:nvPr/>
        </p:nvSpPr>
        <p:spPr>
          <a:xfrm>
            <a:off x="1061662" y="2782584"/>
            <a:ext cx="24829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re: classical electron radius</a:t>
            </a:r>
          </a:p>
          <a:p>
            <a:r>
              <a:rPr lang="en-US" sz="1400">
                <a:cs typeface="Arial"/>
              </a:rPr>
              <a:t>Θ*: scattering angle</a:t>
            </a:r>
            <a:endParaRPr lang="en-US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7F81AE-C2C8-2834-AB92-832F1158F22B}"/>
              </a:ext>
            </a:extLst>
          </p:cNvPr>
          <p:cNvSpPr txBox="1"/>
          <p:nvPr/>
        </p:nvSpPr>
        <p:spPr>
          <a:xfrm>
            <a:off x="6282647" y="2900738"/>
            <a:ext cx="40617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NOTE: starred quantities are in the </a:t>
            </a:r>
            <a:r>
              <a:rPr lang="en-US" sz="1400" err="1">
                <a:solidFill>
                  <a:srgbClr val="FF0000"/>
                </a:solidFill>
              </a:rPr>
              <a:t>c.m.</a:t>
            </a:r>
            <a:r>
              <a:rPr lang="en-US" sz="1400">
                <a:solidFill>
                  <a:srgbClr val="FF0000"/>
                </a:solidFill>
              </a:rPr>
              <a:t> system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40F40D-06E8-8179-886D-BC4CC5A1D01C}"/>
              </a:ext>
            </a:extLst>
          </p:cNvPr>
          <p:cNvSpPr txBox="1"/>
          <p:nvPr/>
        </p:nvSpPr>
        <p:spPr>
          <a:xfrm>
            <a:off x="89646" y="3575406"/>
            <a:ext cx="1185134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33A0"/>
                </a:solidFill>
                <a:ea typeface="+mn-lt"/>
                <a:cs typeface="+mn-lt"/>
              </a:rPr>
              <a:t>Total </a:t>
            </a:r>
            <a:r>
              <a:rPr lang="en-US" b="1" err="1">
                <a:solidFill>
                  <a:srgbClr val="0033A0"/>
                </a:solidFill>
                <a:ea typeface="+mn-lt"/>
                <a:cs typeface="+mn-lt"/>
              </a:rPr>
              <a:t>Touschek</a:t>
            </a:r>
            <a:r>
              <a:rPr lang="en-US" b="1">
                <a:solidFill>
                  <a:srgbClr val="0033A0"/>
                </a:solidFill>
                <a:ea typeface="+mn-lt"/>
                <a:cs typeface="+mn-lt"/>
              </a:rPr>
              <a:t> scattering rate R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 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- obtained by integrating: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Møller cross section over all possible scattering angles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Phase space distribution of all particles in the bunch</a:t>
            </a:r>
          </a:p>
        </p:txBody>
      </p:sp>
      <p:pic>
        <p:nvPicPr>
          <p:cNvPr id="13" name="Picture 12" descr="A black text with a white background&#10;&#10;AI-generated content may be incorrect.">
            <a:extLst>
              <a:ext uri="{FF2B5EF4-FFF2-40B4-BE49-F238E27FC236}">
                <a16:creationId xmlns:a16="http://schemas.microsoft.com/office/drawing/2014/main" id="{F9DBD743-6FC9-9E88-30D8-1CE180D37D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7761" y="4714823"/>
            <a:ext cx="2686478" cy="664716"/>
          </a:xfrm>
          <a:prstGeom prst="rect">
            <a:avLst/>
          </a:prstGeom>
          <a:ln w="28575">
            <a:solidFill>
              <a:srgbClr val="4472C4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906040-1462-162A-8F96-0A2CA27D29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2015" y="4782459"/>
            <a:ext cx="3838575" cy="4095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BB9F52-91E5-D1D1-9FB0-536D8686FC0D}"/>
              </a:ext>
            </a:extLst>
          </p:cNvPr>
          <p:cNvSpPr txBox="1"/>
          <p:nvPr/>
        </p:nvSpPr>
        <p:spPr>
          <a:xfrm>
            <a:off x="3542872" y="2780872"/>
            <a:ext cx="2743200" cy="5595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875"/>
              </a:lnSpc>
            </a:pPr>
            <a:r>
              <a:rPr lang="en-US" sz="1400">
                <a:cs typeface="Segoe UI"/>
              </a:rPr>
              <a:t>γ*: Lorentz gamma factor​</a:t>
            </a:r>
          </a:p>
          <a:p>
            <a:pPr>
              <a:lnSpc>
                <a:spcPts val="1875"/>
              </a:lnSpc>
            </a:pPr>
            <a:r>
              <a:rPr lang="en-US" sz="1400">
                <a:cs typeface="Segoe UI"/>
              </a:rPr>
              <a:t>β*: Lorentz beta factor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80F56-34E2-195A-00D9-5CFEE02F06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7795" y="2009400"/>
            <a:ext cx="1924050" cy="3905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134F53D-6EA0-79A3-1F89-438971AEC90C}"/>
              </a:ext>
            </a:extLst>
          </p:cNvPr>
          <p:cNvSpPr txBox="1"/>
          <p:nvPr/>
        </p:nvSpPr>
        <p:spPr>
          <a:xfrm>
            <a:off x="1061662" y="5565168"/>
            <a:ext cx="312505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v: particle velocity after scattering</a:t>
            </a:r>
          </a:p>
          <a:p>
            <a:r>
              <a:rPr lang="en-US" sz="1400">
                <a:cs typeface="Arial"/>
              </a:rPr>
              <a:t>σ: total Møller cross</a:t>
            </a:r>
            <a:r>
              <a:rPr lang="en-US" sz="1400">
                <a:solidFill>
                  <a:srgbClr val="000000"/>
                </a:solidFill>
                <a:cs typeface="Arial"/>
              </a:rPr>
              <a:t> section</a:t>
            </a:r>
            <a:endParaRPr lang="en-US">
              <a:solidFill>
                <a:srgbClr val="000000"/>
              </a:solidFill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1A1D49-FAE9-222F-4331-F13826372771}"/>
              </a:ext>
            </a:extLst>
          </p:cNvPr>
          <p:cNvSpPr txBox="1"/>
          <p:nvPr/>
        </p:nvSpPr>
        <p:spPr>
          <a:xfrm>
            <a:off x="4186718" y="5565167"/>
            <a:ext cx="312505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ρ: phase-space density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ACDE97C9-B0F8-D554-386D-AB9A4853490B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8D504B99-7008-653A-925E-A1D97E72C3F7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655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ACC3F-6325-B1D4-0232-DC3027AAB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B9329DCD-A792-0DE6-9803-ACF0EB4B7D2C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78FCDEE1-EDC5-1F0D-0A75-D27F76759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DB6CC75-D2D9-7FD3-C6DB-5685A1450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7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F9AC794-ECEC-1113-8017-F205545AE8C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theory snapshot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7CEAD5-71D8-8C0A-A937-CFCEADB8E850}"/>
              </a:ext>
            </a:extLst>
          </p:cNvPr>
          <p:cNvSpPr txBox="1"/>
          <p:nvPr/>
        </p:nvSpPr>
        <p:spPr>
          <a:xfrm>
            <a:off x="176058" y="1056296"/>
            <a:ext cx="11851341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0000"/>
                </a:solidFill>
                <a:ea typeface="+mn-lt"/>
                <a:cs typeface="+mn-lt"/>
              </a:rPr>
              <a:t>Total </a:t>
            </a:r>
            <a:r>
              <a:rPr lang="en-US" b="1" err="1">
                <a:solidFill>
                  <a:srgbClr val="000000"/>
                </a:solidFill>
                <a:ea typeface="+mn-lt"/>
                <a:cs typeface="+mn-lt"/>
              </a:rPr>
              <a:t>Touschek</a:t>
            </a:r>
            <a:r>
              <a:rPr lang="en-US" b="1">
                <a:solidFill>
                  <a:srgbClr val="000000"/>
                </a:solidFill>
                <a:ea typeface="+mn-lt"/>
                <a:cs typeface="+mn-lt"/>
              </a:rPr>
              <a:t> scattering rate R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: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0000"/>
                </a:solidFill>
                <a:ea typeface="+mn-lt"/>
                <a:cs typeface="+mn-lt"/>
              </a:rPr>
              <a:t>Piwinski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 made a detailed evaluation of the above equation for </a:t>
            </a:r>
            <a:r>
              <a:rPr lang="en-US" i="1">
                <a:solidFill>
                  <a:srgbClr val="000000"/>
                </a:solidFill>
                <a:ea typeface="+mn-lt"/>
                <a:cs typeface="+mn-lt"/>
              </a:rPr>
              <a:t>R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 for a Gaussian-distributed bunch:</a:t>
            </a:r>
          </a:p>
        </p:txBody>
      </p:sp>
      <p:pic>
        <p:nvPicPr>
          <p:cNvPr id="13" name="Picture 12" descr="A black text with a white background&#10;&#10;AI-generated content may be incorrect.">
            <a:extLst>
              <a:ext uri="{FF2B5EF4-FFF2-40B4-BE49-F238E27FC236}">
                <a16:creationId xmlns:a16="http://schemas.microsoft.com/office/drawing/2014/main" id="{AD2224B3-2E76-535C-334E-4A51A0E82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7714" y="1495940"/>
            <a:ext cx="2686478" cy="6647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97085B-438A-E299-75DA-033CE81B12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1968" y="1563576"/>
            <a:ext cx="3838575" cy="409575"/>
          </a:xfrm>
          <a:prstGeom prst="rect">
            <a:avLst/>
          </a:prstGeom>
        </p:spPr>
      </p:pic>
      <p:pic>
        <p:nvPicPr>
          <p:cNvPr id="5" name="Picture 4" descr="Piwinski_rate_equation.png">
            <a:extLst>
              <a:ext uri="{FF2B5EF4-FFF2-40B4-BE49-F238E27FC236}">
                <a16:creationId xmlns:a16="http://schemas.microsoft.com/office/drawing/2014/main" id="{25384259-A4F9-E025-7E21-2A02F12ED1C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11" t="31022" r="40122" b="30292"/>
          <a:stretch/>
        </p:blipFill>
        <p:spPr>
          <a:xfrm>
            <a:off x="526329" y="5120877"/>
            <a:ext cx="9142164" cy="833591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F84227-E4A2-123A-E9C0-E7A0DCFDAE23}"/>
              </a:ext>
            </a:extLst>
          </p:cNvPr>
          <p:cNvSpPr txBox="1"/>
          <p:nvPr/>
        </p:nvSpPr>
        <p:spPr>
          <a:xfrm>
            <a:off x="9770424" y="5218989"/>
            <a:ext cx="22317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0033A0"/>
                </a:solidFill>
                <a:cs typeface="Arial"/>
              </a:rPr>
              <a:t>Piwinski </a:t>
            </a:r>
            <a:r>
              <a:rPr lang="en-US" b="1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 b="1">
                <a:solidFill>
                  <a:srgbClr val="0033A0"/>
                </a:solidFill>
                <a:cs typeface="Arial"/>
              </a:rPr>
              <a:t> scattering rate</a:t>
            </a:r>
          </a:p>
        </p:txBody>
      </p:sp>
      <p:pic>
        <p:nvPicPr>
          <p:cNvPr id="3" name="Picture 2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24E89E97-1EC2-0998-A9CE-C4ED7A3250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0336" y="2947933"/>
            <a:ext cx="4337621" cy="191249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33663FF-F586-B206-3933-FCA979FAEF09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4CC2C4B-7B77-0D9C-DCAA-0F3649DC07A6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8212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5F46E-B787-4890-E1F8-DE2DB123C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46FC9411-ACBB-4BB6-92C1-E10B157CE79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D71699D8-2B4F-A9E1-F1DE-AB3BF2612EB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C2D02B90-5C3A-5066-F715-2DAD0F97E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EEF23B5-18DD-CDF0-462A-B8BD629C1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9781505-036A-D915-D920-BB897C111DA5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AA96637-BAEC-A7B7-5468-7286C59E4760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266AD69-48D1-FA10-7E5F-082BCEAAF7CC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34C02D1-5FE7-397B-FABD-C463F1D87B08}"/>
              </a:ext>
            </a:extLst>
          </p:cNvPr>
          <p:cNvSpPr txBox="1"/>
          <p:nvPr/>
        </p:nvSpPr>
        <p:spPr>
          <a:xfrm>
            <a:off x="957986" y="1089413"/>
            <a:ext cx="1090173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Theory snapshot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Monte Carlo </a:t>
            </a:r>
            <a:r>
              <a:rPr lang="it-IT" sz="2400" dirty="0" err="1">
                <a:solidFill>
                  <a:srgbClr val="0033A0"/>
                </a:solidFill>
              </a:rPr>
              <a:t>simulation</a:t>
            </a:r>
            <a:r>
              <a:rPr lang="it-IT" sz="2400" dirty="0">
                <a:solidFill>
                  <a:srgbClr val="0033A0"/>
                </a:solidFill>
              </a:rPr>
              <a:t> of 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/>
                </a:solidFill>
              </a:rPr>
              <a:t>MC </a:t>
            </a:r>
            <a:r>
              <a:rPr lang="it-IT" sz="2400" dirty="0" err="1">
                <a:solidFill>
                  <a:srgbClr val="0033A0"/>
                </a:solidFill>
              </a:rPr>
              <a:t>simulation</a:t>
            </a:r>
            <a:r>
              <a:rPr lang="it-IT" sz="2400" dirty="0">
                <a:solidFill>
                  <a:srgbClr val="0033A0"/>
                </a:solidFill>
              </a:rPr>
              <a:t> vs. </a:t>
            </a:r>
            <a:r>
              <a:rPr lang="it-IT" sz="2400" dirty="0" err="1">
                <a:solidFill>
                  <a:srgbClr val="0033A0"/>
                </a:solidFill>
              </a:rPr>
              <a:t>Piwinski</a:t>
            </a:r>
            <a:r>
              <a:rPr lang="it-IT" sz="2400" dirty="0">
                <a:solidFill>
                  <a:srgbClr val="0033A0"/>
                </a:solidFill>
              </a:rPr>
              <a:t> formula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33A0"/>
                </a:solidFill>
              </a:rPr>
              <a:t>Xsuite-based</a:t>
            </a:r>
            <a:r>
              <a:rPr lang="it-IT" sz="2400" dirty="0">
                <a:solidFill>
                  <a:srgbClr val="0033A0"/>
                </a:solidFill>
              </a:rPr>
              <a:t> Touschek scattering </a:t>
            </a:r>
            <a:r>
              <a:rPr lang="it-IT" sz="2400" dirty="0" err="1">
                <a:solidFill>
                  <a:srgbClr val="0033A0"/>
                </a:solidFill>
              </a:rPr>
              <a:t>simulations</a:t>
            </a:r>
            <a:endParaRPr lang="it-IT" sz="2400" dirty="0">
              <a:solidFill>
                <a:srgbClr val="0033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First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application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: DAFNE p-ring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Outlook and </a:t>
            </a:r>
            <a:r>
              <a:rPr lang="it-IT" sz="2400" dirty="0" err="1">
                <a:solidFill>
                  <a:srgbClr val="0033A0">
                    <a:alpha val="40000"/>
                  </a:srgbClr>
                </a:solidFill>
              </a:rPr>
              <a:t>next</a:t>
            </a:r>
            <a:r>
              <a:rPr lang="it-IT" sz="2400" dirty="0">
                <a:solidFill>
                  <a:srgbClr val="0033A0">
                    <a:alpha val="40000"/>
                  </a:srgbClr>
                </a:solidFill>
              </a:rPr>
              <a:t>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278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37064-DD9C-89F7-A8D4-6C39C128C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9FB90DE8-54B1-299B-1900-7FDD2C129E0B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539B2D79-288C-94A3-696C-7DA42FAAB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7D4A0AE-BC54-4CBC-7212-1BEC3D81C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12E22BA-42F1-A4F3-B589-6B4F153A6954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8D0933-245C-5CF2-1DDD-58B4303037CA}"/>
              </a:ext>
            </a:extLst>
          </p:cNvPr>
          <p:cNvSpPr txBox="1"/>
          <p:nvPr/>
        </p:nvSpPr>
        <p:spPr>
          <a:xfrm>
            <a:off x="231168" y="2114764"/>
            <a:ext cx="11746786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integral in Piwinski formula can be computed via Monte Carlo integration with N uniformly distributed random points in the n-dimensional volume V (if N is large enough):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average scattering rate for particles that results in momentum deviation 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δ</a:t>
            </a:r>
            <a:r>
              <a:rPr lang="en-US">
                <a:cs typeface="Arial"/>
              </a:rPr>
              <a:t> greater than a min. value </a:t>
            </a:r>
            <a:r>
              <a:rPr lang="en-US" err="1">
                <a:cs typeface="Arial"/>
              </a:rPr>
              <a:t>δm</a:t>
            </a:r>
            <a:r>
              <a:rPr lang="en-US">
                <a:cs typeface="Arial"/>
              </a:rPr>
              <a:t> is given by:</a:t>
            </a:r>
          </a:p>
        </p:txBody>
      </p:sp>
      <p:pic>
        <p:nvPicPr>
          <p:cNvPr id="6" name="Picture 5" descr="A math equation with a triangle and a triangle&#10;&#10;AI-generated content may be incorrect.">
            <a:extLst>
              <a:ext uri="{FF2B5EF4-FFF2-40B4-BE49-F238E27FC236}">
                <a16:creationId xmlns:a16="http://schemas.microsoft.com/office/drawing/2014/main" id="{0BA0D69F-BDAF-E677-E608-76C9FDA0F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597" y="2853534"/>
            <a:ext cx="1911850" cy="6639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8E5DB4F-F9EA-CA6E-0497-15432FC7FDF8}"/>
              </a:ext>
            </a:extLst>
          </p:cNvPr>
          <p:cNvSpPr txBox="1"/>
          <p:nvPr/>
        </p:nvSpPr>
        <p:spPr>
          <a:xfrm>
            <a:off x="231168" y="5565168"/>
            <a:ext cx="11224517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  <a:cs typeface="Arial"/>
              </a:rPr>
              <a:t>NOTE: starred quantities are in the </a:t>
            </a:r>
            <a:r>
              <a:rPr lang="en-US" sz="1400" err="1">
                <a:solidFill>
                  <a:srgbClr val="FF0000"/>
                </a:solidFill>
                <a:cs typeface="Arial"/>
              </a:rPr>
              <a:t>c.m.</a:t>
            </a:r>
            <a:r>
              <a:rPr lang="en-US" sz="1400">
                <a:solidFill>
                  <a:srgbClr val="FF0000"/>
                </a:solidFill>
                <a:cs typeface="Arial"/>
              </a:rPr>
              <a:t> system</a:t>
            </a:r>
            <a:endParaRPr lang="en-US" sz="1400">
              <a:solidFill>
                <a:srgbClr val="000000"/>
              </a:solidFill>
              <a:cs typeface="Arial"/>
            </a:endParaRPr>
          </a:p>
          <a:p>
            <a:r>
              <a:rPr lang="en-US" sz="1400">
                <a:solidFill>
                  <a:srgbClr val="FF0000"/>
                </a:solidFill>
                <a:cs typeface="Arial"/>
              </a:rPr>
              <a:t>NOTE: primed quantities mean "after scattering"</a:t>
            </a:r>
            <a:endParaRPr lang="en-US"/>
          </a:p>
          <a:p>
            <a:r>
              <a:rPr lang="en-US" sz="1400">
                <a:solidFill>
                  <a:srgbClr val="FF0000"/>
                </a:solidFill>
                <a:cs typeface="Arial"/>
              </a:rPr>
              <a:t>NOTE: when  </a:t>
            </a:r>
            <a:r>
              <a:rPr lang="en-US" sz="1400" err="1">
                <a:solidFill>
                  <a:srgbClr val="FF0000"/>
                </a:solidFill>
                <a:ea typeface="+mn-lt"/>
                <a:cs typeface="+mn-lt"/>
              </a:rPr>
              <a:t>δm</a:t>
            </a:r>
            <a:r>
              <a:rPr lang="en-US" sz="1400">
                <a:solidFill>
                  <a:srgbClr val="FF0000"/>
                </a:solidFill>
                <a:cs typeface="Arial"/>
              </a:rPr>
              <a:t> = </a:t>
            </a:r>
            <a:r>
              <a:rPr lang="en-US" sz="1400" err="1">
                <a:solidFill>
                  <a:srgbClr val="FF0000"/>
                </a:solidFill>
                <a:cs typeface="Arial"/>
              </a:rPr>
              <a:t>δa</a:t>
            </a:r>
            <a:r>
              <a:rPr lang="en-US" sz="1400">
                <a:solidFill>
                  <a:srgbClr val="FF0000"/>
                </a:solidFill>
                <a:cs typeface="Arial"/>
              </a:rPr>
              <a:t>, with </a:t>
            </a:r>
            <a:r>
              <a:rPr lang="en-US" sz="1400" err="1">
                <a:solidFill>
                  <a:srgbClr val="FF0000"/>
                </a:solidFill>
                <a:cs typeface="Arial"/>
              </a:rPr>
              <a:t>δa</a:t>
            </a:r>
            <a:r>
              <a:rPr lang="en-US" sz="1400">
                <a:solidFill>
                  <a:srgbClr val="FF0000"/>
                </a:solidFill>
                <a:cs typeface="Arial"/>
              </a:rPr>
              <a:t> being the local momentum acceptance, the above equation gives the </a:t>
            </a:r>
            <a:r>
              <a:rPr lang="en-US" sz="1400" err="1">
                <a:solidFill>
                  <a:srgbClr val="FF0000"/>
                </a:solidFill>
                <a:cs typeface="Arial"/>
              </a:rPr>
              <a:t>Touschek</a:t>
            </a:r>
            <a:r>
              <a:rPr lang="en-US" sz="1400">
                <a:solidFill>
                  <a:srgbClr val="FF0000"/>
                </a:solidFill>
                <a:cs typeface="Arial"/>
              </a:rPr>
              <a:t> beam loss rate</a:t>
            </a:r>
            <a:endParaRPr lang="en-US">
              <a:solidFill>
                <a:srgbClr val="FF0000"/>
              </a:solidFill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F9CD1A-31AF-AAF8-89D9-EEF5F3DAE52D}"/>
              </a:ext>
            </a:extLst>
          </p:cNvPr>
          <p:cNvSpPr txBox="1"/>
          <p:nvPr/>
        </p:nvSpPr>
        <p:spPr>
          <a:xfrm>
            <a:off x="1404134" y="4948719"/>
            <a:ext cx="218326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v*': particle velocity</a:t>
            </a:r>
          </a:p>
          <a:p>
            <a:r>
              <a:rPr lang="en-US" sz="1400">
                <a:cs typeface="Arial"/>
              </a:rPr>
              <a:t>γ: Lorentz gamma factor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FA4FCA-E3D9-1BC6-C1E4-84ADB4927E6C}"/>
              </a:ext>
            </a:extLst>
          </p:cNvPr>
          <p:cNvSpPr txBox="1"/>
          <p:nvPr/>
        </p:nvSpPr>
        <p:spPr>
          <a:xfrm>
            <a:off x="3715819" y="4948718"/>
            <a:ext cx="217655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err="1">
                <a:cs typeface="Arial"/>
              </a:rPr>
              <a:t>dσ</a:t>
            </a:r>
            <a:r>
              <a:rPr lang="en-US" sz="1400">
                <a:cs typeface="Arial"/>
              </a:rPr>
              <a:t>*'/</a:t>
            </a:r>
            <a:r>
              <a:rPr lang="en-US" sz="1400" err="1">
                <a:cs typeface="Arial"/>
              </a:rPr>
              <a:t>dΩ</a:t>
            </a:r>
            <a:r>
              <a:rPr lang="en-US" sz="1400">
                <a:cs typeface="Arial"/>
              </a:rPr>
              <a:t>*': Møller DCS</a:t>
            </a:r>
          </a:p>
          <a:p>
            <a:r>
              <a:rPr lang="en-US" sz="1400">
                <a:cs typeface="Arial"/>
              </a:rPr>
              <a:t>ρ: phase-space density</a:t>
            </a:r>
            <a:endParaRPr lang="en-US"/>
          </a:p>
        </p:txBody>
      </p:sp>
      <p:pic>
        <p:nvPicPr>
          <p:cNvPr id="15" name="Picture 14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9E31B7AE-964B-C9EF-8328-74459FAB6AD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574" r="518" b="1064"/>
          <a:stretch/>
        </p:blipFill>
        <p:spPr>
          <a:xfrm>
            <a:off x="1942189" y="4116298"/>
            <a:ext cx="5164245" cy="714984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ADA4063-398D-BAD1-4EFC-97853BAC2B1D}"/>
              </a:ext>
            </a:extLst>
          </p:cNvPr>
          <p:cNvSpPr txBox="1"/>
          <p:nvPr/>
        </p:nvSpPr>
        <p:spPr>
          <a:xfrm>
            <a:off x="7253254" y="4145586"/>
            <a:ext cx="274542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0033A0"/>
                </a:solidFill>
                <a:cs typeface="Arial"/>
              </a:rPr>
              <a:t>Monte Carlo       </a:t>
            </a:r>
            <a:r>
              <a:rPr lang="en-US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>
                <a:solidFill>
                  <a:srgbClr val="0033A0"/>
                </a:solidFill>
                <a:cs typeface="Arial"/>
              </a:rPr>
              <a:t> scattering rate </a:t>
            </a:r>
          </a:p>
        </p:txBody>
      </p:sp>
      <p:pic>
        <p:nvPicPr>
          <p:cNvPr id="21" name="Picture 20" descr="A close up of a document&#10;&#10;AI-generated content may be incorrect.">
            <a:extLst>
              <a:ext uri="{FF2B5EF4-FFF2-40B4-BE49-F238E27FC236}">
                <a16:creationId xmlns:a16="http://schemas.microsoft.com/office/drawing/2014/main" id="{4BE3D526-51D4-DC17-96A7-0E936A5A2C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0524" y="983802"/>
            <a:ext cx="4957176" cy="1131764"/>
          </a:xfrm>
          <a:prstGeom prst="rect">
            <a:avLst/>
          </a:prstGeom>
          <a:ln w="28575">
            <a:solidFill>
              <a:srgbClr val="FF0D0D"/>
            </a:solidFill>
          </a:ln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4E614E-9E65-52CF-B1DC-D5E9A99504A1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Xsuite-based simulations of </a:t>
            </a:r>
            <a:r>
              <a:rPr lang="en-US" sz="140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latin typeface="Arial"/>
              </a:rPr>
              <a:t> effect in DAFNE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233F5BB-AD6C-4FBF-C972-D6288BB0A0D8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26/03/2025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3F6FFF-C5AD-BDBA-A6EC-E0478DFA62D3}"/>
              </a:ext>
            </a:extLst>
          </p:cNvPr>
          <p:cNvSpPr txBox="1"/>
          <p:nvPr/>
        </p:nvSpPr>
        <p:spPr>
          <a:xfrm>
            <a:off x="5868273" y="4948718"/>
            <a:ext cx="414046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N: number of simulated scattering events</a:t>
            </a:r>
          </a:p>
          <a:p>
            <a:r>
              <a:rPr lang="en-US" sz="1400">
                <a:cs typeface="Arial"/>
              </a:rPr>
              <a:t>M: total number of scattered particles with </a:t>
            </a:r>
            <a:r>
              <a:rPr lang="en-US" sz="1400">
                <a:ea typeface="+mn-lt"/>
                <a:cs typeface="+mn-lt"/>
              </a:rPr>
              <a:t>δ&gt;</a:t>
            </a:r>
            <a:r>
              <a:rPr lang="en-US" sz="1400" err="1">
                <a:ea typeface="+mn-lt"/>
                <a:cs typeface="+mn-lt"/>
              </a:rPr>
              <a:t>δm</a:t>
            </a:r>
            <a:endParaRPr lang="en-US" err="1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12643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zato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2134</Words>
  <Application>Microsoft Office PowerPoint</Application>
  <PresentationFormat>Widescreen</PresentationFormat>
  <Paragraphs>399</Paragraphs>
  <Slides>25</Slides>
  <Notes>24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2" baseType="lpstr">
      <vt:lpstr>Arial</vt:lpstr>
      <vt:lpstr>Arial,Sans-Serif</vt:lpstr>
      <vt:lpstr>Calibri</vt:lpstr>
      <vt:lpstr>Courier New</vt:lpstr>
      <vt:lpstr>Courier New,monospace</vt:lpstr>
      <vt:lpstr>Segoe UI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Giacomo Broggi</dc:creator>
  <cp:lastModifiedBy>Giacomo Broggi</cp:lastModifiedBy>
  <cp:revision>1</cp:revision>
  <dcterms:created xsi:type="dcterms:W3CDTF">2023-11-07T10:09:22Z</dcterms:created>
  <dcterms:modified xsi:type="dcterms:W3CDTF">2025-03-26T07:16:17Z</dcterms:modified>
</cp:coreProperties>
</file>