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63" r:id="rId5"/>
    <p:sldId id="316" r:id="rId6"/>
    <p:sldId id="323" r:id="rId7"/>
    <p:sldId id="324" r:id="rId8"/>
    <p:sldId id="325" r:id="rId9"/>
    <p:sldId id="326" r:id="rId10"/>
    <p:sldId id="327" r:id="rId11"/>
    <p:sldId id="328" r:id="rId12"/>
    <p:sldId id="330" r:id="rId13"/>
    <p:sldId id="331" r:id="rId14"/>
    <p:sldId id="322" r:id="rId15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05" d="100"/>
          <a:sy n="105" d="100"/>
        </p:scale>
        <p:origin x="245" y="6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6729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MSC information 12/02/2025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MSC information 12/02/2025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MSC information 12/02/2025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MSC information 12/02/2025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MSC information 12/02/2025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MSC information 12/02/2025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MSC information 12/02/2025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MSC information 12/02/2025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Magnet installation and </a:t>
            </a:r>
            <a:br>
              <a:rPr lang="en-GB" dirty="0"/>
            </a:br>
            <a:r>
              <a:rPr lang="en-GB" dirty="0"/>
              <a:t>Interconnections Plan</a:t>
            </a:r>
            <a:br>
              <a:rPr lang="en-GB" dirty="0"/>
            </a:br>
            <a:br>
              <a:rPr lang="en-GB" dirty="0"/>
            </a:br>
            <a:r>
              <a:rPr lang="en-GB" dirty="0"/>
              <a:t>	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B67CE61D-BDF7-0E5B-C44E-693E728049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939902"/>
            <a:ext cx="6480000" cy="403498"/>
          </a:xfrm>
        </p:spPr>
        <p:txBody>
          <a:bodyPr/>
          <a:lstStyle/>
          <a:p>
            <a:r>
              <a:rPr lang="en-GB" dirty="0"/>
              <a:t>LMF, 12/02/2025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6DCFC9-DEC3-FDA3-7B42-35FB7017E4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22E94-4C75-AFDD-AEDC-20F13FB7C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Leak test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DE970-CA41-8E30-8A8F-58A7B1DA88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584" y="1876306"/>
            <a:ext cx="8812088" cy="2932921"/>
          </a:xfrm>
        </p:spPr>
        <p:txBody>
          <a:bodyPr>
            <a:normAutofit/>
          </a:bodyPr>
          <a:lstStyle/>
          <a:p>
            <a:pPr algn="l"/>
            <a:endParaRPr lang="en-GB" sz="1600" dirty="0"/>
          </a:p>
          <a:p>
            <a:pPr algn="l"/>
            <a:r>
              <a:rPr lang="en-GB" sz="1600" dirty="0"/>
              <a:t>Ready for leak test : first estimation beg of May (if start 2</a:t>
            </a:r>
            <a:r>
              <a:rPr lang="en-GB" sz="1600" baseline="30000" dirty="0"/>
              <a:t>nd</a:t>
            </a:r>
            <a:r>
              <a:rPr lang="en-GB" sz="1600" dirty="0"/>
              <a:t> week of March)</a:t>
            </a:r>
          </a:p>
          <a:p>
            <a:pPr algn="l"/>
            <a:endParaRPr lang="en-GB" sz="1600" dirty="0">
              <a:solidFill>
                <a:schemeClr val="bg2"/>
              </a:solidFill>
            </a:endParaRPr>
          </a:p>
          <a:p>
            <a:pPr algn="l"/>
            <a:r>
              <a:rPr lang="en-GB" sz="1600" dirty="0"/>
              <a:t>If all OK : inspection before W closing</a:t>
            </a:r>
          </a:p>
          <a:p>
            <a:pPr algn="l"/>
            <a:r>
              <a:rPr lang="en-GB" sz="1600" dirty="0"/>
              <a:t>MLI + thermal shields</a:t>
            </a:r>
          </a:p>
          <a:p>
            <a:pPr algn="l"/>
            <a:r>
              <a:rPr lang="en-GB" sz="1600" dirty="0"/>
              <a:t>W closure</a:t>
            </a:r>
          </a:p>
          <a:p>
            <a:pPr algn="l"/>
            <a:endParaRPr lang="en-GB" sz="1600" dirty="0">
              <a:solidFill>
                <a:schemeClr val="bg2"/>
              </a:solidFill>
            </a:endParaRPr>
          </a:p>
          <a:p>
            <a:pPr algn="l"/>
            <a:r>
              <a:rPr lang="en-GB" sz="1600" dirty="0"/>
              <a:t>Ready for global test and pressure test </a:t>
            </a:r>
          </a:p>
          <a:p>
            <a:pPr algn="l"/>
            <a:endParaRPr lang="en-GB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5CC943-4A80-8E51-8C3E-8A9C8D3FE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MSC information 12/02/2025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FCBD9E3-5610-F6AC-93E0-C1C2A7600E52}"/>
              </a:ext>
            </a:extLst>
          </p:cNvPr>
          <p:cNvGrpSpPr/>
          <p:nvPr/>
        </p:nvGrpSpPr>
        <p:grpSpPr>
          <a:xfrm>
            <a:off x="306155" y="792215"/>
            <a:ext cx="8812089" cy="898109"/>
            <a:chOff x="164582" y="1124744"/>
            <a:chExt cx="8812089" cy="89810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1957395-4E0E-0D67-B7E2-EF0B4906D7DA}"/>
                </a:ext>
              </a:extLst>
            </p:cNvPr>
            <p:cNvGrpSpPr/>
            <p:nvPr/>
          </p:nvGrpSpPr>
          <p:grpSpPr>
            <a:xfrm>
              <a:off x="164582" y="1124744"/>
              <a:ext cx="8812089" cy="898109"/>
              <a:chOff x="202988" y="1426625"/>
              <a:chExt cx="8812089" cy="898109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40600F08-8EF8-79E7-20C7-044AA6CFCB6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71" t="54433" b="32285"/>
              <a:stretch/>
            </p:blipFill>
            <p:spPr>
              <a:xfrm>
                <a:off x="202988" y="1426625"/>
                <a:ext cx="8812089" cy="898109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9FEF608-7221-4136-0C5B-8AE4DC4D28C3}"/>
                  </a:ext>
                </a:extLst>
              </p:cNvPr>
              <p:cNvSpPr/>
              <p:nvPr/>
            </p:nvSpPr>
            <p:spPr>
              <a:xfrm>
                <a:off x="3782261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7A9FDBB-C0ED-6DB8-B30E-5438CF0605A9}"/>
                  </a:ext>
                </a:extLst>
              </p:cNvPr>
              <p:cNvSpPr/>
              <p:nvPr/>
            </p:nvSpPr>
            <p:spPr>
              <a:xfrm>
                <a:off x="2907471" y="1941808"/>
                <a:ext cx="549248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3CC1DA08-9067-895D-5007-75C660B78ADB}"/>
                  </a:ext>
                </a:extLst>
              </p:cNvPr>
              <p:cNvSpPr/>
              <p:nvPr/>
            </p:nvSpPr>
            <p:spPr>
              <a:xfrm>
                <a:off x="1767120" y="1938780"/>
                <a:ext cx="549248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3942196-97AA-9C48-CEB6-1D42A9AE6324}"/>
                  </a:ext>
                </a:extLst>
              </p:cNvPr>
              <p:cNvSpPr/>
              <p:nvPr/>
            </p:nvSpPr>
            <p:spPr>
              <a:xfrm>
                <a:off x="5042670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30D25F8-74A1-3F2A-26C9-026156D79067}"/>
                  </a:ext>
                </a:extLst>
              </p:cNvPr>
              <p:cNvSpPr/>
              <p:nvPr/>
            </p:nvSpPr>
            <p:spPr>
              <a:xfrm>
                <a:off x="6416361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2FB26D38-0429-83E7-6A34-D3FA3EEAD5B3}"/>
                  </a:ext>
                </a:extLst>
              </p:cNvPr>
              <p:cNvSpPr/>
              <p:nvPr/>
            </p:nvSpPr>
            <p:spPr>
              <a:xfrm>
                <a:off x="7687067" y="1938780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DA8DA900-5ABD-9D46-334A-703F85B380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09686" y="1999471"/>
                <a:ext cx="129231" cy="110894"/>
              </a:xfrm>
              <a:prstGeom prst="rect">
                <a:avLst/>
              </a:prstGeom>
            </p:spPr>
          </p:pic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A18A482B-2DA5-63E9-DC0F-8ED087563D74}"/>
                  </a:ext>
                </a:extLst>
              </p:cNvPr>
              <p:cNvGrpSpPr/>
              <p:nvPr/>
            </p:nvGrpSpPr>
            <p:grpSpPr>
              <a:xfrm>
                <a:off x="1224796" y="1997851"/>
                <a:ext cx="216781" cy="91035"/>
                <a:chOff x="2569847" y="2344048"/>
                <a:chExt cx="677427" cy="205741"/>
              </a:xfrm>
            </p:grpSpPr>
            <p:pic>
              <p:nvPicPr>
                <p:cNvPr id="27" name="Picture 26">
                  <a:extLst>
                    <a:ext uri="{FF2B5EF4-FFF2-40B4-BE49-F238E27FC236}">
                      <a16:creationId xmlns:a16="http://schemas.microsoft.com/office/drawing/2014/main" id="{C91961DE-A8CB-B186-4391-7378A31BA17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flipV="1">
                  <a:off x="2569847" y="2344049"/>
                  <a:ext cx="660282" cy="205740"/>
                </a:xfrm>
                <a:prstGeom prst="rect">
                  <a:avLst/>
                </a:prstGeom>
              </p:spPr>
            </p:pic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6BCBB2B4-96CA-E048-F9E0-D8B75D3E91C7}"/>
                    </a:ext>
                  </a:extLst>
                </p:cNvPr>
                <p:cNvSpPr/>
                <p:nvPr/>
              </p:nvSpPr>
              <p:spPr>
                <a:xfrm>
                  <a:off x="3049905" y="2344048"/>
                  <a:ext cx="180223" cy="65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30F2CFC7-13EB-B37C-842C-30FAA4FE8332}"/>
                    </a:ext>
                  </a:extLst>
                </p:cNvPr>
                <p:cNvSpPr/>
                <p:nvPr/>
              </p:nvSpPr>
              <p:spPr>
                <a:xfrm>
                  <a:off x="2927985" y="2484012"/>
                  <a:ext cx="319289" cy="65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12CEFBCA-0147-4097-143F-87AB08CE9A4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9541" t="-1130" r="-1" b="-1"/>
              <a:stretch/>
            </p:blipFill>
            <p:spPr>
              <a:xfrm>
                <a:off x="543643" y="2011402"/>
                <a:ext cx="74940" cy="43516"/>
              </a:xfrm>
              <a:prstGeom prst="rect">
                <a:avLst/>
              </a:prstGeom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B13AA5DE-1955-E911-57B5-9671C684B826}"/>
                  </a:ext>
                </a:extLst>
              </p:cNvPr>
              <p:cNvSpPr/>
              <p:nvPr/>
            </p:nvSpPr>
            <p:spPr>
              <a:xfrm>
                <a:off x="437386" y="1446754"/>
                <a:ext cx="805700" cy="4390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30AE94C-285A-D28E-9F05-ED74EB5F8D8F}"/>
                </a:ext>
              </a:extLst>
            </p:cNvPr>
            <p:cNvGrpSpPr/>
            <p:nvPr/>
          </p:nvGrpSpPr>
          <p:grpSpPr>
            <a:xfrm>
              <a:off x="359770" y="1187973"/>
              <a:ext cx="8137440" cy="562654"/>
              <a:chOff x="420519" y="1503601"/>
              <a:chExt cx="8137440" cy="562654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8BAF7C7-BAE4-8417-8D86-43C98B1ECC72}"/>
                  </a:ext>
                </a:extLst>
              </p:cNvPr>
              <p:cNvSpPr txBox="1"/>
              <p:nvPr/>
            </p:nvSpPr>
            <p:spPr>
              <a:xfrm>
                <a:off x="420519" y="1503601"/>
                <a:ext cx="5357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DFX</a:t>
                </a:r>
              </a:p>
              <a:p>
                <a:pPr algn="ctr"/>
                <a:r>
                  <a:rPr lang="en-GB" sz="1200" dirty="0"/>
                  <a:t>DFXI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3129322-7372-22A1-A973-671639AB487A}"/>
                  </a:ext>
                </a:extLst>
              </p:cNvPr>
              <p:cNvSpPr txBox="1"/>
              <p:nvPr/>
            </p:nvSpPr>
            <p:spPr>
              <a:xfrm>
                <a:off x="991751" y="1503601"/>
                <a:ext cx="6206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DCM</a:t>
                </a:r>
              </a:p>
              <a:p>
                <a:pPr algn="ctr"/>
                <a:r>
                  <a:rPr lang="en-GB" sz="1200" dirty="0"/>
                  <a:t>LDQD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DD17931-E40E-088F-BFF8-864DD3B39FE1}"/>
                  </a:ext>
                </a:extLst>
              </p:cNvPr>
              <p:cNvSpPr txBox="1"/>
              <p:nvPr/>
            </p:nvSpPr>
            <p:spPr>
              <a:xfrm>
                <a:off x="1996641" y="1604590"/>
                <a:ext cx="6976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D1</a:t>
                </a:r>
              </a:p>
              <a:p>
                <a:pPr algn="ctr"/>
                <a:r>
                  <a:rPr lang="en-GB" sz="1200" dirty="0"/>
                  <a:t>LBXFC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F472CD1-D43C-7336-6A21-84490A048EEB}"/>
                  </a:ext>
                </a:extLst>
              </p:cNvPr>
              <p:cNvSpPr txBox="1"/>
              <p:nvPr/>
            </p:nvSpPr>
            <p:spPr>
              <a:xfrm>
                <a:off x="2846853" y="1604590"/>
                <a:ext cx="6976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CP</a:t>
                </a:r>
              </a:p>
              <a:p>
                <a:pPr algn="ctr"/>
                <a:r>
                  <a:rPr lang="en-GB" sz="1200" dirty="0"/>
                  <a:t>LCXFC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0273E9B-52DE-9AB3-6821-C7FF86CC8073}"/>
                  </a:ext>
                </a:extLst>
              </p:cNvPr>
              <p:cNvSpPr txBox="1"/>
              <p:nvPr/>
            </p:nvSpPr>
            <p:spPr>
              <a:xfrm>
                <a:off x="5262969" y="1604590"/>
                <a:ext cx="6815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Q2b</a:t>
                </a:r>
              </a:p>
              <a:p>
                <a:pPr algn="ctr"/>
                <a:r>
                  <a:rPr lang="en-GB" sz="1200" dirty="0"/>
                  <a:t>LQXFJ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49E4DDC-325E-788B-6424-B9D898A017E1}"/>
                  </a:ext>
                </a:extLst>
              </p:cNvPr>
              <p:cNvSpPr txBox="1"/>
              <p:nvPr/>
            </p:nvSpPr>
            <p:spPr>
              <a:xfrm>
                <a:off x="4245711" y="1604590"/>
                <a:ext cx="69121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Q3</a:t>
                </a:r>
              </a:p>
              <a:p>
                <a:pPr algn="ctr"/>
                <a:r>
                  <a:rPr lang="en-GB" sz="1200" dirty="0"/>
                  <a:t>LQXFF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B778479-D6D3-3C3F-96AA-059042658A55}"/>
                  </a:ext>
                </a:extLst>
              </p:cNvPr>
              <p:cNvSpPr txBox="1"/>
              <p:nvPr/>
            </p:nvSpPr>
            <p:spPr>
              <a:xfrm>
                <a:off x="7858729" y="1604590"/>
                <a:ext cx="6992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Q1</a:t>
                </a:r>
              </a:p>
              <a:p>
                <a:pPr algn="ctr"/>
                <a:r>
                  <a:rPr lang="en-GB" sz="1200" dirty="0"/>
                  <a:t>LQXFE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03BB6EA-1E2E-B6A5-E06B-BB77339D8F4F}"/>
                  </a:ext>
                </a:extLst>
              </p:cNvPr>
              <p:cNvSpPr txBox="1"/>
              <p:nvPr/>
            </p:nvSpPr>
            <p:spPr>
              <a:xfrm>
                <a:off x="6704252" y="1604590"/>
                <a:ext cx="71686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Q2a</a:t>
                </a:r>
              </a:p>
              <a:p>
                <a:pPr algn="ctr"/>
                <a:r>
                  <a:rPr lang="en-GB" sz="1200" dirty="0"/>
                  <a:t>LQXFG</a:t>
                </a:r>
              </a:p>
            </p:txBody>
          </p:sp>
        </p:grpSp>
      </p:grp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FF1D15F-8010-BD61-69BD-DC2F6B847A5B}"/>
              </a:ext>
            </a:extLst>
          </p:cNvPr>
          <p:cNvCxnSpPr>
            <a:cxnSpLocks/>
          </p:cNvCxnSpPr>
          <p:nvPr/>
        </p:nvCxnSpPr>
        <p:spPr>
          <a:xfrm>
            <a:off x="501343" y="1779662"/>
            <a:ext cx="808281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2049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BADA9-4AD3-2286-F5EC-F6F93BE6E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B04A9-C735-EB40-E923-360ECA47C0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6E43F8-953A-C8F2-92C2-ED878ABF6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MSC information 12/02/2025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E77CC4-D179-9B93-F19E-9012735462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45336"/>
            <a:ext cx="8008348" cy="481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040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8E491-9F2C-69C7-E7AD-0AE46DB26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IT String : interconnection naming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5091D5-462C-CCD7-86A3-CDC8E7EDE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MSC information 12/02/2025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AC23B49-23DA-0400-C149-637C4DEF85A4}"/>
              </a:ext>
            </a:extLst>
          </p:cNvPr>
          <p:cNvGrpSpPr/>
          <p:nvPr/>
        </p:nvGrpSpPr>
        <p:grpSpPr>
          <a:xfrm>
            <a:off x="306155" y="792215"/>
            <a:ext cx="8812089" cy="898109"/>
            <a:chOff x="164582" y="1124744"/>
            <a:chExt cx="8812089" cy="89810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A4489CC-EE65-5070-439C-9F17AFA1D371}"/>
                </a:ext>
              </a:extLst>
            </p:cNvPr>
            <p:cNvGrpSpPr/>
            <p:nvPr/>
          </p:nvGrpSpPr>
          <p:grpSpPr>
            <a:xfrm>
              <a:off x="164582" y="1124744"/>
              <a:ext cx="8812089" cy="898109"/>
              <a:chOff x="202988" y="1426625"/>
              <a:chExt cx="8812089" cy="898109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71B2B9EE-CEF7-A357-41F9-89AE461B698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71" t="54433" b="32285"/>
              <a:stretch/>
            </p:blipFill>
            <p:spPr>
              <a:xfrm>
                <a:off x="202988" y="1426625"/>
                <a:ext cx="8812089" cy="898109"/>
              </a:xfrm>
              <a:prstGeom prst="rect">
                <a:avLst/>
              </a:prstGeom>
            </p:spPr>
          </p:pic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486123E1-1544-3F52-1014-765D898AC3ED}"/>
                  </a:ext>
                </a:extLst>
              </p:cNvPr>
              <p:cNvSpPr/>
              <p:nvPr/>
            </p:nvSpPr>
            <p:spPr>
              <a:xfrm>
                <a:off x="3782261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FDF258BD-3092-FCA0-B94E-2714A42C6AD4}"/>
                  </a:ext>
                </a:extLst>
              </p:cNvPr>
              <p:cNvSpPr/>
              <p:nvPr/>
            </p:nvSpPr>
            <p:spPr>
              <a:xfrm>
                <a:off x="2907471" y="1941808"/>
                <a:ext cx="549248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6E123BCB-7664-354F-95E1-AD47C21A8ACF}"/>
                  </a:ext>
                </a:extLst>
              </p:cNvPr>
              <p:cNvSpPr/>
              <p:nvPr/>
            </p:nvSpPr>
            <p:spPr>
              <a:xfrm>
                <a:off x="1767120" y="1938780"/>
                <a:ext cx="549248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34DDAE99-72CA-4961-B386-A3F47CB11D2A}"/>
                  </a:ext>
                </a:extLst>
              </p:cNvPr>
              <p:cNvSpPr/>
              <p:nvPr/>
            </p:nvSpPr>
            <p:spPr>
              <a:xfrm>
                <a:off x="5042670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188FA426-0DAB-B2EA-3CEF-9F52B638B325}"/>
                  </a:ext>
                </a:extLst>
              </p:cNvPr>
              <p:cNvSpPr/>
              <p:nvPr/>
            </p:nvSpPr>
            <p:spPr>
              <a:xfrm>
                <a:off x="6416361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4E44818E-603D-D2D8-8382-8E3763E948EA}"/>
                  </a:ext>
                </a:extLst>
              </p:cNvPr>
              <p:cNvSpPr/>
              <p:nvPr/>
            </p:nvSpPr>
            <p:spPr>
              <a:xfrm>
                <a:off x="7687067" y="1938780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ED13E937-2C4D-FF05-46E7-CB4BF0A15E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09686" y="1999471"/>
                <a:ext cx="129231" cy="110894"/>
              </a:xfrm>
              <a:prstGeom prst="rect">
                <a:avLst/>
              </a:prstGeom>
            </p:spPr>
          </p:pic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287DD5EE-358C-E5ED-F94D-F435708BA0F0}"/>
                  </a:ext>
                </a:extLst>
              </p:cNvPr>
              <p:cNvGrpSpPr/>
              <p:nvPr/>
            </p:nvGrpSpPr>
            <p:grpSpPr>
              <a:xfrm>
                <a:off x="1224796" y="1997851"/>
                <a:ext cx="216781" cy="91035"/>
                <a:chOff x="2569847" y="2344048"/>
                <a:chExt cx="677427" cy="205741"/>
              </a:xfrm>
            </p:grpSpPr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ADAA6875-97C3-0A3A-0A71-5A8CC0FA77E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 flipV="1">
                  <a:off x="2569847" y="2344049"/>
                  <a:ext cx="660282" cy="205740"/>
                </a:xfrm>
                <a:prstGeom prst="rect">
                  <a:avLst/>
                </a:prstGeom>
              </p:spPr>
            </p:pic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ACBA1332-B1AC-FA29-6F94-6873B6B9994A}"/>
                    </a:ext>
                  </a:extLst>
                </p:cNvPr>
                <p:cNvSpPr/>
                <p:nvPr/>
              </p:nvSpPr>
              <p:spPr>
                <a:xfrm>
                  <a:off x="3049905" y="2344048"/>
                  <a:ext cx="180223" cy="65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6DFA91F-F733-30B6-CAA9-9EF500B11522}"/>
                    </a:ext>
                  </a:extLst>
                </p:cNvPr>
                <p:cNvSpPr/>
                <p:nvPr/>
              </p:nvSpPr>
              <p:spPr>
                <a:xfrm>
                  <a:off x="2927985" y="2484012"/>
                  <a:ext cx="319289" cy="65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F6E3AB64-92E2-2F23-A266-4BA98D9EFAF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39541" t="-1130" r="-1" b="-1"/>
              <a:stretch/>
            </p:blipFill>
            <p:spPr>
              <a:xfrm>
                <a:off x="543643" y="2011402"/>
                <a:ext cx="74940" cy="43516"/>
              </a:xfrm>
              <a:prstGeom prst="rect">
                <a:avLst/>
              </a:prstGeom>
            </p:spPr>
          </p:pic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EBE8C3E-880C-C384-90D7-2DCB492BF001}"/>
                  </a:ext>
                </a:extLst>
              </p:cNvPr>
              <p:cNvSpPr/>
              <p:nvPr/>
            </p:nvSpPr>
            <p:spPr>
              <a:xfrm>
                <a:off x="437386" y="1446754"/>
                <a:ext cx="805700" cy="4390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28224CB-B0DF-A24B-AC03-63ED0DDC916F}"/>
                </a:ext>
              </a:extLst>
            </p:cNvPr>
            <p:cNvGrpSpPr/>
            <p:nvPr/>
          </p:nvGrpSpPr>
          <p:grpSpPr>
            <a:xfrm>
              <a:off x="359770" y="1187973"/>
              <a:ext cx="8137440" cy="562654"/>
              <a:chOff x="420519" y="1503601"/>
              <a:chExt cx="8137440" cy="562654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9CE4792-D489-5222-C654-AEC77EE87A9F}"/>
                  </a:ext>
                </a:extLst>
              </p:cNvPr>
              <p:cNvSpPr txBox="1"/>
              <p:nvPr/>
            </p:nvSpPr>
            <p:spPr>
              <a:xfrm>
                <a:off x="420519" y="1503601"/>
                <a:ext cx="5357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DFX</a:t>
                </a:r>
              </a:p>
              <a:p>
                <a:pPr algn="ctr"/>
                <a:r>
                  <a:rPr lang="en-GB" sz="1200" dirty="0"/>
                  <a:t>DFXI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C1F98E1-DC80-4ABD-CD85-8EF50A03851C}"/>
                  </a:ext>
                </a:extLst>
              </p:cNvPr>
              <p:cNvSpPr txBox="1"/>
              <p:nvPr/>
            </p:nvSpPr>
            <p:spPr>
              <a:xfrm>
                <a:off x="991751" y="1503601"/>
                <a:ext cx="6206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DCM</a:t>
                </a:r>
              </a:p>
              <a:p>
                <a:pPr algn="ctr"/>
                <a:r>
                  <a:rPr lang="en-GB" sz="1200" dirty="0"/>
                  <a:t>LDQD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113F150-AF18-C999-367D-2630F14AEBC1}"/>
                  </a:ext>
                </a:extLst>
              </p:cNvPr>
              <p:cNvSpPr txBox="1"/>
              <p:nvPr/>
            </p:nvSpPr>
            <p:spPr>
              <a:xfrm>
                <a:off x="1996641" y="1604590"/>
                <a:ext cx="6976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D1</a:t>
                </a:r>
              </a:p>
              <a:p>
                <a:pPr algn="ctr"/>
                <a:r>
                  <a:rPr lang="en-GB" sz="1200" dirty="0"/>
                  <a:t>LBXFC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E62D071-D3D9-7155-574A-B3C96BA9C434}"/>
                  </a:ext>
                </a:extLst>
              </p:cNvPr>
              <p:cNvSpPr txBox="1"/>
              <p:nvPr/>
            </p:nvSpPr>
            <p:spPr>
              <a:xfrm>
                <a:off x="2846853" y="1604590"/>
                <a:ext cx="6976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CP</a:t>
                </a:r>
              </a:p>
              <a:p>
                <a:pPr algn="ctr"/>
                <a:r>
                  <a:rPr lang="en-GB" sz="1200" dirty="0"/>
                  <a:t>LCXFC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26A2B4D-BF8F-1DDC-E007-D9E4A9B93406}"/>
                  </a:ext>
                </a:extLst>
              </p:cNvPr>
              <p:cNvSpPr txBox="1"/>
              <p:nvPr/>
            </p:nvSpPr>
            <p:spPr>
              <a:xfrm>
                <a:off x="5262969" y="1604590"/>
                <a:ext cx="6815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Q2b</a:t>
                </a:r>
              </a:p>
              <a:p>
                <a:pPr algn="ctr"/>
                <a:r>
                  <a:rPr lang="en-GB" sz="1200" dirty="0"/>
                  <a:t>LQXFJ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AAEE372-1B3D-1912-25B9-D0A66FAC2150}"/>
                  </a:ext>
                </a:extLst>
              </p:cNvPr>
              <p:cNvSpPr txBox="1"/>
              <p:nvPr/>
            </p:nvSpPr>
            <p:spPr>
              <a:xfrm>
                <a:off x="4245711" y="1604590"/>
                <a:ext cx="69121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Q3</a:t>
                </a:r>
              </a:p>
              <a:p>
                <a:pPr algn="ctr"/>
                <a:r>
                  <a:rPr lang="en-GB" sz="1200" dirty="0"/>
                  <a:t>LQXFF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3EBBEDA-0870-617A-0991-98C8EFBC330D}"/>
                  </a:ext>
                </a:extLst>
              </p:cNvPr>
              <p:cNvSpPr txBox="1"/>
              <p:nvPr/>
            </p:nvSpPr>
            <p:spPr>
              <a:xfrm>
                <a:off x="7858729" y="1604590"/>
                <a:ext cx="6992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Q1</a:t>
                </a:r>
              </a:p>
              <a:p>
                <a:pPr algn="ctr"/>
                <a:r>
                  <a:rPr lang="en-GB" sz="1200" dirty="0"/>
                  <a:t>LQXFE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629E7F0-8B82-AE73-B88A-78DEBA85E701}"/>
                  </a:ext>
                </a:extLst>
              </p:cNvPr>
              <p:cNvSpPr txBox="1"/>
              <p:nvPr/>
            </p:nvSpPr>
            <p:spPr>
              <a:xfrm>
                <a:off x="6704252" y="1604590"/>
                <a:ext cx="71686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Q2a</a:t>
                </a:r>
              </a:p>
              <a:p>
                <a:pPr algn="ctr"/>
                <a:r>
                  <a:rPr lang="en-GB" sz="1200" dirty="0"/>
                  <a:t>LQXFG</a:t>
                </a:r>
              </a:p>
            </p:txBody>
          </p:sp>
        </p:grp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65B5BD69-211C-0D58-86D0-9CBA6E5CB128}"/>
              </a:ext>
            </a:extLst>
          </p:cNvPr>
          <p:cNvSpPr txBox="1"/>
          <p:nvPr/>
        </p:nvSpPr>
        <p:spPr>
          <a:xfrm rot="18124440">
            <a:off x="7028354" y="1952892"/>
            <a:ext cx="9915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u="sng" dirty="0">
                <a:solidFill>
                  <a:schemeClr val="bg2">
                    <a:lumMod val="75000"/>
                  </a:schemeClr>
                </a:solidFill>
              </a:rPr>
              <a:t>QQQIF.1SF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BDC3373-A051-EB59-3960-766FF169F74E}"/>
              </a:ext>
            </a:extLst>
          </p:cNvPr>
          <p:cNvSpPr txBox="1"/>
          <p:nvPr/>
        </p:nvSpPr>
        <p:spPr>
          <a:xfrm rot="18124440">
            <a:off x="5697106" y="1934911"/>
            <a:ext cx="1094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u="sng" dirty="0">
                <a:solidFill>
                  <a:schemeClr val="bg2">
                    <a:lumMod val="75000"/>
                  </a:schemeClr>
                </a:solidFill>
              </a:rPr>
              <a:t>QQQIF.A2SF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DFF69CF-2674-74B2-BFB2-A1109E486261}"/>
              </a:ext>
            </a:extLst>
          </p:cNvPr>
          <p:cNvSpPr txBox="1"/>
          <p:nvPr/>
        </p:nvSpPr>
        <p:spPr>
          <a:xfrm rot="18124440">
            <a:off x="4152660" y="1934911"/>
            <a:ext cx="1094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u="sng" dirty="0">
                <a:solidFill>
                  <a:schemeClr val="bg2">
                    <a:lumMod val="75000"/>
                  </a:schemeClr>
                </a:solidFill>
              </a:rPr>
              <a:t>QQQIF.B2SF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1F0DD61-6523-79A7-5480-6C7E97D6A873}"/>
              </a:ext>
            </a:extLst>
          </p:cNvPr>
          <p:cNvSpPr txBox="1"/>
          <p:nvPr/>
        </p:nvSpPr>
        <p:spPr>
          <a:xfrm rot="18124440">
            <a:off x="3057230" y="1948817"/>
            <a:ext cx="9819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u="sng" dirty="0">
                <a:solidFill>
                  <a:schemeClr val="bg2">
                    <a:lumMod val="75000"/>
                  </a:schemeClr>
                </a:solidFill>
              </a:rPr>
              <a:t>QCQIF.3SF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7EF39D1-313A-1549-D020-A6E2411E0769}"/>
              </a:ext>
            </a:extLst>
          </p:cNvPr>
          <p:cNvSpPr txBox="1"/>
          <p:nvPr/>
        </p:nvSpPr>
        <p:spPr>
          <a:xfrm rot="18124440">
            <a:off x="2114403" y="1941347"/>
            <a:ext cx="9643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u="sng" dirty="0">
                <a:solidFill>
                  <a:schemeClr val="bg2">
                    <a:lumMod val="75000"/>
                  </a:schemeClr>
                </a:solidFill>
              </a:rPr>
              <a:t>QBCIF.3SF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ED9716D-76B0-7DB3-E9B6-9BD1E728CF6C}"/>
              </a:ext>
            </a:extLst>
          </p:cNvPr>
          <p:cNvSpPr txBox="1"/>
          <p:nvPr/>
        </p:nvSpPr>
        <p:spPr>
          <a:xfrm rot="18124440">
            <a:off x="671712" y="1951968"/>
            <a:ext cx="989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u="sng" dirty="0">
                <a:solidFill>
                  <a:schemeClr val="bg2">
                    <a:lumMod val="75000"/>
                  </a:schemeClr>
                </a:solidFill>
              </a:rPr>
              <a:t>QDBIX.4SF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BBB82D8-5585-3314-F742-0D953B297A1B}"/>
              </a:ext>
            </a:extLst>
          </p:cNvPr>
          <p:cNvSpPr txBox="1"/>
          <p:nvPr/>
        </p:nvSpPr>
        <p:spPr>
          <a:xfrm rot="18124440">
            <a:off x="-9017" y="1955364"/>
            <a:ext cx="9973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u="sng" dirty="0">
                <a:solidFill>
                  <a:schemeClr val="bg2">
                    <a:lumMod val="75000"/>
                  </a:schemeClr>
                </a:solidFill>
              </a:rPr>
              <a:t>QDDIX.4SF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A55AD9C-E2AE-03C0-16B2-3E547749EFF5}"/>
              </a:ext>
            </a:extLst>
          </p:cNvPr>
          <p:cNvSpPr txBox="1"/>
          <p:nvPr/>
        </p:nvSpPr>
        <p:spPr>
          <a:xfrm rot="18124440">
            <a:off x="5537911" y="1959684"/>
            <a:ext cx="1007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u="sng" dirty="0">
                <a:solidFill>
                  <a:srgbClr val="00B050"/>
                </a:solidFill>
              </a:rPr>
              <a:t>QQSJF.2SF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A818CF1-1CC8-4D06-53A3-D018DA876B98}"/>
              </a:ext>
            </a:extLst>
          </p:cNvPr>
          <p:cNvSpPr txBox="1"/>
          <p:nvPr/>
        </p:nvSpPr>
        <p:spPr>
          <a:xfrm rot="18124440">
            <a:off x="2792484" y="1959684"/>
            <a:ext cx="1007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u="sng" dirty="0">
                <a:solidFill>
                  <a:srgbClr val="00B050"/>
                </a:solidFill>
              </a:rPr>
              <a:t>QQSJF.3SF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7076E8-C5CD-C92C-7047-44B9D9A2C96C}"/>
              </a:ext>
            </a:extLst>
          </p:cNvPr>
          <p:cNvSpPr txBox="1"/>
          <p:nvPr/>
        </p:nvSpPr>
        <p:spPr>
          <a:xfrm rot="18124440">
            <a:off x="1152803" y="1959684"/>
            <a:ext cx="1007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u="sng" dirty="0">
                <a:solidFill>
                  <a:srgbClr val="00B050"/>
                </a:solidFill>
              </a:rPr>
              <a:t>QQSJF.4SF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5302A71-A10B-F21D-1E26-22A4C2D8A5C7}"/>
              </a:ext>
            </a:extLst>
          </p:cNvPr>
          <p:cNvGrpSpPr/>
          <p:nvPr/>
        </p:nvGrpSpPr>
        <p:grpSpPr>
          <a:xfrm>
            <a:off x="2763404" y="734332"/>
            <a:ext cx="4861084" cy="751139"/>
            <a:chOff x="2825672" y="724063"/>
            <a:chExt cx="4861084" cy="831064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E7B951D-3ED1-E956-2288-EC6AA1410B28}"/>
                </a:ext>
              </a:extLst>
            </p:cNvPr>
            <p:cNvCxnSpPr>
              <a:cxnSpLocks/>
            </p:cNvCxnSpPr>
            <p:nvPr/>
          </p:nvCxnSpPr>
          <p:spPr>
            <a:xfrm>
              <a:off x="7686756" y="724063"/>
              <a:ext cx="0" cy="831064"/>
            </a:xfrm>
            <a:prstGeom prst="line">
              <a:avLst/>
            </a:prstGeom>
            <a:ln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3949CA5D-804F-4714-B99C-CF6F7DED2101}"/>
                </a:ext>
              </a:extLst>
            </p:cNvPr>
            <p:cNvCxnSpPr>
              <a:cxnSpLocks/>
            </p:cNvCxnSpPr>
            <p:nvPr/>
          </p:nvCxnSpPr>
          <p:spPr>
            <a:xfrm>
              <a:off x="5094030" y="724063"/>
              <a:ext cx="0" cy="831064"/>
            </a:xfrm>
            <a:prstGeom prst="line">
              <a:avLst/>
            </a:prstGeom>
            <a:ln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7DE69B07-2D0D-34FA-F300-9B2C83DFB8B7}"/>
                </a:ext>
              </a:extLst>
            </p:cNvPr>
            <p:cNvCxnSpPr>
              <a:cxnSpLocks/>
            </p:cNvCxnSpPr>
            <p:nvPr/>
          </p:nvCxnSpPr>
          <p:spPr>
            <a:xfrm>
              <a:off x="2825672" y="724063"/>
              <a:ext cx="0" cy="831064"/>
            </a:xfrm>
            <a:prstGeom prst="line">
              <a:avLst/>
            </a:prstGeom>
            <a:ln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26577125-AFE3-7E26-A78A-23B95A3354EA}"/>
              </a:ext>
            </a:extLst>
          </p:cNvPr>
          <p:cNvSpPr txBox="1"/>
          <p:nvPr/>
        </p:nvSpPr>
        <p:spPr>
          <a:xfrm>
            <a:off x="7961811" y="699542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Cell1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FE001E1-7B96-4FB2-B9BA-5E4FC4E138EF}"/>
              </a:ext>
            </a:extLst>
          </p:cNvPr>
          <p:cNvSpPr txBox="1"/>
          <p:nvPr/>
        </p:nvSpPr>
        <p:spPr>
          <a:xfrm>
            <a:off x="5958887" y="699542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Cell2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A978C2A-AE8A-4569-87DB-294764EA1D08}"/>
              </a:ext>
            </a:extLst>
          </p:cNvPr>
          <p:cNvSpPr txBox="1"/>
          <p:nvPr/>
        </p:nvSpPr>
        <p:spPr>
          <a:xfrm>
            <a:off x="3559161" y="699542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Cell3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85C4FC4-EB72-0AC7-36EE-1A5A0F90C560}"/>
              </a:ext>
            </a:extLst>
          </p:cNvPr>
          <p:cNvSpPr txBox="1"/>
          <p:nvPr/>
        </p:nvSpPr>
        <p:spPr>
          <a:xfrm>
            <a:off x="1617301" y="699542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Cell4</a:t>
            </a:r>
          </a:p>
        </p:txBody>
      </p:sp>
      <p:sp>
        <p:nvSpPr>
          <p:cNvPr id="48" name="Content Placeholder 47">
            <a:extLst>
              <a:ext uri="{FF2B5EF4-FFF2-40B4-BE49-F238E27FC236}">
                <a16:creationId xmlns:a16="http://schemas.microsoft.com/office/drawing/2014/main" id="{75DF08CF-B968-822E-96E6-9E7B7AC34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526" y="2651432"/>
            <a:ext cx="7920000" cy="2017733"/>
          </a:xfrm>
        </p:spPr>
        <p:txBody>
          <a:bodyPr>
            <a:normAutofit/>
          </a:bodyPr>
          <a:lstStyle/>
          <a:p>
            <a:pPr algn="l"/>
            <a:r>
              <a:rPr lang="en-GB" sz="1600" dirty="0"/>
              <a:t>7 interconnections </a:t>
            </a:r>
          </a:p>
          <a:p>
            <a:pPr algn="l"/>
            <a:r>
              <a:rPr lang="en-GB" sz="1600" dirty="0"/>
              <a:t>3 Jumpers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e-MIP structure in progress </a:t>
            </a:r>
            <a:r>
              <a:rPr lang="en-GB" sz="1200" dirty="0"/>
              <a:t>(~ WISH during LS1 / LS2)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822388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40CFB-FA1D-2699-F9E9-8E1218AD0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Present configuration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2DA126-F67C-6C07-AA5D-7BC3B478EA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2202479"/>
            <a:ext cx="7920000" cy="2392143"/>
          </a:xfrm>
        </p:spPr>
        <p:txBody>
          <a:bodyPr>
            <a:normAutofit/>
          </a:bodyPr>
          <a:lstStyle/>
          <a:p>
            <a:pPr algn="l"/>
            <a:r>
              <a:rPr lang="en-GB" sz="1400" dirty="0"/>
              <a:t>Jumper interfaces to be fixed by TE/CRG (</a:t>
            </a:r>
            <a:r>
              <a:rPr lang="en-GB" sz="1400" dirty="0" err="1"/>
              <a:t>feb</a:t>
            </a:r>
            <a:r>
              <a:rPr lang="en-GB" sz="1400" dirty="0"/>
              <a:t>)</a:t>
            </a:r>
          </a:p>
          <a:p>
            <a:pPr algn="l"/>
            <a:r>
              <a:rPr lang="en-GB" sz="1400" dirty="0"/>
              <a:t>Installation of Q3 : 28/02/25.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AD5D14-5BDD-D032-963C-DFDB9ADEC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MSC information 12/02/2025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B0C895A-FBE1-330A-FAB9-C3FBBE72B371}"/>
              </a:ext>
            </a:extLst>
          </p:cNvPr>
          <p:cNvGrpSpPr/>
          <p:nvPr/>
        </p:nvGrpSpPr>
        <p:grpSpPr>
          <a:xfrm>
            <a:off x="306155" y="792215"/>
            <a:ext cx="8812089" cy="898109"/>
            <a:chOff x="164582" y="1124744"/>
            <a:chExt cx="8812089" cy="89810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0ECF791-F1A3-86BF-AC29-85F915C8E490}"/>
                </a:ext>
              </a:extLst>
            </p:cNvPr>
            <p:cNvGrpSpPr/>
            <p:nvPr/>
          </p:nvGrpSpPr>
          <p:grpSpPr>
            <a:xfrm>
              <a:off x="164582" y="1124744"/>
              <a:ext cx="8812089" cy="898109"/>
              <a:chOff x="202988" y="1426625"/>
              <a:chExt cx="8812089" cy="898109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512396D4-3150-095C-2802-6BDC3331E9C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71" t="54433" b="32285"/>
              <a:stretch/>
            </p:blipFill>
            <p:spPr>
              <a:xfrm>
                <a:off x="202988" y="1426625"/>
                <a:ext cx="8812089" cy="898109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F6AD0BD-EA5F-B90B-58D0-06CFAFFC78A3}"/>
                  </a:ext>
                </a:extLst>
              </p:cNvPr>
              <p:cNvSpPr/>
              <p:nvPr/>
            </p:nvSpPr>
            <p:spPr>
              <a:xfrm>
                <a:off x="3782261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CF741579-1883-59B7-3B6A-376E41D49370}"/>
                  </a:ext>
                </a:extLst>
              </p:cNvPr>
              <p:cNvSpPr/>
              <p:nvPr/>
            </p:nvSpPr>
            <p:spPr>
              <a:xfrm>
                <a:off x="2907471" y="1941808"/>
                <a:ext cx="549248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FE5D970-9DF5-E52C-1517-6A116C385D59}"/>
                  </a:ext>
                </a:extLst>
              </p:cNvPr>
              <p:cNvSpPr/>
              <p:nvPr/>
            </p:nvSpPr>
            <p:spPr>
              <a:xfrm>
                <a:off x="1767120" y="1938780"/>
                <a:ext cx="549248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2A02F043-2E6A-70D2-A7B6-00DBD6EBB802}"/>
                  </a:ext>
                </a:extLst>
              </p:cNvPr>
              <p:cNvSpPr/>
              <p:nvPr/>
            </p:nvSpPr>
            <p:spPr>
              <a:xfrm>
                <a:off x="5042670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A562FB49-AB8B-B4AC-0D97-A99C7FA5B6A2}"/>
                  </a:ext>
                </a:extLst>
              </p:cNvPr>
              <p:cNvSpPr/>
              <p:nvPr/>
            </p:nvSpPr>
            <p:spPr>
              <a:xfrm>
                <a:off x="6416361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311D034A-B049-D456-C5BA-FFEFD0A99F7D}"/>
                  </a:ext>
                </a:extLst>
              </p:cNvPr>
              <p:cNvSpPr/>
              <p:nvPr/>
            </p:nvSpPr>
            <p:spPr>
              <a:xfrm>
                <a:off x="7687067" y="1938780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59526BAB-014B-90E6-2552-329FEF6BD7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09686" y="1999471"/>
                <a:ext cx="129231" cy="110894"/>
              </a:xfrm>
              <a:prstGeom prst="rect">
                <a:avLst/>
              </a:prstGeom>
            </p:spPr>
          </p:pic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C2DB50A0-BBAF-44D1-89C1-9EF75083FE70}"/>
                  </a:ext>
                </a:extLst>
              </p:cNvPr>
              <p:cNvGrpSpPr/>
              <p:nvPr/>
            </p:nvGrpSpPr>
            <p:grpSpPr>
              <a:xfrm>
                <a:off x="1224796" y="1997851"/>
                <a:ext cx="216781" cy="91035"/>
                <a:chOff x="2569847" y="2344048"/>
                <a:chExt cx="677427" cy="205741"/>
              </a:xfrm>
            </p:grpSpPr>
            <p:pic>
              <p:nvPicPr>
                <p:cNvPr id="27" name="Picture 26">
                  <a:extLst>
                    <a:ext uri="{FF2B5EF4-FFF2-40B4-BE49-F238E27FC236}">
                      <a16:creationId xmlns:a16="http://schemas.microsoft.com/office/drawing/2014/main" id="{36E7F447-D6BF-A7CD-22EE-0E75CF73C13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flipV="1">
                  <a:off x="2569847" y="2344049"/>
                  <a:ext cx="660282" cy="205740"/>
                </a:xfrm>
                <a:prstGeom prst="rect">
                  <a:avLst/>
                </a:prstGeom>
              </p:spPr>
            </p:pic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F5F3DC7C-721F-E5C8-4EEB-A2B86182B0FC}"/>
                    </a:ext>
                  </a:extLst>
                </p:cNvPr>
                <p:cNvSpPr/>
                <p:nvPr/>
              </p:nvSpPr>
              <p:spPr>
                <a:xfrm>
                  <a:off x="3049905" y="2344048"/>
                  <a:ext cx="180223" cy="65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CD236308-EBBE-E2AE-F66A-8872E7EFC15C}"/>
                    </a:ext>
                  </a:extLst>
                </p:cNvPr>
                <p:cNvSpPr/>
                <p:nvPr/>
              </p:nvSpPr>
              <p:spPr>
                <a:xfrm>
                  <a:off x="2927985" y="2484012"/>
                  <a:ext cx="319289" cy="65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52F49ABC-A2ED-0C9D-0B4A-C99D1863751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9541" t="-1130" r="-1" b="-1"/>
              <a:stretch/>
            </p:blipFill>
            <p:spPr>
              <a:xfrm>
                <a:off x="543643" y="2011402"/>
                <a:ext cx="74940" cy="43516"/>
              </a:xfrm>
              <a:prstGeom prst="rect">
                <a:avLst/>
              </a:prstGeom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7E330415-F6D1-23D8-99E8-8851DEE0E089}"/>
                  </a:ext>
                </a:extLst>
              </p:cNvPr>
              <p:cNvSpPr/>
              <p:nvPr/>
            </p:nvSpPr>
            <p:spPr>
              <a:xfrm>
                <a:off x="437386" y="1446754"/>
                <a:ext cx="805700" cy="4390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026A28A-4BB6-4EA4-B2DE-025011EB65E8}"/>
                </a:ext>
              </a:extLst>
            </p:cNvPr>
            <p:cNvGrpSpPr/>
            <p:nvPr/>
          </p:nvGrpSpPr>
          <p:grpSpPr>
            <a:xfrm>
              <a:off x="359770" y="1187973"/>
              <a:ext cx="8137440" cy="562654"/>
              <a:chOff x="420519" y="1503601"/>
              <a:chExt cx="8137440" cy="562654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7277288-C49C-3312-4EAB-FC53C4732478}"/>
                  </a:ext>
                </a:extLst>
              </p:cNvPr>
              <p:cNvSpPr txBox="1"/>
              <p:nvPr/>
            </p:nvSpPr>
            <p:spPr>
              <a:xfrm>
                <a:off x="420519" y="1503601"/>
                <a:ext cx="5357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DFX</a:t>
                </a:r>
              </a:p>
              <a:p>
                <a:pPr algn="ctr"/>
                <a:r>
                  <a:rPr lang="en-GB" sz="1200" dirty="0"/>
                  <a:t>DFXI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86BE54-2E33-6740-3544-6D16CFADC154}"/>
                  </a:ext>
                </a:extLst>
              </p:cNvPr>
              <p:cNvSpPr txBox="1"/>
              <p:nvPr/>
            </p:nvSpPr>
            <p:spPr>
              <a:xfrm>
                <a:off x="991751" y="1503601"/>
                <a:ext cx="6206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DCM</a:t>
                </a:r>
              </a:p>
              <a:p>
                <a:pPr algn="ctr"/>
                <a:r>
                  <a:rPr lang="en-GB" sz="1200" dirty="0"/>
                  <a:t>LDQD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C438AC0-D9F8-F8F4-642B-5C020D61E3F0}"/>
                  </a:ext>
                </a:extLst>
              </p:cNvPr>
              <p:cNvSpPr txBox="1"/>
              <p:nvPr/>
            </p:nvSpPr>
            <p:spPr>
              <a:xfrm>
                <a:off x="1996641" y="1604590"/>
                <a:ext cx="6976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D1</a:t>
                </a:r>
              </a:p>
              <a:p>
                <a:pPr algn="ctr"/>
                <a:r>
                  <a:rPr lang="en-GB" sz="1200" dirty="0"/>
                  <a:t>LBXFC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9BE0306-E264-245B-F5AA-BF0479D9AB89}"/>
                  </a:ext>
                </a:extLst>
              </p:cNvPr>
              <p:cNvSpPr txBox="1"/>
              <p:nvPr/>
            </p:nvSpPr>
            <p:spPr>
              <a:xfrm>
                <a:off x="2846853" y="1604590"/>
                <a:ext cx="6976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CP</a:t>
                </a:r>
              </a:p>
              <a:p>
                <a:pPr algn="ctr"/>
                <a:r>
                  <a:rPr lang="en-GB" sz="1200" dirty="0"/>
                  <a:t>LCXFC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5FBA023-90B0-312C-7111-3CC01D6C021A}"/>
                  </a:ext>
                </a:extLst>
              </p:cNvPr>
              <p:cNvSpPr txBox="1"/>
              <p:nvPr/>
            </p:nvSpPr>
            <p:spPr>
              <a:xfrm>
                <a:off x="5262969" y="1604590"/>
                <a:ext cx="6815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Q2b</a:t>
                </a:r>
              </a:p>
              <a:p>
                <a:pPr algn="ctr"/>
                <a:r>
                  <a:rPr lang="en-GB" sz="1200" dirty="0"/>
                  <a:t>LQXFJ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5D2D4A5-25E5-C62A-A805-BC1B30AB1885}"/>
                  </a:ext>
                </a:extLst>
              </p:cNvPr>
              <p:cNvSpPr txBox="1"/>
              <p:nvPr/>
            </p:nvSpPr>
            <p:spPr>
              <a:xfrm>
                <a:off x="4245711" y="1604590"/>
                <a:ext cx="69121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Q3</a:t>
                </a:r>
              </a:p>
              <a:p>
                <a:pPr algn="ctr"/>
                <a:r>
                  <a:rPr lang="en-GB" sz="1200" dirty="0"/>
                  <a:t>LQXFF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348423B-3686-A702-7DCA-51272A304392}"/>
                  </a:ext>
                </a:extLst>
              </p:cNvPr>
              <p:cNvSpPr txBox="1"/>
              <p:nvPr/>
            </p:nvSpPr>
            <p:spPr>
              <a:xfrm>
                <a:off x="7858729" y="1604590"/>
                <a:ext cx="6992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Q1</a:t>
                </a:r>
              </a:p>
              <a:p>
                <a:pPr algn="ctr"/>
                <a:r>
                  <a:rPr lang="en-GB" sz="1200" dirty="0"/>
                  <a:t>LQXFE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6BA5462-D50E-BD38-1B05-5C0E05D2E378}"/>
                  </a:ext>
                </a:extLst>
              </p:cNvPr>
              <p:cNvSpPr txBox="1"/>
              <p:nvPr/>
            </p:nvSpPr>
            <p:spPr>
              <a:xfrm>
                <a:off x="6704252" y="1604590"/>
                <a:ext cx="71686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Q2a</a:t>
                </a:r>
              </a:p>
              <a:p>
                <a:pPr algn="ctr"/>
                <a:r>
                  <a:rPr lang="en-GB" sz="1200" dirty="0"/>
                  <a:t>LQXFG</a:t>
                </a:r>
              </a:p>
            </p:txBody>
          </p:sp>
        </p:grp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DCDFBD95-9EAD-F233-7BE6-A0C803CDD963}"/>
              </a:ext>
            </a:extLst>
          </p:cNvPr>
          <p:cNvSpPr/>
          <p:nvPr/>
        </p:nvSpPr>
        <p:spPr>
          <a:xfrm>
            <a:off x="646810" y="1251401"/>
            <a:ext cx="1005288" cy="4389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E22DBD0-B794-8C0A-2E3D-C1C02AF9AE4F}"/>
              </a:ext>
            </a:extLst>
          </p:cNvPr>
          <p:cNvSpPr/>
          <p:nvPr/>
        </p:nvSpPr>
        <p:spPr>
          <a:xfrm>
            <a:off x="7715318" y="1334387"/>
            <a:ext cx="1402925" cy="3559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accent2"/>
                </a:solidFill>
              </a:rPr>
              <a:t>Installation planned ~ 2 months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7CD201D-8DB2-5ABD-532D-9B94FBD33133}"/>
              </a:ext>
            </a:extLst>
          </p:cNvPr>
          <p:cNvSpPr/>
          <p:nvPr/>
        </p:nvSpPr>
        <p:spPr>
          <a:xfrm>
            <a:off x="3820434" y="1339782"/>
            <a:ext cx="1270089" cy="3559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accent2"/>
                </a:solidFill>
              </a:rPr>
              <a:t>Installation planned end of </a:t>
            </a:r>
            <a:r>
              <a:rPr lang="en-GB" sz="1000" dirty="0" err="1">
                <a:solidFill>
                  <a:schemeClr val="accent2"/>
                </a:solidFill>
              </a:rPr>
              <a:t>february</a:t>
            </a:r>
            <a:endParaRPr lang="en-GB" sz="1000" dirty="0">
              <a:solidFill>
                <a:schemeClr val="accent2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B4E07B5-E0D3-F62F-5944-1E36DDE708B4}"/>
              </a:ext>
            </a:extLst>
          </p:cNvPr>
          <p:cNvSpPr/>
          <p:nvPr/>
        </p:nvSpPr>
        <p:spPr>
          <a:xfrm>
            <a:off x="2339752" y="1563638"/>
            <a:ext cx="144016" cy="1320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ABC5F8E-CC4E-6510-8D91-7DA991B4D8CB}"/>
              </a:ext>
            </a:extLst>
          </p:cNvPr>
          <p:cNvSpPr/>
          <p:nvPr/>
        </p:nvSpPr>
        <p:spPr>
          <a:xfrm>
            <a:off x="3243062" y="1558242"/>
            <a:ext cx="144016" cy="1320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AA0EE56-82D6-71E5-E0BB-BA2C91EC65AC}"/>
              </a:ext>
            </a:extLst>
          </p:cNvPr>
          <p:cNvSpPr/>
          <p:nvPr/>
        </p:nvSpPr>
        <p:spPr>
          <a:xfrm>
            <a:off x="5540575" y="1552162"/>
            <a:ext cx="144016" cy="1320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16A1F57-0B24-4F3F-4C9F-5DE188439731}"/>
              </a:ext>
            </a:extLst>
          </p:cNvPr>
          <p:cNvSpPr/>
          <p:nvPr/>
        </p:nvSpPr>
        <p:spPr>
          <a:xfrm>
            <a:off x="6798346" y="1563638"/>
            <a:ext cx="144016" cy="1320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188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223411-ED9F-A5D0-53D6-B7DB136460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59FC4-413B-5D3D-E1EF-A12E50069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Before starting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57A51B-5E17-F816-7496-2224C49536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814055"/>
            <a:ext cx="3887992" cy="2780568"/>
          </a:xfrm>
        </p:spPr>
        <p:txBody>
          <a:bodyPr>
            <a:normAutofit/>
          </a:bodyPr>
          <a:lstStyle/>
          <a:p>
            <a:pPr algn="l"/>
            <a:r>
              <a:rPr lang="en-GB" sz="1400" dirty="0"/>
              <a:t>After magnet installation </a:t>
            </a:r>
          </a:p>
          <a:p>
            <a:pPr lvl="1" algn="l"/>
            <a:r>
              <a:rPr lang="en-GB" sz="1000" dirty="0"/>
              <a:t>Check jumper connection </a:t>
            </a:r>
            <a:r>
              <a:rPr lang="en-GB" sz="1000" dirty="0">
                <a:solidFill>
                  <a:schemeClr val="bg2"/>
                </a:solidFill>
              </a:rPr>
              <a:t>TE/CRG </a:t>
            </a:r>
            <a:r>
              <a:rPr lang="en-GB" sz="1000" dirty="0"/>
              <a:t>&amp; </a:t>
            </a:r>
            <a:r>
              <a:rPr lang="en-GB" sz="1000" dirty="0">
                <a:solidFill>
                  <a:schemeClr val="bg2"/>
                </a:solidFill>
              </a:rPr>
              <a:t>TE/MSC</a:t>
            </a:r>
          </a:p>
          <a:p>
            <a:pPr lvl="1" algn="l"/>
            <a:r>
              <a:rPr lang="en-GB" sz="1000" dirty="0"/>
              <a:t>Remove transport equipment (if still any)</a:t>
            </a:r>
          </a:p>
          <a:p>
            <a:pPr lvl="1" algn="l"/>
            <a:r>
              <a:rPr lang="en-GB" sz="1000" dirty="0"/>
              <a:t>Installation of the anchors</a:t>
            </a:r>
          </a:p>
          <a:p>
            <a:pPr lvl="2" algn="l"/>
            <a:r>
              <a:rPr lang="en-GB" sz="1000" dirty="0"/>
              <a:t>Anchors to ground ( with concrete !) : </a:t>
            </a:r>
            <a:r>
              <a:rPr lang="en-GB" sz="1000" dirty="0">
                <a:solidFill>
                  <a:schemeClr val="bg2"/>
                </a:solidFill>
              </a:rPr>
              <a:t>EN/ACE</a:t>
            </a:r>
          </a:p>
          <a:p>
            <a:pPr lvl="2" algn="l"/>
            <a:r>
              <a:rPr lang="en-GB" sz="1000" dirty="0"/>
              <a:t>Anchors to cryo-magnets : </a:t>
            </a:r>
            <a:r>
              <a:rPr lang="en-GB" sz="1000" dirty="0">
                <a:solidFill>
                  <a:schemeClr val="bg2"/>
                </a:solidFill>
              </a:rPr>
              <a:t>TE/MSC</a:t>
            </a:r>
            <a:endParaRPr lang="en-GB" sz="1000" dirty="0"/>
          </a:p>
          <a:p>
            <a:pPr lvl="1" algn="l"/>
            <a:r>
              <a:rPr lang="en-GB" sz="1000" dirty="0" err="1"/>
              <a:t>ElQa</a:t>
            </a:r>
            <a:r>
              <a:rPr lang="en-GB" sz="1000" dirty="0"/>
              <a:t> test of the magnet</a:t>
            </a:r>
          </a:p>
          <a:p>
            <a:pPr lvl="1" algn="l"/>
            <a:r>
              <a:rPr lang="en-GB" sz="1000" dirty="0"/>
              <a:t>Magnet alignment</a:t>
            </a:r>
          </a:p>
          <a:p>
            <a:pPr lvl="1" algn="l"/>
            <a:endParaRPr lang="en-GB" sz="1000" dirty="0"/>
          </a:p>
          <a:p>
            <a:pPr lvl="2" algn="l"/>
            <a:endParaRPr lang="en-GB" sz="600" dirty="0"/>
          </a:p>
          <a:p>
            <a:pPr lvl="2" algn="l"/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691F45-4769-FE6A-3DE0-CFC75C485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MSC information 12/02/2025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2C6874B-1A74-9490-6741-ACB1C1888AA6}"/>
              </a:ext>
            </a:extLst>
          </p:cNvPr>
          <p:cNvGrpSpPr/>
          <p:nvPr/>
        </p:nvGrpSpPr>
        <p:grpSpPr>
          <a:xfrm>
            <a:off x="306155" y="792215"/>
            <a:ext cx="8812089" cy="898109"/>
            <a:chOff x="164582" y="1124744"/>
            <a:chExt cx="8812089" cy="89810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2FA6F1F-CB74-246C-6008-EAF0AEF25416}"/>
                </a:ext>
              </a:extLst>
            </p:cNvPr>
            <p:cNvGrpSpPr/>
            <p:nvPr/>
          </p:nvGrpSpPr>
          <p:grpSpPr>
            <a:xfrm>
              <a:off x="164582" y="1124744"/>
              <a:ext cx="8812089" cy="898109"/>
              <a:chOff x="202988" y="1426625"/>
              <a:chExt cx="8812089" cy="898109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63387EF0-0E13-8935-C0E3-19DD6FE246A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71" t="54433" b="32285"/>
              <a:stretch/>
            </p:blipFill>
            <p:spPr>
              <a:xfrm>
                <a:off x="202988" y="1426625"/>
                <a:ext cx="8812089" cy="898109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4E23D61-22CB-0D19-FEE2-CAB74ED857FC}"/>
                  </a:ext>
                </a:extLst>
              </p:cNvPr>
              <p:cNvSpPr/>
              <p:nvPr/>
            </p:nvSpPr>
            <p:spPr>
              <a:xfrm>
                <a:off x="3782261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48EB0684-4E6A-0C50-5336-4EF3360FCAFA}"/>
                  </a:ext>
                </a:extLst>
              </p:cNvPr>
              <p:cNvSpPr/>
              <p:nvPr/>
            </p:nvSpPr>
            <p:spPr>
              <a:xfrm>
                <a:off x="2907471" y="1941808"/>
                <a:ext cx="549248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0720CCA-C579-BA51-86B2-83E96617510F}"/>
                  </a:ext>
                </a:extLst>
              </p:cNvPr>
              <p:cNvSpPr/>
              <p:nvPr/>
            </p:nvSpPr>
            <p:spPr>
              <a:xfrm>
                <a:off x="1767120" y="1938780"/>
                <a:ext cx="549248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BA757F8-4D60-DE52-6798-3D510F2626E2}"/>
                  </a:ext>
                </a:extLst>
              </p:cNvPr>
              <p:cNvSpPr/>
              <p:nvPr/>
            </p:nvSpPr>
            <p:spPr>
              <a:xfrm>
                <a:off x="5042670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EACF56A-B141-E204-1B4B-01806B5BD12C}"/>
                  </a:ext>
                </a:extLst>
              </p:cNvPr>
              <p:cNvSpPr/>
              <p:nvPr/>
            </p:nvSpPr>
            <p:spPr>
              <a:xfrm>
                <a:off x="6416361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34B3BC46-1F35-7027-0DD0-5694F50CFA44}"/>
                  </a:ext>
                </a:extLst>
              </p:cNvPr>
              <p:cNvSpPr/>
              <p:nvPr/>
            </p:nvSpPr>
            <p:spPr>
              <a:xfrm>
                <a:off x="7687067" y="1938780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527D674A-1708-A853-216D-B6B6AEB6C4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09686" y="1999471"/>
                <a:ext cx="129231" cy="110894"/>
              </a:xfrm>
              <a:prstGeom prst="rect">
                <a:avLst/>
              </a:prstGeom>
            </p:spPr>
          </p:pic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3BD3D712-7232-4925-8E0D-9FBC5DDA76BA}"/>
                  </a:ext>
                </a:extLst>
              </p:cNvPr>
              <p:cNvGrpSpPr/>
              <p:nvPr/>
            </p:nvGrpSpPr>
            <p:grpSpPr>
              <a:xfrm>
                <a:off x="1224796" y="1997851"/>
                <a:ext cx="216781" cy="91035"/>
                <a:chOff x="2569847" y="2344048"/>
                <a:chExt cx="677427" cy="205741"/>
              </a:xfrm>
            </p:grpSpPr>
            <p:pic>
              <p:nvPicPr>
                <p:cNvPr id="27" name="Picture 26">
                  <a:extLst>
                    <a:ext uri="{FF2B5EF4-FFF2-40B4-BE49-F238E27FC236}">
                      <a16:creationId xmlns:a16="http://schemas.microsoft.com/office/drawing/2014/main" id="{DF399080-306E-9A40-AFAC-E2FD82AA862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flipV="1">
                  <a:off x="2569847" y="2344049"/>
                  <a:ext cx="660282" cy="205740"/>
                </a:xfrm>
                <a:prstGeom prst="rect">
                  <a:avLst/>
                </a:prstGeom>
              </p:spPr>
            </p:pic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33704377-39AC-1459-447A-570C474C3350}"/>
                    </a:ext>
                  </a:extLst>
                </p:cNvPr>
                <p:cNvSpPr/>
                <p:nvPr/>
              </p:nvSpPr>
              <p:spPr>
                <a:xfrm>
                  <a:off x="3049905" y="2344048"/>
                  <a:ext cx="180223" cy="65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7BD2E782-D8F1-2AFB-1565-5D09E435CF24}"/>
                    </a:ext>
                  </a:extLst>
                </p:cNvPr>
                <p:cNvSpPr/>
                <p:nvPr/>
              </p:nvSpPr>
              <p:spPr>
                <a:xfrm>
                  <a:off x="2927985" y="2484012"/>
                  <a:ext cx="319289" cy="65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1E1F09F6-A2A3-06D6-1350-3FB15C5BA80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9541" t="-1130" r="-1" b="-1"/>
              <a:stretch/>
            </p:blipFill>
            <p:spPr>
              <a:xfrm>
                <a:off x="543643" y="2011402"/>
                <a:ext cx="74940" cy="43516"/>
              </a:xfrm>
              <a:prstGeom prst="rect">
                <a:avLst/>
              </a:prstGeom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A0057341-5B08-7BE6-F81C-FADE44B9894E}"/>
                  </a:ext>
                </a:extLst>
              </p:cNvPr>
              <p:cNvSpPr/>
              <p:nvPr/>
            </p:nvSpPr>
            <p:spPr>
              <a:xfrm>
                <a:off x="437386" y="1446754"/>
                <a:ext cx="805700" cy="4390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F991142-EAA9-FF78-AE6A-BE7AF3FBEBF2}"/>
                </a:ext>
              </a:extLst>
            </p:cNvPr>
            <p:cNvGrpSpPr/>
            <p:nvPr/>
          </p:nvGrpSpPr>
          <p:grpSpPr>
            <a:xfrm>
              <a:off x="359770" y="1187973"/>
              <a:ext cx="8137440" cy="562654"/>
              <a:chOff x="420519" y="1503601"/>
              <a:chExt cx="8137440" cy="562654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18178E0-9EFE-D609-B148-5C9B9311929B}"/>
                  </a:ext>
                </a:extLst>
              </p:cNvPr>
              <p:cNvSpPr txBox="1"/>
              <p:nvPr/>
            </p:nvSpPr>
            <p:spPr>
              <a:xfrm>
                <a:off x="420519" y="1503601"/>
                <a:ext cx="5357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DFX</a:t>
                </a:r>
              </a:p>
              <a:p>
                <a:pPr algn="ctr"/>
                <a:r>
                  <a:rPr lang="en-GB" sz="1200" dirty="0"/>
                  <a:t>DFXI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EF52638-200A-3546-3980-264A0E393293}"/>
                  </a:ext>
                </a:extLst>
              </p:cNvPr>
              <p:cNvSpPr txBox="1"/>
              <p:nvPr/>
            </p:nvSpPr>
            <p:spPr>
              <a:xfrm>
                <a:off x="991751" y="1503601"/>
                <a:ext cx="6206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DCM</a:t>
                </a:r>
              </a:p>
              <a:p>
                <a:pPr algn="ctr"/>
                <a:r>
                  <a:rPr lang="en-GB" sz="1200" dirty="0"/>
                  <a:t>LDQD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9BF272-1377-0F42-0BB2-4A9CC28EAC40}"/>
                  </a:ext>
                </a:extLst>
              </p:cNvPr>
              <p:cNvSpPr txBox="1"/>
              <p:nvPr/>
            </p:nvSpPr>
            <p:spPr>
              <a:xfrm>
                <a:off x="1996641" y="1604590"/>
                <a:ext cx="6976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D1</a:t>
                </a:r>
              </a:p>
              <a:p>
                <a:pPr algn="ctr"/>
                <a:r>
                  <a:rPr lang="en-GB" sz="1200" dirty="0"/>
                  <a:t>LBXFC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70D08C5-B53F-0DA1-9696-226FC2C4E5CD}"/>
                  </a:ext>
                </a:extLst>
              </p:cNvPr>
              <p:cNvSpPr txBox="1"/>
              <p:nvPr/>
            </p:nvSpPr>
            <p:spPr>
              <a:xfrm>
                <a:off x="2846853" y="1604590"/>
                <a:ext cx="6976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CP</a:t>
                </a:r>
              </a:p>
              <a:p>
                <a:pPr algn="ctr"/>
                <a:r>
                  <a:rPr lang="en-GB" sz="1200" dirty="0"/>
                  <a:t>LCXFC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FE585FB-23BF-6B95-2D37-3C2CABD0FCA4}"/>
                  </a:ext>
                </a:extLst>
              </p:cNvPr>
              <p:cNvSpPr txBox="1"/>
              <p:nvPr/>
            </p:nvSpPr>
            <p:spPr>
              <a:xfrm>
                <a:off x="5262969" y="1604590"/>
                <a:ext cx="6815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Q2b</a:t>
                </a:r>
              </a:p>
              <a:p>
                <a:pPr algn="ctr"/>
                <a:r>
                  <a:rPr lang="en-GB" sz="1200" dirty="0"/>
                  <a:t>LQXFJ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D2DFEC-3067-2A01-37D5-84A21235B3F9}"/>
                  </a:ext>
                </a:extLst>
              </p:cNvPr>
              <p:cNvSpPr txBox="1"/>
              <p:nvPr/>
            </p:nvSpPr>
            <p:spPr>
              <a:xfrm>
                <a:off x="4245711" y="1604590"/>
                <a:ext cx="69121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Q3</a:t>
                </a:r>
              </a:p>
              <a:p>
                <a:pPr algn="ctr"/>
                <a:r>
                  <a:rPr lang="en-GB" sz="1200" dirty="0"/>
                  <a:t>LQXFF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262CD92-3587-2A04-3E95-4388C618F1B9}"/>
                  </a:ext>
                </a:extLst>
              </p:cNvPr>
              <p:cNvSpPr txBox="1"/>
              <p:nvPr/>
            </p:nvSpPr>
            <p:spPr>
              <a:xfrm>
                <a:off x="7858729" y="1604590"/>
                <a:ext cx="6992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Q1</a:t>
                </a:r>
              </a:p>
              <a:p>
                <a:pPr algn="ctr"/>
                <a:r>
                  <a:rPr lang="en-GB" sz="1200" dirty="0"/>
                  <a:t>LQXFE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3332E61-984A-B608-3EE0-E19742E555D8}"/>
                  </a:ext>
                </a:extLst>
              </p:cNvPr>
              <p:cNvSpPr txBox="1"/>
              <p:nvPr/>
            </p:nvSpPr>
            <p:spPr>
              <a:xfrm>
                <a:off x="6704252" y="1604590"/>
                <a:ext cx="71686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Q2a</a:t>
                </a:r>
              </a:p>
              <a:p>
                <a:pPr algn="ctr"/>
                <a:r>
                  <a:rPr lang="en-GB" sz="1200" dirty="0"/>
                  <a:t>LQXFG</a:t>
                </a:r>
              </a:p>
            </p:txBody>
          </p:sp>
        </p:grp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02034D54-89B9-00EF-E996-4E0E4C739057}"/>
              </a:ext>
            </a:extLst>
          </p:cNvPr>
          <p:cNvSpPr/>
          <p:nvPr/>
        </p:nvSpPr>
        <p:spPr>
          <a:xfrm>
            <a:off x="646810" y="1251401"/>
            <a:ext cx="1005288" cy="4389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3427954-A4FE-EF5F-3785-362B8D6D7ABD}"/>
              </a:ext>
            </a:extLst>
          </p:cNvPr>
          <p:cNvSpPr/>
          <p:nvPr/>
        </p:nvSpPr>
        <p:spPr>
          <a:xfrm>
            <a:off x="7715318" y="1334387"/>
            <a:ext cx="1402925" cy="3559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>
              <a:solidFill>
                <a:schemeClr val="accent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2E2E880-2CBF-EF97-A0FD-DFA5A9431EAC}"/>
              </a:ext>
            </a:extLst>
          </p:cNvPr>
          <p:cNvSpPr txBox="1"/>
          <p:nvPr/>
        </p:nvSpPr>
        <p:spPr>
          <a:xfrm>
            <a:off x="615816" y="3795886"/>
            <a:ext cx="3159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Fake PIM in </a:t>
            </a:r>
            <a:r>
              <a:rPr lang="en-GB" sz="1400" strike="dblStrik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CP-Q3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Q2b-Q2a</a:t>
            </a:r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967E37B4-73C1-6EDB-10DB-B4253716F42C}"/>
              </a:ext>
            </a:extLst>
          </p:cNvPr>
          <p:cNvSpPr txBox="1">
            <a:spLocks/>
          </p:cNvSpPr>
          <p:nvPr/>
        </p:nvSpPr>
        <p:spPr>
          <a:xfrm>
            <a:off x="4951795" y="1814055"/>
            <a:ext cx="3686988" cy="278056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/>
              <a:t>General inspection before starting</a:t>
            </a:r>
          </a:p>
          <a:p>
            <a:pPr lvl="1" algn="l"/>
            <a:r>
              <a:rPr lang="en-GB" sz="1000" dirty="0"/>
              <a:t>Phase 3 complete </a:t>
            </a:r>
            <a:r>
              <a:rPr lang="en-GB" sz="1000" dirty="0">
                <a:solidFill>
                  <a:schemeClr val="bg2"/>
                </a:solidFill>
              </a:rPr>
              <a:t>TE/MSC</a:t>
            </a:r>
          </a:p>
          <a:p>
            <a:pPr lvl="2" algn="l"/>
            <a:r>
              <a:rPr lang="en-GB" sz="900" dirty="0"/>
              <a:t>Check that electrical test was done before </a:t>
            </a:r>
          </a:p>
          <a:p>
            <a:pPr lvl="2" algn="l"/>
            <a:r>
              <a:rPr lang="en-GB" sz="900" dirty="0"/>
              <a:t>Cable identification done</a:t>
            </a:r>
          </a:p>
          <a:p>
            <a:pPr lvl="2" algn="l"/>
            <a:r>
              <a:rPr lang="en-GB" sz="900" dirty="0"/>
              <a:t>Line N leaders</a:t>
            </a:r>
          </a:p>
          <a:p>
            <a:pPr lvl="2" algn="l"/>
            <a:r>
              <a:rPr lang="en-GB" sz="900" dirty="0"/>
              <a:t>Sleeves (Line M2N, L)</a:t>
            </a:r>
          </a:p>
          <a:p>
            <a:pPr lvl="2" algn="l"/>
            <a:r>
              <a:rPr lang="en-GB" sz="900" dirty="0"/>
              <a:t>W bellow + O rings properly protected (and with spares)</a:t>
            </a:r>
          </a:p>
          <a:p>
            <a:pPr lvl="2" algn="l"/>
            <a:r>
              <a:rPr lang="en-GB" sz="900" dirty="0"/>
              <a:t>18kA cable in Q2a</a:t>
            </a:r>
          </a:p>
          <a:p>
            <a:pPr lvl="2" algn="l"/>
            <a:r>
              <a:rPr lang="en-GB" sz="900" dirty="0"/>
              <a:t>Endoscopy + lyra inspection</a:t>
            </a:r>
          </a:p>
          <a:p>
            <a:pPr lvl="2" algn="l"/>
            <a:r>
              <a:rPr lang="en-GB" sz="900" dirty="0"/>
              <a:t>Jumper gimbal in place</a:t>
            </a:r>
          </a:p>
          <a:p>
            <a:pPr lvl="2" algn="l"/>
            <a:r>
              <a:rPr lang="en-GB" sz="900" dirty="0" err="1"/>
              <a:t>Endoscopie</a:t>
            </a:r>
            <a:r>
              <a:rPr lang="en-GB" sz="900" dirty="0"/>
              <a:t> </a:t>
            </a:r>
            <a:r>
              <a:rPr lang="en-GB" sz="900" dirty="0" err="1"/>
              <a:t>ligne</a:t>
            </a:r>
            <a:r>
              <a:rPr lang="en-GB" sz="900" dirty="0"/>
              <a:t> N1-N2 des cryo-</a:t>
            </a:r>
            <a:r>
              <a:rPr lang="en-GB" sz="900" dirty="0" err="1"/>
              <a:t>aimants</a:t>
            </a:r>
            <a:endParaRPr lang="en-GB" sz="900" dirty="0"/>
          </a:p>
          <a:p>
            <a:pPr lvl="2" algn="l"/>
            <a:endParaRPr lang="en-GB" sz="800" dirty="0"/>
          </a:p>
          <a:p>
            <a:pPr lvl="2" algn="l"/>
            <a:endParaRPr lang="en-GB" sz="600" dirty="0"/>
          </a:p>
          <a:p>
            <a:pPr lvl="2" algn="l"/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5FD2B85-877E-8198-49EC-F59957800346}"/>
              </a:ext>
            </a:extLst>
          </p:cNvPr>
          <p:cNvSpPr txBox="1"/>
          <p:nvPr/>
        </p:nvSpPr>
        <p:spPr>
          <a:xfrm>
            <a:off x="5796136" y="4193682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First week of March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A4F0FA8-11E1-1CBA-B714-539124D1AED6}"/>
              </a:ext>
            </a:extLst>
          </p:cNvPr>
          <p:cNvSpPr txBox="1"/>
          <p:nvPr/>
        </p:nvSpPr>
        <p:spPr>
          <a:xfrm>
            <a:off x="1791956" y="4459486"/>
            <a:ext cx="2103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3"/>
                </a:solidFill>
              </a:rPr>
              <a:t>Formation </a:t>
            </a:r>
            <a:r>
              <a:rPr lang="en-GB" sz="1400" dirty="0" err="1">
                <a:solidFill>
                  <a:schemeClr val="accent3"/>
                </a:solidFill>
              </a:rPr>
              <a:t>securite</a:t>
            </a:r>
            <a:r>
              <a:rPr lang="en-GB" sz="1400" dirty="0">
                <a:solidFill>
                  <a:schemeClr val="accent3"/>
                </a:solidFill>
              </a:rPr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3574169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BB54E-13AB-C7E8-B106-6602D1DE1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 lines insertion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42CD32-F49F-30AD-822E-4BE808700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MSC information 12/02/2025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02D36C3-7E32-4A9C-F2AE-EBEA778A550B}"/>
              </a:ext>
            </a:extLst>
          </p:cNvPr>
          <p:cNvGrpSpPr/>
          <p:nvPr/>
        </p:nvGrpSpPr>
        <p:grpSpPr>
          <a:xfrm>
            <a:off x="323528" y="790493"/>
            <a:ext cx="8812089" cy="898109"/>
            <a:chOff x="202988" y="1426625"/>
            <a:chExt cx="8812089" cy="89810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FB8CBE3-AAF9-C0D4-1119-50D4FFE357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71" t="54433" b="32285"/>
            <a:stretch/>
          </p:blipFill>
          <p:spPr>
            <a:xfrm>
              <a:off x="202988" y="1426625"/>
              <a:ext cx="8812089" cy="898109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BF5FE46-0059-759D-AA45-F08DEE7F67B7}"/>
                </a:ext>
              </a:extLst>
            </p:cNvPr>
            <p:cNvSpPr/>
            <p:nvPr/>
          </p:nvSpPr>
          <p:spPr>
            <a:xfrm>
              <a:off x="3782261" y="1941808"/>
              <a:ext cx="1132823" cy="99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1CA70E1-2B69-E80C-1EFA-E12FF8370A01}"/>
                </a:ext>
              </a:extLst>
            </p:cNvPr>
            <p:cNvSpPr/>
            <p:nvPr/>
          </p:nvSpPr>
          <p:spPr>
            <a:xfrm>
              <a:off x="2907471" y="1941808"/>
              <a:ext cx="549248" cy="99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112F27E-E378-7E66-0087-268A21F68E94}"/>
                </a:ext>
              </a:extLst>
            </p:cNvPr>
            <p:cNvSpPr/>
            <p:nvPr/>
          </p:nvSpPr>
          <p:spPr>
            <a:xfrm>
              <a:off x="1767120" y="1938780"/>
              <a:ext cx="549248" cy="99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63E4915-2197-01C2-C9D8-28E0245C782E}"/>
                </a:ext>
              </a:extLst>
            </p:cNvPr>
            <p:cNvSpPr/>
            <p:nvPr/>
          </p:nvSpPr>
          <p:spPr>
            <a:xfrm>
              <a:off x="5042670" y="1941808"/>
              <a:ext cx="1132823" cy="99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F417D17-3E19-A1EB-CE8A-2603A9119F8E}"/>
                </a:ext>
              </a:extLst>
            </p:cNvPr>
            <p:cNvSpPr/>
            <p:nvPr/>
          </p:nvSpPr>
          <p:spPr>
            <a:xfrm>
              <a:off x="6416361" y="1941808"/>
              <a:ext cx="1132823" cy="99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F0696B2-A7EA-3EAD-6DCB-26D1A1D597F6}"/>
                </a:ext>
              </a:extLst>
            </p:cNvPr>
            <p:cNvSpPr/>
            <p:nvPr/>
          </p:nvSpPr>
          <p:spPr>
            <a:xfrm>
              <a:off x="7687067" y="1938780"/>
              <a:ext cx="1132823" cy="99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8A3262D-8EF0-1D30-33CD-FBF59A8956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9686" y="1999471"/>
              <a:ext cx="129231" cy="110894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FA1D1C3-0033-3656-8234-1720F842522D}"/>
                </a:ext>
              </a:extLst>
            </p:cNvPr>
            <p:cNvGrpSpPr/>
            <p:nvPr/>
          </p:nvGrpSpPr>
          <p:grpSpPr>
            <a:xfrm>
              <a:off x="1224796" y="1997851"/>
              <a:ext cx="216781" cy="91035"/>
              <a:chOff x="2569847" y="2344048"/>
              <a:chExt cx="677427" cy="205741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7C18EBAB-03A6-4B11-F98D-B93A3513D7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flipV="1">
                <a:off x="2569847" y="2344049"/>
                <a:ext cx="660282" cy="205740"/>
              </a:xfrm>
              <a:prstGeom prst="rect">
                <a:avLst/>
              </a:prstGeom>
            </p:spPr>
          </p:pic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956EBD95-3E3B-F5F2-7AD0-DFDC6D2920A9}"/>
                  </a:ext>
                </a:extLst>
              </p:cNvPr>
              <p:cNvSpPr/>
              <p:nvPr/>
            </p:nvSpPr>
            <p:spPr>
              <a:xfrm>
                <a:off x="3049905" y="2344048"/>
                <a:ext cx="180223" cy="6577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15E22511-1813-2573-A273-A33ED9B35EE6}"/>
                  </a:ext>
                </a:extLst>
              </p:cNvPr>
              <p:cNvSpPr/>
              <p:nvPr/>
            </p:nvSpPr>
            <p:spPr>
              <a:xfrm>
                <a:off x="2927985" y="2484012"/>
                <a:ext cx="319289" cy="6577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A66CA8E-5013-54D3-D533-F71C71067F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9541" t="-1130" r="-1" b="-1"/>
            <a:stretch/>
          </p:blipFill>
          <p:spPr>
            <a:xfrm>
              <a:off x="543643" y="2011402"/>
              <a:ext cx="74940" cy="43516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F2F3973-2EAA-C327-FAF7-7C78BD84E11E}"/>
                </a:ext>
              </a:extLst>
            </p:cNvPr>
            <p:cNvSpPr/>
            <p:nvPr/>
          </p:nvSpPr>
          <p:spPr>
            <a:xfrm>
              <a:off x="437386" y="1446754"/>
              <a:ext cx="805700" cy="4390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22DE576-4DD2-99BD-062F-A4943F0082EB}"/>
              </a:ext>
            </a:extLst>
          </p:cNvPr>
          <p:cNvGrpSpPr/>
          <p:nvPr/>
        </p:nvGrpSpPr>
        <p:grpSpPr>
          <a:xfrm>
            <a:off x="323528" y="883303"/>
            <a:ext cx="8094461" cy="319156"/>
            <a:chOff x="420519" y="1597372"/>
            <a:chExt cx="8094461" cy="31915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4ECC33E-3D5A-7F5A-8000-3A5306B0163B}"/>
                </a:ext>
              </a:extLst>
            </p:cNvPr>
            <p:cNvSpPr txBox="1"/>
            <p:nvPr/>
          </p:nvSpPr>
          <p:spPr>
            <a:xfrm>
              <a:off x="420519" y="1633246"/>
              <a:ext cx="492443" cy="264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DFX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96AAB98-7C58-957B-C888-8BE31B2C367E}"/>
                </a:ext>
              </a:extLst>
            </p:cNvPr>
            <p:cNvSpPr txBox="1"/>
            <p:nvPr/>
          </p:nvSpPr>
          <p:spPr>
            <a:xfrm>
              <a:off x="991751" y="1629381"/>
              <a:ext cx="534121" cy="264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DCM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FF21776-CA44-4C90-8902-1689C948EBCA}"/>
                </a:ext>
              </a:extLst>
            </p:cNvPr>
            <p:cNvSpPr txBox="1"/>
            <p:nvPr/>
          </p:nvSpPr>
          <p:spPr>
            <a:xfrm>
              <a:off x="1996641" y="1629381"/>
              <a:ext cx="380232" cy="264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D1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AF9E6A6-2DB4-755A-8DC5-DEAD06D49CA6}"/>
                </a:ext>
              </a:extLst>
            </p:cNvPr>
            <p:cNvSpPr txBox="1"/>
            <p:nvPr/>
          </p:nvSpPr>
          <p:spPr>
            <a:xfrm>
              <a:off x="3069075" y="1629381"/>
              <a:ext cx="397866" cy="264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CP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733A6C6-E310-876E-D85C-E57B2F5777BB}"/>
                </a:ext>
              </a:extLst>
            </p:cNvPr>
            <p:cNvSpPr txBox="1"/>
            <p:nvPr/>
          </p:nvSpPr>
          <p:spPr>
            <a:xfrm>
              <a:off x="5527118" y="1651806"/>
              <a:ext cx="484428" cy="264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Q2b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810FBE7-2565-CEB1-3C5F-BC17BC3D3289}"/>
                </a:ext>
              </a:extLst>
            </p:cNvPr>
            <p:cNvSpPr txBox="1"/>
            <p:nvPr/>
          </p:nvSpPr>
          <p:spPr>
            <a:xfrm>
              <a:off x="4245711" y="1635962"/>
              <a:ext cx="389850" cy="264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Q3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3EA66AD-BFDC-9B12-B1A9-90004A6C0908}"/>
                </a:ext>
              </a:extLst>
            </p:cNvPr>
            <p:cNvSpPr txBox="1"/>
            <p:nvPr/>
          </p:nvSpPr>
          <p:spPr>
            <a:xfrm>
              <a:off x="8125130" y="1597372"/>
              <a:ext cx="389850" cy="264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Q1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E617BEF-A578-F4E4-1BDF-9B60678340F1}"/>
                </a:ext>
              </a:extLst>
            </p:cNvPr>
            <p:cNvSpPr txBox="1"/>
            <p:nvPr/>
          </p:nvSpPr>
          <p:spPr>
            <a:xfrm>
              <a:off x="6826370" y="1597478"/>
              <a:ext cx="474810" cy="264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Q2a</a:t>
              </a:r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8D1F50E4-86FE-6A01-EFDD-75DE6C5034E3}"/>
              </a:ext>
            </a:extLst>
          </p:cNvPr>
          <p:cNvSpPr/>
          <p:nvPr/>
        </p:nvSpPr>
        <p:spPr>
          <a:xfrm>
            <a:off x="683567" y="1249679"/>
            <a:ext cx="1046360" cy="457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3F70A15-EEEC-1D7C-1D9F-F5044F40D3BC}"/>
              </a:ext>
            </a:extLst>
          </p:cNvPr>
          <p:cNvGrpSpPr/>
          <p:nvPr/>
        </p:nvGrpSpPr>
        <p:grpSpPr>
          <a:xfrm>
            <a:off x="1547664" y="1438076"/>
            <a:ext cx="6118289" cy="62685"/>
            <a:chOff x="1308806" y="4220868"/>
            <a:chExt cx="6118289" cy="62685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44C07348-BA33-58D8-07D9-5FFEDF006066}"/>
                </a:ext>
              </a:extLst>
            </p:cNvPr>
            <p:cNvGrpSpPr/>
            <p:nvPr/>
          </p:nvGrpSpPr>
          <p:grpSpPr>
            <a:xfrm>
              <a:off x="1308806" y="4229540"/>
              <a:ext cx="3487765" cy="42421"/>
              <a:chOff x="1442759" y="1953549"/>
              <a:chExt cx="3487765" cy="42421"/>
            </a:xfrm>
          </p:grpSpPr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8DCD964C-8D0A-5CAF-BD9C-0A7C4D6D1C95}"/>
                  </a:ext>
                </a:extLst>
              </p:cNvPr>
              <p:cNvGrpSpPr/>
              <p:nvPr/>
            </p:nvGrpSpPr>
            <p:grpSpPr>
              <a:xfrm>
                <a:off x="1442759" y="1962587"/>
                <a:ext cx="2239264" cy="33383"/>
                <a:chOff x="1443345" y="1962930"/>
                <a:chExt cx="2239264" cy="33383"/>
              </a:xfrm>
            </p:grpSpPr>
            <p:grpSp>
              <p:nvGrpSpPr>
                <p:cNvPr id="107" name="Group 106">
                  <a:extLst>
                    <a:ext uri="{FF2B5EF4-FFF2-40B4-BE49-F238E27FC236}">
                      <a16:creationId xmlns:a16="http://schemas.microsoft.com/office/drawing/2014/main" id="{3C2AEA9B-2B6B-42C4-5BC9-3EE870502AE4}"/>
                    </a:ext>
                  </a:extLst>
                </p:cNvPr>
                <p:cNvGrpSpPr/>
                <p:nvPr/>
              </p:nvGrpSpPr>
              <p:grpSpPr>
                <a:xfrm>
                  <a:off x="1443345" y="1962930"/>
                  <a:ext cx="1863263" cy="33383"/>
                  <a:chOff x="1445537" y="1887748"/>
                  <a:chExt cx="1863263" cy="33383"/>
                </a:xfrm>
              </p:grpSpPr>
              <p:grpSp>
                <p:nvGrpSpPr>
                  <p:cNvPr id="110" name="Group 109">
                    <a:extLst>
                      <a:ext uri="{FF2B5EF4-FFF2-40B4-BE49-F238E27FC236}">
                        <a16:creationId xmlns:a16="http://schemas.microsoft.com/office/drawing/2014/main" id="{31EDD3FA-3C17-EBA6-81F7-64EC9E81011A}"/>
                      </a:ext>
                    </a:extLst>
                  </p:cNvPr>
                  <p:cNvGrpSpPr/>
                  <p:nvPr/>
                </p:nvGrpSpPr>
                <p:grpSpPr>
                  <a:xfrm>
                    <a:off x="1445537" y="1887748"/>
                    <a:ext cx="621291" cy="33383"/>
                    <a:chOff x="1595158" y="1798933"/>
                    <a:chExt cx="621291" cy="33383"/>
                  </a:xfrm>
                </p:grpSpPr>
                <p:cxnSp>
                  <p:nvCxnSpPr>
                    <p:cNvPr id="119" name="Straight Connector 118">
                      <a:extLst>
                        <a:ext uri="{FF2B5EF4-FFF2-40B4-BE49-F238E27FC236}">
                          <a16:creationId xmlns:a16="http://schemas.microsoft.com/office/drawing/2014/main" id="{ED8B3146-EED6-606E-05B2-BCBAF651AB0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595158" y="1832316"/>
                      <a:ext cx="214469" cy="0"/>
                    </a:xfrm>
                    <a:prstGeom prst="line">
                      <a:avLst/>
                    </a:prstGeom>
                    <a:ln/>
                  </p:spPr>
                  <p:style>
                    <a:lnRef idx="2">
                      <a:schemeClr val="accent5"/>
                    </a:lnRef>
                    <a:fillRef idx="0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0" name="Straight Connector 119">
                      <a:extLst>
                        <a:ext uri="{FF2B5EF4-FFF2-40B4-BE49-F238E27FC236}">
                          <a16:creationId xmlns:a16="http://schemas.microsoft.com/office/drawing/2014/main" id="{F631B18C-0BCB-CBA4-D112-4DA8230E7B6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794605" y="1813735"/>
                      <a:ext cx="214469" cy="0"/>
                    </a:xfrm>
                    <a:prstGeom prst="line">
                      <a:avLst/>
                    </a:prstGeom>
                    <a:ln/>
                  </p:spPr>
                  <p:style>
                    <a:lnRef idx="2">
                      <a:schemeClr val="accent5"/>
                    </a:lnRef>
                    <a:fillRef idx="0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1" name="Straight Connector 120">
                      <a:extLst>
                        <a:ext uri="{FF2B5EF4-FFF2-40B4-BE49-F238E27FC236}">
                          <a16:creationId xmlns:a16="http://schemas.microsoft.com/office/drawing/2014/main" id="{18D0326B-C77C-4509-1F7C-93E118B5ABE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2001980" y="1798933"/>
                      <a:ext cx="214469" cy="0"/>
                    </a:xfrm>
                    <a:prstGeom prst="line">
                      <a:avLst/>
                    </a:prstGeom>
                    <a:ln/>
                  </p:spPr>
                  <p:style>
                    <a:lnRef idx="2">
                      <a:schemeClr val="accent5"/>
                    </a:lnRef>
                    <a:fillRef idx="0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11" name="Group 110">
                    <a:extLst>
                      <a:ext uri="{FF2B5EF4-FFF2-40B4-BE49-F238E27FC236}">
                        <a16:creationId xmlns:a16="http://schemas.microsoft.com/office/drawing/2014/main" id="{29DC1597-2D8E-88E6-092D-27BAE363D373}"/>
                      </a:ext>
                    </a:extLst>
                  </p:cNvPr>
                  <p:cNvGrpSpPr/>
                  <p:nvPr/>
                </p:nvGrpSpPr>
                <p:grpSpPr>
                  <a:xfrm>
                    <a:off x="2066523" y="1887748"/>
                    <a:ext cx="621291" cy="33383"/>
                    <a:chOff x="1595158" y="1798933"/>
                    <a:chExt cx="621291" cy="33383"/>
                  </a:xfrm>
                </p:grpSpPr>
                <p:cxnSp>
                  <p:nvCxnSpPr>
                    <p:cNvPr id="116" name="Straight Connector 115">
                      <a:extLst>
                        <a:ext uri="{FF2B5EF4-FFF2-40B4-BE49-F238E27FC236}">
                          <a16:creationId xmlns:a16="http://schemas.microsoft.com/office/drawing/2014/main" id="{99677FBF-042A-212E-6C9F-21A19A7B6AC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595158" y="1832316"/>
                      <a:ext cx="214469" cy="0"/>
                    </a:xfrm>
                    <a:prstGeom prst="line">
                      <a:avLst/>
                    </a:prstGeom>
                    <a:ln/>
                  </p:spPr>
                  <p:style>
                    <a:lnRef idx="2">
                      <a:schemeClr val="accent5"/>
                    </a:lnRef>
                    <a:fillRef idx="0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7" name="Straight Connector 116">
                      <a:extLst>
                        <a:ext uri="{FF2B5EF4-FFF2-40B4-BE49-F238E27FC236}">
                          <a16:creationId xmlns:a16="http://schemas.microsoft.com/office/drawing/2014/main" id="{DAE163F0-0BCB-8718-262A-181758279F8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794605" y="1813735"/>
                      <a:ext cx="214469" cy="0"/>
                    </a:xfrm>
                    <a:prstGeom prst="line">
                      <a:avLst/>
                    </a:prstGeom>
                    <a:ln/>
                  </p:spPr>
                  <p:style>
                    <a:lnRef idx="2">
                      <a:schemeClr val="accent5"/>
                    </a:lnRef>
                    <a:fillRef idx="0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8" name="Straight Connector 117">
                      <a:extLst>
                        <a:ext uri="{FF2B5EF4-FFF2-40B4-BE49-F238E27FC236}">
                          <a16:creationId xmlns:a16="http://schemas.microsoft.com/office/drawing/2014/main" id="{926E1D2D-CFAE-23A0-18F8-506ABEFEEBA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2001980" y="1798933"/>
                      <a:ext cx="214469" cy="0"/>
                    </a:xfrm>
                    <a:prstGeom prst="line">
                      <a:avLst/>
                    </a:prstGeom>
                    <a:ln/>
                  </p:spPr>
                  <p:style>
                    <a:lnRef idx="2">
                      <a:schemeClr val="accent5"/>
                    </a:lnRef>
                    <a:fillRef idx="0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12" name="Group 111">
                    <a:extLst>
                      <a:ext uri="{FF2B5EF4-FFF2-40B4-BE49-F238E27FC236}">
                        <a16:creationId xmlns:a16="http://schemas.microsoft.com/office/drawing/2014/main" id="{BDFD400B-E672-9048-D582-CD46612A1B47}"/>
                      </a:ext>
                    </a:extLst>
                  </p:cNvPr>
                  <p:cNvGrpSpPr/>
                  <p:nvPr/>
                </p:nvGrpSpPr>
                <p:grpSpPr>
                  <a:xfrm>
                    <a:off x="2687509" y="1887748"/>
                    <a:ext cx="621291" cy="33383"/>
                    <a:chOff x="1595158" y="1798933"/>
                    <a:chExt cx="621291" cy="33383"/>
                  </a:xfrm>
                </p:grpSpPr>
                <p:cxnSp>
                  <p:nvCxnSpPr>
                    <p:cNvPr id="113" name="Straight Connector 112">
                      <a:extLst>
                        <a:ext uri="{FF2B5EF4-FFF2-40B4-BE49-F238E27FC236}">
                          <a16:creationId xmlns:a16="http://schemas.microsoft.com/office/drawing/2014/main" id="{31BF9265-69A0-6FA7-FDAC-C8E5ED1E5B4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595158" y="1832316"/>
                      <a:ext cx="214469" cy="0"/>
                    </a:xfrm>
                    <a:prstGeom prst="line">
                      <a:avLst/>
                    </a:prstGeom>
                    <a:ln/>
                  </p:spPr>
                  <p:style>
                    <a:lnRef idx="2">
                      <a:schemeClr val="accent5"/>
                    </a:lnRef>
                    <a:fillRef idx="0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4" name="Straight Connector 113">
                      <a:extLst>
                        <a:ext uri="{FF2B5EF4-FFF2-40B4-BE49-F238E27FC236}">
                          <a16:creationId xmlns:a16="http://schemas.microsoft.com/office/drawing/2014/main" id="{01864F65-0DE3-88C1-05D3-7D5D9630335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794605" y="1813735"/>
                      <a:ext cx="214469" cy="0"/>
                    </a:xfrm>
                    <a:prstGeom prst="line">
                      <a:avLst/>
                    </a:prstGeom>
                    <a:ln/>
                  </p:spPr>
                  <p:style>
                    <a:lnRef idx="2">
                      <a:schemeClr val="accent5"/>
                    </a:lnRef>
                    <a:fillRef idx="0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5" name="Straight Connector 114">
                      <a:extLst>
                        <a:ext uri="{FF2B5EF4-FFF2-40B4-BE49-F238E27FC236}">
                          <a16:creationId xmlns:a16="http://schemas.microsoft.com/office/drawing/2014/main" id="{9037A0E6-E456-506D-CA54-BEA4C958587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2001980" y="1798933"/>
                      <a:ext cx="214469" cy="0"/>
                    </a:xfrm>
                    <a:prstGeom prst="line">
                      <a:avLst/>
                    </a:prstGeom>
                    <a:ln/>
                  </p:spPr>
                  <p:style>
                    <a:lnRef idx="2">
                      <a:schemeClr val="accent5"/>
                    </a:lnRef>
                    <a:fillRef idx="0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108" name="Straight Connector 107">
                  <a:extLst>
                    <a:ext uri="{FF2B5EF4-FFF2-40B4-BE49-F238E27FC236}">
                      <a16:creationId xmlns:a16="http://schemas.microsoft.com/office/drawing/2014/main" id="{1792DF2F-90C0-0E02-52C4-6C09B63789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240000">
                  <a:off x="3268693" y="1995276"/>
                  <a:ext cx="214469" cy="0"/>
                </a:xfrm>
                <a:prstGeom prst="line">
                  <a:avLst/>
                </a:prstGeom>
                <a:ln/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00167B7B-BDC9-1EC3-8E2D-CB9415D644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240000">
                  <a:off x="3468140" y="1976695"/>
                  <a:ext cx="214469" cy="0"/>
                </a:xfrm>
                <a:prstGeom prst="line">
                  <a:avLst/>
                </a:prstGeom>
                <a:ln/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BA5340ED-21A4-1C44-81B4-7DF2D16303B5}"/>
                  </a:ext>
                </a:extLst>
              </p:cNvPr>
              <p:cNvGrpSpPr/>
              <p:nvPr/>
            </p:nvGrpSpPr>
            <p:grpSpPr>
              <a:xfrm>
                <a:off x="3667959" y="1953549"/>
                <a:ext cx="1262565" cy="21764"/>
                <a:chOff x="3682554" y="1644318"/>
                <a:chExt cx="1262565" cy="21764"/>
              </a:xfrm>
            </p:grpSpPr>
            <p:cxnSp>
              <p:nvCxnSpPr>
                <p:cNvPr id="101" name="Straight Connector 100">
                  <a:extLst>
                    <a:ext uri="{FF2B5EF4-FFF2-40B4-BE49-F238E27FC236}">
                      <a16:creationId xmlns:a16="http://schemas.microsoft.com/office/drawing/2014/main" id="{AF274E0A-C001-86AC-AB3E-644129E05E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>
                  <a:off x="3682554" y="1644318"/>
                  <a:ext cx="214469" cy="0"/>
                </a:xfrm>
                <a:prstGeom prst="line">
                  <a:avLst/>
                </a:prstGeom>
                <a:ln/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>
                  <a:extLst>
                    <a:ext uri="{FF2B5EF4-FFF2-40B4-BE49-F238E27FC236}">
                      <a16:creationId xmlns:a16="http://schemas.microsoft.com/office/drawing/2014/main" id="{4A7F6619-E450-75E0-3103-BECAA3AB6E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>
                  <a:off x="3888449" y="1659599"/>
                  <a:ext cx="214469" cy="0"/>
                </a:xfrm>
                <a:prstGeom prst="line">
                  <a:avLst/>
                </a:prstGeom>
                <a:ln/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>
                  <a:extLst>
                    <a:ext uri="{FF2B5EF4-FFF2-40B4-BE49-F238E27FC236}">
                      <a16:creationId xmlns:a16="http://schemas.microsoft.com/office/drawing/2014/main" id="{49DBC2E1-A2CF-CAB3-C5BC-5CCD5CB119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>
                  <a:off x="4100906" y="1644318"/>
                  <a:ext cx="214469" cy="0"/>
                </a:xfrm>
                <a:prstGeom prst="line">
                  <a:avLst/>
                </a:prstGeom>
                <a:ln/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>
                  <a:extLst>
                    <a:ext uri="{FF2B5EF4-FFF2-40B4-BE49-F238E27FC236}">
                      <a16:creationId xmlns:a16="http://schemas.microsoft.com/office/drawing/2014/main" id="{9D9BC42C-98E6-6AA0-8E52-2BFD1CAC92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>
                  <a:off x="4306801" y="1659599"/>
                  <a:ext cx="214469" cy="0"/>
                </a:xfrm>
                <a:prstGeom prst="line">
                  <a:avLst/>
                </a:prstGeom>
                <a:ln/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>
                  <a:extLst>
                    <a:ext uri="{FF2B5EF4-FFF2-40B4-BE49-F238E27FC236}">
                      <a16:creationId xmlns:a16="http://schemas.microsoft.com/office/drawing/2014/main" id="{56831E5C-766A-C9C8-9BC9-AC917FBC94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>
                  <a:off x="4520862" y="1644318"/>
                  <a:ext cx="214469" cy="0"/>
                </a:xfrm>
                <a:prstGeom prst="line">
                  <a:avLst/>
                </a:prstGeom>
                <a:ln/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>
                  <a:extLst>
                    <a:ext uri="{FF2B5EF4-FFF2-40B4-BE49-F238E27FC236}">
                      <a16:creationId xmlns:a16="http://schemas.microsoft.com/office/drawing/2014/main" id="{80922841-9D5C-4B58-CAFA-3F2A4C31D47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0650" y="1666082"/>
                  <a:ext cx="214469" cy="0"/>
                </a:xfrm>
                <a:prstGeom prst="line">
                  <a:avLst/>
                </a:prstGeom>
                <a:ln/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B2D86BF-2CE3-C607-AA06-3CF4476D5F18}"/>
                </a:ext>
              </a:extLst>
            </p:cNvPr>
            <p:cNvGrpSpPr/>
            <p:nvPr/>
          </p:nvGrpSpPr>
          <p:grpSpPr>
            <a:xfrm>
              <a:off x="1308806" y="4220868"/>
              <a:ext cx="6118289" cy="50849"/>
              <a:chOff x="1442759" y="1944877"/>
              <a:chExt cx="6118289" cy="50849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A9873B0-5273-77A5-17DD-98894BB8340A}"/>
                  </a:ext>
                </a:extLst>
              </p:cNvPr>
              <p:cNvGrpSpPr/>
              <p:nvPr/>
            </p:nvGrpSpPr>
            <p:grpSpPr>
              <a:xfrm>
                <a:off x="1442759" y="1962587"/>
                <a:ext cx="2230891" cy="33139"/>
                <a:chOff x="1446124" y="1962587"/>
                <a:chExt cx="2230891" cy="33139"/>
              </a:xfrm>
            </p:grpSpPr>
            <p:grpSp>
              <p:nvGrpSpPr>
                <p:cNvPr id="84" name="Group 83">
                  <a:extLst>
                    <a:ext uri="{FF2B5EF4-FFF2-40B4-BE49-F238E27FC236}">
                      <a16:creationId xmlns:a16="http://schemas.microsoft.com/office/drawing/2014/main" id="{3C5B0201-316D-95EA-E6EC-0EEC93D63361}"/>
                    </a:ext>
                  </a:extLst>
                </p:cNvPr>
                <p:cNvGrpSpPr/>
                <p:nvPr/>
              </p:nvGrpSpPr>
              <p:grpSpPr>
                <a:xfrm>
                  <a:off x="1446124" y="1963517"/>
                  <a:ext cx="1862676" cy="32209"/>
                  <a:chOff x="1444652" y="1822379"/>
                  <a:chExt cx="1862676" cy="32209"/>
                </a:xfrm>
              </p:grpSpPr>
              <p:grpSp>
                <p:nvGrpSpPr>
                  <p:cNvPr id="87" name="Group 86">
                    <a:extLst>
                      <a:ext uri="{FF2B5EF4-FFF2-40B4-BE49-F238E27FC236}">
                        <a16:creationId xmlns:a16="http://schemas.microsoft.com/office/drawing/2014/main" id="{03B9CE98-D377-2189-9D90-FF5462BA44DB}"/>
                      </a:ext>
                    </a:extLst>
                  </p:cNvPr>
                  <p:cNvGrpSpPr/>
                  <p:nvPr/>
                </p:nvGrpSpPr>
                <p:grpSpPr>
                  <a:xfrm>
                    <a:off x="1444652" y="1822379"/>
                    <a:ext cx="622070" cy="32209"/>
                    <a:chOff x="1594273" y="1798495"/>
                    <a:chExt cx="622070" cy="32209"/>
                  </a:xfrm>
                </p:grpSpPr>
                <p:cxnSp>
                  <p:nvCxnSpPr>
                    <p:cNvPr id="96" name="Straight Connector 95">
                      <a:extLst>
                        <a:ext uri="{FF2B5EF4-FFF2-40B4-BE49-F238E27FC236}">
                          <a16:creationId xmlns:a16="http://schemas.microsoft.com/office/drawing/2014/main" id="{B50E22FC-FC55-2D8B-72BF-AC0CA89DABE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594273" y="1817406"/>
                      <a:ext cx="214469" cy="0"/>
                    </a:xfrm>
                    <a:prstGeom prst="line">
                      <a:avLst/>
                    </a:prstGeom>
                    <a:ln w="19050">
                      <a:solidFill>
                        <a:srgbClr val="B4DE86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7" name="Straight Connector 96">
                      <a:extLst>
                        <a:ext uri="{FF2B5EF4-FFF2-40B4-BE49-F238E27FC236}">
                          <a16:creationId xmlns:a16="http://schemas.microsoft.com/office/drawing/2014/main" id="{E8931382-2801-6FF1-5B5F-0F32615DF2B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794871" y="1798495"/>
                      <a:ext cx="214469" cy="0"/>
                    </a:xfrm>
                    <a:prstGeom prst="line">
                      <a:avLst/>
                    </a:prstGeom>
                    <a:ln w="19050">
                      <a:solidFill>
                        <a:srgbClr val="B4DE86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8" name="Straight Connector 97">
                      <a:extLst>
                        <a:ext uri="{FF2B5EF4-FFF2-40B4-BE49-F238E27FC236}">
                          <a16:creationId xmlns:a16="http://schemas.microsoft.com/office/drawing/2014/main" id="{2DB5AC5E-DAC9-DAFB-31CD-75B3B242AFE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2001874" y="1830704"/>
                      <a:ext cx="214469" cy="0"/>
                    </a:xfrm>
                    <a:prstGeom prst="line">
                      <a:avLst/>
                    </a:prstGeom>
                    <a:ln w="19050">
                      <a:solidFill>
                        <a:srgbClr val="B4DE86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88" name="Group 87">
                    <a:extLst>
                      <a:ext uri="{FF2B5EF4-FFF2-40B4-BE49-F238E27FC236}">
                        <a16:creationId xmlns:a16="http://schemas.microsoft.com/office/drawing/2014/main" id="{0C9B096E-E194-1971-730E-CC398BEE11EC}"/>
                      </a:ext>
                    </a:extLst>
                  </p:cNvPr>
                  <p:cNvGrpSpPr/>
                  <p:nvPr/>
                </p:nvGrpSpPr>
                <p:grpSpPr>
                  <a:xfrm>
                    <a:off x="2064955" y="1822379"/>
                    <a:ext cx="622070" cy="32209"/>
                    <a:chOff x="1594273" y="1798495"/>
                    <a:chExt cx="622070" cy="32209"/>
                  </a:xfrm>
                </p:grpSpPr>
                <p:cxnSp>
                  <p:nvCxnSpPr>
                    <p:cNvPr id="93" name="Straight Connector 92">
                      <a:extLst>
                        <a:ext uri="{FF2B5EF4-FFF2-40B4-BE49-F238E27FC236}">
                          <a16:creationId xmlns:a16="http://schemas.microsoft.com/office/drawing/2014/main" id="{6AADFC94-2452-6CDC-FF25-E0973B75F5D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594273" y="1817406"/>
                      <a:ext cx="214469" cy="0"/>
                    </a:xfrm>
                    <a:prstGeom prst="line">
                      <a:avLst/>
                    </a:prstGeom>
                    <a:ln w="19050">
                      <a:solidFill>
                        <a:srgbClr val="B4DE86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4" name="Straight Connector 93">
                      <a:extLst>
                        <a:ext uri="{FF2B5EF4-FFF2-40B4-BE49-F238E27FC236}">
                          <a16:creationId xmlns:a16="http://schemas.microsoft.com/office/drawing/2014/main" id="{2E19D8EC-4389-7311-F330-D53D48D019F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794871" y="1798495"/>
                      <a:ext cx="214469" cy="0"/>
                    </a:xfrm>
                    <a:prstGeom prst="line">
                      <a:avLst/>
                    </a:prstGeom>
                    <a:ln w="19050">
                      <a:solidFill>
                        <a:srgbClr val="B4DE86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5" name="Straight Connector 94">
                      <a:extLst>
                        <a:ext uri="{FF2B5EF4-FFF2-40B4-BE49-F238E27FC236}">
                          <a16:creationId xmlns:a16="http://schemas.microsoft.com/office/drawing/2014/main" id="{C11DA4C5-B8AA-CB66-2F4C-BDB1EE226D0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2001874" y="1830704"/>
                      <a:ext cx="214469" cy="0"/>
                    </a:xfrm>
                    <a:prstGeom prst="line">
                      <a:avLst/>
                    </a:prstGeom>
                    <a:ln w="19050">
                      <a:solidFill>
                        <a:srgbClr val="B4DE86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89" name="Group 88">
                    <a:extLst>
                      <a:ext uri="{FF2B5EF4-FFF2-40B4-BE49-F238E27FC236}">
                        <a16:creationId xmlns:a16="http://schemas.microsoft.com/office/drawing/2014/main" id="{C26CDD89-0501-3911-2692-89967C6811E3}"/>
                      </a:ext>
                    </a:extLst>
                  </p:cNvPr>
                  <p:cNvGrpSpPr/>
                  <p:nvPr/>
                </p:nvGrpSpPr>
                <p:grpSpPr>
                  <a:xfrm>
                    <a:off x="2685258" y="1822379"/>
                    <a:ext cx="622070" cy="32209"/>
                    <a:chOff x="1594273" y="1798495"/>
                    <a:chExt cx="622070" cy="32209"/>
                  </a:xfrm>
                </p:grpSpPr>
                <p:cxnSp>
                  <p:nvCxnSpPr>
                    <p:cNvPr id="90" name="Straight Connector 89">
                      <a:extLst>
                        <a:ext uri="{FF2B5EF4-FFF2-40B4-BE49-F238E27FC236}">
                          <a16:creationId xmlns:a16="http://schemas.microsoft.com/office/drawing/2014/main" id="{980B1566-4F9A-50E3-E41F-A2101BDD2E3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594273" y="1817406"/>
                      <a:ext cx="214469" cy="0"/>
                    </a:xfrm>
                    <a:prstGeom prst="line">
                      <a:avLst/>
                    </a:prstGeom>
                    <a:ln w="19050">
                      <a:solidFill>
                        <a:srgbClr val="B4DE86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1" name="Straight Connector 90">
                      <a:extLst>
                        <a:ext uri="{FF2B5EF4-FFF2-40B4-BE49-F238E27FC236}">
                          <a16:creationId xmlns:a16="http://schemas.microsoft.com/office/drawing/2014/main" id="{531733DC-3DF7-4C6D-D5FD-2D72CAA3845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794871" y="1798495"/>
                      <a:ext cx="214469" cy="0"/>
                    </a:xfrm>
                    <a:prstGeom prst="line">
                      <a:avLst/>
                    </a:prstGeom>
                    <a:ln w="19050">
                      <a:solidFill>
                        <a:srgbClr val="B4DE86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2" name="Straight Connector 91">
                      <a:extLst>
                        <a:ext uri="{FF2B5EF4-FFF2-40B4-BE49-F238E27FC236}">
                          <a16:creationId xmlns:a16="http://schemas.microsoft.com/office/drawing/2014/main" id="{534A6BFC-E5D0-D52F-5185-2C3F37D6BD3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2001874" y="1830704"/>
                      <a:ext cx="214469" cy="0"/>
                    </a:xfrm>
                    <a:prstGeom prst="line">
                      <a:avLst/>
                    </a:prstGeom>
                    <a:ln w="19050">
                      <a:solidFill>
                        <a:srgbClr val="B4DE86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EA4EBD1D-3CA2-1B2B-9D9F-15329ACD92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240000">
                  <a:off x="3261948" y="1981498"/>
                  <a:ext cx="214469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949B883E-E9DE-D6D9-20BB-1A8352BB20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240000">
                  <a:off x="3462546" y="1962587"/>
                  <a:ext cx="214469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4D2D8657-2621-4D68-6971-CA6D3646E567}"/>
                  </a:ext>
                </a:extLst>
              </p:cNvPr>
              <p:cNvGrpSpPr/>
              <p:nvPr/>
            </p:nvGrpSpPr>
            <p:grpSpPr>
              <a:xfrm>
                <a:off x="3669597" y="1944877"/>
                <a:ext cx="1255777" cy="23006"/>
                <a:chOff x="3684192" y="1638222"/>
                <a:chExt cx="1255777" cy="23006"/>
              </a:xfrm>
            </p:grpSpPr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E2783FCB-8E0B-84FD-282D-5C43C5B505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>
                  <a:off x="3684192" y="1661228"/>
                  <a:ext cx="214469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31BBFC5E-DA22-3AF9-A1B5-1EECA0B3F6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>
                  <a:off x="3887192" y="1643197"/>
                  <a:ext cx="214469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6197E9B6-2F75-C808-13AF-D00C9790C4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>
                  <a:off x="4102544" y="1661228"/>
                  <a:ext cx="214469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>
                  <a:extLst>
                    <a:ext uri="{FF2B5EF4-FFF2-40B4-BE49-F238E27FC236}">
                      <a16:creationId xmlns:a16="http://schemas.microsoft.com/office/drawing/2014/main" id="{5E066A84-1702-D8E2-80CB-8E69F111CF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>
                  <a:off x="4305544" y="1643197"/>
                  <a:ext cx="214469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>
                  <a:extLst>
                    <a:ext uri="{FF2B5EF4-FFF2-40B4-BE49-F238E27FC236}">
                      <a16:creationId xmlns:a16="http://schemas.microsoft.com/office/drawing/2014/main" id="{1A5EA96B-B35D-D732-3FF0-D85CD1DF27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>
                  <a:off x="4522500" y="1661228"/>
                  <a:ext cx="214469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009D27D2-EB91-83E5-1454-44A53899DB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>
                  <a:off x="4725500" y="1638222"/>
                  <a:ext cx="214469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AF25EAE8-331F-A3CD-218B-7CA71CBBC853}"/>
                  </a:ext>
                </a:extLst>
              </p:cNvPr>
              <p:cNvGrpSpPr/>
              <p:nvPr/>
            </p:nvGrpSpPr>
            <p:grpSpPr>
              <a:xfrm>
                <a:off x="4909514" y="1952523"/>
                <a:ext cx="2651534" cy="6169"/>
                <a:chOff x="4924109" y="1643292"/>
                <a:chExt cx="2651534" cy="6169"/>
              </a:xfrm>
            </p:grpSpPr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892422C4-0364-C38A-B295-EB0C60CBCA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5328963" y="1643292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D81D7E32-650D-0769-AE19-5AE103D1AE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5531390" y="1643292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69009FDA-93A6-29D7-4596-841536AD37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5733817" y="1643292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A12C34FC-FA9D-F334-3CEF-03ECD4CB78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5936244" y="1643292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12EF0A1C-21C9-6D8F-C369-FB2E5AFC1C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6138667" y="1643292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98DCD26E-2C5F-F9F1-CCBE-2CC65493C4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4924109" y="1643292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D58084B3-2AC4-B577-7D9E-553F732FE0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5126536" y="1643292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D1605650-55C7-2A7F-0577-13EBA76429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6753892" y="1649461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65AC6EAF-AD96-89E3-D744-CAAB7A62A6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6956319" y="1649461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9514ED6C-DEC8-0F0B-BAAB-24B1B27198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7158746" y="1649461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5ED6AD5E-73DF-6AE5-057C-09589FCB98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61173" y="1649461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>
                  <a:extLst>
                    <a:ext uri="{FF2B5EF4-FFF2-40B4-BE49-F238E27FC236}">
                      <a16:creationId xmlns:a16="http://schemas.microsoft.com/office/drawing/2014/main" id="{BE929BD2-9C24-980B-2820-E8AEF8EDAE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6349038" y="1649461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>
                  <a:extLst>
                    <a:ext uri="{FF2B5EF4-FFF2-40B4-BE49-F238E27FC236}">
                      <a16:creationId xmlns:a16="http://schemas.microsoft.com/office/drawing/2014/main" id="{79B30128-3944-A870-A1E7-1419336F26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6551465" y="1649461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96A125B7-48D7-758E-7E4E-E06C95457DEF}"/>
                </a:ext>
              </a:extLst>
            </p:cNvPr>
            <p:cNvGrpSpPr/>
            <p:nvPr/>
          </p:nvGrpSpPr>
          <p:grpSpPr>
            <a:xfrm>
              <a:off x="1308806" y="4238578"/>
              <a:ext cx="2243372" cy="44975"/>
              <a:chOff x="1442460" y="1963183"/>
              <a:chExt cx="2243372" cy="44975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3BE19F1B-A9C1-D590-53C6-726ABBA7F89B}"/>
                  </a:ext>
                </a:extLst>
              </p:cNvPr>
              <p:cNvGrpSpPr/>
              <p:nvPr/>
            </p:nvGrpSpPr>
            <p:grpSpPr>
              <a:xfrm>
                <a:off x="1442460" y="1963183"/>
                <a:ext cx="1864868" cy="32877"/>
                <a:chOff x="1442460" y="1808506"/>
                <a:chExt cx="1864868" cy="32877"/>
              </a:xfrm>
            </p:grpSpPr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33A8C606-48FA-CFAB-A81F-70469A0C3144}"/>
                    </a:ext>
                  </a:extLst>
                </p:cNvPr>
                <p:cNvGrpSpPr/>
                <p:nvPr/>
              </p:nvGrpSpPr>
              <p:grpSpPr>
                <a:xfrm>
                  <a:off x="1442460" y="1808506"/>
                  <a:ext cx="623781" cy="32877"/>
                  <a:chOff x="1592402" y="1799103"/>
                  <a:chExt cx="623781" cy="32877"/>
                </a:xfrm>
              </p:grpSpPr>
              <p:cxnSp>
                <p:nvCxnSpPr>
                  <p:cNvPr id="59" name="Straight Connector 58">
                    <a:extLst>
                      <a:ext uri="{FF2B5EF4-FFF2-40B4-BE49-F238E27FC236}">
                        <a16:creationId xmlns:a16="http://schemas.microsoft.com/office/drawing/2014/main" id="{DAE23D45-951F-2E06-A40D-ED1DE48B7A4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240000">
                    <a:off x="1592402" y="1799103"/>
                    <a:ext cx="214469" cy="0"/>
                  </a:xfrm>
                  <a:prstGeom prst="line">
                    <a:avLst/>
                  </a:prstGeom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59">
                    <a:extLst>
                      <a:ext uri="{FF2B5EF4-FFF2-40B4-BE49-F238E27FC236}">
                        <a16:creationId xmlns:a16="http://schemas.microsoft.com/office/drawing/2014/main" id="{81E5695E-7CF7-2FA1-E777-DD75BC17F97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240000">
                    <a:off x="1794287" y="1831980"/>
                    <a:ext cx="214469" cy="0"/>
                  </a:xfrm>
                  <a:prstGeom prst="line">
                    <a:avLst/>
                  </a:prstGeom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>
                    <a:extLst>
                      <a:ext uri="{FF2B5EF4-FFF2-40B4-BE49-F238E27FC236}">
                        <a16:creationId xmlns:a16="http://schemas.microsoft.com/office/drawing/2014/main" id="{1FDC046B-4480-954C-8200-16DDA097091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240000">
                    <a:off x="2001714" y="1814172"/>
                    <a:ext cx="214469" cy="0"/>
                  </a:xfrm>
                  <a:prstGeom prst="line">
                    <a:avLst/>
                  </a:prstGeom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1" name="Group 50">
                  <a:extLst>
                    <a:ext uri="{FF2B5EF4-FFF2-40B4-BE49-F238E27FC236}">
                      <a16:creationId xmlns:a16="http://schemas.microsoft.com/office/drawing/2014/main" id="{284D6FB4-19A2-CF40-63F7-6E7A1B84DDE4}"/>
                    </a:ext>
                  </a:extLst>
                </p:cNvPr>
                <p:cNvGrpSpPr/>
                <p:nvPr/>
              </p:nvGrpSpPr>
              <p:grpSpPr>
                <a:xfrm>
                  <a:off x="2063003" y="1808506"/>
                  <a:ext cx="623781" cy="32877"/>
                  <a:chOff x="1592402" y="1799103"/>
                  <a:chExt cx="623781" cy="32877"/>
                </a:xfrm>
              </p:grpSpPr>
              <p:cxnSp>
                <p:nvCxnSpPr>
                  <p:cNvPr id="56" name="Straight Connector 55">
                    <a:extLst>
                      <a:ext uri="{FF2B5EF4-FFF2-40B4-BE49-F238E27FC236}">
                        <a16:creationId xmlns:a16="http://schemas.microsoft.com/office/drawing/2014/main" id="{6D1ECE41-1109-22CE-6482-288B2CA6F3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240000">
                    <a:off x="1592402" y="1799103"/>
                    <a:ext cx="214469" cy="0"/>
                  </a:xfrm>
                  <a:prstGeom prst="line">
                    <a:avLst/>
                  </a:prstGeom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>
                    <a:extLst>
                      <a:ext uri="{FF2B5EF4-FFF2-40B4-BE49-F238E27FC236}">
                        <a16:creationId xmlns:a16="http://schemas.microsoft.com/office/drawing/2014/main" id="{AFD0FE51-B1BD-C5BC-BDDE-D4872665AF5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240000">
                    <a:off x="1794287" y="1831980"/>
                    <a:ext cx="214469" cy="0"/>
                  </a:xfrm>
                  <a:prstGeom prst="line">
                    <a:avLst/>
                  </a:prstGeom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57">
                    <a:extLst>
                      <a:ext uri="{FF2B5EF4-FFF2-40B4-BE49-F238E27FC236}">
                        <a16:creationId xmlns:a16="http://schemas.microsoft.com/office/drawing/2014/main" id="{07BF102A-DE40-4FFA-2718-0B43067258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240000">
                    <a:off x="2001714" y="1814172"/>
                    <a:ext cx="214469" cy="0"/>
                  </a:xfrm>
                  <a:prstGeom prst="line">
                    <a:avLst/>
                  </a:prstGeom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B2C02167-851E-E31F-848E-02AE1D924DCA}"/>
                    </a:ext>
                  </a:extLst>
                </p:cNvPr>
                <p:cNvGrpSpPr/>
                <p:nvPr/>
              </p:nvGrpSpPr>
              <p:grpSpPr>
                <a:xfrm>
                  <a:off x="2683547" y="1808506"/>
                  <a:ext cx="623781" cy="32877"/>
                  <a:chOff x="1592402" y="1799103"/>
                  <a:chExt cx="623781" cy="32877"/>
                </a:xfrm>
              </p:grpSpPr>
              <p:cxnSp>
                <p:nvCxnSpPr>
                  <p:cNvPr id="53" name="Straight Connector 52">
                    <a:extLst>
                      <a:ext uri="{FF2B5EF4-FFF2-40B4-BE49-F238E27FC236}">
                        <a16:creationId xmlns:a16="http://schemas.microsoft.com/office/drawing/2014/main" id="{D2F7139B-CA40-6710-D426-AC8B75B0BE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240000">
                    <a:off x="1592402" y="1799103"/>
                    <a:ext cx="214469" cy="0"/>
                  </a:xfrm>
                  <a:prstGeom prst="line">
                    <a:avLst/>
                  </a:prstGeom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>
                    <a:extLst>
                      <a:ext uri="{FF2B5EF4-FFF2-40B4-BE49-F238E27FC236}">
                        <a16:creationId xmlns:a16="http://schemas.microsoft.com/office/drawing/2014/main" id="{C00ACB52-80C9-EBF9-7370-68F8AE89BF1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240000">
                    <a:off x="1794287" y="1831980"/>
                    <a:ext cx="214469" cy="0"/>
                  </a:xfrm>
                  <a:prstGeom prst="line">
                    <a:avLst/>
                  </a:prstGeom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>
                    <a:extLst>
                      <a:ext uri="{FF2B5EF4-FFF2-40B4-BE49-F238E27FC236}">
                        <a16:creationId xmlns:a16="http://schemas.microsoft.com/office/drawing/2014/main" id="{605921E3-EA57-9531-63F8-1C0042C20BF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240000">
                    <a:off x="2001714" y="1814172"/>
                    <a:ext cx="214469" cy="0"/>
                  </a:xfrm>
                  <a:prstGeom prst="line">
                    <a:avLst/>
                  </a:prstGeom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A723DAB8-378C-9939-20B6-4364AB3CFBEF}"/>
                  </a:ext>
                </a:extLst>
              </p:cNvPr>
              <p:cNvCxnSpPr>
                <a:cxnSpLocks/>
              </p:cNvCxnSpPr>
              <p:nvPr/>
            </p:nvCxnSpPr>
            <p:spPr>
              <a:xfrm rot="21240000">
                <a:off x="3268217" y="1964072"/>
                <a:ext cx="214469" cy="0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8C194A25-373B-4F4C-F23C-7B2F7A5F75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70689" y="2003669"/>
                <a:ext cx="215143" cy="4489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3" name="Rectangle 122">
            <a:extLst>
              <a:ext uri="{FF2B5EF4-FFF2-40B4-BE49-F238E27FC236}">
                <a16:creationId xmlns:a16="http://schemas.microsoft.com/office/drawing/2014/main" id="{EBC28D5F-4F26-85C9-0CC8-5EA5E06FC66D}"/>
              </a:ext>
            </a:extLst>
          </p:cNvPr>
          <p:cNvSpPr/>
          <p:nvPr/>
        </p:nvSpPr>
        <p:spPr>
          <a:xfrm>
            <a:off x="7715318" y="1175083"/>
            <a:ext cx="1402925" cy="3559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>
              <a:solidFill>
                <a:schemeClr val="accent2"/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0FC26A16-409B-D293-7431-E582E84A119D}"/>
              </a:ext>
            </a:extLst>
          </p:cNvPr>
          <p:cNvSpPr/>
          <p:nvPr/>
        </p:nvSpPr>
        <p:spPr>
          <a:xfrm>
            <a:off x="7715318" y="1334387"/>
            <a:ext cx="1402925" cy="3559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>
              <a:solidFill>
                <a:schemeClr val="accent2"/>
              </a:solidFill>
            </a:endParaRPr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AA360EDB-CDCA-2165-406C-F7090D910492}"/>
              </a:ext>
            </a:extLst>
          </p:cNvPr>
          <p:cNvGrpSpPr/>
          <p:nvPr/>
        </p:nvGrpSpPr>
        <p:grpSpPr>
          <a:xfrm>
            <a:off x="323528" y="2355726"/>
            <a:ext cx="8812089" cy="898109"/>
            <a:chOff x="202988" y="1426625"/>
            <a:chExt cx="8812089" cy="898109"/>
          </a:xfrm>
        </p:grpSpPr>
        <p:pic>
          <p:nvPicPr>
            <p:cNvPr id="151" name="Picture 150">
              <a:extLst>
                <a:ext uri="{FF2B5EF4-FFF2-40B4-BE49-F238E27FC236}">
                  <a16:creationId xmlns:a16="http://schemas.microsoft.com/office/drawing/2014/main" id="{4920A52C-6214-BB9F-8D3B-F0DE1B7E29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71" t="54433" b="32285"/>
            <a:stretch/>
          </p:blipFill>
          <p:spPr>
            <a:xfrm>
              <a:off x="202988" y="1426625"/>
              <a:ext cx="8812089" cy="898109"/>
            </a:xfrm>
            <a:prstGeom prst="rect">
              <a:avLst/>
            </a:prstGeom>
          </p:spPr>
        </p:pic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773734F3-8C6C-12FC-0C54-F588D21A4404}"/>
                </a:ext>
              </a:extLst>
            </p:cNvPr>
            <p:cNvSpPr/>
            <p:nvPr/>
          </p:nvSpPr>
          <p:spPr>
            <a:xfrm>
              <a:off x="3782261" y="1941808"/>
              <a:ext cx="1132823" cy="99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E1E618AA-1875-99CB-4613-BA2BE5A256B0}"/>
                </a:ext>
              </a:extLst>
            </p:cNvPr>
            <p:cNvSpPr/>
            <p:nvPr/>
          </p:nvSpPr>
          <p:spPr>
            <a:xfrm>
              <a:off x="2907471" y="1941808"/>
              <a:ext cx="549248" cy="99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77926E28-7D71-5492-1379-19398DA26D9D}"/>
                </a:ext>
              </a:extLst>
            </p:cNvPr>
            <p:cNvSpPr/>
            <p:nvPr/>
          </p:nvSpPr>
          <p:spPr>
            <a:xfrm>
              <a:off x="1767120" y="1938780"/>
              <a:ext cx="549248" cy="99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C40689AC-B3C6-EB88-3F45-CA3BB546E03F}"/>
                </a:ext>
              </a:extLst>
            </p:cNvPr>
            <p:cNvSpPr/>
            <p:nvPr/>
          </p:nvSpPr>
          <p:spPr>
            <a:xfrm>
              <a:off x="5042670" y="1941808"/>
              <a:ext cx="1132823" cy="99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1E6460F5-E910-667F-DAF8-247C206322C8}"/>
                </a:ext>
              </a:extLst>
            </p:cNvPr>
            <p:cNvSpPr/>
            <p:nvPr/>
          </p:nvSpPr>
          <p:spPr>
            <a:xfrm>
              <a:off x="6416361" y="1941808"/>
              <a:ext cx="1132823" cy="99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DA678FFD-71AD-5133-8128-54D5F461B79D}"/>
                </a:ext>
              </a:extLst>
            </p:cNvPr>
            <p:cNvSpPr/>
            <p:nvPr/>
          </p:nvSpPr>
          <p:spPr>
            <a:xfrm>
              <a:off x="7687067" y="1938780"/>
              <a:ext cx="1132823" cy="99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095074A6-E801-60E7-162C-8C24C33D53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9686" y="1999471"/>
              <a:ext cx="129231" cy="110894"/>
            </a:xfrm>
            <a:prstGeom prst="rect">
              <a:avLst/>
            </a:prstGeom>
          </p:spPr>
        </p:pic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B8278F6E-6323-9471-F63A-40CBB6FD4C0D}"/>
                </a:ext>
              </a:extLst>
            </p:cNvPr>
            <p:cNvGrpSpPr/>
            <p:nvPr/>
          </p:nvGrpSpPr>
          <p:grpSpPr>
            <a:xfrm>
              <a:off x="1224796" y="1997851"/>
              <a:ext cx="216781" cy="91035"/>
              <a:chOff x="2569847" y="2344048"/>
              <a:chExt cx="677427" cy="205741"/>
            </a:xfrm>
          </p:grpSpPr>
          <p:pic>
            <p:nvPicPr>
              <p:cNvPr id="162" name="Picture 161">
                <a:extLst>
                  <a:ext uri="{FF2B5EF4-FFF2-40B4-BE49-F238E27FC236}">
                    <a16:creationId xmlns:a16="http://schemas.microsoft.com/office/drawing/2014/main" id="{4EB6FADD-A1E4-11CB-E4C1-1271097511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flipV="1">
                <a:off x="2569847" y="2344049"/>
                <a:ext cx="660282" cy="205740"/>
              </a:xfrm>
              <a:prstGeom prst="rect">
                <a:avLst/>
              </a:prstGeom>
            </p:spPr>
          </p:pic>
          <p:sp>
            <p:nvSpPr>
              <p:cNvPr id="163" name="Rectangle 162">
                <a:extLst>
                  <a:ext uri="{FF2B5EF4-FFF2-40B4-BE49-F238E27FC236}">
                    <a16:creationId xmlns:a16="http://schemas.microsoft.com/office/drawing/2014/main" id="{4DDEAB07-E752-974D-C5F7-1EAFA3ED1CFE}"/>
                  </a:ext>
                </a:extLst>
              </p:cNvPr>
              <p:cNvSpPr/>
              <p:nvPr/>
            </p:nvSpPr>
            <p:spPr>
              <a:xfrm>
                <a:off x="3049905" y="2344048"/>
                <a:ext cx="180223" cy="6577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Rectangle 163">
                <a:extLst>
                  <a:ext uri="{FF2B5EF4-FFF2-40B4-BE49-F238E27FC236}">
                    <a16:creationId xmlns:a16="http://schemas.microsoft.com/office/drawing/2014/main" id="{64B768ED-CC1C-67E7-101D-9A1191E40119}"/>
                  </a:ext>
                </a:extLst>
              </p:cNvPr>
              <p:cNvSpPr/>
              <p:nvPr/>
            </p:nvSpPr>
            <p:spPr>
              <a:xfrm>
                <a:off x="2927985" y="2484012"/>
                <a:ext cx="319289" cy="6577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60" name="Picture 159">
              <a:extLst>
                <a:ext uri="{FF2B5EF4-FFF2-40B4-BE49-F238E27FC236}">
                  <a16:creationId xmlns:a16="http://schemas.microsoft.com/office/drawing/2014/main" id="{CA149CC6-2753-FE2C-78BC-1D48E46674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9541" t="-1130" r="-1" b="-1"/>
            <a:stretch/>
          </p:blipFill>
          <p:spPr>
            <a:xfrm>
              <a:off x="543643" y="2011402"/>
              <a:ext cx="74940" cy="43516"/>
            </a:xfrm>
            <a:prstGeom prst="rect">
              <a:avLst/>
            </a:prstGeom>
          </p:spPr>
        </p:pic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873E09A9-5E6D-31AE-F932-A2D79372E94D}"/>
                </a:ext>
              </a:extLst>
            </p:cNvPr>
            <p:cNvSpPr/>
            <p:nvPr/>
          </p:nvSpPr>
          <p:spPr>
            <a:xfrm>
              <a:off x="437386" y="1446754"/>
              <a:ext cx="805700" cy="4390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4" name="Rectangle 173">
            <a:extLst>
              <a:ext uri="{FF2B5EF4-FFF2-40B4-BE49-F238E27FC236}">
                <a16:creationId xmlns:a16="http://schemas.microsoft.com/office/drawing/2014/main" id="{4FC683FA-CBD6-4AD2-6FEE-4271D02A244B}"/>
              </a:ext>
            </a:extLst>
          </p:cNvPr>
          <p:cNvSpPr/>
          <p:nvPr/>
        </p:nvSpPr>
        <p:spPr>
          <a:xfrm>
            <a:off x="683567" y="2835041"/>
            <a:ext cx="815391" cy="1859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62A2F1BD-85F9-B78A-3F73-A93E7657B25B}"/>
              </a:ext>
            </a:extLst>
          </p:cNvPr>
          <p:cNvGrpSpPr/>
          <p:nvPr/>
        </p:nvGrpSpPr>
        <p:grpSpPr>
          <a:xfrm>
            <a:off x="1747929" y="3003309"/>
            <a:ext cx="5787560" cy="62685"/>
            <a:chOff x="1308806" y="4220868"/>
            <a:chExt cx="6118289" cy="62685"/>
          </a:xfrm>
        </p:grpSpPr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F09444F1-81A5-7F89-1AFD-175E78CBEFD2}"/>
                </a:ext>
              </a:extLst>
            </p:cNvPr>
            <p:cNvGrpSpPr/>
            <p:nvPr/>
          </p:nvGrpSpPr>
          <p:grpSpPr>
            <a:xfrm>
              <a:off x="1308806" y="4229540"/>
              <a:ext cx="3487765" cy="42421"/>
              <a:chOff x="1442759" y="1953549"/>
              <a:chExt cx="3487765" cy="42421"/>
            </a:xfrm>
          </p:grpSpPr>
          <p:grpSp>
            <p:nvGrpSpPr>
              <p:cNvPr id="231" name="Group 230">
                <a:extLst>
                  <a:ext uri="{FF2B5EF4-FFF2-40B4-BE49-F238E27FC236}">
                    <a16:creationId xmlns:a16="http://schemas.microsoft.com/office/drawing/2014/main" id="{C93EDBAD-6FAD-B52A-8A1F-96E67DEB7578}"/>
                  </a:ext>
                </a:extLst>
              </p:cNvPr>
              <p:cNvGrpSpPr/>
              <p:nvPr/>
            </p:nvGrpSpPr>
            <p:grpSpPr>
              <a:xfrm>
                <a:off x="1442759" y="1962587"/>
                <a:ext cx="2239264" cy="33383"/>
                <a:chOff x="1443345" y="1962930"/>
                <a:chExt cx="2239264" cy="33383"/>
              </a:xfrm>
            </p:grpSpPr>
            <p:grpSp>
              <p:nvGrpSpPr>
                <p:cNvPr id="239" name="Group 238">
                  <a:extLst>
                    <a:ext uri="{FF2B5EF4-FFF2-40B4-BE49-F238E27FC236}">
                      <a16:creationId xmlns:a16="http://schemas.microsoft.com/office/drawing/2014/main" id="{3020CE5E-7ECF-6C94-02CD-28150D06D832}"/>
                    </a:ext>
                  </a:extLst>
                </p:cNvPr>
                <p:cNvGrpSpPr/>
                <p:nvPr/>
              </p:nvGrpSpPr>
              <p:grpSpPr>
                <a:xfrm>
                  <a:off x="1443345" y="1962930"/>
                  <a:ext cx="1863263" cy="33383"/>
                  <a:chOff x="1445537" y="1887748"/>
                  <a:chExt cx="1863263" cy="33383"/>
                </a:xfrm>
              </p:grpSpPr>
              <p:grpSp>
                <p:nvGrpSpPr>
                  <p:cNvPr id="242" name="Group 241">
                    <a:extLst>
                      <a:ext uri="{FF2B5EF4-FFF2-40B4-BE49-F238E27FC236}">
                        <a16:creationId xmlns:a16="http://schemas.microsoft.com/office/drawing/2014/main" id="{17ED29DF-0035-AEDA-83D8-64C86057758D}"/>
                      </a:ext>
                    </a:extLst>
                  </p:cNvPr>
                  <p:cNvGrpSpPr/>
                  <p:nvPr/>
                </p:nvGrpSpPr>
                <p:grpSpPr>
                  <a:xfrm>
                    <a:off x="1445537" y="1887748"/>
                    <a:ext cx="621291" cy="33383"/>
                    <a:chOff x="1595158" y="1798933"/>
                    <a:chExt cx="621291" cy="33383"/>
                  </a:xfrm>
                </p:grpSpPr>
                <p:cxnSp>
                  <p:nvCxnSpPr>
                    <p:cNvPr id="251" name="Straight Connector 250">
                      <a:extLst>
                        <a:ext uri="{FF2B5EF4-FFF2-40B4-BE49-F238E27FC236}">
                          <a16:creationId xmlns:a16="http://schemas.microsoft.com/office/drawing/2014/main" id="{995FD321-95E9-5A78-ADF8-22F29C44193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595158" y="1832316"/>
                      <a:ext cx="214469" cy="0"/>
                    </a:xfrm>
                    <a:prstGeom prst="line">
                      <a:avLst/>
                    </a:prstGeom>
                    <a:ln/>
                  </p:spPr>
                  <p:style>
                    <a:lnRef idx="2">
                      <a:schemeClr val="accent5"/>
                    </a:lnRef>
                    <a:fillRef idx="0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2" name="Straight Connector 251">
                      <a:extLst>
                        <a:ext uri="{FF2B5EF4-FFF2-40B4-BE49-F238E27FC236}">
                          <a16:creationId xmlns:a16="http://schemas.microsoft.com/office/drawing/2014/main" id="{601EB512-08DF-1BF8-B63C-D205A764BCE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794605" y="1813735"/>
                      <a:ext cx="214469" cy="0"/>
                    </a:xfrm>
                    <a:prstGeom prst="line">
                      <a:avLst/>
                    </a:prstGeom>
                    <a:ln/>
                  </p:spPr>
                  <p:style>
                    <a:lnRef idx="2">
                      <a:schemeClr val="accent5"/>
                    </a:lnRef>
                    <a:fillRef idx="0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3" name="Straight Connector 252">
                      <a:extLst>
                        <a:ext uri="{FF2B5EF4-FFF2-40B4-BE49-F238E27FC236}">
                          <a16:creationId xmlns:a16="http://schemas.microsoft.com/office/drawing/2014/main" id="{0E2D276D-5270-FFB1-375D-69C5C4504DB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2001980" y="1798933"/>
                      <a:ext cx="214469" cy="0"/>
                    </a:xfrm>
                    <a:prstGeom prst="line">
                      <a:avLst/>
                    </a:prstGeom>
                    <a:ln/>
                  </p:spPr>
                  <p:style>
                    <a:lnRef idx="2">
                      <a:schemeClr val="accent5"/>
                    </a:lnRef>
                    <a:fillRef idx="0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3" name="Group 242">
                    <a:extLst>
                      <a:ext uri="{FF2B5EF4-FFF2-40B4-BE49-F238E27FC236}">
                        <a16:creationId xmlns:a16="http://schemas.microsoft.com/office/drawing/2014/main" id="{618757E5-8A25-133D-1CFA-75F2E1159868}"/>
                      </a:ext>
                    </a:extLst>
                  </p:cNvPr>
                  <p:cNvGrpSpPr/>
                  <p:nvPr/>
                </p:nvGrpSpPr>
                <p:grpSpPr>
                  <a:xfrm>
                    <a:off x="2066523" y="1887748"/>
                    <a:ext cx="621291" cy="33383"/>
                    <a:chOff x="1595158" y="1798933"/>
                    <a:chExt cx="621291" cy="33383"/>
                  </a:xfrm>
                </p:grpSpPr>
                <p:cxnSp>
                  <p:nvCxnSpPr>
                    <p:cNvPr id="248" name="Straight Connector 247">
                      <a:extLst>
                        <a:ext uri="{FF2B5EF4-FFF2-40B4-BE49-F238E27FC236}">
                          <a16:creationId xmlns:a16="http://schemas.microsoft.com/office/drawing/2014/main" id="{D82EDFD2-264D-FBBC-7D18-435F9DD09A0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595158" y="1832316"/>
                      <a:ext cx="214469" cy="0"/>
                    </a:xfrm>
                    <a:prstGeom prst="line">
                      <a:avLst/>
                    </a:prstGeom>
                    <a:ln/>
                  </p:spPr>
                  <p:style>
                    <a:lnRef idx="2">
                      <a:schemeClr val="accent5"/>
                    </a:lnRef>
                    <a:fillRef idx="0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" name="Straight Connector 248">
                      <a:extLst>
                        <a:ext uri="{FF2B5EF4-FFF2-40B4-BE49-F238E27FC236}">
                          <a16:creationId xmlns:a16="http://schemas.microsoft.com/office/drawing/2014/main" id="{1D99109E-CB44-9D03-2A68-4134B1EC2F9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794605" y="1813735"/>
                      <a:ext cx="214469" cy="0"/>
                    </a:xfrm>
                    <a:prstGeom prst="line">
                      <a:avLst/>
                    </a:prstGeom>
                    <a:ln/>
                  </p:spPr>
                  <p:style>
                    <a:lnRef idx="2">
                      <a:schemeClr val="accent5"/>
                    </a:lnRef>
                    <a:fillRef idx="0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0" name="Straight Connector 249">
                      <a:extLst>
                        <a:ext uri="{FF2B5EF4-FFF2-40B4-BE49-F238E27FC236}">
                          <a16:creationId xmlns:a16="http://schemas.microsoft.com/office/drawing/2014/main" id="{C4228C6F-CF1E-3D78-FBA2-D32CD1F9655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2001980" y="1798933"/>
                      <a:ext cx="214469" cy="0"/>
                    </a:xfrm>
                    <a:prstGeom prst="line">
                      <a:avLst/>
                    </a:prstGeom>
                    <a:ln/>
                  </p:spPr>
                  <p:style>
                    <a:lnRef idx="2">
                      <a:schemeClr val="accent5"/>
                    </a:lnRef>
                    <a:fillRef idx="0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4" name="Group 243">
                    <a:extLst>
                      <a:ext uri="{FF2B5EF4-FFF2-40B4-BE49-F238E27FC236}">
                        <a16:creationId xmlns:a16="http://schemas.microsoft.com/office/drawing/2014/main" id="{C0EA2AB9-6C1F-C6C6-5C73-16115FB33734}"/>
                      </a:ext>
                    </a:extLst>
                  </p:cNvPr>
                  <p:cNvGrpSpPr/>
                  <p:nvPr/>
                </p:nvGrpSpPr>
                <p:grpSpPr>
                  <a:xfrm>
                    <a:off x="2687509" y="1887748"/>
                    <a:ext cx="621291" cy="33383"/>
                    <a:chOff x="1595158" y="1798933"/>
                    <a:chExt cx="621291" cy="33383"/>
                  </a:xfrm>
                </p:grpSpPr>
                <p:cxnSp>
                  <p:nvCxnSpPr>
                    <p:cNvPr id="245" name="Straight Connector 244">
                      <a:extLst>
                        <a:ext uri="{FF2B5EF4-FFF2-40B4-BE49-F238E27FC236}">
                          <a16:creationId xmlns:a16="http://schemas.microsoft.com/office/drawing/2014/main" id="{B358699F-EEB6-8D21-D8D8-2F545F241A9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595158" y="1832316"/>
                      <a:ext cx="214469" cy="0"/>
                    </a:xfrm>
                    <a:prstGeom prst="line">
                      <a:avLst/>
                    </a:prstGeom>
                    <a:ln/>
                  </p:spPr>
                  <p:style>
                    <a:lnRef idx="2">
                      <a:schemeClr val="accent5"/>
                    </a:lnRef>
                    <a:fillRef idx="0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6" name="Straight Connector 245">
                      <a:extLst>
                        <a:ext uri="{FF2B5EF4-FFF2-40B4-BE49-F238E27FC236}">
                          <a16:creationId xmlns:a16="http://schemas.microsoft.com/office/drawing/2014/main" id="{0D67B292-EBDB-B176-3D5A-5A19D0ECE74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794605" y="1813735"/>
                      <a:ext cx="214469" cy="0"/>
                    </a:xfrm>
                    <a:prstGeom prst="line">
                      <a:avLst/>
                    </a:prstGeom>
                    <a:ln/>
                  </p:spPr>
                  <p:style>
                    <a:lnRef idx="2">
                      <a:schemeClr val="accent5"/>
                    </a:lnRef>
                    <a:fillRef idx="0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7" name="Straight Connector 246">
                      <a:extLst>
                        <a:ext uri="{FF2B5EF4-FFF2-40B4-BE49-F238E27FC236}">
                          <a16:creationId xmlns:a16="http://schemas.microsoft.com/office/drawing/2014/main" id="{79206825-ACDE-5838-9D83-5C994D7E865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2001980" y="1798933"/>
                      <a:ext cx="214469" cy="0"/>
                    </a:xfrm>
                    <a:prstGeom prst="line">
                      <a:avLst/>
                    </a:prstGeom>
                    <a:ln/>
                  </p:spPr>
                  <p:style>
                    <a:lnRef idx="2">
                      <a:schemeClr val="accent5"/>
                    </a:lnRef>
                    <a:fillRef idx="0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240" name="Straight Connector 239">
                  <a:extLst>
                    <a:ext uri="{FF2B5EF4-FFF2-40B4-BE49-F238E27FC236}">
                      <a16:creationId xmlns:a16="http://schemas.microsoft.com/office/drawing/2014/main" id="{3591E294-C453-E57C-F224-3352875338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240000">
                  <a:off x="3268693" y="1995276"/>
                  <a:ext cx="214469" cy="0"/>
                </a:xfrm>
                <a:prstGeom prst="line">
                  <a:avLst/>
                </a:prstGeom>
                <a:ln/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Straight Connector 240">
                  <a:extLst>
                    <a:ext uri="{FF2B5EF4-FFF2-40B4-BE49-F238E27FC236}">
                      <a16:creationId xmlns:a16="http://schemas.microsoft.com/office/drawing/2014/main" id="{AF7E3C76-4D4F-FA25-2084-FD592D847D4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240000">
                  <a:off x="3468140" y="1976695"/>
                  <a:ext cx="214469" cy="0"/>
                </a:xfrm>
                <a:prstGeom prst="line">
                  <a:avLst/>
                </a:prstGeom>
                <a:ln/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2" name="Group 231">
                <a:extLst>
                  <a:ext uri="{FF2B5EF4-FFF2-40B4-BE49-F238E27FC236}">
                    <a16:creationId xmlns:a16="http://schemas.microsoft.com/office/drawing/2014/main" id="{603E168A-17BE-8752-5663-DE53A23D931C}"/>
                  </a:ext>
                </a:extLst>
              </p:cNvPr>
              <p:cNvGrpSpPr/>
              <p:nvPr/>
            </p:nvGrpSpPr>
            <p:grpSpPr>
              <a:xfrm>
                <a:off x="3667959" y="1953549"/>
                <a:ext cx="1262565" cy="21764"/>
                <a:chOff x="3682554" y="1644318"/>
                <a:chExt cx="1262565" cy="21764"/>
              </a:xfrm>
            </p:grpSpPr>
            <p:cxnSp>
              <p:nvCxnSpPr>
                <p:cNvPr id="233" name="Straight Connector 232">
                  <a:extLst>
                    <a:ext uri="{FF2B5EF4-FFF2-40B4-BE49-F238E27FC236}">
                      <a16:creationId xmlns:a16="http://schemas.microsoft.com/office/drawing/2014/main" id="{0A5EA4AA-A87C-3A19-5E50-9D4B46585B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>
                  <a:off x="3682554" y="1644318"/>
                  <a:ext cx="214469" cy="0"/>
                </a:xfrm>
                <a:prstGeom prst="line">
                  <a:avLst/>
                </a:prstGeom>
                <a:ln/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Straight Connector 233">
                  <a:extLst>
                    <a:ext uri="{FF2B5EF4-FFF2-40B4-BE49-F238E27FC236}">
                      <a16:creationId xmlns:a16="http://schemas.microsoft.com/office/drawing/2014/main" id="{31C545E6-08FF-4828-07A6-9BDE773FA9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>
                  <a:off x="3888449" y="1659599"/>
                  <a:ext cx="214469" cy="0"/>
                </a:xfrm>
                <a:prstGeom prst="line">
                  <a:avLst/>
                </a:prstGeom>
                <a:ln/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Straight Connector 234">
                  <a:extLst>
                    <a:ext uri="{FF2B5EF4-FFF2-40B4-BE49-F238E27FC236}">
                      <a16:creationId xmlns:a16="http://schemas.microsoft.com/office/drawing/2014/main" id="{9A488F2D-92E5-2058-CEE7-14009B01581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>
                  <a:off x="4100906" y="1644318"/>
                  <a:ext cx="214469" cy="0"/>
                </a:xfrm>
                <a:prstGeom prst="line">
                  <a:avLst/>
                </a:prstGeom>
                <a:ln/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Straight Connector 235">
                  <a:extLst>
                    <a:ext uri="{FF2B5EF4-FFF2-40B4-BE49-F238E27FC236}">
                      <a16:creationId xmlns:a16="http://schemas.microsoft.com/office/drawing/2014/main" id="{68E5CBCE-5CDB-06A2-A295-DC071D59FC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>
                  <a:off x="4306801" y="1659599"/>
                  <a:ext cx="214469" cy="0"/>
                </a:xfrm>
                <a:prstGeom prst="line">
                  <a:avLst/>
                </a:prstGeom>
                <a:ln/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Straight Connector 236">
                  <a:extLst>
                    <a:ext uri="{FF2B5EF4-FFF2-40B4-BE49-F238E27FC236}">
                      <a16:creationId xmlns:a16="http://schemas.microsoft.com/office/drawing/2014/main" id="{B532B2CA-DA7D-2786-C16D-32B2E5F785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>
                  <a:off x="4520862" y="1644318"/>
                  <a:ext cx="214469" cy="0"/>
                </a:xfrm>
                <a:prstGeom prst="line">
                  <a:avLst/>
                </a:prstGeom>
                <a:ln/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Straight Connector 237">
                  <a:extLst>
                    <a:ext uri="{FF2B5EF4-FFF2-40B4-BE49-F238E27FC236}">
                      <a16:creationId xmlns:a16="http://schemas.microsoft.com/office/drawing/2014/main" id="{7417E7AD-D31E-8DE7-31DE-606FEAA2DD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0650" y="1666082"/>
                  <a:ext cx="214469" cy="0"/>
                </a:xfrm>
                <a:prstGeom prst="line">
                  <a:avLst/>
                </a:prstGeom>
                <a:ln/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30A6BD61-BEAC-803C-367C-9E2A67AD42C8}"/>
                </a:ext>
              </a:extLst>
            </p:cNvPr>
            <p:cNvGrpSpPr/>
            <p:nvPr/>
          </p:nvGrpSpPr>
          <p:grpSpPr>
            <a:xfrm>
              <a:off x="1308806" y="4220868"/>
              <a:ext cx="6118289" cy="50849"/>
              <a:chOff x="1442759" y="1944877"/>
              <a:chExt cx="6118289" cy="50849"/>
            </a:xfrm>
          </p:grpSpPr>
          <p:grpSp>
            <p:nvGrpSpPr>
              <p:cNvPr id="194" name="Group 193">
                <a:extLst>
                  <a:ext uri="{FF2B5EF4-FFF2-40B4-BE49-F238E27FC236}">
                    <a16:creationId xmlns:a16="http://schemas.microsoft.com/office/drawing/2014/main" id="{46BF1539-BA13-992F-BFFE-D681EAB8EA8F}"/>
                  </a:ext>
                </a:extLst>
              </p:cNvPr>
              <p:cNvGrpSpPr/>
              <p:nvPr/>
            </p:nvGrpSpPr>
            <p:grpSpPr>
              <a:xfrm>
                <a:off x="1442759" y="1962587"/>
                <a:ext cx="2230891" cy="33139"/>
                <a:chOff x="1446124" y="1962587"/>
                <a:chExt cx="2230891" cy="33139"/>
              </a:xfrm>
            </p:grpSpPr>
            <p:grpSp>
              <p:nvGrpSpPr>
                <p:cNvPr id="216" name="Group 215">
                  <a:extLst>
                    <a:ext uri="{FF2B5EF4-FFF2-40B4-BE49-F238E27FC236}">
                      <a16:creationId xmlns:a16="http://schemas.microsoft.com/office/drawing/2014/main" id="{08DB0643-2134-6D24-8AEA-1F2AA74EB1D8}"/>
                    </a:ext>
                  </a:extLst>
                </p:cNvPr>
                <p:cNvGrpSpPr/>
                <p:nvPr/>
              </p:nvGrpSpPr>
              <p:grpSpPr>
                <a:xfrm>
                  <a:off x="1446124" y="1963517"/>
                  <a:ext cx="1862676" cy="32209"/>
                  <a:chOff x="1444652" y="1822379"/>
                  <a:chExt cx="1862676" cy="32209"/>
                </a:xfrm>
              </p:grpSpPr>
              <p:grpSp>
                <p:nvGrpSpPr>
                  <p:cNvPr id="219" name="Group 218">
                    <a:extLst>
                      <a:ext uri="{FF2B5EF4-FFF2-40B4-BE49-F238E27FC236}">
                        <a16:creationId xmlns:a16="http://schemas.microsoft.com/office/drawing/2014/main" id="{DB785199-0955-DE61-1B6E-D7A829A3CC77}"/>
                      </a:ext>
                    </a:extLst>
                  </p:cNvPr>
                  <p:cNvGrpSpPr/>
                  <p:nvPr/>
                </p:nvGrpSpPr>
                <p:grpSpPr>
                  <a:xfrm>
                    <a:off x="1444652" y="1822379"/>
                    <a:ext cx="622070" cy="32209"/>
                    <a:chOff x="1594273" y="1798495"/>
                    <a:chExt cx="622070" cy="32209"/>
                  </a:xfrm>
                </p:grpSpPr>
                <p:cxnSp>
                  <p:nvCxnSpPr>
                    <p:cNvPr id="228" name="Straight Connector 227">
                      <a:extLst>
                        <a:ext uri="{FF2B5EF4-FFF2-40B4-BE49-F238E27FC236}">
                          <a16:creationId xmlns:a16="http://schemas.microsoft.com/office/drawing/2014/main" id="{AF3BE44D-B612-D8D5-B3D4-E9B34659567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594273" y="1817406"/>
                      <a:ext cx="214469" cy="0"/>
                    </a:xfrm>
                    <a:prstGeom prst="line">
                      <a:avLst/>
                    </a:prstGeom>
                    <a:ln w="19050">
                      <a:solidFill>
                        <a:srgbClr val="B4DE86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" name="Straight Connector 228">
                      <a:extLst>
                        <a:ext uri="{FF2B5EF4-FFF2-40B4-BE49-F238E27FC236}">
                          <a16:creationId xmlns:a16="http://schemas.microsoft.com/office/drawing/2014/main" id="{5A0E16EC-E8A8-D745-CD65-4996EBA74B3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794871" y="1798495"/>
                      <a:ext cx="214469" cy="0"/>
                    </a:xfrm>
                    <a:prstGeom prst="line">
                      <a:avLst/>
                    </a:prstGeom>
                    <a:ln w="19050">
                      <a:solidFill>
                        <a:srgbClr val="B4DE86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0" name="Straight Connector 229">
                      <a:extLst>
                        <a:ext uri="{FF2B5EF4-FFF2-40B4-BE49-F238E27FC236}">
                          <a16:creationId xmlns:a16="http://schemas.microsoft.com/office/drawing/2014/main" id="{C2671AD1-586B-DF0D-EFC2-8490ECB40F1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2001874" y="1830704"/>
                      <a:ext cx="214469" cy="0"/>
                    </a:xfrm>
                    <a:prstGeom prst="line">
                      <a:avLst/>
                    </a:prstGeom>
                    <a:ln w="19050">
                      <a:solidFill>
                        <a:srgbClr val="B4DE86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20" name="Group 219">
                    <a:extLst>
                      <a:ext uri="{FF2B5EF4-FFF2-40B4-BE49-F238E27FC236}">
                        <a16:creationId xmlns:a16="http://schemas.microsoft.com/office/drawing/2014/main" id="{190CCF3E-DA21-FCB9-9944-C895CD0A0519}"/>
                      </a:ext>
                    </a:extLst>
                  </p:cNvPr>
                  <p:cNvGrpSpPr/>
                  <p:nvPr/>
                </p:nvGrpSpPr>
                <p:grpSpPr>
                  <a:xfrm>
                    <a:off x="2064955" y="1822379"/>
                    <a:ext cx="622070" cy="32209"/>
                    <a:chOff x="1594273" y="1798495"/>
                    <a:chExt cx="622070" cy="32209"/>
                  </a:xfrm>
                </p:grpSpPr>
                <p:cxnSp>
                  <p:nvCxnSpPr>
                    <p:cNvPr id="225" name="Straight Connector 224">
                      <a:extLst>
                        <a:ext uri="{FF2B5EF4-FFF2-40B4-BE49-F238E27FC236}">
                          <a16:creationId xmlns:a16="http://schemas.microsoft.com/office/drawing/2014/main" id="{6DFA3701-A313-1F7E-3ADF-D23898888DA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594273" y="1817406"/>
                      <a:ext cx="214469" cy="0"/>
                    </a:xfrm>
                    <a:prstGeom prst="line">
                      <a:avLst/>
                    </a:prstGeom>
                    <a:ln w="19050">
                      <a:solidFill>
                        <a:srgbClr val="B4DE86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6" name="Straight Connector 225">
                      <a:extLst>
                        <a:ext uri="{FF2B5EF4-FFF2-40B4-BE49-F238E27FC236}">
                          <a16:creationId xmlns:a16="http://schemas.microsoft.com/office/drawing/2014/main" id="{6C429B9D-3086-FF71-C14F-FFA22F25EB5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794871" y="1798495"/>
                      <a:ext cx="214469" cy="0"/>
                    </a:xfrm>
                    <a:prstGeom prst="line">
                      <a:avLst/>
                    </a:prstGeom>
                    <a:ln w="19050">
                      <a:solidFill>
                        <a:srgbClr val="B4DE86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7" name="Straight Connector 226">
                      <a:extLst>
                        <a:ext uri="{FF2B5EF4-FFF2-40B4-BE49-F238E27FC236}">
                          <a16:creationId xmlns:a16="http://schemas.microsoft.com/office/drawing/2014/main" id="{B54491B0-00EB-45BD-2E7A-407DA67C3E9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2001874" y="1830704"/>
                      <a:ext cx="214469" cy="0"/>
                    </a:xfrm>
                    <a:prstGeom prst="line">
                      <a:avLst/>
                    </a:prstGeom>
                    <a:ln w="19050">
                      <a:solidFill>
                        <a:srgbClr val="B4DE86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21" name="Group 220">
                    <a:extLst>
                      <a:ext uri="{FF2B5EF4-FFF2-40B4-BE49-F238E27FC236}">
                        <a16:creationId xmlns:a16="http://schemas.microsoft.com/office/drawing/2014/main" id="{CEDA3499-29BB-91A5-9BE7-6203E8D4EEC4}"/>
                      </a:ext>
                    </a:extLst>
                  </p:cNvPr>
                  <p:cNvGrpSpPr/>
                  <p:nvPr/>
                </p:nvGrpSpPr>
                <p:grpSpPr>
                  <a:xfrm>
                    <a:off x="2685258" y="1822379"/>
                    <a:ext cx="622070" cy="32209"/>
                    <a:chOff x="1594273" y="1798495"/>
                    <a:chExt cx="622070" cy="32209"/>
                  </a:xfrm>
                </p:grpSpPr>
                <p:cxnSp>
                  <p:nvCxnSpPr>
                    <p:cNvPr id="222" name="Straight Connector 221">
                      <a:extLst>
                        <a:ext uri="{FF2B5EF4-FFF2-40B4-BE49-F238E27FC236}">
                          <a16:creationId xmlns:a16="http://schemas.microsoft.com/office/drawing/2014/main" id="{27FF727C-8C90-1B7E-E999-9698BE1AB32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594273" y="1817406"/>
                      <a:ext cx="214469" cy="0"/>
                    </a:xfrm>
                    <a:prstGeom prst="line">
                      <a:avLst/>
                    </a:prstGeom>
                    <a:ln w="19050">
                      <a:solidFill>
                        <a:srgbClr val="B4DE86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3" name="Straight Connector 222">
                      <a:extLst>
                        <a:ext uri="{FF2B5EF4-FFF2-40B4-BE49-F238E27FC236}">
                          <a16:creationId xmlns:a16="http://schemas.microsoft.com/office/drawing/2014/main" id="{E3761F4D-8917-50D7-6E47-8567A2D4A68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1794871" y="1798495"/>
                      <a:ext cx="214469" cy="0"/>
                    </a:xfrm>
                    <a:prstGeom prst="line">
                      <a:avLst/>
                    </a:prstGeom>
                    <a:ln w="19050">
                      <a:solidFill>
                        <a:srgbClr val="B4DE86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" name="Straight Connector 223">
                      <a:extLst>
                        <a:ext uri="{FF2B5EF4-FFF2-40B4-BE49-F238E27FC236}">
                          <a16:creationId xmlns:a16="http://schemas.microsoft.com/office/drawing/2014/main" id="{06DDC4EC-F846-E498-9EB0-17599A7B93F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240000">
                      <a:off x="2001874" y="1830704"/>
                      <a:ext cx="214469" cy="0"/>
                    </a:xfrm>
                    <a:prstGeom prst="line">
                      <a:avLst/>
                    </a:prstGeom>
                    <a:ln w="19050">
                      <a:solidFill>
                        <a:srgbClr val="B4DE86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217" name="Straight Connector 216">
                  <a:extLst>
                    <a:ext uri="{FF2B5EF4-FFF2-40B4-BE49-F238E27FC236}">
                      <a16:creationId xmlns:a16="http://schemas.microsoft.com/office/drawing/2014/main" id="{38CD8432-20CE-8BB6-13D9-F1F1D77ECD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240000">
                  <a:off x="3261948" y="1981498"/>
                  <a:ext cx="214469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Connector 217">
                  <a:extLst>
                    <a:ext uri="{FF2B5EF4-FFF2-40B4-BE49-F238E27FC236}">
                      <a16:creationId xmlns:a16="http://schemas.microsoft.com/office/drawing/2014/main" id="{3545CAED-DCFF-6834-7718-EB6D03466F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240000">
                  <a:off x="3462546" y="1962587"/>
                  <a:ext cx="214469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5" name="Group 194">
                <a:extLst>
                  <a:ext uri="{FF2B5EF4-FFF2-40B4-BE49-F238E27FC236}">
                    <a16:creationId xmlns:a16="http://schemas.microsoft.com/office/drawing/2014/main" id="{DE26F73C-D0C6-7604-933A-A52148DA7ECC}"/>
                  </a:ext>
                </a:extLst>
              </p:cNvPr>
              <p:cNvGrpSpPr/>
              <p:nvPr/>
            </p:nvGrpSpPr>
            <p:grpSpPr>
              <a:xfrm>
                <a:off x="3669597" y="1944877"/>
                <a:ext cx="1255777" cy="23006"/>
                <a:chOff x="3684192" y="1638222"/>
                <a:chExt cx="1255777" cy="23006"/>
              </a:xfrm>
            </p:grpSpPr>
            <p:cxnSp>
              <p:nvCxnSpPr>
                <p:cNvPr id="210" name="Straight Connector 209">
                  <a:extLst>
                    <a:ext uri="{FF2B5EF4-FFF2-40B4-BE49-F238E27FC236}">
                      <a16:creationId xmlns:a16="http://schemas.microsoft.com/office/drawing/2014/main" id="{D4C1F11A-ACD3-2AEB-2F61-1AB7DD2992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>
                  <a:off x="3684192" y="1661228"/>
                  <a:ext cx="214469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>
                  <a:extLst>
                    <a:ext uri="{FF2B5EF4-FFF2-40B4-BE49-F238E27FC236}">
                      <a16:creationId xmlns:a16="http://schemas.microsoft.com/office/drawing/2014/main" id="{53A012EB-A331-579C-E00A-1307B21406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>
                  <a:off x="3887192" y="1643197"/>
                  <a:ext cx="214469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>
                  <a:extLst>
                    <a:ext uri="{FF2B5EF4-FFF2-40B4-BE49-F238E27FC236}">
                      <a16:creationId xmlns:a16="http://schemas.microsoft.com/office/drawing/2014/main" id="{43731F1E-66BB-3721-2975-A06BB30DF4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>
                  <a:off x="4102544" y="1661228"/>
                  <a:ext cx="214469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>
                  <a:extLst>
                    <a:ext uri="{FF2B5EF4-FFF2-40B4-BE49-F238E27FC236}">
                      <a16:creationId xmlns:a16="http://schemas.microsoft.com/office/drawing/2014/main" id="{B7449797-7541-39D0-E8B0-393251B8C0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>
                  <a:off x="4305544" y="1643197"/>
                  <a:ext cx="214469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>
                  <a:extLst>
                    <a:ext uri="{FF2B5EF4-FFF2-40B4-BE49-F238E27FC236}">
                      <a16:creationId xmlns:a16="http://schemas.microsoft.com/office/drawing/2014/main" id="{B455A9CA-B6A3-A8C1-0AFB-2ABE6DCE67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>
                  <a:off x="4522500" y="1661228"/>
                  <a:ext cx="214469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>
                  <a:extLst>
                    <a:ext uri="{FF2B5EF4-FFF2-40B4-BE49-F238E27FC236}">
                      <a16:creationId xmlns:a16="http://schemas.microsoft.com/office/drawing/2014/main" id="{E3767E35-346E-508B-C4E0-2A8AF9434C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>
                  <a:off x="4725500" y="1638222"/>
                  <a:ext cx="214469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6" name="Group 195">
                <a:extLst>
                  <a:ext uri="{FF2B5EF4-FFF2-40B4-BE49-F238E27FC236}">
                    <a16:creationId xmlns:a16="http://schemas.microsoft.com/office/drawing/2014/main" id="{D7F2A21A-DBA1-A801-ADCA-6AF826B99585}"/>
                  </a:ext>
                </a:extLst>
              </p:cNvPr>
              <p:cNvGrpSpPr/>
              <p:nvPr/>
            </p:nvGrpSpPr>
            <p:grpSpPr>
              <a:xfrm>
                <a:off x="4909514" y="1952523"/>
                <a:ext cx="2651534" cy="6169"/>
                <a:chOff x="4924109" y="1643292"/>
                <a:chExt cx="2651534" cy="6169"/>
              </a:xfrm>
            </p:grpSpPr>
            <p:cxnSp>
              <p:nvCxnSpPr>
                <p:cNvPr id="197" name="Straight Connector 196">
                  <a:extLst>
                    <a:ext uri="{FF2B5EF4-FFF2-40B4-BE49-F238E27FC236}">
                      <a16:creationId xmlns:a16="http://schemas.microsoft.com/office/drawing/2014/main" id="{D8BF919A-BD5A-80B2-AAFE-5AA0ACE1BD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5328963" y="1643292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>
                  <a:extLst>
                    <a:ext uri="{FF2B5EF4-FFF2-40B4-BE49-F238E27FC236}">
                      <a16:creationId xmlns:a16="http://schemas.microsoft.com/office/drawing/2014/main" id="{C253B4CE-9F2F-116D-C463-9A012E9480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5531390" y="1643292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Connector 198">
                  <a:extLst>
                    <a:ext uri="{FF2B5EF4-FFF2-40B4-BE49-F238E27FC236}">
                      <a16:creationId xmlns:a16="http://schemas.microsoft.com/office/drawing/2014/main" id="{052EC0EF-616B-785B-666E-0C47216019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5733817" y="1643292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>
                  <a:extLst>
                    <a:ext uri="{FF2B5EF4-FFF2-40B4-BE49-F238E27FC236}">
                      <a16:creationId xmlns:a16="http://schemas.microsoft.com/office/drawing/2014/main" id="{741B4917-7C24-D563-58D5-27AB0B137E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5936244" y="1643292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>
                  <a:extLst>
                    <a:ext uri="{FF2B5EF4-FFF2-40B4-BE49-F238E27FC236}">
                      <a16:creationId xmlns:a16="http://schemas.microsoft.com/office/drawing/2014/main" id="{9BB33798-490B-4786-D988-617DB7F58D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6138667" y="1643292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>
                  <a:extLst>
                    <a:ext uri="{FF2B5EF4-FFF2-40B4-BE49-F238E27FC236}">
                      <a16:creationId xmlns:a16="http://schemas.microsoft.com/office/drawing/2014/main" id="{0A62CB22-D66F-897D-5618-DD9631DEFE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4924109" y="1643292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Straight Connector 202">
                  <a:extLst>
                    <a:ext uri="{FF2B5EF4-FFF2-40B4-BE49-F238E27FC236}">
                      <a16:creationId xmlns:a16="http://schemas.microsoft.com/office/drawing/2014/main" id="{5878EBD6-2999-6628-6496-93DFD635B90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5126536" y="1643292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203">
                  <a:extLst>
                    <a:ext uri="{FF2B5EF4-FFF2-40B4-BE49-F238E27FC236}">
                      <a16:creationId xmlns:a16="http://schemas.microsoft.com/office/drawing/2014/main" id="{70679D03-46CC-76BB-3391-B7C2B869F6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6753892" y="1649461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>
                  <a:extLst>
                    <a:ext uri="{FF2B5EF4-FFF2-40B4-BE49-F238E27FC236}">
                      <a16:creationId xmlns:a16="http://schemas.microsoft.com/office/drawing/2014/main" id="{B880F8F7-FFDA-A6C1-9B23-98EA8B647E9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6956319" y="1649461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>
                  <a:extLst>
                    <a:ext uri="{FF2B5EF4-FFF2-40B4-BE49-F238E27FC236}">
                      <a16:creationId xmlns:a16="http://schemas.microsoft.com/office/drawing/2014/main" id="{9C5EEC81-3821-522F-87DC-056E2EF670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7158746" y="1649461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>
                  <a:extLst>
                    <a:ext uri="{FF2B5EF4-FFF2-40B4-BE49-F238E27FC236}">
                      <a16:creationId xmlns:a16="http://schemas.microsoft.com/office/drawing/2014/main" id="{D47608CB-7BAA-D5D9-7E7F-C24A8A406E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61173" y="1649461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>
                  <a:extLst>
                    <a:ext uri="{FF2B5EF4-FFF2-40B4-BE49-F238E27FC236}">
                      <a16:creationId xmlns:a16="http://schemas.microsoft.com/office/drawing/2014/main" id="{4F3AEE99-8A9E-F387-295B-781DF21D26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6349038" y="1649461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>
                  <a:extLst>
                    <a:ext uri="{FF2B5EF4-FFF2-40B4-BE49-F238E27FC236}">
                      <a16:creationId xmlns:a16="http://schemas.microsoft.com/office/drawing/2014/main" id="{F9FC98B5-1C76-D36D-FB95-F94DB04527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6551465" y="1649461"/>
                  <a:ext cx="214470" cy="0"/>
                </a:xfrm>
                <a:prstGeom prst="line">
                  <a:avLst/>
                </a:prstGeom>
                <a:ln w="19050">
                  <a:solidFill>
                    <a:srgbClr val="B4DE8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0E5EF88F-7F83-2AD0-21E0-A3691B376750}"/>
                </a:ext>
              </a:extLst>
            </p:cNvPr>
            <p:cNvGrpSpPr/>
            <p:nvPr/>
          </p:nvGrpSpPr>
          <p:grpSpPr>
            <a:xfrm>
              <a:off x="1308806" y="4238578"/>
              <a:ext cx="2243372" cy="44975"/>
              <a:chOff x="1442460" y="1963183"/>
              <a:chExt cx="2243372" cy="44975"/>
            </a:xfrm>
          </p:grpSpPr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D7EE4346-97F0-37C3-BFDF-49CAF53EE9FD}"/>
                  </a:ext>
                </a:extLst>
              </p:cNvPr>
              <p:cNvGrpSpPr/>
              <p:nvPr/>
            </p:nvGrpSpPr>
            <p:grpSpPr>
              <a:xfrm>
                <a:off x="1442460" y="1963183"/>
                <a:ext cx="1864868" cy="32877"/>
                <a:chOff x="1442460" y="1808506"/>
                <a:chExt cx="1864868" cy="32877"/>
              </a:xfrm>
            </p:grpSpPr>
            <p:grpSp>
              <p:nvGrpSpPr>
                <p:cNvPr id="182" name="Group 181">
                  <a:extLst>
                    <a:ext uri="{FF2B5EF4-FFF2-40B4-BE49-F238E27FC236}">
                      <a16:creationId xmlns:a16="http://schemas.microsoft.com/office/drawing/2014/main" id="{2220EF06-29D5-06FC-0CB6-4DC2B6AC5D89}"/>
                    </a:ext>
                  </a:extLst>
                </p:cNvPr>
                <p:cNvGrpSpPr/>
                <p:nvPr/>
              </p:nvGrpSpPr>
              <p:grpSpPr>
                <a:xfrm>
                  <a:off x="1442460" y="1808506"/>
                  <a:ext cx="623781" cy="32877"/>
                  <a:chOff x="1592402" y="1799103"/>
                  <a:chExt cx="623781" cy="32877"/>
                </a:xfrm>
              </p:grpSpPr>
              <p:cxnSp>
                <p:nvCxnSpPr>
                  <p:cNvPr id="191" name="Straight Connector 190">
                    <a:extLst>
                      <a:ext uri="{FF2B5EF4-FFF2-40B4-BE49-F238E27FC236}">
                        <a16:creationId xmlns:a16="http://schemas.microsoft.com/office/drawing/2014/main" id="{F9E43E77-2570-27E5-913B-F11588CEC2E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240000">
                    <a:off x="1592402" y="1799103"/>
                    <a:ext cx="214469" cy="0"/>
                  </a:xfrm>
                  <a:prstGeom prst="line">
                    <a:avLst/>
                  </a:prstGeom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2" name="Straight Connector 191">
                    <a:extLst>
                      <a:ext uri="{FF2B5EF4-FFF2-40B4-BE49-F238E27FC236}">
                        <a16:creationId xmlns:a16="http://schemas.microsoft.com/office/drawing/2014/main" id="{196803DF-8A58-E7D1-E41C-5E4390E792A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240000">
                    <a:off x="1794287" y="1831980"/>
                    <a:ext cx="214469" cy="0"/>
                  </a:xfrm>
                  <a:prstGeom prst="line">
                    <a:avLst/>
                  </a:prstGeom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" name="Straight Connector 192">
                    <a:extLst>
                      <a:ext uri="{FF2B5EF4-FFF2-40B4-BE49-F238E27FC236}">
                        <a16:creationId xmlns:a16="http://schemas.microsoft.com/office/drawing/2014/main" id="{A0BAEA01-B043-4302-366A-F9D275D785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240000">
                    <a:off x="2001714" y="1814172"/>
                    <a:ext cx="214469" cy="0"/>
                  </a:xfrm>
                  <a:prstGeom prst="line">
                    <a:avLst/>
                  </a:prstGeom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3" name="Group 182">
                  <a:extLst>
                    <a:ext uri="{FF2B5EF4-FFF2-40B4-BE49-F238E27FC236}">
                      <a16:creationId xmlns:a16="http://schemas.microsoft.com/office/drawing/2014/main" id="{156E5124-0BC2-1942-9B4B-AB86168EE0F2}"/>
                    </a:ext>
                  </a:extLst>
                </p:cNvPr>
                <p:cNvGrpSpPr/>
                <p:nvPr/>
              </p:nvGrpSpPr>
              <p:grpSpPr>
                <a:xfrm>
                  <a:off x="2063003" y="1808506"/>
                  <a:ext cx="623781" cy="32877"/>
                  <a:chOff x="1592402" y="1799103"/>
                  <a:chExt cx="623781" cy="32877"/>
                </a:xfrm>
              </p:grpSpPr>
              <p:cxnSp>
                <p:nvCxnSpPr>
                  <p:cNvPr id="188" name="Straight Connector 187">
                    <a:extLst>
                      <a:ext uri="{FF2B5EF4-FFF2-40B4-BE49-F238E27FC236}">
                        <a16:creationId xmlns:a16="http://schemas.microsoft.com/office/drawing/2014/main" id="{39FECCC7-FCE2-5571-0B6F-22452457AFB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240000">
                    <a:off x="1592402" y="1799103"/>
                    <a:ext cx="214469" cy="0"/>
                  </a:xfrm>
                  <a:prstGeom prst="line">
                    <a:avLst/>
                  </a:prstGeom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9" name="Straight Connector 188">
                    <a:extLst>
                      <a:ext uri="{FF2B5EF4-FFF2-40B4-BE49-F238E27FC236}">
                        <a16:creationId xmlns:a16="http://schemas.microsoft.com/office/drawing/2014/main" id="{9C5186DF-0534-2FCE-4CB5-11E59FF3D61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240000">
                    <a:off x="1794287" y="1831980"/>
                    <a:ext cx="214469" cy="0"/>
                  </a:xfrm>
                  <a:prstGeom prst="line">
                    <a:avLst/>
                  </a:prstGeom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0" name="Straight Connector 189">
                    <a:extLst>
                      <a:ext uri="{FF2B5EF4-FFF2-40B4-BE49-F238E27FC236}">
                        <a16:creationId xmlns:a16="http://schemas.microsoft.com/office/drawing/2014/main" id="{EEE9CB7B-4666-CD19-3197-F1A6CF742F4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240000">
                    <a:off x="2001714" y="1814172"/>
                    <a:ext cx="214469" cy="0"/>
                  </a:xfrm>
                  <a:prstGeom prst="line">
                    <a:avLst/>
                  </a:prstGeom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4" name="Group 183">
                  <a:extLst>
                    <a:ext uri="{FF2B5EF4-FFF2-40B4-BE49-F238E27FC236}">
                      <a16:creationId xmlns:a16="http://schemas.microsoft.com/office/drawing/2014/main" id="{E3D2ADB5-4905-8DE3-EE02-690D6AFBFCBF}"/>
                    </a:ext>
                  </a:extLst>
                </p:cNvPr>
                <p:cNvGrpSpPr/>
                <p:nvPr/>
              </p:nvGrpSpPr>
              <p:grpSpPr>
                <a:xfrm>
                  <a:off x="2683547" y="1808506"/>
                  <a:ext cx="623781" cy="32877"/>
                  <a:chOff x="1592402" y="1799103"/>
                  <a:chExt cx="623781" cy="32877"/>
                </a:xfrm>
              </p:grpSpPr>
              <p:cxnSp>
                <p:nvCxnSpPr>
                  <p:cNvPr id="185" name="Straight Connector 184">
                    <a:extLst>
                      <a:ext uri="{FF2B5EF4-FFF2-40B4-BE49-F238E27FC236}">
                        <a16:creationId xmlns:a16="http://schemas.microsoft.com/office/drawing/2014/main" id="{45930D0D-9E31-A502-2CF5-77FA3EC2F4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240000">
                    <a:off x="1592402" y="1799103"/>
                    <a:ext cx="214469" cy="0"/>
                  </a:xfrm>
                  <a:prstGeom prst="line">
                    <a:avLst/>
                  </a:prstGeom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" name="Straight Connector 185">
                    <a:extLst>
                      <a:ext uri="{FF2B5EF4-FFF2-40B4-BE49-F238E27FC236}">
                        <a16:creationId xmlns:a16="http://schemas.microsoft.com/office/drawing/2014/main" id="{9188AEE2-C2E9-BE5B-186B-9C2CD334C79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240000">
                    <a:off x="1794287" y="1831980"/>
                    <a:ext cx="214469" cy="0"/>
                  </a:xfrm>
                  <a:prstGeom prst="line">
                    <a:avLst/>
                  </a:prstGeom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7" name="Straight Connector 186">
                    <a:extLst>
                      <a:ext uri="{FF2B5EF4-FFF2-40B4-BE49-F238E27FC236}">
                        <a16:creationId xmlns:a16="http://schemas.microsoft.com/office/drawing/2014/main" id="{8C0B16CD-60D3-1F7B-3A1F-2C7002EE59D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240000">
                    <a:off x="2001714" y="1814172"/>
                    <a:ext cx="214469" cy="0"/>
                  </a:xfrm>
                  <a:prstGeom prst="line">
                    <a:avLst/>
                  </a:prstGeom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80" name="Straight Connector 179">
                <a:extLst>
                  <a:ext uri="{FF2B5EF4-FFF2-40B4-BE49-F238E27FC236}">
                    <a16:creationId xmlns:a16="http://schemas.microsoft.com/office/drawing/2014/main" id="{921FD983-BDAA-6455-BA9D-8E38F2107A91}"/>
                  </a:ext>
                </a:extLst>
              </p:cNvPr>
              <p:cNvCxnSpPr>
                <a:cxnSpLocks/>
              </p:cNvCxnSpPr>
              <p:nvPr/>
            </p:nvCxnSpPr>
            <p:spPr>
              <a:xfrm rot="21240000">
                <a:off x="3268217" y="1964072"/>
                <a:ext cx="214469" cy="0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>
                <a:extLst>
                  <a:ext uri="{FF2B5EF4-FFF2-40B4-BE49-F238E27FC236}">
                    <a16:creationId xmlns:a16="http://schemas.microsoft.com/office/drawing/2014/main" id="{E24DBD09-5846-8F30-F498-28941C919F2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70689" y="2003669"/>
                <a:ext cx="215143" cy="4489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54" name="Rectangle 253">
            <a:extLst>
              <a:ext uri="{FF2B5EF4-FFF2-40B4-BE49-F238E27FC236}">
                <a16:creationId xmlns:a16="http://schemas.microsoft.com/office/drawing/2014/main" id="{3120A945-08BB-9764-8C42-D16C6DBD9AD1}"/>
              </a:ext>
            </a:extLst>
          </p:cNvPr>
          <p:cNvSpPr/>
          <p:nvPr/>
        </p:nvSpPr>
        <p:spPr>
          <a:xfrm>
            <a:off x="7715318" y="2740316"/>
            <a:ext cx="1402925" cy="3559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>
              <a:solidFill>
                <a:schemeClr val="accent2"/>
              </a:solidFill>
            </a:endParaRP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CE44453F-2A7D-CC4C-0B50-DC716C0E0A45}"/>
              </a:ext>
            </a:extLst>
          </p:cNvPr>
          <p:cNvSpPr/>
          <p:nvPr/>
        </p:nvSpPr>
        <p:spPr>
          <a:xfrm>
            <a:off x="7715318" y="2899620"/>
            <a:ext cx="1402925" cy="3559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>
              <a:solidFill>
                <a:schemeClr val="accent2"/>
              </a:solidFill>
            </a:endParaRPr>
          </a:p>
        </p:txBody>
      </p:sp>
      <p:grpSp>
        <p:nvGrpSpPr>
          <p:cNvPr id="336" name="Group 335">
            <a:extLst>
              <a:ext uri="{FF2B5EF4-FFF2-40B4-BE49-F238E27FC236}">
                <a16:creationId xmlns:a16="http://schemas.microsoft.com/office/drawing/2014/main" id="{825E1242-67C7-9D75-D495-7DB809C4B4DA}"/>
              </a:ext>
            </a:extLst>
          </p:cNvPr>
          <p:cNvGrpSpPr/>
          <p:nvPr/>
        </p:nvGrpSpPr>
        <p:grpSpPr>
          <a:xfrm>
            <a:off x="1309346" y="2947958"/>
            <a:ext cx="255599" cy="45719"/>
            <a:chOff x="1308806" y="4239508"/>
            <a:chExt cx="416354" cy="32453"/>
          </a:xfrm>
        </p:grpSpPr>
        <p:grpSp>
          <p:nvGrpSpPr>
            <p:cNvPr id="403" name="Group 402">
              <a:extLst>
                <a:ext uri="{FF2B5EF4-FFF2-40B4-BE49-F238E27FC236}">
                  <a16:creationId xmlns:a16="http://schemas.microsoft.com/office/drawing/2014/main" id="{554EB826-3B2E-C63E-AF90-FE979724B87F}"/>
                </a:ext>
              </a:extLst>
            </p:cNvPr>
            <p:cNvGrpSpPr/>
            <p:nvPr/>
          </p:nvGrpSpPr>
          <p:grpSpPr>
            <a:xfrm>
              <a:off x="1308806" y="4253380"/>
              <a:ext cx="413916" cy="18581"/>
              <a:chOff x="1595158" y="1813735"/>
              <a:chExt cx="413916" cy="18581"/>
            </a:xfrm>
          </p:grpSpPr>
          <p:cxnSp>
            <p:nvCxnSpPr>
              <p:cNvPr id="412" name="Straight Connector 411">
                <a:extLst>
                  <a:ext uri="{FF2B5EF4-FFF2-40B4-BE49-F238E27FC236}">
                    <a16:creationId xmlns:a16="http://schemas.microsoft.com/office/drawing/2014/main" id="{8133A254-95F9-8F09-5916-76C307C25190}"/>
                  </a:ext>
                </a:extLst>
              </p:cNvPr>
              <p:cNvCxnSpPr>
                <a:cxnSpLocks/>
              </p:cNvCxnSpPr>
              <p:nvPr/>
            </p:nvCxnSpPr>
            <p:spPr>
              <a:xfrm rot="21240000">
                <a:off x="1595158" y="1832316"/>
                <a:ext cx="214469" cy="0"/>
              </a:xfrm>
              <a:prstGeom prst="line">
                <a:avLst/>
              </a:prstGeom>
              <a:ln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413" name="Straight Connector 412">
                <a:extLst>
                  <a:ext uri="{FF2B5EF4-FFF2-40B4-BE49-F238E27FC236}">
                    <a16:creationId xmlns:a16="http://schemas.microsoft.com/office/drawing/2014/main" id="{FD5FEB5C-E393-BC12-884D-61B3F276975A}"/>
                  </a:ext>
                </a:extLst>
              </p:cNvPr>
              <p:cNvCxnSpPr>
                <a:cxnSpLocks/>
              </p:cNvCxnSpPr>
              <p:nvPr/>
            </p:nvCxnSpPr>
            <p:spPr>
              <a:xfrm rot="21240000">
                <a:off x="1794605" y="1813735"/>
                <a:ext cx="214469" cy="0"/>
              </a:xfrm>
              <a:prstGeom prst="line">
                <a:avLst/>
              </a:prstGeom>
              <a:ln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</p:grpSp>
        <p:grpSp>
          <p:nvGrpSpPr>
            <p:cNvPr id="380" name="Group 379">
              <a:extLst>
                <a:ext uri="{FF2B5EF4-FFF2-40B4-BE49-F238E27FC236}">
                  <a16:creationId xmlns:a16="http://schemas.microsoft.com/office/drawing/2014/main" id="{7710CCBF-AFF4-E6BE-B25E-3C001216BDEA}"/>
                </a:ext>
              </a:extLst>
            </p:cNvPr>
            <p:cNvGrpSpPr/>
            <p:nvPr/>
          </p:nvGrpSpPr>
          <p:grpSpPr>
            <a:xfrm>
              <a:off x="1308806" y="4239508"/>
              <a:ext cx="415067" cy="18911"/>
              <a:chOff x="1594273" y="1798495"/>
              <a:chExt cx="415067" cy="18911"/>
            </a:xfrm>
          </p:grpSpPr>
          <p:cxnSp>
            <p:nvCxnSpPr>
              <p:cNvPr id="389" name="Straight Connector 388">
                <a:extLst>
                  <a:ext uri="{FF2B5EF4-FFF2-40B4-BE49-F238E27FC236}">
                    <a16:creationId xmlns:a16="http://schemas.microsoft.com/office/drawing/2014/main" id="{D47919B8-DF10-E3B7-0C05-DE68A402471A}"/>
                  </a:ext>
                </a:extLst>
              </p:cNvPr>
              <p:cNvCxnSpPr>
                <a:cxnSpLocks/>
              </p:cNvCxnSpPr>
              <p:nvPr/>
            </p:nvCxnSpPr>
            <p:spPr>
              <a:xfrm rot="21240000">
                <a:off x="1594273" y="1817406"/>
                <a:ext cx="214469" cy="0"/>
              </a:xfrm>
              <a:prstGeom prst="line">
                <a:avLst/>
              </a:prstGeom>
              <a:ln w="19050">
                <a:solidFill>
                  <a:srgbClr val="B4DE8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Straight Connector 389">
                <a:extLst>
                  <a:ext uri="{FF2B5EF4-FFF2-40B4-BE49-F238E27FC236}">
                    <a16:creationId xmlns:a16="http://schemas.microsoft.com/office/drawing/2014/main" id="{E3870920-D9F6-4464-D2E6-C9D45EAA7080}"/>
                  </a:ext>
                </a:extLst>
              </p:cNvPr>
              <p:cNvCxnSpPr>
                <a:cxnSpLocks/>
              </p:cNvCxnSpPr>
              <p:nvPr/>
            </p:nvCxnSpPr>
            <p:spPr>
              <a:xfrm rot="21240000">
                <a:off x="1794871" y="1798495"/>
                <a:ext cx="214469" cy="0"/>
              </a:xfrm>
              <a:prstGeom prst="line">
                <a:avLst/>
              </a:prstGeom>
              <a:ln w="19050">
                <a:solidFill>
                  <a:srgbClr val="B4DE8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3" name="Group 342">
              <a:extLst>
                <a:ext uri="{FF2B5EF4-FFF2-40B4-BE49-F238E27FC236}">
                  <a16:creationId xmlns:a16="http://schemas.microsoft.com/office/drawing/2014/main" id="{9213292C-6B77-3802-6AAE-53D34ADA6239}"/>
                </a:ext>
              </a:extLst>
            </p:cNvPr>
            <p:cNvGrpSpPr/>
            <p:nvPr/>
          </p:nvGrpSpPr>
          <p:grpSpPr>
            <a:xfrm>
              <a:off x="1308806" y="4244343"/>
              <a:ext cx="416354" cy="23634"/>
              <a:chOff x="1592402" y="1804868"/>
              <a:chExt cx="416354" cy="23634"/>
            </a:xfrm>
          </p:grpSpPr>
          <p:cxnSp>
            <p:nvCxnSpPr>
              <p:cNvPr id="352" name="Straight Connector 351">
                <a:extLst>
                  <a:ext uri="{FF2B5EF4-FFF2-40B4-BE49-F238E27FC236}">
                    <a16:creationId xmlns:a16="http://schemas.microsoft.com/office/drawing/2014/main" id="{CFA0655C-FD28-8468-A125-1899114E44E1}"/>
                  </a:ext>
                </a:extLst>
              </p:cNvPr>
              <p:cNvCxnSpPr>
                <a:cxnSpLocks/>
              </p:cNvCxnSpPr>
              <p:nvPr/>
            </p:nvCxnSpPr>
            <p:spPr>
              <a:xfrm rot="21240000">
                <a:off x="1592402" y="1804868"/>
                <a:ext cx="214469" cy="0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" name="Straight Connector 352">
                <a:extLst>
                  <a:ext uri="{FF2B5EF4-FFF2-40B4-BE49-F238E27FC236}">
                    <a16:creationId xmlns:a16="http://schemas.microsoft.com/office/drawing/2014/main" id="{3F4685D2-19BB-FA82-CFEC-120968B0E1D3}"/>
                  </a:ext>
                </a:extLst>
              </p:cNvPr>
              <p:cNvCxnSpPr>
                <a:cxnSpLocks/>
              </p:cNvCxnSpPr>
              <p:nvPr/>
            </p:nvCxnSpPr>
            <p:spPr>
              <a:xfrm rot="21240000">
                <a:off x="1794287" y="1828502"/>
                <a:ext cx="214469" cy="0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A9EEC-4179-55C1-303D-572FABB4B3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779662"/>
            <a:ext cx="7920000" cy="606146"/>
          </a:xfrm>
        </p:spPr>
        <p:txBody>
          <a:bodyPr>
            <a:normAutofit/>
          </a:bodyPr>
          <a:lstStyle/>
          <a:p>
            <a:pPr algn="l"/>
            <a:r>
              <a:rPr lang="en-GB" sz="1400" dirty="0"/>
              <a:t>Insertion of N2 line (pulled from Q1) </a:t>
            </a:r>
            <a:r>
              <a:rPr lang="en-GB" sz="1400" dirty="0">
                <a:sym typeface="Wingdings" panose="05000000000000000000" pitchFamily="2" charset="2"/>
              </a:rPr>
              <a:t> </a:t>
            </a:r>
            <a:r>
              <a:rPr lang="en-GB" sz="1400" dirty="0" err="1">
                <a:sym typeface="Wingdings" panose="05000000000000000000" pitchFamily="2" charset="2"/>
              </a:rPr>
              <a:t>ElQa</a:t>
            </a:r>
            <a:r>
              <a:rPr lang="en-GB" sz="1400" dirty="0">
                <a:sym typeface="Wingdings" panose="05000000000000000000" pitchFamily="2" charset="2"/>
              </a:rPr>
              <a:t> test</a:t>
            </a:r>
          </a:p>
          <a:p>
            <a:pPr algn="l"/>
            <a:r>
              <a:rPr lang="en-GB" sz="1400" dirty="0"/>
              <a:t>Insertion of N1 line (pulled from Q2a if possible) </a:t>
            </a:r>
            <a:r>
              <a:rPr lang="en-GB" sz="1400" dirty="0">
                <a:sym typeface="Wingdings" panose="05000000000000000000" pitchFamily="2" charset="2"/>
              </a:rPr>
              <a:t> </a:t>
            </a:r>
            <a:r>
              <a:rPr lang="en-GB" sz="1400" dirty="0" err="1">
                <a:sym typeface="Wingdings" panose="05000000000000000000" pitchFamily="2" charset="2"/>
              </a:rPr>
              <a:t>ElQa</a:t>
            </a:r>
            <a:r>
              <a:rPr lang="en-GB" sz="1400" dirty="0">
                <a:sym typeface="Wingdings" panose="05000000000000000000" pitchFamily="2" charset="2"/>
              </a:rPr>
              <a:t> test</a:t>
            </a:r>
            <a:endParaRPr lang="en-GB" sz="1400" dirty="0"/>
          </a:p>
          <a:p>
            <a:pPr marL="0" indent="0" algn="l">
              <a:buNone/>
            </a:pPr>
            <a:endParaRPr lang="en-GB" sz="1400" dirty="0"/>
          </a:p>
        </p:txBody>
      </p:sp>
      <p:sp>
        <p:nvSpPr>
          <p:cNvPr id="416" name="Content Placeholder 2">
            <a:extLst>
              <a:ext uri="{FF2B5EF4-FFF2-40B4-BE49-F238E27FC236}">
                <a16:creationId xmlns:a16="http://schemas.microsoft.com/office/drawing/2014/main" id="{B89D79CF-B745-A4AF-B125-CD4D3E358263}"/>
              </a:ext>
            </a:extLst>
          </p:cNvPr>
          <p:cNvSpPr txBox="1">
            <a:spLocks/>
          </p:cNvSpPr>
          <p:nvPr/>
        </p:nvSpPr>
        <p:spPr>
          <a:xfrm>
            <a:off x="678718" y="3363838"/>
            <a:ext cx="7920000" cy="1235579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/>
              <a:t>Installation of D1 swan neck vacuum vessel</a:t>
            </a:r>
          </a:p>
          <a:p>
            <a:pPr algn="l"/>
            <a:r>
              <a:rPr lang="en-GB" sz="1400" dirty="0"/>
              <a:t>Installation of DCM Frame</a:t>
            </a:r>
          </a:p>
          <a:p>
            <a:pPr algn="l"/>
            <a:r>
              <a:rPr lang="en-GB" sz="1400" dirty="0"/>
              <a:t>Installation of D1 module</a:t>
            </a:r>
          </a:p>
          <a:p>
            <a:pPr algn="l"/>
            <a:r>
              <a:rPr lang="en-GB" sz="1400" dirty="0"/>
              <a:t>Welding of D1 module		</a:t>
            </a:r>
          </a:p>
          <a:p>
            <a:pPr marL="0" indent="0" algn="r">
              <a:buNone/>
            </a:pPr>
            <a:r>
              <a:rPr lang="en-GB" sz="1400" dirty="0">
                <a:solidFill>
                  <a:schemeClr val="accent4"/>
                </a:solidFill>
                <a:sym typeface="Wingdings" panose="05000000000000000000" pitchFamily="2" charset="2"/>
              </a:rPr>
              <a:t> </a:t>
            </a:r>
            <a:r>
              <a:rPr lang="en-GB" sz="1400" dirty="0" err="1">
                <a:solidFill>
                  <a:schemeClr val="accent4"/>
                </a:solidFill>
                <a:sym typeface="Wingdings" panose="05000000000000000000" pitchFamily="2" charset="2"/>
              </a:rPr>
              <a:t>ElQa</a:t>
            </a:r>
            <a:r>
              <a:rPr lang="en-GB" sz="1400" dirty="0">
                <a:solidFill>
                  <a:schemeClr val="accent4"/>
                </a:solidFill>
                <a:sym typeface="Wingdings" panose="05000000000000000000" pitchFamily="2" charset="2"/>
              </a:rPr>
              <a:t> test of N1 and N2 ( no magnet connection)</a:t>
            </a:r>
            <a:endParaRPr lang="en-GB" sz="1400" dirty="0">
              <a:solidFill>
                <a:schemeClr val="accent4"/>
              </a:solidFill>
            </a:endParaRPr>
          </a:p>
        </p:txBody>
      </p:sp>
      <p:sp>
        <p:nvSpPr>
          <p:cNvPr id="417" name="TextBox 416">
            <a:extLst>
              <a:ext uri="{FF2B5EF4-FFF2-40B4-BE49-F238E27FC236}">
                <a16:creationId xmlns:a16="http://schemas.microsoft.com/office/drawing/2014/main" id="{BC56BF56-03A7-5394-AB24-75EDF76BC9EC}"/>
              </a:ext>
            </a:extLst>
          </p:cNvPr>
          <p:cNvSpPr txBox="1"/>
          <p:nvPr/>
        </p:nvSpPr>
        <p:spPr>
          <a:xfrm>
            <a:off x="4682868" y="3676010"/>
            <a:ext cx="37080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In parallel : stabilisation of lines N in D1-Q2a</a:t>
            </a:r>
          </a:p>
          <a:p>
            <a:r>
              <a:rPr lang="en-GB" sz="1400" dirty="0"/>
              <a:t>		QC : end of cables</a:t>
            </a:r>
          </a:p>
        </p:txBody>
      </p:sp>
    </p:spTree>
    <p:extLst>
      <p:ext uri="{BB962C8B-B14F-4D97-AF65-F5344CB8AC3E}">
        <p14:creationId xmlns:p14="http://schemas.microsoft.com/office/powerpoint/2010/main" val="3525316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" grpId="0" animBg="1"/>
      <p:bldP spid="254" grpId="0" animBg="1"/>
      <p:bldP spid="255" grpId="0" animBg="1"/>
      <p:bldP spid="416" grpId="0"/>
      <p:bldP spid="4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1B063-D743-74F8-892D-99AAB8DFE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blank assembly &amp; splice soldering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CDFC4D-24AC-0D2F-15CC-EBF4A92E39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5776" y="1923678"/>
            <a:ext cx="4683223" cy="2932921"/>
          </a:xfrm>
        </p:spPr>
        <p:txBody>
          <a:bodyPr>
            <a:normAutofit/>
          </a:bodyPr>
          <a:lstStyle/>
          <a:p>
            <a:pPr algn="l"/>
            <a:r>
              <a:rPr lang="en-GB" sz="1200" dirty="0"/>
              <a:t>Splices blank assembly from CP to Q2a</a:t>
            </a:r>
          </a:p>
          <a:p>
            <a:pPr lvl="1" algn="l"/>
            <a:r>
              <a:rPr lang="en-GB" sz="1050" dirty="0"/>
              <a:t>QC of blank assembly </a:t>
            </a:r>
          </a:p>
          <a:p>
            <a:pPr algn="l"/>
            <a:r>
              <a:rPr lang="en-GB" sz="1450" dirty="0">
                <a:sym typeface="Wingdings" panose="05000000000000000000" pitchFamily="2" charset="2"/>
              </a:rPr>
              <a:t> </a:t>
            </a:r>
            <a:r>
              <a:rPr lang="en-GB" sz="1200" dirty="0">
                <a:sym typeface="Wingdings" panose="05000000000000000000" pitchFamily="2" charset="2"/>
              </a:rPr>
              <a:t>	</a:t>
            </a:r>
            <a:r>
              <a:rPr lang="en-GB" sz="1200" dirty="0">
                <a:solidFill>
                  <a:schemeClr val="bg2"/>
                </a:solidFill>
                <a:sym typeface="Wingdings" panose="05000000000000000000" pitchFamily="2" charset="2"/>
              </a:rPr>
              <a:t> </a:t>
            </a:r>
            <a:r>
              <a:rPr lang="en-GB" sz="1200" dirty="0" err="1">
                <a:solidFill>
                  <a:schemeClr val="bg2"/>
                </a:solidFill>
                <a:sym typeface="Wingdings" panose="05000000000000000000" pitchFamily="2" charset="2"/>
              </a:rPr>
              <a:t>ElQa</a:t>
            </a:r>
            <a:r>
              <a:rPr lang="en-GB" sz="1200" dirty="0">
                <a:solidFill>
                  <a:schemeClr val="bg2"/>
                </a:solidFill>
                <a:sym typeface="Wingdings" panose="05000000000000000000" pitchFamily="2" charset="2"/>
              </a:rPr>
              <a:t> test</a:t>
            </a:r>
            <a:r>
              <a:rPr lang="en-GB" sz="1200" dirty="0">
                <a:solidFill>
                  <a:schemeClr val="bg2"/>
                </a:solidFill>
              </a:rPr>
              <a:t> from QDBIX on QCQIF, QQQIF.B, QQQIF.A</a:t>
            </a:r>
          </a:p>
          <a:p>
            <a:pPr algn="l"/>
            <a:endParaRPr lang="en-GB" sz="1200" dirty="0"/>
          </a:p>
          <a:p>
            <a:pPr algn="l"/>
            <a:r>
              <a:rPr lang="en-GB" sz="1200" dirty="0"/>
              <a:t>Splices soldering 18kA</a:t>
            </a:r>
          </a:p>
          <a:p>
            <a:pPr lvl="1" algn="l"/>
            <a:r>
              <a:rPr lang="en-GB" sz="900" dirty="0"/>
              <a:t>QC : visual inspection</a:t>
            </a:r>
          </a:p>
          <a:p>
            <a:pPr lvl="1" algn="l"/>
            <a:r>
              <a:rPr lang="en-GB" sz="900" dirty="0"/>
              <a:t>QC : splice resistance</a:t>
            </a:r>
          </a:p>
          <a:p>
            <a:pPr algn="l"/>
            <a:r>
              <a:rPr lang="en-GB" sz="1200" dirty="0"/>
              <a:t>Splices soldering 2kA</a:t>
            </a:r>
          </a:p>
          <a:p>
            <a:pPr lvl="1" algn="l"/>
            <a:r>
              <a:rPr lang="en-GB" sz="900" dirty="0"/>
              <a:t>QC : visual inspection</a:t>
            </a:r>
          </a:p>
          <a:p>
            <a:pPr lvl="1" algn="l"/>
            <a:r>
              <a:rPr lang="en-GB" sz="900" dirty="0"/>
              <a:t>QC : splice resistance</a:t>
            </a:r>
          </a:p>
          <a:p>
            <a:pPr algn="l"/>
            <a:r>
              <a:rPr lang="en-GB" sz="1200" dirty="0"/>
              <a:t>Splices insulation 18kA and 2kA</a:t>
            </a:r>
          </a:p>
          <a:p>
            <a:pPr lvl="1" algn="l"/>
            <a:r>
              <a:rPr lang="en-GB" sz="900" dirty="0"/>
              <a:t>QC</a:t>
            </a:r>
          </a:p>
          <a:p>
            <a:pPr lvl="1" algn="l"/>
            <a:endParaRPr lang="en-GB" sz="900" dirty="0"/>
          </a:p>
          <a:p>
            <a:pPr algn="l"/>
            <a:r>
              <a:rPr lang="en-GB" sz="1200" dirty="0">
                <a:solidFill>
                  <a:schemeClr val="bg2"/>
                </a:solidFill>
                <a:sym typeface="Wingdings" panose="05000000000000000000" pitchFamily="2" charset="2"/>
              </a:rPr>
              <a:t> </a:t>
            </a:r>
            <a:r>
              <a:rPr lang="en-GB" sz="1200" dirty="0" err="1">
                <a:solidFill>
                  <a:schemeClr val="bg2"/>
                </a:solidFill>
                <a:sym typeface="Wingdings" panose="05000000000000000000" pitchFamily="2" charset="2"/>
              </a:rPr>
              <a:t>ElQa</a:t>
            </a:r>
            <a:r>
              <a:rPr lang="en-GB" sz="1200" dirty="0">
                <a:solidFill>
                  <a:schemeClr val="bg2"/>
                </a:solidFill>
                <a:sym typeface="Wingdings" panose="05000000000000000000" pitchFamily="2" charset="2"/>
              </a:rPr>
              <a:t> test</a:t>
            </a:r>
            <a:r>
              <a:rPr lang="en-GB" sz="1200" dirty="0">
                <a:solidFill>
                  <a:schemeClr val="bg2"/>
                </a:solidFill>
              </a:rPr>
              <a:t> from QDBIX on QCQIF, QQQIF.B, QQQIF.A</a:t>
            </a:r>
          </a:p>
          <a:p>
            <a:pPr algn="l"/>
            <a:endParaRPr lang="en-GB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736722-DDE8-49CF-3EFB-F907AA081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MSC information 12/02/2025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FDB046C-0F11-C5B4-0572-E15D512EC2BA}"/>
              </a:ext>
            </a:extLst>
          </p:cNvPr>
          <p:cNvGrpSpPr/>
          <p:nvPr/>
        </p:nvGrpSpPr>
        <p:grpSpPr>
          <a:xfrm>
            <a:off x="306155" y="792215"/>
            <a:ext cx="8812089" cy="898109"/>
            <a:chOff x="164582" y="1124744"/>
            <a:chExt cx="8812089" cy="89810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F9EF434-9F43-C3CC-D0C1-7FC809BA773F}"/>
                </a:ext>
              </a:extLst>
            </p:cNvPr>
            <p:cNvGrpSpPr/>
            <p:nvPr/>
          </p:nvGrpSpPr>
          <p:grpSpPr>
            <a:xfrm>
              <a:off x="164582" y="1124744"/>
              <a:ext cx="8812089" cy="898109"/>
              <a:chOff x="202988" y="1426625"/>
              <a:chExt cx="8812089" cy="898109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2DF47D79-B04A-DE08-BFF2-7A345F3B560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71" t="54433" b="32285"/>
              <a:stretch/>
            </p:blipFill>
            <p:spPr>
              <a:xfrm>
                <a:off x="202988" y="1426625"/>
                <a:ext cx="8812089" cy="898109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C00FD06E-2249-1A89-D06A-50CE9000527A}"/>
                  </a:ext>
                </a:extLst>
              </p:cNvPr>
              <p:cNvSpPr/>
              <p:nvPr/>
            </p:nvSpPr>
            <p:spPr>
              <a:xfrm>
                <a:off x="3782261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BEC1623-96F3-B674-9236-7D05652EFA26}"/>
                  </a:ext>
                </a:extLst>
              </p:cNvPr>
              <p:cNvSpPr/>
              <p:nvPr/>
            </p:nvSpPr>
            <p:spPr>
              <a:xfrm>
                <a:off x="2907471" y="1941808"/>
                <a:ext cx="549248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1CE8E7A-8BB6-83FF-99F0-10D1B1D9A7F9}"/>
                  </a:ext>
                </a:extLst>
              </p:cNvPr>
              <p:cNvSpPr/>
              <p:nvPr/>
            </p:nvSpPr>
            <p:spPr>
              <a:xfrm>
                <a:off x="1767120" y="1938780"/>
                <a:ext cx="549248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BB35B46-2F2B-C0CC-BB15-7F2FF6AD475C}"/>
                  </a:ext>
                </a:extLst>
              </p:cNvPr>
              <p:cNvSpPr/>
              <p:nvPr/>
            </p:nvSpPr>
            <p:spPr>
              <a:xfrm>
                <a:off x="5042670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1CEB948-1F55-0F11-C831-3B706FBAB290}"/>
                  </a:ext>
                </a:extLst>
              </p:cNvPr>
              <p:cNvSpPr/>
              <p:nvPr/>
            </p:nvSpPr>
            <p:spPr>
              <a:xfrm>
                <a:off x="6416361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1E90075-A1C3-994E-5946-41097819E48D}"/>
                  </a:ext>
                </a:extLst>
              </p:cNvPr>
              <p:cNvSpPr/>
              <p:nvPr/>
            </p:nvSpPr>
            <p:spPr>
              <a:xfrm>
                <a:off x="7687067" y="1938780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1F7C5765-DEF1-D198-634D-3F5E5618F1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09686" y="1999471"/>
                <a:ext cx="129231" cy="110894"/>
              </a:xfrm>
              <a:prstGeom prst="rect">
                <a:avLst/>
              </a:prstGeom>
            </p:spPr>
          </p:pic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A7FD6BE4-9380-D588-CAAF-A26D100F4D47}"/>
                  </a:ext>
                </a:extLst>
              </p:cNvPr>
              <p:cNvGrpSpPr/>
              <p:nvPr/>
            </p:nvGrpSpPr>
            <p:grpSpPr>
              <a:xfrm>
                <a:off x="1224796" y="1997851"/>
                <a:ext cx="216781" cy="91035"/>
                <a:chOff x="2569847" y="2344048"/>
                <a:chExt cx="677427" cy="205741"/>
              </a:xfrm>
            </p:grpSpPr>
            <p:pic>
              <p:nvPicPr>
                <p:cNvPr id="27" name="Picture 26">
                  <a:extLst>
                    <a:ext uri="{FF2B5EF4-FFF2-40B4-BE49-F238E27FC236}">
                      <a16:creationId xmlns:a16="http://schemas.microsoft.com/office/drawing/2014/main" id="{EF8C08C5-6B1E-2E77-6FBA-F8B56A3D4D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flipV="1">
                  <a:off x="2569847" y="2344049"/>
                  <a:ext cx="660282" cy="205740"/>
                </a:xfrm>
                <a:prstGeom prst="rect">
                  <a:avLst/>
                </a:prstGeom>
              </p:spPr>
            </p:pic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9BFA8BE6-0966-9562-6E54-990567CE99EB}"/>
                    </a:ext>
                  </a:extLst>
                </p:cNvPr>
                <p:cNvSpPr/>
                <p:nvPr/>
              </p:nvSpPr>
              <p:spPr>
                <a:xfrm>
                  <a:off x="3049905" y="2344048"/>
                  <a:ext cx="180223" cy="65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799BCE44-E1E6-991F-98F2-A7F03D1B3A97}"/>
                    </a:ext>
                  </a:extLst>
                </p:cNvPr>
                <p:cNvSpPr/>
                <p:nvPr/>
              </p:nvSpPr>
              <p:spPr>
                <a:xfrm>
                  <a:off x="2927985" y="2484012"/>
                  <a:ext cx="319289" cy="65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EDAA764D-71BA-7196-BC41-896DD6D924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9541" t="-1130" r="-1" b="-1"/>
              <a:stretch/>
            </p:blipFill>
            <p:spPr>
              <a:xfrm>
                <a:off x="543643" y="2011402"/>
                <a:ext cx="74940" cy="43516"/>
              </a:xfrm>
              <a:prstGeom prst="rect">
                <a:avLst/>
              </a:prstGeom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29F8DED-19A3-96AF-DF04-3CF5A08B349D}"/>
                  </a:ext>
                </a:extLst>
              </p:cNvPr>
              <p:cNvSpPr/>
              <p:nvPr/>
            </p:nvSpPr>
            <p:spPr>
              <a:xfrm>
                <a:off x="437386" y="1446754"/>
                <a:ext cx="805700" cy="4390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23DF7B9-546B-2BBA-217D-7FEBD0D760FE}"/>
                </a:ext>
              </a:extLst>
            </p:cNvPr>
            <p:cNvGrpSpPr/>
            <p:nvPr/>
          </p:nvGrpSpPr>
          <p:grpSpPr>
            <a:xfrm>
              <a:off x="359770" y="1187973"/>
              <a:ext cx="8137440" cy="562654"/>
              <a:chOff x="420519" y="1503601"/>
              <a:chExt cx="8137440" cy="562654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ED31769-8199-C5B3-2615-30B6EF5F7C08}"/>
                  </a:ext>
                </a:extLst>
              </p:cNvPr>
              <p:cNvSpPr txBox="1"/>
              <p:nvPr/>
            </p:nvSpPr>
            <p:spPr>
              <a:xfrm>
                <a:off x="420519" y="1503601"/>
                <a:ext cx="5357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DFX</a:t>
                </a:r>
              </a:p>
              <a:p>
                <a:pPr algn="ctr"/>
                <a:r>
                  <a:rPr lang="en-GB" sz="1200" dirty="0"/>
                  <a:t>DFXI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F745B2B-6FF2-8E6F-CF77-5335FE30249D}"/>
                  </a:ext>
                </a:extLst>
              </p:cNvPr>
              <p:cNvSpPr txBox="1"/>
              <p:nvPr/>
            </p:nvSpPr>
            <p:spPr>
              <a:xfrm>
                <a:off x="991751" y="1503601"/>
                <a:ext cx="6206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DCM</a:t>
                </a:r>
              </a:p>
              <a:p>
                <a:pPr algn="ctr"/>
                <a:r>
                  <a:rPr lang="en-GB" sz="1200" dirty="0"/>
                  <a:t>LDQD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E163771-E3D8-EF4D-053F-10C056FBA70F}"/>
                  </a:ext>
                </a:extLst>
              </p:cNvPr>
              <p:cNvSpPr txBox="1"/>
              <p:nvPr/>
            </p:nvSpPr>
            <p:spPr>
              <a:xfrm>
                <a:off x="1996641" y="1604590"/>
                <a:ext cx="6976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D1</a:t>
                </a:r>
              </a:p>
              <a:p>
                <a:pPr algn="ctr"/>
                <a:r>
                  <a:rPr lang="en-GB" sz="1200" dirty="0"/>
                  <a:t>LBXFC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D18A053-A6FA-F98E-8359-323B47D82CF9}"/>
                  </a:ext>
                </a:extLst>
              </p:cNvPr>
              <p:cNvSpPr txBox="1"/>
              <p:nvPr/>
            </p:nvSpPr>
            <p:spPr>
              <a:xfrm>
                <a:off x="2846853" y="1604590"/>
                <a:ext cx="6976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CP</a:t>
                </a:r>
              </a:p>
              <a:p>
                <a:pPr algn="ctr"/>
                <a:r>
                  <a:rPr lang="en-GB" sz="1200" dirty="0"/>
                  <a:t>LCXFC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F1E8690-D5A4-6FAA-86EC-553B81FC4E90}"/>
                  </a:ext>
                </a:extLst>
              </p:cNvPr>
              <p:cNvSpPr txBox="1"/>
              <p:nvPr/>
            </p:nvSpPr>
            <p:spPr>
              <a:xfrm>
                <a:off x="5262969" y="1604590"/>
                <a:ext cx="6815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Q2b</a:t>
                </a:r>
              </a:p>
              <a:p>
                <a:pPr algn="ctr"/>
                <a:r>
                  <a:rPr lang="en-GB" sz="1200" dirty="0"/>
                  <a:t>LQXFJ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12FD1FD-BAD0-2DF9-2452-4F8658761FD0}"/>
                  </a:ext>
                </a:extLst>
              </p:cNvPr>
              <p:cNvSpPr txBox="1"/>
              <p:nvPr/>
            </p:nvSpPr>
            <p:spPr>
              <a:xfrm>
                <a:off x="4245711" y="1604590"/>
                <a:ext cx="69121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Q3</a:t>
                </a:r>
              </a:p>
              <a:p>
                <a:pPr algn="ctr"/>
                <a:r>
                  <a:rPr lang="en-GB" sz="1200" dirty="0"/>
                  <a:t>LQXFF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EC3C3A8-B280-96A1-3E8A-822E70815703}"/>
                  </a:ext>
                </a:extLst>
              </p:cNvPr>
              <p:cNvSpPr txBox="1"/>
              <p:nvPr/>
            </p:nvSpPr>
            <p:spPr>
              <a:xfrm>
                <a:off x="7858729" y="1604590"/>
                <a:ext cx="6992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Q1</a:t>
                </a:r>
              </a:p>
              <a:p>
                <a:pPr algn="ctr"/>
                <a:r>
                  <a:rPr lang="en-GB" sz="1200" dirty="0"/>
                  <a:t>LQXFE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2132836-CF15-FD84-9E9F-713F5695F500}"/>
                  </a:ext>
                </a:extLst>
              </p:cNvPr>
              <p:cNvSpPr txBox="1"/>
              <p:nvPr/>
            </p:nvSpPr>
            <p:spPr>
              <a:xfrm>
                <a:off x="6704252" y="1604590"/>
                <a:ext cx="71686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Q2a</a:t>
                </a:r>
              </a:p>
              <a:p>
                <a:pPr algn="ctr"/>
                <a:r>
                  <a:rPr lang="en-GB" sz="1200" dirty="0"/>
                  <a:t>LQXFG</a:t>
                </a:r>
              </a:p>
            </p:txBody>
          </p:sp>
        </p:grp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EA7C15F-674E-E76C-FF5A-FF63513E6710}"/>
              </a:ext>
            </a:extLst>
          </p:cNvPr>
          <p:cNvCxnSpPr>
            <a:cxnSpLocks/>
          </p:cNvCxnSpPr>
          <p:nvPr/>
        </p:nvCxnSpPr>
        <p:spPr>
          <a:xfrm>
            <a:off x="2339752" y="1923678"/>
            <a:ext cx="0" cy="284358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9F1E7BBE-2137-C9F5-344D-4F2361A0173F}"/>
              </a:ext>
            </a:extLst>
          </p:cNvPr>
          <p:cNvSpPr txBox="1">
            <a:spLocks/>
          </p:cNvSpPr>
          <p:nvPr/>
        </p:nvSpPr>
        <p:spPr>
          <a:xfrm>
            <a:off x="395536" y="1923678"/>
            <a:ext cx="1872204" cy="276535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/>
              <a:t>Installation of the DCM</a:t>
            </a:r>
          </a:p>
          <a:p>
            <a:pPr algn="l"/>
            <a:r>
              <a:rPr lang="en-GB" sz="1400" dirty="0"/>
              <a:t>Alignment of the DCM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1D8C80E-C483-EA89-6FAB-AA48437E1042}"/>
              </a:ext>
            </a:extLst>
          </p:cNvPr>
          <p:cNvCxnSpPr>
            <a:cxnSpLocks/>
          </p:cNvCxnSpPr>
          <p:nvPr/>
        </p:nvCxnSpPr>
        <p:spPr>
          <a:xfrm>
            <a:off x="3491880" y="1779662"/>
            <a:ext cx="32403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5232DAE9-3656-8C7A-14A7-C2138FAAA32E}"/>
              </a:ext>
            </a:extLst>
          </p:cNvPr>
          <p:cNvSpPr/>
          <p:nvPr/>
        </p:nvSpPr>
        <p:spPr>
          <a:xfrm>
            <a:off x="7715318" y="1213164"/>
            <a:ext cx="1402925" cy="47716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936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D0596A-42A9-424A-E3DC-5C7A7C0CCC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7725D-3ABC-C4B4-8780-2287B12F6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blank assembly &amp; splice soldering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99A456-E1FC-5795-503D-05D7DB5C4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5776" y="1923678"/>
            <a:ext cx="4683223" cy="2932921"/>
          </a:xfrm>
        </p:spPr>
        <p:txBody>
          <a:bodyPr>
            <a:normAutofit/>
          </a:bodyPr>
          <a:lstStyle/>
          <a:p>
            <a:pPr algn="l"/>
            <a:r>
              <a:rPr lang="en-GB" sz="1400" dirty="0"/>
              <a:t>Installation of insulation box</a:t>
            </a:r>
          </a:p>
          <a:p>
            <a:pPr lvl="1" algn="l"/>
            <a:r>
              <a:rPr lang="en-GB" sz="1000" dirty="0"/>
              <a:t>QC</a:t>
            </a:r>
          </a:p>
          <a:p>
            <a:pPr algn="l"/>
            <a:r>
              <a:rPr lang="en-GB" sz="1400" dirty="0">
                <a:solidFill>
                  <a:schemeClr val="bg2"/>
                </a:solidFill>
                <a:sym typeface="Wingdings" panose="05000000000000000000" pitchFamily="2" charset="2"/>
              </a:rPr>
              <a:t> </a:t>
            </a:r>
            <a:r>
              <a:rPr lang="en-GB" sz="1400" dirty="0" err="1">
                <a:solidFill>
                  <a:schemeClr val="bg2"/>
                </a:solidFill>
                <a:sym typeface="Wingdings" panose="05000000000000000000" pitchFamily="2" charset="2"/>
              </a:rPr>
              <a:t>ElQa</a:t>
            </a:r>
            <a:r>
              <a:rPr lang="en-GB" sz="1400" dirty="0">
                <a:solidFill>
                  <a:schemeClr val="bg2"/>
                </a:solidFill>
                <a:sym typeface="Wingdings" panose="05000000000000000000" pitchFamily="2" charset="2"/>
              </a:rPr>
              <a:t> test</a:t>
            </a:r>
          </a:p>
          <a:p>
            <a:pPr algn="l"/>
            <a:endParaRPr lang="en-GB" sz="1400" dirty="0">
              <a:sym typeface="Wingdings" panose="05000000000000000000" pitchFamily="2" charset="2"/>
            </a:endParaRPr>
          </a:p>
          <a:p>
            <a:pPr algn="l"/>
            <a:r>
              <a:rPr lang="en-GB" sz="1400" dirty="0" err="1">
                <a:sym typeface="Wingdings" panose="05000000000000000000" pitchFamily="2" charset="2"/>
              </a:rPr>
              <a:t>Eccobon</a:t>
            </a:r>
            <a:r>
              <a:rPr lang="en-GB" sz="1400" dirty="0">
                <a:sym typeface="Wingdings" panose="05000000000000000000" pitchFamily="2" charset="2"/>
              </a:rPr>
              <a:t> injection (?)</a:t>
            </a:r>
          </a:p>
          <a:p>
            <a:pPr lvl="1" algn="l"/>
            <a:r>
              <a:rPr lang="en-GB" sz="1000" dirty="0">
                <a:sym typeface="Wingdings" panose="05000000000000000000" pitchFamily="2" charset="2"/>
              </a:rPr>
              <a:t>QC</a:t>
            </a:r>
          </a:p>
          <a:p>
            <a:pPr algn="l"/>
            <a:r>
              <a:rPr lang="en-GB" sz="1400" dirty="0">
                <a:solidFill>
                  <a:schemeClr val="bg2"/>
                </a:solidFill>
                <a:sym typeface="Wingdings" panose="05000000000000000000" pitchFamily="2" charset="2"/>
              </a:rPr>
              <a:t> </a:t>
            </a:r>
            <a:r>
              <a:rPr lang="en-GB" sz="1400" dirty="0" err="1">
                <a:solidFill>
                  <a:schemeClr val="bg2"/>
                </a:solidFill>
                <a:sym typeface="Wingdings" panose="05000000000000000000" pitchFamily="2" charset="2"/>
              </a:rPr>
              <a:t>ElQa</a:t>
            </a:r>
            <a:r>
              <a:rPr lang="en-GB" sz="1400" dirty="0">
                <a:solidFill>
                  <a:schemeClr val="bg2"/>
                </a:solidFill>
                <a:sym typeface="Wingdings" panose="05000000000000000000" pitchFamily="2" charset="2"/>
              </a:rPr>
              <a:t> test</a:t>
            </a:r>
          </a:p>
          <a:p>
            <a:pPr lvl="1" algn="l"/>
            <a:endParaRPr lang="en-GB" sz="1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7670D3-35F7-63E7-8C05-F073E1D99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MSC information 12/02/2025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6813509-CB17-6FD6-109D-458C45B20CA2}"/>
              </a:ext>
            </a:extLst>
          </p:cNvPr>
          <p:cNvGrpSpPr/>
          <p:nvPr/>
        </p:nvGrpSpPr>
        <p:grpSpPr>
          <a:xfrm>
            <a:off x="306155" y="792215"/>
            <a:ext cx="8812089" cy="898109"/>
            <a:chOff x="164582" y="1124744"/>
            <a:chExt cx="8812089" cy="89810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B0F57DD-C740-9450-10A9-E9AB419FA407}"/>
                </a:ext>
              </a:extLst>
            </p:cNvPr>
            <p:cNvGrpSpPr/>
            <p:nvPr/>
          </p:nvGrpSpPr>
          <p:grpSpPr>
            <a:xfrm>
              <a:off x="164582" y="1124744"/>
              <a:ext cx="8812089" cy="898109"/>
              <a:chOff x="202988" y="1426625"/>
              <a:chExt cx="8812089" cy="898109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995119EC-F779-D0BB-5A0D-B3B39A3E69D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71" t="54433" b="32285"/>
              <a:stretch/>
            </p:blipFill>
            <p:spPr>
              <a:xfrm>
                <a:off x="202988" y="1426625"/>
                <a:ext cx="8812089" cy="898109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D63A7B8-D88A-1953-529B-629926E82A6B}"/>
                  </a:ext>
                </a:extLst>
              </p:cNvPr>
              <p:cNvSpPr/>
              <p:nvPr/>
            </p:nvSpPr>
            <p:spPr>
              <a:xfrm>
                <a:off x="3782261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282EEE4-D964-8252-DF45-CA20252626F1}"/>
                  </a:ext>
                </a:extLst>
              </p:cNvPr>
              <p:cNvSpPr/>
              <p:nvPr/>
            </p:nvSpPr>
            <p:spPr>
              <a:xfrm>
                <a:off x="2907471" y="1941808"/>
                <a:ext cx="549248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FAC4DBA-D059-0578-FE8E-662B11F75C58}"/>
                  </a:ext>
                </a:extLst>
              </p:cNvPr>
              <p:cNvSpPr/>
              <p:nvPr/>
            </p:nvSpPr>
            <p:spPr>
              <a:xfrm>
                <a:off x="1767120" y="1938780"/>
                <a:ext cx="549248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6BFD60E0-A821-9D07-E2AF-D9B8F5DBF3D5}"/>
                  </a:ext>
                </a:extLst>
              </p:cNvPr>
              <p:cNvSpPr/>
              <p:nvPr/>
            </p:nvSpPr>
            <p:spPr>
              <a:xfrm>
                <a:off x="5042670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C85AE3ED-C930-0C7D-3E84-9D119D633AB8}"/>
                  </a:ext>
                </a:extLst>
              </p:cNvPr>
              <p:cNvSpPr/>
              <p:nvPr/>
            </p:nvSpPr>
            <p:spPr>
              <a:xfrm>
                <a:off x="6416361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54E0A20-D9D5-CDC6-BA63-897CBEA0FDB4}"/>
                  </a:ext>
                </a:extLst>
              </p:cNvPr>
              <p:cNvSpPr/>
              <p:nvPr/>
            </p:nvSpPr>
            <p:spPr>
              <a:xfrm>
                <a:off x="7687067" y="1938780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F8BF76AE-94DB-650D-6993-2FBEBB6AE9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09686" y="1999471"/>
                <a:ext cx="129231" cy="110894"/>
              </a:xfrm>
              <a:prstGeom prst="rect">
                <a:avLst/>
              </a:prstGeom>
            </p:spPr>
          </p:pic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868D57DD-ED88-514A-06CC-FDE35903B2DD}"/>
                  </a:ext>
                </a:extLst>
              </p:cNvPr>
              <p:cNvGrpSpPr/>
              <p:nvPr/>
            </p:nvGrpSpPr>
            <p:grpSpPr>
              <a:xfrm>
                <a:off x="1224796" y="1997851"/>
                <a:ext cx="216781" cy="91035"/>
                <a:chOff x="2569847" y="2344048"/>
                <a:chExt cx="677427" cy="205741"/>
              </a:xfrm>
            </p:grpSpPr>
            <p:pic>
              <p:nvPicPr>
                <p:cNvPr id="27" name="Picture 26">
                  <a:extLst>
                    <a:ext uri="{FF2B5EF4-FFF2-40B4-BE49-F238E27FC236}">
                      <a16:creationId xmlns:a16="http://schemas.microsoft.com/office/drawing/2014/main" id="{57A2B04E-41EC-01D1-0AB8-604B46CF9A4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flipV="1">
                  <a:off x="2569847" y="2344049"/>
                  <a:ext cx="660282" cy="205740"/>
                </a:xfrm>
                <a:prstGeom prst="rect">
                  <a:avLst/>
                </a:prstGeom>
              </p:spPr>
            </p:pic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35F632DC-CD78-34C5-8AE9-B9B2390C45BE}"/>
                    </a:ext>
                  </a:extLst>
                </p:cNvPr>
                <p:cNvSpPr/>
                <p:nvPr/>
              </p:nvSpPr>
              <p:spPr>
                <a:xfrm>
                  <a:off x="3049905" y="2344048"/>
                  <a:ext cx="180223" cy="65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E1A002E5-8954-2A10-4661-84458CCB0AFB}"/>
                    </a:ext>
                  </a:extLst>
                </p:cNvPr>
                <p:cNvSpPr/>
                <p:nvPr/>
              </p:nvSpPr>
              <p:spPr>
                <a:xfrm>
                  <a:off x="2927985" y="2484012"/>
                  <a:ext cx="319289" cy="65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D8BD4F72-3B37-A59F-041D-85277B8DDDA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9541" t="-1130" r="-1" b="-1"/>
              <a:stretch/>
            </p:blipFill>
            <p:spPr>
              <a:xfrm>
                <a:off x="543643" y="2011402"/>
                <a:ext cx="74940" cy="43516"/>
              </a:xfrm>
              <a:prstGeom prst="rect">
                <a:avLst/>
              </a:prstGeom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0E223FF-B8F3-5A04-DBB4-846C3BA35D9F}"/>
                  </a:ext>
                </a:extLst>
              </p:cNvPr>
              <p:cNvSpPr/>
              <p:nvPr/>
            </p:nvSpPr>
            <p:spPr>
              <a:xfrm>
                <a:off x="437386" y="1446754"/>
                <a:ext cx="805700" cy="4390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4F80CDB-3295-FDE1-BCE4-369A768C00FD}"/>
                </a:ext>
              </a:extLst>
            </p:cNvPr>
            <p:cNvGrpSpPr/>
            <p:nvPr/>
          </p:nvGrpSpPr>
          <p:grpSpPr>
            <a:xfrm>
              <a:off x="359770" y="1187973"/>
              <a:ext cx="8137440" cy="562654"/>
              <a:chOff x="420519" y="1503601"/>
              <a:chExt cx="8137440" cy="562654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587CA10-87DE-8AA8-572B-4A8E136166F5}"/>
                  </a:ext>
                </a:extLst>
              </p:cNvPr>
              <p:cNvSpPr txBox="1"/>
              <p:nvPr/>
            </p:nvSpPr>
            <p:spPr>
              <a:xfrm>
                <a:off x="420519" y="1503601"/>
                <a:ext cx="5357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DFX</a:t>
                </a:r>
              </a:p>
              <a:p>
                <a:pPr algn="ctr"/>
                <a:r>
                  <a:rPr lang="en-GB" sz="1200" dirty="0"/>
                  <a:t>DFXI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9AC055B-B34F-173E-C134-C0E73D91E498}"/>
                  </a:ext>
                </a:extLst>
              </p:cNvPr>
              <p:cNvSpPr txBox="1"/>
              <p:nvPr/>
            </p:nvSpPr>
            <p:spPr>
              <a:xfrm>
                <a:off x="991751" y="1503601"/>
                <a:ext cx="6206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DCM</a:t>
                </a:r>
              </a:p>
              <a:p>
                <a:pPr algn="ctr"/>
                <a:r>
                  <a:rPr lang="en-GB" sz="1200" dirty="0"/>
                  <a:t>LDQD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1583722-201E-F6F2-92C4-5D0E959FC0D1}"/>
                  </a:ext>
                </a:extLst>
              </p:cNvPr>
              <p:cNvSpPr txBox="1"/>
              <p:nvPr/>
            </p:nvSpPr>
            <p:spPr>
              <a:xfrm>
                <a:off x="1996641" y="1604590"/>
                <a:ext cx="6976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D1</a:t>
                </a:r>
              </a:p>
              <a:p>
                <a:pPr algn="ctr"/>
                <a:r>
                  <a:rPr lang="en-GB" sz="1200" dirty="0"/>
                  <a:t>LBXFC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292E825-1178-B189-FE86-6C4DB6EE9AAC}"/>
                  </a:ext>
                </a:extLst>
              </p:cNvPr>
              <p:cNvSpPr txBox="1"/>
              <p:nvPr/>
            </p:nvSpPr>
            <p:spPr>
              <a:xfrm>
                <a:off x="2846853" y="1604590"/>
                <a:ext cx="6976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CP</a:t>
                </a:r>
              </a:p>
              <a:p>
                <a:pPr algn="ctr"/>
                <a:r>
                  <a:rPr lang="en-GB" sz="1200" dirty="0"/>
                  <a:t>LCXFC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B789D56-9E78-1F42-B10F-A436C1BD94E7}"/>
                  </a:ext>
                </a:extLst>
              </p:cNvPr>
              <p:cNvSpPr txBox="1"/>
              <p:nvPr/>
            </p:nvSpPr>
            <p:spPr>
              <a:xfrm>
                <a:off x="5262969" y="1604590"/>
                <a:ext cx="6815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Q2b</a:t>
                </a:r>
              </a:p>
              <a:p>
                <a:pPr algn="ctr"/>
                <a:r>
                  <a:rPr lang="en-GB" sz="1200" dirty="0"/>
                  <a:t>LQXFJ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A62B4A7-466A-F94B-08AC-39A4EEABF0D7}"/>
                  </a:ext>
                </a:extLst>
              </p:cNvPr>
              <p:cNvSpPr txBox="1"/>
              <p:nvPr/>
            </p:nvSpPr>
            <p:spPr>
              <a:xfrm>
                <a:off x="4245711" y="1604590"/>
                <a:ext cx="69121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Q3</a:t>
                </a:r>
              </a:p>
              <a:p>
                <a:pPr algn="ctr"/>
                <a:r>
                  <a:rPr lang="en-GB" sz="1200" dirty="0"/>
                  <a:t>LQXFF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41078AB-0C88-2B01-787B-971AEF0028A7}"/>
                  </a:ext>
                </a:extLst>
              </p:cNvPr>
              <p:cNvSpPr txBox="1"/>
              <p:nvPr/>
            </p:nvSpPr>
            <p:spPr>
              <a:xfrm>
                <a:off x="7858729" y="1604590"/>
                <a:ext cx="6992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Q1</a:t>
                </a:r>
              </a:p>
              <a:p>
                <a:pPr algn="ctr"/>
                <a:r>
                  <a:rPr lang="en-GB" sz="1200" dirty="0"/>
                  <a:t>LQXFE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2EB1584-7A27-28D6-D5DF-57AD69C72EC0}"/>
                  </a:ext>
                </a:extLst>
              </p:cNvPr>
              <p:cNvSpPr txBox="1"/>
              <p:nvPr/>
            </p:nvSpPr>
            <p:spPr>
              <a:xfrm>
                <a:off x="6704252" y="1604590"/>
                <a:ext cx="71686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Q2a</a:t>
                </a:r>
              </a:p>
              <a:p>
                <a:pPr algn="ctr"/>
                <a:r>
                  <a:rPr lang="en-GB" sz="1200" dirty="0"/>
                  <a:t>LQXFG</a:t>
                </a:r>
              </a:p>
            </p:txBody>
          </p:sp>
        </p:grp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83DD67E-60D2-2DA9-0C90-55EA0913A9A4}"/>
              </a:ext>
            </a:extLst>
          </p:cNvPr>
          <p:cNvCxnSpPr>
            <a:cxnSpLocks/>
          </p:cNvCxnSpPr>
          <p:nvPr/>
        </p:nvCxnSpPr>
        <p:spPr>
          <a:xfrm>
            <a:off x="2339752" y="1923678"/>
            <a:ext cx="0" cy="284358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D60FDC4F-657B-3D66-8524-5808DACAAA51}"/>
              </a:ext>
            </a:extLst>
          </p:cNvPr>
          <p:cNvSpPr txBox="1">
            <a:spLocks/>
          </p:cNvSpPr>
          <p:nvPr/>
        </p:nvSpPr>
        <p:spPr>
          <a:xfrm>
            <a:off x="395536" y="1923678"/>
            <a:ext cx="1872204" cy="276535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4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254A222-5424-7992-0422-F8F35B2B23D6}"/>
              </a:ext>
            </a:extLst>
          </p:cNvPr>
          <p:cNvCxnSpPr>
            <a:cxnSpLocks/>
          </p:cNvCxnSpPr>
          <p:nvPr/>
        </p:nvCxnSpPr>
        <p:spPr>
          <a:xfrm>
            <a:off x="3491880" y="1779662"/>
            <a:ext cx="32403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88465C90-0458-41B1-3129-66A80D8274A7}"/>
              </a:ext>
            </a:extLst>
          </p:cNvPr>
          <p:cNvSpPr/>
          <p:nvPr/>
        </p:nvSpPr>
        <p:spPr>
          <a:xfrm>
            <a:off x="7715318" y="1213164"/>
            <a:ext cx="1402925" cy="47716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40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D83CD-FB0F-E42E-58AA-B8B2585CBD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06A34-53EB-6E26-B6DE-EDBD3E615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 blank assembly &amp; splice soldering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E0F19E-D39F-491F-F01F-2E5BC44E3E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5776" y="1923678"/>
            <a:ext cx="4683223" cy="2932921"/>
          </a:xfrm>
        </p:spPr>
        <p:txBody>
          <a:bodyPr>
            <a:normAutofit/>
          </a:bodyPr>
          <a:lstStyle/>
          <a:p>
            <a:pPr algn="l"/>
            <a:r>
              <a:rPr lang="en-GB" sz="1400" dirty="0"/>
              <a:t>Sleeves welding</a:t>
            </a:r>
          </a:p>
          <a:p>
            <a:pPr lvl="1" algn="l"/>
            <a:r>
              <a:rPr lang="en-GB" sz="1000" dirty="0"/>
              <a:t>Visual inspection EN/MME</a:t>
            </a:r>
          </a:p>
          <a:p>
            <a:pPr algn="l"/>
            <a:r>
              <a:rPr lang="en-GB" sz="1400" dirty="0">
                <a:sym typeface="Wingdings" panose="05000000000000000000" pitchFamily="2" charset="2"/>
              </a:rPr>
              <a:t>Jumpers welding</a:t>
            </a:r>
          </a:p>
          <a:p>
            <a:pPr lvl="1" algn="l"/>
            <a:r>
              <a:rPr lang="en-GB" sz="1000" dirty="0">
                <a:sym typeface="Wingdings" panose="05000000000000000000" pitchFamily="2" charset="2"/>
              </a:rPr>
              <a:t>Visual inspection EN/MME</a:t>
            </a:r>
          </a:p>
          <a:p>
            <a:pPr lvl="1" algn="l"/>
            <a:endParaRPr lang="en-GB" sz="1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AA7B60-D930-0DB7-9690-FBB5B98D2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MSC information 12/02/2025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C04734D-C1CF-C0D5-1407-956CAFD14EDE}"/>
              </a:ext>
            </a:extLst>
          </p:cNvPr>
          <p:cNvGrpSpPr/>
          <p:nvPr/>
        </p:nvGrpSpPr>
        <p:grpSpPr>
          <a:xfrm>
            <a:off x="306155" y="792215"/>
            <a:ext cx="8812089" cy="898109"/>
            <a:chOff x="164582" y="1124744"/>
            <a:chExt cx="8812089" cy="89810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9377494-7255-978E-C720-379CBD68272C}"/>
                </a:ext>
              </a:extLst>
            </p:cNvPr>
            <p:cNvGrpSpPr/>
            <p:nvPr/>
          </p:nvGrpSpPr>
          <p:grpSpPr>
            <a:xfrm>
              <a:off x="164582" y="1124744"/>
              <a:ext cx="8812089" cy="898109"/>
              <a:chOff x="202988" y="1426625"/>
              <a:chExt cx="8812089" cy="898109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2220C6E2-19C9-4A85-688F-1BDA83E0784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71" t="54433" b="32285"/>
              <a:stretch/>
            </p:blipFill>
            <p:spPr>
              <a:xfrm>
                <a:off x="202988" y="1426625"/>
                <a:ext cx="8812089" cy="898109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D31BE719-D48E-8459-4569-875BAD85D5E7}"/>
                  </a:ext>
                </a:extLst>
              </p:cNvPr>
              <p:cNvSpPr/>
              <p:nvPr/>
            </p:nvSpPr>
            <p:spPr>
              <a:xfrm>
                <a:off x="3782261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A302C04-94E2-4AF1-BC55-995D410CE1D3}"/>
                  </a:ext>
                </a:extLst>
              </p:cNvPr>
              <p:cNvSpPr/>
              <p:nvPr/>
            </p:nvSpPr>
            <p:spPr>
              <a:xfrm>
                <a:off x="2907471" y="1941808"/>
                <a:ext cx="549248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EF9F59A1-2749-4696-D294-19B3E5AED0C2}"/>
                  </a:ext>
                </a:extLst>
              </p:cNvPr>
              <p:cNvSpPr/>
              <p:nvPr/>
            </p:nvSpPr>
            <p:spPr>
              <a:xfrm>
                <a:off x="1767120" y="1938780"/>
                <a:ext cx="549248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34DC796-E1B3-044C-7824-C43354612BE0}"/>
                  </a:ext>
                </a:extLst>
              </p:cNvPr>
              <p:cNvSpPr/>
              <p:nvPr/>
            </p:nvSpPr>
            <p:spPr>
              <a:xfrm>
                <a:off x="5042670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F3CA3842-1FD2-5672-9DE9-591DFF4B158A}"/>
                  </a:ext>
                </a:extLst>
              </p:cNvPr>
              <p:cNvSpPr/>
              <p:nvPr/>
            </p:nvSpPr>
            <p:spPr>
              <a:xfrm>
                <a:off x="6416361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3E54BE6-ED8B-B369-6AA8-F83F23D1D6E8}"/>
                  </a:ext>
                </a:extLst>
              </p:cNvPr>
              <p:cNvSpPr/>
              <p:nvPr/>
            </p:nvSpPr>
            <p:spPr>
              <a:xfrm>
                <a:off x="7687067" y="1938780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F8C9384D-E4CD-FA8A-04EA-84F44160A7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09686" y="1999471"/>
                <a:ext cx="129231" cy="110894"/>
              </a:xfrm>
              <a:prstGeom prst="rect">
                <a:avLst/>
              </a:prstGeom>
            </p:spPr>
          </p:pic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0D3EB888-6BEF-3F15-2123-3C6A051899D5}"/>
                  </a:ext>
                </a:extLst>
              </p:cNvPr>
              <p:cNvGrpSpPr/>
              <p:nvPr/>
            </p:nvGrpSpPr>
            <p:grpSpPr>
              <a:xfrm>
                <a:off x="1224796" y="1997851"/>
                <a:ext cx="216781" cy="91035"/>
                <a:chOff x="2569847" y="2344048"/>
                <a:chExt cx="677427" cy="205741"/>
              </a:xfrm>
            </p:grpSpPr>
            <p:pic>
              <p:nvPicPr>
                <p:cNvPr id="27" name="Picture 26">
                  <a:extLst>
                    <a:ext uri="{FF2B5EF4-FFF2-40B4-BE49-F238E27FC236}">
                      <a16:creationId xmlns:a16="http://schemas.microsoft.com/office/drawing/2014/main" id="{F5C0145E-8A3E-123C-FBE0-B0A4E3F11FF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flipV="1">
                  <a:off x="2569847" y="2344049"/>
                  <a:ext cx="660282" cy="205740"/>
                </a:xfrm>
                <a:prstGeom prst="rect">
                  <a:avLst/>
                </a:prstGeom>
              </p:spPr>
            </p:pic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7A74FA0B-DE85-C2E1-EFCA-D17BB496F5D5}"/>
                    </a:ext>
                  </a:extLst>
                </p:cNvPr>
                <p:cNvSpPr/>
                <p:nvPr/>
              </p:nvSpPr>
              <p:spPr>
                <a:xfrm>
                  <a:off x="3049905" y="2344048"/>
                  <a:ext cx="180223" cy="65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478CB301-8AC4-6BAF-F735-FB4929742ED7}"/>
                    </a:ext>
                  </a:extLst>
                </p:cNvPr>
                <p:cNvSpPr/>
                <p:nvPr/>
              </p:nvSpPr>
              <p:spPr>
                <a:xfrm>
                  <a:off x="2927985" y="2484012"/>
                  <a:ext cx="319289" cy="65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EAFD0B42-214D-BFB6-931C-E46543BCF2D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9541" t="-1130" r="-1" b="-1"/>
              <a:stretch/>
            </p:blipFill>
            <p:spPr>
              <a:xfrm>
                <a:off x="543643" y="2011402"/>
                <a:ext cx="74940" cy="43516"/>
              </a:xfrm>
              <a:prstGeom prst="rect">
                <a:avLst/>
              </a:prstGeom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8512E6B-19FA-02CF-F42A-94C08118CC5D}"/>
                  </a:ext>
                </a:extLst>
              </p:cNvPr>
              <p:cNvSpPr/>
              <p:nvPr/>
            </p:nvSpPr>
            <p:spPr>
              <a:xfrm>
                <a:off x="437386" y="1446754"/>
                <a:ext cx="805700" cy="4390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310C710-041F-6B4A-CCB1-20615A48670A}"/>
                </a:ext>
              </a:extLst>
            </p:cNvPr>
            <p:cNvGrpSpPr/>
            <p:nvPr/>
          </p:nvGrpSpPr>
          <p:grpSpPr>
            <a:xfrm>
              <a:off x="359770" y="1187973"/>
              <a:ext cx="8137440" cy="562654"/>
              <a:chOff x="420519" y="1503601"/>
              <a:chExt cx="8137440" cy="562654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F204627-5E07-E630-6E2E-F4725E5E20EA}"/>
                  </a:ext>
                </a:extLst>
              </p:cNvPr>
              <p:cNvSpPr txBox="1"/>
              <p:nvPr/>
            </p:nvSpPr>
            <p:spPr>
              <a:xfrm>
                <a:off x="420519" y="1503601"/>
                <a:ext cx="5357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DFX</a:t>
                </a:r>
              </a:p>
              <a:p>
                <a:pPr algn="ctr"/>
                <a:r>
                  <a:rPr lang="en-GB" sz="1200" dirty="0"/>
                  <a:t>DFXI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22BAC80-625D-2B55-B9D9-01D9C3A5EB97}"/>
                  </a:ext>
                </a:extLst>
              </p:cNvPr>
              <p:cNvSpPr txBox="1"/>
              <p:nvPr/>
            </p:nvSpPr>
            <p:spPr>
              <a:xfrm>
                <a:off x="991751" y="1503601"/>
                <a:ext cx="6206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DCM</a:t>
                </a:r>
              </a:p>
              <a:p>
                <a:pPr algn="ctr"/>
                <a:r>
                  <a:rPr lang="en-GB" sz="1200" dirty="0"/>
                  <a:t>LDQD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3EDFB24-695A-313F-D0F9-BE1FA9223783}"/>
                  </a:ext>
                </a:extLst>
              </p:cNvPr>
              <p:cNvSpPr txBox="1"/>
              <p:nvPr/>
            </p:nvSpPr>
            <p:spPr>
              <a:xfrm>
                <a:off x="1996641" y="1604590"/>
                <a:ext cx="6976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D1</a:t>
                </a:r>
              </a:p>
              <a:p>
                <a:pPr algn="ctr"/>
                <a:r>
                  <a:rPr lang="en-GB" sz="1200" dirty="0"/>
                  <a:t>LBXFC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9E19601-D1D4-ED33-F517-AB808E6F7902}"/>
                  </a:ext>
                </a:extLst>
              </p:cNvPr>
              <p:cNvSpPr txBox="1"/>
              <p:nvPr/>
            </p:nvSpPr>
            <p:spPr>
              <a:xfrm>
                <a:off x="2846853" y="1604590"/>
                <a:ext cx="6976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CP</a:t>
                </a:r>
              </a:p>
              <a:p>
                <a:pPr algn="ctr"/>
                <a:r>
                  <a:rPr lang="en-GB" sz="1200" dirty="0"/>
                  <a:t>LCXFC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0A7D411-7CFE-2E9A-6BE0-FAC5654D99A3}"/>
                  </a:ext>
                </a:extLst>
              </p:cNvPr>
              <p:cNvSpPr txBox="1"/>
              <p:nvPr/>
            </p:nvSpPr>
            <p:spPr>
              <a:xfrm>
                <a:off x="5262969" y="1604590"/>
                <a:ext cx="6815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Q2b</a:t>
                </a:r>
              </a:p>
              <a:p>
                <a:pPr algn="ctr"/>
                <a:r>
                  <a:rPr lang="en-GB" sz="1200" dirty="0"/>
                  <a:t>LQXFJ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7E7B093-F2A6-D73F-3720-1BF12DDBDC89}"/>
                  </a:ext>
                </a:extLst>
              </p:cNvPr>
              <p:cNvSpPr txBox="1"/>
              <p:nvPr/>
            </p:nvSpPr>
            <p:spPr>
              <a:xfrm>
                <a:off x="4245711" y="1604590"/>
                <a:ext cx="69121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Q3</a:t>
                </a:r>
              </a:p>
              <a:p>
                <a:pPr algn="ctr"/>
                <a:r>
                  <a:rPr lang="en-GB" sz="1200" dirty="0"/>
                  <a:t>LQXFF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C33DA6E-B891-728C-2A69-54E935D03203}"/>
                  </a:ext>
                </a:extLst>
              </p:cNvPr>
              <p:cNvSpPr txBox="1"/>
              <p:nvPr/>
            </p:nvSpPr>
            <p:spPr>
              <a:xfrm>
                <a:off x="7858729" y="1604590"/>
                <a:ext cx="6992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Q1</a:t>
                </a:r>
              </a:p>
              <a:p>
                <a:pPr algn="ctr"/>
                <a:r>
                  <a:rPr lang="en-GB" sz="1200" dirty="0"/>
                  <a:t>LQXFE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88D0887-008B-62EA-F5B7-B693542733A1}"/>
                  </a:ext>
                </a:extLst>
              </p:cNvPr>
              <p:cNvSpPr txBox="1"/>
              <p:nvPr/>
            </p:nvSpPr>
            <p:spPr>
              <a:xfrm>
                <a:off x="6704252" y="1604590"/>
                <a:ext cx="71686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Q2a</a:t>
                </a:r>
              </a:p>
              <a:p>
                <a:pPr algn="ctr"/>
                <a:r>
                  <a:rPr lang="en-GB" sz="1200" dirty="0"/>
                  <a:t>LQXFG</a:t>
                </a:r>
              </a:p>
            </p:txBody>
          </p:sp>
        </p:grp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2BDED09-2AD2-E953-5AFE-914D92BD1CBE}"/>
              </a:ext>
            </a:extLst>
          </p:cNvPr>
          <p:cNvCxnSpPr>
            <a:cxnSpLocks/>
          </p:cNvCxnSpPr>
          <p:nvPr/>
        </p:nvCxnSpPr>
        <p:spPr>
          <a:xfrm>
            <a:off x="2339752" y="1923678"/>
            <a:ext cx="0" cy="284358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038CDCD2-9F97-AA4C-F3F7-FB5C081350DE}"/>
              </a:ext>
            </a:extLst>
          </p:cNvPr>
          <p:cNvSpPr txBox="1">
            <a:spLocks/>
          </p:cNvSpPr>
          <p:nvPr/>
        </p:nvSpPr>
        <p:spPr>
          <a:xfrm>
            <a:off x="395536" y="1923678"/>
            <a:ext cx="1872204" cy="276535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4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857EEE2-513A-64DA-2773-7DF411F8B731}"/>
              </a:ext>
            </a:extLst>
          </p:cNvPr>
          <p:cNvCxnSpPr>
            <a:cxnSpLocks/>
          </p:cNvCxnSpPr>
          <p:nvPr/>
        </p:nvCxnSpPr>
        <p:spPr>
          <a:xfrm>
            <a:off x="3491880" y="1779662"/>
            <a:ext cx="32403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980300E2-E22A-F715-C0E5-2ED64C3A491E}"/>
              </a:ext>
            </a:extLst>
          </p:cNvPr>
          <p:cNvSpPr/>
          <p:nvPr/>
        </p:nvSpPr>
        <p:spPr>
          <a:xfrm>
            <a:off x="7715318" y="1213164"/>
            <a:ext cx="1402925" cy="47716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>
              <a:solidFill>
                <a:schemeClr val="accent2"/>
              </a:solidFill>
            </a:endParaRP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0A0FFD01-BBC3-0599-28A8-00F3AC82E92E}"/>
              </a:ext>
            </a:extLst>
          </p:cNvPr>
          <p:cNvSpPr txBox="1">
            <a:spLocks/>
          </p:cNvSpPr>
          <p:nvPr/>
        </p:nvSpPr>
        <p:spPr>
          <a:xfrm>
            <a:off x="107504" y="1923678"/>
            <a:ext cx="2091373" cy="2765359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Splices blank assembly of QDDIX and QDBIX</a:t>
            </a:r>
          </a:p>
          <a:p>
            <a:pPr lvl="1" algn="l"/>
            <a:r>
              <a:rPr lang="en-GB" sz="1050" dirty="0"/>
              <a:t>QC of blank assembly </a:t>
            </a:r>
          </a:p>
          <a:p>
            <a:pPr algn="l"/>
            <a:r>
              <a:rPr lang="en-GB" sz="1450" dirty="0">
                <a:sym typeface="Wingdings" panose="05000000000000000000" pitchFamily="2" charset="2"/>
              </a:rPr>
              <a:t> </a:t>
            </a:r>
            <a:r>
              <a:rPr lang="en-GB" sz="1200" dirty="0">
                <a:sym typeface="Wingdings" panose="05000000000000000000" pitchFamily="2" charset="2"/>
              </a:rPr>
              <a:t>	</a:t>
            </a:r>
            <a:r>
              <a:rPr lang="en-GB" sz="1200" dirty="0">
                <a:solidFill>
                  <a:schemeClr val="bg2"/>
                </a:solidFill>
                <a:sym typeface="Wingdings" panose="05000000000000000000" pitchFamily="2" charset="2"/>
              </a:rPr>
              <a:t> </a:t>
            </a:r>
            <a:r>
              <a:rPr lang="en-GB" sz="1200" dirty="0" err="1">
                <a:solidFill>
                  <a:schemeClr val="bg2"/>
                </a:solidFill>
                <a:sym typeface="Wingdings" panose="05000000000000000000" pitchFamily="2" charset="2"/>
              </a:rPr>
              <a:t>ElQa</a:t>
            </a:r>
            <a:r>
              <a:rPr lang="en-GB" sz="1200" dirty="0">
                <a:solidFill>
                  <a:schemeClr val="bg2"/>
                </a:solidFill>
                <a:sym typeface="Wingdings" panose="05000000000000000000" pitchFamily="2" charset="2"/>
              </a:rPr>
              <a:t> test</a:t>
            </a:r>
            <a:r>
              <a:rPr lang="en-GB" sz="1200" dirty="0">
                <a:solidFill>
                  <a:schemeClr val="bg2"/>
                </a:solidFill>
              </a:rPr>
              <a:t> from DFHX</a:t>
            </a:r>
          </a:p>
          <a:p>
            <a:pPr algn="l"/>
            <a:endParaRPr lang="en-GB" sz="1200" dirty="0">
              <a:solidFill>
                <a:schemeClr val="bg2"/>
              </a:solidFill>
            </a:endParaRPr>
          </a:p>
          <a:p>
            <a:pPr algn="l"/>
            <a:r>
              <a:rPr lang="en-GB" sz="1200" dirty="0"/>
              <a:t>Splices soldering +</a:t>
            </a:r>
            <a:r>
              <a:rPr lang="en-GB" sz="1200" dirty="0" err="1"/>
              <a:t>Vtaps</a:t>
            </a:r>
            <a:endParaRPr lang="en-GB" sz="1200" dirty="0"/>
          </a:p>
          <a:p>
            <a:pPr lvl="1" algn="l"/>
            <a:r>
              <a:rPr lang="en-GB" sz="1050" dirty="0"/>
              <a:t>QC visual inspection</a:t>
            </a:r>
          </a:p>
          <a:p>
            <a:pPr lvl="1" algn="l"/>
            <a:r>
              <a:rPr lang="en-GB" sz="1050" dirty="0"/>
              <a:t>QC splice resistance</a:t>
            </a:r>
          </a:p>
          <a:p>
            <a:pPr lvl="1" algn="l"/>
            <a:r>
              <a:rPr lang="en-GB" sz="1050" dirty="0" err="1"/>
              <a:t>Vtaps</a:t>
            </a:r>
            <a:r>
              <a:rPr lang="en-GB" sz="1050" dirty="0"/>
              <a:t> connection</a:t>
            </a:r>
          </a:p>
          <a:p>
            <a:pPr lvl="1" algn="l"/>
            <a:r>
              <a:rPr lang="en-GB" sz="1050" dirty="0">
                <a:solidFill>
                  <a:schemeClr val="bg2"/>
                </a:solidFill>
                <a:sym typeface="Wingdings" panose="05000000000000000000" pitchFamily="2" charset="2"/>
              </a:rPr>
              <a:t> </a:t>
            </a:r>
            <a:r>
              <a:rPr lang="en-GB" sz="1050" dirty="0" err="1">
                <a:solidFill>
                  <a:schemeClr val="bg2"/>
                </a:solidFill>
                <a:sym typeface="Wingdings" panose="05000000000000000000" pitchFamily="2" charset="2"/>
              </a:rPr>
              <a:t>ElQa</a:t>
            </a:r>
            <a:r>
              <a:rPr lang="en-GB" sz="1050" dirty="0">
                <a:solidFill>
                  <a:schemeClr val="bg2"/>
                </a:solidFill>
                <a:sym typeface="Wingdings" panose="05000000000000000000" pitchFamily="2" charset="2"/>
              </a:rPr>
              <a:t> continuity</a:t>
            </a:r>
            <a:endParaRPr lang="en-GB" sz="1050" dirty="0">
              <a:solidFill>
                <a:schemeClr val="bg2"/>
              </a:solidFill>
            </a:endParaRPr>
          </a:p>
          <a:p>
            <a:pPr algn="l"/>
            <a:r>
              <a:rPr lang="en-GB" sz="1200" dirty="0"/>
              <a:t>Splices insulation</a:t>
            </a:r>
          </a:p>
          <a:p>
            <a:pPr algn="l"/>
            <a:r>
              <a:rPr lang="en-GB" sz="1200" dirty="0">
                <a:solidFill>
                  <a:schemeClr val="bg2"/>
                </a:solidFill>
                <a:sym typeface="Wingdings" panose="05000000000000000000" pitchFamily="2" charset="2"/>
              </a:rPr>
              <a:t> </a:t>
            </a:r>
            <a:r>
              <a:rPr lang="en-GB" sz="1200" dirty="0" err="1">
                <a:solidFill>
                  <a:schemeClr val="bg2"/>
                </a:solidFill>
                <a:sym typeface="Wingdings" panose="05000000000000000000" pitchFamily="2" charset="2"/>
              </a:rPr>
              <a:t>ElQa</a:t>
            </a:r>
            <a:r>
              <a:rPr lang="en-GB" sz="1200" dirty="0">
                <a:solidFill>
                  <a:schemeClr val="bg2"/>
                </a:solidFill>
                <a:sym typeface="Wingdings" panose="05000000000000000000" pitchFamily="2" charset="2"/>
              </a:rPr>
              <a:t> test</a:t>
            </a:r>
            <a:r>
              <a:rPr lang="en-GB" sz="1200" dirty="0">
                <a:solidFill>
                  <a:schemeClr val="bg2"/>
                </a:solidFill>
              </a:rPr>
              <a:t> from DFHX + </a:t>
            </a:r>
            <a:r>
              <a:rPr lang="en-GB" sz="1200" dirty="0" err="1">
                <a:solidFill>
                  <a:schemeClr val="bg2"/>
                </a:solidFill>
              </a:rPr>
              <a:t>Vtaps</a:t>
            </a:r>
            <a:r>
              <a:rPr lang="en-GB" sz="1200" dirty="0">
                <a:solidFill>
                  <a:schemeClr val="bg2"/>
                </a:solidFill>
              </a:rPr>
              <a:t> checks</a:t>
            </a:r>
          </a:p>
          <a:p>
            <a:pPr algn="l"/>
            <a:r>
              <a:rPr lang="en-GB" sz="1200" dirty="0">
                <a:solidFill>
                  <a:schemeClr val="bg2"/>
                </a:solidFill>
              </a:rPr>
              <a:t>…..</a:t>
            </a:r>
            <a:endParaRPr lang="en-GB" sz="1200" dirty="0"/>
          </a:p>
          <a:p>
            <a:pPr marL="457200" lvl="1" indent="0" algn="l">
              <a:buNone/>
            </a:pP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831763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1E2544-5287-9519-0115-0DA455ABD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F6AFF-5D17-BBA9-7145-AAE678F08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Third blank assembly &amp; splice soldering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3284D-2D92-0432-ED30-C41F124DA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6178" y="1876306"/>
            <a:ext cx="2961493" cy="2932921"/>
          </a:xfrm>
        </p:spPr>
        <p:txBody>
          <a:bodyPr>
            <a:normAutofit lnSpcReduction="10000"/>
          </a:bodyPr>
          <a:lstStyle/>
          <a:p>
            <a:pPr algn="l"/>
            <a:r>
              <a:rPr lang="en-GB" sz="1200" dirty="0"/>
              <a:t>Splices blank assembly of Q1</a:t>
            </a:r>
          </a:p>
          <a:p>
            <a:pPr lvl="1" algn="l"/>
            <a:r>
              <a:rPr lang="en-GB" sz="1050" dirty="0"/>
              <a:t>QC of blank assembly </a:t>
            </a:r>
          </a:p>
          <a:p>
            <a:pPr algn="l"/>
            <a:r>
              <a:rPr lang="en-GB" sz="1450" dirty="0">
                <a:sym typeface="Wingdings" panose="05000000000000000000" pitchFamily="2" charset="2"/>
              </a:rPr>
              <a:t> </a:t>
            </a:r>
            <a:r>
              <a:rPr lang="en-GB" sz="1200" dirty="0">
                <a:sym typeface="Wingdings" panose="05000000000000000000" pitchFamily="2" charset="2"/>
              </a:rPr>
              <a:t>	</a:t>
            </a:r>
            <a:r>
              <a:rPr lang="en-GB" sz="1200" dirty="0">
                <a:solidFill>
                  <a:schemeClr val="bg2"/>
                </a:solidFill>
                <a:sym typeface="Wingdings" panose="05000000000000000000" pitchFamily="2" charset="2"/>
              </a:rPr>
              <a:t> </a:t>
            </a:r>
            <a:r>
              <a:rPr lang="en-GB" sz="1200" dirty="0" err="1">
                <a:solidFill>
                  <a:schemeClr val="bg2"/>
                </a:solidFill>
                <a:sym typeface="Wingdings" panose="05000000000000000000" pitchFamily="2" charset="2"/>
              </a:rPr>
              <a:t>ElQa</a:t>
            </a:r>
            <a:r>
              <a:rPr lang="en-GB" sz="1200" dirty="0">
                <a:solidFill>
                  <a:schemeClr val="bg2"/>
                </a:solidFill>
                <a:sym typeface="Wingdings" panose="05000000000000000000" pitchFamily="2" charset="2"/>
              </a:rPr>
              <a:t> test</a:t>
            </a:r>
            <a:r>
              <a:rPr lang="en-GB" sz="1200" dirty="0">
                <a:solidFill>
                  <a:schemeClr val="bg2"/>
                </a:solidFill>
              </a:rPr>
              <a:t> from DFHX</a:t>
            </a:r>
          </a:p>
          <a:p>
            <a:pPr algn="l"/>
            <a:endParaRPr lang="en-GB" sz="1200" dirty="0"/>
          </a:p>
          <a:p>
            <a:pPr algn="l"/>
            <a:r>
              <a:rPr lang="en-GB" sz="1200" dirty="0"/>
              <a:t>Splices soldering 18kA</a:t>
            </a:r>
          </a:p>
          <a:p>
            <a:pPr lvl="1" algn="l"/>
            <a:r>
              <a:rPr lang="en-GB" sz="900" dirty="0"/>
              <a:t>QC : visual inspection</a:t>
            </a:r>
          </a:p>
          <a:p>
            <a:pPr lvl="1" algn="l"/>
            <a:r>
              <a:rPr lang="en-GB" sz="900" dirty="0"/>
              <a:t>QC : splice resistance</a:t>
            </a:r>
          </a:p>
          <a:p>
            <a:pPr algn="l"/>
            <a:r>
              <a:rPr lang="en-GB" sz="1200" dirty="0"/>
              <a:t>Splices soldering 2kA</a:t>
            </a:r>
          </a:p>
          <a:p>
            <a:pPr lvl="1" algn="l"/>
            <a:r>
              <a:rPr lang="en-GB" sz="900" dirty="0"/>
              <a:t>QC : visual inspection</a:t>
            </a:r>
          </a:p>
          <a:p>
            <a:pPr lvl="1" algn="l"/>
            <a:r>
              <a:rPr lang="en-GB" sz="900" dirty="0"/>
              <a:t>QC : splice resistance</a:t>
            </a:r>
          </a:p>
          <a:p>
            <a:pPr algn="l"/>
            <a:r>
              <a:rPr lang="en-GB" sz="1200" dirty="0"/>
              <a:t>Splices insulation 18kA and 2kA</a:t>
            </a:r>
          </a:p>
          <a:p>
            <a:pPr lvl="1" algn="l"/>
            <a:r>
              <a:rPr lang="en-GB" sz="900" dirty="0"/>
              <a:t>QC</a:t>
            </a:r>
          </a:p>
          <a:p>
            <a:pPr lvl="1" algn="l"/>
            <a:endParaRPr lang="en-GB" sz="900" dirty="0"/>
          </a:p>
          <a:p>
            <a:pPr algn="l"/>
            <a:r>
              <a:rPr lang="en-GB" sz="1200" dirty="0">
                <a:solidFill>
                  <a:schemeClr val="bg2"/>
                </a:solidFill>
                <a:sym typeface="Wingdings" panose="05000000000000000000" pitchFamily="2" charset="2"/>
              </a:rPr>
              <a:t> </a:t>
            </a:r>
            <a:r>
              <a:rPr lang="en-GB" sz="1200" dirty="0" err="1">
                <a:solidFill>
                  <a:schemeClr val="bg2"/>
                </a:solidFill>
                <a:sym typeface="Wingdings" panose="05000000000000000000" pitchFamily="2" charset="2"/>
              </a:rPr>
              <a:t>ElQa</a:t>
            </a:r>
            <a:r>
              <a:rPr lang="en-GB" sz="1200" dirty="0">
                <a:solidFill>
                  <a:schemeClr val="bg2"/>
                </a:solidFill>
                <a:sym typeface="Wingdings" panose="05000000000000000000" pitchFamily="2" charset="2"/>
              </a:rPr>
              <a:t> test</a:t>
            </a:r>
            <a:r>
              <a:rPr lang="en-GB" sz="1200" dirty="0">
                <a:solidFill>
                  <a:schemeClr val="bg2"/>
                </a:solidFill>
              </a:rPr>
              <a:t> from DFHX</a:t>
            </a:r>
          </a:p>
          <a:p>
            <a:pPr algn="l"/>
            <a:r>
              <a:rPr lang="en-GB" sz="1200" dirty="0"/>
              <a:t>Sleeves welding</a:t>
            </a:r>
          </a:p>
          <a:p>
            <a:pPr lvl="1" algn="l"/>
            <a:r>
              <a:rPr lang="en-GB" sz="800" dirty="0"/>
              <a:t>Visual inspection EN/MME</a:t>
            </a:r>
          </a:p>
          <a:p>
            <a:pPr marL="457200" lvl="1" indent="0" algn="l">
              <a:buNone/>
            </a:pPr>
            <a:endParaRPr lang="en-GB" sz="800" dirty="0"/>
          </a:p>
          <a:p>
            <a:pPr algn="l"/>
            <a:endParaRPr lang="en-GB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1FE5EB-EF16-D568-63F6-9D30E2756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MSC information 12/02/2025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2B3281A-BB25-845B-8411-8DABFDAE4AB2}"/>
              </a:ext>
            </a:extLst>
          </p:cNvPr>
          <p:cNvGrpSpPr/>
          <p:nvPr/>
        </p:nvGrpSpPr>
        <p:grpSpPr>
          <a:xfrm>
            <a:off x="306155" y="792215"/>
            <a:ext cx="8812089" cy="898109"/>
            <a:chOff x="164582" y="1124744"/>
            <a:chExt cx="8812089" cy="89810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C834557-A425-BF5C-6C44-07F234D63AD4}"/>
                </a:ext>
              </a:extLst>
            </p:cNvPr>
            <p:cNvGrpSpPr/>
            <p:nvPr/>
          </p:nvGrpSpPr>
          <p:grpSpPr>
            <a:xfrm>
              <a:off x="164582" y="1124744"/>
              <a:ext cx="8812089" cy="898109"/>
              <a:chOff x="202988" y="1426625"/>
              <a:chExt cx="8812089" cy="898109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950FF02D-D533-A499-4911-1A0E2E9753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71" t="54433" b="32285"/>
              <a:stretch/>
            </p:blipFill>
            <p:spPr>
              <a:xfrm>
                <a:off x="202988" y="1426625"/>
                <a:ext cx="8812089" cy="898109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415B5731-6394-DAC1-0D37-A83F227C4731}"/>
                  </a:ext>
                </a:extLst>
              </p:cNvPr>
              <p:cNvSpPr/>
              <p:nvPr/>
            </p:nvSpPr>
            <p:spPr>
              <a:xfrm>
                <a:off x="3782261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BC5C84E2-B295-8A87-38C2-333744DE05B2}"/>
                  </a:ext>
                </a:extLst>
              </p:cNvPr>
              <p:cNvSpPr/>
              <p:nvPr/>
            </p:nvSpPr>
            <p:spPr>
              <a:xfrm>
                <a:off x="2907471" y="1941808"/>
                <a:ext cx="549248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2F660D1-8D58-D779-D512-EDAC653020CF}"/>
                  </a:ext>
                </a:extLst>
              </p:cNvPr>
              <p:cNvSpPr/>
              <p:nvPr/>
            </p:nvSpPr>
            <p:spPr>
              <a:xfrm>
                <a:off x="1767120" y="1938780"/>
                <a:ext cx="549248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8F5D334C-F389-5553-A7C5-3B374F5C59D9}"/>
                  </a:ext>
                </a:extLst>
              </p:cNvPr>
              <p:cNvSpPr/>
              <p:nvPr/>
            </p:nvSpPr>
            <p:spPr>
              <a:xfrm>
                <a:off x="5042670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A9EAF37D-6203-2B37-BCF4-76800326D984}"/>
                  </a:ext>
                </a:extLst>
              </p:cNvPr>
              <p:cNvSpPr/>
              <p:nvPr/>
            </p:nvSpPr>
            <p:spPr>
              <a:xfrm>
                <a:off x="6416361" y="1941808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D2115F5-495B-47E4-B160-23D7BF1553E8}"/>
                  </a:ext>
                </a:extLst>
              </p:cNvPr>
              <p:cNvSpPr/>
              <p:nvPr/>
            </p:nvSpPr>
            <p:spPr>
              <a:xfrm>
                <a:off x="7687067" y="1938780"/>
                <a:ext cx="1132823" cy="999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8C9CD55-F4B6-513F-6CD2-E3031C738A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09686" y="1999471"/>
                <a:ext cx="129231" cy="110894"/>
              </a:xfrm>
              <a:prstGeom prst="rect">
                <a:avLst/>
              </a:prstGeom>
            </p:spPr>
          </p:pic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DB512DFB-3881-09FB-1550-C952A67CCD79}"/>
                  </a:ext>
                </a:extLst>
              </p:cNvPr>
              <p:cNvGrpSpPr/>
              <p:nvPr/>
            </p:nvGrpSpPr>
            <p:grpSpPr>
              <a:xfrm>
                <a:off x="1224796" y="1997851"/>
                <a:ext cx="216781" cy="91035"/>
                <a:chOff x="2569847" y="2344048"/>
                <a:chExt cx="677427" cy="205741"/>
              </a:xfrm>
            </p:grpSpPr>
            <p:pic>
              <p:nvPicPr>
                <p:cNvPr id="27" name="Picture 26">
                  <a:extLst>
                    <a:ext uri="{FF2B5EF4-FFF2-40B4-BE49-F238E27FC236}">
                      <a16:creationId xmlns:a16="http://schemas.microsoft.com/office/drawing/2014/main" id="{C0C5911F-108D-DCF6-E641-147CB70DAB4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flipV="1">
                  <a:off x="2569847" y="2344049"/>
                  <a:ext cx="660282" cy="205740"/>
                </a:xfrm>
                <a:prstGeom prst="rect">
                  <a:avLst/>
                </a:prstGeom>
              </p:spPr>
            </p:pic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E8239B52-24A7-1118-240D-5F9DF7B570DC}"/>
                    </a:ext>
                  </a:extLst>
                </p:cNvPr>
                <p:cNvSpPr/>
                <p:nvPr/>
              </p:nvSpPr>
              <p:spPr>
                <a:xfrm>
                  <a:off x="3049905" y="2344048"/>
                  <a:ext cx="180223" cy="65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46115194-7728-3F71-0A4A-AB094F235528}"/>
                    </a:ext>
                  </a:extLst>
                </p:cNvPr>
                <p:cNvSpPr/>
                <p:nvPr/>
              </p:nvSpPr>
              <p:spPr>
                <a:xfrm>
                  <a:off x="2927985" y="2484012"/>
                  <a:ext cx="319289" cy="65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A0E651C1-056A-038A-B319-62468FCA801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9541" t="-1130" r="-1" b="-1"/>
              <a:stretch/>
            </p:blipFill>
            <p:spPr>
              <a:xfrm>
                <a:off x="543643" y="2011402"/>
                <a:ext cx="74940" cy="43516"/>
              </a:xfrm>
              <a:prstGeom prst="rect">
                <a:avLst/>
              </a:prstGeom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A9C831F-703C-E427-F975-9619142E6405}"/>
                  </a:ext>
                </a:extLst>
              </p:cNvPr>
              <p:cNvSpPr/>
              <p:nvPr/>
            </p:nvSpPr>
            <p:spPr>
              <a:xfrm>
                <a:off x="437386" y="1446754"/>
                <a:ext cx="805700" cy="4390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3D296A9-50F1-A338-56C8-EE44A0A56E82}"/>
                </a:ext>
              </a:extLst>
            </p:cNvPr>
            <p:cNvGrpSpPr/>
            <p:nvPr/>
          </p:nvGrpSpPr>
          <p:grpSpPr>
            <a:xfrm>
              <a:off x="359770" y="1187973"/>
              <a:ext cx="8137440" cy="562654"/>
              <a:chOff x="420519" y="1503601"/>
              <a:chExt cx="8137440" cy="562654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450B4FC-4F8F-DC17-C7A3-4799FE389FCC}"/>
                  </a:ext>
                </a:extLst>
              </p:cNvPr>
              <p:cNvSpPr txBox="1"/>
              <p:nvPr/>
            </p:nvSpPr>
            <p:spPr>
              <a:xfrm>
                <a:off x="420519" y="1503601"/>
                <a:ext cx="5357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DFX</a:t>
                </a:r>
              </a:p>
              <a:p>
                <a:pPr algn="ctr"/>
                <a:r>
                  <a:rPr lang="en-GB" sz="1200" dirty="0"/>
                  <a:t>DFXI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2CD035E-1B3C-7A0F-38EB-8CE4F5152E35}"/>
                  </a:ext>
                </a:extLst>
              </p:cNvPr>
              <p:cNvSpPr txBox="1"/>
              <p:nvPr/>
            </p:nvSpPr>
            <p:spPr>
              <a:xfrm>
                <a:off x="991751" y="1503601"/>
                <a:ext cx="6206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DCM</a:t>
                </a:r>
              </a:p>
              <a:p>
                <a:pPr algn="ctr"/>
                <a:r>
                  <a:rPr lang="en-GB" sz="1200" dirty="0"/>
                  <a:t>LDQD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E5E3D3-CD87-A767-7D99-ADDA1204EBD0}"/>
                  </a:ext>
                </a:extLst>
              </p:cNvPr>
              <p:cNvSpPr txBox="1"/>
              <p:nvPr/>
            </p:nvSpPr>
            <p:spPr>
              <a:xfrm>
                <a:off x="1996641" y="1604590"/>
                <a:ext cx="6976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D1</a:t>
                </a:r>
              </a:p>
              <a:p>
                <a:pPr algn="ctr"/>
                <a:r>
                  <a:rPr lang="en-GB" sz="1200" dirty="0"/>
                  <a:t>LBXFC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47C9450-1B0E-6C7F-8379-D429C7710ED8}"/>
                  </a:ext>
                </a:extLst>
              </p:cNvPr>
              <p:cNvSpPr txBox="1"/>
              <p:nvPr/>
            </p:nvSpPr>
            <p:spPr>
              <a:xfrm>
                <a:off x="2846853" y="1604590"/>
                <a:ext cx="6976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CP</a:t>
                </a:r>
              </a:p>
              <a:p>
                <a:pPr algn="ctr"/>
                <a:r>
                  <a:rPr lang="en-GB" sz="1200" dirty="0"/>
                  <a:t>LCXFC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9C9D06D-CE3D-95DA-0C2D-CD0922FCE9EE}"/>
                  </a:ext>
                </a:extLst>
              </p:cNvPr>
              <p:cNvSpPr txBox="1"/>
              <p:nvPr/>
            </p:nvSpPr>
            <p:spPr>
              <a:xfrm>
                <a:off x="5262969" y="1604590"/>
                <a:ext cx="6815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Q2b</a:t>
                </a:r>
              </a:p>
              <a:p>
                <a:pPr algn="ctr"/>
                <a:r>
                  <a:rPr lang="en-GB" sz="1200" dirty="0"/>
                  <a:t>LQXFJ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0D12FA2-E5CA-1D89-80BF-06546D1BACC8}"/>
                  </a:ext>
                </a:extLst>
              </p:cNvPr>
              <p:cNvSpPr txBox="1"/>
              <p:nvPr/>
            </p:nvSpPr>
            <p:spPr>
              <a:xfrm>
                <a:off x="4245711" y="1604590"/>
                <a:ext cx="69121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Q3</a:t>
                </a:r>
              </a:p>
              <a:p>
                <a:pPr algn="ctr"/>
                <a:r>
                  <a:rPr lang="en-GB" sz="1200" dirty="0"/>
                  <a:t>LQXFF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90CB644-5AB0-9069-79B4-DA372BFFC91C}"/>
                  </a:ext>
                </a:extLst>
              </p:cNvPr>
              <p:cNvSpPr txBox="1"/>
              <p:nvPr/>
            </p:nvSpPr>
            <p:spPr>
              <a:xfrm>
                <a:off x="7858729" y="1604590"/>
                <a:ext cx="6992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Q1</a:t>
                </a:r>
              </a:p>
              <a:p>
                <a:pPr algn="ctr"/>
                <a:r>
                  <a:rPr lang="en-GB" sz="1200" dirty="0"/>
                  <a:t>LQXFE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049857B-7F1F-4329-F26C-F626C3C34E9B}"/>
                  </a:ext>
                </a:extLst>
              </p:cNvPr>
              <p:cNvSpPr txBox="1"/>
              <p:nvPr/>
            </p:nvSpPr>
            <p:spPr>
              <a:xfrm>
                <a:off x="6704252" y="1604590"/>
                <a:ext cx="71686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/>
                  <a:t>Q2a</a:t>
                </a:r>
              </a:p>
              <a:p>
                <a:pPr algn="ctr"/>
                <a:r>
                  <a:rPr lang="en-GB" sz="1200" dirty="0"/>
                  <a:t>LQXFG</a:t>
                </a:r>
              </a:p>
            </p:txBody>
          </p:sp>
        </p:grp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04CB133-0682-BCD7-8E39-3654756A6D9C}"/>
              </a:ext>
            </a:extLst>
          </p:cNvPr>
          <p:cNvCxnSpPr>
            <a:cxnSpLocks/>
          </p:cNvCxnSpPr>
          <p:nvPr/>
        </p:nvCxnSpPr>
        <p:spPr>
          <a:xfrm>
            <a:off x="2339752" y="1923678"/>
            <a:ext cx="0" cy="284358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B34AC129-8970-7112-C6B1-F111C1BA48E8}"/>
              </a:ext>
            </a:extLst>
          </p:cNvPr>
          <p:cNvSpPr txBox="1">
            <a:spLocks/>
          </p:cNvSpPr>
          <p:nvPr/>
        </p:nvSpPr>
        <p:spPr>
          <a:xfrm>
            <a:off x="395536" y="1923678"/>
            <a:ext cx="1872204" cy="276535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>
                <a:solidFill>
                  <a:srgbClr val="00B0F0"/>
                </a:solidFill>
              </a:rPr>
              <a:t>WIB (WP6a)</a:t>
            </a:r>
          </a:p>
          <a:p>
            <a:pPr algn="l"/>
            <a:endParaRPr lang="en-GB" sz="1400" dirty="0"/>
          </a:p>
          <a:p>
            <a:pPr algn="l"/>
            <a:r>
              <a:rPr lang="en-GB" sz="1400" dirty="0"/>
              <a:t>Sleeves +E lines welding</a:t>
            </a:r>
          </a:p>
          <a:p>
            <a:pPr algn="l"/>
            <a:r>
              <a:rPr lang="en-GB" sz="1050" dirty="0"/>
              <a:t>Visual inspection EN/MME</a:t>
            </a:r>
          </a:p>
          <a:p>
            <a:pPr algn="l"/>
            <a:endParaRPr lang="en-GB" sz="1400" dirty="0"/>
          </a:p>
          <a:p>
            <a:pPr lvl="1" algn="l"/>
            <a:endParaRPr lang="en-GB" sz="10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A4CE18A-A7A0-F730-A971-544E01E5B87B}"/>
              </a:ext>
            </a:extLst>
          </p:cNvPr>
          <p:cNvCxnSpPr>
            <a:cxnSpLocks/>
          </p:cNvCxnSpPr>
          <p:nvPr/>
        </p:nvCxnSpPr>
        <p:spPr>
          <a:xfrm>
            <a:off x="7308304" y="1779662"/>
            <a:ext cx="127584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24574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AD56BA-2B7C-434F-AA6C-906DAF6E63F1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8946e33d-fd2f-4ae4-8ee9-d90c129cdf9e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18407</TotalTime>
  <Words>752</Words>
  <Application>Microsoft Office PowerPoint</Application>
  <PresentationFormat>On-screen Show (16:9)</PresentationFormat>
  <Paragraphs>280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Thème Office</vt:lpstr>
      <vt:lpstr>Magnet installation and  Interconnections Plan   </vt:lpstr>
      <vt:lpstr>IT String : interconnection naming</vt:lpstr>
      <vt:lpstr>Present configuration</vt:lpstr>
      <vt:lpstr>Before starting</vt:lpstr>
      <vt:lpstr>N lines insertion</vt:lpstr>
      <vt:lpstr>First blank assembly &amp; splice soldering</vt:lpstr>
      <vt:lpstr>First blank assembly &amp; splice soldering</vt:lpstr>
      <vt:lpstr>Second blank assembly &amp; splice soldering</vt:lpstr>
      <vt:lpstr>Third blank assembly &amp; splice soldering</vt:lpstr>
      <vt:lpstr>Leak test 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Sandrine Le Naour</cp:lastModifiedBy>
  <cp:revision>428</cp:revision>
  <dcterms:created xsi:type="dcterms:W3CDTF">2016-02-12T09:02:01Z</dcterms:created>
  <dcterms:modified xsi:type="dcterms:W3CDTF">2025-02-12T10:07:58Z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