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0" r:id="rId3"/>
    <p:sldId id="280" r:id="rId4"/>
    <p:sldId id="291" r:id="rId5"/>
    <p:sldId id="292" r:id="rId6"/>
    <p:sldId id="257" r:id="rId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0"/>
    <p:restoredTop sz="74005"/>
  </p:normalViewPr>
  <p:slideViewPr>
    <p:cSldViewPr snapToGrid="0" snapToObjects="1">
      <p:cViewPr varScale="1">
        <p:scale>
          <a:sx n="132" d="100"/>
          <a:sy n="132" d="100"/>
        </p:scale>
        <p:origin x="127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5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Educational programmes – </a:t>
            </a:r>
          </a:p>
          <a:p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IdeaSquare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 co-designs and runs more than 22 project-based student courses in collaboration with international universities from Europe, Australia and the US</a:t>
            </a:r>
            <a:r>
              <a:rPr lang="en-CH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.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Tackling challenges – SDGs and exploring how to use the technologies developed in ATTRACT in new ways.</a:t>
            </a:r>
            <a:endParaRPr lang="en-CH" dirty="0"/>
          </a:p>
          <a:p>
            <a:endParaRPr lang="en-CH" dirty="0"/>
          </a:p>
          <a:p>
            <a:r>
              <a:rPr lang="en-CH" dirty="0"/>
              <a:t>R&amp;D&amp;I projects – </a:t>
            </a:r>
          </a:p>
          <a:p>
            <a:r>
              <a:rPr lang="en-CH" dirty="0"/>
              <a:t>Our phycisists Umut are working with scintillators detecting neutrinos. Superkamoikande. </a:t>
            </a:r>
          </a:p>
          <a:p>
            <a:r>
              <a:rPr lang="en-CH" dirty="0"/>
              <a:t>We have the Italians on the second floor here working on discovering muons for ATLAS.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Lucida Grande" panose="020B0600040502020204" pitchFamily="34" charset="0"/>
              </a:rPr>
              <a:t>The ATLAS experiment employs a trigger system consisting of a first-level hardware trigger (L1). The L1 muon trigger system uses resistive-plate chambers (RPCs) to generate the muon-induced trigger signals in the central (barrel) region of the ATLAS detector. </a:t>
            </a:r>
            <a:r>
              <a:rPr lang="en-CH" dirty="0"/>
              <a:t>Pattern recognition for particle identification. Developing a chip. RPC.</a:t>
            </a:r>
          </a:p>
          <a:p>
            <a:endParaRPr lang="en-CH" dirty="0"/>
          </a:p>
          <a:p>
            <a:r>
              <a:rPr lang="en-CH" dirty="0"/>
              <a:t>Europaen projects – </a:t>
            </a:r>
          </a:p>
          <a:p>
            <a:r>
              <a:rPr lang="en-CH" dirty="0"/>
              <a:t>ATTRACT: is a funding instrument for early-stage R&amp;D&amp;I projects. Initiative to bring together Europe’s fundamental research and industrial communities to create the next generation of detection and imaging technologies. </a:t>
            </a:r>
          </a:p>
          <a:p>
            <a:r>
              <a:rPr lang="en-CH" dirty="0"/>
              <a:t>Crowd4SDG</a:t>
            </a:r>
          </a:p>
          <a:p>
            <a:endParaRPr lang="en-CH" dirty="0"/>
          </a:p>
          <a:p>
            <a:r>
              <a:rPr lang="en-CH" dirty="0"/>
              <a:t>Prototype workshop – </a:t>
            </a:r>
          </a:p>
          <a:p>
            <a:r>
              <a:rPr lang="en-CH" dirty="0"/>
              <a:t>I will show you.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Events –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CMS </a:t>
            </a:r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Patatrack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b="0" i="0" u="none" strike="noStrike" dirty="0" err="1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Hackaton</a:t>
            </a:r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, Arduino, FPGA workshops. 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Innovation knowledge – </a:t>
            </a:r>
          </a:p>
          <a:p>
            <a:r>
              <a:rPr lang="en-GB" b="0" i="0" u="none" strike="noStrike" dirty="0">
                <a:solidFill>
                  <a:srgbClr val="F6AA24"/>
                </a:solidFill>
                <a:effectLst/>
                <a:latin typeface="Roboto" panose="02000000000000000000" pitchFamily="2" charset="0"/>
              </a:rPr>
              <a:t>CIJ</a:t>
            </a:r>
          </a:p>
          <a:p>
            <a:endParaRPr lang="en-GB" b="0" i="0" u="none" strike="noStrike" dirty="0">
              <a:solidFill>
                <a:srgbClr val="F6AA24"/>
              </a:solidFill>
              <a:effectLst/>
              <a:latin typeface="Roboto" panose="02000000000000000000" pitchFamily="2" charset="0"/>
            </a:endParaRP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127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749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Prototyping at CERN</a:t>
            </a:r>
          </a:p>
        </p:txBody>
      </p: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F2D8B255-0968-DA9F-DBA2-365E6ABA02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r>
              <a:rPr lang="en-GB" dirty="0"/>
              <a:t>27.03.25</a:t>
            </a:r>
          </a:p>
          <a:p>
            <a:r>
              <a:rPr lang="en-GB" dirty="0"/>
              <a:t>Dina Zimmermann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99" y="3103588"/>
            <a:ext cx="2330401" cy="1404911"/>
          </a:xfrm>
        </p:spPr>
        <p:txBody>
          <a:bodyPr/>
          <a:lstStyle/>
          <a:p>
            <a:r>
              <a:rPr lang="en-GB" sz="2800" dirty="0"/>
              <a:t>What is </a:t>
            </a:r>
            <a:r>
              <a:rPr lang="en-GB" sz="2800" dirty="0" err="1"/>
              <a:t>IdeaSquare</a:t>
            </a: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527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60BDC653-5447-71DA-96AE-8C0835222E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5" b="6806"/>
          <a:stretch/>
        </p:blipFill>
        <p:spPr>
          <a:xfrm>
            <a:off x="1906171" y="236779"/>
            <a:ext cx="4916735" cy="476634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A8FB6B1-DE3D-C03B-DCA0-22B989BB5E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439" y="236779"/>
            <a:ext cx="718457" cy="33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364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AI-generated content may be incorrect.">
            <a:extLst>
              <a:ext uri="{FF2B5EF4-FFF2-40B4-BE49-F238E27FC236}">
                <a16:creationId xmlns:a16="http://schemas.microsoft.com/office/drawing/2014/main" id="{CE6CCA7F-E105-395E-1C50-80B39FE0F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04" y="683936"/>
            <a:ext cx="5891383" cy="411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699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25D73-13E3-12BA-7C28-0D2A839A8C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47D40A8-515B-DD88-22E0-E566289D9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943" y="144117"/>
            <a:ext cx="3661710" cy="485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08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AF54A8C6-70F6-B724-02FE-F688044A9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0825" y="1857996"/>
            <a:ext cx="3528721" cy="1433553"/>
          </a:xfrm>
        </p:spPr>
        <p:txBody>
          <a:bodyPr>
            <a:normAutofit fontScale="90000"/>
          </a:bodyPr>
          <a:lstStyle/>
          <a:p>
            <a:r>
              <a:rPr lang="en-CH" dirty="0"/>
              <a:t>Let’s listen to the prototyping presentations!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2066</TotalTime>
  <Words>219</Words>
  <Application>Microsoft Macintosh PowerPoint</Application>
  <PresentationFormat>On-screen Show (16:9)</PresentationFormat>
  <Paragraphs>31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Helvetica</vt:lpstr>
      <vt:lpstr>Helvetica 75</vt:lpstr>
      <vt:lpstr>Lucida Grande</vt:lpstr>
      <vt:lpstr>Roboto</vt:lpstr>
      <vt:lpstr>Opcion Foto</vt:lpstr>
      <vt:lpstr>Prototyping at CERN</vt:lpstr>
      <vt:lpstr>What is IdeaSquare?</vt:lpstr>
      <vt:lpstr>PowerPoint Presentation</vt:lpstr>
      <vt:lpstr>PowerPoint Presentation</vt:lpstr>
      <vt:lpstr>PowerPoint Presentation</vt:lpstr>
      <vt:lpstr>Let’s listen to the prototyping presentations!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Zimmermann</cp:lastModifiedBy>
  <cp:revision>9</cp:revision>
  <dcterms:created xsi:type="dcterms:W3CDTF">2022-01-18T18:56:13Z</dcterms:created>
  <dcterms:modified xsi:type="dcterms:W3CDTF">2025-03-27T09:23:12Z</dcterms:modified>
  <cp:category/>
</cp:coreProperties>
</file>