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1" r:id="rId2"/>
  </p:sldMasterIdLst>
  <p:notesMasterIdLst>
    <p:notesMasterId r:id="rId39"/>
  </p:notesMasterIdLst>
  <p:sldIdLst>
    <p:sldId id="1641" r:id="rId3"/>
    <p:sldId id="1679" r:id="rId4"/>
    <p:sldId id="1648" r:id="rId5"/>
    <p:sldId id="394" r:id="rId6"/>
    <p:sldId id="1695" r:id="rId7"/>
    <p:sldId id="1696" r:id="rId8"/>
    <p:sldId id="407" r:id="rId9"/>
    <p:sldId id="1691" r:id="rId10"/>
    <p:sldId id="1697" r:id="rId11"/>
    <p:sldId id="515" r:id="rId12"/>
    <p:sldId id="511" r:id="rId13"/>
    <p:sldId id="333" r:id="rId14"/>
    <p:sldId id="514" r:id="rId15"/>
    <p:sldId id="1698" r:id="rId16"/>
    <p:sldId id="1699" r:id="rId17"/>
    <p:sldId id="1663" r:id="rId18"/>
    <p:sldId id="1650" r:id="rId19"/>
    <p:sldId id="258" r:id="rId20"/>
    <p:sldId id="1674" r:id="rId21"/>
    <p:sldId id="1692" r:id="rId22"/>
    <p:sldId id="1693" r:id="rId23"/>
    <p:sldId id="506" r:id="rId24"/>
    <p:sldId id="1705" r:id="rId25"/>
    <p:sldId id="390" r:id="rId26"/>
    <p:sldId id="275" r:id="rId27"/>
    <p:sldId id="279" r:id="rId28"/>
    <p:sldId id="1704" r:id="rId29"/>
    <p:sldId id="365" r:id="rId30"/>
    <p:sldId id="500" r:id="rId31"/>
    <p:sldId id="402" r:id="rId32"/>
    <p:sldId id="1702" r:id="rId33"/>
    <p:sldId id="1703" r:id="rId34"/>
    <p:sldId id="510" r:id="rId35"/>
    <p:sldId id="1664" r:id="rId36"/>
    <p:sldId id="475" r:id="rId37"/>
    <p:sldId id="1638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38" autoAdjust="0"/>
    <p:restoredTop sz="93836" autoAdjust="0"/>
  </p:normalViewPr>
  <p:slideViewPr>
    <p:cSldViewPr snapToGrid="0" snapToObjects="1">
      <p:cViewPr varScale="1">
        <p:scale>
          <a:sx n="142" d="100"/>
          <a:sy n="142" d="100"/>
        </p:scale>
        <p:origin x="264" y="168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-1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23/03/2025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789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fld id="{0D008C8A-2307-8045-9C9E-F67ABAA64554}" type="slidenum">
              <a:rPr lang="en-GB" altLang="en-US">
                <a:solidFill>
                  <a:srgbClr val="000000"/>
                </a:solidFill>
              </a:rPr>
              <a:pPr eaLnBrk="1" hangingPunct="1"/>
              <a:t>7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2103438" y="749300"/>
            <a:ext cx="2525712" cy="36972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body"/>
          </p:nvPr>
        </p:nvSpPr>
        <p:spPr>
          <a:xfrm>
            <a:off x="673100" y="4681538"/>
            <a:ext cx="5340350" cy="4386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9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4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0850" algn="l"/>
                <a:tab pos="903288" algn="l"/>
                <a:tab pos="1357313" algn="l"/>
                <a:tab pos="1809750" algn="l"/>
                <a:tab pos="2262188" algn="l"/>
                <a:tab pos="2716213" algn="l"/>
                <a:tab pos="3168650" algn="l"/>
                <a:tab pos="3621088" algn="l"/>
                <a:tab pos="4075113" algn="l"/>
                <a:tab pos="4527550" algn="l"/>
                <a:tab pos="4979988" algn="l"/>
                <a:tab pos="5434013" algn="l"/>
                <a:tab pos="5886450" algn="l"/>
                <a:tab pos="6338888" algn="l"/>
                <a:tab pos="6792913" algn="l"/>
                <a:tab pos="7245350" algn="l"/>
                <a:tab pos="7697788" algn="l"/>
                <a:tab pos="8151813" algn="l"/>
                <a:tab pos="8604250" algn="l"/>
                <a:tab pos="9056688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A147C6-3B3C-471C-918F-E8864582D74D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1133475" y="744538"/>
            <a:ext cx="4516438" cy="37068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2199" tIns="46099" rIns="92199" bIns="46099" anchor="ctr"/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>
              <a:solidFill>
                <a:schemeClr val="bg1"/>
              </a:solidFill>
            </a:endParaRPr>
          </a:p>
        </p:txBody>
      </p:sp>
      <p:sp>
        <p:nvSpPr>
          <p:cNvPr id="10854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11788" cy="443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GB" sz="1800">
              <a:latin typeface="Times New Roman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1914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73D78-DA51-4257-868F-17E9D3774801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214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858" y="1294987"/>
            <a:ext cx="8462281" cy="1289250"/>
          </a:xfrm>
        </p:spPr>
        <p:txBody>
          <a:bodyPr anchor="b">
            <a:normAutofit/>
          </a:bodyPr>
          <a:lstStyle>
            <a:lvl1pPr algn="ctr">
              <a:defRPr sz="2700" b="0" cap="all" spc="113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858" y="2596724"/>
            <a:ext cx="8462281" cy="1264277"/>
          </a:xfrm>
        </p:spPr>
        <p:txBody>
          <a:bodyPr/>
          <a:lstStyle>
            <a:lvl1pPr marL="0" indent="0" algn="ctr">
              <a:buNone/>
              <a:defRPr sz="1800" b="0" i="0" spc="150" baseline="0">
                <a:solidFill>
                  <a:srgbClr val="00B9C5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318" y="255488"/>
            <a:ext cx="1885950" cy="771525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518" y="3879223"/>
            <a:ext cx="8462281" cy="126427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35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7163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155871"/>
            <a:ext cx="8532796" cy="777365"/>
          </a:xfrm>
        </p:spPr>
        <p:txBody>
          <a:bodyPr>
            <a:normAutofit/>
          </a:bodyPr>
          <a:lstStyle>
            <a:lvl1pPr>
              <a:defRPr sz="24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7"/>
            <a:ext cx="8532796" cy="3474439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769" y="4733255"/>
            <a:ext cx="342900" cy="371475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84D74E4-F1AD-6F4B-908B-2F054661F812}"/>
              </a:ext>
            </a:extLst>
          </p:cNvPr>
          <p:cNvSpPr txBox="1">
            <a:spLocks/>
          </p:cNvSpPr>
          <p:nvPr userDrawn="1"/>
        </p:nvSpPr>
        <p:spPr>
          <a:xfrm>
            <a:off x="1385259" y="4850272"/>
            <a:ext cx="763764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solidFill>
                  <a:schemeClr val="tx1"/>
                </a:solidFill>
              </a:rPr>
              <a:t>Thierry Stora – LPHE Seminar – EPFL – 24 Mar 2025</a:t>
            </a:r>
            <a:endParaRPr lang="en-CH" sz="900" dirty="0">
              <a:solidFill>
                <a:schemeClr val="tx1"/>
              </a:solidFill>
            </a:endParaRPr>
          </a:p>
        </p:txBody>
      </p:sp>
      <p:pic>
        <p:nvPicPr>
          <p:cNvPr id="9" name="Picture 8" descr="2015-01-13_CERN_ENdept 36% h32mm 300dpi.png">
            <a:extLst>
              <a:ext uri="{FF2B5EF4-FFF2-40B4-BE49-F238E27FC236}">
                <a16:creationId xmlns:a16="http://schemas.microsoft.com/office/drawing/2014/main" id="{54E80422-EEAD-0241-831A-22692ED49C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20319" y="4754883"/>
            <a:ext cx="384143" cy="3650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CD3C7B-1361-AC48-9ED0-2E4C0A3D48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 l="33637" t="60364" r="20105" b="18636"/>
          <a:stretch>
            <a:fillRect/>
          </a:stretch>
        </p:blipFill>
        <p:spPr bwMode="auto">
          <a:xfrm>
            <a:off x="404462" y="4793151"/>
            <a:ext cx="804297" cy="2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FD429A52-C73C-E64D-AF31-BB214B93929A}"/>
              </a:ext>
            </a:extLst>
          </p:cNvPr>
          <p:cNvSpPr txBox="1">
            <a:spLocks/>
          </p:cNvSpPr>
          <p:nvPr userDrawn="1"/>
        </p:nvSpPr>
        <p:spPr>
          <a:xfrm>
            <a:off x="8490518" y="4744743"/>
            <a:ext cx="323325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C863F0-AEA2-0249-8983-B892276345E5}" type="slidenum">
              <a:rPr lang="en-CH" sz="900" smtClean="0"/>
              <a:pPr/>
              <a:t>‹#›</a:t>
            </a:fld>
            <a:endParaRPr lang="en-CH" sz="900" dirty="0"/>
          </a:p>
        </p:txBody>
      </p:sp>
    </p:spTree>
    <p:extLst>
      <p:ext uri="{BB962C8B-B14F-4D97-AF65-F5344CB8AC3E}">
        <p14:creationId xmlns:p14="http://schemas.microsoft.com/office/powerpoint/2010/main" val="98314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595937"/>
            <a:ext cx="8532796" cy="337299"/>
          </a:xfrm>
        </p:spPr>
        <p:txBody>
          <a:bodyPr>
            <a:noAutofit/>
          </a:bodyPr>
          <a:lstStyle>
            <a:lvl1pPr>
              <a:defRPr sz="21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7"/>
            <a:ext cx="8532796" cy="3474439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5975" y="189186"/>
            <a:ext cx="8532795" cy="406751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8"/>
            <a:ext cx="6245137" cy="3478176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25570" y="189186"/>
            <a:ext cx="2113894" cy="4417219"/>
          </a:xfrm>
        </p:spPr>
        <p:txBody>
          <a:bodyPr>
            <a:normAutofit/>
          </a:bodyPr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rgbClr val="835050"/>
                </a:solidFill>
              </a:defRPr>
            </a:lvl1pPr>
            <a:lvl2pPr marL="270000" indent="-117450">
              <a:defRPr sz="1050">
                <a:solidFill>
                  <a:srgbClr val="835050"/>
                </a:solidFill>
              </a:defRPr>
            </a:lvl2pPr>
            <a:lvl3pPr marL="540000" indent="-117450">
              <a:defRPr sz="900">
                <a:solidFill>
                  <a:srgbClr val="835050"/>
                </a:solidFill>
              </a:defRPr>
            </a:lvl3pPr>
            <a:lvl4pPr marL="810000" indent="-117450">
              <a:defRPr sz="825">
                <a:solidFill>
                  <a:srgbClr val="835050"/>
                </a:solidFill>
              </a:defRPr>
            </a:lvl4pPr>
            <a:lvl5pPr>
              <a:defRPr sz="105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155871"/>
            <a:ext cx="6240408" cy="777365"/>
          </a:xfrm>
        </p:spPr>
        <p:txBody>
          <a:bodyPr>
            <a:normAutofit/>
          </a:bodyPr>
          <a:lstStyle>
            <a:lvl1pPr>
              <a:defRPr sz="24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2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0319" y="4907757"/>
            <a:ext cx="9123681" cy="235744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5977" y="595937"/>
            <a:ext cx="6245135" cy="337299"/>
          </a:xfrm>
        </p:spPr>
        <p:txBody>
          <a:bodyPr>
            <a:noAutofit/>
          </a:bodyPr>
          <a:lstStyle>
            <a:lvl1pPr>
              <a:defRPr sz="21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1128508"/>
            <a:ext cx="6245137" cy="3478176"/>
          </a:xfrm>
        </p:spPr>
        <p:txBody>
          <a:bodyPr/>
          <a:lstStyle>
            <a:lvl1pPr>
              <a:defRPr sz="1800">
                <a:solidFill>
                  <a:srgbClr val="364142"/>
                </a:solidFill>
              </a:defRPr>
            </a:lvl1pPr>
            <a:lvl2pPr>
              <a:defRPr sz="1500">
                <a:solidFill>
                  <a:srgbClr val="364142"/>
                </a:solidFill>
              </a:defRPr>
            </a:lvl2pPr>
            <a:lvl3pPr>
              <a:defRPr sz="1500">
                <a:solidFill>
                  <a:srgbClr val="364142"/>
                </a:solidFill>
              </a:defRPr>
            </a:lvl3pPr>
            <a:lvl4pPr>
              <a:defRPr sz="1500">
                <a:solidFill>
                  <a:srgbClr val="364142"/>
                </a:solidFill>
              </a:defRPr>
            </a:lvl4pPr>
            <a:lvl5pPr>
              <a:defRPr sz="15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5975" y="189186"/>
            <a:ext cx="6245137" cy="406751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25570" y="189186"/>
            <a:ext cx="2113894" cy="4417219"/>
          </a:xfrm>
        </p:spPr>
        <p:txBody>
          <a:bodyPr>
            <a:normAutofit/>
          </a:bodyPr>
          <a:lstStyle>
            <a:lvl1pPr marL="214313" indent="-214313">
              <a:buFont typeface="Arial" panose="020B0604020202020204" pitchFamily="34" charset="0"/>
              <a:buChar char="•"/>
              <a:defRPr sz="1200">
                <a:solidFill>
                  <a:srgbClr val="835050"/>
                </a:solidFill>
              </a:defRPr>
            </a:lvl1pPr>
            <a:lvl2pPr marL="270000" indent="-117450">
              <a:defRPr sz="1050">
                <a:solidFill>
                  <a:srgbClr val="835050"/>
                </a:solidFill>
              </a:defRPr>
            </a:lvl2pPr>
            <a:lvl3pPr marL="540000" indent="-117450">
              <a:defRPr sz="900">
                <a:solidFill>
                  <a:srgbClr val="835050"/>
                </a:solidFill>
              </a:defRPr>
            </a:lvl3pPr>
            <a:lvl4pPr marL="810000" indent="-117450">
              <a:defRPr sz="825">
                <a:solidFill>
                  <a:srgbClr val="835050"/>
                </a:solidFill>
              </a:defRPr>
            </a:lvl4pPr>
            <a:lvl5pPr>
              <a:defRPr sz="105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5447" y="4760119"/>
            <a:ext cx="323325" cy="273844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8108" y="4764882"/>
            <a:ext cx="7637647" cy="273844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7" y="4706068"/>
            <a:ext cx="34290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4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859" y="1721250"/>
            <a:ext cx="8462281" cy="1701000"/>
          </a:xfrm>
        </p:spPr>
        <p:txBody>
          <a:bodyPr anchor="ctr">
            <a:normAutofit/>
          </a:bodyPr>
          <a:lstStyle>
            <a:lvl1pPr algn="ctr">
              <a:defRPr sz="2700" b="0" cap="all" spc="113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2358758" y="4609358"/>
            <a:ext cx="4541846" cy="479775"/>
            <a:chOff x="3189104" y="6076446"/>
            <a:chExt cx="6055795" cy="6397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636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005"/>
                </a:lnSpc>
              </a:pPr>
              <a:r>
                <a:rPr lang="en-US" sz="9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9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9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318" y="464738"/>
            <a:ext cx="1885950" cy="7715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C54AA20-6301-F140-B92A-4A8E95398B2A}"/>
              </a:ext>
            </a:extLst>
          </p:cNvPr>
          <p:cNvGrpSpPr/>
          <p:nvPr userDrawn="1"/>
        </p:nvGrpSpPr>
        <p:grpSpPr>
          <a:xfrm>
            <a:off x="1885817" y="3897914"/>
            <a:ext cx="5372366" cy="415498"/>
            <a:chOff x="2781542" y="5197542"/>
            <a:chExt cx="7163154" cy="55399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427F5D-E079-B64F-B372-98765608CA35}"/>
                </a:ext>
              </a:extLst>
            </p:cNvPr>
            <p:cNvSpPr txBox="1"/>
            <p:nvPr userDrawn="1"/>
          </p:nvSpPr>
          <p:spPr>
            <a:xfrm>
              <a:off x="2971869" y="5200519"/>
              <a:ext cx="2231629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050" b="1" i="0" cap="all" spc="113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800105-3318-2A4F-8E4C-54498BBA9EFB}"/>
                </a:ext>
              </a:extLst>
            </p:cNvPr>
            <p:cNvSpPr txBox="1"/>
            <p:nvPr userDrawn="1"/>
          </p:nvSpPr>
          <p:spPr>
            <a:xfrm>
              <a:off x="6085545" y="5197542"/>
              <a:ext cx="385915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www.twitter.com</a:t>
              </a:r>
              <a:r>
                <a:rPr lang="en-US" sz="1050" b="1" i="0" cap="all" spc="113" baseline="0" dirty="0">
                  <a:solidFill>
                    <a:srgbClr val="E95355"/>
                  </a:solidFill>
                  <a:latin typeface="+mj-lt"/>
                </a:rPr>
                <a:t>/</a:t>
              </a:r>
              <a:r>
                <a:rPr lang="en-US" sz="1050" b="1" i="0" cap="all" spc="113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050" b="1" i="0" cap="all" spc="113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A338EE5-0A21-5C4F-86E2-A3D839CC7D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80979" y="5204147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31B850D-67D7-F740-A58C-32BDAF2450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1542" y="5204146"/>
              <a:ext cx="301171" cy="301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358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36562"/>
            <a:ext cx="9144000" cy="51435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431800" y="1306319"/>
            <a:ext cx="5588000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3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31800" y="2857502"/>
            <a:ext cx="5588000" cy="800016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634831" y="4083080"/>
            <a:ext cx="1524000" cy="793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567298" y="4106833"/>
            <a:ext cx="642194" cy="63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649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29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483518"/>
            <a:ext cx="8280920" cy="1101725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4A6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1779662"/>
            <a:ext cx="8208912" cy="237626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54545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7342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624272" y="4832709"/>
            <a:ext cx="799516" cy="20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3672078" y="4763028"/>
            <a:ext cx="429048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T. Stora –  / CERN-MEDICIS -1</a:t>
            </a:r>
            <a:r>
              <a:rPr lang="en-US" sz="900" baseline="30000" dirty="0"/>
              <a:t>st</a:t>
            </a:r>
            <a:r>
              <a:rPr lang="en-US" sz="900" baseline="0" dirty="0"/>
              <a:t> July 2020</a:t>
            </a:r>
            <a:endParaRPr lang="en-US" sz="900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337776" y="479107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68591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F16B67"/>
          </a:solidFill>
          <a:latin typeface="+mn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E95355"/>
        </a:buClr>
        <a:buFont typeface="Wingdings" pitchFamily="2" charset="2"/>
        <a:buChar char="§"/>
        <a:defRPr sz="1800" kern="1200">
          <a:solidFill>
            <a:srgbClr val="364142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95355"/>
        </a:buClr>
        <a:buFont typeface="Wingdings" pitchFamily="2" charset="2"/>
        <a:buChar char="§"/>
        <a:defRPr sz="1500" kern="1200">
          <a:solidFill>
            <a:srgbClr val="36414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en.wikipedia.org/wiki/File:SahaInBerlin.jpg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62.png"/><Relationship Id="rId7" Type="http://schemas.openxmlformats.org/officeDocument/2006/relationships/image" Target="../media/image58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59.emf"/><Relationship Id="rId4" Type="http://schemas.openxmlformats.org/officeDocument/2006/relationships/image" Target="../media/image63.png"/><Relationship Id="rId9" Type="http://schemas.openxmlformats.org/officeDocument/2006/relationships/image" Target="../media/image66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jpe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7.png"/><Relationship Id="rId5" Type="http://schemas.openxmlformats.org/officeDocument/2006/relationships/image" Target="../media/image76.jpeg"/><Relationship Id="rId10" Type="http://schemas.openxmlformats.org/officeDocument/2006/relationships/image" Target="../media/image81.jpg"/><Relationship Id="rId4" Type="http://schemas.openxmlformats.org/officeDocument/2006/relationships/image" Target="../media/image75.tiff"/><Relationship Id="rId9" Type="http://schemas.openxmlformats.org/officeDocument/2006/relationships/image" Target="../media/image8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tiff"/><Relationship Id="rId13" Type="http://schemas.openxmlformats.org/officeDocument/2006/relationships/image" Target="../media/image91.jpg"/><Relationship Id="rId3" Type="http://schemas.openxmlformats.org/officeDocument/2006/relationships/image" Target="../media/image83.jpg"/><Relationship Id="rId7" Type="http://schemas.openxmlformats.org/officeDocument/2006/relationships/image" Target="../media/image86.jpg"/><Relationship Id="rId12" Type="http://schemas.openxmlformats.org/officeDocument/2006/relationships/image" Target="../media/image90.pn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9.png"/><Relationship Id="rId11" Type="http://schemas.openxmlformats.org/officeDocument/2006/relationships/image" Target="../media/image89.tiff"/><Relationship Id="rId5" Type="http://schemas.openxmlformats.org/officeDocument/2006/relationships/image" Target="../media/image85.jpeg"/><Relationship Id="rId10" Type="http://schemas.openxmlformats.org/officeDocument/2006/relationships/image" Target="../media/image88.tiff"/><Relationship Id="rId4" Type="http://schemas.openxmlformats.org/officeDocument/2006/relationships/image" Target="../media/image84.png"/><Relationship Id="rId9" Type="http://schemas.openxmlformats.org/officeDocument/2006/relationships/image" Target="../media/image87.tiff"/><Relationship Id="rId1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4.png"/><Relationship Id="rId7" Type="http://schemas.openxmlformats.org/officeDocument/2006/relationships/image" Target="../media/image98.sv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7.png"/><Relationship Id="rId5" Type="http://schemas.openxmlformats.org/officeDocument/2006/relationships/image" Target="../media/image96.svg"/><Relationship Id="rId4" Type="http://schemas.openxmlformats.org/officeDocument/2006/relationships/image" Target="../media/image9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3.emf"/><Relationship Id="rId5" Type="http://schemas.openxmlformats.org/officeDocument/2006/relationships/image" Target="../media/image102.png"/><Relationship Id="rId4" Type="http://schemas.openxmlformats.org/officeDocument/2006/relationships/image" Target="../media/image10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g"/><Relationship Id="rId3" Type="http://schemas.openxmlformats.org/officeDocument/2006/relationships/image" Target="../media/image104.jpeg"/><Relationship Id="rId7" Type="http://schemas.openxmlformats.org/officeDocument/2006/relationships/image" Target="../media/image10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6.emf"/><Relationship Id="rId11" Type="http://schemas.openxmlformats.org/officeDocument/2006/relationships/image" Target="../media/image111.jpg"/><Relationship Id="rId5" Type="http://schemas.openxmlformats.org/officeDocument/2006/relationships/image" Target="../media/image105.jpeg"/><Relationship Id="rId10" Type="http://schemas.openxmlformats.org/officeDocument/2006/relationships/image" Target="../media/image110.jpg"/><Relationship Id="rId4" Type="http://schemas.openxmlformats.org/officeDocument/2006/relationships/image" Target="../media/image79.png"/><Relationship Id="rId9" Type="http://schemas.openxmlformats.org/officeDocument/2006/relationships/image" Target="../media/image10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8.jpe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emf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20.png"/><Relationship Id="rId4" Type="http://schemas.openxmlformats.org/officeDocument/2006/relationships/image" Target="../media/image1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0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tif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62.png"/><Relationship Id="rId7" Type="http://schemas.openxmlformats.org/officeDocument/2006/relationships/image" Target="../media/image66.tif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0.jpeg"/><Relationship Id="rId11" Type="http://schemas.openxmlformats.org/officeDocument/2006/relationships/image" Target="../media/image141.png"/><Relationship Id="rId5" Type="http://schemas.openxmlformats.org/officeDocument/2006/relationships/image" Target="../media/image58.emf"/><Relationship Id="rId10" Type="http://schemas.openxmlformats.org/officeDocument/2006/relationships/image" Target="../media/image140.png"/><Relationship Id="rId4" Type="http://schemas.openxmlformats.org/officeDocument/2006/relationships/image" Target="../media/image63.png"/><Relationship Id="rId9" Type="http://schemas.openxmlformats.org/officeDocument/2006/relationships/image" Target="../media/image13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g"/><Relationship Id="rId3" Type="http://schemas.openxmlformats.org/officeDocument/2006/relationships/image" Target="../media/image83.jpg"/><Relationship Id="rId7" Type="http://schemas.openxmlformats.org/officeDocument/2006/relationships/image" Target="../media/image103.emf"/><Relationship Id="rId2" Type="http://schemas.openxmlformats.org/officeDocument/2006/relationships/image" Target="../media/image142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4.png"/><Relationship Id="rId5" Type="http://schemas.openxmlformats.org/officeDocument/2006/relationships/image" Target="../media/image108.jpg"/><Relationship Id="rId4" Type="http://schemas.openxmlformats.org/officeDocument/2006/relationships/image" Target="../media/image143.jpeg"/><Relationship Id="rId9" Type="http://schemas.openxmlformats.org/officeDocument/2006/relationships/image" Target="../media/image1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e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emf"/><Relationship Id="rId5" Type="http://schemas.openxmlformats.org/officeDocument/2006/relationships/image" Target="../media/image6.pn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31800" y="493059"/>
            <a:ext cx="5870388" cy="2183032"/>
          </a:xfrm>
        </p:spPr>
        <p:txBody>
          <a:bodyPr>
            <a:normAutofit fontScale="90000"/>
          </a:bodyPr>
          <a:lstStyle/>
          <a:p>
            <a:r>
              <a:rPr lang="fr-FR" sz="3200" b="1" dirty="0"/>
              <a:t>Isotope mass </a:t>
            </a:r>
            <a:r>
              <a:rPr lang="fr-FR" sz="3200" b="1" dirty="0" err="1"/>
              <a:t>separation</a:t>
            </a:r>
            <a:r>
              <a:rPr lang="fr-FR" sz="3200" b="1" dirty="0"/>
              <a:t> at CERN: </a:t>
            </a:r>
            <a:br>
              <a:rPr lang="fr-FR" sz="3200" b="1" dirty="0"/>
            </a:br>
            <a:br>
              <a:rPr lang="fr-FR" sz="3200" b="1" dirty="0"/>
            </a:br>
            <a:r>
              <a:rPr lang="fr-FR" sz="3200" b="1" dirty="0" err="1"/>
              <a:t>from</a:t>
            </a:r>
            <a:r>
              <a:rPr lang="fr-FR" sz="3200" b="1" dirty="0"/>
              <a:t> </a:t>
            </a:r>
            <a:r>
              <a:rPr lang="fr-FR" sz="3200" b="1" dirty="0" err="1"/>
              <a:t>fundamental</a:t>
            </a:r>
            <a:r>
              <a:rPr lang="fr-FR" sz="3200" b="1" dirty="0"/>
              <a:t> </a:t>
            </a:r>
            <a:r>
              <a:rPr lang="fr-FR" sz="3200" b="1" dirty="0" err="1"/>
              <a:t>physics</a:t>
            </a:r>
            <a:r>
              <a:rPr lang="fr-FR" sz="3200" b="1" dirty="0"/>
              <a:t> to </a:t>
            </a:r>
            <a:r>
              <a:rPr lang="fr-FR" sz="3200" b="1" dirty="0" err="1"/>
              <a:t>clinical</a:t>
            </a:r>
            <a:r>
              <a:rPr lang="fr-FR" sz="3200" b="1" dirty="0"/>
              <a:t> translation at CERN-MEDICIS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31800" y="2857502"/>
            <a:ext cx="5588000" cy="1176616"/>
          </a:xfrm>
        </p:spPr>
        <p:txBody>
          <a:bodyPr>
            <a:normAutofit lnSpcReduction="10000"/>
          </a:bodyPr>
          <a:lstStyle/>
          <a:p>
            <a:pPr>
              <a:defRPr/>
            </a:pPr>
            <a:br>
              <a:rPr lang="en-GB" sz="1500" dirty="0"/>
            </a:br>
            <a:r>
              <a:rPr lang="en-GB" sz="1500" dirty="0"/>
              <a:t>Dr. Thierry STORA – CERN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r>
              <a:rPr lang="en-GB" sz="1500" dirty="0" err="1"/>
              <a:t>Medicis.cern</a:t>
            </a:r>
            <a:endParaRPr lang="en-GB" sz="1500" dirty="0"/>
          </a:p>
          <a:p>
            <a:pPr>
              <a:defRPr/>
            </a:pPr>
            <a:endParaRPr lang="en-GB" sz="1500" dirty="0"/>
          </a:p>
          <a:p>
            <a:pPr>
              <a:defRPr/>
            </a:pPr>
            <a:r>
              <a:rPr lang="en-GB" sz="1500" dirty="0"/>
              <a:t>LPHE seminar – EPFL</a:t>
            </a:r>
            <a:r>
              <a:rPr lang="en-GB" sz="1500" b="1" dirty="0"/>
              <a:t> – </a:t>
            </a:r>
            <a:r>
              <a:rPr lang="en-GB" sz="1500" dirty="0"/>
              <a:t> Mar 2025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  <a:p>
            <a:pPr>
              <a:defRPr/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83354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F9720-C78A-734B-A06A-2BA367AF7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96C3A-474F-D642-BCBE-797574548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496BE36-3A4D-E543-B02F-2897EA62C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933" y="996686"/>
            <a:ext cx="3657600" cy="368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5ED330-D39F-9E43-9448-6C8163F3678B}"/>
              </a:ext>
            </a:extLst>
          </p:cNvPr>
          <p:cNvSpPr txBox="1">
            <a:spLocks/>
          </p:cNvSpPr>
          <p:nvPr/>
        </p:nvSpPr>
        <p:spPr>
          <a:xfrm>
            <a:off x="193878" y="159641"/>
            <a:ext cx="8950123" cy="53688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100" b="1" dirty="0">
                <a:solidFill>
                  <a:srgbClr val="0070C0"/>
                </a:solidFill>
              </a:rPr>
              <a:t>The main </a:t>
            </a:r>
            <a:r>
              <a:rPr lang="fr-FR" sz="2100" b="1" dirty="0" err="1">
                <a:solidFill>
                  <a:srgbClr val="0070C0"/>
                </a:solidFill>
              </a:rPr>
              <a:t>ingredients</a:t>
            </a:r>
            <a:r>
              <a:rPr lang="fr-FR" sz="2100" b="1" dirty="0">
                <a:solidFill>
                  <a:srgbClr val="0070C0"/>
                </a:solidFill>
              </a:rPr>
              <a:t> :An </a:t>
            </a:r>
            <a:r>
              <a:rPr lang="fr-FR" sz="2100" b="1" dirty="0" err="1">
                <a:solidFill>
                  <a:srgbClr val="0070C0"/>
                </a:solidFill>
              </a:rPr>
              <a:t>accelerator</a:t>
            </a:r>
            <a:r>
              <a:rPr lang="fr-FR" sz="2100" b="1" dirty="0">
                <a:solidFill>
                  <a:srgbClr val="0070C0"/>
                </a:solidFill>
              </a:rPr>
              <a:t> for isotope production + mass purification</a:t>
            </a:r>
            <a:endParaRPr lang="en-GB" sz="2100" dirty="0"/>
          </a:p>
        </p:txBody>
      </p:sp>
      <p:sp>
        <p:nvSpPr>
          <p:cNvPr id="7" name="Rounded Rectangle 2">
            <a:extLst>
              <a:ext uri="{FF2B5EF4-FFF2-40B4-BE49-F238E27FC236}">
                <a16:creationId xmlns:a16="http://schemas.microsoft.com/office/drawing/2014/main" id="{E98494AE-D9B2-D84D-A361-F9F9EC066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933" y="828902"/>
            <a:ext cx="1477419" cy="1117099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>
              <a:latin typeface="Optima Medium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0160824-493C-4B4E-AAF5-3DE7F037E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5518" y="879784"/>
            <a:ext cx="1759040" cy="106621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350">
              <a:latin typeface="Optima Medium"/>
            </a:endParaRPr>
          </a:p>
        </p:txBody>
      </p:sp>
      <p:pic>
        <p:nvPicPr>
          <p:cNvPr id="9" name="Picture 9" descr="30">
            <a:extLst>
              <a:ext uri="{FF2B5EF4-FFF2-40B4-BE49-F238E27FC236}">
                <a16:creationId xmlns:a16="http://schemas.microsoft.com/office/drawing/2014/main" id="{88E1967E-7838-F943-A369-2C5B7B126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44"/>
          <a:stretch>
            <a:fillRect/>
          </a:stretch>
        </p:blipFill>
        <p:spPr bwMode="auto">
          <a:xfrm>
            <a:off x="1309463" y="828901"/>
            <a:ext cx="2190941" cy="159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30">
            <a:extLst>
              <a:ext uri="{FF2B5EF4-FFF2-40B4-BE49-F238E27FC236}">
                <a16:creationId xmlns:a16="http://schemas.microsoft.com/office/drawing/2014/main" id="{2FFAA388-046F-6A49-A0CB-EBDC04B79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23"/>
          <a:stretch>
            <a:fillRect/>
          </a:stretch>
        </p:blipFill>
        <p:spPr bwMode="auto">
          <a:xfrm>
            <a:off x="1143001" y="2536231"/>
            <a:ext cx="2961908" cy="215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32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295"/>
    </mc:Choice>
    <mc:Fallback xmlns="">
      <p:transition spd="slow" advTm="92295"/>
    </mc:Fallback>
  </mc:AlternateContent>
  <p:extLst>
    <p:ext uri="{3A86A75C-4F4B-4683-9AE1-C65F6400EC91}">
      <p14:laserTraceLst xmlns:p14="http://schemas.microsoft.com/office/powerpoint/2010/main">
        <p14:tracePtLst>
          <p14:tracePt t="25578" x="1549400" y="4030663"/>
          <p14:tracePt t="26006" x="3284538" y="6764338"/>
          <p14:tracePt t="26012" x="3335338" y="6586538"/>
          <p14:tracePt t="26019" x="3395663" y="6400800"/>
          <p14:tracePt t="26027" x="3411538" y="6240463"/>
          <p14:tracePt t="26035" x="3429000" y="6019800"/>
          <p14:tracePt t="26043" x="3462338" y="5808663"/>
          <p14:tracePt t="26051" x="3462338" y="5570538"/>
          <p14:tracePt t="26060" x="3462338" y="5316538"/>
          <p14:tracePt t="26068" x="3462338" y="5062538"/>
          <p14:tracePt t="26076" x="3462338" y="4775200"/>
          <p14:tracePt t="26084" x="3462338" y="4478338"/>
          <p14:tracePt t="26092" x="3462338" y="4208463"/>
          <p14:tracePt t="26100" x="3446463" y="3919538"/>
          <p14:tracePt t="26108" x="3429000" y="3649663"/>
          <p14:tracePt t="26117" x="3429000" y="3538538"/>
          <p14:tracePt t="26125" x="3429000" y="3352800"/>
          <p14:tracePt t="26133" x="3429000" y="3302000"/>
          <p14:tracePt t="26143" x="3429000" y="3175000"/>
          <p14:tracePt t="26149" x="3429000" y="3098800"/>
          <p14:tracePt t="26159" x="3429000" y="3048000"/>
          <p14:tracePt t="26165" x="3429000" y="3014663"/>
          <p14:tracePt t="26176" x="3429000" y="2971800"/>
          <p14:tracePt t="26198" x="3429000" y="2954338"/>
          <p14:tracePt t="26255" x="3446463" y="2954338"/>
          <p14:tracePt t="26264" x="3462338" y="2954338"/>
          <p14:tracePt t="26484" x="3538538" y="2903538"/>
          <p14:tracePt t="26492" x="3589338" y="2870200"/>
          <p14:tracePt t="26500" x="3649663" y="2811463"/>
          <p14:tracePt t="26508" x="3700463" y="2776538"/>
          <p14:tracePt t="26517" x="3792538" y="2700338"/>
          <p14:tracePt t="26526" x="3886200" y="2633663"/>
          <p14:tracePt t="26533" x="3970338" y="2522538"/>
          <p14:tracePt t="26543" x="4030663" y="2446338"/>
          <p14:tracePt t="26549" x="4046538" y="2430463"/>
          <p14:tracePt t="26559" x="4097338" y="2362200"/>
          <p14:tracePt t="26565" x="4114800" y="2319338"/>
          <p14:tracePt t="26575" x="4114800" y="2286000"/>
          <p14:tracePt t="26582" x="4140200" y="2268538"/>
          <p14:tracePt t="26593" x="4140200" y="2252663"/>
          <p14:tracePt t="26598" x="4140200" y="2235200"/>
          <p14:tracePt t="26614" x="4140200" y="2209800"/>
          <p14:tracePt t="26626" x="4114800" y="2209800"/>
          <p14:tracePt t="26631" x="4081463" y="2209800"/>
          <p14:tracePt t="26639" x="4046538" y="2209800"/>
          <p14:tracePt t="26647" x="3987800" y="2192338"/>
          <p14:tracePt t="26655" x="3919538" y="2192338"/>
          <p14:tracePt t="26663" x="3860800" y="2192338"/>
          <p14:tracePt t="26672" x="3843338" y="2176463"/>
          <p14:tracePt t="26680" x="3792538" y="2176463"/>
          <p14:tracePt t="26688" x="3759200" y="2176463"/>
          <p14:tracePt t="26696" x="3716338" y="2159000"/>
          <p14:tracePt t="26704" x="3683000" y="2159000"/>
          <p14:tracePt t="26712" x="3665538" y="2159000"/>
          <p14:tracePt t="26721" x="3649663" y="2141538"/>
          <p14:tracePt t="26729" x="3632200" y="2141538"/>
          <p14:tracePt t="26737" x="3606800" y="2141538"/>
          <p14:tracePt t="26745" x="3606800" y="2125663"/>
          <p14:tracePt t="26753" x="3589338" y="2125663"/>
          <p14:tracePt t="26778" x="3573463" y="2125663"/>
          <p14:tracePt t="26794" x="3556000" y="2125663"/>
          <p14:tracePt t="26802" x="3538538" y="2125663"/>
          <p14:tracePt t="26811" x="3522663" y="2125663"/>
          <p14:tracePt t="26998" x="3479800" y="2108200"/>
          <p14:tracePt t="27009" x="3378200" y="2014538"/>
          <p14:tracePt t="27014" x="3251200" y="1938338"/>
          <p14:tracePt t="27023" x="3175000" y="1887538"/>
          <p14:tracePt t="27031" x="3098800" y="1854200"/>
          <p14:tracePt t="27039" x="3065463" y="1828800"/>
          <p14:tracePt t="27047" x="3014663" y="1811338"/>
          <p14:tracePt t="27055" x="2971800" y="1795463"/>
          <p14:tracePt t="27064" x="2938463" y="1795463"/>
          <p14:tracePt t="27072" x="2903538" y="1778000"/>
          <p14:tracePt t="27080" x="2844800" y="1760538"/>
          <p14:tracePt t="27088" x="2794000" y="1744663"/>
          <p14:tracePt t="27096" x="2760663" y="1744663"/>
          <p14:tracePt t="27104" x="2717800" y="1744663"/>
          <p14:tracePt t="27113" x="2684463" y="1727200"/>
          <p14:tracePt t="27121" x="2649538" y="1727200"/>
          <p14:tracePt t="27129" x="2590800" y="1727200"/>
          <p14:tracePt t="27137" x="2573338" y="1727200"/>
          <p14:tracePt t="27145" x="2540000" y="1727200"/>
          <p14:tracePt t="27153" x="2506663" y="1727200"/>
          <p14:tracePt t="27162" x="2463800" y="1727200"/>
          <p14:tracePt t="27170" x="2430463" y="1727200"/>
          <p14:tracePt t="27178" x="2413000" y="1727200"/>
          <p14:tracePt t="27186" x="2395538" y="1727200"/>
          <p14:tracePt t="27194" x="2379663" y="1727200"/>
          <p14:tracePt t="27202" x="2362200" y="1727200"/>
          <p14:tracePt t="27210" x="2336800" y="1727200"/>
          <p14:tracePt t="27218" x="2319338" y="1727200"/>
          <p14:tracePt t="27243" x="2303463" y="1727200"/>
          <p14:tracePt t="27251" x="2286000" y="1727200"/>
          <p14:tracePt t="27268" x="2252663" y="1727200"/>
          <p14:tracePt t="27276" x="2235200" y="1727200"/>
          <p14:tracePt t="27284" x="2209800" y="1727200"/>
          <p14:tracePt t="27293" x="2176463" y="1727200"/>
          <p14:tracePt t="27300" x="2159000" y="1701800"/>
          <p14:tracePt t="27308" x="2141538" y="1701800"/>
          <p14:tracePt t="27316" x="2108200" y="1701800"/>
          <p14:tracePt t="27333" x="2082800" y="1684338"/>
          <p14:tracePt t="27342" x="2065338" y="1684338"/>
          <p14:tracePt t="27464" x="2065338" y="1701800"/>
          <p14:tracePt t="27496" x="2082800" y="1727200"/>
          <p14:tracePt t="27504" x="2125663" y="1744663"/>
          <p14:tracePt t="27513" x="2176463" y="1760538"/>
          <p14:tracePt t="27521" x="2209800" y="1778000"/>
          <p14:tracePt t="27529" x="2268538" y="1811338"/>
          <p14:tracePt t="27537" x="2286000" y="1811338"/>
          <p14:tracePt t="27545" x="2336800" y="1854200"/>
          <p14:tracePt t="27553" x="2379663" y="1854200"/>
          <p14:tracePt t="27561" x="2413000" y="1871663"/>
          <p14:tracePt t="27569" x="2430463" y="1871663"/>
          <p14:tracePt t="27578" x="2446338" y="1887538"/>
          <p14:tracePt t="27586" x="2463800" y="1887538"/>
          <p14:tracePt t="27594" x="2489200" y="1887538"/>
          <p14:tracePt t="27618" x="2506663" y="1887538"/>
          <p14:tracePt t="27659" x="2522538" y="1887538"/>
          <p14:tracePt t="27684" x="2540000" y="1887538"/>
          <p14:tracePt t="27692" x="2557463" y="1887538"/>
          <p14:tracePt t="27700" x="2573338" y="1887538"/>
          <p14:tracePt t="27708" x="2590800" y="1887538"/>
          <p14:tracePt t="27717" x="2616200" y="1887538"/>
          <p14:tracePt t="27725" x="2633663" y="1887538"/>
          <p14:tracePt t="27733" x="2649538" y="1887538"/>
          <p14:tracePt t="27743" x="2667000" y="1887538"/>
          <p14:tracePt t="27766" x="2684463" y="1887538"/>
          <p14:tracePt t="27793" x="2684463" y="1905000"/>
          <p14:tracePt t="28100" x="2700338" y="1905000"/>
          <p14:tracePt t="28117" x="2717800" y="1905000"/>
          <p14:tracePt t="28133" x="2743200" y="1905000"/>
          <p14:tracePt t="28166" x="2760663" y="1905000"/>
          <p14:tracePt t="28214" x="2776538" y="1905000"/>
          <p14:tracePt t="28247" x="2794000" y="1905000"/>
          <p14:tracePt t="28264" x="2811463" y="1905000"/>
          <p14:tracePt t="28288" x="2827338" y="1905000"/>
          <p14:tracePt t="28313" x="2844800" y="1905000"/>
          <p14:tracePt t="28329" x="2870200" y="1905000"/>
          <p14:tracePt t="28370" x="2887663" y="1905000"/>
          <p14:tracePt t="28411" x="2903538" y="1905000"/>
          <p14:tracePt t="28427" x="2921000" y="1905000"/>
          <p14:tracePt t="28451" x="2938463" y="1905000"/>
          <p14:tracePt t="28476" x="2954338" y="1905000"/>
          <p14:tracePt t="28509" x="2971800" y="1905000"/>
          <p14:tracePt t="28517" x="2997200" y="1905000"/>
          <p14:tracePt t="28526" x="3014663" y="1905000"/>
          <p14:tracePt t="28533" x="3030538" y="1905000"/>
          <p14:tracePt t="28542" x="3048000" y="1905000"/>
          <p14:tracePt t="28549" x="3065463" y="1905000"/>
          <p14:tracePt t="28559" x="3081338" y="1905000"/>
          <p14:tracePt t="28566" x="3098800" y="1905000"/>
          <p14:tracePt t="28582" x="3124200" y="1905000"/>
          <p14:tracePt t="28593" x="3141663" y="1905000"/>
          <p14:tracePt t="28598" x="3157538" y="1922463"/>
          <p14:tracePt t="28631" x="3175000" y="1938338"/>
          <p14:tracePt t="28663" x="3192463" y="1955800"/>
          <p14:tracePt t="28696" x="3192463" y="1981200"/>
          <p14:tracePt t="28704" x="3208338" y="1981200"/>
          <p14:tracePt t="28729" x="3208338" y="1998663"/>
          <p14:tracePt t="28745" x="3225800" y="2014538"/>
          <p14:tracePt t="28753" x="3225800" y="2032000"/>
          <p14:tracePt t="28762" x="3225800" y="2049463"/>
          <p14:tracePt t="28769" x="3251200" y="2065338"/>
          <p14:tracePt t="28778" x="3251200" y="2082800"/>
          <p14:tracePt t="28786" x="3268663" y="2108200"/>
          <p14:tracePt t="28794" x="3268663" y="2125663"/>
          <p14:tracePt t="28802" x="3284538" y="2125663"/>
          <p14:tracePt t="28810" x="3284538" y="2141538"/>
          <p14:tracePt t="28835" x="3302000" y="2159000"/>
          <p14:tracePt t="28859" x="3302000" y="2176463"/>
          <p14:tracePt t="28900" x="3302000" y="2192338"/>
          <p14:tracePt t="28976" x="3302000" y="2176463"/>
          <p14:tracePt t="28982" x="3302000" y="2159000"/>
          <p14:tracePt t="28993" x="3284538" y="2159000"/>
          <p14:tracePt t="28998" x="3268663" y="2141538"/>
          <p14:tracePt t="29009" x="3268663" y="2125663"/>
          <p14:tracePt t="29014" x="3225800" y="2082800"/>
          <p14:tracePt t="29023" x="3208338" y="2049463"/>
          <p14:tracePt t="29031" x="3175000" y="2014538"/>
          <p14:tracePt t="29039" x="3124200" y="1955800"/>
          <p14:tracePt t="29047" x="3065463" y="1905000"/>
          <p14:tracePt t="29055" x="3014663" y="1854200"/>
          <p14:tracePt t="29063" x="2954338" y="1778000"/>
          <p14:tracePt t="29071" x="2887663" y="1727200"/>
          <p14:tracePt t="29079" x="2844800" y="1701800"/>
          <p14:tracePt t="29088" x="2811463" y="1668463"/>
          <p14:tracePt t="29096" x="2776538" y="1651000"/>
          <p14:tracePt t="29104" x="2760663" y="1617663"/>
          <p14:tracePt t="29112" x="2743200" y="1600200"/>
          <p14:tracePt t="29121" x="2717800" y="1600200"/>
          <p14:tracePt t="29137" x="2700338" y="1600200"/>
          <p14:tracePt t="29178" x="2684463" y="1600200"/>
          <p14:tracePt t="29219" x="2667000" y="1600200"/>
          <p14:tracePt t="29227" x="2667000" y="1617663"/>
          <p14:tracePt t="29325" x="2684463" y="1617663"/>
          <p14:tracePt t="29333" x="2700338" y="1617663"/>
          <p14:tracePt t="29342" x="2717800" y="1617663"/>
          <p14:tracePt t="29349" x="2760663" y="1617663"/>
          <p14:tracePt t="29359" x="2794000" y="1617663"/>
          <p14:tracePt t="29365" x="2827338" y="1617663"/>
          <p14:tracePt t="29376" x="2887663" y="1617663"/>
          <p14:tracePt t="29382" x="2903538" y="1617663"/>
          <p14:tracePt t="29392" x="2938463" y="1633538"/>
          <p14:tracePt t="29398" x="2997200" y="1651000"/>
          <p14:tracePt t="29409" x="3014663" y="1651000"/>
          <p14:tracePt t="29414" x="3048000" y="1668463"/>
          <p14:tracePt t="29422" x="3065463" y="1668463"/>
          <p14:tracePt t="29431" x="3081338" y="1668463"/>
          <p14:tracePt t="29439" x="3098800" y="1684338"/>
          <p14:tracePt t="29455" x="3124200" y="1684338"/>
          <p14:tracePt t="29488" x="3124200" y="1701800"/>
          <p14:tracePt t="29496" x="3141663" y="1701800"/>
          <p14:tracePt t="29529" x="3141663" y="1727200"/>
          <p14:tracePt t="29545" x="3157538" y="1744663"/>
          <p14:tracePt t="29562" x="3157538" y="1760538"/>
          <p14:tracePt t="29569" x="3175000" y="1778000"/>
          <p14:tracePt t="29586" x="3175000" y="1795463"/>
          <p14:tracePt t="29594" x="3175000" y="1811338"/>
          <p14:tracePt t="29602" x="3192463" y="1811338"/>
          <p14:tracePt t="29611" x="3192463" y="1828800"/>
          <p14:tracePt t="29627" x="3192463" y="1854200"/>
          <p14:tracePt t="29643" x="3192463" y="1871663"/>
          <p14:tracePt t="29651" x="3192463" y="1887538"/>
          <p14:tracePt t="29660" x="3208338" y="1905000"/>
          <p14:tracePt t="29668" x="3208338" y="1922463"/>
          <p14:tracePt t="29676" x="3208338" y="1955800"/>
          <p14:tracePt t="29684" x="3208338" y="1998663"/>
          <p14:tracePt t="29692" x="3225800" y="2014538"/>
          <p14:tracePt t="29700" x="3225800" y="2049463"/>
          <p14:tracePt t="29709" x="3225800" y="2082800"/>
          <p14:tracePt t="29717" x="3225800" y="2108200"/>
          <p14:tracePt t="29726" x="3251200" y="2141538"/>
          <p14:tracePt t="29733" x="3251200" y="2159000"/>
          <p14:tracePt t="29742" x="3251200" y="2176463"/>
          <p14:tracePt t="29749" x="3268663" y="2192338"/>
          <p14:tracePt t="29759" x="3268663" y="2209800"/>
          <p14:tracePt t="29765" x="3268663" y="2235200"/>
          <p14:tracePt t="29782" x="3284538" y="2252663"/>
          <p14:tracePt t="29806" x="3284538" y="2268538"/>
          <p14:tracePt t="29888" x="3284538" y="2252663"/>
          <p14:tracePt t="29904" x="3268663" y="2235200"/>
          <p14:tracePt t="29921" x="3225800" y="2209800"/>
          <p14:tracePt t="29929" x="3208338" y="2192338"/>
          <p14:tracePt t="29937" x="3157538" y="2141538"/>
          <p14:tracePt t="29945" x="3124200" y="2108200"/>
          <p14:tracePt t="29953" x="3048000" y="2049463"/>
          <p14:tracePt t="29961" x="2971800" y="1981200"/>
          <p14:tracePt t="29970" x="2903538" y="1922463"/>
          <p14:tracePt t="29978" x="2827338" y="1871663"/>
          <p14:tracePt t="29986" x="2794000" y="1828800"/>
          <p14:tracePt t="29994" x="2743200" y="1795463"/>
          <p14:tracePt t="30002" x="2684463" y="1760538"/>
          <p14:tracePt t="30010" x="2649538" y="1744663"/>
          <p14:tracePt t="30018" x="2633663" y="1727200"/>
          <p14:tracePt t="30027" x="2616200" y="1727200"/>
          <p14:tracePt t="30035" x="2590800" y="1701800"/>
          <p14:tracePt t="30051" x="2573338" y="1701800"/>
          <p14:tracePt t="30108" x="2557463" y="1701800"/>
          <p14:tracePt t="30214" x="2573338" y="1701800"/>
          <p14:tracePt t="30222" x="2590800" y="1701800"/>
          <p14:tracePt t="30239" x="2616200" y="1727200"/>
          <p14:tracePt t="30255" x="2633663" y="1727200"/>
          <p14:tracePt t="30272" x="2649538" y="1727200"/>
          <p14:tracePt t="30280" x="2667000" y="1744663"/>
          <p14:tracePt t="30288" x="2684463" y="1744663"/>
          <p14:tracePt t="30296" x="2700338" y="1744663"/>
          <p14:tracePt t="30304" x="2717800" y="1760538"/>
          <p14:tracePt t="30312" x="2743200" y="1760538"/>
          <p14:tracePt t="30320" x="2760663" y="1760538"/>
          <p14:tracePt t="30329" x="2776538" y="1760538"/>
          <p14:tracePt t="30337" x="2794000" y="1778000"/>
          <p14:tracePt t="30345" x="2811463" y="1778000"/>
          <p14:tracePt t="30353" x="2827338" y="1778000"/>
          <p14:tracePt t="30361" x="2844800" y="1778000"/>
          <p14:tracePt t="30370" x="2870200" y="1778000"/>
          <p14:tracePt t="30378" x="2887663" y="1795463"/>
          <p14:tracePt t="30386" x="2903538" y="1795463"/>
          <p14:tracePt t="30402" x="2921000" y="1795463"/>
          <p14:tracePt t="30419" x="2938463" y="1811338"/>
          <p14:tracePt t="30451" x="2954338" y="1811338"/>
          <p14:tracePt t="30517" x="2971800" y="1828800"/>
          <p14:tracePt t="30549" x="2997200" y="1828800"/>
          <p14:tracePt t="30559" x="3014663" y="1854200"/>
          <p14:tracePt t="30566" x="3030538" y="1854200"/>
          <p14:tracePt t="30576" x="3048000" y="1871663"/>
          <p14:tracePt t="30581" x="3065463" y="1887538"/>
          <p14:tracePt t="30592" x="3081338" y="1905000"/>
          <p14:tracePt t="30598" x="3098800" y="1905000"/>
          <p14:tracePt t="30606" x="3124200" y="1922463"/>
          <p14:tracePt t="30614" x="3141663" y="1938338"/>
          <p14:tracePt t="30630" x="3157538" y="1955800"/>
          <p14:tracePt t="30647" x="3175000" y="1981200"/>
          <p14:tracePt t="30671" x="3192463" y="1981200"/>
          <p14:tracePt t="30680" x="3192463" y="1998663"/>
          <p14:tracePt t="30704" x="3208338" y="2014538"/>
          <p14:tracePt t="30712" x="3208338" y="2032000"/>
          <p14:tracePt t="30720" x="3208338" y="2049463"/>
          <p14:tracePt t="30728" x="3225800" y="2065338"/>
          <p14:tracePt t="30737" x="3225800" y="2082800"/>
          <p14:tracePt t="30745" x="3251200" y="2108200"/>
          <p14:tracePt t="30753" x="3251200" y="2125663"/>
          <p14:tracePt t="30770" x="3268663" y="2141538"/>
          <p14:tracePt t="30778" x="3268663" y="2159000"/>
          <p14:tracePt t="30786" x="3268663" y="2176463"/>
          <p14:tracePt t="30794" x="3284538" y="2192338"/>
          <p14:tracePt t="30802" x="3284538" y="2235200"/>
          <p14:tracePt t="30810" x="3284538" y="2252663"/>
          <p14:tracePt t="30819" x="3284538" y="2268538"/>
          <p14:tracePt t="30826" x="3284538" y="2303463"/>
          <p14:tracePt t="30835" x="3284538" y="2319338"/>
          <p14:tracePt t="30843" x="3284538" y="2336800"/>
          <p14:tracePt t="30851" x="3284538" y="2362200"/>
          <p14:tracePt t="30859" x="3284538" y="2379663"/>
          <p14:tracePt t="30867" x="3284538" y="2395538"/>
          <p14:tracePt t="30876" x="3284538" y="2413000"/>
          <p14:tracePt t="30900" x="3284538" y="2430463"/>
          <p14:tracePt t="30933" x="3284538" y="2446338"/>
          <p14:tracePt t="30965" x="3284538" y="2463800"/>
          <p14:tracePt t="30982" x="3284538" y="2489200"/>
          <p14:tracePt t="30998" x="3284538" y="2506663"/>
          <p14:tracePt t="31014" x="3284538" y="2522538"/>
          <p14:tracePt t="31022" x="3284538" y="2540000"/>
          <p14:tracePt t="31031" x="3284538" y="2557463"/>
          <p14:tracePt t="31039" x="3284538" y="2573338"/>
          <p14:tracePt t="31047" x="3302000" y="2590800"/>
          <p14:tracePt t="31055" x="3302000" y="2616200"/>
          <p14:tracePt t="31063" x="3302000" y="2633663"/>
          <p14:tracePt t="31071" x="3302000" y="2649538"/>
          <p14:tracePt t="31080" x="3302000" y="2667000"/>
          <p14:tracePt t="31087" x="3302000" y="2684463"/>
          <p14:tracePt t="31096" x="3302000" y="2700338"/>
          <p14:tracePt t="31112" x="3319463" y="2717800"/>
          <p14:tracePt t="31129" x="3319463" y="2743200"/>
          <p14:tracePt t="31145" x="3319463" y="2760663"/>
          <p14:tracePt t="31153" x="3335338" y="2760663"/>
          <p14:tracePt t="31161" x="3335338" y="2776538"/>
          <p14:tracePt t="31169" x="3335338" y="2794000"/>
          <p14:tracePt t="31177" x="3335338" y="2811463"/>
          <p14:tracePt t="31186" x="3352800" y="2827338"/>
          <p14:tracePt t="31194" x="3378200" y="2844800"/>
          <p14:tracePt t="31202" x="3378200" y="2870200"/>
          <p14:tracePt t="31210" x="3395663" y="2887663"/>
          <p14:tracePt t="31219" x="3395663" y="2903538"/>
          <p14:tracePt t="31227" x="3411538" y="2921000"/>
          <p14:tracePt t="31235" x="3429000" y="2921000"/>
          <p14:tracePt t="31243" x="3429000" y="2938463"/>
          <p14:tracePt t="31251" x="3446463" y="2938463"/>
          <p14:tracePt t="31259" x="3462338" y="2938463"/>
          <p14:tracePt t="31267" x="3479800" y="2954338"/>
          <p14:tracePt t="31293" x="3505200" y="2954338"/>
          <p14:tracePt t="31300" x="3522663" y="2954338"/>
          <p14:tracePt t="31326" x="3538538" y="2954338"/>
          <p14:tracePt t="31333" x="3538538" y="2971800"/>
          <p14:tracePt t="31343" x="3556000" y="2971800"/>
          <p14:tracePt t="31349" x="3573463" y="2971800"/>
          <p14:tracePt t="31359" x="3589338" y="2971800"/>
          <p14:tracePt t="31365" x="3606800" y="2971800"/>
          <p14:tracePt t="31376" x="3632200" y="2971800"/>
          <p14:tracePt t="31381" x="3649663" y="2997200"/>
          <p14:tracePt t="31392" x="3665538" y="2997200"/>
          <p14:tracePt t="31398" x="3683000" y="2997200"/>
          <p14:tracePt t="31406" x="3700463" y="2997200"/>
          <p14:tracePt t="31414" x="3716338" y="3014663"/>
          <p14:tracePt t="31422" x="3733800" y="3014663"/>
          <p14:tracePt t="31431" x="3759200" y="3014663"/>
          <p14:tracePt t="31439" x="3776663" y="3014663"/>
          <p14:tracePt t="31447" x="3792538" y="3014663"/>
          <p14:tracePt t="31455" x="3810000" y="3014663"/>
          <p14:tracePt t="31463" x="3827463" y="3014663"/>
          <p14:tracePt t="31487" x="3843338" y="3014663"/>
          <p14:tracePt t="31619" x="3827463" y="3014663"/>
          <p14:tracePt t="31627" x="3810000" y="3014663"/>
          <p14:tracePt t="31635" x="3776663" y="3014663"/>
          <p14:tracePt t="31643" x="3733800" y="3014663"/>
          <p14:tracePt t="31651" x="3700463" y="2997200"/>
          <p14:tracePt t="31659" x="3649663" y="2997200"/>
          <p14:tracePt t="31667" x="3589338" y="2971800"/>
          <p14:tracePt t="31676" x="3538538" y="2954338"/>
          <p14:tracePt t="31683" x="3462338" y="2938463"/>
          <p14:tracePt t="31693" x="3395663" y="2903538"/>
          <p14:tracePt t="31700" x="3352800" y="2903538"/>
          <p14:tracePt t="31709" x="3302000" y="2887663"/>
          <p14:tracePt t="31717" x="3251200" y="2870200"/>
          <p14:tracePt t="31725" x="3192463" y="2844800"/>
          <p14:tracePt t="31733" x="3157538" y="2827338"/>
          <p14:tracePt t="31743" x="3124200" y="2811463"/>
          <p14:tracePt t="31749" x="3081338" y="2794000"/>
          <p14:tracePt t="31758" x="3065463" y="2776538"/>
          <p14:tracePt t="31766" x="3048000" y="2760663"/>
          <p14:tracePt t="31775" x="3030538" y="2743200"/>
          <p14:tracePt t="31781" x="3014663" y="2717800"/>
          <p14:tracePt t="31792" x="3014663" y="2700338"/>
          <p14:tracePt t="31798" x="2997200" y="2700338"/>
          <p14:tracePt t="31806" x="2997200" y="2684463"/>
          <p14:tracePt t="31826" x="2997200" y="2667000"/>
          <p14:tracePt t="31847" x="2971800" y="2667000"/>
          <p14:tracePt t="31863" x="2971800" y="2649538"/>
          <p14:tracePt t="31937" x="3014663" y="2667000"/>
          <p14:tracePt t="31945" x="3030538" y="2684463"/>
          <p14:tracePt t="31953" x="3081338" y="2717800"/>
          <p14:tracePt t="31962" x="3124200" y="2760663"/>
          <p14:tracePt t="31969" x="3192463" y="2794000"/>
          <p14:tracePt t="31977" x="3251200" y="2827338"/>
          <p14:tracePt t="31986" x="3319463" y="2870200"/>
          <p14:tracePt t="31994" x="3395663" y="2887663"/>
          <p14:tracePt t="32002" x="3429000" y="2903538"/>
          <p14:tracePt t="32010" x="3479800" y="2921000"/>
          <p14:tracePt t="32018" x="3538538" y="2938463"/>
          <p14:tracePt t="32027" x="3589338" y="2954338"/>
          <p14:tracePt t="32035" x="3632200" y="2954338"/>
          <p14:tracePt t="32043" x="3683000" y="2954338"/>
          <p14:tracePt t="32051" x="3700463" y="2954338"/>
          <p14:tracePt t="32060" x="3716338" y="2954338"/>
          <p14:tracePt t="32067" x="3759200" y="2954338"/>
          <p14:tracePt t="32075" x="3776663" y="2954338"/>
          <p14:tracePt t="32084" x="3792538" y="2954338"/>
          <p14:tracePt t="32093" x="3827463" y="2954338"/>
          <p14:tracePt t="32100" x="3860800" y="2954338"/>
          <p14:tracePt t="32108" x="3919538" y="2954338"/>
          <p14:tracePt t="32116" x="3954463" y="2954338"/>
          <p14:tracePt t="32126" x="4013200" y="2954338"/>
          <p14:tracePt t="32133" x="4046538" y="2954338"/>
          <p14:tracePt t="32143" x="4097338" y="2954338"/>
          <p14:tracePt t="32149" x="4140200" y="2954338"/>
          <p14:tracePt t="32158" x="4173538" y="2954338"/>
          <p14:tracePt t="32165" x="4224338" y="2954338"/>
          <p14:tracePt t="32176" x="4267200" y="2954338"/>
          <p14:tracePt t="32181" x="4284663" y="2954338"/>
          <p14:tracePt t="32189" x="4300538" y="2954338"/>
          <p14:tracePt t="32198" x="4318000" y="2954338"/>
          <p14:tracePt t="32209" x="4335463" y="2954338"/>
          <p14:tracePt t="32214" x="4351338" y="2954338"/>
          <p14:tracePt t="32230" x="4368800" y="2954338"/>
          <p14:tracePt t="32247" x="4394200" y="2954338"/>
          <p14:tracePt t="32287" x="4411663" y="2954338"/>
          <p14:tracePt t="32386" x="4394200" y="2954338"/>
          <p14:tracePt t="32418" x="4368800" y="2954338"/>
          <p14:tracePt t="32426" x="4351338" y="2971800"/>
          <p14:tracePt t="32435" x="4335463" y="2971800"/>
          <p14:tracePt t="32442" x="4318000" y="2971800"/>
          <p14:tracePt t="32451" x="4300538" y="2971800"/>
          <p14:tracePt t="32459" x="4241800" y="2997200"/>
          <p14:tracePt t="32467" x="4208463" y="2997200"/>
          <p14:tracePt t="32476" x="4173538" y="2997200"/>
          <p14:tracePt t="32484" x="4114800" y="2997200"/>
          <p14:tracePt t="32493" x="4064000" y="2997200"/>
          <p14:tracePt t="32500" x="4046538" y="2997200"/>
          <p14:tracePt t="32510" x="3987800" y="2997200"/>
          <p14:tracePt t="32516" x="3970338" y="2997200"/>
          <p14:tracePt t="32525" x="3954463" y="2997200"/>
          <p14:tracePt t="32532" x="3937000" y="2997200"/>
          <p14:tracePt t="32542" x="3919538" y="2997200"/>
          <p14:tracePt t="32560" x="3919538" y="2971800"/>
          <p14:tracePt t="32606" x="3954463" y="2971800"/>
          <p14:tracePt t="32614" x="4013200" y="2971800"/>
          <p14:tracePt t="32623" x="4081463" y="2971800"/>
          <p14:tracePt t="32631" x="4157663" y="2971800"/>
          <p14:tracePt t="32638" x="4224338" y="2954338"/>
          <p14:tracePt t="32647" x="4300538" y="2938463"/>
          <p14:tracePt t="32655" x="4394200" y="2921000"/>
          <p14:tracePt t="32663" x="4445000" y="2887663"/>
          <p14:tracePt t="32671" x="4521200" y="2870200"/>
          <p14:tracePt t="32680" x="4572000" y="2811463"/>
          <p14:tracePt t="32688" x="4605338" y="2776538"/>
          <p14:tracePt t="32696" x="4648200" y="2743200"/>
          <p14:tracePt t="32704" x="4681538" y="2684463"/>
          <p14:tracePt t="32712" x="4699000" y="2649538"/>
          <p14:tracePt t="32720" x="4699000" y="2616200"/>
          <p14:tracePt t="32728" x="4716463" y="2557463"/>
          <p14:tracePt t="32737" x="4716463" y="2522538"/>
          <p14:tracePt t="32745" x="4732338" y="2489200"/>
          <p14:tracePt t="32753" x="4732338" y="2430463"/>
          <p14:tracePt t="32761" x="4732338" y="2395538"/>
          <p14:tracePt t="32769" x="4732338" y="2379663"/>
          <p14:tracePt t="32778" x="4716463" y="2362200"/>
          <p14:tracePt t="32786" x="4699000" y="2336800"/>
          <p14:tracePt t="32794" x="4681538" y="2319338"/>
          <p14:tracePt t="32802" x="4665663" y="2319338"/>
          <p14:tracePt t="32810" x="4622800" y="2319338"/>
          <p14:tracePt t="32818" x="4605338" y="2319338"/>
          <p14:tracePt t="32827" x="4572000" y="2319338"/>
          <p14:tracePt t="32834" x="4521200" y="2319338"/>
          <p14:tracePt t="32843" x="4478338" y="2319338"/>
          <p14:tracePt t="32851" x="4427538" y="2319338"/>
          <p14:tracePt t="32859" x="4394200" y="2362200"/>
          <p14:tracePt t="32867" x="4335463" y="2395538"/>
          <p14:tracePt t="32876" x="4284663" y="2430463"/>
          <p14:tracePt t="32884" x="4224338" y="2463800"/>
          <p14:tracePt t="32892" x="4208463" y="2506663"/>
          <p14:tracePt t="32900" x="4157663" y="2557463"/>
          <p14:tracePt t="32910" x="4157663" y="2590800"/>
          <p14:tracePt t="32916" x="4114800" y="2633663"/>
          <p14:tracePt t="32925" x="4114800" y="2667000"/>
          <p14:tracePt t="32932" x="4097338" y="2700338"/>
          <p14:tracePt t="32942" x="4097338" y="2743200"/>
          <p14:tracePt t="32949" x="4097338" y="2760663"/>
          <p14:tracePt t="32959" x="4097338" y="2776538"/>
          <p14:tracePt t="32965" x="4097338" y="2794000"/>
          <p14:tracePt t="32975" x="4114800" y="2794000"/>
          <p14:tracePt t="32981" x="4157663" y="2811463"/>
          <p14:tracePt t="32993" x="4173538" y="2811463"/>
          <p14:tracePt t="32997" x="4208463" y="2811463"/>
          <p14:tracePt t="33006" x="4241800" y="2811463"/>
          <p14:tracePt t="33014" x="4284663" y="2794000"/>
          <p14:tracePt t="33022" x="4300538" y="2760663"/>
          <p14:tracePt t="33031" x="4318000" y="2700338"/>
          <p14:tracePt t="33039" x="4318000" y="2684463"/>
          <p14:tracePt t="33047" x="4335463" y="2633663"/>
          <p14:tracePt t="33055" x="4335463" y="2616200"/>
          <p14:tracePt t="33064" x="4335463" y="2573338"/>
          <p14:tracePt t="33071" x="4335463" y="2557463"/>
          <p14:tracePt t="33079" x="4335463" y="2540000"/>
          <p14:tracePt t="33087" x="4300538" y="2522538"/>
          <p14:tracePt t="33096" x="4267200" y="2522538"/>
          <p14:tracePt t="33104" x="4224338" y="2522538"/>
          <p14:tracePt t="33112" x="4191000" y="2522538"/>
          <p14:tracePt t="33120" x="4157663" y="2557463"/>
          <p14:tracePt t="33129" x="4114800" y="2573338"/>
          <p14:tracePt t="33136" x="4081463" y="2616200"/>
          <p14:tracePt t="33145" x="4046538" y="2633663"/>
          <p14:tracePt t="33153" x="4030663" y="2667000"/>
          <p14:tracePt t="33161" x="4013200" y="2684463"/>
          <p14:tracePt t="33169" x="4013200" y="2700338"/>
          <p14:tracePt t="33177" x="4013200" y="2717800"/>
          <p14:tracePt t="33186" x="4013200" y="2743200"/>
          <p14:tracePt t="33210" x="4013200" y="2760663"/>
          <p14:tracePt t="33226" x="4030663" y="2760663"/>
          <p14:tracePt t="33234" x="4046538" y="2760663"/>
          <p14:tracePt t="33242" x="4064000" y="2760663"/>
          <p14:tracePt t="33251" x="4081463" y="2760663"/>
          <p14:tracePt t="33260" x="4097338" y="2760663"/>
          <p14:tracePt t="33267" x="4097338" y="2743200"/>
          <p14:tracePt t="33275" x="4114800" y="2700338"/>
          <p14:tracePt t="33284" x="4114800" y="2684463"/>
          <p14:tracePt t="33292" x="4114800" y="2649538"/>
          <p14:tracePt t="33300" x="4114800" y="2633663"/>
          <p14:tracePt t="33309" x="4114800" y="2590800"/>
          <p14:tracePt t="33327" x="4097338" y="2573338"/>
          <p14:tracePt t="33332" x="4064000" y="2573338"/>
          <p14:tracePt t="33343" x="4046538" y="2573338"/>
          <p14:tracePt t="33349" x="4013200" y="2573338"/>
          <p14:tracePt t="34018" x="4013200" y="2590800"/>
          <p14:tracePt t="34026" x="4013200" y="2633663"/>
          <p14:tracePt t="34034" x="4030663" y="2684463"/>
          <p14:tracePt t="34043" x="4030663" y="2743200"/>
          <p14:tracePt t="34051" x="4046538" y="2760663"/>
          <p14:tracePt t="34059" x="4064000" y="2811463"/>
          <p14:tracePt t="34067" x="4064000" y="2870200"/>
          <p14:tracePt t="34076" x="4081463" y="2903538"/>
          <p14:tracePt t="34084" x="4081463" y="2938463"/>
          <p14:tracePt t="34092" x="4097338" y="2971800"/>
          <p14:tracePt t="34100" x="4097338" y="2997200"/>
          <p14:tracePt t="34110" x="4097338" y="3014663"/>
          <p14:tracePt t="34116" x="4114800" y="3014663"/>
          <p14:tracePt t="34125" x="4114800" y="3030538"/>
          <p14:tracePt t="34174" x="4097338" y="3030538"/>
          <p14:tracePt t="34181" x="4081463" y="3030538"/>
          <p14:tracePt t="34190" x="4046538" y="3030538"/>
          <p14:tracePt t="34198" x="4013200" y="3030538"/>
          <p14:tracePt t="34206" x="3970338" y="2997200"/>
          <p14:tracePt t="34214" x="3937000" y="2997200"/>
          <p14:tracePt t="34222" x="3903663" y="2971800"/>
          <p14:tracePt t="34230" x="3860800" y="2954338"/>
          <p14:tracePt t="34239" x="3827463" y="2938463"/>
          <p14:tracePt t="34247" x="3792538" y="2921000"/>
          <p14:tracePt t="34255" x="3776663" y="2903538"/>
          <p14:tracePt t="34263" x="3759200" y="2887663"/>
          <p14:tracePt t="34271" x="3733800" y="2887663"/>
          <p14:tracePt t="34280" x="3716338" y="2870200"/>
          <p14:tracePt t="34288" x="3700463" y="2870200"/>
          <p14:tracePt t="34296" x="3700463" y="2844800"/>
          <p14:tracePt t="35309" x="3716338" y="2844800"/>
          <p14:tracePt t="35316" x="3759200" y="2844800"/>
          <p14:tracePt t="35326" x="3776663" y="2844800"/>
          <p14:tracePt t="35332" x="3792538" y="2844800"/>
          <p14:tracePt t="35343" x="3827463" y="2844800"/>
          <p14:tracePt t="35359" x="3843338" y="2844800"/>
          <p14:tracePt t="35365" x="3860800" y="2844800"/>
          <p14:tracePt t="35376" x="3886200" y="2844800"/>
          <p14:tracePt t="35397" x="3903663" y="2844800"/>
          <p14:tracePt t="35405" x="3903663" y="2870200"/>
          <p14:tracePt t="35414" x="3903663" y="2887663"/>
          <p14:tracePt t="35422" x="3919538" y="2887663"/>
          <p14:tracePt t="35430" x="3919538" y="2903538"/>
          <p14:tracePt t="35438" x="3919538" y="2938463"/>
          <p14:tracePt t="35447" x="3903663" y="2938463"/>
          <p14:tracePt t="35454" x="3860800" y="2954338"/>
          <p14:tracePt t="35463" x="3792538" y="2971800"/>
          <p14:tracePt t="35471" x="3716338" y="2971800"/>
          <p14:tracePt t="35479" x="3606800" y="2938463"/>
          <p14:tracePt t="35487" x="3556000" y="2921000"/>
          <p14:tracePt t="35496" x="3446463" y="2844800"/>
          <p14:tracePt t="35503" x="3411538" y="2827338"/>
          <p14:tracePt t="35512" x="3319463" y="2760663"/>
          <p14:tracePt t="35520" x="3208338" y="2684463"/>
          <p14:tracePt t="35528" x="3141663" y="2633663"/>
          <p14:tracePt t="35536" x="3048000" y="2557463"/>
          <p14:tracePt t="35545" x="2971800" y="2506663"/>
          <p14:tracePt t="35552" x="2921000" y="2430463"/>
          <p14:tracePt t="35561" x="2903538" y="2413000"/>
          <p14:tracePt t="35569" x="2844800" y="2362200"/>
          <p14:tracePt t="35577" x="2794000" y="2303463"/>
          <p14:tracePt t="35585" x="2743200" y="2235200"/>
          <p14:tracePt t="35594" x="2684463" y="2192338"/>
          <p14:tracePt t="35602" x="2667000" y="2159000"/>
          <p14:tracePt t="35610" x="2649538" y="2125663"/>
          <p14:tracePt t="35618" x="2633663" y="2082800"/>
          <p14:tracePt t="35626" x="2616200" y="2049463"/>
          <p14:tracePt t="35634" x="2590800" y="2032000"/>
          <p14:tracePt t="35643" x="2573338" y="2014538"/>
          <p14:tracePt t="35650" x="2573338" y="1998663"/>
          <p14:tracePt t="35709" x="2616200" y="2065338"/>
          <p14:tracePt t="35716" x="2684463" y="2176463"/>
          <p14:tracePt t="35725" x="2794000" y="2319338"/>
          <p14:tracePt t="35732" x="2903538" y="2489200"/>
          <p14:tracePt t="35743" x="3048000" y="2667000"/>
          <p14:tracePt t="35748" x="3192463" y="2870200"/>
          <p14:tracePt t="35760" x="3352800" y="3048000"/>
          <p14:tracePt t="35765" x="3429000" y="3124200"/>
          <p14:tracePt t="35773" x="3538538" y="3268663"/>
          <p14:tracePt t="35781" x="3589338" y="3302000"/>
          <p14:tracePt t="35789" x="3665538" y="3378200"/>
          <p14:tracePt t="35797" x="3759200" y="3429000"/>
          <p14:tracePt t="35805" x="3810000" y="3446463"/>
          <p14:tracePt t="35814" x="3886200" y="3462338"/>
          <p14:tracePt t="35822" x="3937000" y="3462338"/>
          <p14:tracePt t="35830" x="3987800" y="3429000"/>
          <p14:tracePt t="35838" x="4013200" y="3335338"/>
          <p14:tracePt t="35847" x="4030663" y="3268663"/>
          <p14:tracePt t="35854" x="4046538" y="3157538"/>
          <p14:tracePt t="35863" x="4064000" y="3030538"/>
          <p14:tracePt t="35871" x="4064000" y="2921000"/>
          <p14:tracePt t="35879" x="4064000" y="2811463"/>
          <p14:tracePt t="35887" x="4064000" y="2717800"/>
          <p14:tracePt t="35895" x="4030663" y="2684463"/>
          <p14:tracePt t="35903" x="4013200" y="2616200"/>
          <p14:tracePt t="35912" x="3970338" y="2573338"/>
          <p14:tracePt t="35920" x="3903663" y="2506663"/>
          <p14:tracePt t="35928" x="3860800" y="2463800"/>
          <p14:tracePt t="35936" x="3810000" y="2430463"/>
          <p14:tracePt t="35945" x="3776663" y="2413000"/>
          <p14:tracePt t="35952" x="3716338" y="2379663"/>
          <p14:tracePt t="35961" x="3665538" y="2362200"/>
          <p14:tracePt t="35969" x="3649663" y="2336800"/>
          <p14:tracePt t="35977" x="3573463" y="2319338"/>
          <p14:tracePt t="35985" x="3556000" y="2303463"/>
          <p14:tracePt t="35993" x="3522663" y="2286000"/>
          <p14:tracePt t="36001" x="3479800" y="2268538"/>
          <p14:tracePt t="36010" x="3429000" y="2268538"/>
          <p14:tracePt t="36018" x="3411538" y="2252663"/>
          <p14:tracePt t="36026" x="3352800" y="2235200"/>
          <p14:tracePt t="36034" x="3302000" y="2235200"/>
          <p14:tracePt t="36043" x="3251200" y="2209800"/>
          <p14:tracePt t="36050" x="3192463" y="2192338"/>
          <p14:tracePt t="36059" x="3124200" y="2159000"/>
          <p14:tracePt t="36067" x="3048000" y="2141538"/>
          <p14:tracePt t="36076" x="2954338" y="2108200"/>
          <p14:tracePt t="36083" x="2938463" y="2065338"/>
          <p14:tracePt t="36092" x="2887663" y="2049463"/>
          <p14:tracePt t="36099" x="2827338" y="2032000"/>
          <p14:tracePt t="36109" x="2811463" y="2014538"/>
          <p14:tracePt t="36116" x="2776538" y="1998663"/>
          <p14:tracePt t="36132" x="2760663" y="1981200"/>
          <p14:tracePt t="36198" x="2760663" y="1955800"/>
          <p14:tracePt t="36246" x="2760663" y="1938338"/>
          <p14:tracePt t="36271" x="2776538" y="1922463"/>
          <p14:tracePt t="36279" x="2811463" y="1905000"/>
          <p14:tracePt t="36287" x="2844800" y="1887538"/>
          <p14:tracePt t="36295" x="2887663" y="1887538"/>
          <p14:tracePt t="36304" x="2938463" y="1871663"/>
          <p14:tracePt t="36312" x="2971800" y="1871663"/>
          <p14:tracePt t="36320" x="3014663" y="1854200"/>
          <p14:tracePt t="36328" x="3048000" y="1854200"/>
          <p14:tracePt t="36336" x="3081338" y="1854200"/>
          <p14:tracePt t="36344" x="3098800" y="1854200"/>
          <p14:tracePt t="36352" x="3124200" y="1854200"/>
          <p14:tracePt t="36369" x="3141663" y="1854200"/>
          <p14:tracePt t="36393" x="3141663" y="1871663"/>
          <p14:tracePt t="36402" x="3141663" y="1887538"/>
          <p14:tracePt t="36410" x="3141663" y="1922463"/>
          <p14:tracePt t="36418" x="3141663" y="1955800"/>
          <p14:tracePt t="36426" x="3141663" y="2032000"/>
          <p14:tracePt t="36434" x="3141663" y="2108200"/>
          <p14:tracePt t="36442" x="3141663" y="2176463"/>
          <p14:tracePt t="36450" x="3141663" y="2268538"/>
          <p14:tracePt t="36460" x="3141663" y="2362200"/>
          <p14:tracePt t="36467" x="3141663" y="2446338"/>
          <p14:tracePt t="36476" x="3141663" y="2522538"/>
          <p14:tracePt t="36483" x="3141663" y="2557463"/>
          <p14:tracePt t="36493" x="3141663" y="2616200"/>
          <p14:tracePt t="36499" x="3141663" y="2667000"/>
          <p14:tracePt t="36509" x="3141663" y="2700338"/>
          <p14:tracePt t="36516" x="3141663" y="2717800"/>
          <p14:tracePt t="36526" x="3141663" y="2743200"/>
          <p14:tracePt t="36532" x="3141663" y="2760663"/>
          <p14:tracePt t="36543" x="3141663" y="2776538"/>
          <p14:tracePt t="36564" x="3157538" y="2794000"/>
          <p14:tracePt t="36573" x="3175000" y="2811463"/>
          <p14:tracePt t="36581" x="3225800" y="2870200"/>
          <p14:tracePt t="36589" x="3268663" y="2903538"/>
          <p14:tracePt t="36597" x="3335338" y="2954338"/>
          <p14:tracePt t="36605" x="3411538" y="3030538"/>
          <p14:tracePt t="36614" x="3462338" y="3098800"/>
          <p14:tracePt t="36622" x="3538538" y="3157538"/>
          <p14:tracePt t="36630" x="3573463" y="3192463"/>
          <p14:tracePt t="36638" x="3632200" y="3251200"/>
          <p14:tracePt t="36647" x="3683000" y="3284538"/>
          <p14:tracePt t="36655" x="3716338" y="3302000"/>
          <p14:tracePt t="36663" x="3733800" y="3319463"/>
          <p14:tracePt t="36671" x="3759200" y="3335338"/>
          <p14:tracePt t="36679" x="3776663" y="3335338"/>
          <p14:tracePt t="36696" x="3792538" y="3335338"/>
          <p14:tracePt t="36769" x="3810000" y="3319463"/>
          <p14:tracePt t="36785" x="3810000" y="3302000"/>
          <p14:tracePt t="36809" x="3810000" y="3284538"/>
          <p14:tracePt t="36826" x="3827463" y="3284538"/>
          <p14:tracePt t="36892" x="3827463" y="3302000"/>
          <p14:tracePt t="36916" x="3810000" y="3302000"/>
          <p14:tracePt t="36932" x="3792538" y="3302000"/>
          <p14:tracePt t="36943" x="3776663" y="3302000"/>
          <p14:tracePt t="36948" x="3759200" y="3302000"/>
          <p14:tracePt t="36959" x="3716338" y="3268663"/>
          <p14:tracePt t="36965" x="3665538" y="3225800"/>
          <p14:tracePt t="36973" x="3589338" y="3157538"/>
          <p14:tracePt t="36981" x="3522663" y="3098800"/>
          <p14:tracePt t="36989" x="3446463" y="3014663"/>
          <p14:tracePt t="36997" x="3352800" y="2938463"/>
          <p14:tracePt t="37005" x="3268663" y="2870200"/>
          <p14:tracePt t="37014" x="3192463" y="2776538"/>
          <p14:tracePt t="37022" x="3175000" y="2760663"/>
          <p14:tracePt t="37030" x="3124200" y="2700338"/>
          <p14:tracePt t="37038" x="3081338" y="2667000"/>
          <p14:tracePt t="37046" x="3065463" y="2633663"/>
          <p14:tracePt t="37054" x="3048000" y="2616200"/>
          <p14:tracePt t="37063" x="3030538" y="2590800"/>
          <p14:tracePt t="37095" x="3030538" y="2573338"/>
          <p14:tracePt t="37103" x="3030538" y="2557463"/>
          <p14:tracePt t="37111" x="3030538" y="2540000"/>
          <p14:tracePt t="37120" x="3030538" y="2506663"/>
          <p14:tracePt t="37128" x="3065463" y="2446338"/>
          <p14:tracePt t="37136" x="3081338" y="2379663"/>
          <p14:tracePt t="37144" x="3098800" y="2362200"/>
          <p14:tracePt t="37152" x="3141663" y="2286000"/>
          <p14:tracePt t="37161" x="3157538" y="2252663"/>
          <p14:tracePt t="37169" x="3175000" y="2209800"/>
          <p14:tracePt t="37177" x="3192463" y="2192338"/>
          <p14:tracePt t="37185" x="3208338" y="2176463"/>
          <p14:tracePt t="37193" x="3208338" y="2159000"/>
          <p14:tracePt t="37217" x="3225800" y="2159000"/>
          <p14:tracePt t="37299" x="3225800" y="2176463"/>
          <p14:tracePt t="37310" x="3225800" y="2192338"/>
          <p14:tracePt t="37327" x="3225800" y="2209800"/>
          <p14:tracePt t="37332" x="3225800" y="2235200"/>
          <p14:tracePt t="37343" x="3225800" y="2268538"/>
          <p14:tracePt t="37348" x="3251200" y="2303463"/>
          <p14:tracePt t="37356" x="3251200" y="2336800"/>
          <p14:tracePt t="37365" x="3251200" y="2379663"/>
          <p14:tracePt t="37373" x="3268663" y="2430463"/>
          <p14:tracePt t="37381" x="3284538" y="2489200"/>
          <p14:tracePt t="37389" x="3319463" y="2557463"/>
          <p14:tracePt t="37397" x="3335338" y="2633663"/>
          <p14:tracePt t="37406" x="3378200" y="2684463"/>
          <p14:tracePt t="37414" x="3411538" y="2760663"/>
          <p14:tracePt t="37421" x="3446463" y="2827338"/>
          <p14:tracePt t="37430" x="3505200" y="2903538"/>
          <p14:tracePt t="37438" x="3556000" y="2954338"/>
          <p14:tracePt t="37446" x="3606800" y="3014663"/>
          <p14:tracePt t="37454" x="3665538" y="3065463"/>
          <p14:tracePt t="37463" x="3700463" y="3081338"/>
          <p14:tracePt t="37471" x="3733800" y="3124200"/>
          <p14:tracePt t="37479" x="3776663" y="3141663"/>
          <p14:tracePt t="37487" x="3810000" y="3141663"/>
          <p14:tracePt t="37495" x="3827463" y="3157538"/>
          <p14:tracePt t="37503" x="3843338" y="3157538"/>
          <p14:tracePt t="37512" x="3860800" y="3175000"/>
          <p14:tracePt t="37528" x="3886200" y="3175000"/>
          <p14:tracePt t="37561" x="3903663" y="3175000"/>
          <p14:tracePt t="37568" x="3903663" y="3157538"/>
          <p14:tracePt t="37593" x="3919538" y="3157538"/>
          <p14:tracePt t="37601" x="3937000" y="3157538"/>
          <p14:tracePt t="37609" x="3954463" y="3157538"/>
          <p14:tracePt t="37618" x="3970338" y="3157538"/>
          <p14:tracePt t="37626" x="3987800" y="3157538"/>
          <p14:tracePt t="37634" x="4046538" y="3157538"/>
          <p14:tracePt t="38255" x="4013200" y="3157538"/>
          <p14:tracePt t="38263" x="3954463" y="3141663"/>
          <p14:tracePt t="38271" x="3886200" y="3098800"/>
          <p14:tracePt t="38279" x="3827463" y="3065463"/>
          <p14:tracePt t="38287" x="3776663" y="3030538"/>
          <p14:tracePt t="38295" x="3733800" y="3014663"/>
          <p14:tracePt t="38303" x="3716338" y="2971800"/>
          <p14:tracePt t="38312" x="3683000" y="2938463"/>
          <p14:tracePt t="38319" x="3632200" y="2903538"/>
          <p14:tracePt t="38328" x="3573463" y="2827338"/>
          <p14:tracePt t="38336" x="3522663" y="2760663"/>
          <p14:tracePt t="38344" x="3479800" y="2684463"/>
          <p14:tracePt t="38352" x="3429000" y="2616200"/>
          <p14:tracePt t="38360" x="3378200" y="2540000"/>
          <p14:tracePt t="38369" x="3319463" y="2463800"/>
          <p14:tracePt t="38377" x="3268663" y="2395538"/>
          <p14:tracePt t="38385" x="3208338" y="2319338"/>
          <p14:tracePt t="38393" x="3175000" y="2252663"/>
          <p14:tracePt t="38401" x="3157538" y="2209800"/>
          <p14:tracePt t="38410" x="3124200" y="2159000"/>
          <p14:tracePt t="38417" x="3098800" y="2125663"/>
          <p14:tracePt t="38427" x="3081338" y="2108200"/>
          <p14:tracePt t="38434" x="3081338" y="2065338"/>
          <p14:tracePt t="38442" x="3081338" y="2049463"/>
          <p14:tracePt t="38450" x="3081338" y="2032000"/>
          <p14:tracePt t="38459" x="3081338" y="2014538"/>
          <p14:tracePt t="38466" x="3081338" y="1998663"/>
          <p14:tracePt t="38475" x="3081338" y="1981200"/>
          <p14:tracePt t="38483" x="3098800" y="1955800"/>
          <p14:tracePt t="38493" x="3141663" y="1938338"/>
          <p14:tracePt t="38499" x="3192463" y="1922463"/>
          <p14:tracePt t="38509" x="3268663" y="1887538"/>
          <p14:tracePt t="38515" x="3302000" y="1887538"/>
          <p14:tracePt t="38527" x="3335338" y="1887538"/>
          <p14:tracePt t="38532" x="3378200" y="1871663"/>
          <p14:tracePt t="38543" x="3395663" y="1871663"/>
          <p14:tracePt t="38548" x="3411538" y="1871663"/>
          <p14:tracePt t="38556" x="3429000" y="1871663"/>
          <p14:tracePt t="38589" x="3429000" y="1887538"/>
          <p14:tracePt t="38597" x="3429000" y="1938338"/>
          <p14:tracePt t="38606" x="3378200" y="2032000"/>
          <p14:tracePt t="38614" x="3319463" y="2176463"/>
          <p14:tracePt t="38622" x="3268663" y="2303463"/>
          <p14:tracePt t="38630" x="3251200" y="2395538"/>
          <p14:tracePt t="38638" x="3192463" y="2522538"/>
          <p14:tracePt t="38646" x="3157538" y="2649538"/>
          <p14:tracePt t="38654" x="3157538" y="2700338"/>
          <p14:tracePt t="38663" x="3157538" y="2794000"/>
          <p14:tracePt t="38671" x="3157538" y="2887663"/>
          <p14:tracePt t="38679" x="3157538" y="2971800"/>
          <p14:tracePt t="38687" x="3157538" y="3030538"/>
          <p14:tracePt t="38695" x="3192463" y="3065463"/>
          <p14:tracePt t="38704" x="3251200" y="3098800"/>
          <p14:tracePt t="38712" x="3302000" y="3141663"/>
          <p14:tracePt t="38719" x="3395663" y="3157538"/>
          <p14:tracePt t="38728" x="3479800" y="3192463"/>
          <p14:tracePt t="38736" x="3573463" y="3192463"/>
          <p14:tracePt t="38744" x="3665538" y="3208338"/>
          <p14:tracePt t="38752" x="3759200" y="3208338"/>
          <p14:tracePt t="38760" x="3843338" y="3208338"/>
          <p14:tracePt t="38769" x="3937000" y="3208338"/>
          <p14:tracePt t="38777" x="3970338" y="3208338"/>
          <p14:tracePt t="38785" x="4046538" y="3208338"/>
          <p14:tracePt t="38793" x="4081463" y="3208338"/>
          <p14:tracePt t="38802" x="4097338" y="3192463"/>
          <p14:tracePt t="38809" x="4140200" y="3192463"/>
          <p14:tracePt t="38817" x="4157663" y="3192463"/>
          <p14:tracePt t="38850" x="4173538" y="3192463"/>
          <p14:tracePt t="38883" x="4191000" y="3225800"/>
          <p14:tracePt t="39699" x="4208463" y="3268663"/>
          <p14:tracePt t="39710" x="4267200" y="3319463"/>
          <p14:tracePt t="39716" x="4284663" y="3395663"/>
          <p14:tracePt t="39725" x="4335463" y="3446463"/>
          <p14:tracePt t="39732" x="4368800" y="3522663"/>
          <p14:tracePt t="39743" x="4394200" y="3573463"/>
          <p14:tracePt t="39748" x="4445000" y="3683000"/>
          <p14:tracePt t="39756" x="4495800" y="3810000"/>
          <p14:tracePt t="39764" x="4538663" y="3903663"/>
          <p14:tracePt t="39772" x="4554538" y="3937000"/>
          <p14:tracePt t="39781" x="4572000" y="3987800"/>
          <p14:tracePt t="39789" x="4589463" y="4046538"/>
          <p14:tracePt t="39797" x="4589463" y="4064000"/>
          <p14:tracePt t="39805" x="4605338" y="4097338"/>
          <p14:tracePt t="39822" x="4605338" y="4114800"/>
          <p14:tracePt t="39846" x="4605338" y="4140200"/>
          <p14:tracePt t="39879" x="4605338" y="4157663"/>
          <p14:tracePt t="39886" x="4589463" y="4157663"/>
          <p14:tracePt t="39895" x="4572000" y="4157663"/>
          <p14:tracePt t="39903" x="4572000" y="4173538"/>
          <p14:tracePt t="39911" x="4554538" y="4173538"/>
          <p14:tracePt t="39920" x="4538663" y="4173538"/>
          <p14:tracePt t="39928" x="4521200" y="4191000"/>
          <p14:tracePt t="39952" x="4495800" y="4191000"/>
          <p14:tracePt t="39977" x="4495800" y="4208463"/>
          <p14:tracePt t="40092" x="4521200" y="4208463"/>
          <p14:tracePt t="40110" x="4521200" y="4191000"/>
          <p14:tracePt t="40115" x="4538663" y="4191000"/>
          <p14:tracePt t="40127" x="4554538" y="4173538"/>
          <p14:tracePt t="40131" x="4554538" y="4157663"/>
          <p14:tracePt t="40143" x="4572000" y="4140200"/>
          <p14:tracePt t="40148" x="4572000" y="4114800"/>
          <p14:tracePt t="40156" x="4589463" y="4081463"/>
          <p14:tracePt t="40165" x="4589463" y="4064000"/>
          <p14:tracePt t="40173" x="4589463" y="4046538"/>
          <p14:tracePt t="40181" x="4605338" y="4030663"/>
          <p14:tracePt t="40188" x="4605338" y="4013200"/>
          <p14:tracePt t="40197" x="4605338" y="3987800"/>
          <p14:tracePt t="40205" x="4605338" y="3970338"/>
          <p14:tracePt t="40213" x="4605338" y="3954463"/>
          <p14:tracePt t="40222" x="4605338" y="3937000"/>
          <p14:tracePt t="40230" x="4605338" y="3903663"/>
          <p14:tracePt t="40238" x="4605338" y="3843338"/>
          <p14:tracePt t="40246" x="4572000" y="3792538"/>
          <p14:tracePt t="40254" x="4538663" y="3733800"/>
          <p14:tracePt t="40262" x="4521200" y="3665538"/>
          <p14:tracePt t="40271" x="4478338" y="3632200"/>
          <p14:tracePt t="40278" x="4462463" y="3573463"/>
          <p14:tracePt t="40287" x="4427538" y="3522663"/>
          <p14:tracePt t="40295" x="4411663" y="3505200"/>
          <p14:tracePt t="40303" x="4394200" y="3462338"/>
          <p14:tracePt t="40311" x="4368800" y="3446463"/>
          <p14:tracePt t="40328" x="4351338" y="3446463"/>
          <p14:tracePt t="40352" x="4335463" y="3446463"/>
          <p14:tracePt t="40483" x="4335463" y="3462338"/>
          <p14:tracePt t="40736" x="4335463" y="3479800"/>
          <p14:tracePt t="40744" x="4318000" y="3522663"/>
          <p14:tracePt t="40752" x="4300538" y="3556000"/>
          <p14:tracePt t="40760" x="4241800" y="3589338"/>
          <p14:tracePt t="40768" x="4208463" y="3649663"/>
          <p14:tracePt t="40777" x="4173538" y="3700463"/>
          <p14:tracePt t="40784" x="4114800" y="3759200"/>
          <p14:tracePt t="40793" x="4064000" y="3810000"/>
          <p14:tracePt t="40801" x="4030663" y="3843338"/>
          <p14:tracePt t="40810" x="3970338" y="3903663"/>
          <p14:tracePt t="40817" x="3919538" y="3937000"/>
          <p14:tracePt t="40826" x="3860800" y="3970338"/>
          <p14:tracePt t="40834" x="3827463" y="3987800"/>
          <p14:tracePt t="40842" x="3792538" y="4013200"/>
          <p14:tracePt t="40850" x="3733800" y="4030663"/>
          <p14:tracePt t="40860" x="3700463" y="4046538"/>
          <p14:tracePt t="40866" x="3632200" y="4064000"/>
          <p14:tracePt t="40877" x="3573463" y="4081463"/>
          <p14:tracePt t="40882" x="3522663" y="4097338"/>
          <p14:tracePt t="40892" x="3462338" y="4114800"/>
          <p14:tracePt t="40899" x="3411538" y="4140200"/>
          <p14:tracePt t="40909" x="3378200" y="4140200"/>
          <p14:tracePt t="40915" x="3319463" y="4157663"/>
          <p14:tracePt t="40926" x="3284538" y="4173538"/>
          <p14:tracePt t="40932" x="3251200" y="4173538"/>
          <p14:tracePt t="40943" x="3208338" y="4191000"/>
          <p14:tracePt t="40948" x="3175000" y="4191000"/>
          <p14:tracePt t="40956" x="3157538" y="4191000"/>
          <p14:tracePt t="40964" x="3141663" y="4208463"/>
          <p14:tracePt t="40972" x="3124200" y="4208463"/>
          <p14:tracePt t="40981" x="3098800" y="4208463"/>
          <p14:tracePt t="40988" x="3098800" y="4224338"/>
          <p14:tracePt t="40997" x="3081338" y="4224338"/>
          <p14:tracePt t="41005" x="3065463" y="4224338"/>
          <p14:tracePt t="41013" x="3048000" y="4224338"/>
          <p14:tracePt t="41021" x="3048000" y="4241800"/>
          <p14:tracePt t="41030" x="3030538" y="4241800"/>
          <p14:tracePt t="41038" x="3014663" y="4241800"/>
          <p14:tracePt t="41046" x="2997200" y="4267200"/>
          <p14:tracePt t="41062" x="2971800" y="4267200"/>
          <p14:tracePt t="41070" x="2971800" y="4284663"/>
          <p14:tracePt t="41079" x="2954338" y="4300538"/>
          <p14:tracePt t="41086" x="2938463" y="4318000"/>
          <p14:tracePt t="41095" x="2921000" y="4351338"/>
          <p14:tracePt t="41103" x="2921000" y="4368800"/>
          <p14:tracePt t="41111" x="2903538" y="4394200"/>
          <p14:tracePt t="41119" x="2903538" y="4411663"/>
          <p14:tracePt t="41128" x="2903538" y="4427538"/>
          <p14:tracePt t="41135" x="2887663" y="4462463"/>
          <p14:tracePt t="41144" x="2887663" y="4478338"/>
          <p14:tracePt t="41152" x="2887663" y="4495800"/>
          <p14:tracePt t="41160" x="2887663" y="4521200"/>
          <p14:tracePt t="41168" x="2887663" y="4538663"/>
          <p14:tracePt t="41176" x="2887663" y="4554538"/>
          <p14:tracePt t="41184" x="2903538" y="4572000"/>
          <p14:tracePt t="41193" x="2921000" y="4589463"/>
          <p14:tracePt t="41201" x="2938463" y="4622800"/>
          <p14:tracePt t="41210" x="2971800" y="4648200"/>
          <p14:tracePt t="41217" x="3014663" y="4681538"/>
          <p14:tracePt t="41226" x="3030538" y="4699000"/>
          <p14:tracePt t="41234" x="3065463" y="4716463"/>
          <p14:tracePt t="41243" x="3098800" y="4732338"/>
          <p14:tracePt t="41250" x="3141663" y="4749800"/>
          <p14:tracePt t="41259" x="3175000" y="4749800"/>
          <p14:tracePt t="41266" x="3208338" y="4775200"/>
          <p14:tracePt t="41276" x="3225800" y="4775200"/>
          <p14:tracePt t="41282" x="3251200" y="4775200"/>
          <p14:tracePt t="41292" x="3268663" y="4792663"/>
          <p14:tracePt t="41299" x="3284538" y="4792663"/>
          <p14:tracePt t="41326" x="3302000" y="4792663"/>
          <p14:tracePt t="41381" x="3319463" y="4792663"/>
          <p14:tracePt t="41650" x="3319463" y="4808538"/>
          <p14:tracePt t="41660" x="3319463" y="4843463"/>
          <p14:tracePt t="41666" x="3319463" y="4876800"/>
          <p14:tracePt t="41676" x="3335338" y="4919663"/>
          <p14:tracePt t="41683" x="3335338" y="4970463"/>
          <p14:tracePt t="41693" x="3352800" y="4986338"/>
          <p14:tracePt t="41699" x="3378200" y="5029200"/>
          <p14:tracePt t="41710" x="3395663" y="5062538"/>
          <p14:tracePt t="41715" x="3395663" y="5080000"/>
          <p14:tracePt t="41726" x="3395663" y="5097463"/>
          <p14:tracePt t="41731" x="3395663" y="5113338"/>
          <p14:tracePt t="41740" x="3411538" y="5113338"/>
          <p14:tracePt t="41797" x="3429000" y="5113338"/>
          <p14:tracePt t="42540" x="3429000" y="5097463"/>
          <p14:tracePt t="42548" x="3429000" y="5046663"/>
          <p14:tracePt t="42556" x="3429000" y="4986338"/>
          <p14:tracePt t="42564" x="3429000" y="4876800"/>
          <p14:tracePt t="42572" x="3429000" y="4775200"/>
          <p14:tracePt t="42581" x="3429000" y="4622800"/>
          <p14:tracePt t="42588" x="3462338" y="4521200"/>
          <p14:tracePt t="42597" x="3505200" y="4368800"/>
          <p14:tracePt t="42605" x="3538538" y="4267200"/>
          <p14:tracePt t="42613" x="3556000" y="4224338"/>
          <p14:tracePt t="42622" x="3573463" y="4140200"/>
          <p14:tracePt t="42629" x="3606800" y="4081463"/>
          <p14:tracePt t="42638" x="3632200" y="4046538"/>
          <p14:tracePt t="42645" x="3649663" y="4030663"/>
          <p14:tracePt t="42654" x="3649663" y="4013200"/>
          <p14:tracePt t="42662" x="3649663" y="3987800"/>
          <p14:tracePt t="42678" x="3649663" y="3970338"/>
          <p14:tracePt t="42849" x="3649663" y="3987800"/>
          <p14:tracePt t="42931" x="3632200" y="3987800"/>
          <p14:tracePt t="42940" x="3606800" y="3987800"/>
          <p14:tracePt t="42948" x="3589338" y="3987800"/>
          <p14:tracePt t="43201" x="3589338" y="3937000"/>
          <p14:tracePt t="43209" x="3589338" y="3886200"/>
          <p14:tracePt t="43217" x="3589338" y="3843338"/>
          <p14:tracePt t="43227" x="3606800" y="3827463"/>
          <p14:tracePt t="43233" x="3632200" y="3792538"/>
          <p14:tracePt t="43242" x="3649663" y="3776663"/>
          <p14:tracePt t="43250" x="3700463" y="3716338"/>
          <p14:tracePt t="43259" x="3733800" y="3700463"/>
          <p14:tracePt t="43266" x="3792538" y="3683000"/>
          <p14:tracePt t="43276" x="3843338" y="3683000"/>
          <p14:tracePt t="43282" x="3919538" y="3683000"/>
          <p14:tracePt t="43293" x="3970338" y="3683000"/>
          <p14:tracePt t="43298" x="4064000" y="3683000"/>
          <p14:tracePt t="43310" x="4114800" y="3683000"/>
          <p14:tracePt t="43315" x="4157663" y="3683000"/>
          <p14:tracePt t="43326" x="4208463" y="3683000"/>
          <p14:tracePt t="43331" x="4267200" y="3683000"/>
          <p14:tracePt t="43340" x="4284663" y="3700463"/>
          <p14:tracePt t="43348" x="4318000" y="3700463"/>
          <p14:tracePt t="43356" x="4335463" y="3700463"/>
          <p14:tracePt t="43364" x="4335463" y="3716338"/>
          <p14:tracePt t="43372" x="4351338" y="3716338"/>
          <p14:tracePt t="43405" x="4351338" y="3733800"/>
          <p14:tracePt t="43421" x="4335463" y="3759200"/>
          <p14:tracePt t="43429" x="4300538" y="3776663"/>
          <p14:tracePt t="43437" x="4284663" y="3792538"/>
          <p14:tracePt t="43446" x="4267200" y="3792538"/>
          <p14:tracePt t="43454" x="4224338" y="3827463"/>
          <p14:tracePt t="43462" x="4157663" y="3843338"/>
          <p14:tracePt t="43470" x="4097338" y="3860800"/>
          <p14:tracePt t="43478" x="4046538" y="3886200"/>
          <p14:tracePt t="43486" x="3970338" y="3886200"/>
          <p14:tracePt t="43495" x="3903663" y="3903663"/>
          <p14:tracePt t="43503" x="3843338" y="3919538"/>
          <p14:tracePt t="43511" x="3759200" y="3919538"/>
          <p14:tracePt t="43519" x="3700463" y="3937000"/>
          <p14:tracePt t="43528" x="3649663" y="3937000"/>
          <p14:tracePt t="43536" x="3589338" y="3954463"/>
          <p14:tracePt t="43544" x="3556000" y="3954463"/>
          <p14:tracePt t="43552" x="3505200" y="3954463"/>
          <p14:tracePt t="43560" x="3479800" y="3954463"/>
          <p14:tracePt t="43568" x="3446463" y="3954463"/>
          <p14:tracePt t="43576" x="3411538" y="3970338"/>
          <p14:tracePt t="43584" x="3395663" y="3970338"/>
          <p14:tracePt t="43593" x="3378200" y="3987800"/>
          <p14:tracePt t="43862" x="3378200" y="4030663"/>
          <p14:tracePt t="43870" x="3378200" y="4097338"/>
          <p14:tracePt t="43879" x="3395663" y="4173538"/>
          <p14:tracePt t="43886" x="3411538" y="4224338"/>
          <p14:tracePt t="43895" x="3411538" y="4284663"/>
          <p14:tracePt t="43902" x="3446463" y="4335463"/>
          <p14:tracePt t="43911" x="3462338" y="4427538"/>
          <p14:tracePt t="43919" x="3462338" y="4478338"/>
          <p14:tracePt t="43927" x="3479800" y="4538663"/>
          <p14:tracePt t="43935" x="3505200" y="4572000"/>
          <p14:tracePt t="43944" x="3505200" y="4622800"/>
          <p14:tracePt t="43951" x="3505200" y="4665663"/>
          <p14:tracePt t="43960" x="3522663" y="4699000"/>
          <p14:tracePt t="43968" x="3522663" y="4716463"/>
          <p14:tracePt t="43976" x="3538538" y="4732338"/>
          <p14:tracePt t="43984" x="3538538" y="4749800"/>
          <p14:tracePt t="43993" x="3538538" y="4775200"/>
          <p14:tracePt t="44010" x="3538538" y="4792663"/>
          <p14:tracePt t="44026" x="3538538" y="4808538"/>
          <p14:tracePt t="44043" x="3538538" y="4826000"/>
          <p14:tracePt t="44059" x="3522663" y="4843463"/>
          <p14:tracePt t="44076" x="3505200" y="4843463"/>
          <p14:tracePt t="44082" x="3479800" y="4859338"/>
          <p14:tracePt t="44099" x="3446463" y="4859338"/>
          <p14:tracePt t="44109" x="3411538" y="4876800"/>
          <p14:tracePt t="44115" x="3352800" y="4876800"/>
          <p14:tracePt t="44126" x="3302000" y="4876800"/>
          <p14:tracePt t="44131" x="3251200" y="4876800"/>
          <p14:tracePt t="44139" x="3175000" y="4876800"/>
          <p14:tracePt t="44148" x="3081338" y="4859338"/>
          <p14:tracePt t="44156" x="3048000" y="4843463"/>
          <p14:tracePt t="44164" x="2971800" y="4826000"/>
          <p14:tracePt t="44172" x="2921000" y="4826000"/>
          <p14:tracePt t="44180" x="2887663" y="4808538"/>
          <p14:tracePt t="44189" x="2844800" y="4792663"/>
          <p14:tracePt t="44197" x="2827338" y="4792663"/>
          <p14:tracePt t="44204" x="2811463" y="4792663"/>
          <p14:tracePt t="44213" x="2794000" y="4792663"/>
          <p14:tracePt t="44229" x="2776538" y="4792663"/>
          <p14:tracePt t="44826" x="2776538" y="4775200"/>
          <p14:tracePt t="44833" x="2776538" y="4749800"/>
          <p14:tracePt t="44843" x="2776538" y="4716463"/>
          <p14:tracePt t="44849" x="2776538" y="4681538"/>
          <p14:tracePt t="44860" x="2776538" y="4648200"/>
          <p14:tracePt t="44866" x="2776538" y="4605338"/>
          <p14:tracePt t="44877" x="2776538" y="4572000"/>
          <p14:tracePt t="44882" x="2776538" y="4538663"/>
          <p14:tracePt t="44893" x="2794000" y="4462463"/>
          <p14:tracePt t="44898" x="2827338" y="4411663"/>
          <p14:tracePt t="44910" x="2903538" y="4351338"/>
          <p14:tracePt t="44915" x="2954338" y="4300538"/>
          <p14:tracePt t="44923" x="3030538" y="4267200"/>
          <p14:tracePt t="44931" x="3065463" y="4241800"/>
          <p14:tracePt t="44943" x="3098800" y="4208463"/>
          <p14:tracePt t="44948" x="3157538" y="4191000"/>
          <p14:tracePt t="44956" x="3175000" y="4191000"/>
          <p14:tracePt t="44964" x="3208338" y="4173538"/>
          <p14:tracePt t="44972" x="3225800" y="4173538"/>
          <p14:tracePt t="44988" x="3251200" y="4173538"/>
          <p14:tracePt t="45078" x="3225800" y="4173538"/>
          <p14:tracePt t="45086" x="3192463" y="4173538"/>
          <p14:tracePt t="45095" x="3157538" y="4173538"/>
          <p14:tracePt t="45103" x="3098800" y="4173538"/>
          <p14:tracePt t="45111" x="3030538" y="4173538"/>
          <p14:tracePt t="45119" x="2887663" y="4173538"/>
          <p14:tracePt t="45388" x="2921000" y="4173538"/>
          <p14:tracePt t="45396" x="2938463" y="4173538"/>
          <p14:tracePt t="45405" x="2971800" y="4173538"/>
          <p14:tracePt t="45413" x="3014663" y="4191000"/>
          <p14:tracePt t="45421" x="3030538" y="4208463"/>
          <p14:tracePt t="45429" x="3065463" y="4208463"/>
          <p14:tracePt t="45437" x="3081338" y="4224338"/>
          <p14:tracePt t="45445" x="3098800" y="4224338"/>
          <p14:tracePt t="45454" x="3124200" y="4241800"/>
          <p14:tracePt t="45462" x="3141663" y="4241800"/>
          <p14:tracePt t="45478" x="3141663" y="4267200"/>
          <p14:tracePt t="45494" x="3157538" y="4267200"/>
          <p14:tracePt t="45543" x="3141663" y="4267200"/>
          <p14:tracePt t="45560" x="3098800" y="4267200"/>
          <p14:tracePt t="45568" x="3065463" y="4267200"/>
          <p14:tracePt t="45576" x="3048000" y="4267200"/>
          <p14:tracePt t="45584" x="2997200" y="4267200"/>
          <p14:tracePt t="45593" x="2954338" y="4267200"/>
          <p14:tracePt t="45600" x="2903538" y="4267200"/>
          <p14:tracePt t="45609" x="2827338" y="4267200"/>
          <p14:tracePt t="45617" x="2776538" y="4267200"/>
          <p14:tracePt t="45626" x="2743200" y="4267200"/>
          <p14:tracePt t="45634" x="2684463" y="4267200"/>
          <p14:tracePt t="45643" x="2633663" y="4267200"/>
          <p14:tracePt t="45649" x="2590800" y="4267200"/>
          <p14:tracePt t="45660" x="2557463" y="4267200"/>
          <p14:tracePt t="45666" x="2522538" y="4267200"/>
          <p14:tracePt t="45676" x="2489200" y="4267200"/>
          <p14:tracePt t="45682" x="2446338" y="4267200"/>
          <p14:tracePt t="45693" x="2430463" y="4267200"/>
          <p14:tracePt t="45698" x="2395538" y="4284663"/>
          <p14:tracePt t="45709" x="2379663" y="4284663"/>
          <p14:tracePt t="45715" x="2336800" y="4284663"/>
          <p14:tracePt t="45726" x="2303463" y="4300538"/>
          <p14:tracePt t="45731" x="2252663" y="4300538"/>
          <p14:tracePt t="45739" x="2235200" y="4300538"/>
          <p14:tracePt t="45747" x="2192338" y="4300538"/>
          <p14:tracePt t="45756" x="2141538" y="4318000"/>
          <p14:tracePt t="45764" x="2108200" y="4318000"/>
          <p14:tracePt t="45772" x="2082800" y="4318000"/>
          <p14:tracePt t="45780" x="2049463" y="4318000"/>
          <p14:tracePt t="45788" x="2014538" y="4318000"/>
          <p14:tracePt t="45796" x="1998663" y="4318000"/>
          <p14:tracePt t="45805" x="1998663" y="4335463"/>
          <p14:tracePt t="45813" x="1981200" y="4335463"/>
          <p14:tracePt t="45821" x="1955800" y="4335463"/>
          <p14:tracePt t="46099" x="1981200" y="4335463"/>
          <p14:tracePt t="46109" x="2032000" y="4335463"/>
          <p14:tracePt t="46115" x="2125663" y="4368800"/>
          <p14:tracePt t="46123" x="2252663" y="4411663"/>
          <p14:tracePt t="46131" x="2379663" y="4462463"/>
          <p14:tracePt t="46139" x="2463800" y="4478338"/>
          <p14:tracePt t="46147" x="2590800" y="4538663"/>
          <p14:tracePt t="46156" x="2760663" y="4572000"/>
          <p14:tracePt t="46164" x="2903538" y="4605338"/>
          <p14:tracePt t="46172" x="3030538" y="4622800"/>
          <p14:tracePt t="46180" x="3141663" y="4648200"/>
          <p14:tracePt t="46188" x="3157538" y="4648200"/>
          <p14:tracePt t="46196" x="3225800" y="4665663"/>
          <p14:tracePt t="46204" x="3284538" y="4665663"/>
          <p14:tracePt t="46213" x="3319463" y="4665663"/>
          <p14:tracePt t="46221" x="3335338" y="4665663"/>
          <p14:tracePt t="46229" x="3352800" y="4665663"/>
          <p14:tracePt t="46572" x="3378200" y="4665663"/>
          <p14:tracePt t="46580" x="3411538" y="4665663"/>
          <p14:tracePt t="46589" x="3462338" y="4665663"/>
          <p14:tracePt t="46597" x="3522663" y="4665663"/>
          <p14:tracePt t="46604" x="3556000" y="4665663"/>
          <p14:tracePt t="46613" x="3589338" y="4648200"/>
          <p14:tracePt t="46621" x="3649663" y="4648200"/>
          <p14:tracePt t="46629" x="3683000" y="4648200"/>
          <p14:tracePt t="46637" x="3700463" y="4648200"/>
          <p14:tracePt t="46646" x="3716338" y="4622800"/>
          <p14:tracePt t="46670" x="3733800" y="4622800"/>
          <p14:tracePt t="46719" x="3716338" y="4605338"/>
          <p14:tracePt t="46727" x="3683000" y="4605338"/>
          <p14:tracePt t="46735" x="3649663" y="4589463"/>
          <p14:tracePt t="46743" x="3606800" y="4572000"/>
          <p14:tracePt t="46751" x="3589338" y="4554538"/>
          <p14:tracePt t="46760" x="3556000" y="4538663"/>
          <p14:tracePt t="46768" x="3522663" y="4521200"/>
          <p14:tracePt t="46776" x="3479800" y="4521200"/>
          <p14:tracePt t="46784" x="3429000" y="4478338"/>
          <p14:tracePt t="46793" x="3395663" y="4478338"/>
          <p14:tracePt t="46801" x="3352800" y="4462463"/>
          <p14:tracePt t="46809" x="3302000" y="4445000"/>
          <p14:tracePt t="46817" x="3284538" y="4445000"/>
          <p14:tracePt t="46827" x="3225800" y="4445000"/>
          <p14:tracePt t="46833" x="3192463" y="4427538"/>
          <p14:tracePt t="46842" x="3157538" y="4427538"/>
          <p14:tracePt t="46849" x="3098800" y="4411663"/>
          <p14:tracePt t="46859" x="3065463" y="4411663"/>
          <p14:tracePt t="46866" x="3014663" y="4411663"/>
          <p14:tracePt t="46877" x="2997200" y="4411663"/>
          <p14:tracePt t="46882" x="2938463" y="4411663"/>
          <p14:tracePt t="46893" x="2903538" y="4411663"/>
          <p14:tracePt t="46898" x="2887663" y="4411663"/>
          <p14:tracePt t="47143" x="2954338" y="4411663"/>
          <p14:tracePt t="47151" x="3065463" y="4411663"/>
          <p14:tracePt t="47160" x="3141663" y="4411663"/>
          <p14:tracePt t="47168" x="3251200" y="4411663"/>
          <p14:tracePt t="47177" x="3284538" y="4411663"/>
          <p14:tracePt t="47184" x="3378200" y="4411663"/>
          <p14:tracePt t="47192" x="3429000" y="4411663"/>
          <p14:tracePt t="47201" x="3479800" y="4411663"/>
          <p14:tracePt t="47210" x="3522663" y="4411663"/>
          <p14:tracePt t="47216" x="3556000" y="4411663"/>
          <p14:tracePt t="47233" x="3573463" y="4411663"/>
          <p14:tracePt t="47249" x="3589338" y="4411663"/>
          <p14:tracePt t="47756" x="3589338" y="4394200"/>
          <p14:tracePt t="47764" x="3573463" y="4368800"/>
          <p14:tracePt t="47772" x="3556000" y="4351338"/>
          <p14:tracePt t="47780" x="3538538" y="4335463"/>
          <p14:tracePt t="47788" x="3505200" y="4318000"/>
          <p14:tracePt t="47796" x="3479800" y="4300538"/>
          <p14:tracePt t="47804" x="3462338" y="4284663"/>
          <p14:tracePt t="47813" x="3446463" y="4284663"/>
          <p14:tracePt t="47820" x="3411538" y="4241800"/>
          <p14:tracePt t="47829" x="3395663" y="4241800"/>
          <p14:tracePt t="47837" x="3352800" y="4224338"/>
          <p14:tracePt t="47845" x="3302000" y="4224338"/>
          <p14:tracePt t="47854" x="3251200" y="4208463"/>
          <p14:tracePt t="47861" x="3225800" y="4208463"/>
          <p14:tracePt t="47870" x="3192463" y="4208463"/>
          <p14:tracePt t="47878" x="3157538" y="4208463"/>
          <p14:tracePt t="47886" x="3124200" y="4208463"/>
          <p14:tracePt t="47894" x="3098800" y="4208463"/>
          <p14:tracePt t="47902" x="3081338" y="4208463"/>
          <p14:tracePt t="47911" x="3065463" y="4208463"/>
          <p14:tracePt t="47918" x="3048000" y="4208463"/>
          <p14:tracePt t="47935" x="3030538" y="4208463"/>
          <p14:tracePt t="48000" x="3065463" y="4224338"/>
          <p14:tracePt t="48010" x="3098800" y="4224338"/>
          <p14:tracePt t="48016" x="3157538" y="4267200"/>
          <p14:tracePt t="48026" x="3192463" y="4267200"/>
          <p14:tracePt t="48033" x="3251200" y="4284663"/>
          <p14:tracePt t="48043" x="3284538" y="4284663"/>
          <p14:tracePt t="48049" x="3302000" y="4284663"/>
          <p14:tracePt t="48060" x="3335338" y="4284663"/>
          <p14:tracePt t="48065" x="3352800" y="4284663"/>
          <p14:tracePt t="48076" x="3378200" y="4284663"/>
          <p14:tracePt t="48093" x="3395663" y="4241800"/>
          <p14:tracePt t="48098" x="3395663" y="4224338"/>
          <p14:tracePt t="48106" x="3395663" y="4191000"/>
          <p14:tracePt t="48115" x="3352800" y="4173538"/>
          <p14:tracePt t="48123" x="3302000" y="4140200"/>
          <p14:tracePt t="48131" x="3225800" y="4114800"/>
          <p14:tracePt t="48139" x="3157538" y="4097338"/>
          <p14:tracePt t="48147" x="3081338" y="4097338"/>
          <p14:tracePt t="48156" x="3048000" y="4097338"/>
          <p14:tracePt t="48164" x="2971800" y="4097338"/>
          <p14:tracePt t="48171" x="2921000" y="4097338"/>
          <p14:tracePt t="48180" x="2887663" y="4097338"/>
          <p14:tracePt t="48188" x="2844800" y="4097338"/>
          <p14:tracePt t="48196" x="2827338" y="4097338"/>
          <p14:tracePt t="48204" x="2811463" y="4097338"/>
          <p14:tracePt t="48212" x="2811463" y="4114800"/>
          <p14:tracePt t="48245" x="2811463" y="4140200"/>
          <p14:tracePt t="48343" x="2827338" y="4140200"/>
          <p14:tracePt t="48360" x="2844800" y="4140200"/>
          <p14:tracePt t="48368" x="2870200" y="4140200"/>
          <p14:tracePt t="48376" x="2903538" y="4140200"/>
          <p14:tracePt t="48384" x="2954338" y="4140200"/>
          <p14:tracePt t="48393" x="3014663" y="4140200"/>
          <p14:tracePt t="48400" x="3081338" y="4140200"/>
          <p14:tracePt t="48410" x="3157538" y="4157663"/>
          <p14:tracePt t="48416" x="3225800" y="4173538"/>
          <p14:tracePt t="48427" x="3302000" y="4191000"/>
          <p14:tracePt t="48433" x="3335338" y="4208463"/>
          <p14:tracePt t="48443" x="3395663" y="4224338"/>
          <p14:tracePt t="48449" x="3446463" y="4241800"/>
          <p14:tracePt t="48460" x="3479800" y="4267200"/>
          <p14:tracePt t="48465" x="3522663" y="4284663"/>
          <p14:tracePt t="48475" x="3556000" y="4284663"/>
          <p14:tracePt t="48482" x="3589338" y="4284663"/>
          <p14:tracePt t="48493" x="3606800" y="4284663"/>
          <p14:tracePt t="48498" x="3632200" y="4284663"/>
          <p14:tracePt t="48509" x="3649663" y="4284663"/>
          <p14:tracePt t="48523" x="3665538" y="4267200"/>
          <p14:tracePt t="48531" x="3665538" y="4241800"/>
          <p14:tracePt t="48539" x="3683000" y="4224338"/>
          <p14:tracePt t="48547" x="3683000" y="4191000"/>
          <p14:tracePt t="48555" x="3683000" y="4173538"/>
          <p14:tracePt t="48564" x="3665538" y="4140200"/>
          <p14:tracePt t="48572" x="3649663" y="4114800"/>
          <p14:tracePt t="48580" x="3606800" y="4097338"/>
          <p14:tracePt t="48588" x="3556000" y="4064000"/>
          <p14:tracePt t="48596" x="3538538" y="4046538"/>
          <p14:tracePt t="48605" x="3479800" y="4030663"/>
          <p14:tracePt t="48613" x="3446463" y="4013200"/>
          <p14:tracePt t="48621" x="3411538" y="4013200"/>
          <p14:tracePt t="48629" x="3378200" y="4013200"/>
          <p14:tracePt t="48637" x="3335338" y="3987800"/>
          <p14:tracePt t="48645" x="3302000" y="3987800"/>
          <p14:tracePt t="48653" x="3268663" y="3987800"/>
          <p14:tracePt t="48662" x="3251200" y="3987800"/>
          <p14:tracePt t="48670" x="3208338" y="3987800"/>
          <p14:tracePt t="48678" x="3192463" y="4013200"/>
          <p14:tracePt t="48686" x="3175000" y="4030663"/>
          <p14:tracePt t="48694" x="3141663" y="4081463"/>
          <p14:tracePt t="48702" x="3141663" y="4140200"/>
          <p14:tracePt t="48711" x="3124200" y="4208463"/>
          <p14:tracePt t="48719" x="3124200" y="4284663"/>
          <p14:tracePt t="48727" x="3124200" y="4368800"/>
          <p14:tracePt t="48735" x="3124200" y="4394200"/>
          <p14:tracePt t="48743" x="3124200" y="4445000"/>
          <p14:tracePt t="48751" x="3124200" y="4495800"/>
          <p14:tracePt t="48760" x="3157538" y="4538663"/>
          <p14:tracePt t="48768" x="3175000" y="4554538"/>
          <p14:tracePt t="48776" x="3192463" y="4572000"/>
          <p14:tracePt t="48784" x="3208338" y="4572000"/>
          <p14:tracePt t="48793" x="3251200" y="4572000"/>
          <p14:tracePt t="48800" x="3268663" y="4572000"/>
          <p14:tracePt t="48809" x="3284538" y="4554538"/>
          <p14:tracePt t="48816" x="3284538" y="4521200"/>
          <p14:tracePt t="48827" x="3302000" y="4462463"/>
          <p14:tracePt t="48833" x="3302000" y="4445000"/>
          <p14:tracePt t="48843" x="3302000" y="4411663"/>
          <p14:tracePt t="48849" x="3302000" y="4368800"/>
          <p14:tracePt t="48859" x="3302000" y="4351338"/>
          <p14:tracePt t="48866" x="3302000" y="4335463"/>
          <p14:tracePt t="48877" x="3284538" y="4335463"/>
          <p14:tracePt t="48882" x="3268663" y="4318000"/>
          <p14:tracePt t="48898" x="3251200" y="4318000"/>
          <p14:tracePt t="48909" x="3225800" y="4318000"/>
          <p14:tracePt t="48914" x="3208338" y="4318000"/>
          <p14:tracePt t="48931" x="3192463" y="4318000"/>
          <p14:tracePt t="48939" x="3192463" y="4335463"/>
          <p14:tracePt t="48947" x="3192463" y="4351338"/>
          <p14:tracePt t="48964" x="3175000" y="4368800"/>
          <p14:tracePt t="48971" x="3175000" y="4394200"/>
          <p14:tracePt t="49293" x="3192463" y="4394200"/>
          <p14:tracePt t="49298" x="3225800" y="4394200"/>
          <p14:tracePt t="49310" x="3284538" y="4394200"/>
          <p14:tracePt t="49314" x="3319463" y="4394200"/>
          <p14:tracePt t="49323" x="3352800" y="4394200"/>
          <p14:tracePt t="49331" x="3395663" y="4394200"/>
          <p14:tracePt t="49339" x="3429000" y="4394200"/>
          <p14:tracePt t="49347" x="3446463" y="4394200"/>
          <p14:tracePt t="49355" x="3462338" y="4394200"/>
          <p14:tracePt t="49372" x="3479800" y="4394200"/>
          <p14:tracePt t="49421" x="3462338" y="4394200"/>
          <p14:tracePt t="49429" x="3446463" y="4394200"/>
          <p14:tracePt t="49437" x="3411538" y="4394200"/>
          <p14:tracePt t="49445" x="3395663" y="4394200"/>
          <p14:tracePt t="49454" x="3378200" y="4394200"/>
          <p14:tracePt t="49461" x="3335338" y="4394200"/>
          <p14:tracePt t="49470" x="3319463" y="4394200"/>
          <p14:tracePt t="49478" x="3302000" y="4368800"/>
          <p14:tracePt t="49486" x="3284538" y="4368800"/>
          <p14:tracePt t="49494" x="3268663" y="4368800"/>
          <p14:tracePt t="49510" x="3251200" y="4368800"/>
          <p14:tracePt t="49519" x="3225800" y="4368800"/>
          <p14:tracePt t="49527" x="3208338" y="4368800"/>
          <p14:tracePt t="49543" x="3192463" y="4351338"/>
          <p14:tracePt t="49551" x="3175000" y="4351338"/>
          <p14:tracePt t="49576" x="3157538" y="4351338"/>
          <p14:tracePt t="49600" x="3141663" y="4351338"/>
          <p14:tracePt t="49692" x="3141663" y="4335463"/>
          <p14:tracePt t="49706" x="3124200" y="4335463"/>
          <p14:tracePt t="49731" x="3124200" y="4318000"/>
          <p14:tracePt t="49739" x="3098800" y="4318000"/>
          <p14:tracePt t="49755" x="3098800" y="4300538"/>
          <p14:tracePt t="49772" x="3081338" y="4300538"/>
          <p14:tracePt t="49788" x="3081338" y="4284663"/>
          <p14:tracePt t="49797" x="3065463" y="4284663"/>
          <p14:tracePt t="49813" x="3048000" y="4267200"/>
          <p14:tracePt t="49837" x="3048000" y="4241800"/>
          <p14:tracePt t="49845" x="3030538" y="4241800"/>
          <p14:tracePt t="49886" x="3030538" y="4224338"/>
          <p14:tracePt t="49935" x="3030538" y="4208463"/>
          <p14:tracePt t="49968" x="3030538" y="4191000"/>
          <p14:tracePt t="50000" x="3030538" y="4173538"/>
          <p14:tracePt t="50017" x="3030538" y="4157663"/>
          <p14:tracePt t="50033" x="3030538" y="4140200"/>
          <p14:tracePt t="50059" x="3030538" y="4114800"/>
          <p14:tracePt t="50066" x="3030538" y="4097338"/>
          <p14:tracePt t="50077" x="3048000" y="4097338"/>
          <p14:tracePt t="50093" x="3065463" y="4081463"/>
          <p14:tracePt t="50098" x="3065463" y="4064000"/>
          <p14:tracePt t="50109" x="3081338" y="4064000"/>
          <p14:tracePt t="50114" x="3081338" y="4046538"/>
          <p14:tracePt t="50122" x="3098800" y="4046538"/>
          <p14:tracePt t="50131" x="3098800" y="4030663"/>
          <p14:tracePt t="50147" x="3124200" y="4030663"/>
          <p14:tracePt t="50155" x="3124200" y="4013200"/>
          <p14:tracePt t="50171" x="3141663" y="4013200"/>
          <p14:tracePt t="50204" x="3157538" y="3987800"/>
          <p14:tracePt t="50335" x="3175000" y="3987800"/>
          <p14:tracePt t="50352" x="3192463" y="3987800"/>
          <p14:tracePt t="50368" x="3208338" y="3987800"/>
          <p14:tracePt t="50376" x="3225800" y="3987800"/>
          <p14:tracePt t="50384" x="3251200" y="3987800"/>
          <p14:tracePt t="50393" x="3268663" y="3987800"/>
          <p14:tracePt t="50400" x="3284538" y="3987800"/>
          <p14:tracePt t="50410" x="3319463" y="3987800"/>
          <p14:tracePt t="50416" x="3335338" y="3987800"/>
          <p14:tracePt t="50426" x="3352800" y="3987800"/>
          <p14:tracePt t="50433" x="3378200" y="3987800"/>
          <p14:tracePt t="50443" x="3395663" y="3987800"/>
          <p14:tracePt t="50449" x="3411538" y="3987800"/>
          <p14:tracePt t="50466" x="3429000" y="3987800"/>
          <p14:tracePt t="50493" x="3446463" y="3987800"/>
          <p14:tracePt t="50531" x="3462338" y="3987800"/>
          <p14:tracePt t="51029" x="3462338" y="4013200"/>
          <p14:tracePt t="51037" x="3462338" y="4046538"/>
          <p14:tracePt t="51045" x="3462338" y="4097338"/>
          <p14:tracePt t="51053" x="3479800" y="4157663"/>
          <p14:tracePt t="51061" x="3505200" y="4224338"/>
          <p14:tracePt t="51070" x="3538538" y="4267200"/>
          <p14:tracePt t="51078" x="3538538" y="4300538"/>
          <p14:tracePt t="51086" x="3556000" y="4335463"/>
          <p14:tracePt t="51094" x="3589338" y="4411663"/>
          <p14:tracePt t="51102" x="3606800" y="4445000"/>
          <p14:tracePt t="51110" x="3632200" y="4462463"/>
          <p14:tracePt t="51118" x="3649663" y="4495800"/>
          <p14:tracePt t="51135" x="3665538" y="4521200"/>
          <p14:tracePt t="51233" x="3649663" y="4521200"/>
          <p14:tracePt t="51249" x="3632200" y="4521200"/>
          <p14:tracePt t="51266" x="3606800" y="4495800"/>
          <p14:tracePt t="51277" x="3589338" y="4495800"/>
          <p14:tracePt t="51282" x="3573463" y="4478338"/>
          <p14:tracePt t="51293" x="3538538" y="4478338"/>
          <p14:tracePt t="51298" x="3522663" y="4462463"/>
          <p14:tracePt t="51306" x="3479800" y="4462463"/>
          <p14:tracePt t="51315" x="3462338" y="4445000"/>
          <p14:tracePt t="51326" x="3429000" y="4427538"/>
          <p14:tracePt t="51331" x="3411538" y="4411663"/>
          <p14:tracePt t="51339" x="3378200" y="4394200"/>
          <p14:tracePt t="51347" x="3352800" y="4368800"/>
          <p14:tracePt t="51355" x="3335338" y="4368800"/>
          <p14:tracePt t="51364" x="3302000" y="4335463"/>
          <p14:tracePt t="51371" x="3284538" y="4335463"/>
          <p14:tracePt t="51380" x="3268663" y="4318000"/>
          <p14:tracePt t="52572" x="3251200" y="4318000"/>
          <p14:tracePt t="52580" x="3208338" y="4318000"/>
          <p14:tracePt t="52588" x="3175000" y="4318000"/>
          <p14:tracePt t="52596" x="3157538" y="4318000"/>
          <p14:tracePt t="52604" x="3141663" y="4318000"/>
          <p14:tracePt t="52612" x="3081338" y="4318000"/>
          <p14:tracePt t="52621" x="3048000" y="4335463"/>
          <p14:tracePt t="52629" x="3014663" y="4335463"/>
          <p14:tracePt t="52637" x="2971800" y="4335463"/>
          <p14:tracePt t="52645" x="2938463" y="4351338"/>
          <p14:tracePt t="52653" x="2903538" y="4351338"/>
          <p14:tracePt t="52661" x="2887663" y="4394200"/>
          <p14:tracePt t="52669" x="2844800" y="4411663"/>
          <p14:tracePt t="52678" x="2844800" y="4445000"/>
          <p14:tracePt t="52686" x="2844800" y="4478338"/>
          <p14:tracePt t="52694" x="2844800" y="4538663"/>
          <p14:tracePt t="52703" x="2844800" y="4605338"/>
          <p14:tracePt t="52711" x="2903538" y="4699000"/>
          <p14:tracePt t="52718" x="2997200" y="4792663"/>
          <p14:tracePt t="52726" x="3048000" y="4843463"/>
          <p14:tracePt t="52735" x="3141663" y="4902200"/>
          <p14:tracePt t="52743" x="3175000" y="4935538"/>
          <p14:tracePt t="52751" x="3225800" y="4970463"/>
          <p14:tracePt t="52759" x="3284538" y="4986338"/>
          <p14:tracePt t="52767" x="3352800" y="5003800"/>
          <p14:tracePt t="52775" x="3378200" y="5003800"/>
          <p14:tracePt t="52784" x="3395663" y="5003800"/>
          <p14:tracePt t="52793" x="3395663" y="4970463"/>
          <p14:tracePt t="52800" x="3411538" y="4935538"/>
          <p14:tracePt t="52810" x="3411538" y="4876800"/>
          <p14:tracePt t="52816" x="3411538" y="4808538"/>
          <p14:tracePt t="52827" x="3411538" y="4775200"/>
          <p14:tracePt t="52833" x="3411538" y="4716463"/>
          <p14:tracePt t="52843" x="3411538" y="4681538"/>
          <p14:tracePt t="52849" x="3395663" y="4648200"/>
          <p14:tracePt t="52860" x="3378200" y="4605338"/>
          <p14:tracePt t="52865" x="3335338" y="4572000"/>
          <p14:tracePt t="52876" x="3302000" y="4538663"/>
          <p14:tracePt t="52882" x="3268663" y="4521200"/>
          <p14:tracePt t="52890" x="3225800" y="4478338"/>
          <p14:tracePt t="52898" x="3192463" y="4445000"/>
          <p14:tracePt t="52909" x="3157538" y="4445000"/>
          <p14:tracePt t="52914" x="3141663" y="4411663"/>
          <p14:tracePt t="52922" x="3098800" y="4411663"/>
          <p14:tracePt t="52931" x="3065463" y="4394200"/>
          <p14:tracePt t="52939" x="3048000" y="4368800"/>
          <p14:tracePt t="52947" x="3030538" y="4368800"/>
          <p14:tracePt t="52963" x="3014663" y="4368800"/>
          <p14:tracePt t="53053" x="3030538" y="4368800"/>
          <p14:tracePt t="53061" x="3065463" y="4368800"/>
          <p14:tracePt t="53070" x="3098800" y="4368800"/>
          <p14:tracePt t="53078" x="3124200" y="4368800"/>
          <p14:tracePt t="53355" x="3124200" y="4335463"/>
          <p14:tracePt t="53364" x="3124200" y="4267200"/>
          <p14:tracePt t="53372" x="3124200" y="4191000"/>
          <p14:tracePt t="53379" x="3124200" y="4097338"/>
          <p14:tracePt t="53388" x="3124200" y="4013200"/>
          <p14:tracePt t="53396" x="3124200" y="3919538"/>
          <p14:tracePt t="53404" x="3124200" y="3886200"/>
          <p14:tracePt t="53412" x="3141663" y="3810000"/>
          <p14:tracePt t="53421" x="3141663" y="3759200"/>
          <p14:tracePt t="53429" x="3157538" y="3716338"/>
          <p14:tracePt t="53437" x="3157538" y="3700463"/>
          <p14:tracePt t="53445" x="3175000" y="3683000"/>
          <p14:tracePt t="53461" x="3192463" y="3683000"/>
          <p14:tracePt t="53469" x="3208338" y="3683000"/>
          <p14:tracePt t="53477" x="3225800" y="3683000"/>
          <p14:tracePt t="53486" x="3268663" y="3683000"/>
          <p14:tracePt t="53494" x="3319463" y="3716338"/>
          <p14:tracePt t="53502" x="3378200" y="3759200"/>
          <p14:tracePt t="53510" x="3429000" y="3792538"/>
          <p14:tracePt t="53518" x="3505200" y="3827463"/>
          <p14:tracePt t="53527" x="3522663" y="3843338"/>
          <p14:tracePt t="53535" x="3589338" y="3860800"/>
          <p14:tracePt t="53543" x="3649663" y="3903663"/>
          <p14:tracePt t="53551" x="3700463" y="3919538"/>
          <p14:tracePt t="53560" x="3733800" y="3919538"/>
          <p14:tracePt t="53567" x="3776663" y="3919538"/>
          <p14:tracePt t="53577" x="3810000" y="3919538"/>
          <p14:tracePt t="53583" x="3827463" y="3919538"/>
          <p14:tracePt t="53593" x="3843338" y="3919538"/>
          <p14:tracePt t="53600" x="3886200" y="3919538"/>
          <p14:tracePt t="53609" x="3903663" y="3919538"/>
          <p14:tracePt t="53627" x="3919538" y="3903663"/>
          <p14:tracePt t="53643" x="3937000" y="3903663"/>
          <p14:tracePt t="53675" x="3954463" y="3903663"/>
          <p14:tracePt t="53984" x="3937000" y="3903663"/>
          <p14:tracePt t="53994" x="3919538" y="3903663"/>
          <p14:tracePt t="54000" x="3886200" y="3919538"/>
          <p14:tracePt t="54016" x="3843338" y="3919538"/>
          <p14:tracePt t="54027" x="3827463" y="3937000"/>
          <p14:tracePt t="54032" x="3810000" y="3937000"/>
          <p14:tracePt t="54043" x="3792538" y="3954463"/>
          <p14:tracePt t="54049" x="3776663" y="3954463"/>
          <p14:tracePt t="54065" x="3759200" y="3970338"/>
          <p14:tracePt t="54082" x="3733800" y="3970338"/>
          <p14:tracePt t="54098" x="3716338" y="3987800"/>
          <p14:tracePt t="54106" x="3700463" y="3987800"/>
          <p14:tracePt t="54126" x="3683000" y="3987800"/>
          <p14:tracePt t="54131" x="3683000" y="4013200"/>
          <p14:tracePt t="54139" x="3665538" y="4013200"/>
          <p14:tracePt t="54155" x="3649663" y="4013200"/>
          <p14:tracePt t="54841" x="3665538" y="4013200"/>
          <p14:tracePt t="54849" x="3683000" y="4030663"/>
          <p14:tracePt t="54875" x="3700463" y="4030663"/>
          <p14:tracePt t="54914" x="3700463" y="4046538"/>
          <p14:tracePt t="54979" x="3683000" y="4046538"/>
          <p14:tracePt t="54988" x="3665538" y="4046538"/>
          <p14:tracePt t="54996" x="3649663" y="4046538"/>
          <p14:tracePt t="55012" x="3632200" y="4064000"/>
          <p14:tracePt t="55020" x="3606800" y="4064000"/>
          <p14:tracePt t="55037" x="3589338" y="4064000"/>
          <p14:tracePt t="55061" x="3589338" y="4081463"/>
          <p14:tracePt t="55077" x="3573463" y="4081463"/>
          <p14:tracePt t="55453" x="3589338" y="4081463"/>
          <p14:tracePt t="55461" x="3632200" y="4081463"/>
          <p14:tracePt t="55469" x="3665538" y="4081463"/>
          <p14:tracePt t="55477" x="3716338" y="4081463"/>
          <p14:tracePt t="55485" x="3810000" y="4097338"/>
          <p14:tracePt t="55494" x="3843338" y="4114800"/>
          <p14:tracePt t="55502" x="3903663" y="4140200"/>
          <p14:tracePt t="55510" x="3954463" y="4140200"/>
          <p14:tracePt t="55518" x="3987800" y="4157663"/>
          <p14:tracePt t="55527" x="4030663" y="4157663"/>
          <p14:tracePt t="55535" x="4046538" y="4157663"/>
          <p14:tracePt t="55544" x="4064000" y="4173538"/>
          <p14:tracePt t="55567" x="4081463" y="4173538"/>
          <p14:tracePt t="55626" x="4097338" y="4173538"/>
          <p14:tracePt t="55632" x="4097338" y="4191000"/>
          <p14:tracePt t="55649" x="4114800" y="4191000"/>
          <p14:tracePt t="55660" x="4140200" y="4191000"/>
          <p14:tracePt t="55676" x="4157663" y="4191000"/>
          <p14:tracePt t="55681" x="4157663" y="4208463"/>
          <p14:tracePt t="55689" x="4173538" y="4208463"/>
          <p14:tracePt t="55698" x="4191000" y="4208463"/>
          <p14:tracePt t="55722" x="4208463" y="4208463"/>
          <p14:tracePt t="55829" x="4224338" y="4208463"/>
          <p14:tracePt t="55861" x="4241800" y="4208463"/>
          <p14:tracePt t="55869" x="4267200" y="4208463"/>
          <p14:tracePt t="55877" x="4284663" y="4208463"/>
          <p14:tracePt t="55886" x="4300538" y="4224338"/>
          <p14:tracePt t="55894" x="4335463" y="4267200"/>
          <p14:tracePt t="55902" x="4351338" y="4284663"/>
          <p14:tracePt t="55910" x="4368800" y="4318000"/>
          <p14:tracePt t="55918" x="4394200" y="4335463"/>
          <p14:tracePt t="55926" x="4427538" y="4351338"/>
          <p14:tracePt t="55935" x="4445000" y="4394200"/>
          <p14:tracePt t="55943" x="4478338" y="4411663"/>
          <p14:tracePt t="55951" x="4478338" y="4427538"/>
          <p14:tracePt t="55959" x="4495800" y="4445000"/>
          <p14:tracePt t="55967" x="4495800" y="4462463"/>
          <p14:tracePt t="55976" x="4521200" y="4478338"/>
          <p14:tracePt t="55984" x="4521200" y="4495800"/>
          <p14:tracePt t="55994" x="4521200" y="4521200"/>
          <p14:tracePt t="55999" x="4538663" y="4521200"/>
          <p14:tracePt t="56009" x="4538663" y="4554538"/>
          <p14:tracePt t="56016" x="4538663" y="4572000"/>
          <p14:tracePt t="56026" x="4538663" y="4605338"/>
          <p14:tracePt t="56033" x="4554538" y="4622800"/>
          <p14:tracePt t="56043" x="4554538" y="4665663"/>
          <p14:tracePt t="56049" x="4554538" y="4699000"/>
          <p14:tracePt t="56060" x="4572000" y="4716463"/>
          <p14:tracePt t="56065" x="4572000" y="4732338"/>
          <p14:tracePt t="56076" x="4572000" y="4749800"/>
          <p14:tracePt t="56081" x="4589463" y="4775200"/>
          <p14:tracePt t="56106" x="4589463" y="4792663"/>
          <p14:tracePt t="56163" x="4589463" y="4775200"/>
          <p14:tracePt t="56171" x="4589463" y="4749800"/>
          <p14:tracePt t="56179" x="4589463" y="4732338"/>
          <p14:tracePt t="56188" x="4589463" y="4681538"/>
          <p14:tracePt t="56196" x="4572000" y="4665663"/>
          <p14:tracePt t="56204" x="4554538" y="4605338"/>
          <p14:tracePt t="56212" x="4538663" y="4554538"/>
          <p14:tracePt t="56220" x="4521200" y="4538663"/>
          <p14:tracePt t="56228" x="4495800" y="4495800"/>
          <p14:tracePt t="56237" x="4478338" y="4462463"/>
          <p14:tracePt t="56244" x="4462463" y="4445000"/>
          <p14:tracePt t="56253" x="4445000" y="4427538"/>
          <p14:tracePt t="56261" x="4427538" y="4411663"/>
          <p14:tracePt t="56269" x="4427538" y="4394200"/>
          <p14:tracePt t="56286" x="4411663" y="4394200"/>
          <p14:tracePt t="56310" x="4411663" y="4368800"/>
          <p14:tracePt t="56360" x="4394200" y="4368800"/>
          <p14:tracePt t="56367" x="4394200" y="4351338"/>
          <p14:tracePt t="56384" x="4368800" y="4335463"/>
          <p14:tracePt t="56392" x="4368800" y="4318000"/>
          <p14:tracePt t="56416" x="4368800" y="4300538"/>
          <p14:tracePt t="56506" x="4394200" y="4318000"/>
          <p14:tracePt t="56514" x="4394200" y="4335463"/>
          <p14:tracePt t="56522" x="4411663" y="4368800"/>
          <p14:tracePt t="56530" x="4411663" y="4394200"/>
          <p14:tracePt t="56538" x="4427538" y="4445000"/>
          <p14:tracePt t="56547" x="4427538" y="4478338"/>
          <p14:tracePt t="56555" x="4445000" y="4521200"/>
          <p14:tracePt t="56563" x="4462463" y="4572000"/>
          <p14:tracePt t="56571" x="4478338" y="4605338"/>
          <p14:tracePt t="56579" x="4478338" y="4665663"/>
          <p14:tracePt t="56588" x="4495800" y="4716463"/>
          <p14:tracePt t="56596" x="4495800" y="4775200"/>
          <p14:tracePt t="56604" x="4521200" y="4808538"/>
          <p14:tracePt t="56612" x="4521200" y="4859338"/>
          <p14:tracePt t="56620" x="4521200" y="4902200"/>
          <p14:tracePt t="56629" x="4521200" y="4935538"/>
          <p14:tracePt t="56636" x="4521200" y="4970463"/>
          <p14:tracePt t="56644" x="4521200" y="5003800"/>
          <p14:tracePt t="56653" x="4521200" y="5029200"/>
          <p14:tracePt t="56661" x="4521200" y="5062538"/>
          <p14:tracePt t="56669" x="4521200" y="5080000"/>
          <p14:tracePt t="56677" x="4521200" y="5097463"/>
          <p14:tracePt t="56686" x="4521200" y="5113338"/>
          <p14:tracePt t="56694" x="4521200" y="5156200"/>
          <p14:tracePt t="56702" x="4521200" y="5173663"/>
          <p14:tracePt t="56710" x="4521200" y="5207000"/>
          <p14:tracePt t="56718" x="4495800" y="5224463"/>
          <p14:tracePt t="56726" x="4495800" y="5240338"/>
          <p14:tracePt t="56735" x="4478338" y="5283200"/>
          <p14:tracePt t="56743" x="4462463" y="5300663"/>
          <p14:tracePt t="56751" x="4462463" y="5334000"/>
          <p14:tracePt t="56759" x="4427538" y="5351463"/>
          <p14:tracePt t="56767" x="4427538" y="5384800"/>
          <p14:tracePt t="56777" x="4411663" y="5410200"/>
          <p14:tracePt t="56784" x="4394200" y="5443538"/>
          <p14:tracePt t="56793" x="4351338" y="5461000"/>
          <p14:tracePt t="56800" x="4335463" y="5494338"/>
          <p14:tracePt t="56810" x="4318000" y="5511800"/>
          <p14:tracePt t="56816" x="4300538" y="5554663"/>
          <p14:tracePt t="56826" x="4284663" y="5570538"/>
          <p14:tracePt t="56832" x="4267200" y="5588000"/>
          <p14:tracePt t="56843" x="4241800" y="5605463"/>
          <p14:tracePt t="56849" x="4224338" y="5621338"/>
          <p14:tracePt t="56859" x="4208463" y="5638800"/>
          <p14:tracePt t="56865" x="4191000" y="5638800"/>
          <p14:tracePt t="56876" x="4140200" y="5681663"/>
          <p14:tracePt t="56881" x="4114800" y="5681663"/>
          <p14:tracePt t="56891" x="4081463" y="5697538"/>
          <p14:tracePt t="56898" x="4064000" y="5697538"/>
          <p14:tracePt t="56909" x="4030663" y="5715000"/>
          <p14:tracePt t="56914" x="3987800" y="5715000"/>
          <p14:tracePt t="56926" x="3970338" y="5715000"/>
          <p14:tracePt t="56930" x="3954463" y="5732463"/>
          <p14:tracePt t="56943" x="3937000" y="5732463"/>
          <p14:tracePt t="56955" x="3919538" y="5732463"/>
          <p14:tracePt t="56971" x="3919538" y="5748338"/>
          <p14:tracePt t="57069" x="3937000" y="5748338"/>
          <p14:tracePt t="57077" x="3954463" y="5748338"/>
          <p14:tracePt t="57086" x="3970338" y="5748338"/>
          <p14:tracePt t="57094" x="3987800" y="5748338"/>
          <p14:tracePt t="57102" x="4046538" y="5732463"/>
          <p14:tracePt t="57110" x="4114800" y="5664200"/>
          <p14:tracePt t="57118" x="4173538" y="5588000"/>
          <p14:tracePt t="57127" x="4241800" y="5494338"/>
          <p14:tracePt t="57135" x="4335463" y="5351463"/>
          <p14:tracePt t="57144" x="4368800" y="5283200"/>
          <p14:tracePt t="57150" x="4445000" y="5156200"/>
          <p14:tracePt t="57159" x="4495800" y="5029200"/>
          <p14:tracePt t="57167" x="4554538" y="4876800"/>
          <p14:tracePt t="57176" x="4572000" y="4749800"/>
          <p14:tracePt t="57183" x="4605338" y="4622800"/>
          <p14:tracePt t="57194" x="4605338" y="4589463"/>
          <p14:tracePt t="57199" x="4622800" y="4521200"/>
          <p14:tracePt t="57210" x="4622800" y="4462463"/>
          <p14:tracePt t="57216" x="4648200" y="4411663"/>
          <p14:tracePt t="57227" x="4648200" y="4394200"/>
          <p14:tracePt t="57232" x="4648200" y="4368800"/>
          <p14:tracePt t="57243" x="4648200" y="4351338"/>
          <p14:tracePt t="57259" x="4648200" y="4335463"/>
          <p14:tracePt t="57339" x="4648200" y="4351338"/>
          <p14:tracePt t="57355" x="4665663" y="4394200"/>
          <p14:tracePt t="57363" x="4665663" y="4411663"/>
          <p14:tracePt t="57371" x="4665663" y="4445000"/>
          <p14:tracePt t="57379" x="4681538" y="4495800"/>
          <p14:tracePt t="57387" x="4681538" y="4554538"/>
          <p14:tracePt t="57396" x="4699000" y="4605338"/>
          <p14:tracePt t="57404" x="4699000" y="4665663"/>
          <p14:tracePt t="57412" x="4716463" y="4749800"/>
          <p14:tracePt t="57420" x="4732338" y="4826000"/>
          <p14:tracePt t="57428" x="4749800" y="4919663"/>
          <p14:tracePt t="57436" x="4749800" y="4986338"/>
          <p14:tracePt t="57444" x="4775200" y="5046663"/>
          <p14:tracePt t="57453" x="4775200" y="5097463"/>
          <p14:tracePt t="57461" x="4775200" y="5156200"/>
          <p14:tracePt t="57469" x="4775200" y="5189538"/>
          <p14:tracePt t="57477" x="4775200" y="5207000"/>
          <p14:tracePt t="57486" x="4775200" y="5240338"/>
          <p14:tracePt t="57493" x="4775200" y="5257800"/>
          <p14:tracePt t="57502" x="4749800" y="5283200"/>
          <p14:tracePt t="57510" x="4716463" y="5283200"/>
          <p14:tracePt t="57518" x="4681538" y="5300663"/>
          <p14:tracePt t="57526" x="4665663" y="5316538"/>
          <p14:tracePt t="57535" x="4622800" y="5316538"/>
          <p14:tracePt t="57543" x="4589463" y="5334000"/>
          <p14:tracePt t="57550" x="4538663" y="5334000"/>
          <p14:tracePt t="57560" x="4521200" y="5334000"/>
          <p14:tracePt t="57567" x="4478338" y="5334000"/>
          <p14:tracePt t="57576" x="4445000" y="5351463"/>
          <p14:tracePt t="57583" x="4427538" y="5351463"/>
          <p14:tracePt t="57593" x="4411663" y="5351463"/>
          <p14:tracePt t="57600" x="4394200" y="5351463"/>
          <p14:tracePt t="57616" x="4368800" y="5351463"/>
          <p14:tracePt t="57627" x="4351338" y="5351463"/>
          <p14:tracePt t="57643" x="4351338" y="5367338"/>
          <p14:tracePt t="57681" x="4351338" y="5384800"/>
          <p14:tracePt t="57747" x="4368800" y="5367338"/>
          <p14:tracePt t="57755" x="4394200" y="5351463"/>
          <p14:tracePt t="57763" x="4427538" y="5300663"/>
          <p14:tracePt t="57771" x="4445000" y="5224463"/>
          <p14:tracePt t="57779" x="4462463" y="5130800"/>
          <p14:tracePt t="57787" x="4478338" y="5062538"/>
          <p14:tracePt t="57796" x="4521200" y="4970463"/>
          <p14:tracePt t="57804" x="4521200" y="4859338"/>
          <p14:tracePt t="57812" x="4538663" y="4775200"/>
          <p14:tracePt t="57820" x="4538663" y="4681538"/>
          <p14:tracePt t="57828" x="4554538" y="4589463"/>
          <p14:tracePt t="57836" x="4554538" y="4521200"/>
          <p14:tracePt t="57844" x="4554538" y="4427538"/>
          <p14:tracePt t="57853" x="4554538" y="4368800"/>
          <p14:tracePt t="57861" x="4554538" y="4335463"/>
          <p14:tracePt t="57869" x="4554538" y="4284663"/>
          <p14:tracePt t="57877" x="4521200" y="4224338"/>
          <p14:tracePt t="57885" x="4521200" y="4191000"/>
          <p14:tracePt t="57893" x="4495800" y="4157663"/>
          <p14:tracePt t="57902" x="4478338" y="4140200"/>
          <p14:tracePt t="57910" x="4462463" y="4114800"/>
          <p14:tracePt t="57927" x="4462463" y="4097338"/>
          <p14:tracePt t="57959" x="4445000" y="4097338"/>
          <p14:tracePt t="58026" x="4445000" y="4114800"/>
          <p14:tracePt t="58032" x="4445000" y="4140200"/>
          <p14:tracePt t="58044" x="4445000" y="4157663"/>
          <p14:tracePt t="58048" x="4462463" y="4173538"/>
          <p14:tracePt t="58060" x="4462463" y="4208463"/>
          <p14:tracePt t="58065" x="4478338" y="4241800"/>
          <p14:tracePt t="58076" x="4478338" y="4284663"/>
          <p14:tracePt t="58081" x="4495800" y="4335463"/>
          <p14:tracePt t="58089" x="4495800" y="4394200"/>
          <p14:tracePt t="58097" x="4521200" y="4445000"/>
          <p14:tracePt t="58106" x="4538663" y="4478338"/>
          <p14:tracePt t="58114" x="4538663" y="4538663"/>
          <p14:tracePt t="58122" x="4554538" y="4572000"/>
          <p14:tracePt t="58130" x="4554538" y="4622800"/>
          <p14:tracePt t="58138" x="4572000" y="4665663"/>
          <p14:tracePt t="58147" x="4572000" y="4699000"/>
          <p14:tracePt t="58155" x="4572000" y="4732338"/>
          <p14:tracePt t="58163" x="4572000" y="4749800"/>
          <p14:tracePt t="58171" x="4572000" y="4792663"/>
          <p14:tracePt t="58179" x="4572000" y="4808538"/>
          <p14:tracePt t="58196" x="4572000" y="4826000"/>
          <p14:tracePt t="58220" x="4572000" y="4843463"/>
          <p14:tracePt t="61609" x="4589463" y="4843463"/>
          <p14:tracePt t="61660" x="4605338" y="4843463"/>
          <p14:tracePt t="61666" x="4622800" y="4843463"/>
          <p14:tracePt t="61683" x="4648200" y="4843463"/>
          <p14:tracePt t="61694" x="4665663" y="4843463"/>
          <p14:tracePt t="61699" x="4681538" y="4843463"/>
          <p14:tracePt t="61709" x="4699000" y="4859338"/>
          <p14:tracePt t="61726" x="4716463" y="4859338"/>
          <p14:tracePt t="61732" x="4732338" y="4876800"/>
          <p14:tracePt t="61764" x="4749800" y="4876800"/>
          <p14:tracePt t="61814" x="4749800" y="4902200"/>
          <p14:tracePt t="61830" x="4732338" y="4902200"/>
          <p14:tracePt t="61838" x="4716463" y="4902200"/>
          <p14:tracePt t="61846" x="4699000" y="4902200"/>
          <p14:tracePt t="61854" x="4681538" y="4902200"/>
          <p14:tracePt t="61862" x="4665663" y="4902200"/>
          <p14:tracePt t="61870" x="4648200" y="4902200"/>
          <p14:tracePt t="61879" x="4622800" y="4902200"/>
          <p14:tracePt t="61887" x="4605338" y="4902200"/>
          <p14:tracePt t="61895" x="4572000" y="4902200"/>
          <p14:tracePt t="64567" x="4572000" y="4859338"/>
          <p14:tracePt t="64576" x="4572000" y="4826000"/>
          <p14:tracePt t="64584" x="4572000" y="4775200"/>
          <p14:tracePt t="64594" x="4589463" y="4699000"/>
          <p14:tracePt t="64600" x="4622800" y="4605338"/>
          <p14:tracePt t="64609" x="4648200" y="4538663"/>
          <p14:tracePt t="64616" x="4681538" y="4445000"/>
          <p14:tracePt t="64627" x="4699000" y="4394200"/>
          <p14:tracePt t="64633" x="4699000" y="4335463"/>
          <p14:tracePt t="64642" x="4716463" y="4267200"/>
          <p14:tracePt t="64649" x="4732338" y="4224338"/>
          <p14:tracePt t="64661" x="4749800" y="4173538"/>
          <p14:tracePt t="64665" x="4749800" y="4157663"/>
          <p14:tracePt t="64676" x="4775200" y="4114800"/>
          <p14:tracePt t="64682" x="4775200" y="4081463"/>
          <p14:tracePt t="64690" x="4775200" y="4064000"/>
          <p14:tracePt t="64698" x="4792663" y="4046538"/>
          <p14:tracePt t="64706" x="4792663" y="4030663"/>
          <p14:tracePt t="64723" x="4792663" y="4013200"/>
          <p14:tracePt t="64731" x="4792663" y="3987800"/>
          <p14:tracePt t="64845" x="4775200" y="3987800"/>
          <p14:tracePt t="64854" x="4775200" y="4013200"/>
          <p14:tracePt t="64878" x="4749800" y="4030663"/>
          <p14:tracePt t="64894" x="4732338" y="4030663"/>
          <p14:tracePt t="64902" x="4732338" y="4046538"/>
          <p14:tracePt t="64910" x="4716463" y="4046538"/>
          <p14:tracePt t="64918" x="4681538" y="4064000"/>
          <p14:tracePt t="64927" x="4648200" y="4081463"/>
          <p14:tracePt t="64935" x="4622800" y="4097338"/>
          <p14:tracePt t="64944" x="4589463" y="4114800"/>
          <p14:tracePt t="64951" x="4554538" y="4140200"/>
          <p14:tracePt t="64960" x="4521200" y="4140200"/>
          <p14:tracePt t="64968" x="4495800" y="4157663"/>
          <p14:tracePt t="64976" x="4462463" y="4173538"/>
          <p14:tracePt t="64984" x="4445000" y="4173538"/>
          <p14:tracePt t="64994" x="4427538" y="4173538"/>
          <p14:tracePt t="65000" x="4427538" y="4191000"/>
          <p14:tracePt t="65009" x="4411663" y="4191000"/>
          <p14:tracePt t="69839" x="4445000" y="4191000"/>
          <p14:tracePt t="69847" x="4478338" y="4191000"/>
          <p14:tracePt t="69855" x="4538663" y="4191000"/>
          <p14:tracePt t="69864" x="4589463" y="4173538"/>
          <p14:tracePt t="69872" x="4665663" y="4157663"/>
          <p14:tracePt t="69880" x="4716463" y="4157663"/>
          <p14:tracePt t="69888" x="4775200" y="4140200"/>
          <p14:tracePt t="69897" x="4808538" y="4140200"/>
          <p14:tracePt t="69905" x="4859338" y="4114800"/>
          <p14:tracePt t="69913" x="4876800" y="4097338"/>
          <p14:tracePt t="69921" x="4953000" y="4081463"/>
          <p14:tracePt t="69929" x="4986338" y="4064000"/>
          <p14:tracePt t="69937" x="5003800" y="4046538"/>
          <p14:tracePt t="69946" x="5046663" y="4030663"/>
          <p14:tracePt t="69962" x="5062538" y="4013200"/>
          <p14:tracePt t="70011" x="5062538" y="3987800"/>
          <p14:tracePt t="70043" x="5062538" y="3970338"/>
          <p14:tracePt t="70060" x="5062538" y="3954463"/>
          <p14:tracePt t="70084" x="5046663" y="3937000"/>
          <p14:tracePt t="70092" x="5029200" y="3919538"/>
          <p14:tracePt t="70101" x="5003800" y="3919538"/>
          <p14:tracePt t="70109" x="4986338" y="3903663"/>
          <p14:tracePt t="70117" x="4953000" y="3903663"/>
          <p14:tracePt t="70127" x="4935538" y="3903663"/>
          <p14:tracePt t="70133" x="4902200" y="3886200"/>
          <p14:tracePt t="70142" x="4859338" y="3886200"/>
          <p14:tracePt t="70150" x="4843463" y="3886200"/>
          <p14:tracePt t="70160" x="4808538" y="3860800"/>
          <p14:tracePt t="70166" x="4775200" y="3860800"/>
          <p14:tracePt t="70176" x="4749800" y="3843338"/>
          <p14:tracePt t="70182" x="4732338" y="3843338"/>
          <p14:tracePt t="70190" x="4716463" y="3843338"/>
          <p14:tracePt t="70206" x="4699000" y="3827463"/>
          <p14:tracePt t="70231" x="4681538" y="3827463"/>
          <p14:tracePt t="70876" x="4699000" y="3827463"/>
          <p14:tracePt t="70885" x="4749800" y="3827463"/>
          <p14:tracePt t="70893" x="4843463" y="3860800"/>
          <p14:tracePt t="70901" x="4970463" y="3937000"/>
          <p14:tracePt t="70909" x="5207000" y="4064000"/>
          <p14:tracePt t="70917" x="5511800" y="4241800"/>
          <p14:tracePt t="70927" x="5859463" y="4445000"/>
          <p14:tracePt t="70933" x="6062663" y="4554538"/>
          <p14:tracePt t="70943" x="6400800" y="4749800"/>
          <p14:tracePt t="70949" x="6748463" y="4953000"/>
          <p14:tracePt t="70959" x="7078663" y="5113338"/>
          <p14:tracePt t="70966" x="7205663" y="5173663"/>
          <p14:tracePt t="70976" x="7442200" y="5283200"/>
          <p14:tracePt t="70982" x="7620000" y="5351463"/>
          <p14:tracePt t="70993" x="7764463" y="5410200"/>
          <p14:tracePt t="70998" x="7874000" y="5427663"/>
          <p14:tracePt t="71009" x="7924800" y="5443538"/>
          <p14:tracePt t="71015" x="7983538" y="5443538"/>
          <p14:tracePt t="71023" x="8034338" y="5443538"/>
          <p14:tracePt t="71031" x="8077200" y="5443538"/>
          <p14:tracePt t="71039" x="8110538" y="5427663"/>
          <p14:tracePt t="71047" x="8128000" y="5410200"/>
          <p14:tracePt t="71056" x="8145463" y="5367338"/>
          <p14:tracePt t="71064" x="8145463" y="5351463"/>
          <p14:tracePt t="71072" x="8161338" y="5316538"/>
          <p14:tracePt t="71080" x="8161338" y="5300663"/>
          <p14:tracePt t="71088" x="8178800" y="5240338"/>
          <p14:tracePt t="71097" x="8204200" y="5207000"/>
          <p14:tracePt t="71105" x="8221663" y="5156200"/>
          <p14:tracePt t="71113" x="8237538" y="5097463"/>
          <p14:tracePt t="71121" x="8272463" y="5029200"/>
          <p14:tracePt t="71129" x="8305800" y="4970463"/>
          <p14:tracePt t="71137" x="8348663" y="4876800"/>
          <p14:tracePt t="71146" x="8364538" y="4826000"/>
          <p14:tracePt t="71153" x="8399463" y="4792663"/>
          <p14:tracePt t="71162" x="8415338" y="4749800"/>
          <p14:tracePt t="71170" x="8432800" y="4699000"/>
          <p14:tracePt t="71178" x="8458200" y="4681538"/>
          <p14:tracePt t="71186" x="8458200" y="4665663"/>
          <p14:tracePt t="71203" x="8475663" y="4665663"/>
          <p14:tracePt t="71497" x="8491538" y="4665663"/>
          <p14:tracePt t="71505" x="8542338" y="4665663"/>
          <p14:tracePt t="71513" x="8686800" y="4665663"/>
          <p14:tracePt t="71521" x="8872538" y="4699000"/>
          <p14:tracePt t="71529" x="9093200" y="4775200"/>
          <p14:tracePt t="71537" x="9304338" y="4826000"/>
          <p14:tracePt t="71546" x="9415463" y="4859338"/>
          <p14:tracePt t="71554" x="9575800" y="4935538"/>
          <p14:tracePt t="71562" x="9634538" y="4970463"/>
          <p14:tracePt t="71570" x="9745663" y="5003800"/>
          <p14:tracePt t="71578" x="9829800" y="5046663"/>
          <p14:tracePt t="71586" x="9888538" y="5062538"/>
          <p14:tracePt t="71595" x="9906000" y="5080000"/>
          <p14:tracePt t="71602" x="9939338" y="5080000"/>
          <p14:tracePt t="71611" x="9939338" y="5097463"/>
          <p14:tracePt t="71619" x="9956800" y="5097463"/>
          <p14:tracePt t="71668" x="9939338" y="5097463"/>
          <p14:tracePt t="71676" x="9923463" y="5097463"/>
          <p14:tracePt t="71684" x="9906000" y="5080000"/>
          <p14:tracePt t="71694" x="9855200" y="5046663"/>
          <p14:tracePt t="71700" x="9796463" y="5003800"/>
          <p14:tracePt t="71709" x="9761538" y="4953000"/>
          <p14:tracePt t="71717" x="9685338" y="4902200"/>
          <p14:tracePt t="71726" x="9618663" y="4843463"/>
          <p14:tracePt t="71733" x="9542463" y="4775200"/>
          <p14:tracePt t="71743" x="9491663" y="4716463"/>
          <p14:tracePt t="71749" x="9431338" y="4681538"/>
          <p14:tracePt t="71759" x="9364663" y="4605338"/>
          <p14:tracePt t="71766" x="9304338" y="4554538"/>
          <p14:tracePt t="71776" x="9288463" y="4538663"/>
          <p14:tracePt t="71782" x="9237663" y="4495800"/>
          <p14:tracePt t="71794" x="9194800" y="4445000"/>
          <p14:tracePt t="71798" x="9177338" y="4411663"/>
          <p14:tracePt t="71806" x="9144000" y="4368800"/>
          <p14:tracePt t="71815" x="9126538" y="4335463"/>
          <p14:tracePt t="71823" x="9110663" y="4300538"/>
          <p14:tracePt t="71831" x="9067800" y="4284663"/>
          <p14:tracePt t="71839" x="9050338" y="4241800"/>
          <p14:tracePt t="71848" x="9050338" y="4224338"/>
          <p14:tracePt t="71856" x="9034463" y="4191000"/>
          <p14:tracePt t="71864" x="9017000" y="4173538"/>
          <p14:tracePt t="71880" x="8999538" y="4157663"/>
          <p14:tracePt t="72101" x="8999538" y="4140200"/>
          <p14:tracePt t="72109" x="8999538" y="4114800"/>
          <p14:tracePt t="72117" x="8999538" y="4081463"/>
          <p14:tracePt t="72127" x="8999538" y="4064000"/>
          <p14:tracePt t="72133" x="8999538" y="4046538"/>
          <p14:tracePt t="72143" x="8983663" y="4013200"/>
          <p14:tracePt t="72160" x="8983663" y="3970338"/>
          <p14:tracePt t="72166" x="8983663" y="3937000"/>
          <p14:tracePt t="72177" x="8983663" y="3886200"/>
          <p14:tracePt t="72182" x="8983663" y="3827463"/>
          <p14:tracePt t="72193" x="8983663" y="3810000"/>
          <p14:tracePt t="72198" x="8983663" y="3776663"/>
          <p14:tracePt t="72206" x="8983663" y="3716338"/>
          <p14:tracePt t="72215" x="8966200" y="3683000"/>
          <p14:tracePt t="72223" x="8966200" y="3665538"/>
          <p14:tracePt t="72231" x="8966200" y="3649663"/>
          <p14:tracePt t="72239" x="8966200" y="3632200"/>
          <p14:tracePt t="72247" x="8940800" y="3606800"/>
          <p14:tracePt t="72256" x="8923338" y="3573463"/>
          <p14:tracePt t="72264" x="8907463" y="3538538"/>
          <p14:tracePt t="72272" x="8890000" y="3522663"/>
          <p14:tracePt t="72280" x="8856663" y="3479800"/>
          <p14:tracePt t="72288" x="8839200" y="3479800"/>
          <p14:tracePt t="72297" x="8796338" y="3446463"/>
          <p14:tracePt t="72304" x="8780463" y="3429000"/>
          <p14:tracePt t="72313" x="8745538" y="3411538"/>
          <p14:tracePt t="72321" x="8729663" y="3395663"/>
          <p14:tracePt t="72329" x="8712200" y="3395663"/>
          <p14:tracePt t="72337" x="8669338" y="3378200"/>
          <p14:tracePt t="72346" x="8653463" y="3378200"/>
          <p14:tracePt t="72354" x="8636000" y="3378200"/>
          <p14:tracePt t="72361" x="8618538" y="3378200"/>
          <p14:tracePt t="72370" x="8602663" y="3378200"/>
          <p14:tracePt t="72378" x="8559800" y="3378200"/>
          <p14:tracePt t="72386" x="8542338" y="3378200"/>
          <p14:tracePt t="72395" x="8509000" y="3378200"/>
          <p14:tracePt t="72403" x="8491538" y="3378200"/>
          <p14:tracePt t="72411" x="8475663" y="3378200"/>
          <p14:tracePt t="72419" x="8432800" y="3378200"/>
          <p14:tracePt t="72435" x="8415338" y="3378200"/>
          <p14:tracePt t="72452" x="8399463" y="3378200"/>
          <p14:tracePt t="72550" x="8399463" y="3395663"/>
          <p14:tracePt t="72835" x="8364538" y="3429000"/>
          <p14:tracePt t="72844" x="8348663" y="3446463"/>
          <p14:tracePt t="72852" x="8331200" y="3462338"/>
          <p14:tracePt t="72860" x="8288338" y="3505200"/>
          <p14:tracePt t="72868" x="8255000" y="3522663"/>
          <p14:tracePt t="72877" x="8221663" y="3538538"/>
          <p14:tracePt t="72884" x="8178800" y="3573463"/>
          <p14:tracePt t="72893" x="8161338" y="3589338"/>
          <p14:tracePt t="72901" x="8128000" y="3589338"/>
          <p14:tracePt t="72910" x="8110538" y="3606800"/>
          <p14:tracePt t="72917" x="8094663" y="3632200"/>
          <p14:tracePt t="72927" x="8077200" y="3632200"/>
          <p14:tracePt t="72933" x="8051800" y="3632200"/>
          <p14:tracePt t="72944" x="8051800" y="3649663"/>
          <p14:tracePt t="72950" x="8034338" y="3649663"/>
          <p14:tracePt t="73015" x="8034338" y="3665538"/>
          <p14:tracePt t="73023" x="8051800" y="3683000"/>
          <p14:tracePt t="73031" x="8077200" y="3700463"/>
          <p14:tracePt t="73040" x="8094663" y="3733800"/>
          <p14:tracePt t="73047" x="8110538" y="3759200"/>
          <p14:tracePt t="73055" x="8128000" y="3792538"/>
          <p14:tracePt t="73064" x="8161338" y="3827463"/>
          <p14:tracePt t="73072" x="8204200" y="3860800"/>
          <p14:tracePt t="73080" x="8221663" y="3886200"/>
          <p14:tracePt t="73088" x="8255000" y="3903663"/>
          <p14:tracePt t="73097" x="8272463" y="3919538"/>
          <p14:tracePt t="73104" x="8288338" y="3919538"/>
          <p14:tracePt t="73121" x="8305800" y="3919538"/>
          <p14:tracePt t="73146" x="8331200" y="3919538"/>
          <p14:tracePt t="73219" x="8305800" y="3903663"/>
          <p14:tracePt t="73235" x="8288338" y="3886200"/>
          <p14:tracePt t="73243" x="8272463" y="3886200"/>
          <p14:tracePt t="73251" x="8272463" y="3860800"/>
          <p14:tracePt t="73260" x="8255000" y="3843338"/>
          <p14:tracePt t="73268" x="8237538" y="3843338"/>
          <p14:tracePt t="73276" x="8221663" y="3827463"/>
          <p14:tracePt t="73284" x="8204200" y="3827463"/>
          <p14:tracePt t="73293" x="8204200" y="3810000"/>
          <p14:tracePt t="73300" x="8178800" y="3810000"/>
          <p14:tracePt t="73310" x="8161338" y="3810000"/>
          <p14:tracePt t="73317" x="8161338" y="3792538"/>
          <p14:tracePt t="73326" x="8145463" y="3792538"/>
          <p14:tracePt t="73344" x="8128000" y="3792538"/>
          <p14:tracePt t="73349" x="8128000" y="3776663"/>
          <p14:tracePt t="73366" x="8110538" y="3776663"/>
          <p14:tracePt t="73415" x="8110538" y="3759200"/>
          <p14:tracePt t="73439" x="8110538" y="3733800"/>
          <p14:tracePt t="73456" x="8110538" y="3716338"/>
          <p14:tracePt t="73464" x="8128000" y="3700463"/>
          <p14:tracePt t="73472" x="8145463" y="3683000"/>
          <p14:tracePt t="73480" x="8161338" y="3683000"/>
          <p14:tracePt t="73488" x="8161338" y="3665538"/>
          <p14:tracePt t="73496" x="8178800" y="3649663"/>
          <p14:tracePt t="73521" x="8204200" y="3632200"/>
          <p14:tracePt t="73553" x="8221663" y="3632200"/>
          <p14:tracePt t="73586" x="8237538" y="3632200"/>
          <p14:tracePt t="73872" x="8221663" y="3632200"/>
          <p14:tracePt t="73888" x="8204200" y="3606800"/>
          <p14:tracePt t="73904" x="8178800" y="3589338"/>
          <p14:tracePt t="73912" x="8145463" y="3589338"/>
          <p14:tracePt t="73921" x="8128000" y="3573463"/>
          <p14:tracePt t="73929" x="8110538" y="3573463"/>
          <p14:tracePt t="73937" x="8094663" y="3556000"/>
          <p14:tracePt t="73946" x="8077200" y="3556000"/>
          <p14:tracePt t="73953" x="8051800" y="3556000"/>
          <p14:tracePt t="73970" x="8034338" y="3556000"/>
          <p14:tracePt t="74076" x="8051800" y="3556000"/>
          <p14:tracePt t="74094" x="8077200" y="3556000"/>
          <p14:tracePt t="74101" x="8094663" y="3556000"/>
          <p14:tracePt t="74110" x="8110538" y="3556000"/>
          <p14:tracePt t="74127" x="8128000" y="3556000"/>
          <p14:tracePt t="74144" x="8145463" y="3556000"/>
          <p14:tracePt t="74166" x="8161338" y="3556000"/>
          <p14:tracePt t="74386" x="8178800" y="3556000"/>
          <p14:tracePt t="74394" x="8204200" y="3556000"/>
          <p14:tracePt t="74402" x="8221663" y="3573463"/>
          <p14:tracePt t="74411" x="8237538" y="3573463"/>
          <p14:tracePt t="74419" x="8255000" y="3589338"/>
          <p14:tracePt t="74427" x="8272463" y="3589338"/>
          <p14:tracePt t="74435" x="8305800" y="3606800"/>
          <p14:tracePt t="74443" x="8331200" y="3606800"/>
          <p14:tracePt t="74451" x="8348663" y="3632200"/>
          <p14:tracePt t="74468" x="8364538" y="3649663"/>
          <p14:tracePt t="74476" x="8382000" y="3649663"/>
          <p14:tracePt t="74484" x="8399463" y="3665538"/>
          <p14:tracePt t="74492" x="8432800" y="3683000"/>
          <p14:tracePt t="74500" x="8458200" y="3700463"/>
          <p14:tracePt t="74510" x="8491538" y="3733800"/>
          <p14:tracePt t="74517" x="8526463" y="3792538"/>
          <p14:tracePt t="74527" x="8559800" y="3843338"/>
          <p14:tracePt t="74533" x="8602663" y="3903663"/>
          <p14:tracePt t="74544" x="8653463" y="3970338"/>
          <p14:tracePt t="74549" x="8686800" y="4030663"/>
          <p14:tracePt t="74560" x="8712200" y="4064000"/>
          <p14:tracePt t="74565" x="8745538" y="4114800"/>
          <p14:tracePt t="74576" x="8780463" y="4173538"/>
          <p14:tracePt t="74582" x="8796338" y="4191000"/>
          <p14:tracePt t="74590" x="8813800" y="4208463"/>
          <p14:tracePt t="74598" x="8813800" y="4224338"/>
          <p14:tracePt t="74606" x="8813800" y="4241800"/>
          <p14:tracePt t="74615" x="8839200" y="4241800"/>
          <p14:tracePt t="74688" x="8839200" y="4208463"/>
          <p14:tracePt t="74696" x="8839200" y="4173538"/>
          <p14:tracePt t="74704" x="8813800" y="4140200"/>
          <p14:tracePt t="74712" x="8796338" y="4097338"/>
          <p14:tracePt t="74721" x="8780463" y="4030663"/>
          <p14:tracePt t="74729" x="8745538" y="3954463"/>
          <p14:tracePt t="74737" x="8686800" y="3886200"/>
          <p14:tracePt t="74745" x="8669338" y="3810000"/>
          <p14:tracePt t="74753" x="8618538" y="3759200"/>
          <p14:tracePt t="74761" x="8602663" y="3716338"/>
          <p14:tracePt t="74770" x="8585200" y="3683000"/>
          <p14:tracePt t="74778" x="8526463" y="3632200"/>
          <p14:tracePt t="74786" x="8509000" y="3606800"/>
          <p14:tracePt t="74795" x="8491538" y="3573463"/>
          <p14:tracePt t="74802" x="8458200" y="3556000"/>
          <p14:tracePt t="74810" x="8432800" y="3556000"/>
          <p14:tracePt t="74819" x="8399463" y="3538538"/>
          <p14:tracePt t="74827" x="8382000" y="3522663"/>
          <p14:tracePt t="74835" x="8364538" y="3522663"/>
          <p14:tracePt t="74843" x="8305800" y="3479800"/>
          <p14:tracePt t="74851" x="8272463" y="3462338"/>
          <p14:tracePt t="74860" x="8237538" y="3462338"/>
          <p14:tracePt t="74868" x="8221663" y="3446463"/>
          <p14:tracePt t="74877" x="8178800" y="3429000"/>
          <p14:tracePt t="74884" x="8145463" y="3411538"/>
          <p14:tracePt t="74893" x="8128000" y="3411538"/>
          <p14:tracePt t="74900" x="8110538" y="3395663"/>
          <p14:tracePt t="74909" x="8094663" y="3395663"/>
          <p14:tracePt t="74933" x="8077200" y="3395663"/>
          <p14:tracePt t="75782" x="8077200" y="3378200"/>
          <p14:tracePt t="75790" x="8051800" y="3352800"/>
          <p14:tracePt t="75798" x="8034338" y="3335338"/>
          <p14:tracePt t="75807" x="8018463" y="3335338"/>
          <p14:tracePt t="75815" x="8001000" y="3302000"/>
          <p14:tracePt t="75826" x="7983538" y="3284538"/>
          <p14:tracePt t="75831" x="7967663" y="3284538"/>
          <p14:tracePt t="75839" x="7950200" y="3268663"/>
          <p14:tracePt t="75847" x="7924800" y="3251200"/>
          <p14:tracePt t="75856" x="7907338" y="3251200"/>
          <p14:tracePt t="75863" x="7891463" y="3225800"/>
          <p14:tracePt t="75888" x="7874000" y="3225800"/>
          <p14:tracePt t="75904" x="7856538" y="3225800"/>
          <p14:tracePt t="75937" x="7840663" y="3225800"/>
          <p14:tracePt t="75978" x="7823200" y="3225800"/>
          <p14:tracePt t="76002" x="7823200" y="3251200"/>
          <p14:tracePt t="76027" x="7797800" y="3251200"/>
          <p14:tracePt t="76035" x="7797800" y="3268663"/>
          <p14:tracePt t="76068" x="7780338" y="3284538"/>
          <p14:tracePt t="76117" x="7764463" y="3302000"/>
          <p14:tracePt t="76214" x="7764463" y="3319463"/>
          <p14:tracePt t="76231" x="7764463" y="3335338"/>
          <p14:tracePt t="76239" x="7764463" y="3352800"/>
          <p14:tracePt t="76247" x="7764463" y="3395663"/>
          <p14:tracePt t="76255" x="7764463" y="3411538"/>
          <p14:tracePt t="76264" x="7780338" y="3446463"/>
          <p14:tracePt t="76272" x="7780338" y="3479800"/>
          <p14:tracePt t="76280" x="7780338" y="3522663"/>
          <p14:tracePt t="76288" x="7797800" y="3538538"/>
          <p14:tracePt t="76296" x="7797800" y="3556000"/>
          <p14:tracePt t="76304" x="7797800" y="3573463"/>
          <p14:tracePt t="76321" x="7797800" y="3589338"/>
          <p14:tracePt t="76345" x="7823200" y="3589338"/>
          <p14:tracePt t="76386" x="7840663" y="3589338"/>
          <p14:tracePt t="76394" x="7840663" y="3606800"/>
          <p14:tracePt t="76402" x="7856538" y="3606800"/>
          <p14:tracePt t="76411" x="7874000" y="3606800"/>
          <p14:tracePt t="76419" x="7891463" y="3632200"/>
          <p14:tracePt t="76427" x="7907338" y="3632200"/>
          <p14:tracePt t="76435" x="7924800" y="3632200"/>
          <p14:tracePt t="76443" x="7950200" y="3632200"/>
          <p14:tracePt t="76459" x="7967663" y="3632200"/>
          <p14:tracePt t="76476" x="7983538" y="3632200"/>
          <p14:tracePt t="76622" x="8001000" y="3632200"/>
          <p14:tracePt t="78639" x="8001000" y="3649663"/>
          <p14:tracePt t="78655" x="8001000" y="3683000"/>
          <p14:tracePt t="78663" x="8001000" y="3700463"/>
          <p14:tracePt t="78672" x="8018463" y="3716338"/>
          <p14:tracePt t="78680" x="8018463" y="3733800"/>
          <p14:tracePt t="78688" x="8034338" y="3776663"/>
          <p14:tracePt t="78696" x="8077200" y="3827463"/>
          <p14:tracePt t="78704" x="8077200" y="3843338"/>
          <p14:tracePt t="78712" x="8110538" y="3903663"/>
          <p14:tracePt t="78721" x="8128000" y="3954463"/>
          <p14:tracePt t="78728" x="8161338" y="3987800"/>
          <p14:tracePt t="78736" x="8204200" y="4046538"/>
          <p14:tracePt t="78745" x="8237538" y="4081463"/>
          <p14:tracePt t="78753" x="8272463" y="4157663"/>
          <p14:tracePt t="78761" x="8348663" y="4208463"/>
          <p14:tracePt t="78769" x="8399463" y="4284663"/>
          <p14:tracePt t="78778" x="8458200" y="4351338"/>
          <p14:tracePt t="78786" x="8526463" y="4427538"/>
          <p14:tracePt t="78794" x="8602663" y="4521200"/>
          <p14:tracePt t="78802" x="8653463" y="4589463"/>
          <p14:tracePt t="78810" x="8729663" y="4665663"/>
          <p14:tracePt t="78818" x="8780463" y="4716463"/>
          <p14:tracePt t="78827" x="8796338" y="4732338"/>
          <p14:tracePt t="78834" x="8856663" y="4792663"/>
          <p14:tracePt t="78843" x="8890000" y="4826000"/>
          <p14:tracePt t="78851" x="8907463" y="4859338"/>
          <p14:tracePt t="78860" x="8940800" y="4902200"/>
          <p14:tracePt t="78867" x="8983663" y="4919663"/>
          <p14:tracePt t="78877" x="8999538" y="4935538"/>
          <p14:tracePt t="78883" x="9017000" y="4953000"/>
          <p14:tracePt t="78894" x="9034463" y="4970463"/>
          <p14:tracePt t="78900" x="9067800" y="5003800"/>
          <p14:tracePt t="78910" x="9093200" y="5046663"/>
          <p14:tracePt t="78916" x="9110663" y="5080000"/>
          <p14:tracePt t="78927" x="9144000" y="5113338"/>
          <p14:tracePt t="78932" x="9161463" y="5156200"/>
          <p14:tracePt t="78943" x="9177338" y="5189538"/>
          <p14:tracePt t="78949" x="9194800" y="5207000"/>
          <p14:tracePt t="78957" x="9220200" y="5240338"/>
          <p14:tracePt t="78965" x="9237663" y="5283200"/>
          <p14:tracePt t="78977" x="9253538" y="5300663"/>
          <p14:tracePt t="78981" x="9271000" y="5334000"/>
          <p14:tracePt t="78998" x="9288463" y="5351463"/>
          <p14:tracePt t="79006" x="9304338" y="5367338"/>
          <p14:tracePt t="79039" x="9321800" y="5367338"/>
          <p14:tracePt t="79169" x="9304338" y="5367338"/>
          <p14:tracePt t="79178" x="9288463" y="5351463"/>
          <p14:tracePt t="79186" x="9271000" y="5316538"/>
          <p14:tracePt t="79194" x="9253538" y="5257800"/>
          <p14:tracePt t="79202" x="9194800" y="5207000"/>
          <p14:tracePt t="79210" x="9126538" y="5097463"/>
          <p14:tracePt t="79218" x="9067800" y="5003800"/>
          <p14:tracePt t="79227" x="8999538" y="4876800"/>
          <p14:tracePt t="79235" x="8907463" y="4716463"/>
          <p14:tracePt t="79244" x="8813800" y="4554538"/>
          <p14:tracePt t="79251" x="8712200" y="4351338"/>
          <p14:tracePt t="79259" x="8653463" y="4241800"/>
          <p14:tracePt t="79268" x="8585200" y="4081463"/>
          <p14:tracePt t="79276" x="8509000" y="3919538"/>
          <p14:tracePt t="79284" x="8458200" y="3759200"/>
          <p14:tracePt t="79293" x="8399463" y="3632200"/>
          <p14:tracePt t="79300" x="8348663" y="3522663"/>
          <p14:tracePt t="79310" x="8348663" y="3462338"/>
          <p14:tracePt t="79316" x="8305800" y="3395663"/>
          <p14:tracePt t="79327" x="8272463" y="3319463"/>
          <p14:tracePt t="79333" x="8255000" y="3284538"/>
          <p14:tracePt t="79343" x="8237538" y="3225800"/>
          <p14:tracePt t="79349" x="8237538" y="3208338"/>
          <p14:tracePt t="79357" x="8221663" y="3192463"/>
          <p14:tracePt t="79366" x="8204200" y="3175000"/>
          <p14:tracePt t="79373" x="8204200" y="3141663"/>
          <p14:tracePt t="79382" x="8178800" y="3124200"/>
          <p14:tracePt t="79393" x="8161338" y="3098800"/>
          <p14:tracePt t="79398" x="8161338" y="3081338"/>
          <p14:tracePt t="79406" x="8145463" y="3065463"/>
          <p14:tracePt t="79414" x="8128000" y="3048000"/>
          <p14:tracePt t="79749" x="8094663" y="3048000"/>
          <p14:tracePt t="79760" x="8077200" y="3065463"/>
          <p14:tracePt t="79765" x="8051800" y="3098800"/>
          <p14:tracePt t="79776" x="8034338" y="3192463"/>
          <p14:tracePt t="79781" x="8018463" y="3302000"/>
          <p14:tracePt t="79790" x="8001000" y="3446463"/>
          <p14:tracePt t="79798" x="8001000" y="3522663"/>
          <p14:tracePt t="79806" x="8001000" y="3665538"/>
          <p14:tracePt t="79814" x="8001000" y="3810000"/>
          <p14:tracePt t="79822" x="8001000" y="3954463"/>
          <p14:tracePt t="79830" x="8001000" y="4114800"/>
          <p14:tracePt t="79839" x="8001000" y="4241800"/>
          <p14:tracePt t="79847" x="8001000" y="4300538"/>
          <p14:tracePt t="79855" x="8001000" y="4394200"/>
          <p14:tracePt t="79863" x="8001000" y="4445000"/>
          <p14:tracePt t="79871" x="8001000" y="4521200"/>
          <p14:tracePt t="79879" x="8001000" y="4572000"/>
          <p14:tracePt t="79888" x="8001000" y="4605338"/>
          <p14:tracePt t="79896" x="8001000" y="4665663"/>
          <p14:tracePt t="79904" x="8001000" y="4699000"/>
          <p14:tracePt t="79912" x="8018463" y="4732338"/>
          <p14:tracePt t="79920" x="8018463" y="4775200"/>
          <p14:tracePt t="79928" x="8018463" y="4808538"/>
          <p14:tracePt t="79937" x="8018463" y="4826000"/>
          <p14:tracePt t="79945" x="8034338" y="4843463"/>
          <p14:tracePt t="79953" x="8034338" y="4859338"/>
          <p14:tracePt t="79961" x="8034338" y="4876800"/>
          <p14:tracePt t="80149" x="8034338" y="4902200"/>
          <p14:tracePt t="80160" x="8034338" y="4919663"/>
          <p14:tracePt t="80165" x="8034338" y="4935538"/>
          <p14:tracePt t="80173" x="8034338" y="4970463"/>
          <p14:tracePt t="80182" x="8034338" y="5003800"/>
          <p14:tracePt t="80193" x="8034338" y="5029200"/>
          <p14:tracePt t="80198" x="8034338" y="5062538"/>
          <p14:tracePt t="80206" x="8034338" y="5097463"/>
          <p14:tracePt t="80214" x="8034338" y="5130800"/>
          <p14:tracePt t="80222" x="8034338" y="5173663"/>
          <p14:tracePt t="80231" x="8034338" y="5189538"/>
          <p14:tracePt t="80239" x="8034338" y="5224463"/>
          <p14:tracePt t="80247" x="8034338" y="5257800"/>
          <p14:tracePt t="80255" x="8034338" y="5283200"/>
          <p14:tracePt t="80264" x="8034338" y="5316538"/>
          <p14:tracePt t="80271" x="8034338" y="5334000"/>
          <p14:tracePt t="80279" x="8034338" y="5351463"/>
          <p14:tracePt t="80288" x="8034338" y="5384800"/>
          <p14:tracePt t="80296" x="8051800" y="5427663"/>
          <p14:tracePt t="80304" x="8077200" y="5443538"/>
          <p14:tracePt t="80313" x="8110538" y="5461000"/>
          <p14:tracePt t="80320" x="8145463" y="5478463"/>
          <p14:tracePt t="80329" x="8204200" y="5494338"/>
          <p14:tracePt t="80337" x="8255000" y="5511800"/>
          <p14:tracePt t="80345" x="8331200" y="5537200"/>
          <p14:tracePt t="80353" x="8399463" y="5537200"/>
          <p14:tracePt t="80361" x="8491538" y="5554663"/>
          <p14:tracePt t="80369" x="8509000" y="5554663"/>
          <p14:tracePt t="80378" x="8559800" y="5554663"/>
          <p14:tracePt t="80386" x="8618538" y="5554663"/>
          <p14:tracePt t="80394" x="8653463" y="5537200"/>
          <p14:tracePt t="80402" x="8712200" y="5494338"/>
          <p14:tracePt t="80410" x="8729663" y="5478463"/>
          <p14:tracePt t="80418" x="8763000" y="5427663"/>
          <p14:tracePt t="80427" x="8763000" y="5367338"/>
          <p14:tracePt t="80435" x="8763000" y="5316538"/>
          <p14:tracePt t="80443" x="8780463" y="5257800"/>
          <p14:tracePt t="80451" x="8780463" y="5189538"/>
          <p14:tracePt t="80460" x="8780463" y="5113338"/>
          <p14:tracePt t="80467" x="8780463" y="4970463"/>
          <p14:tracePt t="80476" x="8763000" y="4902200"/>
          <p14:tracePt t="80484" x="8729663" y="4792663"/>
          <p14:tracePt t="80493" x="8686800" y="4699000"/>
          <p14:tracePt t="80500" x="8636000" y="4589463"/>
          <p14:tracePt t="80510" x="8585200" y="4521200"/>
          <p14:tracePt t="80516" x="8526463" y="4462463"/>
          <p14:tracePt t="80527" x="8475663" y="4411663"/>
          <p14:tracePt t="80532" x="8415338" y="4394200"/>
          <p14:tracePt t="80543" x="8364538" y="4368800"/>
          <p14:tracePt t="80549" x="8331200" y="4368800"/>
          <p14:tracePt t="80560" x="8255000" y="4368800"/>
          <p14:tracePt t="80565" x="8204200" y="4368800"/>
          <p14:tracePt t="80577" x="8161338" y="4368800"/>
          <p14:tracePt t="80581" x="8128000" y="4411663"/>
          <p14:tracePt t="80593" x="8094663" y="4445000"/>
          <p14:tracePt t="80598" x="8051800" y="4495800"/>
          <p14:tracePt t="80610" x="8034338" y="4554538"/>
          <p14:tracePt t="80614" x="8018463" y="4572000"/>
          <p14:tracePt t="80626" x="8018463" y="4622800"/>
          <p14:tracePt t="80630" x="8001000" y="4665663"/>
          <p14:tracePt t="80643" x="8001000" y="4716463"/>
          <p14:tracePt t="80647" x="8001000" y="4732338"/>
          <p14:tracePt t="80660" x="8001000" y="4775200"/>
          <p14:tracePt t="80663" x="8018463" y="4808538"/>
          <p14:tracePt t="80677" x="8034338" y="4826000"/>
          <p14:tracePt t="80680" x="8051800" y="4843463"/>
          <p14:tracePt t="80693" x="8094663" y="4843463"/>
          <p14:tracePt t="80696" x="8094663" y="4859338"/>
          <p14:tracePt t="80710" x="8128000" y="4859338"/>
          <p14:tracePt t="80712" x="8161338" y="4859338"/>
          <p14:tracePt t="80726" x="8178800" y="4826000"/>
          <p14:tracePt t="80728" x="8204200" y="4792663"/>
          <p14:tracePt t="80743" x="8237538" y="4732338"/>
          <p14:tracePt t="80745" x="8237538" y="4699000"/>
          <p14:tracePt t="80760" x="8255000" y="4665663"/>
          <p14:tracePt t="80761" x="8272463" y="4622800"/>
          <p14:tracePt t="80776" x="8272463" y="4605338"/>
          <p14:tracePt t="80785" x="8272463" y="4589463"/>
          <p14:tracePt t="80794" x="8255000" y="4589463"/>
          <p14:tracePt t="80802" x="8237538" y="4589463"/>
          <p14:tracePt t="80810" x="8204200" y="4622800"/>
          <p14:tracePt t="80818" x="8145463" y="4665663"/>
          <p14:tracePt t="80827" x="8128000" y="4699000"/>
          <p14:tracePt t="80835" x="8094663" y="4732338"/>
          <p14:tracePt t="80843" x="8051800" y="4792663"/>
          <p14:tracePt t="80851" x="8034338" y="4843463"/>
          <p14:tracePt t="80860" x="8018463" y="4902200"/>
          <p14:tracePt t="80867" x="8001000" y="4953000"/>
          <p14:tracePt t="80877" x="8001000" y="5003800"/>
          <p14:tracePt t="80884" x="8001000" y="5080000"/>
          <p14:tracePt t="80894" x="8001000" y="5113338"/>
          <p14:tracePt t="80900" x="8018463" y="5156200"/>
          <p14:tracePt t="80910" x="8051800" y="5189538"/>
          <p14:tracePt t="80916" x="8094663" y="5207000"/>
          <p14:tracePt t="80926" x="8128000" y="5224463"/>
          <p14:tracePt t="80932" x="8161338" y="5224463"/>
          <p14:tracePt t="80943" x="8204200" y="5224463"/>
          <p14:tracePt t="80949" x="8221663" y="5224463"/>
          <p14:tracePt t="80959" x="8237538" y="5224463"/>
          <p14:tracePt t="80965" x="8255000" y="5207000"/>
          <p14:tracePt t="80976" x="8255000" y="5189538"/>
          <p14:tracePt t="80981" x="8255000" y="5173663"/>
          <p14:tracePt t="80993" x="8255000" y="5156200"/>
          <p14:tracePt t="81006" x="8255000" y="5130800"/>
          <p14:tracePt t="81022" x="8237538" y="5130800"/>
          <p14:tracePt t="81030" x="8204200" y="5130800"/>
          <p14:tracePt t="81038" x="8161338" y="5130800"/>
          <p14:tracePt t="81047" x="8145463" y="5130800"/>
          <p14:tracePt t="81055" x="8128000" y="5130800"/>
          <p14:tracePt t="81071" x="8110538" y="5130800"/>
          <p14:tracePt t="81096" x="8110538" y="5156200"/>
          <p14:tracePt t="81104" x="8128000" y="5173663"/>
          <p14:tracePt t="81112" x="8204200" y="5207000"/>
          <p14:tracePt t="81120" x="8288338" y="5224463"/>
          <p14:tracePt t="81129" x="8399463" y="5257800"/>
          <p14:tracePt t="81136" x="8491538" y="5283200"/>
          <p14:tracePt t="81145" x="8602663" y="5283200"/>
          <p14:tracePt t="81153" x="8712200" y="5300663"/>
          <p14:tracePt t="81161" x="8796338" y="5300663"/>
          <p14:tracePt t="81169" x="8839200" y="5300663"/>
          <p14:tracePt t="81178" x="8890000" y="5300663"/>
          <p14:tracePt t="81185" x="8923338" y="5283200"/>
          <p14:tracePt t="81194" x="8940800" y="5240338"/>
          <p14:tracePt t="81202" x="8966200" y="5224463"/>
          <p14:tracePt t="81210" x="8966200" y="5189538"/>
          <p14:tracePt t="81218" x="8966200" y="5173663"/>
          <p14:tracePt t="81226" x="8940800" y="5156200"/>
          <p14:tracePt t="81234" x="8890000" y="5113338"/>
          <p14:tracePt t="81244" x="8813800" y="5097463"/>
          <p14:tracePt t="81251" x="8780463" y="5097463"/>
          <p14:tracePt t="81260" x="8712200" y="5080000"/>
          <p14:tracePt t="81267" x="8653463" y="5080000"/>
          <p14:tracePt t="81277" x="8636000" y="5080000"/>
          <p14:tracePt t="81283" x="8602663" y="5080000"/>
          <p14:tracePt t="81293" x="8585200" y="5080000"/>
          <p14:tracePt t="81300" x="8559800" y="5080000"/>
          <p14:tracePt t="81333" x="8559800" y="5097463"/>
          <p14:tracePt t="81344" x="8618538" y="5097463"/>
          <p14:tracePt t="81349" x="8653463" y="5113338"/>
          <p14:tracePt t="81360" x="8712200" y="5130800"/>
          <p14:tracePt t="81365" x="8780463" y="5130800"/>
          <p14:tracePt t="81374" x="8796338" y="5130800"/>
          <p14:tracePt t="81382" x="8856663" y="5130800"/>
          <p14:tracePt t="81390" x="8890000" y="5130800"/>
          <p14:tracePt t="81398" x="8923338" y="5130800"/>
          <p14:tracePt t="81406" x="8940800" y="5113338"/>
          <p14:tracePt t="81414" x="8966200" y="5080000"/>
          <p14:tracePt t="81422" x="8983663" y="5062538"/>
          <p14:tracePt t="81431" x="8983663" y="5029200"/>
          <p14:tracePt t="81438" x="8983663" y="4986338"/>
          <p14:tracePt t="81447" x="8983663" y="4970463"/>
          <p14:tracePt t="81455" x="8940800" y="4935538"/>
          <p14:tracePt t="81463" x="8907463" y="4919663"/>
          <p14:tracePt t="81471" x="8872538" y="4919663"/>
          <p14:tracePt t="81479" x="8839200" y="4902200"/>
          <p14:tracePt t="81488" x="8796338" y="4876800"/>
          <p14:tracePt t="81496" x="8780463" y="4876800"/>
          <p14:tracePt t="81504" x="8745538" y="4876800"/>
          <p14:tracePt t="81512" x="8729663" y="4876800"/>
          <p14:tracePt t="81569" x="8745538" y="4876800"/>
          <p14:tracePt t="81578" x="8763000" y="4902200"/>
          <p14:tracePt t="81586" x="8796338" y="4902200"/>
          <p14:tracePt t="81594" x="8813800" y="4919663"/>
          <p14:tracePt t="81602" x="8839200" y="4919663"/>
          <p14:tracePt t="81611" x="8872538" y="4919663"/>
          <p14:tracePt t="81618" x="8890000" y="4919663"/>
          <p14:tracePt t="81626" x="8907463" y="4902200"/>
          <p14:tracePt t="81635" x="8923338" y="4859338"/>
          <p14:tracePt t="81643" x="8940800" y="4826000"/>
          <p14:tracePt t="81651" x="8940800" y="4749800"/>
          <p14:tracePt t="81660" x="8940800" y="4681538"/>
          <p14:tracePt t="81667" x="8940800" y="4589463"/>
          <p14:tracePt t="81677" x="8940800" y="4478338"/>
          <p14:tracePt t="81684" x="8940800" y="4368800"/>
          <p14:tracePt t="81694" x="8890000" y="4191000"/>
          <p14:tracePt t="81700" x="8872538" y="4097338"/>
          <p14:tracePt t="81710" x="8813800" y="3987800"/>
          <p14:tracePt t="81716" x="8745538" y="3860800"/>
          <p14:tracePt t="81726" x="8669338" y="3776663"/>
          <p14:tracePt t="81732" x="8618538" y="3700463"/>
          <p14:tracePt t="81744" x="8585200" y="3665538"/>
          <p14:tracePt t="81749" x="8526463" y="3632200"/>
          <p14:tracePt t="81760" x="8475663" y="3589338"/>
          <p14:tracePt t="81765" x="8432800" y="3573463"/>
          <p14:tracePt t="81773" x="8399463" y="3556000"/>
          <p14:tracePt t="81782" x="8364538" y="3556000"/>
          <p14:tracePt t="81790" x="8348663" y="3556000"/>
          <p14:tracePt t="81798" x="8331200" y="3556000"/>
          <p14:tracePt t="81806" x="8305800" y="3556000"/>
          <p14:tracePt t="81814" x="8288338" y="3556000"/>
          <p14:tracePt t="81822" x="8272463" y="3589338"/>
          <p14:tracePt t="81830" x="8237538" y="3632200"/>
          <p14:tracePt t="81839" x="8221663" y="3665538"/>
          <p14:tracePt t="81847" x="8221663" y="3716338"/>
          <p14:tracePt t="81855" x="8204200" y="3792538"/>
          <p14:tracePt t="81863" x="8204200" y="3843338"/>
          <p14:tracePt t="81871" x="8204200" y="3937000"/>
          <p14:tracePt t="81879" x="8204200" y="4097338"/>
          <p14:tracePt t="81887" x="8204200" y="4224338"/>
          <p14:tracePt t="81896" x="8221663" y="4368800"/>
          <p14:tracePt t="81904" x="8272463" y="4521200"/>
          <p14:tracePt t="81912" x="8288338" y="4605338"/>
          <p14:tracePt t="81920" x="8331200" y="4732338"/>
          <p14:tracePt t="81929" x="8364538" y="4859338"/>
          <p14:tracePt t="81936" x="8364538" y="4902200"/>
          <p14:tracePt t="81945" x="8399463" y="4986338"/>
          <p14:tracePt t="81953" x="8415338" y="5062538"/>
          <p14:tracePt t="81961" x="8432800" y="5097463"/>
          <p14:tracePt t="81969" x="8458200" y="5156200"/>
          <p14:tracePt t="81977" x="8458200" y="5173663"/>
          <p14:tracePt t="81985" x="8475663" y="5189538"/>
          <p14:tracePt t="81994" x="8475663" y="5207000"/>
          <p14:tracePt t="82002" x="8491538" y="5224463"/>
          <p14:tracePt t="82018" x="8491538" y="5240338"/>
          <p14:tracePt t="82035" x="8509000" y="5257800"/>
          <p14:tracePt t="82051" x="8509000" y="5283200"/>
          <p14:tracePt t="82060" x="8526463" y="5300663"/>
          <p14:tracePt t="83071" x="8526463" y="5257800"/>
          <p14:tracePt t="83080" x="8526463" y="5240338"/>
          <p14:tracePt t="83087" x="8526463" y="5224463"/>
          <p14:tracePt t="83096" x="8509000" y="5207000"/>
          <p14:tracePt t="83104" x="8509000" y="5189538"/>
          <p14:tracePt t="83112" x="8491538" y="5156200"/>
          <p14:tracePt t="83120" x="8491538" y="5130800"/>
          <p14:tracePt t="83129" x="8475663" y="5097463"/>
          <p14:tracePt t="83136" x="8458200" y="5080000"/>
          <p14:tracePt t="83145" x="8458200" y="5062538"/>
          <p14:tracePt t="83153" x="8432800" y="5046663"/>
          <p14:tracePt t="83161" x="8399463" y="5029200"/>
          <p14:tracePt t="83169" x="8382000" y="5029200"/>
          <p14:tracePt t="83177" x="8348663" y="5003800"/>
          <p14:tracePt t="83185" x="8288338" y="5003800"/>
          <p14:tracePt t="83194" x="8272463" y="5003800"/>
          <p14:tracePt t="83202" x="8237538" y="5003800"/>
          <p14:tracePt t="83210" x="8178800" y="5003800"/>
          <p14:tracePt t="83218" x="8145463" y="5003800"/>
          <p14:tracePt t="83226" x="8051800" y="5029200"/>
          <p14:tracePt t="83234" x="8034338" y="5046663"/>
          <p14:tracePt t="83243" x="8001000" y="5062538"/>
          <p14:tracePt t="83251" x="7967663" y="5080000"/>
          <p14:tracePt t="83260" x="7924800" y="5080000"/>
          <p14:tracePt t="83267" x="7891463" y="5080000"/>
          <p14:tracePt t="83277" x="7874000" y="5097463"/>
          <p14:tracePt t="83283" x="7856538" y="5097463"/>
          <p14:tracePt t="83300" x="7840663" y="5097463"/>
          <p14:tracePt t="83311" x="7823200" y="5097463"/>
          <p14:tracePt t="85120" x="7823200" y="5080000"/>
          <p14:tracePt t="85137" x="7797800" y="5062538"/>
          <p14:tracePt t="85144" x="7780338" y="5046663"/>
          <p14:tracePt t="85153" x="7764463" y="5029200"/>
          <p14:tracePt t="85161" x="7764463" y="5003800"/>
          <p14:tracePt t="85169" x="7747000" y="4986338"/>
          <p14:tracePt t="85178" x="7713663" y="4970463"/>
          <p14:tracePt t="85186" x="7696200" y="4953000"/>
          <p14:tracePt t="85194" x="7670800" y="4935538"/>
          <p14:tracePt t="85201" x="7637463" y="4919663"/>
          <p14:tracePt t="85210" x="7602538" y="4902200"/>
          <p14:tracePt t="85218" x="7569200" y="4902200"/>
          <p14:tracePt t="85226" x="7526338" y="4902200"/>
          <p14:tracePt t="85234" x="7493000" y="4902200"/>
          <p14:tracePt t="85243" x="7459663" y="4919663"/>
          <p14:tracePt t="85251" x="7416800" y="4953000"/>
          <p14:tracePt t="85260" x="7366000" y="5029200"/>
          <p14:tracePt t="85267" x="7348538" y="5097463"/>
          <p14:tracePt t="85277" x="7315200" y="5156200"/>
          <p14:tracePt t="85283" x="7289800" y="5240338"/>
          <p14:tracePt t="85293" x="7289800" y="5257800"/>
          <p14:tracePt t="85299" x="7289800" y="5334000"/>
          <p14:tracePt t="85310" x="7289800" y="5384800"/>
          <p14:tracePt t="85316" x="7289800" y="5443538"/>
          <p14:tracePt t="85327" x="7289800" y="5478463"/>
          <p14:tracePt t="85332" x="7289800" y="5511800"/>
          <p14:tracePt t="85343" x="7289800" y="5537200"/>
          <p14:tracePt t="85348" x="7289800" y="5554663"/>
          <p14:tracePt t="85357" x="7315200" y="5554663"/>
          <p14:tracePt t="85365" x="7332663" y="5570538"/>
          <p14:tracePt t="85373" x="7348538" y="5570538"/>
          <p14:tracePt t="85389" x="7366000" y="5570538"/>
          <p14:tracePt t="85398" x="7383463" y="5554663"/>
          <p14:tracePt t="85414" x="7399338" y="5537200"/>
          <p14:tracePt t="86239" x="7416800" y="5537200"/>
          <p14:tracePt t="86247" x="7475538" y="5511800"/>
          <p14:tracePt t="86255" x="7526338" y="5461000"/>
          <p14:tracePt t="86263" x="7620000" y="5427663"/>
          <p14:tracePt t="86271" x="7696200" y="5384800"/>
          <p14:tracePt t="86279" x="7747000" y="5367338"/>
          <p14:tracePt t="86287" x="7797800" y="5334000"/>
          <p14:tracePt t="86296" x="7856538" y="5316538"/>
          <p14:tracePt t="86304" x="7891463" y="5300663"/>
          <p14:tracePt t="86312" x="7907338" y="5283200"/>
          <p14:tracePt t="86320" x="7924800" y="5283200"/>
          <p14:tracePt t="86328" x="7950200" y="5283200"/>
          <p14:tracePt t="86336" x="7950200" y="5257800"/>
          <p14:tracePt t="86385" x="7950200" y="5240338"/>
          <p14:tracePt t="86402" x="7924800" y="5240338"/>
          <p14:tracePt t="86411" x="7907338" y="5224463"/>
          <p14:tracePt t="86427" x="7891463" y="5207000"/>
          <p14:tracePt t="86443" x="7874000" y="5189538"/>
          <p14:tracePt t="86460" x="7856538" y="5173663"/>
          <p14:tracePt t="86467" x="7840663" y="5156200"/>
          <p14:tracePt t="86492" x="7823200" y="5130800"/>
          <p14:tracePt t="86500" x="7797800" y="5130800"/>
          <p14:tracePt t="86525" x="7780338" y="5130800"/>
          <p14:tracePt t="86565" x="7764463" y="5130800"/>
          <p14:tracePt t="88483" x="7729538" y="5130800"/>
          <p14:tracePt t="88493" x="7670800" y="5130800"/>
          <p14:tracePt t="88499" x="7637463" y="5130800"/>
          <p14:tracePt t="88511" x="7602538" y="5130800"/>
          <p14:tracePt t="88516" x="7543800" y="5130800"/>
          <p14:tracePt t="88526" x="7510463" y="5130800"/>
          <p14:tracePt t="88532" x="7459663" y="5130800"/>
          <p14:tracePt t="88540" x="7366000" y="5130800"/>
          <p14:tracePt t="88548" x="7272338" y="5130800"/>
          <p14:tracePt t="88556" x="7162800" y="5130800"/>
          <p14:tracePt t="88565" x="7078663" y="5130800"/>
          <p14:tracePt t="88573" x="7018338" y="5130800"/>
          <p14:tracePt t="88581" x="6934200" y="5130800"/>
          <p14:tracePt t="88589" x="6875463" y="5130800"/>
          <p14:tracePt t="88597" x="6807200" y="5130800"/>
          <p14:tracePt t="88605" x="6764338" y="5130800"/>
          <p14:tracePt t="88614" x="6713538" y="5130800"/>
          <p14:tracePt t="88622" x="6697663" y="5130800"/>
          <p14:tracePt t="88630" x="6654800" y="5130800"/>
          <p14:tracePt t="88638" x="6637338" y="5130800"/>
          <p14:tracePt t="88646" x="6621463" y="5130800"/>
          <p14:tracePt t="88654" x="6604000" y="5130800"/>
          <p14:tracePt t="88662" x="6586538" y="5130800"/>
          <p14:tracePt t="88671" x="6570663" y="5130800"/>
          <p14:tracePt t="88679" x="6570663" y="5113338"/>
          <p14:tracePt t="88687" x="6527800" y="5097463"/>
          <p14:tracePt t="88695" x="6510338" y="5097463"/>
          <p14:tracePt t="88703" x="6494463" y="5080000"/>
          <p14:tracePt t="88711" x="6477000" y="5080000"/>
          <p14:tracePt t="88720" x="6459538" y="5080000"/>
          <p14:tracePt t="88728" x="6443663" y="5062538"/>
          <p14:tracePt t="90928" x="6367463" y="5113338"/>
          <p14:tracePt t="90936" x="6223000" y="5257800"/>
          <p14:tracePt t="90945" x="6062663" y="5427663"/>
          <p14:tracePt t="90953" x="5892800" y="5638800"/>
          <p14:tracePt t="90960" x="5715000" y="5842000"/>
          <p14:tracePt t="90969" x="5588000" y="6019800"/>
          <p14:tracePt t="90977" x="5461000" y="6189663"/>
          <p14:tracePt t="90985" x="5351463" y="6316663"/>
          <p14:tracePt t="90993" x="5257800" y="6426200"/>
          <p14:tracePt t="91002" x="5062538" y="6654800"/>
          <p14:tracePt t="91010" x="4902200" y="6840538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CF745C02-B3BE-B94A-989C-4FD65F15E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1" y="3878114"/>
            <a:ext cx="1842413" cy="41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0204023_01">
            <a:extLst>
              <a:ext uri="{FF2B5EF4-FFF2-40B4-BE49-F238E27FC236}">
                <a16:creationId xmlns:a16="http://schemas.microsoft.com/office/drawing/2014/main" id="{2464C0A9-F018-8340-A568-4D18F7C17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778" y="1500329"/>
            <a:ext cx="1114425" cy="162758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9">
            <a:extLst>
              <a:ext uri="{FF2B5EF4-FFF2-40B4-BE49-F238E27FC236}">
                <a16:creationId xmlns:a16="http://schemas.microsoft.com/office/drawing/2014/main" id="{2AD2F139-F3B4-A945-AFE9-A825CBE74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57" y="3152114"/>
            <a:ext cx="2686050" cy="157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35">
            <a:extLst>
              <a:ext uri="{FF2B5EF4-FFF2-40B4-BE49-F238E27FC236}">
                <a16:creationId xmlns:a16="http://schemas.microsoft.com/office/drawing/2014/main" id="{DED2DC25-1945-DF48-BE2E-FCE72E845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8899" y="739733"/>
            <a:ext cx="4112559" cy="507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2700" b="1">
                <a:solidFill>
                  <a:srgbClr val="FF0000"/>
                </a:solidFill>
                <a:latin typeface="Arial" charset="0"/>
              </a:rPr>
              <a:t>I</a:t>
            </a:r>
            <a:r>
              <a:rPr lang="en-GB" altLang="fr-FR" sz="1200" b="1">
                <a:solidFill>
                  <a:srgbClr val="FF0000"/>
                </a:solidFill>
                <a:latin typeface="Arial" charset="0"/>
              </a:rPr>
              <a:t>[pps]</a:t>
            </a:r>
            <a:r>
              <a:rPr lang="en-GB" altLang="fr-FR" sz="2700" b="1">
                <a:solidFill>
                  <a:srgbClr val="FF0000"/>
                </a:solidFill>
                <a:latin typeface="Arial" charset="0"/>
              </a:rPr>
              <a:t> ~ </a:t>
            </a:r>
            <a:r>
              <a:rPr lang="en-GB" altLang="fr-FR" sz="2700" b="1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altLang="fr-FR" sz="1200" b="1">
                <a:solidFill>
                  <a:srgbClr val="FF0000"/>
                </a:solidFill>
                <a:latin typeface="Symbol" pitchFamily="18" charset="2"/>
              </a:rPr>
              <a:t>[</a:t>
            </a:r>
            <a:r>
              <a:rPr lang="en-GB" altLang="fr-FR" sz="1200" b="1">
                <a:solidFill>
                  <a:srgbClr val="FF0000"/>
                </a:solidFill>
                <a:latin typeface="Arial" charset="0"/>
              </a:rPr>
              <a:t>pps</a:t>
            </a:r>
            <a:r>
              <a:rPr lang="en-GB" altLang="fr-FR" sz="1200" b="1">
                <a:solidFill>
                  <a:srgbClr val="FF0000"/>
                </a:solidFill>
                <a:latin typeface="Symbol" pitchFamily="18" charset="2"/>
              </a:rPr>
              <a:t>]</a:t>
            </a:r>
            <a:r>
              <a:rPr lang="en-GB" altLang="fr-FR" sz="2700" b="1">
                <a:solidFill>
                  <a:srgbClr val="FF0000"/>
                </a:solidFill>
                <a:latin typeface="Symbol" pitchFamily="18" charset="2"/>
              </a:rPr>
              <a:t> s</a:t>
            </a:r>
            <a:r>
              <a:rPr lang="en-GB" altLang="fr-FR" sz="1200" b="1">
                <a:solidFill>
                  <a:srgbClr val="FF0000"/>
                </a:solidFill>
                <a:latin typeface="Arial" charset="0"/>
              </a:rPr>
              <a:t>[barn]</a:t>
            </a:r>
            <a:r>
              <a:rPr lang="en-GB" altLang="fr-FR" sz="2700" b="1">
                <a:solidFill>
                  <a:srgbClr val="FF0000"/>
                </a:solidFill>
                <a:latin typeface="Arial" charset="0"/>
              </a:rPr>
              <a:t> N</a:t>
            </a:r>
            <a:r>
              <a:rPr lang="en-GB" altLang="fr-FR" sz="1200" b="1">
                <a:solidFill>
                  <a:srgbClr val="FF0000"/>
                </a:solidFill>
                <a:latin typeface="Arial" charset="0"/>
              </a:rPr>
              <a:t>[g/cm2]</a:t>
            </a:r>
            <a:r>
              <a:rPr lang="en-GB" altLang="fr-FR" sz="2700" b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altLang="fr-FR" sz="2700" b="1">
                <a:solidFill>
                  <a:srgbClr val="FF0000"/>
                </a:solidFill>
                <a:latin typeface="Symbol" pitchFamily="18" charset="2"/>
              </a:rPr>
              <a:t>e </a:t>
            </a:r>
            <a:r>
              <a:rPr lang="en-GB" altLang="fr-FR" sz="1800" b="1">
                <a:solidFill>
                  <a:srgbClr val="FF0000"/>
                </a:solidFill>
                <a:latin typeface="Arial" charset="0"/>
              </a:rPr>
              <a:t>[%]</a:t>
            </a:r>
            <a:r>
              <a:rPr lang="en-GB" altLang="fr-FR" sz="1800">
                <a:solidFill>
                  <a:srgbClr val="FF0000"/>
                </a:solidFill>
                <a:latin typeface="Arial" charset="0"/>
              </a:rPr>
              <a:t> </a:t>
            </a:r>
          </a:p>
        </p:txBody>
      </p:sp>
      <p:pic>
        <p:nvPicPr>
          <p:cNvPr id="9" name="Picture 134">
            <a:extLst>
              <a:ext uri="{FF2B5EF4-FFF2-40B4-BE49-F238E27FC236}">
                <a16:creationId xmlns:a16="http://schemas.microsoft.com/office/drawing/2014/main" id="{FB41E84B-23D1-8C4A-8BDE-37E559D66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97" y="1566986"/>
            <a:ext cx="2514600" cy="152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37">
            <a:extLst>
              <a:ext uri="{FF2B5EF4-FFF2-40B4-BE49-F238E27FC236}">
                <a16:creationId xmlns:a16="http://schemas.microsoft.com/office/drawing/2014/main" id="{C9648B85-0B84-D84A-8E7B-99B1A327F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0191" y="1937224"/>
            <a:ext cx="12442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dirty="0">
                <a:solidFill>
                  <a:srgbClr val="000000"/>
                </a:solidFill>
                <a:latin typeface="Arial" charset="0"/>
              </a:rPr>
              <a:t>Proton 1.4 </a:t>
            </a:r>
            <a:r>
              <a:rPr lang="en-US" altLang="fr-FR" sz="1200" dirty="0" err="1">
                <a:solidFill>
                  <a:srgbClr val="000000"/>
                </a:solidFill>
                <a:latin typeface="Arial" charset="0"/>
              </a:rPr>
              <a:t>GeV</a:t>
            </a:r>
            <a:endParaRPr lang="en-US" altLang="fr-FR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38">
            <a:extLst>
              <a:ext uri="{FF2B5EF4-FFF2-40B4-BE49-F238E27FC236}">
                <a16:creationId xmlns:a16="http://schemas.microsoft.com/office/drawing/2014/main" id="{114D6923-13CB-CE41-974D-7A45CBB89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497" y="1684812"/>
            <a:ext cx="8483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rgbClr val="000000"/>
                </a:solidFill>
                <a:latin typeface="Arial" charset="0"/>
              </a:rPr>
              <a:t>Analyzing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rgbClr val="000000"/>
                </a:solidFill>
                <a:latin typeface="Arial" charset="0"/>
              </a:rPr>
              <a:t>Magnet</a:t>
            </a:r>
          </a:p>
        </p:txBody>
      </p:sp>
      <p:sp>
        <p:nvSpPr>
          <p:cNvPr id="12" name="Text Box 139">
            <a:extLst>
              <a:ext uri="{FF2B5EF4-FFF2-40B4-BE49-F238E27FC236}">
                <a16:creationId xmlns:a16="http://schemas.microsoft.com/office/drawing/2014/main" id="{E1AF6656-7750-D045-A60A-A9A3B2A14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4547" y="1484851"/>
            <a:ext cx="16952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dirty="0">
                <a:solidFill>
                  <a:srgbClr val="000000"/>
                </a:solidFill>
                <a:latin typeface="Arial" charset="0"/>
              </a:rPr>
              <a:t>Target and Ion Source</a:t>
            </a:r>
          </a:p>
        </p:txBody>
      </p:sp>
      <p:sp>
        <p:nvSpPr>
          <p:cNvPr id="13" name="Text Box 140">
            <a:extLst>
              <a:ext uri="{FF2B5EF4-FFF2-40B4-BE49-F238E27FC236}">
                <a16:creationId xmlns:a16="http://schemas.microsoft.com/office/drawing/2014/main" id="{D397ECA9-91B5-B040-85A0-B44F936D8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8060" y="2564554"/>
            <a:ext cx="15712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>
                <a:solidFill>
                  <a:srgbClr val="000000"/>
                </a:solidFill>
                <a:latin typeface="Arial" charset="0"/>
              </a:rPr>
              <a:t>Isotope Separation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b="1" dirty="0" err="1">
                <a:solidFill>
                  <a:srgbClr val="000000"/>
                </a:solidFill>
                <a:latin typeface="Arial" charset="0"/>
              </a:rPr>
              <a:t>OnLine</a:t>
            </a:r>
            <a:r>
              <a:rPr lang="en-US" altLang="fr-FR" sz="1200" b="1" dirty="0">
                <a:solidFill>
                  <a:srgbClr val="000000"/>
                </a:solidFill>
                <a:latin typeface="Arial" charset="0"/>
              </a:rPr>
              <a:t> (ISOL)</a:t>
            </a:r>
          </a:p>
        </p:txBody>
      </p:sp>
      <p:sp>
        <p:nvSpPr>
          <p:cNvPr id="14" name="Text Box 143">
            <a:extLst>
              <a:ext uri="{FF2B5EF4-FFF2-40B4-BE49-F238E27FC236}">
                <a16:creationId xmlns:a16="http://schemas.microsoft.com/office/drawing/2014/main" id="{A8685CF8-FE77-A047-AD71-138483D4B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573" y="1741615"/>
            <a:ext cx="1800493" cy="92333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FF0000"/>
                </a:solidFill>
                <a:latin typeface="Arial" charset="0"/>
              </a:rPr>
              <a:t>Intensity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FF0000"/>
                </a:solidFill>
                <a:latin typeface="Arial" charset="0"/>
              </a:rPr>
              <a:t>Purity (quality)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>
                <a:solidFill>
                  <a:srgbClr val="FF0000"/>
                </a:solidFill>
                <a:latin typeface="Arial" charset="0"/>
              </a:rPr>
              <a:t>Reliability</a:t>
            </a:r>
          </a:p>
        </p:txBody>
      </p:sp>
      <p:pic>
        <p:nvPicPr>
          <p:cNvPr id="15" name="Picture 158">
            <a:extLst>
              <a:ext uri="{FF2B5EF4-FFF2-40B4-BE49-F238E27FC236}">
                <a16:creationId xmlns:a16="http://schemas.microsoft.com/office/drawing/2014/main" id="{27D6A1FC-9410-DC42-A905-3ADDAA1B5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059" y="3625049"/>
            <a:ext cx="1771650" cy="86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167">
            <a:extLst>
              <a:ext uri="{FF2B5EF4-FFF2-40B4-BE49-F238E27FC236}">
                <a16:creationId xmlns:a16="http://schemas.microsoft.com/office/drawing/2014/main" id="{1AF65FA6-30E0-B149-A9D1-73A66476E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8218" y="3506788"/>
            <a:ext cx="14895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dirty="0">
                <a:latin typeface="Arial" charset="0"/>
              </a:rPr>
              <a:t>Diffusion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 dirty="0">
                <a:latin typeface="Arial" charset="0"/>
              </a:rPr>
              <a:t>Physical Chemistry</a:t>
            </a:r>
          </a:p>
        </p:txBody>
      </p:sp>
      <p:sp>
        <p:nvSpPr>
          <p:cNvPr id="17" name="Rectangle 175">
            <a:extLst>
              <a:ext uri="{FF2B5EF4-FFF2-40B4-BE49-F238E27FC236}">
                <a16:creationId xmlns:a16="http://schemas.microsoft.com/office/drawing/2014/main" id="{2DF0C13A-AB9D-5442-86AF-2E125C51B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3136" y="3476883"/>
            <a:ext cx="144142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dirty="0" err="1">
                <a:latin typeface="Symbol" pitchFamily="18" charset="2"/>
              </a:rPr>
              <a:t>D</a:t>
            </a:r>
            <a:r>
              <a:rPr lang="en-US" altLang="fr-FR" sz="900" dirty="0" err="1">
                <a:latin typeface="Arial" charset="0"/>
              </a:rPr>
              <a:t>H</a:t>
            </a:r>
            <a:r>
              <a:rPr lang="en-US" altLang="fr-FR" sz="900" baseline="-25000" dirty="0" err="1">
                <a:latin typeface="Arial" charset="0"/>
              </a:rPr>
              <a:t>ads</a:t>
            </a:r>
            <a:r>
              <a:rPr lang="en-US" altLang="fr-FR" sz="900" dirty="0">
                <a:latin typeface="Arial" charset="0"/>
              </a:rPr>
              <a:t> = 145  ± 15 kJ/</a:t>
            </a:r>
            <a:r>
              <a:rPr lang="en-US" altLang="fr-FR" sz="900" dirty="0" err="1">
                <a:latin typeface="Arial" charset="0"/>
              </a:rPr>
              <a:t>mol</a:t>
            </a:r>
            <a:endParaRPr lang="en-US" altLang="fr-FR" sz="900" dirty="0">
              <a:latin typeface="Arial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99BD796-F3C6-0142-9BAE-7F2B936628A5}"/>
              </a:ext>
            </a:extLst>
          </p:cNvPr>
          <p:cNvCxnSpPr/>
          <p:nvPr/>
        </p:nvCxnSpPr>
        <p:spPr>
          <a:xfrm>
            <a:off x="521105" y="1496924"/>
            <a:ext cx="2469392" cy="16055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51F4F5-AC29-B84F-A441-A8ED1C538BFC}"/>
              </a:ext>
            </a:extLst>
          </p:cNvPr>
          <p:cNvSpPr txBox="1"/>
          <p:nvPr/>
        </p:nvSpPr>
        <p:spPr>
          <a:xfrm>
            <a:off x="397447" y="1236846"/>
            <a:ext cx="819455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350" b="1" dirty="0">
                <a:solidFill>
                  <a:schemeClr val="bg2">
                    <a:lumMod val="50000"/>
                  </a:schemeClr>
                </a:solidFill>
              </a:rPr>
              <a:t>10-100m</a:t>
            </a:r>
            <a:endParaRPr lang="fr-FR" sz="135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55A3F1-FAD2-444D-8B4B-EE20782D65CE}"/>
              </a:ext>
            </a:extLst>
          </p:cNvPr>
          <p:cNvCxnSpPr/>
          <p:nvPr/>
        </p:nvCxnSpPr>
        <p:spPr>
          <a:xfrm>
            <a:off x="7651058" y="1375020"/>
            <a:ext cx="538162" cy="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3ED2EB2-6C23-A44C-A152-8A1B33C3CFAD}"/>
              </a:ext>
            </a:extLst>
          </p:cNvPr>
          <p:cNvSpPr txBox="1"/>
          <p:nvPr/>
        </p:nvSpPr>
        <p:spPr>
          <a:xfrm>
            <a:off x="7510778" y="1064845"/>
            <a:ext cx="574196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350" b="1" dirty="0">
                <a:solidFill>
                  <a:schemeClr val="bg2">
                    <a:lumMod val="50000"/>
                  </a:schemeClr>
                </a:solidFill>
              </a:rPr>
              <a:t>20cm</a:t>
            </a:r>
            <a:endParaRPr lang="fr-FR" sz="135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D45C7103-A417-7149-BB6A-65675B412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060" y="2227931"/>
            <a:ext cx="1312069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1">
            <a:extLst>
              <a:ext uri="{FF2B5EF4-FFF2-40B4-BE49-F238E27FC236}">
                <a16:creationId xmlns:a16="http://schemas.microsoft.com/office/drawing/2014/main" id="{2FACC4AE-A125-F34D-8F1F-B5EB4D702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4689" y="4214779"/>
            <a:ext cx="21146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050" dirty="0" err="1"/>
              <a:t>Eur</a:t>
            </a:r>
            <a:r>
              <a:rPr lang="fr-FR" sz="1050" dirty="0"/>
              <a:t>. Phys. </a:t>
            </a:r>
            <a:r>
              <a:rPr lang="fr-FR" sz="1050" dirty="0" err="1"/>
              <a:t>Lett</a:t>
            </a:r>
            <a:r>
              <a:rPr lang="fr-FR" sz="1050" dirty="0"/>
              <a:t>. 98, 32001 (2012)</a:t>
            </a:r>
          </a:p>
          <a:p>
            <a:r>
              <a:rPr lang="fr-FR" sz="1050" dirty="0" err="1"/>
              <a:t>Highlighted</a:t>
            </a:r>
            <a:r>
              <a:rPr lang="fr-FR" sz="1050" dirty="0"/>
              <a:t> in </a:t>
            </a:r>
            <a:r>
              <a:rPr lang="fr-FR" sz="1050" dirty="0" err="1"/>
              <a:t>Europhysics</a:t>
            </a:r>
            <a:r>
              <a:rPr lang="fr-FR" sz="1050" dirty="0"/>
              <a:t> news </a:t>
            </a:r>
            <a:endParaRPr lang="en-GB" sz="105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7BF95A8-A3DB-F448-8E88-24763B097FC7}"/>
              </a:ext>
            </a:extLst>
          </p:cNvPr>
          <p:cNvSpPr txBox="1">
            <a:spLocks/>
          </p:cNvSpPr>
          <p:nvPr/>
        </p:nvSpPr>
        <p:spPr>
          <a:xfrm>
            <a:off x="305602" y="66155"/>
            <a:ext cx="8532796" cy="777365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F16B6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fr-FR" sz="2175" b="1" dirty="0">
                <a:solidFill>
                  <a:schemeClr val="accent1"/>
                </a:solidFill>
              </a:rPr>
              <a:t>Radioisotope Beam Production at ISOLDE</a:t>
            </a:r>
            <a:br>
              <a:rPr lang="en-US" sz="2100" b="1" dirty="0"/>
            </a:br>
            <a:endParaRPr lang="en-CH" sz="2100" b="1" dirty="0"/>
          </a:p>
        </p:txBody>
      </p:sp>
    </p:spTree>
    <p:extLst>
      <p:ext uri="{BB962C8B-B14F-4D97-AF65-F5344CB8AC3E}">
        <p14:creationId xmlns:p14="http://schemas.microsoft.com/office/powerpoint/2010/main" val="359807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4024"/>
    </mc:Choice>
    <mc:Fallback xmlns="">
      <p:transition spd="slow" advClick="0" advTm="54024"/>
    </mc:Fallback>
  </mc:AlternateContent>
  <p:extLst>
    <p:ext uri="{3A86A75C-4F4B-4683-9AE1-C65F6400EC91}">
      <p14:laserTraceLst xmlns:p14="http://schemas.microsoft.com/office/powerpoint/2010/main">
        <p14:tracePtLst>
          <p14:tracePt t="509" x="3030538" y="6840538"/>
          <p14:tracePt t="516" x="3208338" y="6713538"/>
          <p14:tracePt t="524" x="3429000" y="6553200"/>
          <p14:tracePt t="533" x="3665538" y="6367463"/>
          <p14:tracePt t="541" x="3886200" y="6189663"/>
          <p14:tracePt t="549" x="4081463" y="5986463"/>
          <p14:tracePt t="557" x="4284663" y="5765800"/>
          <p14:tracePt t="565" x="4462463" y="5588000"/>
          <p14:tracePt t="574" x="4622800" y="5367338"/>
          <p14:tracePt t="582" x="4775200" y="5189538"/>
          <p14:tracePt t="590" x="4902200" y="5029200"/>
          <p14:tracePt t="598" x="5003800" y="4843463"/>
          <p14:tracePt t="606" x="5097463" y="4665663"/>
          <p14:tracePt t="614" x="5130800" y="4572000"/>
          <p14:tracePt t="623" x="5207000" y="4427538"/>
          <p14:tracePt t="631" x="5257800" y="4300538"/>
          <p14:tracePt t="640" x="5300663" y="4173538"/>
          <p14:tracePt t="647" x="5316538" y="4140200"/>
          <p14:tracePt t="655" x="5334000" y="4064000"/>
          <p14:tracePt t="664" x="5351463" y="3987800"/>
          <p14:tracePt t="672" x="5351463" y="3954463"/>
          <p14:tracePt t="680" x="5367338" y="3903663"/>
          <p14:tracePt t="689" x="5367338" y="3886200"/>
          <p14:tracePt t="696" x="5367338" y="3860800"/>
          <p14:tracePt t="713" x="5384800" y="3843338"/>
          <p14:tracePt t="1006" x="5384800" y="3810000"/>
          <p14:tracePt t="1014" x="5443538" y="3776663"/>
          <p14:tracePt t="1023" x="5478463" y="3716338"/>
          <p14:tracePt t="1031" x="5537200" y="3683000"/>
          <p14:tracePt t="1039" x="5588000" y="3649663"/>
          <p14:tracePt t="1047" x="5605463" y="3606800"/>
          <p14:tracePt t="1056" x="5681663" y="3573463"/>
          <p14:tracePt t="1064" x="5715000" y="3538538"/>
          <p14:tracePt t="1073" x="5748338" y="3522663"/>
          <p14:tracePt t="1080" x="5791200" y="3522663"/>
          <p14:tracePt t="1096" x="5791200" y="3538538"/>
          <p14:tracePt t="1106" x="5791200" y="3632200"/>
          <p14:tracePt t="1112" x="5765800" y="3733800"/>
          <p14:tracePt t="1122" x="5697538" y="3886200"/>
          <p14:tracePt t="1129" x="5621338" y="4030663"/>
          <p14:tracePt t="1140" x="5537200" y="4208463"/>
          <p14:tracePt t="1145" x="5410200" y="4368800"/>
          <p14:tracePt t="1156" x="5300663" y="4572000"/>
          <p14:tracePt t="1161" x="5240338" y="4648200"/>
          <p14:tracePt t="1173" x="5130800" y="4808538"/>
          <p14:tracePt t="1178" x="5029200" y="4953000"/>
          <p14:tracePt t="1189" x="4919663" y="5062538"/>
          <p14:tracePt t="1194" x="4843463" y="5156200"/>
          <p14:tracePt t="1202" x="4808538" y="5173663"/>
          <p14:tracePt t="1210" x="4749800" y="5224463"/>
          <p14:tracePt t="1218" x="4699000" y="5257800"/>
          <p14:tracePt t="1227" x="4665663" y="5283200"/>
          <p14:tracePt t="1235" x="4648200" y="5300663"/>
          <p14:tracePt t="1243" x="4622800" y="5300663"/>
          <p14:tracePt t="1251" x="4605338" y="5300663"/>
          <p14:tracePt t="1260" x="4589463" y="5300663"/>
          <p14:tracePt t="1276" x="4589463" y="5224463"/>
          <p14:tracePt t="1284" x="4589463" y="5130800"/>
          <p14:tracePt t="1292" x="4589463" y="5029200"/>
          <p14:tracePt t="1300" x="4622800" y="4919663"/>
          <p14:tracePt t="1308" x="4665663" y="4826000"/>
          <p14:tracePt t="1316" x="4732338" y="4589463"/>
          <p14:tracePt t="1325" x="4792663" y="4411663"/>
          <p14:tracePt t="1333" x="4826000" y="4335463"/>
          <p14:tracePt t="1341" x="4876800" y="4173538"/>
          <p14:tracePt t="1349" x="4919663" y="4064000"/>
          <p14:tracePt t="1358" x="4935538" y="4013200"/>
          <p14:tracePt t="1365" x="4970463" y="3919538"/>
          <p14:tracePt t="1374" x="5003800" y="3843338"/>
          <p14:tracePt t="1382" x="5046663" y="3792538"/>
          <p14:tracePt t="1390" x="5062538" y="3733800"/>
          <p14:tracePt t="1398" x="5080000" y="3716338"/>
          <p14:tracePt t="1406" x="5080000" y="3683000"/>
          <p14:tracePt t="1414" x="5097463" y="3665538"/>
          <p14:tracePt t="1423" x="5097463" y="3649663"/>
          <p14:tracePt t="1431" x="5113338" y="3606800"/>
          <p14:tracePt t="1439" x="5113338" y="3589338"/>
          <p14:tracePt t="1447" x="5113338" y="3556000"/>
          <p14:tracePt t="1456" x="5130800" y="3522663"/>
          <p14:tracePt t="1464" x="5130800" y="3479800"/>
          <p14:tracePt t="1473" x="5130800" y="3446463"/>
          <p14:tracePt t="1480" x="5130800" y="3395663"/>
          <p14:tracePt t="1490" x="5130800" y="3335338"/>
          <p14:tracePt t="1496" x="5130800" y="3284538"/>
          <p14:tracePt t="1505" x="5130800" y="3225800"/>
          <p14:tracePt t="1513" x="5113338" y="3157538"/>
          <p14:tracePt t="1523" x="5097463" y="3065463"/>
          <p14:tracePt t="1529" x="5080000" y="2971800"/>
          <p14:tracePt t="1540" x="5080000" y="2938463"/>
          <p14:tracePt t="1545" x="5062538" y="2887663"/>
          <p14:tracePt t="1556" x="5062538" y="2827338"/>
          <p14:tracePt t="1561" x="5046663" y="2811463"/>
          <p14:tracePt t="1572" x="5046663" y="2794000"/>
          <p14:tracePt t="1577" x="5029200" y="2794000"/>
          <p14:tracePt t="1589" x="5003800" y="2776538"/>
          <p14:tracePt t="1790" x="5003800" y="2743200"/>
          <p14:tracePt t="1798" x="4986338" y="2684463"/>
          <p14:tracePt t="1807" x="4986338" y="2633663"/>
          <p14:tracePt t="1814" x="4970463" y="2573338"/>
          <p14:tracePt t="1823" x="4953000" y="2540000"/>
          <p14:tracePt t="1830" x="4935538" y="2522538"/>
          <p14:tracePt t="1839" x="4935538" y="2489200"/>
          <p14:tracePt t="1847" x="4919663" y="2463800"/>
          <p14:tracePt t="1855" x="4902200" y="2430463"/>
          <p14:tracePt t="1864" x="4876800" y="2395538"/>
          <p14:tracePt t="1873" x="4859338" y="2362200"/>
          <p14:tracePt t="1880" x="4826000" y="2336800"/>
          <p14:tracePt t="1888" x="4808538" y="2303463"/>
          <p14:tracePt t="1896" x="4792663" y="2286000"/>
          <p14:tracePt t="1907" x="4775200" y="2268538"/>
          <p14:tracePt t="1912" x="4749800" y="2252663"/>
          <p14:tracePt t="1922" x="4732338" y="2235200"/>
          <p14:tracePt t="1940" x="4716463" y="2209800"/>
          <p14:tracePt t="1956" x="4699000" y="2192338"/>
          <p14:tracePt t="1978" x="4681538" y="2176463"/>
          <p14:tracePt t="2002" x="4665663" y="2176463"/>
          <p14:tracePt t="2018" x="4665663" y="2159000"/>
          <p14:tracePt t="2060" x="4665663" y="2141538"/>
          <p14:tracePt t="2067" x="4665663" y="2125663"/>
          <p14:tracePt t="2076" x="4665663" y="2082800"/>
          <p14:tracePt t="2084" x="4681538" y="2049463"/>
          <p14:tracePt t="2092" x="4699000" y="2014538"/>
          <p14:tracePt t="2100" x="4716463" y="1998663"/>
          <p14:tracePt t="2108" x="4732338" y="1938338"/>
          <p14:tracePt t="2117" x="4732338" y="1922463"/>
          <p14:tracePt t="2124" x="4775200" y="1887538"/>
          <p14:tracePt t="2133" x="4775200" y="1871663"/>
          <p14:tracePt t="2141" x="4792663" y="1871663"/>
          <p14:tracePt t="2149" x="4792663" y="1854200"/>
          <p14:tracePt t="2165" x="4808538" y="1854200"/>
          <p14:tracePt t="2214" x="4826000" y="1854200"/>
          <p14:tracePt t="2263" x="4843463" y="1854200"/>
          <p14:tracePt t="2280" x="4859338" y="1854200"/>
          <p14:tracePt t="2290" x="4859338" y="1871663"/>
          <p14:tracePt t="2296" x="4876800" y="1871663"/>
          <p14:tracePt t="2306" x="4902200" y="1887538"/>
          <p14:tracePt t="2323" x="4919663" y="1905000"/>
          <p14:tracePt t="2329" x="4935538" y="1905000"/>
          <p14:tracePt t="2340" x="4935538" y="1922463"/>
          <p14:tracePt t="2345" x="4953000" y="1922463"/>
          <p14:tracePt t="2356" x="4953000" y="1938338"/>
          <p14:tracePt t="2372" x="4970463" y="1938338"/>
          <p14:tracePt t="2402" x="4986338" y="1938338"/>
          <p14:tracePt t="2435" x="5003800" y="1938338"/>
          <p14:tracePt t="2451" x="5029200" y="1938338"/>
          <p14:tracePt t="2467" x="5046663" y="1938338"/>
          <p14:tracePt t="2476" x="5062538" y="1938338"/>
          <p14:tracePt t="2484" x="5097463" y="1938338"/>
          <p14:tracePt t="2492" x="5113338" y="1938338"/>
          <p14:tracePt t="2500" x="5130800" y="1955800"/>
          <p14:tracePt t="2868" x="5156200" y="1955800"/>
          <p14:tracePt t="2875" x="5207000" y="1955800"/>
          <p14:tracePt t="2884" x="5257800" y="1955800"/>
          <p14:tracePt t="2892" x="5316538" y="1955800"/>
          <p14:tracePt t="2900" x="5367338" y="1938338"/>
          <p14:tracePt t="2908" x="5443538" y="1938338"/>
          <p14:tracePt t="2916" x="5494338" y="1922463"/>
          <p14:tracePt t="2925" x="5605463" y="1922463"/>
          <p14:tracePt t="2933" x="5697538" y="1905000"/>
          <p14:tracePt t="2941" x="5732463" y="1887538"/>
          <p14:tracePt t="2949" x="5808663" y="1887538"/>
          <p14:tracePt t="2957" x="5859463" y="1887538"/>
          <p14:tracePt t="2965" x="5918200" y="1871663"/>
          <p14:tracePt t="2973" x="5951538" y="1871663"/>
          <p14:tracePt t="2982" x="5986463" y="1854200"/>
          <p14:tracePt t="2990" x="6002338" y="1854200"/>
          <p14:tracePt t="3006" x="6019800" y="1854200"/>
          <p14:tracePt t="3186" x="6002338" y="1854200"/>
          <p14:tracePt t="3211" x="5986463" y="1854200"/>
          <p14:tracePt t="3227" x="5969000" y="1854200"/>
          <p14:tracePt t="3235" x="5935663" y="1871663"/>
          <p14:tracePt t="3243" x="5918200" y="1871663"/>
          <p14:tracePt t="3251" x="5875338" y="1871663"/>
          <p14:tracePt t="3259" x="5842000" y="1887538"/>
          <p14:tracePt t="3267" x="5808663" y="1887538"/>
          <p14:tracePt t="3275" x="5765800" y="1905000"/>
          <p14:tracePt t="3284" x="5732463" y="1905000"/>
          <p14:tracePt t="3292" x="5715000" y="1905000"/>
          <p14:tracePt t="3300" x="5697538" y="1905000"/>
          <p14:tracePt t="3309" x="5664200" y="1905000"/>
          <p14:tracePt t="3316" x="5638800" y="1905000"/>
          <p14:tracePt t="3325" x="5621338" y="1922463"/>
          <p14:tracePt t="3332" x="5605463" y="1922463"/>
          <p14:tracePt t="3341" x="5588000" y="1922463"/>
          <p14:tracePt t="3349" x="5554663" y="1922463"/>
          <p14:tracePt t="3831" x="5537200" y="1922463"/>
          <p14:tracePt t="3839" x="5511800" y="1922463"/>
          <p14:tracePt t="3847" x="5461000" y="1938338"/>
          <p14:tracePt t="3856" x="5427663" y="1981200"/>
          <p14:tracePt t="3863" x="5351463" y="2014538"/>
          <p14:tracePt t="3873" x="5334000" y="2014538"/>
          <p14:tracePt t="3879" x="5300663" y="2049463"/>
          <p14:tracePt t="3888" x="5240338" y="2065338"/>
          <p14:tracePt t="3896" x="5207000" y="2082800"/>
          <p14:tracePt t="3906" x="5173663" y="2108200"/>
          <p14:tracePt t="3912" x="5156200" y="2125663"/>
          <p14:tracePt t="3923" x="5130800" y="2125663"/>
          <p14:tracePt t="3929" x="5113338" y="2125663"/>
          <p14:tracePt t="3938" x="5097463" y="2141538"/>
          <p14:tracePt t="3945" x="5080000" y="2141538"/>
          <p14:tracePt t="3956" x="5080000" y="2159000"/>
          <p14:tracePt t="3961" x="5062538" y="2159000"/>
          <p14:tracePt t="3972" x="5046663" y="2176463"/>
          <p14:tracePt t="3977" x="5029200" y="2176463"/>
          <p14:tracePt t="3985" x="5003800" y="2176463"/>
          <p14:tracePt t="3994" x="4986338" y="2192338"/>
          <p14:tracePt t="4002" x="4970463" y="2209800"/>
          <p14:tracePt t="4010" x="4953000" y="2209800"/>
          <p14:tracePt t="4027" x="4935538" y="2235200"/>
          <p14:tracePt t="4067" x="4935538" y="2252663"/>
          <p14:tracePt t="4549" x="4935538" y="2268538"/>
          <p14:tracePt t="4557" x="4935538" y="2319338"/>
          <p14:tracePt t="4565" x="4935538" y="2413000"/>
          <p14:tracePt t="4573" x="4935538" y="2506663"/>
          <p14:tracePt t="4582" x="4935538" y="2573338"/>
          <p14:tracePt t="4590" x="4935538" y="2667000"/>
          <p14:tracePt t="4598" x="4935538" y="2811463"/>
          <p14:tracePt t="4606" x="4935538" y="2954338"/>
          <p14:tracePt t="4614" x="4935538" y="3081338"/>
          <p14:tracePt t="4622" x="4935538" y="3208338"/>
          <p14:tracePt t="4631" x="4935538" y="3319463"/>
          <p14:tracePt t="4639" x="4935538" y="3352800"/>
          <p14:tracePt t="4647" x="4935538" y="3429000"/>
          <p14:tracePt t="4655" x="4935538" y="3505200"/>
          <p14:tracePt t="4663" x="4935538" y="3538538"/>
          <p14:tracePt t="4672" x="4935538" y="3573463"/>
          <p14:tracePt t="4680" x="4935538" y="3606800"/>
          <p14:tracePt t="4689" x="4935538" y="3632200"/>
          <p14:tracePt t="4696" x="4935538" y="3665538"/>
          <p14:tracePt t="4706" x="4935538" y="3683000"/>
          <p14:tracePt t="4712" x="4935538" y="3716338"/>
          <p14:tracePt t="4723" x="4935538" y="3733800"/>
          <p14:tracePt t="4728" x="4935538" y="3776663"/>
          <p14:tracePt t="4739" x="4935538" y="3792538"/>
          <p14:tracePt t="5023" x="4935538" y="3716338"/>
          <p14:tracePt t="5031" x="4935538" y="3632200"/>
          <p14:tracePt t="5039" x="4935538" y="3505200"/>
          <p14:tracePt t="5047" x="4953000" y="3352800"/>
          <p14:tracePt t="5056" x="4970463" y="3192463"/>
          <p14:tracePt t="5063" x="4986338" y="3014663"/>
          <p14:tracePt t="5072" x="5029200" y="2827338"/>
          <p14:tracePt t="5079" x="5029200" y="2717800"/>
          <p14:tracePt t="5088" x="5062538" y="2573338"/>
          <p14:tracePt t="5096" x="5062538" y="2522538"/>
          <p14:tracePt t="5106" x="5080000" y="2430463"/>
          <p14:tracePt t="5112" x="5097463" y="2362200"/>
          <p14:tracePt t="5123" x="5097463" y="2319338"/>
          <p14:tracePt t="5128" x="5113338" y="2286000"/>
          <p14:tracePt t="5139" x="5113338" y="2268538"/>
          <p14:tracePt t="5202" x="5113338" y="2252663"/>
          <p14:tracePt t="5226" x="5113338" y="2235200"/>
          <p14:tracePt t="5235" x="5113338" y="2209800"/>
          <p14:tracePt t="5243" x="5113338" y="2192338"/>
          <p14:tracePt t="5251" x="5113338" y="2176463"/>
          <p14:tracePt t="5259" x="5113338" y="2141538"/>
          <p14:tracePt t="5267" x="5113338" y="2108200"/>
          <p14:tracePt t="5276" x="5113338" y="2082800"/>
          <p14:tracePt t="5284" x="5113338" y="2049463"/>
          <p14:tracePt t="5292" x="5113338" y="2014538"/>
          <p14:tracePt t="5300" x="5113338" y="1981200"/>
          <p14:tracePt t="5317" x="5113338" y="1955800"/>
          <p14:tracePt t="5325" x="5113338" y="1938338"/>
          <p14:tracePt t="5332" x="5113338" y="1922463"/>
          <p14:tracePt t="5455" x="5113338" y="1938338"/>
          <p14:tracePt t="8681" x="5062538" y="2014538"/>
          <p14:tracePt t="8689" x="5029200" y="2065338"/>
          <p14:tracePt t="8698" x="5003800" y="2125663"/>
          <p14:tracePt t="8706" x="4970463" y="2176463"/>
          <p14:tracePt t="8714" x="4935538" y="2209800"/>
          <p14:tracePt t="8722" x="4919663" y="2235200"/>
          <p14:tracePt t="8730" x="4902200" y="2268538"/>
          <p14:tracePt t="8739" x="4876800" y="2286000"/>
          <p14:tracePt t="8747" x="4843463" y="2336800"/>
          <p14:tracePt t="8756" x="4826000" y="2413000"/>
          <p14:tracePt t="8763" x="4792663" y="2489200"/>
          <p14:tracePt t="8772" x="4732338" y="2616200"/>
          <p14:tracePt t="8779" x="4716463" y="2667000"/>
          <p14:tracePt t="8788" x="4665663" y="2776538"/>
          <p14:tracePt t="8796" x="4622800" y="2870200"/>
          <p14:tracePt t="8806" x="4605338" y="2903538"/>
          <p14:tracePt t="8812" x="4572000" y="2954338"/>
          <p14:tracePt t="8823" x="4554538" y="3014663"/>
          <p14:tracePt t="8828" x="4538663" y="3048000"/>
          <p14:tracePt t="8839" x="4521200" y="3065463"/>
          <p14:tracePt t="8855" x="4495800" y="3081338"/>
          <p14:tracePt t="8877" x="4478338" y="3081338"/>
          <p14:tracePt t="8886" x="4478338" y="3048000"/>
          <p14:tracePt t="8894" x="4462463" y="2997200"/>
          <p14:tracePt t="8902" x="4462463" y="2921000"/>
          <p14:tracePt t="8910" x="4445000" y="2870200"/>
          <p14:tracePt t="8918" x="4445000" y="2776538"/>
          <p14:tracePt t="8926" x="4445000" y="2743200"/>
          <p14:tracePt t="8935" x="4445000" y="2667000"/>
          <p14:tracePt t="8943" x="4445000" y="2616200"/>
          <p14:tracePt t="8951" x="4445000" y="2540000"/>
          <p14:tracePt t="8959" x="4445000" y="2506663"/>
          <p14:tracePt t="8967" x="4445000" y="2446338"/>
          <p14:tracePt t="8975" x="4445000" y="2413000"/>
          <p14:tracePt t="8983" x="4445000" y="2395538"/>
          <p14:tracePt t="8991" x="4445000" y="2362200"/>
          <p14:tracePt t="9000" x="4445000" y="2336800"/>
          <p14:tracePt t="9016" x="4445000" y="2319338"/>
          <p14:tracePt t="9057" x="4427538" y="2319338"/>
          <p14:tracePt t="9073" x="4411663" y="2319338"/>
          <p14:tracePt t="9090" x="4394200" y="2319338"/>
          <p14:tracePt t="9098" x="4368800" y="2319338"/>
          <p14:tracePt t="9114" x="4351338" y="2319338"/>
          <p14:tracePt t="9122" x="4335463" y="2319338"/>
          <p14:tracePt t="9131" x="4335463" y="2336800"/>
          <p14:tracePt t="9138" x="4318000" y="2362200"/>
          <p14:tracePt t="9146" x="4300538" y="2395538"/>
          <p14:tracePt t="9155" x="4284663" y="2413000"/>
          <p14:tracePt t="9376" x="4267200" y="2413000"/>
          <p14:tracePt t="9384" x="4241800" y="2413000"/>
          <p14:tracePt t="9392" x="4208463" y="2413000"/>
          <p14:tracePt t="9400" x="4173538" y="2413000"/>
          <p14:tracePt t="9408" x="4097338" y="2430463"/>
          <p14:tracePt t="9416" x="3987800" y="2430463"/>
          <p14:tracePt t="9424" x="3903663" y="2430463"/>
          <p14:tracePt t="9432" x="3792538" y="2430463"/>
          <p14:tracePt t="9441" x="3700463" y="2430463"/>
          <p14:tracePt t="9449" x="3573463" y="2430463"/>
          <p14:tracePt t="9457" x="3446463" y="2430463"/>
          <p14:tracePt t="9465" x="3319463" y="2413000"/>
          <p14:tracePt t="9473" x="3192463" y="2395538"/>
          <p14:tracePt t="9481" x="3081338" y="2379663"/>
          <p14:tracePt t="9490" x="2971800" y="2362200"/>
          <p14:tracePt t="9498" x="2870200" y="2362200"/>
          <p14:tracePt t="9506" x="2827338" y="2336800"/>
          <p14:tracePt t="9514" x="2760663" y="2336800"/>
          <p14:tracePt t="9522" x="2684463" y="2336800"/>
          <p14:tracePt t="9530" x="2633663" y="2319338"/>
          <p14:tracePt t="9539" x="2573338" y="2319338"/>
          <p14:tracePt t="9547" x="2522538" y="2319338"/>
          <p14:tracePt t="9555" x="2489200" y="2319338"/>
          <p14:tracePt t="9563" x="2463800" y="2319338"/>
          <p14:tracePt t="9572" x="2430463" y="2319338"/>
          <p14:tracePt t="9580" x="2413000" y="2319338"/>
          <p14:tracePt t="9759" x="2395538" y="2319338"/>
          <p14:tracePt t="9767" x="2319338" y="2379663"/>
          <p14:tracePt t="9776" x="2252663" y="2430463"/>
          <p14:tracePt t="9784" x="2176463" y="2463800"/>
          <p14:tracePt t="9792" x="2108200" y="2506663"/>
          <p14:tracePt t="9799" x="2049463" y="2540000"/>
          <p14:tracePt t="9808" x="1922463" y="2616200"/>
          <p14:tracePt t="9816" x="1811338" y="2667000"/>
          <p14:tracePt t="9824" x="1701800" y="2743200"/>
          <p14:tracePt t="9833" x="1617663" y="2776538"/>
          <p14:tracePt t="9841" x="1506538" y="2844800"/>
          <p14:tracePt t="9849" x="1430338" y="2887663"/>
          <p14:tracePt t="9857" x="1346200" y="2938463"/>
          <p14:tracePt t="9865" x="1270000" y="2997200"/>
          <p14:tracePt t="9874" x="1219200" y="3030538"/>
          <p14:tracePt t="9881" x="1160463" y="3081338"/>
          <p14:tracePt t="9890" x="1143000" y="3098800"/>
          <p14:tracePt t="9897" x="1109663" y="3141663"/>
          <p14:tracePt t="9906" x="1092200" y="3175000"/>
          <p14:tracePt t="9914" x="1049338" y="3208338"/>
          <p14:tracePt t="9922" x="1033463" y="3225800"/>
          <p14:tracePt t="9930" x="1033463" y="3251200"/>
          <p14:tracePt t="9939" x="1016000" y="3284538"/>
          <p14:tracePt t="9947" x="1016000" y="3302000"/>
          <p14:tracePt t="9955" x="998538" y="3319463"/>
          <p14:tracePt t="9963" x="998538" y="3335338"/>
          <p14:tracePt t="9972" x="998538" y="3352800"/>
          <p14:tracePt t="9989" x="998538" y="3378200"/>
          <p14:tracePt t="10006" x="1016000" y="3395663"/>
          <p14:tracePt t="10012" x="1066800" y="3395663"/>
          <p14:tracePt t="10023" x="1160463" y="3395663"/>
          <p14:tracePt t="10029" x="1252538" y="3395663"/>
          <p14:tracePt t="10039" x="1397000" y="3395663"/>
          <p14:tracePt t="10045" x="1541463" y="3395663"/>
          <p14:tracePt t="10055" x="1701800" y="3335338"/>
          <p14:tracePt t="10061" x="1887538" y="3284538"/>
          <p14:tracePt t="10069" x="2065338" y="3208338"/>
          <p14:tracePt t="10077" x="2159000" y="3175000"/>
          <p14:tracePt t="10089" x="2319338" y="3124200"/>
          <p14:tracePt t="10093" x="2489200" y="3081338"/>
          <p14:tracePt t="10101" x="2633663" y="3048000"/>
          <p14:tracePt t="10110" x="2794000" y="3030538"/>
          <p14:tracePt t="10118" x="2938463" y="3030538"/>
          <p14:tracePt t="10126" x="3065463" y="3030538"/>
          <p14:tracePt t="10134" x="3175000" y="3030538"/>
          <p14:tracePt t="10143" x="3225800" y="3030538"/>
          <p14:tracePt t="10150" x="3302000" y="3030538"/>
          <p14:tracePt t="10159" x="3378200" y="3030538"/>
          <p14:tracePt t="10167" x="3411538" y="3030538"/>
          <p14:tracePt t="10175" x="3446463" y="3048000"/>
          <p14:tracePt t="10184" x="3479800" y="3065463"/>
          <p14:tracePt t="10191" x="3505200" y="3081338"/>
          <p14:tracePt t="10200" x="3538538" y="3081338"/>
          <p14:tracePt t="10208" x="3556000" y="3098800"/>
          <p14:tracePt t="10470" x="3606800" y="3048000"/>
          <p14:tracePt t="10477" x="3683000" y="2997200"/>
          <p14:tracePt t="10486" x="3776663" y="2921000"/>
          <p14:tracePt t="10494" x="3860800" y="2887663"/>
          <p14:tracePt t="10502" x="3954463" y="2827338"/>
          <p14:tracePt t="10510" x="4046538" y="2776538"/>
          <p14:tracePt t="10518" x="4114800" y="2760663"/>
          <p14:tracePt t="10527" x="4157663" y="2760663"/>
          <p14:tracePt t="10535" x="4208463" y="2760663"/>
          <p14:tracePt t="10543" x="4241800" y="2760663"/>
          <p14:tracePt t="10551" x="4300538" y="2760663"/>
          <p14:tracePt t="10559" x="4318000" y="2760663"/>
          <p14:tracePt t="10567" x="4335463" y="2794000"/>
          <p14:tracePt t="10575" x="4351338" y="2827338"/>
          <p14:tracePt t="10583" x="4351338" y="2870200"/>
          <p14:tracePt t="10592" x="4351338" y="2903538"/>
          <p14:tracePt t="10600" x="4351338" y="2971800"/>
          <p14:tracePt t="10608" x="4351338" y="2997200"/>
          <p14:tracePt t="10616" x="4351338" y="3048000"/>
          <p14:tracePt t="10624" x="4318000" y="3065463"/>
          <p14:tracePt t="10632" x="4300538" y="3098800"/>
          <p14:tracePt t="10641" x="4267200" y="3124200"/>
          <p14:tracePt t="10649" x="4208463" y="3124200"/>
          <p14:tracePt t="10657" x="4173538" y="3098800"/>
          <p14:tracePt t="10665" x="4114800" y="3014663"/>
          <p14:tracePt t="10673" x="4046538" y="2887663"/>
          <p14:tracePt t="10681" x="3987800" y="2717800"/>
          <p14:tracePt t="10690" x="3954463" y="2557463"/>
          <p14:tracePt t="10698" x="3954463" y="2540000"/>
          <p14:tracePt t="10706" x="3954463" y="2463800"/>
          <p14:tracePt t="10714" x="3919538" y="2336800"/>
          <p14:tracePt t="10722" x="3903663" y="2252663"/>
          <p14:tracePt t="10730" x="3903663" y="2192338"/>
          <p14:tracePt t="10738" x="3903663" y="2125663"/>
          <p14:tracePt t="10747" x="3903663" y="2082800"/>
          <p14:tracePt t="10756" x="3903663" y="1998663"/>
          <p14:tracePt t="10763" x="3903663" y="1955800"/>
          <p14:tracePt t="10772" x="3919538" y="1922463"/>
          <p14:tracePt t="10779" x="3954463" y="1887538"/>
          <p14:tracePt t="10789" x="4046538" y="1778000"/>
          <p14:tracePt t="10796" x="4140200" y="1727200"/>
          <p14:tracePt t="10805" x="4241800" y="1617663"/>
          <p14:tracePt t="10812" x="4368800" y="1524000"/>
          <p14:tracePt t="10823" x="4445000" y="1473200"/>
          <p14:tracePt t="10828" x="4554538" y="1397000"/>
          <p14:tracePt t="10839" x="4681538" y="1303338"/>
          <p14:tracePt t="10845" x="4792663" y="1270000"/>
          <p14:tracePt t="10856" x="4876800" y="1236663"/>
          <p14:tracePt t="10861" x="4953000" y="1236663"/>
          <p14:tracePt t="11106" x="4970463" y="1236663"/>
          <p14:tracePt t="11114" x="5003800" y="1270000"/>
          <p14:tracePt t="11122" x="5046663" y="1320800"/>
          <p14:tracePt t="11130" x="5097463" y="1379538"/>
          <p14:tracePt t="11138" x="5173663" y="1447800"/>
          <p14:tracePt t="11147" x="5240338" y="1524000"/>
          <p14:tracePt t="11155" x="5300663" y="1600200"/>
          <p14:tracePt t="11163" x="5351463" y="1651000"/>
          <p14:tracePt t="11172" x="5367338" y="1684338"/>
          <p14:tracePt t="11179" x="5410200" y="1727200"/>
          <p14:tracePt t="11189" x="5427663" y="1778000"/>
          <p14:tracePt t="11195" x="5443538" y="1811338"/>
          <p14:tracePt t="11206" x="5443538" y="1828800"/>
          <p14:tracePt t="11212" x="5461000" y="1854200"/>
          <p14:tracePt t="11223" x="5461000" y="1871663"/>
          <p14:tracePt t="11228" x="5461000" y="1887538"/>
          <p14:tracePt t="11238" x="5461000" y="1905000"/>
          <p14:tracePt t="11245" x="5461000" y="1938338"/>
          <p14:tracePt t="11256" x="5461000" y="1955800"/>
          <p14:tracePt t="11261" x="5461000" y="1998663"/>
          <p14:tracePt t="11272" x="5461000" y="2049463"/>
          <p14:tracePt t="11277" x="5443538" y="2082800"/>
          <p14:tracePt t="11285" x="5443538" y="2108200"/>
          <p14:tracePt t="11293" x="5427663" y="2159000"/>
          <p14:tracePt t="11301" x="5427663" y="2192338"/>
          <p14:tracePt t="11310" x="5410200" y="2209800"/>
          <p14:tracePt t="11318" x="5410200" y="2252663"/>
          <p14:tracePt t="11326" x="5384800" y="2268538"/>
          <p14:tracePt t="11334" x="5384800" y="2286000"/>
          <p14:tracePt t="11343" x="5367338" y="2286000"/>
          <p14:tracePt t="11351" x="5367338" y="2303463"/>
          <p14:tracePt t="11367" x="5351463" y="2303463"/>
          <p14:tracePt t="11759" x="5334000" y="2303463"/>
          <p14:tracePt t="11767" x="5316538" y="2303463"/>
          <p14:tracePt t="11775" x="5283200" y="2286000"/>
          <p14:tracePt t="11783" x="5224463" y="2268538"/>
          <p14:tracePt t="11791" x="5189538" y="2235200"/>
          <p14:tracePt t="11800" x="5156200" y="2235200"/>
          <p14:tracePt t="11808" x="5097463" y="2192338"/>
          <p14:tracePt t="11816" x="5062538" y="2176463"/>
          <p14:tracePt t="11824" x="5029200" y="2159000"/>
          <p14:tracePt t="11832" x="4986338" y="2141538"/>
          <p14:tracePt t="11840" x="4970463" y="2125663"/>
          <p14:tracePt t="11849" x="4953000" y="2108200"/>
          <p14:tracePt t="11857" x="4935538" y="2108200"/>
          <p14:tracePt t="11873" x="4935538" y="2082800"/>
          <p14:tracePt t="11881" x="4919663" y="2082800"/>
          <p14:tracePt t="11972" x="4919663" y="2065338"/>
          <p14:tracePt t="12118" x="4919663" y="2049463"/>
          <p14:tracePt t="12127" x="4935538" y="2049463"/>
          <p14:tracePt t="12134" x="4970463" y="2032000"/>
          <p14:tracePt t="12143" x="4986338" y="2032000"/>
          <p14:tracePt t="12150" x="5029200" y="2014538"/>
          <p14:tracePt t="12159" x="5080000" y="1981200"/>
          <p14:tracePt t="12167" x="5097463" y="1955800"/>
          <p14:tracePt t="12175" x="5130800" y="1922463"/>
          <p14:tracePt t="12183" x="5156200" y="1887538"/>
          <p14:tracePt t="12192" x="5189538" y="1871663"/>
          <p14:tracePt t="12200" x="5207000" y="1854200"/>
          <p14:tracePt t="12208" x="5207000" y="1811338"/>
          <p14:tracePt t="12216" x="5224463" y="1811338"/>
          <p14:tracePt t="12224" x="5224463" y="1795463"/>
          <p14:tracePt t="12232" x="5240338" y="1795463"/>
          <p14:tracePt t="12240" x="5240338" y="1778000"/>
          <p14:tracePt t="12599" x="5224463" y="1778000"/>
          <p14:tracePt t="12608" x="5189538" y="1778000"/>
          <p14:tracePt t="12616" x="5156200" y="1778000"/>
          <p14:tracePt t="12624" x="5130800" y="1778000"/>
          <p14:tracePt t="12633" x="5097463" y="1760538"/>
          <p14:tracePt t="12640" x="5046663" y="1760538"/>
          <p14:tracePt t="12649" x="5029200" y="1760538"/>
          <p14:tracePt t="12657" x="5003800" y="1744663"/>
          <p14:tracePt t="12665" x="4970463" y="1744663"/>
          <p14:tracePt t="12673" x="4953000" y="1744663"/>
          <p14:tracePt t="12689" x="4953000" y="1727200"/>
          <p14:tracePt t="12698" x="4935538" y="1727200"/>
          <p14:tracePt t="13105" x="4935538" y="1744663"/>
          <p14:tracePt t="13114" x="4935538" y="1778000"/>
          <p14:tracePt t="13130" x="4953000" y="1811338"/>
          <p14:tracePt t="13146" x="4953000" y="1828800"/>
          <p14:tracePt t="13155" x="4970463" y="1828800"/>
          <p14:tracePt t="13163" x="4970463" y="1854200"/>
          <p14:tracePt t="13179" x="4986338" y="1871663"/>
          <p14:tracePt t="13205" x="4986338" y="1887538"/>
          <p14:tracePt t="13212" x="5003800" y="1887538"/>
          <p14:tracePt t="13294" x="5003800" y="1905000"/>
          <p14:tracePt t="15245" x="5029200" y="1887538"/>
          <p14:tracePt t="15252" x="5080000" y="1854200"/>
          <p14:tracePt t="15261" x="5130800" y="1828800"/>
          <p14:tracePt t="15272" x="5156200" y="1795463"/>
          <p14:tracePt t="15277" x="5207000" y="1778000"/>
          <p14:tracePt t="15285" x="5224463" y="1760538"/>
          <p14:tracePt t="15294" x="5257800" y="1744663"/>
          <p14:tracePt t="15302" x="5257800" y="1727200"/>
          <p14:tracePt t="15310" x="5283200" y="1727200"/>
          <p14:tracePt t="15318" x="5283200" y="1701800"/>
          <p14:tracePt t="15898" x="5316538" y="1701800"/>
          <p14:tracePt t="15906" x="5367338" y="1701800"/>
          <p14:tracePt t="15913" x="5410200" y="1701800"/>
          <p14:tracePt t="15922" x="5461000" y="1727200"/>
          <p14:tracePt t="15930" x="5478463" y="1727200"/>
          <p14:tracePt t="15939" x="5537200" y="1727200"/>
          <p14:tracePt t="15947" x="5570538" y="1727200"/>
          <p14:tracePt t="15955" x="5605463" y="1727200"/>
          <p14:tracePt t="15963" x="5638800" y="1727200"/>
          <p14:tracePt t="15973" x="5664200" y="1727200"/>
          <p14:tracePt t="15979" x="5681663" y="1727200"/>
          <p14:tracePt t="15989" x="5697538" y="1727200"/>
          <p14:tracePt t="16006" x="5715000" y="1727200"/>
          <p14:tracePt t="16028" x="5732463" y="1727200"/>
          <p14:tracePt t="16468" x="5748338" y="1727200"/>
          <p14:tracePt t="16477" x="5791200" y="1727200"/>
          <p14:tracePt t="16485" x="5824538" y="1727200"/>
          <p14:tracePt t="16493" x="5875338" y="1727200"/>
          <p14:tracePt t="16501" x="5918200" y="1727200"/>
          <p14:tracePt t="16510" x="5986463" y="1727200"/>
          <p14:tracePt t="16518" x="6045200" y="1744663"/>
          <p14:tracePt t="16526" x="6129338" y="1744663"/>
          <p14:tracePt t="16534" x="6172200" y="1744663"/>
          <p14:tracePt t="16542" x="6223000" y="1760538"/>
          <p14:tracePt t="16550" x="6256338" y="1760538"/>
          <p14:tracePt t="16559" x="6299200" y="1760538"/>
          <p14:tracePt t="16567" x="6332538" y="1760538"/>
          <p14:tracePt t="16575" x="6350000" y="1760538"/>
          <p14:tracePt t="16591" x="6367463" y="1760538"/>
          <p14:tracePt t="16616" x="6383338" y="1760538"/>
          <p14:tracePt t="16697" x="6383338" y="1778000"/>
          <p14:tracePt t="18665" x="6367463" y="1778000"/>
          <p14:tracePt t="18672" x="6332538" y="1778000"/>
          <p14:tracePt t="18681" x="6273800" y="1778000"/>
          <p14:tracePt t="18689" x="6240463" y="1778000"/>
          <p14:tracePt t="18697" x="6205538" y="1778000"/>
          <p14:tracePt t="18705" x="6172200" y="1778000"/>
          <p14:tracePt t="18714" x="6113463" y="1778000"/>
          <p14:tracePt t="18722" x="6078538" y="1795463"/>
          <p14:tracePt t="18730" x="6045200" y="1795463"/>
          <p14:tracePt t="18738" x="6019800" y="1795463"/>
          <p14:tracePt t="18746" x="6002338" y="1795463"/>
          <p14:tracePt t="18756" x="5986463" y="1795463"/>
          <p14:tracePt t="18772" x="5969000" y="1795463"/>
          <p14:tracePt t="18868" x="5969000" y="1811338"/>
          <p14:tracePt t="20966" x="5986463" y="1811338"/>
          <p14:tracePt t="20975" x="6019800" y="1811338"/>
          <p14:tracePt t="20983" x="6062663" y="1811338"/>
          <p14:tracePt t="20991" x="6129338" y="1828800"/>
          <p14:tracePt t="20999" x="6205538" y="1854200"/>
          <p14:tracePt t="21007" x="6299200" y="1854200"/>
          <p14:tracePt t="21015" x="6383338" y="1871663"/>
          <p14:tracePt t="21023" x="6494463" y="1887538"/>
          <p14:tracePt t="21031" x="6527800" y="1887538"/>
          <p14:tracePt t="21039" x="6604000" y="1887538"/>
          <p14:tracePt t="21048" x="6654800" y="1887538"/>
          <p14:tracePt t="21056" x="6713538" y="1887538"/>
          <p14:tracePt t="21064" x="6748463" y="1887538"/>
          <p14:tracePt t="21072" x="6781800" y="1887538"/>
          <p14:tracePt t="21080" x="6824663" y="1887538"/>
          <p14:tracePt t="21089" x="6840538" y="1887538"/>
          <p14:tracePt t="21097" x="6875463" y="1887538"/>
          <p14:tracePt t="21106" x="6908800" y="1871663"/>
          <p14:tracePt t="21113" x="6967538" y="1854200"/>
          <p14:tracePt t="21123" x="7002463" y="1854200"/>
          <p14:tracePt t="21129" x="7061200" y="1854200"/>
          <p14:tracePt t="21138" x="7112000" y="1828800"/>
          <p14:tracePt t="21146" x="7129463" y="1828800"/>
          <p14:tracePt t="21155" x="7188200" y="1828800"/>
          <p14:tracePt t="21162" x="7221538" y="1811338"/>
          <p14:tracePt t="21171" x="7256463" y="1811338"/>
          <p14:tracePt t="21178" x="7289800" y="1811338"/>
          <p14:tracePt t="21189" x="7315200" y="1811338"/>
          <p14:tracePt t="21195" x="7332663" y="1795463"/>
          <p14:tracePt t="21206" x="7348538" y="1795463"/>
          <p14:tracePt t="21211" x="7366000" y="1795463"/>
          <p14:tracePt t="21222" x="7366000" y="1778000"/>
          <p14:tracePt t="21236" x="7383463" y="1760538"/>
          <p14:tracePt t="21244" x="7383463" y="1744663"/>
          <p14:tracePt t="21260" x="7383463" y="1727200"/>
          <p14:tracePt t="21268" x="7399338" y="1727200"/>
          <p14:tracePt t="21277" x="7399338" y="1701800"/>
          <p14:tracePt t="21293" x="7399338" y="1684338"/>
          <p14:tracePt t="21325" x="7399338" y="1668463"/>
          <p14:tracePt t="21334" x="7416800" y="1668463"/>
          <p14:tracePt t="21366" x="7442200" y="1668463"/>
          <p14:tracePt t="21391" x="7459663" y="1668463"/>
          <p14:tracePt t="21407" x="7475538" y="1668463"/>
          <p14:tracePt t="21881" x="7399338" y="1668463"/>
          <p14:tracePt t="21889" x="7332663" y="1668463"/>
          <p14:tracePt t="21897" x="7256463" y="1701800"/>
          <p14:tracePt t="21905" x="7162800" y="1727200"/>
          <p14:tracePt t="21913" x="7061200" y="1760538"/>
          <p14:tracePt t="21922" x="6967538" y="1795463"/>
          <p14:tracePt t="21930" x="6875463" y="1811338"/>
          <p14:tracePt t="21939" x="6764338" y="1854200"/>
          <p14:tracePt t="21946" x="6697663" y="1887538"/>
          <p14:tracePt t="21956" x="6527800" y="1922463"/>
          <p14:tracePt t="21962" x="6273800" y="2014538"/>
          <p14:tracePt t="21972" x="6205538" y="2032000"/>
          <p14:tracePt t="21978" x="6062663" y="2082800"/>
          <p14:tracePt t="21989" x="5918200" y="2125663"/>
          <p14:tracePt t="21994" x="5681663" y="2192338"/>
          <p14:tracePt t="22005" x="5537200" y="2209800"/>
          <p14:tracePt t="22011" x="5461000" y="2252663"/>
          <p14:tracePt t="22019" x="5300663" y="2286000"/>
          <p14:tracePt t="22027" x="5189538" y="2303463"/>
          <p14:tracePt t="22035" x="5062538" y="2336800"/>
          <p14:tracePt t="22044" x="4953000" y="2362200"/>
          <p14:tracePt t="22052" x="4843463" y="2395538"/>
          <p14:tracePt t="22060" x="4732338" y="2413000"/>
          <p14:tracePt t="22068" x="4648200" y="2430463"/>
          <p14:tracePt t="22076" x="4554538" y="2446338"/>
          <p14:tracePt t="22084" x="4462463" y="2489200"/>
          <p14:tracePt t="22093" x="4351338" y="2489200"/>
          <p14:tracePt t="22101" x="4267200" y="2506663"/>
          <p14:tracePt t="22109" x="4157663" y="2506663"/>
          <p14:tracePt t="22117" x="4046538" y="2522538"/>
          <p14:tracePt t="22125" x="3937000" y="2522538"/>
          <p14:tracePt t="22134" x="3827463" y="2522538"/>
          <p14:tracePt t="22142" x="3733800" y="2522538"/>
          <p14:tracePt t="22150" x="3649663" y="2522538"/>
          <p14:tracePt t="22158" x="3573463" y="2522538"/>
          <p14:tracePt t="22166" x="3522663" y="2506663"/>
          <p14:tracePt t="22175" x="3462338" y="2506663"/>
          <p14:tracePt t="22183" x="3411538" y="2489200"/>
          <p14:tracePt t="22190" x="3378200" y="2489200"/>
          <p14:tracePt t="22199" x="3335338" y="2489200"/>
          <p14:tracePt t="22207" x="3319463" y="2489200"/>
          <p14:tracePt t="22215" x="3284538" y="2489200"/>
          <p14:tracePt t="22231" x="3268663" y="2489200"/>
          <p14:tracePt t="22240" x="3251200" y="2489200"/>
          <p14:tracePt t="22305" x="3268663" y="2489200"/>
          <p14:tracePt t="22313" x="3335338" y="2446338"/>
          <p14:tracePt t="22323" x="3446463" y="2395538"/>
          <p14:tracePt t="22329" x="3606800" y="2319338"/>
          <p14:tracePt t="22339" x="3792538" y="2252663"/>
          <p14:tracePt t="22346" x="3987800" y="2159000"/>
          <p14:tracePt t="22356" x="4241800" y="2082800"/>
          <p14:tracePt t="22362" x="4521200" y="1998663"/>
          <p14:tracePt t="22373" x="4808538" y="1922463"/>
          <p14:tracePt t="22378" x="5062538" y="1854200"/>
          <p14:tracePt t="22389" x="5351463" y="1795463"/>
          <p14:tracePt t="22395" x="5588000" y="1760538"/>
          <p14:tracePt t="22406" x="5697538" y="1744663"/>
          <p14:tracePt t="22411" x="5892800" y="1701800"/>
          <p14:tracePt t="22422" x="6019800" y="1684338"/>
          <p14:tracePt t="22427" x="6172200" y="1668463"/>
          <p14:tracePt t="22435" x="6273800" y="1668463"/>
          <p14:tracePt t="22444" x="6383338" y="1633538"/>
          <p14:tracePt t="22452" x="6477000" y="1633538"/>
          <p14:tracePt t="22460" x="6570663" y="1633538"/>
          <p14:tracePt t="22468" x="6637338" y="1617663"/>
          <p14:tracePt t="22476" x="6731000" y="1617663"/>
          <p14:tracePt t="22485" x="6807200" y="1617663"/>
          <p14:tracePt t="22493" x="6875463" y="1617663"/>
          <p14:tracePt t="22501" x="6951663" y="1617663"/>
          <p14:tracePt t="22509" x="7018338" y="1617663"/>
          <p14:tracePt t="22517" x="7078663" y="1617663"/>
          <p14:tracePt t="22525" x="7145338" y="1617663"/>
          <p14:tracePt t="22533" x="7188200" y="1617663"/>
          <p14:tracePt t="22542" x="7221538" y="1600200"/>
          <p14:tracePt t="22550" x="7272338" y="1600200"/>
          <p14:tracePt t="22558" x="7315200" y="1600200"/>
          <p14:tracePt t="22566" x="7348538" y="1574800"/>
          <p14:tracePt t="22574" x="7383463" y="1574800"/>
          <p14:tracePt t="22582" x="7399338" y="1557338"/>
          <p14:tracePt t="22591" x="7416800" y="1557338"/>
          <p14:tracePt t="22599" x="7459663" y="1557338"/>
          <p14:tracePt t="22607" x="7475538" y="1541463"/>
          <p14:tracePt t="22623" x="7493000" y="1524000"/>
          <p14:tracePt t="22631" x="7510463" y="1524000"/>
          <p14:tracePt t="22656" x="7526338" y="1506538"/>
          <p14:tracePt t="22680" x="7543800" y="1506538"/>
          <p14:tracePt t="22868" x="7526338" y="1506538"/>
          <p14:tracePt t="22893" x="7510463" y="1506538"/>
          <p14:tracePt t="22901" x="7510463" y="1524000"/>
          <p14:tracePt t="22909" x="7475538" y="1541463"/>
          <p14:tracePt t="22917" x="7442200" y="1557338"/>
          <p14:tracePt t="22925" x="7383463" y="1600200"/>
          <p14:tracePt t="22933" x="7315200" y="1617663"/>
          <p14:tracePt t="22941" x="7239000" y="1651000"/>
          <p14:tracePt t="22950" x="7205663" y="1668463"/>
          <p14:tracePt t="22958" x="7145338" y="1684338"/>
          <p14:tracePt t="22966" x="7094538" y="1701800"/>
          <p14:tracePt t="22974" x="7078663" y="1727200"/>
          <p14:tracePt t="22982" x="7035800" y="1744663"/>
          <p14:tracePt t="22990" x="7018338" y="1744663"/>
          <p14:tracePt t="22999" x="7002463" y="1744663"/>
          <p14:tracePt t="23015" x="6985000" y="1760538"/>
          <p14:tracePt t="24247" x="7002463" y="1760538"/>
          <p14:tracePt t="24256" x="7162800" y="1760538"/>
          <p14:tracePt t="24264" x="7348538" y="1760538"/>
          <p14:tracePt t="24272" x="7620000" y="1795463"/>
          <p14:tracePt t="24280" x="7856538" y="1828800"/>
          <p14:tracePt t="24289" x="8077200" y="1887538"/>
          <p14:tracePt t="24297" x="8255000" y="1905000"/>
          <p14:tracePt t="24306" x="8618538" y="1981200"/>
          <p14:tracePt t="24312" x="8745538" y="1998663"/>
          <p14:tracePt t="24322" x="8983663" y="2032000"/>
          <p14:tracePt t="24329" x="9034463" y="2049463"/>
          <p14:tracePt t="24339" x="9177338" y="2065338"/>
          <p14:tracePt t="24346" x="9253538" y="2082800"/>
          <p14:tracePt t="24355" x="9304338" y="2108200"/>
          <p14:tracePt t="24362" x="9347200" y="2108200"/>
          <p14:tracePt t="24371" x="9364663" y="2108200"/>
          <p14:tracePt t="24378" x="9380538" y="2108200"/>
          <p14:tracePt t="24460" x="9398000" y="2108200"/>
          <p14:tracePt t="24476" x="9398000" y="2082800"/>
          <p14:tracePt t="24509" x="9398000" y="2065338"/>
          <p14:tracePt t="24517" x="9398000" y="2049463"/>
          <p14:tracePt t="24525" x="9398000" y="2032000"/>
          <p14:tracePt t="24533" x="9398000" y="1998663"/>
          <p14:tracePt t="24542" x="9398000" y="1955800"/>
          <p14:tracePt t="24549" x="9398000" y="1905000"/>
          <p14:tracePt t="24557" x="9398000" y="1828800"/>
          <p14:tracePt t="24566" x="9398000" y="1744663"/>
          <p14:tracePt t="24574" x="9398000" y="1651000"/>
          <p14:tracePt t="24582" x="9398000" y="1617663"/>
          <p14:tracePt t="24591" x="9380538" y="1557338"/>
          <p14:tracePt t="24598" x="9380538" y="1506538"/>
          <p14:tracePt t="24606" x="9380538" y="1473200"/>
          <p14:tracePt t="24615" x="9364663" y="1430338"/>
          <p14:tracePt t="24623" x="9364663" y="1414463"/>
          <p14:tracePt t="24631" x="9347200" y="1397000"/>
          <p14:tracePt t="24639" x="9347200" y="1379538"/>
          <p14:tracePt t="24648" x="9321800" y="1363663"/>
          <p14:tracePt t="24655" x="9304338" y="1346200"/>
          <p14:tracePt t="24664" x="9288463" y="1320800"/>
          <p14:tracePt t="24672" x="9253538" y="1287463"/>
          <p14:tracePt t="24680" x="9237663" y="1270000"/>
          <p14:tracePt t="24688" x="9177338" y="1236663"/>
          <p14:tracePt t="24696" x="9161463" y="1219200"/>
          <p14:tracePt t="24706" x="9126538" y="1193800"/>
          <p14:tracePt t="24713" x="9093200" y="1176338"/>
          <p14:tracePt t="24722" x="9067800" y="1160463"/>
          <p14:tracePt t="24729" x="9034463" y="1125538"/>
          <p14:tracePt t="24738" x="8999538" y="1125538"/>
          <p14:tracePt t="24745" x="8983663" y="1109663"/>
          <p14:tracePt t="24756" x="8940800" y="1092200"/>
          <p14:tracePt t="24761" x="8923338" y="1092200"/>
          <p14:tracePt t="24773" x="8907463" y="1092200"/>
          <p14:tracePt t="24778" x="8872538" y="1066800"/>
          <p14:tracePt t="24789" x="8856663" y="1066800"/>
          <p14:tracePt t="24794" x="8839200" y="1066800"/>
          <p14:tracePt t="24802" x="8813800" y="1049338"/>
          <p14:tracePt t="24811" x="8796338" y="1049338"/>
          <p14:tracePt t="24819" x="8763000" y="1049338"/>
          <p14:tracePt t="24827" x="8745538" y="1049338"/>
          <p14:tracePt t="24839" x="8729663" y="1049338"/>
          <p14:tracePt t="24843" x="8686800" y="1033463"/>
          <p14:tracePt t="24851" x="8669338" y="1033463"/>
          <p14:tracePt t="24860" x="8636000" y="1033463"/>
          <p14:tracePt t="24868" x="8618538" y="1033463"/>
          <p14:tracePt t="24876" x="8602663" y="1033463"/>
          <p14:tracePt t="24884" x="8559800" y="1033463"/>
          <p14:tracePt t="24893" x="8542338" y="1016000"/>
          <p14:tracePt t="24900" x="8526463" y="1016000"/>
          <p14:tracePt t="24909" x="8509000" y="1016000"/>
          <p14:tracePt t="24917" x="8491538" y="1016000"/>
          <p14:tracePt t="24925" x="8475663" y="1016000"/>
          <p14:tracePt t="24933" x="8458200" y="1016000"/>
          <p14:tracePt t="24942" x="8432800" y="1016000"/>
          <p14:tracePt t="24949" x="8415338" y="1016000"/>
          <p14:tracePt t="24957" x="8399463" y="1016000"/>
          <p14:tracePt t="24966" x="8382000" y="1016000"/>
          <p14:tracePt t="24982" x="8364538" y="1016000"/>
          <p14:tracePt t="24998" x="8348663" y="1016000"/>
          <p14:tracePt t="25007" x="8348663" y="1033463"/>
          <p14:tracePt t="25023" x="8331200" y="1049338"/>
          <p14:tracePt t="25031" x="8305800" y="1066800"/>
          <p14:tracePt t="25040" x="8288338" y="1092200"/>
          <p14:tracePt t="25047" x="8288338" y="1109663"/>
          <p14:tracePt t="25056" x="8272463" y="1143000"/>
          <p14:tracePt t="25064" x="8237538" y="1160463"/>
          <p14:tracePt t="25072" x="8237538" y="1176338"/>
          <p14:tracePt t="25080" x="8221663" y="1219200"/>
          <p14:tracePt t="25088" x="8204200" y="1236663"/>
          <p14:tracePt t="25096" x="8178800" y="1252538"/>
          <p14:tracePt t="25105" x="8161338" y="1270000"/>
          <p14:tracePt t="25113" x="8161338" y="1303338"/>
          <p14:tracePt t="25123" x="8145463" y="1346200"/>
          <p14:tracePt t="25129" x="8128000" y="1379538"/>
          <p14:tracePt t="25139" x="8128000" y="1414463"/>
          <p14:tracePt t="25145" x="8110538" y="1430338"/>
          <p14:tracePt t="25155" x="8110538" y="1490663"/>
          <p14:tracePt t="25162" x="8094663" y="1524000"/>
          <p14:tracePt t="25172" x="8094663" y="1541463"/>
          <p14:tracePt t="25178" x="8077200" y="1574800"/>
          <p14:tracePt t="25189" x="8077200" y="1600200"/>
          <p14:tracePt t="25194" x="8077200" y="1617663"/>
          <p14:tracePt t="25202" x="8077200" y="1633538"/>
          <p14:tracePt t="25211" x="8077200" y="1651000"/>
          <p14:tracePt t="25222" x="8077200" y="1668463"/>
          <p14:tracePt t="25227" x="8077200" y="1684338"/>
          <p14:tracePt t="25235" x="8051800" y="1727200"/>
          <p14:tracePt t="25243" x="8051800" y="1744663"/>
          <p14:tracePt t="25251" x="8051800" y="1778000"/>
          <p14:tracePt t="25260" x="8034338" y="1795463"/>
          <p14:tracePt t="25267" x="8034338" y="1828800"/>
          <p14:tracePt t="25276" x="8034338" y="1854200"/>
          <p14:tracePt t="25284" x="8018463" y="1871663"/>
          <p14:tracePt t="25292" x="8018463" y="1887538"/>
          <p14:tracePt t="25317" x="8018463" y="1905000"/>
          <p14:tracePt t="25374" x="8018463" y="1887538"/>
          <p14:tracePt t="25390" x="8018463" y="1871663"/>
          <p14:tracePt t="25398" x="8051800" y="1871663"/>
          <p14:tracePt t="25407" x="8077200" y="1854200"/>
          <p14:tracePt t="25415" x="8094663" y="1854200"/>
          <p14:tracePt t="25423" x="8128000" y="1828800"/>
          <p14:tracePt t="25431" x="8161338" y="1828800"/>
          <p14:tracePt t="25439" x="8204200" y="1828800"/>
          <p14:tracePt t="25447" x="8221663" y="1828800"/>
          <p14:tracePt t="25456" x="8255000" y="1828800"/>
          <p14:tracePt t="25464" x="8272463" y="1828800"/>
          <p14:tracePt t="25473" x="8288338" y="1828800"/>
          <p14:tracePt t="25480" x="8305800" y="1828800"/>
          <p14:tracePt t="25488" x="8331200" y="1828800"/>
          <p14:tracePt t="25513" x="8348663" y="1828800"/>
          <p14:tracePt t="26525" x="8348663" y="1854200"/>
          <p14:tracePt t="26533" x="8382000" y="1922463"/>
          <p14:tracePt t="26541" x="8415338" y="1998663"/>
          <p14:tracePt t="26549" x="8458200" y="2049463"/>
          <p14:tracePt t="26557" x="8475663" y="2125663"/>
          <p14:tracePt t="26565" x="8526463" y="2235200"/>
          <p14:tracePt t="26574" x="8559800" y="2336800"/>
          <p14:tracePt t="26582" x="8602663" y="2430463"/>
          <p14:tracePt t="26590" x="8602663" y="2463800"/>
          <p14:tracePt t="26598" x="8618538" y="2540000"/>
          <p14:tracePt t="26607" x="8636000" y="2590800"/>
          <p14:tracePt t="26614" x="8653463" y="2649538"/>
          <p14:tracePt t="26623" x="8653463" y="2684463"/>
          <p14:tracePt t="26631" x="8653463" y="2700338"/>
          <p14:tracePt t="26647" x="8653463" y="2717800"/>
          <p14:tracePt t="26663" x="8653463" y="2743200"/>
          <p14:tracePt t="26729" x="8636000" y="2743200"/>
          <p14:tracePt t="26739" x="8559800" y="2700338"/>
          <p14:tracePt t="26745" x="8509000" y="2649538"/>
          <p14:tracePt t="26756" x="8458200" y="2616200"/>
          <p14:tracePt t="26761" x="8415338" y="2573338"/>
          <p14:tracePt t="26773" x="8364538" y="2522538"/>
          <p14:tracePt t="26778" x="8331200" y="2463800"/>
          <p14:tracePt t="26786" x="8288338" y="2430463"/>
          <p14:tracePt t="26794" x="8255000" y="2379663"/>
          <p14:tracePt t="26802" x="8237538" y="2336800"/>
          <p14:tracePt t="26810" x="8221663" y="2303463"/>
          <p14:tracePt t="26822" x="8204200" y="2268538"/>
          <p14:tracePt t="26827" x="8204200" y="2235200"/>
          <p14:tracePt t="26835" x="8204200" y="2192338"/>
          <p14:tracePt t="26843" x="8204200" y="2176463"/>
          <p14:tracePt t="26851" x="8204200" y="2141538"/>
          <p14:tracePt t="26859" x="8204200" y="2108200"/>
          <p14:tracePt t="26867" x="8204200" y="2065338"/>
          <p14:tracePt t="26876" x="8204200" y="2032000"/>
          <p14:tracePt t="26884" x="8204200" y="2014538"/>
          <p14:tracePt t="26892" x="8204200" y="1981200"/>
          <p14:tracePt t="26900" x="8204200" y="1938338"/>
          <p14:tracePt t="26909" x="8204200" y="1922463"/>
          <p14:tracePt t="26916" x="8221663" y="1905000"/>
          <p14:tracePt t="26925" x="8221663" y="1871663"/>
          <p14:tracePt t="26933" x="8221663" y="1854200"/>
          <p14:tracePt t="26941" x="8221663" y="1828800"/>
          <p14:tracePt t="27415" x="8204200" y="1828800"/>
          <p14:tracePt t="27423" x="8161338" y="1854200"/>
          <p14:tracePt t="27431" x="8128000" y="1871663"/>
          <p14:tracePt t="27439" x="8094663" y="1887538"/>
          <p14:tracePt t="27447" x="8077200" y="1887538"/>
          <p14:tracePt t="27456" x="8018463" y="1905000"/>
          <p14:tracePt t="27464" x="7967663" y="1905000"/>
          <p14:tracePt t="27473" x="7924800" y="1922463"/>
          <p14:tracePt t="27479" x="7891463" y="1922463"/>
          <p14:tracePt t="27489" x="7874000" y="1922463"/>
          <p14:tracePt t="27496" x="7840663" y="1922463"/>
          <p14:tracePt t="27505" x="7823200" y="1922463"/>
          <p14:tracePt t="27522" x="7797800" y="1922463"/>
          <p14:tracePt t="27553" x="7780338" y="1922463"/>
          <p14:tracePt t="27561" x="7780338" y="1905000"/>
          <p14:tracePt t="27594" x="7780338" y="1887538"/>
          <p14:tracePt t="27610" x="7780338" y="1871663"/>
          <p14:tracePt t="27618" x="7780338" y="1854200"/>
          <p14:tracePt t="27627" x="7780338" y="1828800"/>
          <p14:tracePt t="27634" x="7780338" y="1811338"/>
          <p14:tracePt t="27651" x="7780338" y="1778000"/>
          <p14:tracePt t="27660" x="7780338" y="1760538"/>
          <p14:tracePt t="27667" x="7797800" y="1744663"/>
          <p14:tracePt t="27676" x="7823200" y="1727200"/>
          <p14:tracePt t="27683" x="7856538" y="1701800"/>
          <p14:tracePt t="27692" x="7874000" y="1684338"/>
          <p14:tracePt t="27700" x="7891463" y="1651000"/>
          <p14:tracePt t="27708" x="7907338" y="1651000"/>
          <p14:tracePt t="27716" x="7924800" y="1633538"/>
          <p14:tracePt t="27724" x="7950200" y="1633538"/>
          <p14:tracePt t="27741" x="7967663" y="1633538"/>
          <p14:tracePt t="28323" x="7967663" y="1651000"/>
          <p14:tracePt t="28328" x="7967663" y="1668463"/>
          <p14:tracePt t="28340" x="7967663" y="1684338"/>
          <p14:tracePt t="28344" x="7983538" y="1701800"/>
          <p14:tracePt t="28355" x="7983538" y="1727200"/>
          <p14:tracePt t="28361" x="7983538" y="1744663"/>
          <p14:tracePt t="28378" x="7983538" y="1760538"/>
          <p14:tracePt t="28388" x="7983538" y="1778000"/>
          <p14:tracePt t="28394" x="7983538" y="1795463"/>
          <p14:tracePt t="28402" x="7983538" y="1811338"/>
          <p14:tracePt t="28410" x="7983538" y="1828800"/>
          <p14:tracePt t="28418" x="7983538" y="1871663"/>
          <p14:tracePt t="28427" x="7983538" y="1887538"/>
          <p14:tracePt t="28434" x="7983538" y="1905000"/>
          <p14:tracePt t="28443" x="7983538" y="1922463"/>
          <p14:tracePt t="28451" x="7983538" y="1938338"/>
          <p14:tracePt t="28459" x="7983538" y="1955800"/>
          <p14:tracePt t="28467" x="7967663" y="1981200"/>
          <p14:tracePt t="28492" x="7967663" y="1998663"/>
          <p14:tracePt t="28549" x="7967663" y="2014538"/>
          <p14:tracePt t="28557" x="7967663" y="2032000"/>
          <p14:tracePt t="28565" x="7967663" y="2065338"/>
          <p14:tracePt t="28574" x="7967663" y="2082800"/>
          <p14:tracePt t="28581" x="7967663" y="2108200"/>
          <p14:tracePt t="28590" x="7967663" y="2141538"/>
          <p14:tracePt t="28598" x="7967663" y="2176463"/>
          <p14:tracePt t="28606" x="7967663" y="2192338"/>
          <p14:tracePt t="28614" x="7967663" y="2209800"/>
          <p14:tracePt t="28623" x="7967663" y="2235200"/>
          <p14:tracePt t="28688" x="7967663" y="2209800"/>
          <p14:tracePt t="28696" x="7967663" y="2176463"/>
          <p14:tracePt t="28706" x="7967663" y="2141538"/>
          <p14:tracePt t="28712" x="7967663" y="2108200"/>
          <p14:tracePt t="28723" x="7967663" y="2065338"/>
          <p14:tracePt t="28728" x="7983538" y="2032000"/>
          <p14:tracePt t="28739" x="7983538" y="1998663"/>
          <p14:tracePt t="28745" x="7983538" y="1955800"/>
          <p14:tracePt t="28752" x="8001000" y="1922463"/>
          <p14:tracePt t="28761" x="8018463" y="1887538"/>
          <p14:tracePt t="28769" x="8034338" y="1871663"/>
          <p14:tracePt t="28777" x="8034338" y="1854200"/>
          <p14:tracePt t="28788" x="8051800" y="1811338"/>
          <p14:tracePt t="28802" x="8077200" y="1795463"/>
          <p14:tracePt t="28826" x="8094663" y="1778000"/>
          <p14:tracePt t="28892" x="8110538" y="1778000"/>
          <p14:tracePt t="29782" x="8110538" y="1795463"/>
          <p14:tracePt t="29790" x="8110538" y="1828800"/>
          <p14:tracePt t="29798" x="8110538" y="1871663"/>
          <p14:tracePt t="29806" x="8128000" y="1887538"/>
          <p14:tracePt t="29814" x="8128000" y="1905000"/>
          <p14:tracePt t="29823" x="8128000" y="1938338"/>
          <p14:tracePt t="29831" x="8145463" y="1938338"/>
          <p14:tracePt t="29838" x="8145463" y="1955800"/>
          <p14:tracePt t="29847" x="8145463" y="1981200"/>
          <p14:tracePt t="29863" x="8161338" y="1981200"/>
          <p14:tracePt t="29879" x="8161338" y="1998663"/>
          <p14:tracePt t="30573" x="8145463" y="1998663"/>
          <p14:tracePt t="30582" x="8110538" y="1998663"/>
          <p14:tracePt t="30590" x="8051800" y="1998663"/>
          <p14:tracePt t="30597" x="7983538" y="1998663"/>
          <p14:tracePt t="30606" x="7823200" y="1998663"/>
          <p14:tracePt t="30614" x="7713663" y="1998663"/>
          <p14:tracePt t="30622" x="7620000" y="1998663"/>
          <p14:tracePt t="30631" x="7366000" y="2049463"/>
          <p14:tracePt t="30639" x="7221538" y="2065338"/>
          <p14:tracePt t="30646" x="7018338" y="2108200"/>
          <p14:tracePt t="30655" x="6824663" y="2141538"/>
          <p14:tracePt t="30663" x="6604000" y="2176463"/>
          <p14:tracePt t="30673" x="6400800" y="2209800"/>
          <p14:tracePt t="30679" x="6189663" y="2235200"/>
          <p14:tracePt t="30688" x="5969000" y="2268538"/>
          <p14:tracePt t="30695" x="5748338" y="2286000"/>
          <p14:tracePt t="30706" x="5664200" y="2286000"/>
          <p14:tracePt t="30712" x="5494338" y="2303463"/>
          <p14:tracePt t="30723" x="5351463" y="2303463"/>
          <p14:tracePt t="30728" x="5224463" y="2303463"/>
          <p14:tracePt t="30739" x="5113338" y="2303463"/>
          <p14:tracePt t="30744" x="5080000" y="2303463"/>
          <p14:tracePt t="30755" x="4953000" y="2303463"/>
          <p14:tracePt t="30761" x="4876800" y="2303463"/>
          <p14:tracePt t="30769" x="4826000" y="2319338"/>
          <p14:tracePt t="30777" x="4775200" y="2336800"/>
          <p14:tracePt t="30785" x="4699000" y="2336800"/>
          <p14:tracePt t="30793" x="4648200" y="2379663"/>
          <p14:tracePt t="30802" x="4589463" y="2395538"/>
          <p14:tracePt t="30810" x="4538663" y="2413000"/>
          <p14:tracePt t="30818" x="4462463" y="2446338"/>
          <p14:tracePt t="30826" x="4411663" y="2463800"/>
          <p14:tracePt t="30835" x="4335463" y="2506663"/>
          <p14:tracePt t="30843" x="4284663" y="2540000"/>
          <p14:tracePt t="30851" x="4208463" y="2557463"/>
          <p14:tracePt t="30859" x="4157663" y="2590800"/>
          <p14:tracePt t="30867" x="4114800" y="2590800"/>
          <p14:tracePt t="30876" x="4064000" y="2616200"/>
          <p14:tracePt t="30883" x="4030663" y="2649538"/>
          <p14:tracePt t="30891" x="3987800" y="2649538"/>
          <p14:tracePt t="30899" x="3954463" y="2667000"/>
          <p14:tracePt t="30908" x="3937000" y="2684463"/>
          <p14:tracePt t="30916" x="3919538" y="2684463"/>
          <p14:tracePt t="30932" x="3903663" y="2700338"/>
          <p14:tracePt t="31063" x="3886200" y="2684463"/>
          <p14:tracePt t="31079" x="3886200" y="2667000"/>
          <p14:tracePt t="31089" x="3860800" y="2649538"/>
          <p14:tracePt t="31095" x="3827463" y="2633663"/>
          <p14:tracePt t="31105" x="3810000" y="2633663"/>
          <p14:tracePt t="31112" x="3792538" y="2616200"/>
          <p14:tracePt t="31122" x="3733800" y="2590800"/>
          <p14:tracePt t="31128" x="3700463" y="2590800"/>
          <p14:tracePt t="31139" x="3649663" y="2573338"/>
          <p14:tracePt t="31145" x="3589338" y="2573338"/>
          <p14:tracePt t="31152" x="3538538" y="2573338"/>
          <p14:tracePt t="31161" x="3462338" y="2573338"/>
          <p14:tracePt t="31169" x="3411538" y="2573338"/>
          <p14:tracePt t="31177" x="3352800" y="2573338"/>
          <p14:tracePt t="31185" x="3319463" y="2573338"/>
          <p14:tracePt t="31194" x="3268663" y="2573338"/>
          <p14:tracePt t="31202" x="3208338" y="2573338"/>
          <p14:tracePt t="31210" x="3175000" y="2573338"/>
          <p14:tracePt t="31218" x="3157538" y="2573338"/>
          <p14:tracePt t="31226" x="3124200" y="2573338"/>
          <p14:tracePt t="31243" x="3098800" y="2573338"/>
          <p14:tracePt t="31267" x="3081338" y="2573338"/>
          <p14:tracePt t="31332" x="3065463" y="2573338"/>
          <p14:tracePt t="31349" x="3048000" y="2573338"/>
          <p14:tracePt t="31357" x="3030538" y="2573338"/>
          <p14:tracePt t="31365" x="3014663" y="2573338"/>
          <p14:tracePt t="31373" x="2997200" y="2573338"/>
          <p14:tracePt t="31381" x="2971800" y="2557463"/>
          <p14:tracePt t="31390" x="2954338" y="2557463"/>
          <p14:tracePt t="31397" x="2938463" y="2557463"/>
          <p14:tracePt t="31406" x="2903538" y="2557463"/>
          <p14:tracePt t="31414" x="2887663" y="2557463"/>
          <p14:tracePt t="31423" x="2870200" y="2557463"/>
          <p14:tracePt t="31430" x="2827338" y="2557463"/>
          <p14:tracePt t="31438" x="2794000" y="2557463"/>
          <p14:tracePt t="31447" x="2760663" y="2557463"/>
          <p14:tracePt t="31455" x="2717800" y="2557463"/>
          <p14:tracePt t="31463" x="2684463" y="2557463"/>
          <p14:tracePt t="31472" x="2649538" y="2557463"/>
          <p14:tracePt t="31479" x="2590800" y="2573338"/>
          <p14:tracePt t="31490" x="2557463" y="2590800"/>
          <p14:tracePt t="31495" x="2522538" y="2616200"/>
          <p14:tracePt t="31506" x="2463800" y="2649538"/>
          <p14:tracePt t="31512" x="2430463" y="2667000"/>
          <p14:tracePt t="31523" x="2379663" y="2700338"/>
          <p14:tracePt t="31528" x="2336800" y="2743200"/>
          <p14:tracePt t="31538" x="2286000" y="2760663"/>
          <p14:tracePt t="31872" x="2362200" y="2760663"/>
          <p14:tracePt t="31879" x="2446338" y="2811463"/>
          <p14:tracePt t="31889" x="2573338" y="2887663"/>
          <p14:tracePt t="31895" x="2717800" y="2971800"/>
          <p14:tracePt t="31906" x="2903538" y="3081338"/>
          <p14:tracePt t="31912" x="3098800" y="3225800"/>
          <p14:tracePt t="31923" x="3302000" y="3352800"/>
          <p14:tracePt t="31928" x="3505200" y="3479800"/>
          <p14:tracePt t="31940" x="3589338" y="3538538"/>
          <p14:tracePt t="31944" x="3776663" y="3665538"/>
          <p14:tracePt t="31956" x="3903663" y="3776663"/>
          <p14:tracePt t="31961" x="4030663" y="3860800"/>
          <p14:tracePt t="31969" x="4140200" y="3954463"/>
          <p14:tracePt t="31977" x="4157663" y="3970338"/>
          <p14:tracePt t="31985" x="4208463" y="4030663"/>
          <p14:tracePt t="31993" x="4267200" y="4064000"/>
          <p14:tracePt t="32002" x="4284663" y="4081463"/>
          <p14:tracePt t="32010" x="4300538" y="4097338"/>
          <p14:tracePt t="32018" x="4318000" y="4097338"/>
          <p14:tracePt t="32026" x="4335463" y="4114800"/>
          <p14:tracePt t="32272" x="4351338" y="4114800"/>
          <p14:tracePt t="32279" x="4411663" y="4140200"/>
          <p14:tracePt t="32289" x="4478338" y="4157663"/>
          <p14:tracePt t="32295" x="4554538" y="4208463"/>
          <p14:tracePt t="32305" x="4605338" y="4284663"/>
          <p14:tracePt t="32311" x="4665663" y="4335463"/>
          <p14:tracePt t="32322" x="4699000" y="4368800"/>
          <p14:tracePt t="32328" x="4732338" y="4427538"/>
          <p14:tracePt t="32336" x="4749800" y="4478338"/>
          <p14:tracePt t="32344" x="4775200" y="4521200"/>
          <p14:tracePt t="32353" x="4792663" y="4538663"/>
          <p14:tracePt t="32361" x="4792663" y="4572000"/>
          <p14:tracePt t="32372" x="4792663" y="4589463"/>
          <p14:tracePt t="32377" x="4808538" y="4605338"/>
          <p14:tracePt t="32401" x="4808538" y="4622800"/>
          <p14:tracePt t="32418" x="4792663" y="4622800"/>
          <p14:tracePt t="32426" x="4775200" y="4622800"/>
          <p14:tracePt t="32434" x="4732338" y="4622800"/>
          <p14:tracePt t="32442" x="4699000" y="4622800"/>
          <p14:tracePt t="32451" x="4681538" y="4605338"/>
          <p14:tracePt t="32459" x="4648200" y="4605338"/>
          <p14:tracePt t="32467" x="4622800" y="4589463"/>
          <p14:tracePt t="32475" x="4605338" y="4589463"/>
          <p14:tracePt t="32483" x="4572000" y="4572000"/>
          <p14:tracePt t="32492" x="4554538" y="4572000"/>
          <p14:tracePt t="32499" x="4538663" y="4572000"/>
          <p14:tracePt t="32508" x="4521200" y="4554538"/>
          <p14:tracePt t="32516" x="4495800" y="4554538"/>
          <p14:tracePt t="32524" x="4478338" y="4554538"/>
          <p14:tracePt t="32541" x="4462463" y="4554538"/>
          <p14:tracePt t="32548" x="4445000" y="4538663"/>
          <p14:tracePt t="32557" x="4427538" y="4538663"/>
          <p14:tracePt t="32565" x="4411663" y="4538663"/>
          <p14:tracePt t="32573" x="4368800" y="4538663"/>
          <p14:tracePt t="32581" x="4351338" y="4538663"/>
          <p14:tracePt t="32892" x="4335463" y="4572000"/>
          <p14:tracePt t="32899" x="4300538" y="4622800"/>
          <p14:tracePt t="32908" x="4284663" y="4665663"/>
          <p14:tracePt t="32916" x="4241800" y="4732338"/>
          <p14:tracePt t="32924" x="4191000" y="4808538"/>
          <p14:tracePt t="32932" x="4140200" y="4902200"/>
          <p14:tracePt t="32940" x="4097338" y="4970463"/>
          <p14:tracePt t="32948" x="4046538" y="5062538"/>
          <p14:tracePt t="32956" x="3987800" y="5156200"/>
          <p14:tracePt t="32964" x="3954463" y="5224463"/>
          <p14:tracePt t="32973" x="3919538" y="5300663"/>
          <p14:tracePt t="32981" x="3903663" y="5334000"/>
          <p14:tracePt t="32989" x="3860800" y="5384800"/>
          <p14:tracePt t="32997" x="3843338" y="5427663"/>
          <p14:tracePt t="33006" x="3827463" y="5478463"/>
          <p14:tracePt t="33014" x="3792538" y="5511800"/>
          <p14:tracePt t="33022" x="3792538" y="5554663"/>
          <p14:tracePt t="33030" x="3776663" y="5588000"/>
          <p14:tracePt t="33039" x="3759200" y="5621338"/>
          <p14:tracePt t="33046" x="3733800" y="5638800"/>
          <p14:tracePt t="33055" x="3716338" y="5664200"/>
          <p14:tracePt t="33062" x="3716338" y="5681663"/>
          <p14:tracePt t="33072" x="3716338" y="5697538"/>
          <p14:tracePt t="33079" x="3716338" y="5715000"/>
          <p14:tracePt t="33089" x="3700463" y="5732463"/>
          <p14:tracePt t="33105" x="3700463" y="5748338"/>
          <p14:tracePt t="33193" x="3716338" y="5732463"/>
          <p14:tracePt t="33202" x="3759200" y="5715000"/>
          <p14:tracePt t="33210" x="3792538" y="5697538"/>
          <p14:tracePt t="33218" x="3843338" y="5681663"/>
          <p14:tracePt t="33226" x="3919538" y="5638800"/>
          <p14:tracePt t="33234" x="3987800" y="5588000"/>
          <p14:tracePt t="33242" x="4081463" y="5554663"/>
          <p14:tracePt t="33250" x="4173538" y="5494338"/>
          <p14:tracePt t="33259" x="4300538" y="5427663"/>
          <p14:tracePt t="33266" x="4394200" y="5367338"/>
          <p14:tracePt t="33275" x="4495800" y="5300663"/>
          <p14:tracePt t="33283" x="4589463" y="5240338"/>
          <p14:tracePt t="33291" x="4681538" y="5189538"/>
          <p14:tracePt t="33300" x="4749800" y="5130800"/>
          <p14:tracePt t="33308" x="4826000" y="5080000"/>
          <p14:tracePt t="33316" x="4902200" y="5029200"/>
          <p14:tracePt t="33324" x="4970463" y="4986338"/>
          <p14:tracePt t="33332" x="5046663" y="4953000"/>
          <p14:tracePt t="33341" x="5113338" y="4876800"/>
          <p14:tracePt t="33348" x="5207000" y="4826000"/>
          <p14:tracePt t="33357" x="5351463" y="4699000"/>
          <p14:tracePt t="33365" x="5384800" y="4648200"/>
          <p14:tracePt t="33373" x="5461000" y="4538663"/>
          <p14:tracePt t="33381" x="5537200" y="4445000"/>
          <p14:tracePt t="33389" x="5588000" y="4335463"/>
          <p14:tracePt t="33397" x="5621338" y="4224338"/>
          <p14:tracePt t="33406" x="5638800" y="4191000"/>
          <p14:tracePt t="33413" x="5664200" y="4114800"/>
          <p14:tracePt t="33650" x="5664200" y="4081463"/>
          <p14:tracePt t="33659" x="5697538" y="4046538"/>
          <p14:tracePt t="33667" x="5748338" y="4030663"/>
          <p14:tracePt t="33675" x="5791200" y="4013200"/>
          <p14:tracePt t="33683" x="5918200" y="3919538"/>
          <p14:tracePt t="33691" x="5986463" y="3919538"/>
          <p14:tracePt t="33699" x="6096000" y="3886200"/>
          <p14:tracePt t="33708" x="6189663" y="3886200"/>
          <p14:tracePt t="33716" x="6299200" y="3886200"/>
          <p14:tracePt t="33724" x="6383338" y="3886200"/>
          <p14:tracePt t="33732" x="6477000" y="3919538"/>
          <p14:tracePt t="33740" x="6553200" y="3970338"/>
          <p14:tracePt t="33748" x="6621463" y="4064000"/>
          <p14:tracePt t="33757" x="6680200" y="4140200"/>
          <p14:tracePt t="33764" x="6713538" y="4224338"/>
          <p14:tracePt t="33773" x="6748463" y="4335463"/>
          <p14:tracePt t="33781" x="6764338" y="4462463"/>
          <p14:tracePt t="33789" x="6807200" y="4572000"/>
          <p14:tracePt t="33797" x="6807200" y="4681538"/>
          <p14:tracePt t="33806" x="6807200" y="4775200"/>
          <p14:tracePt t="33814" x="6807200" y="4808538"/>
          <p14:tracePt t="33823" x="6807200" y="4876800"/>
          <p14:tracePt t="33830" x="6807200" y="4919663"/>
          <p14:tracePt t="33839" x="6781800" y="4953000"/>
          <p14:tracePt t="33846" x="6764338" y="4970463"/>
          <p14:tracePt t="34516" x="6781800" y="4919663"/>
          <p14:tracePt t="34524" x="6840538" y="4792663"/>
          <p14:tracePt t="34532" x="6967538" y="4554538"/>
          <p14:tracePt t="34540" x="7018338" y="4427538"/>
          <p14:tracePt t="34548" x="7129463" y="4191000"/>
          <p14:tracePt t="34557" x="7221538" y="3919538"/>
          <p14:tracePt t="34565" x="7315200" y="3649663"/>
          <p14:tracePt t="34573" x="7383463" y="3352800"/>
          <p14:tracePt t="34581" x="7416800" y="3268663"/>
          <p14:tracePt t="34589" x="7442200" y="3175000"/>
          <p14:tracePt t="34597" x="7475538" y="3048000"/>
          <p14:tracePt t="34605" x="7493000" y="2938463"/>
          <p14:tracePt t="34613" x="7510463" y="2887663"/>
          <p14:tracePt t="34623" x="7510463" y="2827338"/>
          <p14:tracePt t="34630" x="7510463" y="2811463"/>
          <p14:tracePt t="34640" x="7510463" y="2794000"/>
          <p14:tracePt t="34656" x="7510463" y="2776538"/>
          <p14:tracePt t="34673" x="7493000" y="2760663"/>
          <p14:tracePt t="34679" x="7442200" y="2760663"/>
          <p14:tracePt t="34689" x="7383463" y="2743200"/>
          <p14:tracePt t="34695" x="7332663" y="2717800"/>
          <p14:tracePt t="34706" x="7239000" y="2684463"/>
          <p14:tracePt t="34712" x="7145338" y="2667000"/>
          <p14:tracePt t="34723" x="7112000" y="2649538"/>
          <p14:tracePt t="34728" x="7035800" y="2633663"/>
          <p14:tracePt t="34739" x="6967538" y="2616200"/>
          <p14:tracePt t="34744" x="6908800" y="2590800"/>
          <p14:tracePt t="34752" x="6824663" y="2590800"/>
          <p14:tracePt t="34760" x="6764338" y="2573338"/>
          <p14:tracePt t="34768" x="6697663" y="2573338"/>
          <p14:tracePt t="34777" x="6637338" y="2573338"/>
          <p14:tracePt t="34785" x="6553200" y="2573338"/>
          <p14:tracePt t="34794" x="6459538" y="2573338"/>
          <p14:tracePt t="34801" x="6350000" y="2573338"/>
          <p14:tracePt t="34809" x="6256338" y="2557463"/>
          <p14:tracePt t="34818" x="6146800" y="2540000"/>
          <p14:tracePt t="34826" x="5951538" y="2506663"/>
          <p14:tracePt t="34834" x="5824538" y="2463800"/>
          <p14:tracePt t="34842" x="5748338" y="2430463"/>
          <p14:tracePt t="34850" x="5638800" y="2379663"/>
          <p14:tracePt t="34859" x="5494338" y="2319338"/>
          <p14:tracePt t="34867" x="5410200" y="2252663"/>
          <p14:tracePt t="34875" x="5300663" y="2176463"/>
          <p14:tracePt t="34883" x="5207000" y="2125663"/>
          <p14:tracePt t="34891" x="5113338" y="2065338"/>
          <p14:tracePt t="34899" x="5097463" y="2049463"/>
          <p14:tracePt t="34908" x="5046663" y="2032000"/>
          <p14:tracePt t="34916" x="5003800" y="2014538"/>
          <p14:tracePt t="35138" x="5029200" y="1998663"/>
          <p14:tracePt t="35144" x="5080000" y="1981200"/>
          <p14:tracePt t="35152" x="5130800" y="1955800"/>
          <p14:tracePt t="35161" x="5189538" y="1938338"/>
          <p14:tracePt t="35169" x="5334000" y="1905000"/>
          <p14:tracePt t="35177" x="5478463" y="1887538"/>
          <p14:tracePt t="35185" x="5570538" y="1887538"/>
          <p14:tracePt t="35193" x="5824538" y="1871663"/>
          <p14:tracePt t="35201" x="6002338" y="1871663"/>
          <p14:tracePt t="35210" x="6172200" y="1871663"/>
          <p14:tracePt t="35217" x="6256338" y="1871663"/>
          <p14:tracePt t="35226" x="6400800" y="1887538"/>
          <p14:tracePt t="35234" x="6527800" y="1922463"/>
          <p14:tracePt t="35242" x="6586538" y="1922463"/>
          <p14:tracePt t="35250" x="6654800" y="1938338"/>
          <p14:tracePt t="35259" x="6731000" y="1955800"/>
          <p14:tracePt t="35267" x="6781800" y="1981200"/>
          <p14:tracePt t="35275" x="6875463" y="1998663"/>
          <p14:tracePt t="35283" x="6934200" y="2014538"/>
          <p14:tracePt t="35291" x="6985000" y="2014538"/>
          <p14:tracePt t="35299" x="7035800" y="2014538"/>
          <p14:tracePt t="35308" x="7094538" y="2032000"/>
          <p14:tracePt t="35315" x="7145338" y="2032000"/>
          <p14:tracePt t="35323" x="7221538" y="2049463"/>
          <p14:tracePt t="35332" x="7256463" y="2049463"/>
          <p14:tracePt t="35340" x="7348538" y="2049463"/>
          <p14:tracePt t="35348" x="7366000" y="2049463"/>
          <p14:tracePt t="35357" x="7416800" y="2049463"/>
          <p14:tracePt t="35364" x="7459663" y="2049463"/>
          <p14:tracePt t="35373" x="7493000" y="2049463"/>
          <p14:tracePt t="35381" x="7526338" y="2032000"/>
          <p14:tracePt t="35389" x="7543800" y="2014538"/>
          <p14:tracePt t="35397" x="7586663" y="1998663"/>
          <p14:tracePt t="35406" x="7602538" y="1981200"/>
          <p14:tracePt t="35413" x="7620000" y="1938338"/>
          <p14:tracePt t="35423" x="7620000" y="1887538"/>
          <p14:tracePt t="35430" x="7637463" y="1854200"/>
          <p14:tracePt t="35438" x="7637463" y="1795463"/>
          <p14:tracePt t="35446" x="7637463" y="1744663"/>
          <p14:tracePt t="35456" x="7602538" y="1600200"/>
          <p14:tracePt t="35463" x="7569200" y="1541463"/>
          <p14:tracePt t="35473" x="7543800" y="1490663"/>
          <p14:tracePt t="35479" x="7510463" y="1430338"/>
          <p14:tracePt t="35490" x="7493000" y="1363663"/>
          <p14:tracePt t="35495" x="7459663" y="1320800"/>
          <p14:tracePt t="35505" x="7442200" y="1287463"/>
          <p14:tracePt t="35511" x="7416800" y="1252538"/>
          <p14:tracePt t="35522" x="7416800" y="1236663"/>
          <p14:tracePt t="35528" x="7399338" y="1219200"/>
          <p14:tracePt t="35536" x="7366000" y="1193800"/>
          <p14:tracePt t="35544" x="7315200" y="1176338"/>
          <p14:tracePt t="35552" x="7256463" y="1160463"/>
          <p14:tracePt t="35560" x="7145338" y="1143000"/>
          <p14:tracePt t="35569" x="7035800" y="1125538"/>
          <p14:tracePt t="35577" x="6891338" y="1109663"/>
          <p14:tracePt t="35585" x="6731000" y="1092200"/>
          <p14:tracePt t="35593" x="6553200" y="1049338"/>
          <p14:tracePt t="35601" x="6350000" y="1033463"/>
          <p14:tracePt t="35610" x="6240463" y="1033463"/>
          <p14:tracePt t="35618" x="6078538" y="998538"/>
          <p14:tracePt t="35626" x="5892800" y="998538"/>
          <p14:tracePt t="35634" x="5765800" y="998538"/>
          <p14:tracePt t="35642" x="5621338" y="998538"/>
          <p14:tracePt t="35650" x="5478463" y="998538"/>
          <p14:tracePt t="35658" x="5351463" y="998538"/>
          <p14:tracePt t="35666" x="5257800" y="1016000"/>
          <p14:tracePt t="35675" x="5173663" y="1033463"/>
          <p14:tracePt t="35683" x="5113338" y="1049338"/>
          <p14:tracePt t="35691" x="5003800" y="1092200"/>
          <p14:tracePt t="35699" x="4970463" y="1109663"/>
          <p14:tracePt t="35708" x="4876800" y="1143000"/>
          <p14:tracePt t="35716" x="4826000" y="1176338"/>
          <p14:tracePt t="35724" x="4749800" y="1193800"/>
          <p14:tracePt t="35732" x="4716463" y="1219200"/>
          <p14:tracePt t="35985" x="4716463" y="1236663"/>
          <p14:tracePt t="35993" x="4716463" y="1252538"/>
          <p14:tracePt t="36001" x="4749800" y="1287463"/>
          <p14:tracePt t="36010" x="4792663" y="1346200"/>
          <p14:tracePt t="36017" x="4843463" y="1397000"/>
          <p14:tracePt t="36026" x="4876800" y="1447800"/>
          <p14:tracePt t="36034" x="4919663" y="1506538"/>
          <p14:tracePt t="36042" x="4935538" y="1541463"/>
          <p14:tracePt t="36050" x="4970463" y="1574800"/>
          <p14:tracePt t="36059" x="5029200" y="1617663"/>
          <p14:tracePt t="36066" x="5046663" y="1651000"/>
          <p14:tracePt t="36075" x="5080000" y="1668463"/>
          <p14:tracePt t="36083" x="5097463" y="1701800"/>
          <p14:tracePt t="36091" x="5130800" y="1727200"/>
          <p14:tracePt t="36099" x="5156200" y="1727200"/>
          <p14:tracePt t="36108" x="5189538" y="1744663"/>
          <p14:tracePt t="36115" x="5224463" y="1744663"/>
          <p14:tracePt t="36123" x="5240338" y="1744663"/>
          <p14:tracePt t="36132" x="5300663" y="1744663"/>
          <p14:tracePt t="36140" x="5351463" y="1744663"/>
          <p14:tracePt t="36148" x="5384800" y="1744663"/>
          <p14:tracePt t="36156" x="5427663" y="1744663"/>
          <p14:tracePt t="36164" x="5461000" y="1744663"/>
          <p14:tracePt t="36173" x="5494338" y="1744663"/>
          <p14:tracePt t="36181" x="5537200" y="1744663"/>
          <p14:tracePt t="36189" x="5570538" y="1744663"/>
          <p14:tracePt t="36197" x="5588000" y="1744663"/>
          <p14:tracePt t="36206" x="5605463" y="1744663"/>
          <p14:tracePt t="36491" x="5621338" y="1744663"/>
          <p14:tracePt t="36499" x="5638800" y="1760538"/>
          <p14:tracePt t="36507" x="5664200" y="1778000"/>
          <p14:tracePt t="36516" x="5715000" y="1811338"/>
          <p14:tracePt t="36524" x="5732463" y="1828800"/>
          <p14:tracePt t="36532" x="5765800" y="1854200"/>
          <p14:tracePt t="36540" x="5808663" y="1871663"/>
          <p14:tracePt t="36548" x="5842000" y="1887538"/>
          <p14:tracePt t="36556" x="5859463" y="1887538"/>
          <p14:tracePt t="36564" x="5892800" y="1887538"/>
          <p14:tracePt t="36573" x="5918200" y="1887538"/>
          <p14:tracePt t="36580" x="5935663" y="1887538"/>
          <p14:tracePt t="36589" x="5951538" y="1887538"/>
          <p14:tracePt t="36597" x="5969000" y="1854200"/>
          <p14:tracePt t="36605" x="6002338" y="1811338"/>
          <p14:tracePt t="36614" x="6019800" y="1760538"/>
          <p14:tracePt t="36622" x="6062663" y="1727200"/>
          <p14:tracePt t="36629" x="6096000" y="1684338"/>
          <p14:tracePt t="36640" x="6129338" y="1633538"/>
          <p14:tracePt t="36646" x="6146800" y="1617663"/>
          <p14:tracePt t="36655" x="6172200" y="1574800"/>
          <p14:tracePt t="36663" x="6205538" y="1557338"/>
          <p14:tracePt t="36673" x="6223000" y="1524000"/>
          <p14:tracePt t="36678" x="6240463" y="1506538"/>
          <p14:tracePt t="36689" x="6256338" y="1490663"/>
          <p14:tracePt t="36695" x="6273800" y="1473200"/>
          <p14:tracePt t="36711" x="6273800" y="1447800"/>
          <p14:tracePt t="36728" x="6273800" y="1430338"/>
          <p14:tracePt t="36744" x="6273800" y="1414463"/>
          <p14:tracePt t="36760" x="6256338" y="1397000"/>
          <p14:tracePt t="36768" x="6240463" y="1397000"/>
          <p14:tracePt t="36777" x="6240463" y="1379538"/>
          <p14:tracePt t="36785" x="6205538" y="1379538"/>
          <p14:tracePt t="36793" x="6146800" y="1363663"/>
          <p14:tracePt t="36801" x="6113463" y="1363663"/>
          <p14:tracePt t="36809" x="6045200" y="1363663"/>
          <p14:tracePt t="36817" x="5986463" y="1363663"/>
          <p14:tracePt t="36826" x="5918200" y="1363663"/>
          <p14:tracePt t="36834" x="5842000" y="1397000"/>
          <p14:tracePt t="36842" x="5808663" y="1414463"/>
          <p14:tracePt t="36850" x="5715000" y="1447800"/>
          <p14:tracePt t="36858" x="5638800" y="1490663"/>
          <p14:tracePt t="36866" x="5588000" y="1524000"/>
          <p14:tracePt t="36875" x="5537200" y="1541463"/>
          <p14:tracePt t="37201" x="5554663" y="1541463"/>
          <p14:tracePt t="37209" x="5588000" y="1557338"/>
          <p14:tracePt t="37217" x="5664200" y="1600200"/>
          <p14:tracePt t="37226" x="5732463" y="1651000"/>
          <p14:tracePt t="37234" x="5824538" y="1684338"/>
          <p14:tracePt t="37242" x="5951538" y="1727200"/>
          <p14:tracePt t="37250" x="6062663" y="1778000"/>
          <p14:tracePt t="37259" x="6205538" y="1811338"/>
          <p14:tracePt t="37266" x="6316663" y="1828800"/>
          <p14:tracePt t="37275" x="6443663" y="1871663"/>
          <p14:tracePt t="37283" x="6477000" y="1871663"/>
          <p14:tracePt t="37291" x="6553200" y="1887538"/>
          <p14:tracePt t="37299" x="6621463" y="1887538"/>
          <p14:tracePt t="37307" x="6680200" y="1887538"/>
          <p14:tracePt t="37315" x="6713538" y="1887538"/>
          <p14:tracePt t="37324" x="6731000" y="1887538"/>
          <p14:tracePt t="37332" x="6748463" y="1887538"/>
          <p14:tracePt t="37340" x="6764338" y="1887538"/>
          <p14:tracePt t="37348" x="6781800" y="1887538"/>
          <p14:tracePt t="37364" x="6807200" y="1887538"/>
          <p14:tracePt t="37373" x="6824663" y="1871663"/>
          <p14:tracePt t="37380" x="6858000" y="1854200"/>
          <p14:tracePt t="37389" x="6875463" y="1811338"/>
          <p14:tracePt t="37397" x="6908800" y="1795463"/>
          <p14:tracePt t="37405" x="6934200" y="1778000"/>
          <p14:tracePt t="37413" x="6967538" y="1744663"/>
          <p14:tracePt t="37422" x="6985000" y="1727200"/>
          <p14:tracePt t="37429" x="7002463" y="1701800"/>
          <p14:tracePt t="37440" x="7018338" y="1684338"/>
          <p14:tracePt t="37446" x="7035800" y="1668463"/>
          <p14:tracePt t="37732" x="7002463" y="1668463"/>
          <p14:tracePt t="37740" x="6967538" y="1668463"/>
          <p14:tracePt t="37748" x="6891338" y="1668463"/>
          <p14:tracePt t="37756" x="6840538" y="1668463"/>
          <p14:tracePt t="37764" x="6748463" y="1651000"/>
          <p14:tracePt t="37773" x="6680200" y="1633538"/>
          <p14:tracePt t="37781" x="6637338" y="1633538"/>
          <p14:tracePt t="37790" x="6586538" y="1617663"/>
          <p14:tracePt t="37797" x="6527800" y="1617663"/>
          <p14:tracePt t="37806" x="6477000" y="1617663"/>
          <p14:tracePt t="37813" x="6443663" y="1617663"/>
          <p14:tracePt t="37822" x="6426200" y="1617663"/>
          <p14:tracePt t="37829" x="6400800" y="1617663"/>
          <p14:tracePt t="37839" x="6367463" y="1617663"/>
          <p14:tracePt t="37846" x="6350000" y="1617663"/>
          <p14:tracePt t="37856" x="6332538" y="1617663"/>
          <p14:tracePt t="37873" x="6316663" y="1617663"/>
          <p14:tracePt t="37878" x="6299200" y="1617663"/>
          <p14:tracePt t="37889" x="6273800" y="1617663"/>
          <p14:tracePt t="37895" x="6256338" y="1617663"/>
          <p14:tracePt t="37905" x="6256338" y="1633538"/>
          <p14:tracePt t="37911" x="6240463" y="1633538"/>
          <p14:tracePt t="37919" x="6223000" y="1633538"/>
          <p14:tracePt t="37928" x="6205538" y="1651000"/>
          <p14:tracePt t="37936" x="6189663" y="1651000"/>
          <p14:tracePt t="37944" x="6189663" y="1668463"/>
          <p14:tracePt t="37952" x="6172200" y="1668463"/>
          <p14:tracePt t="38164" x="6146800" y="1684338"/>
          <p14:tracePt t="38173" x="6129338" y="1727200"/>
          <p14:tracePt t="38181" x="6113463" y="1744663"/>
          <p14:tracePt t="38189" x="6078538" y="1760538"/>
          <p14:tracePt t="38197" x="6062663" y="1778000"/>
          <p14:tracePt t="38206" x="6045200" y="1778000"/>
          <p14:tracePt t="38213" x="6002338" y="1811338"/>
          <p14:tracePt t="38222" x="5969000" y="1828800"/>
          <p14:tracePt t="38229" x="5951538" y="1828800"/>
          <p14:tracePt t="38238" x="5951538" y="1854200"/>
          <p14:tracePt t="38246" x="5935663" y="1854200"/>
          <p14:tracePt t="38278" x="5935663" y="1871663"/>
          <p14:tracePt t="38290" x="6002338" y="1871663"/>
          <p14:tracePt t="38295" x="6096000" y="1887538"/>
          <p14:tracePt t="38305" x="6223000" y="1905000"/>
          <p14:tracePt t="38311" x="6367463" y="1938338"/>
          <p14:tracePt t="38319" x="6553200" y="1955800"/>
          <p14:tracePt t="38327" x="6621463" y="1981200"/>
          <p14:tracePt t="38339" x="6781800" y="1998663"/>
          <p14:tracePt t="38344" x="6934200" y="2032000"/>
          <p14:tracePt t="38352" x="7061200" y="2032000"/>
          <p14:tracePt t="38360" x="7094538" y="2049463"/>
          <p14:tracePt t="38368" x="7188200" y="2049463"/>
          <p14:tracePt t="38376" x="7256463" y="2065338"/>
          <p14:tracePt t="38384" x="7315200" y="2065338"/>
          <p14:tracePt t="38393" x="7348538" y="2065338"/>
          <p14:tracePt t="38401" x="7383463" y="2065338"/>
          <p14:tracePt t="38409" x="7416800" y="2065338"/>
          <p14:tracePt t="38417" x="7442200" y="2065338"/>
          <p14:tracePt t="38426" x="7459663" y="2065338"/>
          <p14:tracePt t="38433" x="7475538" y="2065338"/>
          <p14:tracePt t="38442" x="7493000" y="2065338"/>
          <p14:tracePt t="38662" x="7526338" y="2065338"/>
          <p14:tracePt t="38673" x="7602538" y="2125663"/>
          <p14:tracePt t="38678" x="7713663" y="2176463"/>
          <p14:tracePt t="38690" x="7840663" y="2252663"/>
          <p14:tracePt t="38695" x="7983538" y="2336800"/>
          <p14:tracePt t="38706" x="8110538" y="2446338"/>
          <p14:tracePt t="38711" x="8237538" y="2557463"/>
          <p14:tracePt t="38719" x="8288338" y="2616200"/>
          <p14:tracePt t="38727" x="8399463" y="2717800"/>
          <p14:tracePt t="38739" x="8509000" y="2827338"/>
          <p14:tracePt t="38744" x="8602663" y="2921000"/>
          <p14:tracePt t="38752" x="8653463" y="3014663"/>
          <p14:tracePt t="38760" x="8729663" y="3098800"/>
          <p14:tracePt t="38768" x="8780463" y="3157538"/>
          <p14:tracePt t="38776" x="8856663" y="3225800"/>
          <p14:tracePt t="38785" x="8907463" y="3302000"/>
          <p14:tracePt t="38793" x="8983663" y="3352800"/>
          <p14:tracePt t="38801" x="9050338" y="3395663"/>
          <p14:tracePt t="38809" x="9144000" y="3429000"/>
          <p14:tracePt t="38817" x="9220200" y="3462338"/>
          <p14:tracePt t="38826" x="9304338" y="3462338"/>
          <p14:tracePt t="39039" x="9398000" y="3462338"/>
          <p14:tracePt t="39045" x="9491663" y="3462338"/>
          <p14:tracePt t="39056" x="9601200" y="3462338"/>
          <p14:tracePt t="39062" x="9761538" y="3479800"/>
          <p14:tracePt t="39072" x="9982200" y="3479800"/>
          <p14:tracePt t="39078" x="10193338" y="3479800"/>
          <p14:tracePt t="39089" x="10414000" y="3479800"/>
          <p14:tracePt t="39095" x="10634663" y="3479800"/>
          <p14:tracePt t="39106" x="10718800" y="3479800"/>
          <p14:tracePt t="39111" x="10904538" y="3479800"/>
          <p14:tracePt t="39119" x="11049000" y="3479800"/>
          <p14:tracePt t="39127" x="11082338" y="3479800"/>
          <p14:tracePt t="39135" x="11176000" y="3462338"/>
          <p14:tracePt t="39144" x="11252200" y="3446463"/>
          <p14:tracePt t="39152" x="11285538" y="3446463"/>
          <p14:tracePt t="39160" x="11320463" y="3429000"/>
          <p14:tracePt t="39176" x="11336338" y="3411538"/>
          <p14:tracePt t="39184" x="11353800" y="3411538"/>
          <p14:tracePt t="39242" x="11336338" y="3411538"/>
          <p14:tracePt t="39250" x="11320463" y="3411538"/>
          <p14:tracePt t="39258" x="11303000" y="3411538"/>
          <p14:tracePt t="39266" x="11269663" y="3411538"/>
          <p14:tracePt t="39275" x="11252200" y="3411538"/>
          <p14:tracePt t="39282" x="11226800" y="3411538"/>
          <p14:tracePt t="39291" x="11209338" y="3411538"/>
          <p14:tracePt t="39315" x="11193463" y="3411538"/>
          <p14:tracePt t="39348" x="11193463" y="3429000"/>
          <p14:tracePt t="39372" x="11193463" y="3446463"/>
          <p14:tracePt t="39380" x="11209338" y="3446463"/>
          <p14:tracePt t="39388" x="11226800" y="3462338"/>
          <p14:tracePt t="39397" x="11252200" y="3462338"/>
          <p14:tracePt t="39405" x="11269663" y="3479800"/>
          <p14:tracePt t="39413" x="11303000" y="3479800"/>
          <p14:tracePt t="39430" x="11320463" y="3479800"/>
          <p14:tracePt t="39440" x="11336338" y="3479800"/>
          <p14:tracePt t="39445" x="11353800" y="3479800"/>
          <p14:tracePt t="39455" x="11379200" y="3462338"/>
          <p14:tracePt t="39462" x="11379200" y="3429000"/>
          <p14:tracePt t="39473" x="11379200" y="3395663"/>
          <p14:tracePt t="39478" x="11353800" y="3378200"/>
          <p14:tracePt t="39489" x="11303000" y="3335338"/>
          <p14:tracePt t="39495" x="11226800" y="3302000"/>
          <p14:tracePt t="39505" x="11158538" y="3284538"/>
          <p14:tracePt t="39511" x="11066463" y="3284538"/>
          <p14:tracePt t="39519" x="10955338" y="3284538"/>
          <p14:tracePt t="39527" x="10871200" y="3284538"/>
          <p14:tracePt t="39535" x="10777538" y="3284538"/>
          <p14:tracePt t="39543" x="10701338" y="3284538"/>
          <p14:tracePt t="39552" x="10668000" y="3302000"/>
          <p14:tracePt t="39560" x="10617200" y="3319463"/>
          <p14:tracePt t="39568" x="10574338" y="3352800"/>
          <p14:tracePt t="39576" x="10558463" y="3378200"/>
          <p14:tracePt t="39585" x="10541000" y="3395663"/>
          <p14:tracePt t="39593" x="10523538" y="3429000"/>
          <p14:tracePt t="39601" x="10523538" y="3462338"/>
          <p14:tracePt t="39609" x="10523538" y="3479800"/>
          <p14:tracePt t="39617" x="10558463" y="3505200"/>
          <p14:tracePt t="39625" x="10617200" y="3522663"/>
          <p14:tracePt t="39633" x="10668000" y="3538538"/>
          <p14:tracePt t="39642" x="10718800" y="3538538"/>
          <p14:tracePt t="39650" x="10777538" y="3538538"/>
          <p14:tracePt t="39658" x="10845800" y="3538538"/>
          <p14:tracePt t="39666" x="10871200" y="3538538"/>
          <p14:tracePt t="39674" x="10922000" y="3522663"/>
          <p14:tracePt t="39683" x="10955338" y="3479800"/>
          <p14:tracePt t="39691" x="11015663" y="3429000"/>
          <p14:tracePt t="39699" x="11015663" y="3395663"/>
          <p14:tracePt t="39707" x="11015663" y="3352800"/>
          <p14:tracePt t="39715" x="11015663" y="3319463"/>
          <p14:tracePt t="39723" x="10998200" y="3302000"/>
          <p14:tracePt t="39731" x="10955338" y="3284538"/>
          <p14:tracePt t="39739" x="10904538" y="3268663"/>
          <p14:tracePt t="39748" x="10828338" y="3251200"/>
          <p14:tracePt t="39756" x="10761663" y="3251200"/>
          <p14:tracePt t="39764" x="10685463" y="3251200"/>
          <p14:tracePt t="39773" x="10591800" y="3251200"/>
          <p14:tracePt t="39780" x="10523538" y="3268663"/>
          <p14:tracePt t="39789" x="10490200" y="3284538"/>
          <p14:tracePt t="39797" x="10431463" y="3319463"/>
          <p14:tracePt t="39806" x="10396538" y="3335338"/>
          <p14:tracePt t="39813" x="10363200" y="3352800"/>
          <p14:tracePt t="39822" x="10337800" y="3378200"/>
          <p14:tracePt t="39829" x="10337800" y="3395663"/>
          <p14:tracePt t="39839" x="10337800" y="3429000"/>
          <p14:tracePt t="39846" x="10337800" y="3446463"/>
          <p14:tracePt t="39856" x="10363200" y="3462338"/>
          <p14:tracePt t="39862" x="10414000" y="3479800"/>
          <p14:tracePt t="39872" x="10490200" y="3505200"/>
          <p14:tracePt t="39878" x="10574338" y="3522663"/>
          <p14:tracePt t="39889" x="10668000" y="3538538"/>
          <p14:tracePt t="39895" x="10761663" y="3538538"/>
          <p14:tracePt t="39906" x="10845800" y="3538538"/>
          <p14:tracePt t="39911" x="10922000" y="3522663"/>
          <p14:tracePt t="39922" x="10939463" y="3505200"/>
          <p14:tracePt t="39927" x="10998200" y="3462338"/>
          <p14:tracePt t="39939" x="11031538" y="3446463"/>
          <p14:tracePt t="39944" x="11031538" y="3429000"/>
          <p14:tracePt t="39956" x="11049000" y="3395663"/>
          <p14:tracePt t="39960" x="11049000" y="3378200"/>
          <p14:tracePt t="39976" x="10998200" y="3352800"/>
          <p14:tracePt t="39984" x="10939463" y="3352800"/>
          <p14:tracePt t="39993" x="10871200" y="3352800"/>
          <p14:tracePt t="40001" x="10795000" y="3352800"/>
          <p14:tracePt t="40009" x="10718800" y="3352800"/>
          <p14:tracePt t="40017" x="10685463" y="3352800"/>
          <p14:tracePt t="40025" x="10634663" y="3352800"/>
          <p14:tracePt t="40033" x="10574338" y="3378200"/>
          <p14:tracePt t="40042" x="10541000" y="3395663"/>
          <p14:tracePt t="40050" x="10523538" y="3411538"/>
          <p14:tracePt t="40058" x="10507663" y="3429000"/>
          <p14:tracePt t="40074" x="10507663" y="3446463"/>
          <p14:tracePt t="40091" x="10507663" y="3462338"/>
          <p14:tracePt t="40368" x="10558463" y="3462338"/>
          <p14:tracePt t="40376" x="10668000" y="3479800"/>
          <p14:tracePt t="40385" x="10744200" y="3479800"/>
          <p14:tracePt t="40392" x="10845800" y="3522663"/>
          <p14:tracePt t="40401" x="10955338" y="3538538"/>
          <p14:tracePt t="40409" x="11066463" y="3556000"/>
          <p14:tracePt t="40417" x="11125200" y="3556000"/>
          <p14:tracePt t="40425" x="11209338" y="3573463"/>
          <p14:tracePt t="40433" x="11269663" y="3589338"/>
          <p14:tracePt t="40442" x="11320463" y="3589338"/>
          <p14:tracePt t="40450" x="11379200" y="3589338"/>
          <p14:tracePt t="40458" x="11396663" y="3606800"/>
          <p14:tracePt t="40466" x="11412538" y="3606800"/>
          <p14:tracePt t="40483" x="11430000" y="3606800"/>
          <p14:tracePt t="40539" x="11447463" y="3606800"/>
          <p14:tracePt t="40613" x="11447463" y="3589338"/>
          <p14:tracePt t="40622" x="11430000" y="3589338"/>
          <p14:tracePt t="40629" x="11412538" y="3573463"/>
          <p14:tracePt t="40638" x="11396663" y="3573463"/>
          <p14:tracePt t="40646" x="11353800" y="3573463"/>
          <p14:tracePt t="40655" x="11303000" y="3556000"/>
          <p14:tracePt t="40662" x="11269663" y="3556000"/>
          <p14:tracePt t="40672" x="11209338" y="3556000"/>
          <p14:tracePt t="40678" x="11158538" y="3556000"/>
          <p14:tracePt t="40688" x="11082338" y="3556000"/>
          <p14:tracePt t="40694" x="11031538" y="3556000"/>
          <p14:tracePt t="40703" x="10998200" y="3556000"/>
          <p14:tracePt t="40711" x="10939463" y="3556000"/>
          <p14:tracePt t="40723" x="10888663" y="3556000"/>
          <p14:tracePt t="40727" x="10845800" y="3556000"/>
          <p14:tracePt t="40735" x="10812463" y="3556000"/>
          <p14:tracePt t="40744" x="10777538" y="3556000"/>
          <p14:tracePt t="40752" x="10761663" y="3556000"/>
          <p14:tracePt t="40760" x="10744200" y="3556000"/>
          <p14:tracePt t="40768" x="10718800" y="3556000"/>
          <p14:tracePt t="40776" x="10701338" y="3556000"/>
          <p14:tracePt t="40785" x="10685463" y="3556000"/>
          <p14:tracePt t="40801" x="10668000" y="3556000"/>
          <p14:tracePt t="40809" x="10650538" y="3556000"/>
          <p14:tracePt t="40817" x="10634663" y="3556000"/>
          <p14:tracePt t="40825" x="10617200" y="3573463"/>
          <p14:tracePt t="40833" x="10574338" y="3573463"/>
          <p14:tracePt t="40841" x="10558463" y="3573463"/>
          <p14:tracePt t="40850" x="10541000" y="3573463"/>
          <p14:tracePt t="40858" x="10523538" y="3573463"/>
          <p14:tracePt t="40866" x="10507663" y="3589338"/>
          <p14:tracePt t="40882" x="10490200" y="3589338"/>
          <p14:tracePt t="40964" x="10507663" y="3606800"/>
          <p14:tracePt t="40973" x="10541000" y="3606800"/>
          <p14:tracePt t="40980" x="10574338" y="3606800"/>
          <p14:tracePt t="40990" x="10650538" y="3632200"/>
          <p14:tracePt t="40996" x="10718800" y="3632200"/>
          <p14:tracePt t="41005" x="10812463" y="3632200"/>
          <p14:tracePt t="41013" x="10922000" y="3632200"/>
          <p14:tracePt t="41023" x="11031538" y="3632200"/>
          <p14:tracePt t="41029" x="11125200" y="3589338"/>
          <p14:tracePt t="41039" x="11158538" y="3573463"/>
          <p14:tracePt t="41046" x="11226800" y="3538538"/>
          <p14:tracePt t="41056" x="11269663" y="3522663"/>
          <p14:tracePt t="41062" x="11303000" y="3505200"/>
          <p14:tracePt t="41072" x="11320463" y="3479800"/>
          <p14:tracePt t="41078" x="11336338" y="3479800"/>
          <p14:tracePt t="41089" x="11336338" y="3462338"/>
          <p14:tracePt t="41103" x="11303000" y="3446463"/>
          <p14:tracePt t="41111" x="11252200" y="3446463"/>
          <p14:tracePt t="41122" x="11193463" y="3446463"/>
          <p14:tracePt t="41127" x="11125200" y="3446463"/>
          <p14:tracePt t="41135" x="11049000" y="3446463"/>
          <p14:tracePt t="41143" x="10972800" y="3446463"/>
          <p14:tracePt t="41151" x="10904538" y="3446463"/>
          <p14:tracePt t="41160" x="10871200" y="3446463"/>
          <p14:tracePt t="41168" x="10812463" y="3446463"/>
          <p14:tracePt t="41176" x="10761663" y="3446463"/>
          <p14:tracePt t="41184" x="10701338" y="3462338"/>
          <p14:tracePt t="41193" x="10685463" y="3479800"/>
          <p14:tracePt t="41201" x="10650538" y="3479800"/>
          <p14:tracePt t="41209" x="10617200" y="3505200"/>
          <p14:tracePt t="41217" x="10591800" y="3505200"/>
          <p14:tracePt t="41225" x="10574338" y="3505200"/>
          <p14:tracePt t="41233" x="10574338" y="3522663"/>
          <p14:tracePt t="41241" x="10558463" y="3522663"/>
          <p14:tracePt t="41291" x="10574338" y="3522663"/>
          <p14:tracePt t="41299" x="10591800" y="3522663"/>
          <p14:tracePt t="41307" x="10650538" y="3522663"/>
          <p14:tracePt t="41315" x="10701338" y="3522663"/>
          <p14:tracePt t="41323" x="10795000" y="3522663"/>
          <p14:tracePt t="41331" x="10845800" y="3522663"/>
          <p14:tracePt t="41339" x="10888663" y="3522663"/>
          <p14:tracePt t="41347" x="10955338" y="3522663"/>
          <p14:tracePt t="41356" x="10998200" y="3522663"/>
          <p14:tracePt t="41364" x="11031538" y="3522663"/>
          <p14:tracePt t="41372" x="11049000" y="3522663"/>
          <p14:tracePt t="41380" x="11066463" y="3522663"/>
          <p14:tracePt t="41413" x="11015663" y="3522663"/>
          <p14:tracePt t="41423" x="10939463" y="3505200"/>
          <p14:tracePt t="41429" x="10871200" y="3479800"/>
          <p14:tracePt t="41439" x="10777538" y="3479800"/>
          <p14:tracePt t="41445" x="10668000" y="3462338"/>
          <p14:tracePt t="41456" x="10591800" y="3462338"/>
          <p14:tracePt t="41462" x="10558463" y="3462338"/>
          <p14:tracePt t="41473" x="10507663" y="3462338"/>
          <p14:tracePt t="41478" x="10447338" y="3462338"/>
          <p14:tracePt t="41489" x="10414000" y="3462338"/>
          <p14:tracePt t="41494" x="10396538" y="3462338"/>
          <p14:tracePt t="41503" x="10380663" y="3462338"/>
          <p14:tracePt t="41511" x="10363200" y="3462338"/>
          <p14:tracePt t="41649" x="10337800" y="3462338"/>
          <p14:tracePt t="41666" x="10320338" y="3462338"/>
          <p14:tracePt t="41674" x="10304463" y="3462338"/>
          <p14:tracePt t="41682" x="10287000" y="3462338"/>
          <p14:tracePt t="41690" x="10269538" y="3462338"/>
          <p14:tracePt t="41707" x="10253663" y="3462338"/>
          <p14:tracePt t="41715" x="10236200" y="3462338"/>
          <p14:tracePt t="41739" x="10210800" y="3462338"/>
          <p14:tracePt t="41829" x="10210800" y="3446463"/>
          <p14:tracePt t="41840" x="10236200" y="3446463"/>
          <p14:tracePt t="41845" x="10269538" y="3446463"/>
          <p14:tracePt t="41856" x="10304463" y="3446463"/>
          <p14:tracePt t="41861" x="10320338" y="3446463"/>
          <p14:tracePt t="41872" x="10363200" y="3446463"/>
          <p14:tracePt t="41878" x="10396538" y="3429000"/>
          <p14:tracePt t="41886" x="10431463" y="3429000"/>
          <p14:tracePt t="41894" x="10464800" y="3429000"/>
          <p14:tracePt t="41903" x="10507663" y="3429000"/>
          <p14:tracePt t="41911" x="10558463" y="3429000"/>
          <p14:tracePt t="41922" x="10574338" y="3429000"/>
          <p14:tracePt t="41927" x="10617200" y="3411538"/>
          <p14:tracePt t="41935" x="10634663" y="3411538"/>
          <p14:tracePt t="41943" x="10668000" y="3411538"/>
          <p14:tracePt t="41952" x="10685463" y="3411538"/>
          <p14:tracePt t="41960" x="10701338" y="3411538"/>
          <p14:tracePt t="41967" x="10718800" y="3411538"/>
          <p14:tracePt t="41976" x="10744200" y="3411538"/>
          <p14:tracePt t="41984" x="10777538" y="3411538"/>
          <p14:tracePt t="42001" x="10795000" y="3411538"/>
          <p14:tracePt t="42009" x="10812463" y="3411538"/>
          <p14:tracePt t="42025" x="10828338" y="3411538"/>
          <p14:tracePt t="42049" x="10845800" y="3411538"/>
          <p14:tracePt t="42743" x="10828338" y="3411538"/>
          <p14:tracePt t="42751" x="10812463" y="3411538"/>
          <p14:tracePt t="42759" x="10777538" y="3411538"/>
          <p14:tracePt t="42767" x="10744200" y="3395663"/>
          <p14:tracePt t="42776" x="10685463" y="3378200"/>
          <p14:tracePt t="42784" x="10617200" y="3352800"/>
          <p14:tracePt t="42792" x="10541000" y="3319463"/>
          <p14:tracePt t="42800" x="10464800" y="3284538"/>
          <p14:tracePt t="42808" x="10396538" y="3268663"/>
          <p14:tracePt t="42817" x="10337800" y="3251200"/>
          <p14:tracePt t="42825" x="10287000" y="3225800"/>
          <p14:tracePt t="42833" x="10253663" y="3225800"/>
          <p14:tracePt t="42841" x="10210800" y="3208338"/>
          <p14:tracePt t="42849" x="10177463" y="3208338"/>
          <p14:tracePt t="42857" x="10160000" y="3208338"/>
          <p14:tracePt t="42866" x="10142538" y="3192463"/>
          <p14:tracePt t="42939" x="10160000" y="3192463"/>
          <p14:tracePt t="42947" x="10193338" y="3192463"/>
          <p14:tracePt t="42956" x="10269538" y="3192463"/>
          <p14:tracePt t="42963" x="10380663" y="3192463"/>
          <p14:tracePt t="42973" x="10431463" y="3192463"/>
          <p14:tracePt t="42980" x="10523538" y="3192463"/>
          <p14:tracePt t="42989" x="10617200" y="3192463"/>
          <p14:tracePt t="42996" x="10668000" y="3208338"/>
          <p14:tracePt t="43005" x="10744200" y="3225800"/>
          <p14:tracePt t="43013" x="10812463" y="3251200"/>
          <p14:tracePt t="43023" x="10845800" y="3251200"/>
          <p14:tracePt t="43029" x="10888663" y="3268663"/>
          <p14:tracePt t="43040" x="10904538" y="3268663"/>
          <p14:tracePt t="43045" x="10922000" y="3284538"/>
          <p14:tracePt t="43056" x="10939463" y="3284538"/>
          <p14:tracePt t="43078" x="10939463" y="3302000"/>
          <p14:tracePt t="43143" x="10922000" y="3302000"/>
          <p14:tracePt t="43224" x="10922000" y="3319463"/>
          <p14:tracePt t="43282" x="10922000" y="3335338"/>
          <p14:tracePt t="43290" x="10904538" y="3335338"/>
          <p14:tracePt t="43314" x="10871200" y="3352800"/>
          <p14:tracePt t="43323" x="10828338" y="3352800"/>
          <p14:tracePt t="43331" x="10761663" y="3378200"/>
          <p14:tracePt t="43339" x="10650538" y="3378200"/>
          <p14:tracePt t="43347" x="10574338" y="3395663"/>
          <p14:tracePt t="43356" x="10490200" y="3395663"/>
          <p14:tracePt t="43364" x="10380663" y="3395663"/>
          <p14:tracePt t="43373" x="10337800" y="3395663"/>
          <p14:tracePt t="43380" x="10269538" y="3395663"/>
          <p14:tracePt t="43389" x="10177463" y="3395663"/>
          <p14:tracePt t="43396" x="10142538" y="3395663"/>
          <p14:tracePt t="43406" x="10109200" y="3395663"/>
          <p14:tracePt t="43412" x="10083800" y="3395663"/>
          <p14:tracePt t="43423" x="10066338" y="3378200"/>
          <p14:tracePt t="43461" x="10066338" y="3352800"/>
          <p14:tracePt t="43470" x="10109200" y="3352800"/>
          <p14:tracePt t="43478" x="10160000" y="3352800"/>
          <p14:tracePt t="43486" x="10210800" y="3352800"/>
          <p14:tracePt t="43494" x="10337800" y="3378200"/>
          <p14:tracePt t="43502" x="10414000" y="3411538"/>
          <p14:tracePt t="43511" x="10507663" y="3462338"/>
          <p14:tracePt t="43518" x="10558463" y="3479800"/>
          <p14:tracePt t="43527" x="10634663" y="3522663"/>
          <p14:tracePt t="43535" x="10685463" y="3556000"/>
          <p14:tracePt t="43543" x="10744200" y="3573463"/>
          <p14:tracePt t="43551" x="10761663" y="3589338"/>
          <p14:tracePt t="43559" x="10777538" y="3606800"/>
          <p14:tracePt t="43567" x="10795000" y="3606800"/>
          <p14:tracePt t="43584" x="10812463" y="3632200"/>
          <p14:tracePt t="43910" x="10777538" y="3606800"/>
          <p14:tracePt t="43918" x="10744200" y="3606800"/>
          <p14:tracePt t="43926" x="10718800" y="3589338"/>
          <p14:tracePt t="43935" x="10685463" y="3573463"/>
          <p14:tracePt t="43943" x="10650538" y="3556000"/>
          <p14:tracePt t="43951" x="10617200" y="3538538"/>
          <p14:tracePt t="43959" x="10574338" y="3522663"/>
          <p14:tracePt t="43967" x="10507663" y="3479800"/>
          <p14:tracePt t="43976" x="10431463" y="3429000"/>
          <p14:tracePt t="43984" x="10363200" y="3395663"/>
          <p14:tracePt t="43992" x="10320338" y="3378200"/>
          <p14:tracePt t="44000" x="10269538" y="3335338"/>
          <p14:tracePt t="44008" x="10210800" y="3319463"/>
          <p14:tracePt t="44016" x="10177463" y="3302000"/>
          <p14:tracePt t="44024" x="10160000" y="3302000"/>
          <p14:tracePt t="44032" x="10142538" y="3284538"/>
          <p14:tracePt t="44041" x="10126663" y="3284538"/>
          <p14:tracePt t="44057" x="10109200" y="3284538"/>
          <p14:tracePt t="44073" x="10083800" y="3268663"/>
          <p14:tracePt t="44081" x="10050463" y="3268663"/>
          <p14:tracePt t="44090" x="10033000" y="3251200"/>
          <p14:tracePt t="44098" x="10015538" y="3251200"/>
          <p14:tracePt t="44106" x="9956800" y="3208338"/>
          <p14:tracePt t="44114" x="9923463" y="3192463"/>
          <p14:tracePt t="44122" x="9888538" y="3175000"/>
          <p14:tracePt t="44130" x="9829800" y="3141663"/>
          <p14:tracePt t="44139" x="9779000" y="3098800"/>
          <p14:tracePt t="44147" x="9728200" y="3081338"/>
          <p14:tracePt t="44155" x="9652000" y="3030538"/>
          <p14:tracePt t="44163" x="9601200" y="2997200"/>
          <p14:tracePt t="44173" x="9525000" y="2938463"/>
          <p14:tracePt t="44179" x="9474200" y="2887663"/>
          <p14:tracePt t="44189" x="9398000" y="2827338"/>
          <p14:tracePt t="44196" x="9321800" y="2760663"/>
          <p14:tracePt t="44206" x="9304338" y="2743200"/>
          <p14:tracePt t="44212" x="9253538" y="2700338"/>
          <p14:tracePt t="44223" x="9220200" y="2667000"/>
          <p14:tracePt t="44514" x="9194800" y="2667000"/>
          <p14:tracePt t="44523" x="9144000" y="2667000"/>
          <p14:tracePt t="44531" x="9093200" y="2667000"/>
          <p14:tracePt t="44540" x="9017000" y="2649538"/>
          <p14:tracePt t="44547" x="8966200" y="2633663"/>
          <p14:tracePt t="44555" x="8872538" y="2616200"/>
          <p14:tracePt t="44563" x="8813800" y="2590800"/>
          <p14:tracePt t="44572" x="8745538" y="2573338"/>
          <p14:tracePt t="44580" x="8712200" y="2557463"/>
          <p14:tracePt t="44590" x="8618538" y="2540000"/>
          <p14:tracePt t="44596" x="8542338" y="2522538"/>
          <p14:tracePt t="44606" x="8509000" y="2506663"/>
          <p14:tracePt t="44612" x="8458200" y="2489200"/>
          <p14:tracePt t="44622" x="8432800" y="2489200"/>
          <p14:tracePt t="44628" x="8415338" y="2463800"/>
          <p14:tracePt t="44639" x="8399463" y="2463800"/>
          <p14:tracePt t="44661" x="8382000" y="2463800"/>
          <p14:tracePt t="44678" x="8364538" y="2463800"/>
          <p14:tracePt t="44686" x="8331200" y="2463800"/>
          <p14:tracePt t="44694" x="8288338" y="2463800"/>
          <p14:tracePt t="44702" x="8255000" y="2463800"/>
          <p14:tracePt t="44710" x="8221663" y="2463800"/>
          <p14:tracePt t="44718" x="8161338" y="2446338"/>
          <p14:tracePt t="44727" x="8145463" y="2446338"/>
          <p14:tracePt t="44735" x="8077200" y="2413000"/>
          <p14:tracePt t="44743" x="8018463" y="2379663"/>
          <p14:tracePt t="44751" x="7983538" y="2362200"/>
          <p14:tracePt t="44759" x="7924800" y="2319338"/>
          <p14:tracePt t="44767" x="7891463" y="2286000"/>
          <p14:tracePt t="45021" x="7891463" y="2268538"/>
          <p14:tracePt t="45029" x="7891463" y="2235200"/>
          <p14:tracePt t="45040" x="7891463" y="2192338"/>
          <p14:tracePt t="45045" x="7891463" y="2176463"/>
          <p14:tracePt t="45053" x="7907338" y="2141538"/>
          <p14:tracePt t="45061" x="7924800" y="2108200"/>
          <p14:tracePt t="45069" x="7924800" y="2049463"/>
          <p14:tracePt t="45078" x="7950200" y="2014538"/>
          <p14:tracePt t="45089" x="7967663" y="1981200"/>
          <p14:tracePt t="45094" x="7983538" y="1955800"/>
          <p14:tracePt t="45102" x="8001000" y="1922463"/>
          <p14:tracePt t="45110" x="8018463" y="1922463"/>
          <p14:tracePt t="45118" x="8034338" y="1905000"/>
          <p14:tracePt t="45126" x="8034338" y="1887538"/>
          <p14:tracePt t="45143" x="8051800" y="1887538"/>
          <p14:tracePt t="45159" x="8077200" y="1887538"/>
          <p14:tracePt t="45167" x="8077200" y="1871663"/>
          <p14:tracePt t="45216" x="8094663" y="1871663"/>
          <p14:tracePt t="45265" x="8110538" y="1871663"/>
          <p14:tracePt t="47306" x="8161338" y="1905000"/>
          <p14:tracePt t="47314" x="8221663" y="1955800"/>
          <p14:tracePt t="47323" x="8272463" y="1998663"/>
          <p14:tracePt t="47330" x="8331200" y="2049463"/>
          <p14:tracePt t="47340" x="8415338" y="2108200"/>
          <p14:tracePt t="47346" x="8491538" y="2159000"/>
          <p14:tracePt t="47356" x="8542338" y="2209800"/>
          <p14:tracePt t="47363" x="8585200" y="2235200"/>
          <p14:tracePt t="47373" x="8636000" y="2252663"/>
          <p14:tracePt t="47379" x="8686800" y="2268538"/>
          <p14:tracePt t="47390" x="8712200" y="2286000"/>
          <p14:tracePt t="47395" x="8745538" y="2286000"/>
          <p14:tracePt t="47405" x="8763000" y="2286000"/>
          <p14:tracePt t="47411" x="8780463" y="2286000"/>
          <p14:tracePt t="47422" x="8796338" y="2286000"/>
          <p14:tracePt t="47436" x="8796338" y="2252663"/>
          <p14:tracePt t="47444" x="8813800" y="2235200"/>
          <p14:tracePt t="47452" x="8813800" y="2209800"/>
          <p14:tracePt t="47460" x="8813800" y="2176463"/>
          <p14:tracePt t="47469" x="8813800" y="2141538"/>
          <p14:tracePt t="47477" x="8796338" y="2108200"/>
          <p14:tracePt t="47485" x="8763000" y="2049463"/>
          <p14:tracePt t="47494" x="8712200" y="1998663"/>
          <p14:tracePt t="47502" x="8636000" y="1938338"/>
          <p14:tracePt t="47509" x="8559800" y="1871663"/>
          <p14:tracePt t="47518" x="8475663" y="1811338"/>
          <p14:tracePt t="47526" x="8399463" y="1744663"/>
          <p14:tracePt t="47534" x="8348663" y="1727200"/>
          <p14:tracePt t="47542" x="8288338" y="1684338"/>
          <p14:tracePt t="47550" x="8237538" y="1684338"/>
          <p14:tracePt t="47558" x="8178800" y="1668463"/>
          <p14:tracePt t="47567" x="8110538" y="1651000"/>
          <p14:tracePt t="47575" x="8077200" y="1651000"/>
          <p14:tracePt t="47583" x="8018463" y="1651000"/>
          <p14:tracePt t="47591" x="7983538" y="1668463"/>
          <p14:tracePt t="47599" x="7950200" y="1727200"/>
          <p14:tracePt t="47901" x="7907338" y="1727200"/>
          <p14:tracePt t="47910" x="7856538" y="1727200"/>
          <p14:tracePt t="47918" x="7764463" y="1727200"/>
          <p14:tracePt t="47925" x="7653338" y="1727200"/>
          <p14:tracePt t="47934" x="7459663" y="1744663"/>
          <p14:tracePt t="47942" x="7272338" y="1744663"/>
          <p14:tracePt t="47950" x="7094538" y="1760538"/>
          <p14:tracePt t="47958" x="6985000" y="1760538"/>
          <p14:tracePt t="47967" x="6824663" y="1760538"/>
          <p14:tracePt t="47975" x="6654800" y="1760538"/>
          <p14:tracePt t="47983" x="6527800" y="1778000"/>
          <p14:tracePt t="47991" x="6400800" y="1778000"/>
          <p14:tracePt t="47999" x="6367463" y="1778000"/>
          <p14:tracePt t="48008" x="6273800" y="1778000"/>
          <p14:tracePt t="48016" x="6205538" y="1778000"/>
          <p14:tracePt t="48024" x="6146800" y="1778000"/>
          <p14:tracePt t="48032" x="6113463" y="1795463"/>
          <p14:tracePt t="48040" x="6078538" y="1795463"/>
          <p14:tracePt t="48048" x="6045200" y="1795463"/>
          <p14:tracePt t="48056" x="5986463" y="1795463"/>
          <p14:tracePt t="48562" x="5969000" y="1795463"/>
          <p14:tracePt t="48573" x="5918200" y="1795463"/>
          <p14:tracePt t="48579" x="5875338" y="1795463"/>
          <p14:tracePt t="48589" x="5808663" y="1795463"/>
          <p14:tracePt t="48595" x="5732463" y="1811338"/>
          <p14:tracePt t="48606" x="5638800" y="1828800"/>
          <p14:tracePt t="48611" x="5570538" y="1828800"/>
          <p14:tracePt t="48622" x="5427663" y="1854200"/>
          <p14:tracePt t="48627" x="5300663" y="1871663"/>
          <p14:tracePt t="48636" x="5207000" y="1887538"/>
          <p14:tracePt t="48644" x="5156200" y="1887538"/>
          <p14:tracePt t="48652" x="5062538" y="1905000"/>
          <p14:tracePt t="48660" x="5003800" y="1905000"/>
          <p14:tracePt t="48668" x="4953000" y="1922463"/>
          <p14:tracePt t="48677" x="4919663" y="1922463"/>
          <p14:tracePt t="48685" x="4876800" y="1938338"/>
          <p14:tracePt t="48693" x="4859338" y="1955800"/>
          <p14:tracePt t="48701" x="4843463" y="1981200"/>
          <p14:tracePt t="48709" x="4826000" y="2014538"/>
          <p14:tracePt t="48718" x="4826000" y="2065338"/>
          <p14:tracePt t="48726" x="4808538" y="2141538"/>
          <p14:tracePt t="48734" x="4792663" y="2209800"/>
          <p14:tracePt t="48742" x="4792663" y="2303463"/>
          <p14:tracePt t="48750" x="4775200" y="2413000"/>
          <p14:tracePt t="48758" x="4749800" y="2506663"/>
          <p14:tracePt t="48767" x="4749800" y="2557463"/>
          <p14:tracePt t="48774" x="4732338" y="2616200"/>
          <p14:tracePt t="48783" x="4732338" y="2667000"/>
          <p14:tracePt t="48791" x="4716463" y="2700338"/>
          <p14:tracePt t="48799" x="4716463" y="2717800"/>
          <p14:tracePt t="48807" x="4716463" y="2743200"/>
          <p14:tracePt t="48832" x="4716463" y="2760663"/>
          <p14:tracePt t="49199" x="4716463" y="2776538"/>
          <p14:tracePt t="49207" x="4716463" y="2794000"/>
          <p14:tracePt t="49215" x="4732338" y="2827338"/>
          <p14:tracePt t="49223" x="4749800" y="2844800"/>
          <p14:tracePt t="49232" x="4775200" y="2870200"/>
          <p14:tracePt t="49240" x="4808538" y="2887663"/>
          <p14:tracePt t="49248" x="4826000" y="2903538"/>
          <p14:tracePt t="49256" x="4876800" y="2921000"/>
          <p14:tracePt t="49264" x="4919663" y="2921000"/>
          <p14:tracePt t="49273" x="4953000" y="2921000"/>
          <p14:tracePt t="49280" x="5003800" y="2921000"/>
          <p14:tracePt t="49289" x="5062538" y="2870200"/>
          <p14:tracePt t="49297" x="5130800" y="2794000"/>
          <p14:tracePt t="49305" x="5173663" y="2743200"/>
          <p14:tracePt t="49313" x="5240338" y="2667000"/>
          <p14:tracePt t="49323" x="5300663" y="2573338"/>
          <p14:tracePt t="49330" x="5334000" y="2489200"/>
          <p14:tracePt t="49340" x="5351463" y="2463800"/>
          <p14:tracePt t="49346" x="5367338" y="2413000"/>
          <p14:tracePt t="49356" x="5384800" y="2362200"/>
          <p14:tracePt t="49362" x="5410200" y="2319338"/>
          <p14:tracePt t="49372" x="5410200" y="2303463"/>
          <p14:tracePt t="49378" x="5410200" y="2286000"/>
          <p14:tracePt t="49389" x="5427663" y="2286000"/>
          <p14:tracePt t="49395" x="5427663" y="2268538"/>
          <p14:tracePt t="51174" x="5427663" y="2209800"/>
          <p14:tracePt t="51182" x="5443538" y="2176463"/>
          <p14:tracePt t="51191" x="5461000" y="2125663"/>
          <p14:tracePt t="51199" x="5478463" y="2065338"/>
          <p14:tracePt t="51207" x="5494338" y="2049463"/>
          <p14:tracePt t="51215" x="5511800" y="1998663"/>
          <p14:tracePt t="51224" x="5554663" y="1955800"/>
          <p14:tracePt t="51231" x="5570538" y="1922463"/>
          <p14:tracePt t="51240" x="5588000" y="1887538"/>
          <p14:tracePt t="51247" x="5605463" y="1871663"/>
          <p14:tracePt t="51256" x="5621338" y="1871663"/>
          <p14:tracePt t="51280" x="5621338" y="1854200"/>
          <p14:tracePt t="51289" x="5638800" y="1854200"/>
          <p14:tracePt t="51378" x="5664200" y="1854200"/>
          <p14:tracePt t="51435" x="5664200" y="1871663"/>
          <p14:tracePt t="52415" x="5664200" y="1887538"/>
          <p14:tracePt t="52436" x="5621338" y="1955800"/>
          <p14:tracePt t="52436" x="5588000" y="2049463"/>
          <p14:tracePt t="52459" x="5537200" y="2176463"/>
          <p14:tracePt t="52459" x="5427663" y="2395538"/>
          <p14:tracePt t="52472" x="5367338" y="2522538"/>
          <p14:tracePt t="52473" x="5334000" y="2573338"/>
          <p14:tracePt t="52495" x="5300663" y="2667000"/>
          <p14:tracePt t="52495" x="5257800" y="2743200"/>
          <p14:tracePt t="52517" x="5189538" y="2870200"/>
          <p14:tracePt t="52517" x="5062538" y="3048000"/>
          <p14:tracePt t="52539" x="4935538" y="3251200"/>
          <p14:tracePt t="52540" x="4648200" y="3733800"/>
          <p14:tracePt t="52551" x="4445000" y="4064000"/>
          <p14:tracePt t="52572" x="3987800" y="4876800"/>
          <p14:tracePt t="52594" x="3665538" y="5443538"/>
          <p14:tracePt t="52595" x="3505200" y="5765800"/>
          <p14:tracePt t="52595" x="3429000" y="5875338"/>
          <p14:tracePt t="52603" x="3395663" y="5969000"/>
          <p14:tracePt t="52613" x="3302000" y="6129338"/>
          <p14:tracePt t="52625" x="3251200" y="6240463"/>
          <p14:tracePt t="52630" x="3192463" y="6332538"/>
          <p14:tracePt t="52635" x="3157538" y="6383338"/>
          <p14:tracePt t="52643" x="3141663" y="6426200"/>
          <p14:tracePt t="52651" x="3124200" y="6459538"/>
          <p14:tracePt t="52660" x="3098800" y="6494463"/>
          <p14:tracePt t="52668" x="3065463" y="6527800"/>
          <p14:tracePt t="52676" x="3048000" y="6570663"/>
          <p14:tracePt t="52684" x="2971800" y="6680200"/>
          <p14:tracePt t="52693" x="2938463" y="6731000"/>
          <p14:tracePt t="52700" x="2887663" y="6807200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0150" y="3188931"/>
            <a:ext cx="6229350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051572"/>
            <a:r>
              <a:rPr lang="en-US" sz="1350" dirty="0"/>
              <a:t>Figure of merit of a given radioactive ion beam facility:</a:t>
            </a:r>
          </a:p>
          <a:p>
            <a:pPr defTabSz="3051572"/>
            <a:r>
              <a:rPr lang="en-US" sz="1350" dirty="0"/>
              <a:t> </a:t>
            </a:r>
          </a:p>
          <a:p>
            <a:pPr defTabSz="3051572">
              <a:buFont typeface="Wingdings" pitchFamily="2" charset="2"/>
              <a:buChar char="v"/>
            </a:pPr>
            <a:r>
              <a:rPr lang="en-US" sz="1350" dirty="0"/>
              <a:t>Diversity of available beams.</a:t>
            </a:r>
          </a:p>
          <a:p>
            <a:pPr defTabSz="3051572">
              <a:buFont typeface="Wingdings" pitchFamily="2" charset="2"/>
              <a:buChar char="v"/>
            </a:pPr>
            <a:r>
              <a:rPr lang="en-US" sz="1350" dirty="0"/>
              <a:t>Beam </a:t>
            </a:r>
            <a:r>
              <a:rPr lang="en-US" sz="1350" b="1" dirty="0"/>
              <a:t>intensity</a:t>
            </a:r>
            <a:r>
              <a:rPr lang="en-US" sz="1350" dirty="0"/>
              <a:t> (secondary ions/ primary beam </a:t>
            </a:r>
            <a:r>
              <a:rPr lang="en-US" sz="1350" dirty="0" err="1">
                <a:latin typeface="Symbol" pitchFamily="18" charset="2"/>
              </a:rPr>
              <a:t>m</a:t>
            </a:r>
            <a:r>
              <a:rPr lang="en-US" sz="1350" dirty="0" err="1"/>
              <a:t>C</a:t>
            </a:r>
            <a:r>
              <a:rPr lang="en-US" sz="1350" dirty="0"/>
              <a:t>).</a:t>
            </a:r>
          </a:p>
          <a:p>
            <a:pPr defTabSz="3051572">
              <a:buFont typeface="Wingdings" pitchFamily="2" charset="2"/>
              <a:buChar char="v"/>
            </a:pPr>
            <a:r>
              <a:rPr lang="en-US" sz="1350" dirty="0"/>
              <a:t>Beam quality, for instance </a:t>
            </a:r>
            <a:r>
              <a:rPr lang="en-US" sz="1350" b="1" dirty="0"/>
              <a:t>purity</a:t>
            </a:r>
            <a:r>
              <a:rPr lang="en-US" sz="1350" dirty="0"/>
              <a:t>, time structure and </a:t>
            </a:r>
            <a:r>
              <a:rPr lang="en-US" sz="1350" dirty="0" err="1"/>
              <a:t>emittance</a:t>
            </a:r>
            <a:r>
              <a:rPr lang="en-US" sz="1350" dirty="0"/>
              <a:t>.</a:t>
            </a:r>
          </a:p>
          <a:p>
            <a:pPr defTabSz="3051572">
              <a:buFont typeface="Wingdings" pitchFamily="2" charset="2"/>
              <a:buChar char="v"/>
            </a:pPr>
            <a:r>
              <a:rPr lang="en-US" sz="1350" dirty="0"/>
              <a:t>Facility down-time.</a:t>
            </a:r>
          </a:p>
          <a:p>
            <a:pPr defTabSz="3051572">
              <a:buFont typeface="Wingdings" pitchFamily="2" charset="2"/>
              <a:buChar char="v"/>
            </a:pPr>
            <a:r>
              <a:rPr lang="en-US" sz="1350" dirty="0"/>
              <a:t>Stability of beam intensity </a:t>
            </a:r>
            <a:r>
              <a:rPr lang="en-US" sz="1350" b="1" dirty="0"/>
              <a:t>over time</a:t>
            </a:r>
            <a:r>
              <a:rPr lang="en-US" sz="1350" dirty="0"/>
              <a:t>.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1200150" y="228600"/>
            <a:ext cx="635771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ctr"/>
            <a:r>
              <a:rPr lang="en-GB" sz="2400" b="1" dirty="0" err="1">
                <a:solidFill>
                  <a:srgbClr val="0070C0"/>
                </a:solidFill>
                <a:latin typeface="Arial" pitchFamily="34" charset="0"/>
              </a:rPr>
              <a:t>Rb</a:t>
            </a:r>
            <a:r>
              <a:rPr lang="en-GB" sz="2400" b="1" dirty="0">
                <a:solidFill>
                  <a:srgbClr val="0070C0"/>
                </a:solidFill>
                <a:latin typeface="Arial" pitchFamily="34" charset="0"/>
              </a:rPr>
              <a:t> intensities over time across facilities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75" y="685800"/>
            <a:ext cx="3627875" cy="253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26728" y="2950369"/>
            <a:ext cx="4058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/>
              <a:t>Rb</a:t>
            </a:r>
            <a:endParaRPr lang="fr-FR" sz="1350" dirty="0"/>
          </a:p>
        </p:txBody>
      </p:sp>
      <p:sp>
        <p:nvSpPr>
          <p:cNvPr id="4" name="Oval 3"/>
          <p:cNvSpPr/>
          <p:nvPr/>
        </p:nvSpPr>
        <p:spPr>
          <a:xfrm>
            <a:off x="5143500" y="1657350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8" name="Oval 7"/>
          <p:cNvSpPr/>
          <p:nvPr/>
        </p:nvSpPr>
        <p:spPr>
          <a:xfrm>
            <a:off x="5398734" y="1878609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5" name="TextBox 4"/>
          <p:cNvSpPr txBox="1"/>
          <p:nvPr/>
        </p:nvSpPr>
        <p:spPr>
          <a:xfrm>
            <a:off x="5724078" y="1426875"/>
            <a:ext cx="198592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HIE-ISOLDE 6</a:t>
            </a:r>
            <a:r>
              <a:rPr lang="en-GB" sz="1350" dirty="0">
                <a:latin typeface="Symbol" panose="05050102010706020507" pitchFamily="18" charset="2"/>
              </a:rPr>
              <a:t>m</a:t>
            </a:r>
            <a:r>
              <a:rPr lang="en-GB" sz="1350" dirty="0"/>
              <a:t>A-2GeV</a:t>
            </a:r>
          </a:p>
          <a:p>
            <a:endParaRPr lang="en-GB" sz="1350" dirty="0"/>
          </a:p>
          <a:p>
            <a:r>
              <a:rPr lang="en-GB" sz="1350" dirty="0"/>
              <a:t>(ARIEL, SPIRAL 1 upgrade,</a:t>
            </a:r>
          </a:p>
          <a:p>
            <a:r>
              <a:rPr lang="en-GB" sz="1350" dirty="0"/>
              <a:t>SPIRAL 2, RISP,</a:t>
            </a:r>
          </a:p>
          <a:p>
            <a:r>
              <a:rPr lang="en-GB" sz="1350" dirty="0" err="1"/>
              <a:t>ISOL@Myrrha</a:t>
            </a:r>
            <a:r>
              <a:rPr lang="en-GB" sz="1350" dirty="0"/>
              <a:t>, …)</a:t>
            </a:r>
          </a:p>
          <a:p>
            <a:endParaRPr lang="en-GB" sz="135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372100" y="1556429"/>
            <a:ext cx="351978" cy="1318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58547" y="3235098"/>
            <a:ext cx="20210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i="1" dirty="0">
                <a:latin typeface="Arial" panose="020B0604020202020204" pitchFamily="34" charset="0"/>
              </a:rPr>
              <a:t>T. </a:t>
            </a:r>
            <a:r>
              <a:rPr lang="en-US" sz="1050" i="1" dirty="0" err="1">
                <a:latin typeface="Arial" panose="020B0604020202020204" pitchFamily="34" charset="0"/>
              </a:rPr>
              <a:t>Stora</a:t>
            </a:r>
            <a:r>
              <a:rPr lang="en-US" sz="1050" i="1" dirty="0">
                <a:latin typeface="Arial" panose="020B0604020202020204" pitchFamily="34" charset="0"/>
              </a:rPr>
              <a:t>, </a:t>
            </a:r>
            <a:r>
              <a:rPr lang="en-US" sz="1050" i="1" dirty="0"/>
              <a:t>Recent developments of target and ion sources to produce ISOL beams, </a:t>
            </a:r>
            <a:r>
              <a:rPr lang="en-US" sz="1050" i="1" dirty="0">
                <a:latin typeface="Arial" panose="020B0604020202020204" pitchFamily="34" charset="0"/>
              </a:rPr>
              <a:t>NIM B317, 402 (2013)</a:t>
            </a:r>
          </a:p>
        </p:txBody>
      </p:sp>
    </p:spTree>
    <p:extLst>
      <p:ext uri="{BB962C8B-B14F-4D97-AF65-F5344CB8AC3E}">
        <p14:creationId xmlns:p14="http://schemas.microsoft.com/office/powerpoint/2010/main" val="28946287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2E01B-48D0-5348-9672-5B0A6EB01E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8BBC7-06C1-C747-8712-96DE536E9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8CADF14-1206-DB4F-B23B-1F1E8F040191}"/>
              </a:ext>
            </a:extLst>
          </p:cNvPr>
          <p:cNvSpPr txBox="1">
            <a:spLocks/>
          </p:cNvSpPr>
          <p:nvPr/>
        </p:nvSpPr>
        <p:spPr>
          <a:xfrm>
            <a:off x="610659" y="229451"/>
            <a:ext cx="6952957" cy="53688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400" b="1" dirty="0">
                <a:solidFill>
                  <a:srgbClr val="0070C0"/>
                </a:solidFill>
              </a:rPr>
              <a:t>World </a:t>
            </a:r>
            <a:r>
              <a:rPr lang="fr-FR" sz="2400" b="1" dirty="0" err="1">
                <a:solidFill>
                  <a:srgbClr val="0070C0"/>
                </a:solidFill>
              </a:rPr>
              <a:t>map</a:t>
            </a:r>
            <a:r>
              <a:rPr lang="fr-FR" sz="2400" b="1" dirty="0">
                <a:solidFill>
                  <a:srgbClr val="0070C0"/>
                </a:solidFill>
              </a:rPr>
              <a:t> of </a:t>
            </a:r>
            <a:r>
              <a:rPr lang="fr-FR" sz="2400" b="1" dirty="0" err="1">
                <a:solidFill>
                  <a:srgbClr val="0070C0"/>
                </a:solidFill>
              </a:rPr>
              <a:t>radioisotope</a:t>
            </a:r>
            <a:r>
              <a:rPr lang="fr-FR" sz="2400" b="1" dirty="0">
                <a:solidFill>
                  <a:srgbClr val="0070C0"/>
                </a:solidFill>
              </a:rPr>
              <a:t> ion </a:t>
            </a:r>
            <a:r>
              <a:rPr lang="fr-FR" sz="2400" b="1" dirty="0" err="1">
                <a:solidFill>
                  <a:srgbClr val="0070C0"/>
                </a:solidFill>
              </a:rPr>
              <a:t>beam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facilities</a:t>
            </a:r>
            <a:r>
              <a:rPr lang="fr-FR" sz="2400" b="1" dirty="0">
                <a:solidFill>
                  <a:srgbClr val="0070C0"/>
                </a:solidFill>
              </a:rPr>
              <a:t>*</a:t>
            </a:r>
            <a:br>
              <a:rPr lang="en-GB" sz="2400" b="1" baseline="30000" dirty="0">
                <a:solidFill>
                  <a:srgbClr val="0070C0"/>
                </a:solidFill>
              </a:rPr>
            </a:br>
            <a:endParaRPr lang="en-GB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12B4470-0FE8-264A-94E1-9E175E6CB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89774"/>
            <a:ext cx="4587479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B07300C1-C5A7-B749-B5D0-50DBBAC36F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685801"/>
            <a:ext cx="58326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 sz="2100" baseline="30000" dirty="0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A80CE00C-1740-9F4D-AF4C-0A8CE2359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4122" y="3723425"/>
            <a:ext cx="3558923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200" b="1" i="1"/>
              <a:t>*As shown during FPRIB, Saha inst., Kolkata, India</a:t>
            </a:r>
          </a:p>
          <a:p>
            <a:r>
              <a:rPr lang="fr-FR" sz="1200" b="1" i="1"/>
              <a:t>(Apr 2012)</a:t>
            </a:r>
            <a:endParaRPr lang="en-GB" sz="1200" b="1" i="1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F878F674-790E-0446-80ED-1C74A950A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26" y="1054746"/>
            <a:ext cx="12742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200" dirty="0">
                <a:solidFill>
                  <a:srgbClr val="FF0000"/>
                </a:solidFill>
              </a:rPr>
              <a:t>In-flight</a:t>
            </a:r>
          </a:p>
          <a:p>
            <a:r>
              <a:rPr lang="fr-FR" sz="1200" dirty="0">
                <a:solidFill>
                  <a:srgbClr val="FF0000"/>
                </a:solidFill>
              </a:rPr>
              <a:t>Fragmentation</a:t>
            </a:r>
          </a:p>
          <a:p>
            <a:r>
              <a:rPr lang="fr-FR" sz="1200" dirty="0" err="1">
                <a:solidFill>
                  <a:srgbClr val="FF0000"/>
                </a:solidFill>
              </a:rPr>
              <a:t>Facilities</a:t>
            </a:r>
            <a:r>
              <a:rPr lang="fr-FR" sz="1200" dirty="0">
                <a:solidFill>
                  <a:srgbClr val="FF0000"/>
                </a:solidFill>
              </a:rPr>
              <a:t> (in </a:t>
            </a:r>
            <a:r>
              <a:rPr lang="fr-FR" sz="1200" dirty="0" err="1">
                <a:solidFill>
                  <a:srgbClr val="FF0000"/>
                </a:solidFill>
              </a:rPr>
              <a:t>red</a:t>
            </a:r>
            <a:r>
              <a:rPr lang="fr-FR" sz="1200" dirty="0">
                <a:solidFill>
                  <a:srgbClr val="FF0000"/>
                </a:solidFill>
              </a:rPr>
              <a:t>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2DFCE9-89D4-3C46-8379-70425DB14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7330" y="1157212"/>
            <a:ext cx="14042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r"/>
            <a:r>
              <a:rPr lang="fr-FR" sz="1200"/>
              <a:t>Isotope </a:t>
            </a:r>
            <a:r>
              <a:rPr lang="fr-FR" sz="1200" dirty="0" err="1"/>
              <a:t>Separation</a:t>
            </a:r>
            <a:endParaRPr lang="fr-FR" sz="1200" dirty="0"/>
          </a:p>
          <a:p>
            <a:pPr algn="r"/>
            <a:r>
              <a:rPr lang="fr-FR" sz="1200" dirty="0" err="1"/>
              <a:t>OnLine</a:t>
            </a:r>
            <a:r>
              <a:rPr lang="fr-FR" sz="1200" dirty="0"/>
              <a:t> </a:t>
            </a:r>
            <a:r>
              <a:rPr lang="fr-FR" sz="1200" dirty="0" err="1"/>
              <a:t>Facilities</a:t>
            </a:r>
            <a:endParaRPr lang="fr-FR" sz="1200" dirty="0"/>
          </a:p>
          <a:p>
            <a:pPr algn="r"/>
            <a:r>
              <a:rPr lang="fr-FR" sz="1200" dirty="0"/>
              <a:t>ISOL (in black)</a:t>
            </a:r>
            <a:endParaRPr lang="en-GB" sz="1200" dirty="0"/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id="{5CDF37DD-BF97-4745-B880-ED48C54A6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9805" y="1502908"/>
            <a:ext cx="1285673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350" i="1" dirty="0"/>
              <a:t>(      ) RISP/</a:t>
            </a:r>
            <a:r>
              <a:rPr lang="fr-FR" sz="1350" i="1" dirty="0" err="1"/>
              <a:t>Raon</a:t>
            </a:r>
            <a:endParaRPr lang="en-GB" sz="1350" i="1" dirty="0"/>
          </a:p>
        </p:txBody>
      </p:sp>
      <p:sp>
        <p:nvSpPr>
          <p:cNvPr id="12" name="Text Box 14">
            <a:extLst>
              <a:ext uri="{FF2B5EF4-FFF2-40B4-BE49-F238E27FC236}">
                <a16:creationId xmlns:a16="http://schemas.microsoft.com/office/drawing/2014/main" id="{90AAAE94-D6D8-7249-9DA3-62BED13B7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699" y="2991562"/>
            <a:ext cx="121443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350" i="1" dirty="0"/>
              <a:t>(         )</a:t>
            </a:r>
            <a:endParaRPr lang="en-GB" sz="1350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3AA65F-D652-7646-93E1-F036675F9194}"/>
              </a:ext>
            </a:extLst>
          </p:cNvPr>
          <p:cNvSpPr/>
          <p:nvPr/>
        </p:nvSpPr>
        <p:spPr>
          <a:xfrm>
            <a:off x="2970803" y="3180034"/>
            <a:ext cx="226344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675" dirty="0"/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12DCDC-537E-3B46-B6AF-17B87EC48062}"/>
              </a:ext>
            </a:extLst>
          </p:cNvPr>
          <p:cNvSpPr txBox="1"/>
          <p:nvPr/>
        </p:nvSpPr>
        <p:spPr>
          <a:xfrm>
            <a:off x="2554891" y="3340133"/>
            <a:ext cx="596492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chemeClr val="tx2"/>
                </a:solidFill>
              </a:rPr>
              <a:t>SPES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B003F8-052E-5B47-B95D-9695822304B3}"/>
              </a:ext>
            </a:extLst>
          </p:cNvPr>
          <p:cNvSpPr txBox="1"/>
          <p:nvPr/>
        </p:nvSpPr>
        <p:spPr>
          <a:xfrm>
            <a:off x="2926983" y="1599115"/>
            <a:ext cx="9509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ISOL@Myrrha</a:t>
            </a:r>
            <a:endParaRPr lang="en-US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3D242E-863A-B84E-BE54-423547D40724}"/>
              </a:ext>
            </a:extLst>
          </p:cNvPr>
          <p:cNvSpPr txBox="1"/>
          <p:nvPr/>
        </p:nvSpPr>
        <p:spPr>
          <a:xfrm>
            <a:off x="6881319" y="2139610"/>
            <a:ext cx="219951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RAON </a:t>
            </a:r>
            <a:r>
              <a:rPr lang="en-US" sz="1350" dirty="0"/>
              <a:t>has started in 2023</a:t>
            </a:r>
            <a:endParaRPr lang="en-CH" sz="1350" dirty="0"/>
          </a:p>
          <a:p>
            <a:r>
              <a:rPr lang="en-CH" sz="1350" dirty="0"/>
              <a:t>SPES started in 2024</a:t>
            </a:r>
          </a:p>
          <a:p>
            <a:r>
              <a:rPr lang="en-CH" sz="1350" dirty="0"/>
              <a:t>ISOL@Myrrha project-&gt;2028</a:t>
            </a:r>
          </a:p>
          <a:p>
            <a:r>
              <a:rPr lang="en-CH" sz="1350" dirty="0"/>
              <a:t>has started construction</a:t>
            </a:r>
          </a:p>
          <a:p>
            <a:r>
              <a:rPr lang="en-GB" sz="1350" dirty="0"/>
              <a:t>W</a:t>
            </a:r>
            <a:r>
              <a:rPr lang="en-CH" sz="1350" dirty="0"/>
              <a:t>orkshop at SNS in 2024</a:t>
            </a:r>
          </a:p>
          <a:p>
            <a:endParaRPr lang="en-CH" sz="135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A399B7-5BAC-E9D9-6336-A36385D2D55A}"/>
              </a:ext>
            </a:extLst>
          </p:cNvPr>
          <p:cNvSpPr/>
          <p:nvPr/>
        </p:nvSpPr>
        <p:spPr>
          <a:xfrm>
            <a:off x="5008849" y="3139176"/>
            <a:ext cx="384048" cy="2388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9663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363"/>
    </mc:Choice>
    <mc:Fallback xmlns="">
      <p:transition spd="slow" advClick="0" advTm="7036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EC6-07F7-050E-0832-E7D36A1BA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8EFC3-B42E-FC0B-4B66-F4C3BDEBC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E1B3C-670F-2D4F-4AC2-445E1FFC0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6825EE3-DA7B-854A-BFAD-0E6B8828422C}"/>
              </a:ext>
            </a:extLst>
          </p:cNvPr>
          <p:cNvSpPr txBox="1">
            <a:spLocks/>
          </p:cNvSpPr>
          <p:nvPr/>
        </p:nvSpPr>
        <p:spPr>
          <a:xfrm>
            <a:off x="1485578" y="-6700"/>
            <a:ext cx="6170141" cy="536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1">
                <a:solidFill>
                  <a:srgbClr val="0070C0"/>
                </a:solidFill>
              </a:rPr>
              <a:t>Surface Ion Sources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6" name="Can 2">
            <a:extLst>
              <a:ext uri="{FF2B5EF4-FFF2-40B4-BE49-F238E27FC236}">
                <a16:creationId xmlns:a16="http://schemas.microsoft.com/office/drawing/2014/main" id="{98B999CD-3DCA-2635-FA6F-4943C0728F3D}"/>
              </a:ext>
            </a:extLst>
          </p:cNvPr>
          <p:cNvSpPr>
            <a:spLocks noChangeArrowheads="1"/>
          </p:cNvSpPr>
          <p:nvPr/>
        </p:nvSpPr>
        <p:spPr bwMode="auto">
          <a:xfrm rot="5586940">
            <a:off x="3478274" y="-853785"/>
            <a:ext cx="422031" cy="3697166"/>
          </a:xfrm>
          <a:prstGeom prst="can">
            <a:avLst>
              <a:gd name="adj" fmla="val 24983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 sz="1247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9EAE167-5B66-571E-29FD-A8591164A2A5}"/>
              </a:ext>
            </a:extLst>
          </p:cNvPr>
          <p:cNvSpPr/>
          <p:nvPr/>
        </p:nvSpPr>
        <p:spPr bwMode="auto">
          <a:xfrm>
            <a:off x="1198870" y="894787"/>
            <a:ext cx="158261" cy="158261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247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E4250AA-F381-B9CA-FAF7-FC8709AD0DAC}"/>
              </a:ext>
            </a:extLst>
          </p:cNvPr>
          <p:cNvSpPr>
            <a:spLocks/>
          </p:cNvSpPr>
          <p:nvPr/>
        </p:nvSpPr>
        <p:spPr bwMode="auto">
          <a:xfrm>
            <a:off x="1357131" y="696959"/>
            <a:ext cx="3059723" cy="527539"/>
          </a:xfrm>
          <a:custGeom>
            <a:avLst/>
            <a:gdLst>
              <a:gd name="T0" fmla="*/ 0 w 4419600"/>
              <a:gd name="T1" fmla="*/ 419100 h 762000"/>
              <a:gd name="T2" fmla="*/ 990600 w 4419600"/>
              <a:gd name="T3" fmla="*/ 0 h 762000"/>
              <a:gd name="T4" fmla="*/ 1714500 w 4419600"/>
              <a:gd name="T5" fmla="*/ 628650 h 762000"/>
              <a:gd name="T6" fmla="*/ 2019300 w 4419600"/>
              <a:gd name="T7" fmla="*/ 76200 h 762000"/>
              <a:gd name="T8" fmla="*/ 1371600 w 4419600"/>
              <a:gd name="T9" fmla="*/ 628650 h 762000"/>
              <a:gd name="T10" fmla="*/ 2857500 w 4419600"/>
              <a:gd name="T11" fmla="*/ 133350 h 762000"/>
              <a:gd name="T12" fmla="*/ 4057645 w 4419600"/>
              <a:gd name="T13" fmla="*/ 762000 h 762000"/>
              <a:gd name="T14" fmla="*/ 4419600 w 4419600"/>
              <a:gd name="T15" fmla="*/ 190500 h 7620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419600"/>
              <a:gd name="T25" fmla="*/ 0 h 762000"/>
              <a:gd name="T26" fmla="*/ 4419600 w 4419600"/>
              <a:gd name="T27" fmla="*/ 762000 h 7620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419600" h="762000">
                <a:moveTo>
                  <a:pt x="0" y="419100"/>
                </a:moveTo>
                <a:lnTo>
                  <a:pt x="990600" y="0"/>
                </a:lnTo>
                <a:lnTo>
                  <a:pt x="1714500" y="628650"/>
                </a:lnTo>
                <a:lnTo>
                  <a:pt x="2019300" y="76200"/>
                </a:lnTo>
                <a:lnTo>
                  <a:pt x="1371600" y="628650"/>
                </a:lnTo>
                <a:lnTo>
                  <a:pt x="2857500" y="133350"/>
                </a:lnTo>
                <a:lnTo>
                  <a:pt x="4057650" y="762000"/>
                </a:lnTo>
                <a:lnTo>
                  <a:pt x="4419600" y="190500"/>
                </a:lnTo>
              </a:path>
            </a:pathLst>
          </a:custGeom>
          <a:noFill/>
          <a:ln w="38100" cap="flat" cmpd="sng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247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1C570ED-AA2D-98F3-6BD5-D46D1AC103E5}"/>
              </a:ext>
            </a:extLst>
          </p:cNvPr>
          <p:cNvSpPr>
            <a:spLocks/>
          </p:cNvSpPr>
          <p:nvPr/>
        </p:nvSpPr>
        <p:spPr bwMode="auto">
          <a:xfrm>
            <a:off x="4430042" y="815655"/>
            <a:ext cx="1424354" cy="263769"/>
          </a:xfrm>
          <a:custGeom>
            <a:avLst/>
            <a:gdLst>
              <a:gd name="T0" fmla="*/ 0 w 2057400"/>
              <a:gd name="T1" fmla="*/ 0 h 381000"/>
              <a:gd name="T2" fmla="*/ 552450 w 2057400"/>
              <a:gd name="T3" fmla="*/ 381000 h 381000"/>
              <a:gd name="T4" fmla="*/ 2057400 w 2057400"/>
              <a:gd name="T5" fmla="*/ 171450 h 381000"/>
              <a:gd name="T6" fmla="*/ 0 60000 65536"/>
              <a:gd name="T7" fmla="*/ 0 60000 65536"/>
              <a:gd name="T8" fmla="*/ 0 60000 65536"/>
              <a:gd name="T9" fmla="*/ 0 w 2057400"/>
              <a:gd name="T10" fmla="*/ 0 h 381000"/>
              <a:gd name="T11" fmla="*/ 2057400 w 2057400"/>
              <a:gd name="T12" fmla="*/ 381000 h 38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400" h="381000">
                <a:moveTo>
                  <a:pt x="0" y="0"/>
                </a:moveTo>
                <a:lnTo>
                  <a:pt x="552450" y="381000"/>
                </a:lnTo>
                <a:lnTo>
                  <a:pt x="2057400" y="171450"/>
                </a:lnTo>
              </a:path>
            </a:pathLst>
          </a:custGeom>
          <a:noFill/>
          <a:ln w="381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247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EA17AF6-31BA-CAC0-A7D8-254C508FB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1208" y="842033"/>
            <a:ext cx="158261" cy="158261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 sz="1247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D7B7D7-0C63-E887-02F3-69AD41A57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3961" y="525510"/>
            <a:ext cx="399468" cy="51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2769" b="1">
                <a:solidFill>
                  <a:srgbClr val="FF0000"/>
                </a:solidFill>
              </a:rPr>
              <a:t>+</a:t>
            </a:r>
            <a:endParaRPr lang="en-US" altLang="en-US" sz="2769" b="1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8D18B-86C6-D27C-5878-8FB6C8071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731" y="1316817"/>
            <a:ext cx="1426994" cy="4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2492" b="1">
                <a:solidFill>
                  <a:srgbClr val="FF0000"/>
                </a:solidFill>
              </a:rPr>
              <a:t>Hot tube</a:t>
            </a:r>
            <a:endParaRPr lang="en-US" altLang="en-US" sz="2492" b="1">
              <a:solidFill>
                <a:srgbClr val="FF0000"/>
              </a:solidFill>
            </a:endParaRPr>
          </a:p>
        </p:txBody>
      </p:sp>
      <p:cxnSp>
        <p:nvCxnSpPr>
          <p:cNvPr id="13" name="Straight Arrow Connector 11">
            <a:extLst>
              <a:ext uri="{FF2B5EF4-FFF2-40B4-BE49-F238E27FC236}">
                <a16:creationId xmlns:a16="http://schemas.microsoft.com/office/drawing/2014/main" id="{EFC23126-BB94-B906-794D-BCC4C2E1016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45254" y="1053048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2">
            <a:extLst>
              <a:ext uri="{FF2B5EF4-FFF2-40B4-BE49-F238E27FC236}">
                <a16:creationId xmlns:a16="http://schemas.microsoft.com/office/drawing/2014/main" id="{80E53905-C48A-6020-7B2C-CBC70ADE318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150761" y="1053048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3">
            <a:extLst>
              <a:ext uri="{FF2B5EF4-FFF2-40B4-BE49-F238E27FC236}">
                <a16:creationId xmlns:a16="http://schemas.microsoft.com/office/drawing/2014/main" id="{0627C9C9-02B4-556B-AB87-FB667157F73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256269" y="1053048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4">
            <a:extLst>
              <a:ext uri="{FF2B5EF4-FFF2-40B4-BE49-F238E27FC236}">
                <a16:creationId xmlns:a16="http://schemas.microsoft.com/office/drawing/2014/main" id="{3A96BA37-AD7F-83DE-695E-62B31FACB10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61777" y="1053048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5">
            <a:extLst>
              <a:ext uri="{FF2B5EF4-FFF2-40B4-BE49-F238E27FC236}">
                <a16:creationId xmlns:a16="http://schemas.microsoft.com/office/drawing/2014/main" id="{037B812C-1A6D-11AC-A1C9-11F99EAA2C0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467285" y="1053048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6">
            <a:extLst>
              <a:ext uri="{FF2B5EF4-FFF2-40B4-BE49-F238E27FC236}">
                <a16:creationId xmlns:a16="http://schemas.microsoft.com/office/drawing/2014/main" id="{C2B87080-C873-536D-5A4B-504197E7A88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469607" y="1158555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7">
            <a:extLst>
              <a:ext uri="{FF2B5EF4-FFF2-40B4-BE49-F238E27FC236}">
                <a16:creationId xmlns:a16="http://schemas.microsoft.com/office/drawing/2014/main" id="{6BC9DB47-5745-0C19-863D-14FADDDDB7B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75115" y="1158555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8">
            <a:extLst>
              <a:ext uri="{FF2B5EF4-FFF2-40B4-BE49-F238E27FC236}">
                <a16:creationId xmlns:a16="http://schemas.microsoft.com/office/drawing/2014/main" id="{5B82AAFB-F7B9-FFA5-8200-9FD1C667445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680623" y="1158555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19">
            <a:extLst>
              <a:ext uri="{FF2B5EF4-FFF2-40B4-BE49-F238E27FC236}">
                <a16:creationId xmlns:a16="http://schemas.microsoft.com/office/drawing/2014/main" id="{AFF3485F-968C-03F3-0911-27A1D154D1E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86130" y="1158555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0">
            <a:extLst>
              <a:ext uri="{FF2B5EF4-FFF2-40B4-BE49-F238E27FC236}">
                <a16:creationId xmlns:a16="http://schemas.microsoft.com/office/drawing/2014/main" id="{4AF310B6-4859-829A-315F-C52170A3DCF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891638" y="1158555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74C1DB-03CA-064C-A5AD-208876F609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02654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5B9F664-510E-5EC7-713F-F410CEAF8C7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208161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4E6FB4-4602-7A61-788A-11242AF8A7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13669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E3005C5-3A9D-CBE4-3F71-9A8AE2E8240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91638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AE4CCE2-1DD7-95EF-2B62-EFE5D2CC3FA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86130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F54C5C-5F30-DA29-1C4E-6096963040D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80623" y="842032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D54245B-1B2B-1B55-8CC4-29B7AA02C3D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05838" y="789279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906ED3-6EFC-00DA-5D26-21421DF00C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00330" y="789279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0F56856-7516-2EA2-26F4-ED42A55A79F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94823" y="789279"/>
            <a:ext cx="0" cy="1055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58CEEB5-07DD-BDF7-015A-2F4E0B8425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9315" y="420002"/>
            <a:ext cx="393056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1939" b="1">
                <a:solidFill>
                  <a:schemeClr val="tx1"/>
                </a:solidFill>
              </a:rPr>
              <a:t>e-</a:t>
            </a:r>
            <a:endParaRPr lang="en-US" altLang="en-US" sz="1939" b="1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29E4483-FE7B-7112-E693-BAF5E2466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1623" y="457369"/>
            <a:ext cx="381836" cy="51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2769" b="1">
                <a:solidFill>
                  <a:srgbClr val="002060"/>
                </a:solidFill>
              </a:rPr>
              <a:t>0</a:t>
            </a:r>
            <a:endParaRPr lang="en-US" altLang="en-US" sz="2769" b="1">
              <a:solidFill>
                <a:srgbClr val="002060"/>
              </a:solidFill>
            </a:endParaRPr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1622D3FF-00E5-9D0E-279A-1F149431E5EE}"/>
              </a:ext>
            </a:extLst>
          </p:cNvPr>
          <p:cNvSpPr txBox="1">
            <a:spLocks noChangeArrowheads="1"/>
          </p:cNvSpPr>
          <p:nvPr/>
        </p:nvSpPr>
        <p:spPr>
          <a:xfrm>
            <a:off x="1336249" y="2840610"/>
            <a:ext cx="6161210" cy="919895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altLang="en-US" sz="1500" b="1" dirty="0" err="1"/>
              <a:t>Saha</a:t>
            </a:r>
            <a:r>
              <a:rPr lang="en-US" altLang="en-US" sz="1500" b="1" dirty="0"/>
              <a:t>-Langmuir Equation</a:t>
            </a:r>
          </a:p>
        </p:txBody>
      </p:sp>
      <p:pic>
        <p:nvPicPr>
          <p:cNvPr id="35" name="Picture 9" descr="200px-SahaInBerlin">
            <a:hlinkClick r:id="rId2" tooltip="Meghnad Saha"/>
            <a:extLst>
              <a:ext uri="{FF2B5EF4-FFF2-40B4-BE49-F238E27FC236}">
                <a16:creationId xmlns:a16="http://schemas.microsoft.com/office/drawing/2014/main" id="{D59BD80B-0B07-992A-C696-1F5E9C50F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2639890"/>
            <a:ext cx="1428750" cy="176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 Box 10">
            <a:extLst>
              <a:ext uri="{FF2B5EF4-FFF2-40B4-BE49-F238E27FC236}">
                <a16:creationId xmlns:a16="http://schemas.microsoft.com/office/drawing/2014/main" id="{CC6E373F-7493-9113-8755-A5B61C74A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9326" y="4425829"/>
            <a:ext cx="1648208" cy="284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US" altLang="en-US" sz="1247">
                <a:solidFill>
                  <a:schemeClr val="tx1"/>
                </a:solidFill>
              </a:rPr>
              <a:t>Meghnad Saha, 1920</a:t>
            </a:r>
          </a:p>
        </p:txBody>
      </p:sp>
      <p:pic>
        <p:nvPicPr>
          <p:cNvPr id="37" name="Picture 10" descr="http://upload.wikimedia.org/wikipedia/commons/thumb/6/68/Simple_Band_Diagram.png/220px-Simple_Band_Diagram.png">
            <a:extLst>
              <a:ext uri="{FF2B5EF4-FFF2-40B4-BE49-F238E27FC236}">
                <a16:creationId xmlns:a16="http://schemas.microsoft.com/office/drawing/2014/main" id="{FB15FDBC-BAD9-8F7A-ECD2-0AC47AD62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477" y="1593617"/>
            <a:ext cx="1450731" cy="173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1">
            <a:extLst>
              <a:ext uri="{FF2B5EF4-FFF2-40B4-BE49-F238E27FC236}">
                <a16:creationId xmlns:a16="http://schemas.microsoft.com/office/drawing/2014/main" id="{9633D5F8-B107-AE2C-F1A0-D1A45E0D9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108" y="1252904"/>
            <a:ext cx="1668341" cy="1365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3">
            <a:extLst>
              <a:ext uri="{FF2B5EF4-FFF2-40B4-BE49-F238E27FC236}">
                <a16:creationId xmlns:a16="http://schemas.microsoft.com/office/drawing/2014/main" id="{632C5820-4EB7-FBBA-1D5E-C3547A6AB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75" y="3483547"/>
            <a:ext cx="2143125" cy="5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2">
            <a:extLst>
              <a:ext uri="{FF2B5EF4-FFF2-40B4-BE49-F238E27FC236}">
                <a16:creationId xmlns:a16="http://schemas.microsoft.com/office/drawing/2014/main" id="{B0517912-7314-16D1-CC9F-8E0F1900E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058" y="2570816"/>
            <a:ext cx="1923604" cy="47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1247" dirty="0" err="1">
                <a:solidFill>
                  <a:schemeClr val="tx1"/>
                </a:solidFill>
              </a:rPr>
              <a:t>Material</a:t>
            </a:r>
            <a:r>
              <a:rPr lang="fr-FR" altLang="en-US" sz="1247" dirty="0">
                <a:solidFill>
                  <a:schemeClr val="tx1"/>
                </a:solidFill>
              </a:rPr>
              <a:t> </a:t>
            </a:r>
            <a:r>
              <a:rPr lang="fr-FR" altLang="en-US" sz="1247" dirty="0" err="1">
                <a:solidFill>
                  <a:schemeClr val="tx1"/>
                </a:solidFill>
              </a:rPr>
              <a:t>work</a:t>
            </a:r>
            <a:r>
              <a:rPr lang="fr-FR" altLang="en-US" sz="1247" dirty="0">
                <a:solidFill>
                  <a:schemeClr val="tx1"/>
                </a:solidFill>
              </a:rPr>
              <a:t> </a:t>
            </a:r>
            <a:r>
              <a:rPr lang="fr-FR" altLang="en-US" sz="1247" dirty="0" err="1">
                <a:solidFill>
                  <a:schemeClr val="tx1"/>
                </a:solidFill>
              </a:rPr>
              <a:t>function</a:t>
            </a:r>
            <a:r>
              <a:rPr lang="fr-FR" altLang="en-US" sz="1247" dirty="0">
                <a:solidFill>
                  <a:schemeClr val="tx1"/>
                </a:solidFill>
              </a:rPr>
              <a:t> </a:t>
            </a:r>
            <a:r>
              <a:rPr lang="fr-FR" altLang="en-US" sz="1247" dirty="0">
                <a:solidFill>
                  <a:schemeClr val="tx1"/>
                </a:solidFill>
                <a:latin typeface="Symbol" charset="2"/>
              </a:rPr>
              <a:t>F</a:t>
            </a:r>
          </a:p>
          <a:p>
            <a:pPr eaLnBrk="1" hangingPunct="1"/>
            <a:r>
              <a:rPr lang="fr-FR" altLang="en-US" sz="1247" dirty="0">
                <a:solidFill>
                  <a:schemeClr val="tx1"/>
                </a:solidFill>
              </a:rPr>
              <a:t>Isotope 1</a:t>
            </a:r>
            <a:r>
              <a:rPr lang="fr-FR" altLang="en-US" sz="1247" baseline="30000" dirty="0">
                <a:solidFill>
                  <a:schemeClr val="tx1"/>
                </a:solidFill>
              </a:rPr>
              <a:t>st</a:t>
            </a:r>
            <a:r>
              <a:rPr lang="fr-FR" altLang="en-US" sz="1247" dirty="0">
                <a:solidFill>
                  <a:schemeClr val="tx1"/>
                </a:solidFill>
              </a:rPr>
              <a:t> Ion. Pot. : Wi</a:t>
            </a:r>
          </a:p>
        </p:txBody>
      </p:sp>
      <p:sp>
        <p:nvSpPr>
          <p:cNvPr id="41" name="Text Box 7">
            <a:extLst>
              <a:ext uri="{FF2B5EF4-FFF2-40B4-BE49-F238E27FC236}">
                <a16:creationId xmlns:a16="http://schemas.microsoft.com/office/drawing/2014/main" id="{71A46A3D-85C0-D7BF-EB2C-EDE2BC540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308" y="3541513"/>
            <a:ext cx="2279791" cy="43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US" altLang="en-US" sz="1108" dirty="0">
                <a:solidFill>
                  <a:schemeClr val="tx1"/>
                </a:solidFill>
              </a:rPr>
              <a:t>For Alkalis,</a:t>
            </a:r>
          </a:p>
          <a:p>
            <a:pPr eaLnBrk="1" hangingPunct="1"/>
            <a:r>
              <a:rPr lang="en-US" altLang="en-US" sz="1108" dirty="0">
                <a:solidFill>
                  <a:schemeClr val="tx1"/>
                </a:solidFill>
              </a:rPr>
              <a:t>g</a:t>
            </a:r>
            <a:r>
              <a:rPr lang="en-US" altLang="en-US" sz="1108" baseline="-25000" dirty="0">
                <a:solidFill>
                  <a:schemeClr val="tx1"/>
                </a:solidFill>
              </a:rPr>
              <a:t>0</a:t>
            </a:r>
            <a:r>
              <a:rPr lang="en-US" altLang="en-US" sz="1108" dirty="0">
                <a:solidFill>
                  <a:schemeClr val="tx1"/>
                </a:solidFill>
              </a:rPr>
              <a:t>=2 (2S1/2, degeneracy 2), g+=1 </a:t>
            </a:r>
          </a:p>
        </p:txBody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EDC96F17-EEF7-767B-57DC-880EF8B71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625" y="4157500"/>
            <a:ext cx="4120295" cy="39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969" dirty="0" err="1">
                <a:solidFill>
                  <a:schemeClr val="tx1"/>
                </a:solidFill>
              </a:rPr>
              <a:t>Some</a:t>
            </a:r>
            <a:r>
              <a:rPr lang="fr-FR" altLang="en-US" sz="969" dirty="0">
                <a:solidFill>
                  <a:schemeClr val="tx1"/>
                </a:solidFill>
              </a:rPr>
              <a:t> </a:t>
            </a:r>
            <a:r>
              <a:rPr lang="fr-FR" altLang="en-US" sz="969" dirty="0" err="1">
                <a:solidFill>
                  <a:schemeClr val="tx1"/>
                </a:solidFill>
              </a:rPr>
              <a:t>additional</a:t>
            </a:r>
            <a:r>
              <a:rPr lang="fr-FR" altLang="en-US" sz="969" dirty="0">
                <a:solidFill>
                  <a:schemeClr val="tx1"/>
                </a:solidFill>
              </a:rPr>
              <a:t> correction </a:t>
            </a:r>
            <a:r>
              <a:rPr lang="fr-FR" altLang="en-US" sz="969" dirty="0" err="1">
                <a:solidFill>
                  <a:schemeClr val="tx1"/>
                </a:solidFill>
              </a:rPr>
              <a:t>factors</a:t>
            </a:r>
            <a:r>
              <a:rPr lang="fr-FR" altLang="en-US" sz="969" dirty="0">
                <a:solidFill>
                  <a:schemeClr val="tx1"/>
                </a:solidFill>
              </a:rPr>
              <a:t> </a:t>
            </a:r>
            <a:r>
              <a:rPr lang="fr-FR" altLang="en-US" sz="969" dirty="0" err="1">
                <a:solidFill>
                  <a:schemeClr val="tx1"/>
                </a:solidFill>
              </a:rPr>
              <a:t>such</a:t>
            </a:r>
            <a:r>
              <a:rPr lang="fr-FR" altLang="en-US" sz="969" dirty="0">
                <a:solidFill>
                  <a:schemeClr val="tx1"/>
                </a:solidFill>
              </a:rPr>
              <a:t> as </a:t>
            </a:r>
            <a:r>
              <a:rPr lang="fr-FR" altLang="en-US" sz="969" dirty="0" err="1">
                <a:solidFill>
                  <a:schemeClr val="tx1"/>
                </a:solidFill>
              </a:rPr>
              <a:t>applied</a:t>
            </a:r>
            <a:r>
              <a:rPr lang="fr-FR" altLang="en-US" sz="969" dirty="0">
                <a:solidFill>
                  <a:schemeClr val="tx1"/>
                </a:solidFill>
              </a:rPr>
              <a:t> </a:t>
            </a:r>
            <a:r>
              <a:rPr lang="fr-FR" altLang="en-US" sz="969" dirty="0" err="1">
                <a:solidFill>
                  <a:schemeClr val="tx1"/>
                </a:solidFill>
              </a:rPr>
              <a:t>electrical</a:t>
            </a:r>
            <a:r>
              <a:rPr lang="fr-FR" altLang="en-US" sz="969" dirty="0">
                <a:solidFill>
                  <a:schemeClr val="tx1"/>
                </a:solidFill>
              </a:rPr>
              <a:t> </a:t>
            </a:r>
            <a:r>
              <a:rPr lang="fr-FR" altLang="en-US" sz="969" dirty="0" err="1">
                <a:solidFill>
                  <a:schemeClr val="tx1"/>
                </a:solidFill>
              </a:rPr>
              <a:t>potential</a:t>
            </a:r>
            <a:r>
              <a:rPr lang="fr-FR" altLang="en-US" sz="969" dirty="0">
                <a:solidFill>
                  <a:schemeClr val="tx1"/>
                </a:solidFill>
              </a:rPr>
              <a:t> or </a:t>
            </a:r>
          </a:p>
          <a:p>
            <a:pPr eaLnBrk="1" hangingPunct="1"/>
            <a:r>
              <a:rPr lang="fr-FR" altLang="en-US" sz="969" dirty="0">
                <a:solidFill>
                  <a:schemeClr val="tx1"/>
                </a:solidFill>
              </a:rPr>
              <a:t>surface </a:t>
            </a:r>
            <a:r>
              <a:rPr lang="fr-FR" altLang="en-US" sz="969" dirty="0" err="1">
                <a:solidFill>
                  <a:schemeClr val="tx1"/>
                </a:solidFill>
              </a:rPr>
              <a:t>coverage</a:t>
            </a:r>
            <a:endParaRPr lang="fr-FR" altLang="en-US" sz="969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3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32DAA-CE7B-3958-A759-781AF4765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764C9-62C0-9B8E-8DAF-7C3FE8EF0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23A4E-5CC2-E92D-23C5-873A33C3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15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F3A1F5-3FB8-D2A3-61C7-92F0966EB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509" y="893820"/>
            <a:ext cx="2420745" cy="2374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3D8D58-E385-30F5-D1EB-EFD4CF0FE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4066" y="684430"/>
            <a:ext cx="1724552" cy="23076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75A8E5-2B35-D70F-A6CA-939A9B90D7F8}"/>
              </a:ext>
            </a:extLst>
          </p:cNvPr>
          <p:cNvSpPr txBox="1"/>
          <p:nvPr/>
        </p:nvSpPr>
        <p:spPr>
          <a:xfrm>
            <a:off x="1263782" y="3604733"/>
            <a:ext cx="280006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New publication in 2018</a:t>
            </a:r>
          </a:p>
          <a:p>
            <a:r>
              <a:rPr lang="en-US" sz="1350" dirty="0"/>
              <a:t>Ideas to measure Ionization potential</a:t>
            </a:r>
          </a:p>
          <a:p>
            <a:r>
              <a:rPr lang="en-US" sz="1350" dirty="0"/>
              <a:t>On element Z=104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AF2DA80-9F1F-E785-C567-3605754847D4}"/>
              </a:ext>
            </a:extLst>
          </p:cNvPr>
          <p:cNvSpPr txBox="1">
            <a:spLocks/>
          </p:cNvSpPr>
          <p:nvPr/>
        </p:nvSpPr>
        <p:spPr>
          <a:xfrm>
            <a:off x="978773" y="61866"/>
            <a:ext cx="6170141" cy="536880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000" b="1" dirty="0">
                <a:solidFill>
                  <a:srgbClr val="0070C0"/>
                </a:solidFill>
                <a:latin typeface="+mn-lt"/>
              </a:rPr>
              <a:t>Clever use of Surface Ion Sources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B57351-1487-608C-8B82-B17818B50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362" y="2992069"/>
            <a:ext cx="2875727" cy="163250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307F436-51FA-1E61-9C89-9459A6E03BC0}"/>
              </a:ext>
            </a:extLst>
          </p:cNvPr>
          <p:cNvSpPr/>
          <p:nvPr/>
        </p:nvSpPr>
        <p:spPr>
          <a:xfrm>
            <a:off x="5627005" y="330306"/>
            <a:ext cx="53732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1508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E7ED00C-5F69-4B4E-0CAF-A84FE680C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340" y="2433841"/>
            <a:ext cx="1362058" cy="1826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3E7D1E-DA3A-E0F3-84D5-EA2F6A66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602" y="64252"/>
            <a:ext cx="8532796" cy="777365"/>
          </a:xfrm>
        </p:spPr>
        <p:txBody>
          <a:bodyPr/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Fom one-atom-at-a-time experiments to larger production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D99CC-B82D-396C-1CA4-AD15A0787B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20" r="64654"/>
          <a:stretch/>
        </p:blipFill>
        <p:spPr>
          <a:xfrm>
            <a:off x="7336831" y="1087944"/>
            <a:ext cx="771525" cy="96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12FA71-8191-7E65-379B-CFE4B5137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696"/>
          <a:stretch/>
        </p:blipFill>
        <p:spPr>
          <a:xfrm>
            <a:off x="7272156" y="4318962"/>
            <a:ext cx="1672400" cy="261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3B1666-468C-E1F3-705B-BE6D5042A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95" r="5279"/>
          <a:stretch/>
        </p:blipFill>
        <p:spPr>
          <a:xfrm>
            <a:off x="7865468" y="1087389"/>
            <a:ext cx="771525" cy="9645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CD9F30-ECF7-EC83-91C0-85CCAD1BE6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3190" r="65955"/>
          <a:stretch/>
        </p:blipFill>
        <p:spPr>
          <a:xfrm>
            <a:off x="3747064" y="2670728"/>
            <a:ext cx="1039041" cy="3247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0420AC-AB8E-540C-F051-A533C5AE79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1558" y="3192307"/>
            <a:ext cx="2146641" cy="10681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824BE2-5BBF-5C69-238C-2FD948ECAB79}"/>
              </a:ext>
            </a:extLst>
          </p:cNvPr>
          <p:cNvSpPr txBox="1"/>
          <p:nvPr/>
        </p:nvSpPr>
        <p:spPr>
          <a:xfrm>
            <a:off x="6890788" y="692195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CH" dirty="0"/>
              <a:t>onisation efficiencies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AA6857-06EE-F3F3-FE5C-14DEB9E2DE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709" y="1128789"/>
            <a:ext cx="1888609" cy="1852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FEAC2C-F550-24A8-7F2B-53B13CD7A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112" y="3268449"/>
            <a:ext cx="2311699" cy="13123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42CD5-9770-7659-FD20-88DF85E2155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113"/>
          <a:stretch/>
        </p:blipFill>
        <p:spPr>
          <a:xfrm>
            <a:off x="5340960" y="1129751"/>
            <a:ext cx="1780239" cy="27297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10DDA8-4F72-DF3A-9486-2AE6BDE6D34A}"/>
              </a:ext>
            </a:extLst>
          </p:cNvPr>
          <p:cNvSpPr txBox="1"/>
          <p:nvPr/>
        </p:nvSpPr>
        <p:spPr>
          <a:xfrm>
            <a:off x="8323988" y="123819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D1B04C-160D-2903-32CA-C9C67CD15A1D}"/>
              </a:ext>
            </a:extLst>
          </p:cNvPr>
          <p:cNvSpPr txBox="1"/>
          <p:nvPr/>
        </p:nvSpPr>
        <p:spPr>
          <a:xfrm>
            <a:off x="8376150" y="1718766"/>
            <a:ext cx="29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%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9F05256-FD82-CB6E-FCBC-610DA00E5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035"/>
          <a:stretch/>
        </p:blipFill>
        <p:spPr>
          <a:xfrm>
            <a:off x="2954587" y="579916"/>
            <a:ext cx="2280584" cy="215567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216CA1-1BEA-60E2-BD94-11870F7F65B3}"/>
              </a:ext>
            </a:extLst>
          </p:cNvPr>
          <p:cNvCxnSpPr>
            <a:cxnSpLocks/>
          </p:cNvCxnSpPr>
          <p:nvPr/>
        </p:nvCxnSpPr>
        <p:spPr>
          <a:xfrm flipV="1">
            <a:off x="2954587" y="4490304"/>
            <a:ext cx="4082209" cy="4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9386C6C-FC72-B745-CE86-D8FA492BDF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888" y="3709159"/>
            <a:ext cx="624750" cy="835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9A8DB3-22A0-BCF5-4B35-4677C9C0F3D7}"/>
              </a:ext>
            </a:extLst>
          </p:cNvPr>
          <p:cNvSpPr txBox="1"/>
          <p:nvPr/>
        </p:nvSpPr>
        <p:spPr>
          <a:xfrm>
            <a:off x="7340931" y="2026637"/>
            <a:ext cx="1274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aseline="30000" dirty="0"/>
              <a:t>225</a:t>
            </a:r>
            <a:r>
              <a:rPr lang="en-CH" sz="1600" dirty="0"/>
              <a:t>Ra 50-70%</a:t>
            </a:r>
          </a:p>
        </p:txBody>
      </p:sp>
    </p:spTree>
    <p:extLst>
      <p:ext uri="{BB962C8B-B14F-4D97-AF65-F5344CB8AC3E}">
        <p14:creationId xmlns:p14="http://schemas.microsoft.com/office/powerpoint/2010/main" val="37913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7643A-C82B-7948-9B53-3233A54FD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985" y="294036"/>
            <a:ext cx="8229600" cy="3203145"/>
          </a:xfrm>
        </p:spPr>
        <p:txBody>
          <a:bodyPr/>
          <a:lstStyle/>
          <a:p>
            <a:endParaRPr lang="en-CH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317826-FF93-DF48-9BF6-84E09E213764}"/>
              </a:ext>
            </a:extLst>
          </p:cNvPr>
          <p:cNvSpPr txBox="1">
            <a:spLocks/>
          </p:cNvSpPr>
          <p:nvPr/>
        </p:nvSpPr>
        <p:spPr>
          <a:xfrm>
            <a:off x="541485" y="170292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Which facility ( accelerator, particle, other) for which isotope ??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104A5FC-757C-0D4C-8AAE-7E6B0CAF8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447" y="2139515"/>
            <a:ext cx="1046744" cy="837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3" descr="http://www.google.fr/url?source=imglanding&amp;ct=img&amp;q=https://www.le.ac.uk/ph/faulkes/web/images/stars.jpg&amp;sa=X&amp;ei=o4NpVZnXMYf6ywPW-4H4Dw&amp;ved=0CAkQ8wc4Yg&amp;usg=AFQjCNFqOBHo9y6vEwVf3-Xusr5MNtu4-A">
            <a:extLst>
              <a:ext uri="{FF2B5EF4-FFF2-40B4-BE49-F238E27FC236}">
                <a16:creationId xmlns:a16="http://schemas.microsoft.com/office/drawing/2014/main" id="{2EF45B14-EFCE-3C49-AA95-3242640D5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11" y="1715845"/>
            <a:ext cx="1305195" cy="123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18">
            <a:extLst>
              <a:ext uri="{FF2B5EF4-FFF2-40B4-BE49-F238E27FC236}">
                <a16:creationId xmlns:a16="http://schemas.microsoft.com/office/drawing/2014/main" id="{AB82BE5B-2136-A74F-8996-866B100EF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764" y="2928781"/>
            <a:ext cx="25931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Optima Medium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Optima Medium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Optima Medium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Optima Medium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Optima Medium"/>
              <a:buNone/>
            </a:pPr>
            <a:r>
              <a:rPr lang="en-US" altLang="fr-FR" sz="1100" dirty="0">
                <a:solidFill>
                  <a:schemeClr val="tx1"/>
                </a:solidFill>
              </a:rPr>
              <a:t>J. Nolen, Report to Users of ATLAS,</a:t>
            </a:r>
          </a:p>
          <a:p>
            <a:pPr algn="r" eaLnBrk="1" hangingPunct="1">
              <a:buClr>
                <a:srgbClr val="000000"/>
              </a:buClr>
              <a:buSzPct val="100000"/>
              <a:buFont typeface="Optima Medium"/>
              <a:buNone/>
            </a:pPr>
            <a:r>
              <a:rPr lang="en-US" altLang="fr-FR" sz="1100" dirty="0">
                <a:solidFill>
                  <a:schemeClr val="tx1"/>
                </a:solidFill>
              </a:rPr>
              <a:t>ANL, USA, 1995</a:t>
            </a:r>
          </a:p>
        </p:txBody>
      </p:sp>
      <p:pic>
        <p:nvPicPr>
          <p:cNvPr id="26" name="Picture 19">
            <a:extLst>
              <a:ext uri="{FF2B5EF4-FFF2-40B4-BE49-F238E27FC236}">
                <a16:creationId xmlns:a16="http://schemas.microsoft.com/office/drawing/2014/main" id="{850F9433-88F9-A54B-8E7A-D0DA6AC8C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961" y="2175103"/>
            <a:ext cx="2050883" cy="7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CD00155-2F49-A744-A668-90C66618BFC9}"/>
              </a:ext>
            </a:extLst>
          </p:cNvPr>
          <p:cNvSpPr/>
          <p:nvPr/>
        </p:nvSpPr>
        <p:spPr>
          <a:xfrm>
            <a:off x="541485" y="705190"/>
            <a:ext cx="4685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Aka how to translate isotope production to machine parameters 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FCBE00-E887-47D9-4280-E8A601A2AFBB}"/>
              </a:ext>
            </a:extLst>
          </p:cNvPr>
          <p:cNvCxnSpPr/>
          <p:nvPr/>
        </p:nvCxnSpPr>
        <p:spPr>
          <a:xfrm>
            <a:off x="2923094" y="2458341"/>
            <a:ext cx="173181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893083FD-C29E-21E3-98E9-A58772FF2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511" y="3743483"/>
            <a:ext cx="1954378" cy="7459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031796-7DBA-0C49-46F8-F13AA52FD244}"/>
              </a:ext>
            </a:extLst>
          </p:cNvPr>
          <p:cNvSpPr txBox="1"/>
          <p:nvPr/>
        </p:nvSpPr>
        <p:spPr>
          <a:xfrm>
            <a:off x="7077715" y="1707377"/>
            <a:ext cx="104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P-&gt; </a:t>
            </a:r>
            <a:r>
              <a:rPr lang="en-GB" dirty="0" err="1"/>
              <a:t>d,</a:t>
            </a:r>
            <a:r>
              <a:rPr lang="en-GB" dirty="0" err="1">
                <a:latin typeface="Symbol" pitchFamily="2" charset="2"/>
              </a:rPr>
              <a:t>a</a:t>
            </a:r>
            <a:r>
              <a:rPr lang="en-GB" dirty="0"/>
              <a:t>, t</a:t>
            </a:r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C1B34E-318C-D400-2E9E-0C30AAD69BDA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6"/>
          <a:stretch/>
        </p:blipFill>
        <p:spPr bwMode="auto">
          <a:xfrm>
            <a:off x="4979083" y="1177122"/>
            <a:ext cx="1834878" cy="11905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8B2B93-20BA-E50A-7BFD-8D3124A3D3FD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3" t="-144" r="-67"/>
          <a:stretch/>
        </p:blipFill>
        <p:spPr bwMode="auto">
          <a:xfrm>
            <a:off x="4949220" y="2720688"/>
            <a:ext cx="1648632" cy="11312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C97068-0C23-FF16-0C5C-F5AE96893A3C}"/>
              </a:ext>
            </a:extLst>
          </p:cNvPr>
          <p:cNvSpPr txBox="1"/>
          <p:nvPr/>
        </p:nvSpPr>
        <p:spPr>
          <a:xfrm>
            <a:off x="5261086" y="2443688"/>
            <a:ext cx="9921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Accelerator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FF9F7D-0B78-2E42-7871-44936732D06A}"/>
              </a:ext>
            </a:extLst>
          </p:cNvPr>
          <p:cNvSpPr txBox="1"/>
          <p:nvPr/>
        </p:nvSpPr>
        <p:spPr>
          <a:xfrm>
            <a:off x="4949220" y="743615"/>
            <a:ext cx="13725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Research reactor</a:t>
            </a:r>
          </a:p>
        </p:txBody>
      </p:sp>
    </p:spTree>
    <p:extLst>
      <p:ext uri="{BB962C8B-B14F-4D97-AF65-F5344CB8AC3E}">
        <p14:creationId xmlns:p14="http://schemas.microsoft.com/office/powerpoint/2010/main" val="1698307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A9D0F-CE1E-2D3F-7F58-D30247080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" y="52787"/>
            <a:ext cx="8532796" cy="777365"/>
          </a:xfrm>
        </p:spPr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Mass separation as applied in MEDICIS in a snapshot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C3F0FA3-070D-6A78-6382-81AB53DB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03" y="563463"/>
            <a:ext cx="3356030" cy="27356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F83590-E534-4E8A-35C1-8C44A8D3817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937" y="1023914"/>
            <a:ext cx="1870882" cy="12777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BA5AAB-BAC4-D545-0EDF-CA42DF5BAE3D}"/>
              </a:ext>
            </a:extLst>
          </p:cNvPr>
          <p:cNvSpPr txBox="1"/>
          <p:nvPr/>
        </p:nvSpPr>
        <p:spPr>
          <a:xfrm rot="18919704">
            <a:off x="3668940" y="1955652"/>
            <a:ext cx="66519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ISOLDE</a:t>
            </a:r>
            <a:endParaRPr lang="en-GB" sz="1013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D76EE8-F135-EA7B-33C5-08BAE05D0FBC}"/>
              </a:ext>
            </a:extLst>
          </p:cNvPr>
          <p:cNvSpPr txBox="1"/>
          <p:nvPr/>
        </p:nvSpPr>
        <p:spPr>
          <a:xfrm rot="18919704">
            <a:off x="4112794" y="1527117"/>
            <a:ext cx="7402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MEDICIS</a:t>
            </a:r>
            <a:endParaRPr lang="en-GB" sz="1013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23005A-21F9-C1A0-77FF-971FCB9E15F6}"/>
              </a:ext>
            </a:extLst>
          </p:cNvPr>
          <p:cNvCxnSpPr/>
          <p:nvPr/>
        </p:nvCxnSpPr>
        <p:spPr>
          <a:xfrm flipV="1">
            <a:off x="4892392" y="2221375"/>
            <a:ext cx="273970" cy="255851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8707699-CDB5-97F6-147C-97861DB9148C}"/>
              </a:ext>
            </a:extLst>
          </p:cNvPr>
          <p:cNvSpPr txBox="1"/>
          <p:nvPr/>
        </p:nvSpPr>
        <p:spPr>
          <a:xfrm rot="18916022">
            <a:off x="3143505" y="1918886"/>
            <a:ext cx="595941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1.4 GeV protons</a:t>
            </a:r>
            <a:endParaRPr lang="en-GB" sz="788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3C5C93-02F8-BF99-CA58-FF96F5526AD2}"/>
              </a:ext>
            </a:extLst>
          </p:cNvPr>
          <p:cNvSpPr txBox="1"/>
          <p:nvPr/>
        </p:nvSpPr>
        <p:spPr>
          <a:xfrm>
            <a:off x="5664289" y="4095462"/>
            <a:ext cx="313558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0055A0"/>
                </a:solidFill>
              </a:rPr>
              <a:t>From CERN- MEDICIS to the lab/Hospital</a:t>
            </a:r>
          </a:p>
        </p:txBody>
      </p:sp>
      <p:grpSp>
        <p:nvGrpSpPr>
          <p:cNvPr id="34" name="Group 7">
            <a:extLst>
              <a:ext uri="{FF2B5EF4-FFF2-40B4-BE49-F238E27FC236}">
                <a16:creationId xmlns:a16="http://schemas.microsoft.com/office/drawing/2014/main" id="{F382FF6C-1056-6C8D-9A9F-CB9432D722C9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3162565" y="2441648"/>
            <a:ext cx="2574538" cy="1444179"/>
            <a:chOff x="385" y="1298"/>
            <a:chExt cx="1927" cy="1187"/>
          </a:xfrm>
        </p:grpSpPr>
        <p:sp>
          <p:nvSpPr>
            <p:cNvPr id="35" name="AutoShape 8">
              <a:extLst>
                <a:ext uri="{FF2B5EF4-FFF2-40B4-BE49-F238E27FC236}">
                  <a16:creationId xmlns:a16="http://schemas.microsoft.com/office/drawing/2014/main" id="{AB9274DF-3CD0-8442-7F6E-A1A66083EB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06A299BC-1E99-AD01-F3A4-30A1A29BAC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BA0C8C9D-6E0B-FFD8-1077-AB742804CB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778C3C0-C373-C6CC-8B02-F91469AB33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39" name="Line 12">
              <a:extLst>
                <a:ext uri="{FF2B5EF4-FFF2-40B4-BE49-F238E27FC236}">
                  <a16:creationId xmlns:a16="http://schemas.microsoft.com/office/drawing/2014/main" id="{6E36EBF7-6454-D638-13CE-26DE1513664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BEDA95FB-7365-B655-1D2B-78371094BF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8A2920EC-39EF-1806-60CA-3DF7F8A4FB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2" name="Freeform 15">
              <a:extLst>
                <a:ext uri="{FF2B5EF4-FFF2-40B4-BE49-F238E27FC236}">
                  <a16:creationId xmlns:a16="http://schemas.microsoft.com/office/drawing/2014/main" id="{B603AE49-94A2-B6E8-D7CE-46176915B6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CE2F5DD2-84A6-57CC-66D8-3DE158FA853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7C713119-E005-7DA4-78C9-7274B39926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E132BF18-549E-7505-D1C0-FF08A9CAD3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6" name="Freeform 21">
              <a:extLst>
                <a:ext uri="{FF2B5EF4-FFF2-40B4-BE49-F238E27FC236}">
                  <a16:creationId xmlns:a16="http://schemas.microsoft.com/office/drawing/2014/main" id="{4567B172-024F-AC0B-31FE-A508EB1D67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7" name="Freeform 22">
              <a:extLst>
                <a:ext uri="{FF2B5EF4-FFF2-40B4-BE49-F238E27FC236}">
                  <a16:creationId xmlns:a16="http://schemas.microsoft.com/office/drawing/2014/main" id="{04418479-509A-DCFF-667F-58D64E2389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8" name="Freeform 23">
              <a:extLst>
                <a:ext uri="{FF2B5EF4-FFF2-40B4-BE49-F238E27FC236}">
                  <a16:creationId xmlns:a16="http://schemas.microsoft.com/office/drawing/2014/main" id="{C0433F6F-EBE8-B6EF-D8A9-125887241D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49" name="Freeform 24">
              <a:extLst>
                <a:ext uri="{FF2B5EF4-FFF2-40B4-BE49-F238E27FC236}">
                  <a16:creationId xmlns:a16="http://schemas.microsoft.com/office/drawing/2014/main" id="{EDA7210E-3364-D88B-E803-66ADEDFA25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0" name="Freeform 25">
              <a:extLst>
                <a:ext uri="{FF2B5EF4-FFF2-40B4-BE49-F238E27FC236}">
                  <a16:creationId xmlns:a16="http://schemas.microsoft.com/office/drawing/2014/main" id="{82071F0F-75F5-DD83-57B9-6AF9DBC09D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1" name="Freeform 26">
              <a:extLst>
                <a:ext uri="{FF2B5EF4-FFF2-40B4-BE49-F238E27FC236}">
                  <a16:creationId xmlns:a16="http://schemas.microsoft.com/office/drawing/2014/main" id="{7378B107-B113-588E-9A3B-34566D9CF69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2" name="Freeform 27">
              <a:extLst>
                <a:ext uri="{FF2B5EF4-FFF2-40B4-BE49-F238E27FC236}">
                  <a16:creationId xmlns:a16="http://schemas.microsoft.com/office/drawing/2014/main" id="{7CC8C27D-CE01-E45E-3D09-972AA8A391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3" name="Freeform 28">
              <a:extLst>
                <a:ext uri="{FF2B5EF4-FFF2-40B4-BE49-F238E27FC236}">
                  <a16:creationId xmlns:a16="http://schemas.microsoft.com/office/drawing/2014/main" id="{26A81D0A-36E5-72CE-1DDC-EC33962ED7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4" name="Freeform 29">
              <a:extLst>
                <a:ext uri="{FF2B5EF4-FFF2-40B4-BE49-F238E27FC236}">
                  <a16:creationId xmlns:a16="http://schemas.microsoft.com/office/drawing/2014/main" id="{8A8FA1B1-D906-88AE-C374-9E41F695C4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5" name="Freeform 30">
              <a:extLst>
                <a:ext uri="{FF2B5EF4-FFF2-40B4-BE49-F238E27FC236}">
                  <a16:creationId xmlns:a16="http://schemas.microsoft.com/office/drawing/2014/main" id="{099D0789-7E2D-1FF6-566A-329124F616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6" name="Freeform 31">
              <a:extLst>
                <a:ext uri="{FF2B5EF4-FFF2-40B4-BE49-F238E27FC236}">
                  <a16:creationId xmlns:a16="http://schemas.microsoft.com/office/drawing/2014/main" id="{7A0097F5-263B-7C30-D5FE-4F7397D53C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7" name="Freeform 32">
              <a:extLst>
                <a:ext uri="{FF2B5EF4-FFF2-40B4-BE49-F238E27FC236}">
                  <a16:creationId xmlns:a16="http://schemas.microsoft.com/office/drawing/2014/main" id="{70D0001B-7FDF-4B2F-FB35-3EFC30E6DE3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8" name="Freeform 33">
              <a:extLst>
                <a:ext uri="{FF2B5EF4-FFF2-40B4-BE49-F238E27FC236}">
                  <a16:creationId xmlns:a16="http://schemas.microsoft.com/office/drawing/2014/main" id="{620589FD-852B-498B-78C2-7021FB26DC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59" name="Freeform 34">
              <a:extLst>
                <a:ext uri="{FF2B5EF4-FFF2-40B4-BE49-F238E27FC236}">
                  <a16:creationId xmlns:a16="http://schemas.microsoft.com/office/drawing/2014/main" id="{EAFAF95E-28ED-13AC-6996-DE8E82F616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0" name="Line 35">
              <a:extLst>
                <a:ext uri="{FF2B5EF4-FFF2-40B4-BE49-F238E27FC236}">
                  <a16:creationId xmlns:a16="http://schemas.microsoft.com/office/drawing/2014/main" id="{68E77271-D78A-9D63-1309-63A2348A1A8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1" name="Line 36">
              <a:extLst>
                <a:ext uri="{FF2B5EF4-FFF2-40B4-BE49-F238E27FC236}">
                  <a16:creationId xmlns:a16="http://schemas.microsoft.com/office/drawing/2014/main" id="{FB0D2DEA-307E-F291-B747-B77751CF890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2" name="Line 37">
              <a:extLst>
                <a:ext uri="{FF2B5EF4-FFF2-40B4-BE49-F238E27FC236}">
                  <a16:creationId xmlns:a16="http://schemas.microsoft.com/office/drawing/2014/main" id="{B6099730-DF07-FEF8-93E7-B387E98C3C6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3" name="Freeform 38">
              <a:extLst>
                <a:ext uri="{FF2B5EF4-FFF2-40B4-BE49-F238E27FC236}">
                  <a16:creationId xmlns:a16="http://schemas.microsoft.com/office/drawing/2014/main" id="{A6CD125C-D714-8AE3-5B9F-D780D9FA635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4" name="Line 39">
              <a:extLst>
                <a:ext uri="{FF2B5EF4-FFF2-40B4-BE49-F238E27FC236}">
                  <a16:creationId xmlns:a16="http://schemas.microsoft.com/office/drawing/2014/main" id="{B08F011E-676A-6E4A-5897-60C2839063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5" name="Freeform 40">
              <a:extLst>
                <a:ext uri="{FF2B5EF4-FFF2-40B4-BE49-F238E27FC236}">
                  <a16:creationId xmlns:a16="http://schemas.microsoft.com/office/drawing/2014/main" id="{1C7DDE20-1231-E925-2ADB-B2658F4346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6" name="Freeform 41">
              <a:extLst>
                <a:ext uri="{FF2B5EF4-FFF2-40B4-BE49-F238E27FC236}">
                  <a16:creationId xmlns:a16="http://schemas.microsoft.com/office/drawing/2014/main" id="{B1C57902-44C7-B410-14ED-99C0076A9B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7" name="Freeform 42">
              <a:extLst>
                <a:ext uri="{FF2B5EF4-FFF2-40B4-BE49-F238E27FC236}">
                  <a16:creationId xmlns:a16="http://schemas.microsoft.com/office/drawing/2014/main" id="{91D0FBB0-28E3-8BE2-1693-08422A8E19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8" name="Line 43">
              <a:extLst>
                <a:ext uri="{FF2B5EF4-FFF2-40B4-BE49-F238E27FC236}">
                  <a16:creationId xmlns:a16="http://schemas.microsoft.com/office/drawing/2014/main" id="{A5B51FE2-2F08-43C5-FBCE-828A9344A2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69" name="Freeform 44">
              <a:extLst>
                <a:ext uri="{FF2B5EF4-FFF2-40B4-BE49-F238E27FC236}">
                  <a16:creationId xmlns:a16="http://schemas.microsoft.com/office/drawing/2014/main" id="{E97363C2-1D06-1524-ED84-29297E338E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0" name="Freeform 45">
              <a:extLst>
                <a:ext uri="{FF2B5EF4-FFF2-40B4-BE49-F238E27FC236}">
                  <a16:creationId xmlns:a16="http://schemas.microsoft.com/office/drawing/2014/main" id="{7B60FE30-F767-3F5F-1F91-8ED8771B92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1" name="Freeform 46">
              <a:extLst>
                <a:ext uri="{FF2B5EF4-FFF2-40B4-BE49-F238E27FC236}">
                  <a16:creationId xmlns:a16="http://schemas.microsoft.com/office/drawing/2014/main" id="{59E6F6F2-959A-7449-C476-D7152181D3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2" name="Freeform 47">
              <a:extLst>
                <a:ext uri="{FF2B5EF4-FFF2-40B4-BE49-F238E27FC236}">
                  <a16:creationId xmlns:a16="http://schemas.microsoft.com/office/drawing/2014/main" id="{0BC8D161-0D66-0494-E165-DFBE09E7FE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3" name="Freeform 48">
              <a:extLst>
                <a:ext uri="{FF2B5EF4-FFF2-40B4-BE49-F238E27FC236}">
                  <a16:creationId xmlns:a16="http://schemas.microsoft.com/office/drawing/2014/main" id="{C778E9B2-7A13-295F-14A0-90D324BA77C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4" name="Freeform 49">
              <a:extLst>
                <a:ext uri="{FF2B5EF4-FFF2-40B4-BE49-F238E27FC236}">
                  <a16:creationId xmlns:a16="http://schemas.microsoft.com/office/drawing/2014/main" id="{6019AB9F-76E5-F17E-00C7-6D3BE2F986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5" name="Freeform 50">
              <a:extLst>
                <a:ext uri="{FF2B5EF4-FFF2-40B4-BE49-F238E27FC236}">
                  <a16:creationId xmlns:a16="http://schemas.microsoft.com/office/drawing/2014/main" id="{724A46AE-1306-9431-30B9-775A97A3BB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350"/>
            </a:p>
          </p:txBody>
        </p:sp>
        <p:sp>
          <p:nvSpPr>
            <p:cNvPr id="76" name="Freeform 51">
              <a:extLst>
                <a:ext uri="{FF2B5EF4-FFF2-40B4-BE49-F238E27FC236}">
                  <a16:creationId xmlns:a16="http://schemas.microsoft.com/office/drawing/2014/main" id="{B32C95BE-922F-2A73-F039-0B0A73E364B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350"/>
            </a:p>
          </p:txBody>
        </p:sp>
      </p:grpSp>
      <p:pic>
        <p:nvPicPr>
          <p:cNvPr id="78" name="Picture 77">
            <a:extLst>
              <a:ext uri="{FF2B5EF4-FFF2-40B4-BE49-F238E27FC236}">
                <a16:creationId xmlns:a16="http://schemas.microsoft.com/office/drawing/2014/main" id="{FAB0703E-0E41-80AD-C275-27BDB976E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2394" y="2412191"/>
            <a:ext cx="1447358" cy="951953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0A975832-3499-2CC4-65AF-277A8EFD45E8}"/>
              </a:ext>
            </a:extLst>
          </p:cNvPr>
          <p:cNvSpPr txBox="1"/>
          <p:nvPr/>
        </p:nvSpPr>
        <p:spPr>
          <a:xfrm>
            <a:off x="5737103" y="2419407"/>
            <a:ext cx="1642543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120MBq Auger </a:t>
            </a:r>
            <a:r>
              <a:rPr lang="en-US" sz="825" baseline="30000" dirty="0">
                <a:solidFill>
                  <a:schemeClr val="bg1"/>
                </a:solidFill>
              </a:rPr>
              <a:t>165</a:t>
            </a:r>
            <a:r>
              <a:rPr lang="en-US" sz="825" dirty="0">
                <a:solidFill>
                  <a:schemeClr val="bg1"/>
                </a:solidFill>
              </a:rPr>
              <a:t>Tm &gt;99%</a:t>
            </a:r>
          </a:p>
          <a:p>
            <a:r>
              <a:rPr lang="en-US" sz="825" dirty="0">
                <a:solidFill>
                  <a:schemeClr val="bg1"/>
                </a:solidFill>
              </a:rPr>
              <a:t>Produced/delivered in 24hr</a:t>
            </a:r>
          </a:p>
        </p:txBody>
      </p:sp>
      <p:pic>
        <p:nvPicPr>
          <p:cNvPr id="80" name="Picture 79" descr="bohr_atom.jpg">
            <a:extLst>
              <a:ext uri="{FF2B5EF4-FFF2-40B4-BE49-F238E27FC236}">
                <a16:creationId xmlns:a16="http://schemas.microsoft.com/office/drawing/2014/main" id="{46CF236F-80F4-CF84-7110-A74B309E29F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r="18333"/>
          <a:stretch/>
        </p:blipFill>
        <p:spPr>
          <a:xfrm>
            <a:off x="5684316" y="3416614"/>
            <a:ext cx="701618" cy="647095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1D0EEB0-964A-7D5D-8C04-E7892FDEA80D}"/>
              </a:ext>
            </a:extLst>
          </p:cNvPr>
          <p:cNvCxnSpPr/>
          <p:nvPr/>
        </p:nvCxnSpPr>
        <p:spPr>
          <a:xfrm>
            <a:off x="6471451" y="3762896"/>
            <a:ext cx="287432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706F719-9260-F61E-42F9-19815C02588F}"/>
              </a:ext>
            </a:extLst>
          </p:cNvPr>
          <p:cNvGrpSpPr/>
          <p:nvPr/>
        </p:nvGrpSpPr>
        <p:grpSpPr>
          <a:xfrm>
            <a:off x="6792700" y="3398773"/>
            <a:ext cx="1159793" cy="722711"/>
            <a:chOff x="4027278" y="3042692"/>
            <a:chExt cx="2570354" cy="1460656"/>
          </a:xfrm>
        </p:grpSpPr>
        <p:pic>
          <p:nvPicPr>
            <p:cNvPr id="83" name="Picture 82" descr="\\cern.ch\dfs\Users\t\taniamel\Documents\My Pictures\500px-PTypes.png">
              <a:extLst>
                <a:ext uri="{FF2B5EF4-FFF2-40B4-BE49-F238E27FC236}">
                  <a16:creationId xmlns:a16="http://schemas.microsoft.com/office/drawing/2014/main" id="{56E50270-FF94-2531-A0DC-74C3AA36A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9761" y="3042692"/>
              <a:ext cx="1957871" cy="146065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40B1D9B-B645-81D8-9D9B-495FED63D18D}"/>
                </a:ext>
              </a:extLst>
            </p:cNvPr>
            <p:cNvGrpSpPr/>
            <p:nvPr/>
          </p:nvGrpSpPr>
          <p:grpSpPr>
            <a:xfrm>
              <a:off x="4027278" y="3232377"/>
              <a:ext cx="916972" cy="1111481"/>
              <a:chOff x="3215104" y="2758143"/>
              <a:chExt cx="916972" cy="1111481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553932B2-5912-F9D9-76DA-06E23C66D5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72" t="20189" r="20315" b="9371"/>
              <a:stretch/>
            </p:blipFill>
            <p:spPr>
              <a:xfrm>
                <a:off x="3215104" y="2758143"/>
                <a:ext cx="916972" cy="1111481"/>
              </a:xfrm>
              <a:prstGeom prst="rect">
                <a:avLst/>
              </a:prstGeom>
            </p:spPr>
          </p:pic>
          <p:pic>
            <p:nvPicPr>
              <p:cNvPr id="86" name="image2.png" descr="\\cern.ch\dfs\Users\m\mdias\Public\Medical_Isotopes\presentation\target (2).PNG">
                <a:extLst>
                  <a:ext uri="{FF2B5EF4-FFF2-40B4-BE49-F238E27FC236}">
                    <a16:creationId xmlns:a16="http://schemas.microsoft.com/office/drawing/2014/main" id="{37DA0942-85D4-DD7F-C81E-5DB93879F1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63998" r="-1"/>
              <a:stretch/>
            </p:blipFill>
            <p:spPr>
              <a:xfrm>
                <a:off x="3512219" y="3277562"/>
                <a:ext cx="325568" cy="354206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pic>
        <p:nvPicPr>
          <p:cNvPr id="87" name="Picture 86" descr="renault-master-fourgon-overview.jpg.ximg.l_full_m.smart.jpg">
            <a:extLst>
              <a:ext uri="{FF2B5EF4-FFF2-40B4-BE49-F238E27FC236}">
                <a16:creationId xmlns:a16="http://schemas.microsoft.com/office/drawing/2014/main" id="{7017EA28-2FAF-7C0B-1513-A780A611750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711" y="3432446"/>
            <a:ext cx="1077821" cy="605735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1365229-D44F-709E-2EE3-FD135203ECC2}"/>
              </a:ext>
            </a:extLst>
          </p:cNvPr>
          <p:cNvCxnSpPr/>
          <p:nvPr/>
        </p:nvCxnSpPr>
        <p:spPr>
          <a:xfrm>
            <a:off x="7933926" y="3767599"/>
            <a:ext cx="196945" cy="674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795366C-E7BD-D0FC-7F3B-758B08188D69}"/>
              </a:ext>
            </a:extLst>
          </p:cNvPr>
          <p:cNvSpPr txBox="1"/>
          <p:nvPr/>
        </p:nvSpPr>
        <p:spPr>
          <a:xfrm>
            <a:off x="3181791" y="590773"/>
            <a:ext cx="25745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“Free” p</a:t>
            </a:r>
            <a:r>
              <a:rPr lang="en-CH" sz="1350" dirty="0"/>
              <a:t>roton beam</a:t>
            </a:r>
          </a:p>
          <a:p>
            <a:r>
              <a:rPr lang="en-CH" sz="1350" dirty="0"/>
              <a:t>(otherwise lost in the dump)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C947DE-FF09-195D-E657-0F2D0E2BED84}"/>
              </a:ext>
            </a:extLst>
          </p:cNvPr>
          <p:cNvSpPr txBox="1"/>
          <p:nvPr/>
        </p:nvSpPr>
        <p:spPr>
          <a:xfrm>
            <a:off x="3251837" y="3334264"/>
            <a:ext cx="1838452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A dedicated</a:t>
            </a:r>
          </a:p>
          <a:p>
            <a:r>
              <a:rPr lang="en-CH" sz="1350" dirty="0"/>
              <a:t>medical isotope</a:t>
            </a:r>
          </a:p>
          <a:p>
            <a:r>
              <a:rPr lang="en-GB" sz="1350" dirty="0"/>
              <a:t>M</a:t>
            </a:r>
            <a:r>
              <a:rPr lang="en-CH" sz="1350" dirty="0"/>
              <a:t>ass separation facility</a:t>
            </a:r>
          </a:p>
          <a:p>
            <a:r>
              <a:rPr lang="en-CH" sz="1350" dirty="0"/>
              <a:t>in Europe.</a:t>
            </a:r>
          </a:p>
          <a:p>
            <a:endParaRPr lang="en-CH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0FB6FB-F6A5-0745-3199-E442DCB302AF}"/>
              </a:ext>
            </a:extLst>
          </p:cNvPr>
          <p:cNvSpPr txBox="1"/>
          <p:nvPr/>
        </p:nvSpPr>
        <p:spPr>
          <a:xfrm>
            <a:off x="5702818" y="909900"/>
            <a:ext cx="3419882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350" dirty="0"/>
              <a:t>Some </a:t>
            </a:r>
            <a:r>
              <a:rPr lang="en-CH" sz="1350" b="1" dirty="0"/>
              <a:t>MEDICIS isotopes </a:t>
            </a:r>
            <a:r>
              <a:rPr lang="en-CH" sz="1350" dirty="0"/>
              <a:t>:</a:t>
            </a:r>
          </a:p>
          <a:p>
            <a:endParaRPr lang="en-CH" sz="1350" dirty="0"/>
          </a:p>
          <a:p>
            <a:r>
              <a:rPr lang="en-GB" sz="1350" b="1" dirty="0"/>
              <a:t>H</a:t>
            </a:r>
            <a:r>
              <a:rPr lang="en-CH" sz="1350" b="1" dirty="0"/>
              <a:t>igh activity Sm-153, Ba/Cs-128, Tm/Er-165</a:t>
            </a:r>
          </a:p>
        </p:txBody>
      </p:sp>
      <p:pic>
        <p:nvPicPr>
          <p:cNvPr id="5" name="Picture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7DC4885-8538-EC43-B715-7F5F92737E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441733" y="3392498"/>
            <a:ext cx="2466317" cy="11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838F6-A221-C9D6-7844-D8BCDFBCC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757C6-D793-6F8F-65F3-F5050D88A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4E19C60-9421-B234-5AAF-F67CA99683E9}"/>
              </a:ext>
            </a:extLst>
          </p:cNvPr>
          <p:cNvSpPr txBox="1">
            <a:spLocks/>
          </p:cNvSpPr>
          <p:nvPr/>
        </p:nvSpPr>
        <p:spPr>
          <a:xfrm>
            <a:off x="84794" y="98638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1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From CERN- MEDICIS to the lab/Hospital</a:t>
            </a:r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id="{6ABF495E-BAAD-731B-1187-718F85948CB8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-225206" y="894068"/>
            <a:ext cx="3432717" cy="1925572"/>
            <a:chOff x="385" y="1298"/>
            <a:chExt cx="1927" cy="1187"/>
          </a:xfrm>
        </p:grpSpPr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id="{83090FCE-DC4D-A830-7C08-6D4356367E8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C07D0224-C6EC-B2E4-ACB3-D4FC8F8AA0C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0F12F11E-65C1-7CFE-EA9C-923588C240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CAC07420-F031-56C3-D6F1-26001374C3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12">
              <a:extLst>
                <a:ext uri="{FF2B5EF4-FFF2-40B4-BE49-F238E27FC236}">
                  <a16:creationId xmlns:a16="http://schemas.microsoft.com/office/drawing/2014/main" id="{5E8E25E5-F3B5-7E27-5A86-46DBC6580EE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3DA9D65-B455-7661-0B8F-7459864608E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5BF17C3-97A3-9C27-209C-A707C72424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5A9F7033-B577-B95A-CBC0-9CF58716BB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F4452A4D-49F3-ABB4-8A3D-9A1441C093B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B20995C9-5715-3E17-DD59-E979B1A5DC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F0314971-6445-6BCA-2B93-73259806D7B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Freeform 21">
              <a:extLst>
                <a:ext uri="{FF2B5EF4-FFF2-40B4-BE49-F238E27FC236}">
                  <a16:creationId xmlns:a16="http://schemas.microsoft.com/office/drawing/2014/main" id="{DE933C4E-1316-B03D-B9AD-10F9E62DB51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28EBF000-9F07-A70E-085C-FC21C71B37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23">
              <a:extLst>
                <a:ext uri="{FF2B5EF4-FFF2-40B4-BE49-F238E27FC236}">
                  <a16:creationId xmlns:a16="http://schemas.microsoft.com/office/drawing/2014/main" id="{62ADC783-AA9D-95CB-4A8A-3656B91434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id="{A83EF12E-31CD-DE50-6B83-77E09024CE4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3FEA4F08-E90B-780B-F605-70C03D8CFC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F0E67217-AF48-3881-8076-193B4F8720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A5FBDB46-8D9A-12C5-6E81-ACE21EB833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480094B2-532A-A19B-A56C-2E27DD4DDD1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B072A755-E3E3-5983-E8E1-AFF789F932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140A034C-80EB-84A3-B3E5-E23F97AF10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EB58102F-8C36-FB15-3F09-B2BC73C76F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62E52618-E757-2DFC-0B5D-5E51795D6D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AF4CBA54-2A43-A50D-6DC2-07113B3DD0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8BEEA8A4-4081-98F7-713F-E5F7F8D6C3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Line 35">
              <a:extLst>
                <a:ext uri="{FF2B5EF4-FFF2-40B4-BE49-F238E27FC236}">
                  <a16:creationId xmlns:a16="http://schemas.microsoft.com/office/drawing/2014/main" id="{F8220158-E44C-D10D-0E82-D70A99F3468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Line 36">
              <a:extLst>
                <a:ext uri="{FF2B5EF4-FFF2-40B4-BE49-F238E27FC236}">
                  <a16:creationId xmlns:a16="http://schemas.microsoft.com/office/drawing/2014/main" id="{B8161393-A375-DD3D-3473-8884B411795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Line 37">
              <a:extLst>
                <a:ext uri="{FF2B5EF4-FFF2-40B4-BE49-F238E27FC236}">
                  <a16:creationId xmlns:a16="http://schemas.microsoft.com/office/drawing/2014/main" id="{489CA107-5D80-D718-06CA-37124B18115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38">
              <a:extLst>
                <a:ext uri="{FF2B5EF4-FFF2-40B4-BE49-F238E27FC236}">
                  <a16:creationId xmlns:a16="http://schemas.microsoft.com/office/drawing/2014/main" id="{5113056B-4C14-DACC-69D3-62FF264758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Line 39">
              <a:extLst>
                <a:ext uri="{FF2B5EF4-FFF2-40B4-BE49-F238E27FC236}">
                  <a16:creationId xmlns:a16="http://schemas.microsoft.com/office/drawing/2014/main" id="{6685CA1D-9DC9-DA00-DD93-7B9A20908F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Freeform 40">
              <a:extLst>
                <a:ext uri="{FF2B5EF4-FFF2-40B4-BE49-F238E27FC236}">
                  <a16:creationId xmlns:a16="http://schemas.microsoft.com/office/drawing/2014/main" id="{C4C09354-46F2-5804-9914-92434654324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Freeform 41">
              <a:extLst>
                <a:ext uri="{FF2B5EF4-FFF2-40B4-BE49-F238E27FC236}">
                  <a16:creationId xmlns:a16="http://schemas.microsoft.com/office/drawing/2014/main" id="{391EB93D-D3A3-DF46-9EA8-3357FE0BAE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Freeform 42">
              <a:extLst>
                <a:ext uri="{FF2B5EF4-FFF2-40B4-BE49-F238E27FC236}">
                  <a16:creationId xmlns:a16="http://schemas.microsoft.com/office/drawing/2014/main" id="{A2BE96E3-44DB-BCC5-DFCF-2112AF83886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43">
              <a:extLst>
                <a:ext uri="{FF2B5EF4-FFF2-40B4-BE49-F238E27FC236}">
                  <a16:creationId xmlns:a16="http://schemas.microsoft.com/office/drawing/2014/main" id="{FF8D50D3-8602-04AC-E625-77200126B93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Freeform 44">
              <a:extLst>
                <a:ext uri="{FF2B5EF4-FFF2-40B4-BE49-F238E27FC236}">
                  <a16:creationId xmlns:a16="http://schemas.microsoft.com/office/drawing/2014/main" id="{62EA77B7-3A99-F253-25E9-15609E47BD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Freeform 45">
              <a:extLst>
                <a:ext uri="{FF2B5EF4-FFF2-40B4-BE49-F238E27FC236}">
                  <a16:creationId xmlns:a16="http://schemas.microsoft.com/office/drawing/2014/main" id="{9CB3BF8E-148C-F4CA-220E-6FAE758BDB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46">
              <a:extLst>
                <a:ext uri="{FF2B5EF4-FFF2-40B4-BE49-F238E27FC236}">
                  <a16:creationId xmlns:a16="http://schemas.microsoft.com/office/drawing/2014/main" id="{B88870F5-54F3-8A76-12B8-4B1FD90F87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Freeform 47">
              <a:extLst>
                <a:ext uri="{FF2B5EF4-FFF2-40B4-BE49-F238E27FC236}">
                  <a16:creationId xmlns:a16="http://schemas.microsoft.com/office/drawing/2014/main" id="{1EA9E72E-788A-47AC-F753-5F5C9BF11E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Freeform 48">
              <a:extLst>
                <a:ext uri="{FF2B5EF4-FFF2-40B4-BE49-F238E27FC236}">
                  <a16:creationId xmlns:a16="http://schemas.microsoft.com/office/drawing/2014/main" id="{15F6FD6C-F82D-569C-EFCF-42EEFDC4DC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Freeform 49">
              <a:extLst>
                <a:ext uri="{FF2B5EF4-FFF2-40B4-BE49-F238E27FC236}">
                  <a16:creationId xmlns:a16="http://schemas.microsoft.com/office/drawing/2014/main" id="{87D0B3BF-27F1-D669-36E9-92096C0C02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50">
              <a:extLst>
                <a:ext uri="{FF2B5EF4-FFF2-40B4-BE49-F238E27FC236}">
                  <a16:creationId xmlns:a16="http://schemas.microsoft.com/office/drawing/2014/main" id="{0107B822-F7C6-E544-03DE-169889AACB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Freeform 51">
              <a:extLst>
                <a:ext uri="{FF2B5EF4-FFF2-40B4-BE49-F238E27FC236}">
                  <a16:creationId xmlns:a16="http://schemas.microsoft.com/office/drawing/2014/main" id="{924B426A-64FC-B698-A255-B40C9D5944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49" name="Picture 48" descr="bohr_atom.jpg">
            <a:extLst>
              <a:ext uri="{FF2B5EF4-FFF2-40B4-BE49-F238E27FC236}">
                <a16:creationId xmlns:a16="http://schemas.microsoft.com/office/drawing/2014/main" id="{FA103A35-9BC9-A91E-FCA2-5A6AB81C00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5" r="18333"/>
          <a:stretch/>
        </p:blipFill>
        <p:spPr>
          <a:xfrm>
            <a:off x="2997236" y="2764506"/>
            <a:ext cx="935490" cy="862793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E2EED94-56C9-619E-641B-5540CE58ADB2}"/>
              </a:ext>
            </a:extLst>
          </p:cNvPr>
          <p:cNvCxnSpPr/>
          <p:nvPr/>
        </p:nvCxnSpPr>
        <p:spPr>
          <a:xfrm>
            <a:off x="4023250" y="3217069"/>
            <a:ext cx="38324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Lu-177.jpg">
            <a:extLst>
              <a:ext uri="{FF2B5EF4-FFF2-40B4-BE49-F238E27FC236}">
                <a16:creationId xmlns:a16="http://schemas.microsoft.com/office/drawing/2014/main" id="{AA00058B-4C7D-6C47-082D-823DEB1FF9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r="12466"/>
          <a:stretch/>
        </p:blipFill>
        <p:spPr>
          <a:xfrm>
            <a:off x="4578604" y="2787839"/>
            <a:ext cx="420557" cy="858784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B15D473-9568-BD38-4ED4-1C89EA0C4BC2}"/>
              </a:ext>
            </a:extLst>
          </p:cNvPr>
          <p:cNvCxnSpPr/>
          <p:nvPr/>
        </p:nvCxnSpPr>
        <p:spPr>
          <a:xfrm>
            <a:off x="5096401" y="3217069"/>
            <a:ext cx="262593" cy="89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D72948-1F03-4889-E2DE-814D22131A8B}"/>
              </a:ext>
            </a:extLst>
          </p:cNvPr>
          <p:cNvGrpSpPr/>
          <p:nvPr/>
        </p:nvGrpSpPr>
        <p:grpSpPr>
          <a:xfrm>
            <a:off x="5517513" y="2533674"/>
            <a:ext cx="1619766" cy="1407797"/>
            <a:chOff x="3930643" y="2623127"/>
            <a:chExt cx="2692315" cy="2133953"/>
          </a:xfrm>
        </p:grpSpPr>
        <p:pic>
          <p:nvPicPr>
            <p:cNvPr id="54" name="Picture 53" descr="\\cern.ch\dfs\Users\t\taniamel\Documents\My Pictures\500px-PTypes.png">
              <a:extLst>
                <a:ext uri="{FF2B5EF4-FFF2-40B4-BE49-F238E27FC236}">
                  <a16:creationId xmlns:a16="http://schemas.microsoft.com/office/drawing/2014/main" id="{748789CA-2DE0-7D0F-D5B9-E93148470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9761" y="3042692"/>
              <a:ext cx="1957871" cy="146065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7CB7B3B-A30E-D478-2E2D-BC4ADA24C318}"/>
                </a:ext>
              </a:extLst>
            </p:cNvPr>
            <p:cNvGrpSpPr/>
            <p:nvPr/>
          </p:nvGrpSpPr>
          <p:grpSpPr>
            <a:xfrm>
              <a:off x="4027278" y="3232377"/>
              <a:ext cx="916972" cy="1111481"/>
              <a:chOff x="3215104" y="2758143"/>
              <a:chExt cx="916972" cy="1111481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7C94E680-34AC-6D28-B7E7-0B50EAFCDB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72" t="20189" r="20315" b="9371"/>
              <a:stretch/>
            </p:blipFill>
            <p:spPr>
              <a:xfrm>
                <a:off x="3215104" y="2758143"/>
                <a:ext cx="916972" cy="1111481"/>
              </a:xfrm>
              <a:prstGeom prst="rect">
                <a:avLst/>
              </a:prstGeom>
            </p:spPr>
          </p:pic>
          <p:pic>
            <p:nvPicPr>
              <p:cNvPr id="58" name="image2.png" descr="\\cern.ch\dfs\Users\m\mdias\Public\Medical_Isotopes\presentation\target (2).PNG">
                <a:extLst>
                  <a:ext uri="{FF2B5EF4-FFF2-40B4-BE49-F238E27FC236}">
                    <a16:creationId xmlns:a16="http://schemas.microsoft.com/office/drawing/2014/main" id="{C3705702-08F8-A04F-4F80-AFBAF86619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3998" r="-1"/>
              <a:stretch/>
            </p:blipFill>
            <p:spPr>
              <a:xfrm>
                <a:off x="3512219" y="3277562"/>
                <a:ext cx="325568" cy="354206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D34B5DB-D00D-BF55-0E5B-0BFE652A8062}"/>
                </a:ext>
              </a:extLst>
            </p:cNvPr>
            <p:cNvSpPr/>
            <p:nvPr/>
          </p:nvSpPr>
          <p:spPr>
            <a:xfrm>
              <a:off x="3930643" y="2623127"/>
              <a:ext cx="2692315" cy="2133953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59" name="Picture 58" descr="renault-master-fourgon-overview.jpg.ximg.l_full_m.smart.jpg">
            <a:extLst>
              <a:ext uri="{FF2B5EF4-FFF2-40B4-BE49-F238E27FC236}">
                <a16:creationId xmlns:a16="http://schemas.microsoft.com/office/drawing/2014/main" id="{D0EB39D8-C0B8-1CE6-3633-343FC5B3A0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392" y="2777256"/>
            <a:ext cx="1437094" cy="807647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867C589-F91A-B131-9416-9091384EF1F0}"/>
              </a:ext>
            </a:extLst>
          </p:cNvPr>
          <p:cNvCxnSpPr/>
          <p:nvPr/>
        </p:nvCxnSpPr>
        <p:spPr>
          <a:xfrm>
            <a:off x="7194799" y="3208080"/>
            <a:ext cx="262593" cy="898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60">
            <a:extLst>
              <a:ext uri="{FF2B5EF4-FFF2-40B4-BE49-F238E27FC236}">
                <a16:creationId xmlns:a16="http://schemas.microsoft.com/office/drawing/2014/main" id="{8C6CEA82-D2BB-9898-582A-DE132DB1D8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7" y="2378113"/>
            <a:ext cx="2263044" cy="1488444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5AA7BFA-94E9-6BFF-8F11-1C27F14AF19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028" t="1895" r="17080"/>
          <a:stretch/>
        </p:blipFill>
        <p:spPr>
          <a:xfrm>
            <a:off x="5137534" y="2268635"/>
            <a:ext cx="2057265" cy="319872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E7F5C626-D278-24EC-44D4-6443E4E87817}"/>
              </a:ext>
            </a:extLst>
          </p:cNvPr>
          <p:cNvSpPr txBox="1"/>
          <p:nvPr/>
        </p:nvSpPr>
        <p:spPr>
          <a:xfrm>
            <a:off x="437559" y="2380727"/>
            <a:ext cx="19287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120MBq Auger </a:t>
            </a:r>
            <a:r>
              <a:rPr lang="en-US" sz="1100" baseline="30000" dirty="0">
                <a:solidFill>
                  <a:schemeClr val="bg1"/>
                </a:solidFill>
              </a:rPr>
              <a:t>165</a:t>
            </a:r>
            <a:r>
              <a:rPr lang="en-US" sz="1100" dirty="0">
                <a:solidFill>
                  <a:schemeClr val="bg1"/>
                </a:solidFill>
              </a:rPr>
              <a:t>Tm &gt;99%</a:t>
            </a:r>
          </a:p>
          <a:p>
            <a:r>
              <a:rPr lang="en-US" sz="1100" dirty="0">
                <a:solidFill>
                  <a:schemeClr val="bg1"/>
                </a:solidFill>
              </a:rPr>
              <a:t>Produced/delivered in 24hr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19E0DAF2-29BB-4E83-DFF2-1F94E07798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48273" y="719086"/>
            <a:ext cx="1640446" cy="109363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04CC8741-BCDD-2EDD-54DA-3BFCC11643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08203" y="693654"/>
            <a:ext cx="1686926" cy="1124617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951A2F2D-9202-CB69-00A9-FAC296EB538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66166" y="591301"/>
            <a:ext cx="1817765" cy="136473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71EDD5B3-3BB3-7C75-1498-4ED229847567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7" t="10533" r="14828"/>
          <a:stretch/>
        </p:blipFill>
        <p:spPr>
          <a:xfrm>
            <a:off x="7299940" y="1314325"/>
            <a:ext cx="1056080" cy="98539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8" name="Content Placeholder 9">
            <a:extLst>
              <a:ext uri="{FF2B5EF4-FFF2-40B4-BE49-F238E27FC236}">
                <a16:creationId xmlns:a16="http://schemas.microsoft.com/office/drawing/2014/main" id="{E6DDB811-0E10-1334-F0C4-F10FAB9D60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944" y="3458628"/>
            <a:ext cx="1556185" cy="893419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44720242-3F11-D41B-811E-FBC8837EDE22}"/>
              </a:ext>
            </a:extLst>
          </p:cNvPr>
          <p:cNvSpPr txBox="1"/>
          <p:nvPr/>
        </p:nvSpPr>
        <p:spPr>
          <a:xfrm>
            <a:off x="4000618" y="3961286"/>
            <a:ext cx="347082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Isotope </a:t>
            </a:r>
            <a:r>
              <a:rPr lang="en-US" sz="1350" dirty="0"/>
              <a:t>separation for </a:t>
            </a:r>
            <a:r>
              <a:rPr lang="en-US" sz="1350"/>
              <a:t>experiment MED011</a:t>
            </a:r>
          </a:p>
          <a:p>
            <a:r>
              <a:rPr lang="en-US" sz="1350" dirty="0"/>
              <a:t>from external 168/169Er source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A49A35-FAE2-4682-0EA8-8968ED568466}"/>
              </a:ext>
            </a:extLst>
          </p:cNvPr>
          <p:cNvSpPr txBox="1"/>
          <p:nvPr/>
        </p:nvSpPr>
        <p:spPr>
          <a:xfrm>
            <a:off x="6008420" y="4317854"/>
            <a:ext cx="3135580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0055A0"/>
                </a:solidFill>
              </a:rPr>
              <a:t>From CERN- MEDICIS to the lab/Hospital</a:t>
            </a:r>
          </a:p>
          <a:p>
            <a:r>
              <a:rPr lang="en-US" sz="1350" b="1" dirty="0">
                <a:solidFill>
                  <a:srgbClr val="0055A0"/>
                </a:solidFill>
              </a:rPr>
              <a:t>(Countries: BE, CH, FR, PK, PT, LV, UK)</a:t>
            </a:r>
          </a:p>
        </p:txBody>
      </p:sp>
    </p:spTree>
    <p:extLst>
      <p:ext uri="{BB962C8B-B14F-4D97-AF65-F5344CB8AC3E}">
        <p14:creationId xmlns:p14="http://schemas.microsoft.com/office/powerpoint/2010/main" val="23276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EF811-0EF1-69DD-331B-767C1B6FB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chemeClr val="accent1"/>
                </a:solidFill>
              </a:rPr>
              <a:t>Medical “applications” at CERN : from a 1</a:t>
            </a:r>
            <a:r>
              <a:rPr lang="en-CH" baseline="30000" dirty="0">
                <a:solidFill>
                  <a:schemeClr val="accent1"/>
                </a:solidFill>
              </a:rPr>
              <a:t>st</a:t>
            </a:r>
            <a:r>
              <a:rPr lang="en-CH" dirty="0">
                <a:solidFill>
                  <a:schemeClr val="accent1"/>
                </a:solidFill>
              </a:rPr>
              <a:t> PET-CT at Geneva Hospital/CERN to (the history of) isotope mass separation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9B180-EBD3-F5B1-2513-B59A4D3F3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12405D-EC34-1FE1-F182-5E6E71F91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7" y="1348211"/>
            <a:ext cx="5117863" cy="3411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2FBD48-F883-D9FA-4B20-E281DB0B3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437" y="1727473"/>
            <a:ext cx="2209818" cy="17243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6B5916-B544-BB69-D854-D79538A455FB}"/>
              </a:ext>
            </a:extLst>
          </p:cNvPr>
          <p:cNvSpPr txBox="1"/>
          <p:nvPr/>
        </p:nvSpPr>
        <p:spPr>
          <a:xfrm>
            <a:off x="5899474" y="3451860"/>
            <a:ext cx="3155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Visit of Dave Townsend at CERN</a:t>
            </a:r>
          </a:p>
          <a:p>
            <a:pPr algn="ctr"/>
            <a:r>
              <a:rPr lang="en-GB" dirty="0"/>
              <a:t>A</a:t>
            </a:r>
            <a:r>
              <a:rPr lang="en-CH" dirty="0"/>
              <a:t> couple of months ago</a:t>
            </a:r>
          </a:p>
        </p:txBody>
      </p:sp>
    </p:spTree>
    <p:extLst>
      <p:ext uri="{BB962C8B-B14F-4D97-AF65-F5344CB8AC3E}">
        <p14:creationId xmlns:p14="http://schemas.microsoft.com/office/powerpoint/2010/main" val="23956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43A6C-005B-5923-8800-79F0EA6E9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A801E-5C34-5F9A-70E3-B74D1FB48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5ED79FF-5D77-07AE-7BED-55B4C67510CE}"/>
              </a:ext>
            </a:extLst>
          </p:cNvPr>
          <p:cNvSpPr txBox="1">
            <a:spLocks/>
          </p:cNvSpPr>
          <p:nvPr/>
        </p:nvSpPr>
        <p:spPr>
          <a:xfrm>
            <a:off x="264525" y="712040"/>
            <a:ext cx="8710395" cy="982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95355"/>
              </a:buClr>
              <a:buFont typeface="Wingdings" pitchFamily="2" charset="2"/>
              <a:buChar char="§"/>
              <a:defRPr sz="18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baseline="30000"/>
              <a:t>224</a:t>
            </a:r>
            <a:r>
              <a:rPr lang="fr-FR"/>
              <a:t>Radium is pear shaped. </a:t>
            </a:r>
          </a:p>
          <a:p>
            <a:pPr marL="0" indent="0">
              <a:buFont typeface="Wingdings" pitchFamily="2" charset="2"/>
              <a:buNone/>
            </a:pPr>
            <a:r>
              <a:rPr lang="fr-FR"/>
              <a:t>Highlighted by Physics World as one of the 10 breakthroughs in 2013</a:t>
            </a:r>
          </a:p>
          <a:p>
            <a:pPr marL="0" indent="0">
              <a:buFont typeface="Wingdings" pitchFamily="2" charset="2"/>
              <a:buNone/>
            </a:pPr>
            <a:endParaRPr lang="fr-FR"/>
          </a:p>
          <a:p>
            <a:pPr marL="0" indent="0">
              <a:buFont typeface="Wingdings" pitchFamily="2" charset="2"/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264AEAA-CDE9-7AA7-2B7A-C226FBF0352D}"/>
              </a:ext>
            </a:extLst>
          </p:cNvPr>
          <p:cNvSpPr txBox="1">
            <a:spLocks/>
          </p:cNvSpPr>
          <p:nvPr/>
        </p:nvSpPr>
        <p:spPr>
          <a:xfrm>
            <a:off x="169080" y="55619"/>
            <a:ext cx="898762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000" b="1" dirty="0" err="1">
                <a:solidFill>
                  <a:srgbClr val="0055A0"/>
                </a:solidFill>
                <a:latin typeface="+mn-lt"/>
              </a:rPr>
              <a:t>From</a:t>
            </a:r>
            <a:r>
              <a:rPr lang="fr-FR" sz="2000" b="1" dirty="0">
                <a:solidFill>
                  <a:srgbClr val="0055A0"/>
                </a:solidFill>
                <a:latin typeface="+mn-lt"/>
              </a:rPr>
              <a:t> ISOLDE in </a:t>
            </a:r>
            <a:r>
              <a:rPr lang="fr-FR" sz="2000" b="1" dirty="0" err="1">
                <a:solidFill>
                  <a:srgbClr val="0055A0"/>
                </a:solidFill>
                <a:latin typeface="+mn-lt"/>
              </a:rPr>
              <a:t>fundamental</a:t>
            </a:r>
            <a:r>
              <a:rPr lang="fr-FR" sz="2000" b="1" dirty="0">
                <a:solidFill>
                  <a:srgbClr val="0055A0"/>
                </a:solidFill>
                <a:latin typeface="+mn-lt"/>
              </a:rPr>
              <a:t> </a:t>
            </a:r>
            <a:r>
              <a:rPr lang="fr-FR" sz="2000" b="1" dirty="0" err="1">
                <a:solidFill>
                  <a:srgbClr val="0055A0"/>
                </a:solidFill>
                <a:latin typeface="+mn-lt"/>
              </a:rPr>
              <a:t>physics</a:t>
            </a:r>
            <a:r>
              <a:rPr lang="fr-FR" sz="2000" b="1" dirty="0">
                <a:solidFill>
                  <a:srgbClr val="0055A0"/>
                </a:solidFill>
                <a:latin typeface="+mn-lt"/>
              </a:rPr>
              <a:t> to MEDICIS</a:t>
            </a:r>
            <a:endParaRPr lang="en-US" sz="2000" b="1" dirty="0">
              <a:solidFill>
                <a:srgbClr val="0055A0"/>
              </a:solidFill>
              <a:latin typeface="+mn-lt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12FDBF4-EDA6-8690-338E-C6EBC9577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088" y="125543"/>
            <a:ext cx="1117600" cy="14743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1756C0D-221B-8077-3CA9-758364D927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5909" y="1528386"/>
            <a:ext cx="4042706" cy="2426236"/>
            <a:chOff x="385" y="1298"/>
            <a:chExt cx="1927" cy="1187"/>
          </a:xfrm>
        </p:grpSpPr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92EBAB3E-34FF-447B-9E27-64D41134941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79D00D1-76DC-6661-016A-E2D71E1484C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4487DB4-48B7-1ABB-F54F-1A05A3606D5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E82F904-F66B-A391-A1DD-634D7D0CBF2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E95D3456-DE1C-FA15-1AA9-239F98AAAB7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8A1EC4E-78B5-627A-0C25-8B00BBAD15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FFE3334C-F4A5-FBFD-E983-133DC9486D9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4DD69AFC-0569-F688-63B3-AE01C0F626A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6EAFA3B4-0AC2-7762-A0BA-1E74371DD00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3978B81-7C89-4660-3A3B-3BF623F153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97E4CEB-7E34-4EC2-9B5D-076898A085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60DB2B2-A13A-7E87-7041-80F1C2058E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52" y="1540"/>
              <a:ext cx="232" cy="166"/>
            </a:xfrm>
            <a:custGeom>
              <a:avLst/>
              <a:gdLst>
                <a:gd name="T0" fmla="*/ 21 w 1160"/>
                <a:gd name="T1" fmla="*/ 0 h 831"/>
                <a:gd name="T2" fmla="*/ 0 w 1160"/>
                <a:gd name="T3" fmla="*/ 77 h 831"/>
                <a:gd name="T4" fmla="*/ 42 w 1160"/>
                <a:gd name="T5" fmla="*/ 62 h 831"/>
                <a:gd name="T6" fmla="*/ 167 w 1160"/>
                <a:gd name="T7" fmla="*/ 166 h 831"/>
                <a:gd name="T8" fmla="*/ 232 w 1160"/>
                <a:gd name="T9" fmla="*/ 147 h 831"/>
                <a:gd name="T10" fmla="*/ 103 w 1160"/>
                <a:gd name="T11" fmla="*/ 43 h 831"/>
                <a:gd name="T12" fmla="*/ 135 w 1160"/>
                <a:gd name="T13" fmla="*/ 31 h 831"/>
                <a:gd name="T14" fmla="*/ 21 w 1160"/>
                <a:gd name="T15" fmla="*/ 0 h 8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831">
                  <a:moveTo>
                    <a:pt x="105" y="0"/>
                  </a:moveTo>
                  <a:lnTo>
                    <a:pt x="0" y="387"/>
                  </a:lnTo>
                  <a:lnTo>
                    <a:pt x="210" y="311"/>
                  </a:lnTo>
                  <a:lnTo>
                    <a:pt x="833" y="831"/>
                  </a:lnTo>
                  <a:lnTo>
                    <a:pt x="1160" y="738"/>
                  </a:lnTo>
                  <a:lnTo>
                    <a:pt x="513" y="214"/>
                  </a:lnTo>
                  <a:lnTo>
                    <a:pt x="674" y="156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4F9A4332-10B0-6D88-F5DB-4ED348A9A7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52" y="1540"/>
              <a:ext cx="232" cy="166"/>
            </a:xfrm>
            <a:custGeom>
              <a:avLst/>
              <a:gdLst>
                <a:gd name="T0" fmla="*/ 21 w 1160"/>
                <a:gd name="T1" fmla="*/ 0 h 831"/>
                <a:gd name="T2" fmla="*/ 0 w 1160"/>
                <a:gd name="T3" fmla="*/ 77 h 831"/>
                <a:gd name="T4" fmla="*/ 42 w 1160"/>
                <a:gd name="T5" fmla="*/ 62 h 831"/>
                <a:gd name="T6" fmla="*/ 167 w 1160"/>
                <a:gd name="T7" fmla="*/ 166 h 831"/>
                <a:gd name="T8" fmla="*/ 232 w 1160"/>
                <a:gd name="T9" fmla="*/ 147 h 831"/>
                <a:gd name="T10" fmla="*/ 103 w 1160"/>
                <a:gd name="T11" fmla="*/ 43 h 831"/>
                <a:gd name="T12" fmla="*/ 135 w 1160"/>
                <a:gd name="T13" fmla="*/ 31 h 831"/>
                <a:gd name="T14" fmla="*/ 21 w 1160"/>
                <a:gd name="T15" fmla="*/ 0 h 8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831">
                  <a:moveTo>
                    <a:pt x="105" y="0"/>
                  </a:moveTo>
                  <a:lnTo>
                    <a:pt x="0" y="387"/>
                  </a:lnTo>
                  <a:lnTo>
                    <a:pt x="210" y="311"/>
                  </a:lnTo>
                  <a:lnTo>
                    <a:pt x="833" y="831"/>
                  </a:lnTo>
                  <a:lnTo>
                    <a:pt x="1160" y="738"/>
                  </a:lnTo>
                  <a:lnTo>
                    <a:pt x="513" y="214"/>
                  </a:lnTo>
                  <a:lnTo>
                    <a:pt x="674" y="156"/>
                  </a:lnTo>
                  <a:lnTo>
                    <a:pt x="10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D18F29C8-EE55-1F4E-0A78-E539BB2459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6E3A7E8-6A6F-6B78-3161-7D6A11E91F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9F49276-D216-8D23-2755-481F27346C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1DFA09B-A924-75ED-1391-9916B767D5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AE633884-307E-C6A6-6FB1-78FB7C5EF3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A4B764DA-1BE3-F1A9-B9B7-6400D8521C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82497F0-FE42-73BB-ECBB-378A09E800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4D1374FC-EB55-FBFA-CB0E-449E881B4A9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5C57EA85-C8DD-3240-064F-44D9D99347D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80FB0ED-0A20-48F2-5C97-AC37A70953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09ABE2-201D-7BCC-667D-A738E793943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DC5ADC6D-8090-0C47-AD1B-7B4E35577F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8CC8A6F-CFB7-4AB1-56BC-291881A052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84468AA8-6824-6B12-495C-C7BC8E0CE9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Line 35">
              <a:extLst>
                <a:ext uri="{FF2B5EF4-FFF2-40B4-BE49-F238E27FC236}">
                  <a16:creationId xmlns:a16="http://schemas.microsoft.com/office/drawing/2014/main" id="{7E69EBEB-FECA-3DB5-268F-535908D5458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7" name="Line 36">
              <a:extLst>
                <a:ext uri="{FF2B5EF4-FFF2-40B4-BE49-F238E27FC236}">
                  <a16:creationId xmlns:a16="http://schemas.microsoft.com/office/drawing/2014/main" id="{C17A16DF-948E-0A98-F9E5-AFABE6F6DA5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Line 37">
              <a:extLst>
                <a:ext uri="{FF2B5EF4-FFF2-40B4-BE49-F238E27FC236}">
                  <a16:creationId xmlns:a16="http://schemas.microsoft.com/office/drawing/2014/main" id="{6478EF75-E40F-57D0-8136-FD24DD1FFDF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4DEBE0EE-F4F2-D9B2-B7F7-1525CA8782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39">
              <a:extLst>
                <a:ext uri="{FF2B5EF4-FFF2-40B4-BE49-F238E27FC236}">
                  <a16:creationId xmlns:a16="http://schemas.microsoft.com/office/drawing/2014/main" id="{AB08117D-D86F-9947-8F48-D33783687E1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E793F869-60F2-1CFF-798C-0C84C7B881F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42635B46-3CD5-1A7A-44CB-5CDE70B823D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E80C240D-828C-1BAF-9E35-A94FF9DC81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43">
              <a:extLst>
                <a:ext uri="{FF2B5EF4-FFF2-40B4-BE49-F238E27FC236}">
                  <a16:creationId xmlns:a16="http://schemas.microsoft.com/office/drawing/2014/main" id="{E544EA4B-271A-7A1B-3462-03D259A0B10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1D526215-7386-7EA7-298D-BE749C09CE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78404DF3-4AEF-705C-BE25-603250C353A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69C2EC62-89CB-0049-4105-0E9D84E412B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DBA4C1C-AD9B-AE91-101A-9A0E41DD1A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2B9D368A-244E-30DC-871E-FD594AD577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BCDF339-DFF1-C470-5B3D-7A6A609ED6A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0303C2A5-FE21-0D45-D164-556F899BB07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6E7F1364-50A1-895A-AF42-437DD3BC3E9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10A035F-A62C-AC95-2CDD-56F6D39DA99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916" y="1750"/>
              <a:ext cx="34" cy="50"/>
            </a:xfrm>
            <a:custGeom>
              <a:avLst/>
              <a:gdLst>
                <a:gd name="T0" fmla="*/ 9 w 169"/>
                <a:gd name="T1" fmla="*/ 1 h 250"/>
                <a:gd name="T2" fmla="*/ 10 w 169"/>
                <a:gd name="T3" fmla="*/ 5 h 250"/>
                <a:gd name="T4" fmla="*/ 12 w 169"/>
                <a:gd name="T5" fmla="*/ 3 h 250"/>
                <a:gd name="T6" fmla="*/ 15 w 169"/>
                <a:gd name="T7" fmla="*/ 1 h 250"/>
                <a:gd name="T8" fmla="*/ 18 w 169"/>
                <a:gd name="T9" fmla="*/ 0 h 250"/>
                <a:gd name="T10" fmla="*/ 21 w 169"/>
                <a:gd name="T11" fmla="*/ 0 h 250"/>
                <a:gd name="T12" fmla="*/ 24 w 169"/>
                <a:gd name="T13" fmla="*/ 1 h 250"/>
                <a:gd name="T14" fmla="*/ 27 w 169"/>
                <a:gd name="T15" fmla="*/ 2 h 250"/>
                <a:gd name="T16" fmla="*/ 29 w 169"/>
                <a:gd name="T17" fmla="*/ 4 h 250"/>
                <a:gd name="T18" fmla="*/ 31 w 169"/>
                <a:gd name="T19" fmla="*/ 6 h 250"/>
                <a:gd name="T20" fmla="*/ 32 w 169"/>
                <a:gd name="T21" fmla="*/ 9 h 250"/>
                <a:gd name="T22" fmla="*/ 33 w 169"/>
                <a:gd name="T23" fmla="*/ 13 h 250"/>
                <a:gd name="T24" fmla="*/ 34 w 169"/>
                <a:gd name="T25" fmla="*/ 16 h 250"/>
                <a:gd name="T26" fmla="*/ 34 w 169"/>
                <a:gd name="T27" fmla="*/ 21 h 250"/>
                <a:gd name="T28" fmla="*/ 33 w 169"/>
                <a:gd name="T29" fmla="*/ 25 h 250"/>
                <a:gd name="T30" fmla="*/ 32 w 169"/>
                <a:gd name="T31" fmla="*/ 28 h 250"/>
                <a:gd name="T32" fmla="*/ 31 w 169"/>
                <a:gd name="T33" fmla="*/ 31 h 250"/>
                <a:gd name="T34" fmla="*/ 28 w 169"/>
                <a:gd name="T35" fmla="*/ 34 h 250"/>
                <a:gd name="T36" fmla="*/ 26 w 169"/>
                <a:gd name="T37" fmla="*/ 35 h 250"/>
                <a:gd name="T38" fmla="*/ 23 w 169"/>
                <a:gd name="T39" fmla="*/ 37 h 250"/>
                <a:gd name="T40" fmla="*/ 21 w 169"/>
                <a:gd name="T41" fmla="*/ 37 h 250"/>
                <a:gd name="T42" fmla="*/ 18 w 169"/>
                <a:gd name="T43" fmla="*/ 37 h 250"/>
                <a:gd name="T44" fmla="*/ 15 w 169"/>
                <a:gd name="T45" fmla="*/ 37 h 250"/>
                <a:gd name="T46" fmla="*/ 13 w 169"/>
                <a:gd name="T47" fmla="*/ 36 h 250"/>
                <a:gd name="T48" fmla="*/ 10 w 169"/>
                <a:gd name="T49" fmla="*/ 34 h 250"/>
                <a:gd name="T50" fmla="*/ 9 w 169"/>
                <a:gd name="T51" fmla="*/ 50 h 250"/>
                <a:gd name="T52" fmla="*/ 0 w 169"/>
                <a:gd name="T53" fmla="*/ 1 h 250"/>
                <a:gd name="T54" fmla="*/ 9 w 169"/>
                <a:gd name="T55" fmla="*/ 20 h 250"/>
                <a:gd name="T56" fmla="*/ 9 w 169"/>
                <a:gd name="T57" fmla="*/ 22 h 250"/>
                <a:gd name="T58" fmla="*/ 10 w 169"/>
                <a:gd name="T59" fmla="*/ 24 h 250"/>
                <a:gd name="T60" fmla="*/ 11 w 169"/>
                <a:gd name="T61" fmla="*/ 26 h 250"/>
                <a:gd name="T62" fmla="*/ 13 w 169"/>
                <a:gd name="T63" fmla="*/ 28 h 250"/>
                <a:gd name="T64" fmla="*/ 15 w 169"/>
                <a:gd name="T65" fmla="*/ 30 h 250"/>
                <a:gd name="T66" fmla="*/ 19 w 169"/>
                <a:gd name="T67" fmla="*/ 30 h 250"/>
                <a:gd name="T68" fmla="*/ 21 w 169"/>
                <a:gd name="T69" fmla="*/ 29 h 250"/>
                <a:gd name="T70" fmla="*/ 23 w 169"/>
                <a:gd name="T71" fmla="*/ 27 h 250"/>
                <a:gd name="T72" fmla="*/ 24 w 169"/>
                <a:gd name="T73" fmla="*/ 25 h 250"/>
                <a:gd name="T74" fmla="*/ 25 w 169"/>
                <a:gd name="T75" fmla="*/ 23 h 250"/>
                <a:gd name="T76" fmla="*/ 25 w 169"/>
                <a:gd name="T77" fmla="*/ 20 h 250"/>
                <a:gd name="T78" fmla="*/ 25 w 169"/>
                <a:gd name="T79" fmla="*/ 17 h 250"/>
                <a:gd name="T80" fmla="*/ 25 w 169"/>
                <a:gd name="T81" fmla="*/ 15 h 250"/>
                <a:gd name="T82" fmla="*/ 24 w 169"/>
                <a:gd name="T83" fmla="*/ 13 h 250"/>
                <a:gd name="T84" fmla="*/ 23 w 169"/>
                <a:gd name="T85" fmla="*/ 11 h 250"/>
                <a:gd name="T86" fmla="*/ 21 w 169"/>
                <a:gd name="T87" fmla="*/ 9 h 250"/>
                <a:gd name="T88" fmla="*/ 19 w 169"/>
                <a:gd name="T89" fmla="*/ 7 h 250"/>
                <a:gd name="T90" fmla="*/ 15 w 169"/>
                <a:gd name="T91" fmla="*/ 7 h 250"/>
                <a:gd name="T92" fmla="*/ 13 w 169"/>
                <a:gd name="T93" fmla="*/ 9 h 250"/>
                <a:gd name="T94" fmla="*/ 11 w 169"/>
                <a:gd name="T95" fmla="*/ 11 h 250"/>
                <a:gd name="T96" fmla="*/ 10 w 169"/>
                <a:gd name="T97" fmla="*/ 13 h 250"/>
                <a:gd name="T98" fmla="*/ 9 w 169"/>
                <a:gd name="T99" fmla="*/ 15 h 250"/>
                <a:gd name="T100" fmla="*/ 9 w 169"/>
                <a:gd name="T101" fmla="*/ 17 h 25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9" h="250">
                  <a:moveTo>
                    <a:pt x="0" y="5"/>
                  </a:moveTo>
                  <a:lnTo>
                    <a:pt x="46" y="5"/>
                  </a:lnTo>
                  <a:lnTo>
                    <a:pt x="46" y="31"/>
                  </a:lnTo>
                  <a:lnTo>
                    <a:pt x="50" y="25"/>
                  </a:lnTo>
                  <a:lnTo>
                    <a:pt x="55" y="19"/>
                  </a:lnTo>
                  <a:lnTo>
                    <a:pt x="61" y="14"/>
                  </a:lnTo>
                  <a:lnTo>
                    <a:pt x="67" y="9"/>
                  </a:lnTo>
                  <a:lnTo>
                    <a:pt x="74" y="6"/>
                  </a:lnTo>
                  <a:lnTo>
                    <a:pt x="82" y="2"/>
                  </a:lnTo>
                  <a:lnTo>
                    <a:pt x="89" y="1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1"/>
                  </a:lnTo>
                  <a:lnTo>
                    <a:pt x="118" y="3"/>
                  </a:lnTo>
                  <a:lnTo>
                    <a:pt x="126" y="6"/>
                  </a:lnTo>
                  <a:lnTo>
                    <a:pt x="132" y="9"/>
                  </a:lnTo>
                  <a:lnTo>
                    <a:pt x="138" y="13"/>
                  </a:lnTo>
                  <a:lnTo>
                    <a:pt x="144" y="18"/>
                  </a:lnTo>
                  <a:lnTo>
                    <a:pt x="148" y="24"/>
                  </a:lnTo>
                  <a:lnTo>
                    <a:pt x="153" y="30"/>
                  </a:lnTo>
                  <a:lnTo>
                    <a:pt x="157" y="37"/>
                  </a:lnTo>
                  <a:lnTo>
                    <a:pt x="160" y="46"/>
                  </a:lnTo>
                  <a:lnTo>
                    <a:pt x="164" y="54"/>
                  </a:lnTo>
                  <a:lnTo>
                    <a:pt x="166" y="63"/>
                  </a:lnTo>
                  <a:lnTo>
                    <a:pt x="168" y="73"/>
                  </a:lnTo>
                  <a:lnTo>
                    <a:pt x="169" y="82"/>
                  </a:lnTo>
                  <a:lnTo>
                    <a:pt x="169" y="93"/>
                  </a:lnTo>
                  <a:lnTo>
                    <a:pt x="169" y="104"/>
                  </a:lnTo>
                  <a:lnTo>
                    <a:pt x="168" y="114"/>
                  </a:lnTo>
                  <a:lnTo>
                    <a:pt x="165" y="124"/>
                  </a:lnTo>
                  <a:lnTo>
                    <a:pt x="164" y="133"/>
                  </a:lnTo>
                  <a:lnTo>
                    <a:pt x="160" y="142"/>
                  </a:lnTo>
                  <a:lnTo>
                    <a:pt x="157" y="149"/>
                  </a:lnTo>
                  <a:lnTo>
                    <a:pt x="152" y="156"/>
                  </a:lnTo>
                  <a:lnTo>
                    <a:pt x="147" y="162"/>
                  </a:lnTo>
                  <a:lnTo>
                    <a:pt x="141" y="168"/>
                  </a:lnTo>
                  <a:lnTo>
                    <a:pt x="135" y="173"/>
                  </a:lnTo>
                  <a:lnTo>
                    <a:pt x="129" y="177"/>
                  </a:lnTo>
                  <a:lnTo>
                    <a:pt x="123" y="181"/>
                  </a:lnTo>
                  <a:lnTo>
                    <a:pt x="116" y="183"/>
                  </a:lnTo>
                  <a:lnTo>
                    <a:pt x="110" y="185"/>
                  </a:lnTo>
                  <a:lnTo>
                    <a:pt x="103" y="187"/>
                  </a:lnTo>
                  <a:lnTo>
                    <a:pt x="96" y="187"/>
                  </a:lnTo>
                  <a:lnTo>
                    <a:pt x="89" y="187"/>
                  </a:lnTo>
                  <a:lnTo>
                    <a:pt x="82" y="185"/>
                  </a:lnTo>
                  <a:lnTo>
                    <a:pt x="76" y="183"/>
                  </a:lnTo>
                  <a:lnTo>
                    <a:pt x="70" y="182"/>
                  </a:lnTo>
                  <a:lnTo>
                    <a:pt x="64" y="178"/>
                  </a:lnTo>
                  <a:lnTo>
                    <a:pt x="58" y="173"/>
                  </a:lnTo>
                  <a:lnTo>
                    <a:pt x="52" y="168"/>
                  </a:lnTo>
                  <a:lnTo>
                    <a:pt x="46" y="161"/>
                  </a:lnTo>
                  <a:lnTo>
                    <a:pt x="46" y="250"/>
                  </a:lnTo>
                  <a:lnTo>
                    <a:pt x="0" y="250"/>
                  </a:lnTo>
                  <a:lnTo>
                    <a:pt x="0" y="5"/>
                  </a:lnTo>
                  <a:close/>
                  <a:moveTo>
                    <a:pt x="46" y="91"/>
                  </a:moveTo>
                  <a:lnTo>
                    <a:pt x="46" y="98"/>
                  </a:lnTo>
                  <a:lnTo>
                    <a:pt x="47" y="104"/>
                  </a:lnTo>
                  <a:lnTo>
                    <a:pt x="47" y="111"/>
                  </a:lnTo>
                  <a:lnTo>
                    <a:pt x="49" y="116"/>
                  </a:lnTo>
                  <a:lnTo>
                    <a:pt x="51" y="122"/>
                  </a:lnTo>
                  <a:lnTo>
                    <a:pt x="52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0" y="147"/>
                  </a:lnTo>
                  <a:lnTo>
                    <a:pt x="77" y="149"/>
                  </a:lnTo>
                  <a:lnTo>
                    <a:pt x="86" y="150"/>
                  </a:lnTo>
                  <a:lnTo>
                    <a:pt x="93" y="149"/>
                  </a:lnTo>
                  <a:lnTo>
                    <a:pt x="100" y="147"/>
                  </a:lnTo>
                  <a:lnTo>
                    <a:pt x="106" y="143"/>
                  </a:lnTo>
                  <a:lnTo>
                    <a:pt x="112" y="137"/>
                  </a:lnTo>
                  <a:lnTo>
                    <a:pt x="115" y="133"/>
                  </a:lnTo>
                  <a:lnTo>
                    <a:pt x="117" y="130"/>
                  </a:lnTo>
                  <a:lnTo>
                    <a:pt x="118" y="125"/>
                  </a:lnTo>
                  <a:lnTo>
                    <a:pt x="121" y="119"/>
                  </a:lnTo>
                  <a:lnTo>
                    <a:pt x="122" y="114"/>
                  </a:lnTo>
                  <a:lnTo>
                    <a:pt x="122" y="107"/>
                  </a:lnTo>
                  <a:lnTo>
                    <a:pt x="123" y="100"/>
                  </a:lnTo>
                  <a:lnTo>
                    <a:pt x="123" y="93"/>
                  </a:lnTo>
                  <a:lnTo>
                    <a:pt x="123" y="86"/>
                  </a:lnTo>
                  <a:lnTo>
                    <a:pt x="122" y="80"/>
                  </a:lnTo>
                  <a:lnTo>
                    <a:pt x="122" y="74"/>
                  </a:lnTo>
                  <a:lnTo>
                    <a:pt x="121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5" y="54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7"/>
                  </a:lnTo>
                  <a:lnTo>
                    <a:pt x="85" y="36"/>
                  </a:lnTo>
                  <a:lnTo>
                    <a:pt x="76" y="37"/>
                  </a:lnTo>
                  <a:lnTo>
                    <a:pt x="69" y="40"/>
                  </a:lnTo>
                  <a:lnTo>
                    <a:pt x="63" y="43"/>
                  </a:lnTo>
                  <a:lnTo>
                    <a:pt x="57" y="50"/>
                  </a:lnTo>
                  <a:lnTo>
                    <a:pt x="55" y="53"/>
                  </a:lnTo>
                  <a:lnTo>
                    <a:pt x="52" y="58"/>
                  </a:lnTo>
                  <a:lnTo>
                    <a:pt x="51" y="63"/>
                  </a:lnTo>
                  <a:lnTo>
                    <a:pt x="49" y="68"/>
                  </a:lnTo>
                  <a:lnTo>
                    <a:pt x="47" y="73"/>
                  </a:lnTo>
                  <a:lnTo>
                    <a:pt x="47" y="79"/>
                  </a:lnTo>
                  <a:lnTo>
                    <a:pt x="46" y="85"/>
                  </a:lnTo>
                  <a:lnTo>
                    <a:pt x="46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00F87584-1932-37BE-5E51-BFDD1DC62A9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57" y="1750"/>
              <a:ext cx="23" cy="36"/>
            </a:xfrm>
            <a:custGeom>
              <a:avLst/>
              <a:gdLst>
                <a:gd name="T0" fmla="*/ 10 w 111"/>
                <a:gd name="T1" fmla="*/ 36 h 182"/>
                <a:gd name="T2" fmla="*/ 0 w 111"/>
                <a:gd name="T3" fmla="*/ 36 h 182"/>
                <a:gd name="T4" fmla="*/ 0 w 111"/>
                <a:gd name="T5" fmla="*/ 1 h 182"/>
                <a:gd name="T6" fmla="*/ 10 w 111"/>
                <a:gd name="T7" fmla="*/ 1 h 182"/>
                <a:gd name="T8" fmla="*/ 10 w 111"/>
                <a:gd name="T9" fmla="*/ 6 h 182"/>
                <a:gd name="T10" fmla="*/ 10 w 111"/>
                <a:gd name="T11" fmla="*/ 4 h 182"/>
                <a:gd name="T12" fmla="*/ 11 w 111"/>
                <a:gd name="T13" fmla="*/ 3 h 182"/>
                <a:gd name="T14" fmla="*/ 12 w 111"/>
                <a:gd name="T15" fmla="*/ 2 h 182"/>
                <a:gd name="T16" fmla="*/ 13 w 111"/>
                <a:gd name="T17" fmla="*/ 1 h 182"/>
                <a:gd name="T18" fmla="*/ 14 w 111"/>
                <a:gd name="T19" fmla="*/ 1 h 182"/>
                <a:gd name="T20" fmla="*/ 15 w 111"/>
                <a:gd name="T21" fmla="*/ 0 h 182"/>
                <a:gd name="T22" fmla="*/ 16 w 111"/>
                <a:gd name="T23" fmla="*/ 0 h 182"/>
                <a:gd name="T24" fmla="*/ 17 w 111"/>
                <a:gd name="T25" fmla="*/ 0 h 182"/>
                <a:gd name="T26" fmla="*/ 18 w 111"/>
                <a:gd name="T27" fmla="*/ 0 h 182"/>
                <a:gd name="T28" fmla="*/ 20 w 111"/>
                <a:gd name="T29" fmla="*/ 0 h 182"/>
                <a:gd name="T30" fmla="*/ 21 w 111"/>
                <a:gd name="T31" fmla="*/ 1 h 182"/>
                <a:gd name="T32" fmla="*/ 23 w 111"/>
                <a:gd name="T33" fmla="*/ 2 h 182"/>
                <a:gd name="T34" fmla="*/ 21 w 111"/>
                <a:gd name="T35" fmla="*/ 11 h 182"/>
                <a:gd name="T36" fmla="*/ 19 w 111"/>
                <a:gd name="T37" fmla="*/ 10 h 182"/>
                <a:gd name="T38" fmla="*/ 18 w 111"/>
                <a:gd name="T39" fmla="*/ 9 h 182"/>
                <a:gd name="T40" fmla="*/ 17 w 111"/>
                <a:gd name="T41" fmla="*/ 9 h 182"/>
                <a:gd name="T42" fmla="*/ 16 w 111"/>
                <a:gd name="T43" fmla="*/ 9 h 182"/>
                <a:gd name="T44" fmla="*/ 15 w 111"/>
                <a:gd name="T45" fmla="*/ 9 h 182"/>
                <a:gd name="T46" fmla="*/ 14 w 111"/>
                <a:gd name="T47" fmla="*/ 9 h 182"/>
                <a:gd name="T48" fmla="*/ 13 w 111"/>
                <a:gd name="T49" fmla="*/ 10 h 182"/>
                <a:gd name="T50" fmla="*/ 12 w 111"/>
                <a:gd name="T51" fmla="*/ 10 h 182"/>
                <a:gd name="T52" fmla="*/ 12 w 111"/>
                <a:gd name="T53" fmla="*/ 11 h 182"/>
                <a:gd name="T54" fmla="*/ 11 w 111"/>
                <a:gd name="T55" fmla="*/ 11 h 182"/>
                <a:gd name="T56" fmla="*/ 11 w 111"/>
                <a:gd name="T57" fmla="*/ 13 h 182"/>
                <a:gd name="T58" fmla="*/ 10 w 111"/>
                <a:gd name="T59" fmla="*/ 14 h 182"/>
                <a:gd name="T60" fmla="*/ 10 w 111"/>
                <a:gd name="T61" fmla="*/ 15 h 182"/>
                <a:gd name="T62" fmla="*/ 10 w 111"/>
                <a:gd name="T63" fmla="*/ 16 h 182"/>
                <a:gd name="T64" fmla="*/ 10 w 111"/>
                <a:gd name="T65" fmla="*/ 17 h 182"/>
                <a:gd name="T66" fmla="*/ 10 w 111"/>
                <a:gd name="T67" fmla="*/ 18 h 182"/>
                <a:gd name="T68" fmla="*/ 10 w 111"/>
                <a:gd name="T69" fmla="*/ 20 h 182"/>
                <a:gd name="T70" fmla="*/ 10 w 111"/>
                <a:gd name="T71" fmla="*/ 21 h 182"/>
                <a:gd name="T72" fmla="*/ 10 w 111"/>
                <a:gd name="T73" fmla="*/ 23 h 182"/>
                <a:gd name="T74" fmla="*/ 10 w 111"/>
                <a:gd name="T75" fmla="*/ 25 h 182"/>
                <a:gd name="T76" fmla="*/ 10 w 111"/>
                <a:gd name="T77" fmla="*/ 36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1" h="182">
                  <a:moveTo>
                    <a:pt x="46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0"/>
                  </a:lnTo>
                  <a:lnTo>
                    <a:pt x="50" y="22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4" y="6"/>
                  </a:lnTo>
                  <a:lnTo>
                    <a:pt x="67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3" y="6"/>
                  </a:lnTo>
                  <a:lnTo>
                    <a:pt x="111" y="9"/>
                  </a:lnTo>
                  <a:lnTo>
                    <a:pt x="100" y="54"/>
                  </a:lnTo>
                  <a:lnTo>
                    <a:pt x="94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9" y="47"/>
                  </a:lnTo>
                  <a:lnTo>
                    <a:pt x="64" y="50"/>
                  </a:lnTo>
                  <a:lnTo>
                    <a:pt x="60" y="51"/>
                  </a:lnTo>
                  <a:lnTo>
                    <a:pt x="57" y="54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6" y="99"/>
                  </a:lnTo>
                  <a:lnTo>
                    <a:pt x="46" y="108"/>
                  </a:lnTo>
                  <a:lnTo>
                    <a:pt x="46" y="117"/>
                  </a:lnTo>
                  <a:lnTo>
                    <a:pt x="46" y="128"/>
                  </a:lnTo>
                  <a:lnTo>
                    <a:pt x="4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A5C11D90-1106-9DEB-8DED-BFFDCEB2F43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981" y="1750"/>
              <a:ext cx="36" cy="37"/>
            </a:xfrm>
            <a:custGeom>
              <a:avLst/>
              <a:gdLst>
                <a:gd name="T0" fmla="*/ 0 w 180"/>
                <a:gd name="T1" fmla="*/ 17 h 187"/>
                <a:gd name="T2" fmla="*/ 0 w 180"/>
                <a:gd name="T3" fmla="*/ 15 h 187"/>
                <a:gd name="T4" fmla="*/ 1 w 180"/>
                <a:gd name="T5" fmla="*/ 12 h 187"/>
                <a:gd name="T6" fmla="*/ 2 w 180"/>
                <a:gd name="T7" fmla="*/ 10 h 187"/>
                <a:gd name="T8" fmla="*/ 3 w 180"/>
                <a:gd name="T9" fmla="*/ 7 h 187"/>
                <a:gd name="T10" fmla="*/ 6 w 180"/>
                <a:gd name="T11" fmla="*/ 4 h 187"/>
                <a:gd name="T12" fmla="*/ 10 w 180"/>
                <a:gd name="T13" fmla="*/ 2 h 187"/>
                <a:gd name="T14" fmla="*/ 12 w 180"/>
                <a:gd name="T15" fmla="*/ 1 h 187"/>
                <a:gd name="T16" fmla="*/ 14 w 180"/>
                <a:gd name="T17" fmla="*/ 0 h 187"/>
                <a:gd name="T18" fmla="*/ 17 w 180"/>
                <a:gd name="T19" fmla="*/ 0 h 187"/>
                <a:gd name="T20" fmla="*/ 20 w 180"/>
                <a:gd name="T21" fmla="*/ 0 h 187"/>
                <a:gd name="T22" fmla="*/ 23 w 180"/>
                <a:gd name="T23" fmla="*/ 1 h 187"/>
                <a:gd name="T24" fmla="*/ 27 w 180"/>
                <a:gd name="T25" fmla="*/ 2 h 187"/>
                <a:gd name="T26" fmla="*/ 30 w 180"/>
                <a:gd name="T27" fmla="*/ 4 h 187"/>
                <a:gd name="T28" fmla="*/ 32 w 180"/>
                <a:gd name="T29" fmla="*/ 7 h 187"/>
                <a:gd name="T30" fmla="*/ 34 w 180"/>
                <a:gd name="T31" fmla="*/ 9 h 187"/>
                <a:gd name="T32" fmla="*/ 35 w 180"/>
                <a:gd name="T33" fmla="*/ 13 h 187"/>
                <a:gd name="T34" fmla="*/ 36 w 180"/>
                <a:gd name="T35" fmla="*/ 16 h 187"/>
                <a:gd name="T36" fmla="*/ 36 w 180"/>
                <a:gd name="T37" fmla="*/ 20 h 187"/>
                <a:gd name="T38" fmla="*/ 35 w 180"/>
                <a:gd name="T39" fmla="*/ 24 h 187"/>
                <a:gd name="T40" fmla="*/ 34 w 180"/>
                <a:gd name="T41" fmla="*/ 27 h 187"/>
                <a:gd name="T42" fmla="*/ 32 w 180"/>
                <a:gd name="T43" fmla="*/ 30 h 187"/>
                <a:gd name="T44" fmla="*/ 30 w 180"/>
                <a:gd name="T45" fmla="*/ 33 h 187"/>
                <a:gd name="T46" fmla="*/ 27 w 180"/>
                <a:gd name="T47" fmla="*/ 35 h 187"/>
                <a:gd name="T48" fmla="*/ 24 w 180"/>
                <a:gd name="T49" fmla="*/ 36 h 187"/>
                <a:gd name="T50" fmla="*/ 20 w 180"/>
                <a:gd name="T51" fmla="*/ 37 h 187"/>
                <a:gd name="T52" fmla="*/ 17 w 180"/>
                <a:gd name="T53" fmla="*/ 37 h 187"/>
                <a:gd name="T54" fmla="*/ 14 w 180"/>
                <a:gd name="T55" fmla="*/ 37 h 187"/>
                <a:gd name="T56" fmla="*/ 12 w 180"/>
                <a:gd name="T57" fmla="*/ 36 h 187"/>
                <a:gd name="T58" fmla="*/ 10 w 180"/>
                <a:gd name="T59" fmla="*/ 35 h 187"/>
                <a:gd name="T60" fmla="*/ 7 w 180"/>
                <a:gd name="T61" fmla="*/ 34 h 187"/>
                <a:gd name="T62" fmla="*/ 3 w 180"/>
                <a:gd name="T63" fmla="*/ 30 h 187"/>
                <a:gd name="T64" fmla="*/ 2 w 180"/>
                <a:gd name="T65" fmla="*/ 27 h 187"/>
                <a:gd name="T66" fmla="*/ 1 w 180"/>
                <a:gd name="T67" fmla="*/ 25 h 187"/>
                <a:gd name="T68" fmla="*/ 0 w 180"/>
                <a:gd name="T69" fmla="*/ 22 h 187"/>
                <a:gd name="T70" fmla="*/ 0 w 180"/>
                <a:gd name="T71" fmla="*/ 19 h 187"/>
                <a:gd name="T72" fmla="*/ 9 w 180"/>
                <a:gd name="T73" fmla="*/ 18 h 187"/>
                <a:gd name="T74" fmla="*/ 9 w 180"/>
                <a:gd name="T75" fmla="*/ 21 h 187"/>
                <a:gd name="T76" fmla="*/ 10 w 180"/>
                <a:gd name="T77" fmla="*/ 23 h 187"/>
                <a:gd name="T78" fmla="*/ 11 w 180"/>
                <a:gd name="T79" fmla="*/ 25 h 187"/>
                <a:gd name="T80" fmla="*/ 12 w 180"/>
                <a:gd name="T81" fmla="*/ 27 h 187"/>
                <a:gd name="T82" fmla="*/ 14 w 180"/>
                <a:gd name="T83" fmla="*/ 29 h 187"/>
                <a:gd name="T84" fmla="*/ 18 w 180"/>
                <a:gd name="T85" fmla="*/ 30 h 187"/>
                <a:gd name="T86" fmla="*/ 21 w 180"/>
                <a:gd name="T87" fmla="*/ 29 h 187"/>
                <a:gd name="T88" fmla="*/ 24 w 180"/>
                <a:gd name="T89" fmla="*/ 27 h 187"/>
                <a:gd name="T90" fmla="*/ 25 w 180"/>
                <a:gd name="T91" fmla="*/ 25 h 187"/>
                <a:gd name="T92" fmla="*/ 26 w 180"/>
                <a:gd name="T93" fmla="*/ 23 h 187"/>
                <a:gd name="T94" fmla="*/ 26 w 180"/>
                <a:gd name="T95" fmla="*/ 21 h 187"/>
                <a:gd name="T96" fmla="*/ 26 w 180"/>
                <a:gd name="T97" fmla="*/ 18 h 187"/>
                <a:gd name="T98" fmla="*/ 26 w 180"/>
                <a:gd name="T99" fmla="*/ 16 h 187"/>
                <a:gd name="T100" fmla="*/ 26 w 180"/>
                <a:gd name="T101" fmla="*/ 14 h 187"/>
                <a:gd name="T102" fmla="*/ 25 w 180"/>
                <a:gd name="T103" fmla="*/ 12 h 187"/>
                <a:gd name="T104" fmla="*/ 24 w 180"/>
                <a:gd name="T105" fmla="*/ 10 h 187"/>
                <a:gd name="T106" fmla="*/ 21 w 180"/>
                <a:gd name="T107" fmla="*/ 8 h 187"/>
                <a:gd name="T108" fmla="*/ 18 w 180"/>
                <a:gd name="T109" fmla="*/ 7 h 187"/>
                <a:gd name="T110" fmla="*/ 14 w 180"/>
                <a:gd name="T111" fmla="*/ 8 h 187"/>
                <a:gd name="T112" fmla="*/ 12 w 180"/>
                <a:gd name="T113" fmla="*/ 10 h 187"/>
                <a:gd name="T114" fmla="*/ 11 w 180"/>
                <a:gd name="T115" fmla="*/ 12 h 187"/>
                <a:gd name="T116" fmla="*/ 10 w 180"/>
                <a:gd name="T117" fmla="*/ 14 h 187"/>
                <a:gd name="T118" fmla="*/ 9 w 180"/>
                <a:gd name="T119" fmla="*/ 16 h 187"/>
                <a:gd name="T120" fmla="*/ 9 w 180"/>
                <a:gd name="T121" fmla="*/ 18 h 1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7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5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1" y="46"/>
                  </a:lnTo>
                  <a:lnTo>
                    <a:pt x="17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7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3"/>
                  </a:lnTo>
                  <a:lnTo>
                    <a:pt x="165" y="40"/>
                  </a:lnTo>
                  <a:lnTo>
                    <a:pt x="169" y="48"/>
                  </a:lnTo>
                  <a:lnTo>
                    <a:pt x="173" y="56"/>
                  </a:lnTo>
                  <a:lnTo>
                    <a:pt x="177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3"/>
                  </a:lnTo>
                  <a:lnTo>
                    <a:pt x="177" y="121"/>
                  </a:lnTo>
                  <a:lnTo>
                    <a:pt x="174" y="130"/>
                  </a:lnTo>
                  <a:lnTo>
                    <a:pt x="171" y="138"/>
                  </a:lnTo>
                  <a:lnTo>
                    <a:pt x="166" y="147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100" y="187"/>
                  </a:lnTo>
                  <a:lnTo>
                    <a:pt x="90" y="187"/>
                  </a:lnTo>
                  <a:lnTo>
                    <a:pt x="84" y="187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1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4" y="170"/>
                  </a:lnTo>
                  <a:lnTo>
                    <a:pt x="25" y="162"/>
                  </a:lnTo>
                  <a:lnTo>
                    <a:pt x="17" y="154"/>
                  </a:lnTo>
                  <a:lnTo>
                    <a:pt x="11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5" y="126"/>
                  </a:lnTo>
                  <a:lnTo>
                    <a:pt x="2" y="120"/>
                  </a:lnTo>
                  <a:lnTo>
                    <a:pt x="1" y="113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6" y="93"/>
                  </a:moveTo>
                  <a:lnTo>
                    <a:pt x="46" y="99"/>
                  </a:lnTo>
                  <a:lnTo>
                    <a:pt x="47" y="107"/>
                  </a:lnTo>
                  <a:lnTo>
                    <a:pt x="48" y="113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8" y="136"/>
                  </a:lnTo>
                  <a:lnTo>
                    <a:pt x="64" y="142"/>
                  </a:lnTo>
                  <a:lnTo>
                    <a:pt x="72" y="147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6" y="147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9" y="117"/>
                  </a:lnTo>
                  <a:lnTo>
                    <a:pt x="130" y="113"/>
                  </a:lnTo>
                  <a:lnTo>
                    <a:pt x="131" y="107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9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3" y="56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6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4" y="45"/>
                  </a:lnTo>
                  <a:lnTo>
                    <a:pt x="58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6" y="87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A2FF40FB-F25F-62BA-5291-FDD69B08E8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20" y="1738"/>
              <a:ext cx="21" cy="49"/>
            </a:xfrm>
            <a:custGeom>
              <a:avLst/>
              <a:gdLst>
                <a:gd name="T0" fmla="*/ 20 w 104"/>
                <a:gd name="T1" fmla="*/ 12 h 243"/>
                <a:gd name="T2" fmla="*/ 20 w 104"/>
                <a:gd name="T3" fmla="*/ 20 h 243"/>
                <a:gd name="T4" fmla="*/ 14 w 104"/>
                <a:gd name="T5" fmla="*/ 20 h 243"/>
                <a:gd name="T6" fmla="*/ 14 w 104"/>
                <a:gd name="T7" fmla="*/ 35 h 243"/>
                <a:gd name="T8" fmla="*/ 14 w 104"/>
                <a:gd name="T9" fmla="*/ 37 h 243"/>
                <a:gd name="T10" fmla="*/ 14 w 104"/>
                <a:gd name="T11" fmla="*/ 38 h 243"/>
                <a:gd name="T12" fmla="*/ 14 w 104"/>
                <a:gd name="T13" fmla="*/ 39 h 243"/>
                <a:gd name="T14" fmla="*/ 14 w 104"/>
                <a:gd name="T15" fmla="*/ 40 h 243"/>
                <a:gd name="T16" fmla="*/ 14 w 104"/>
                <a:gd name="T17" fmla="*/ 40 h 243"/>
                <a:gd name="T18" fmla="*/ 14 w 104"/>
                <a:gd name="T19" fmla="*/ 41 h 243"/>
                <a:gd name="T20" fmla="*/ 14 w 104"/>
                <a:gd name="T21" fmla="*/ 41 h 243"/>
                <a:gd name="T22" fmla="*/ 15 w 104"/>
                <a:gd name="T23" fmla="*/ 41 h 243"/>
                <a:gd name="T24" fmla="*/ 15 w 104"/>
                <a:gd name="T25" fmla="*/ 41 h 243"/>
                <a:gd name="T26" fmla="*/ 16 w 104"/>
                <a:gd name="T27" fmla="*/ 41 h 243"/>
                <a:gd name="T28" fmla="*/ 16 w 104"/>
                <a:gd name="T29" fmla="*/ 42 h 243"/>
                <a:gd name="T30" fmla="*/ 16 w 104"/>
                <a:gd name="T31" fmla="*/ 42 h 243"/>
                <a:gd name="T32" fmla="*/ 17 w 104"/>
                <a:gd name="T33" fmla="*/ 42 h 243"/>
                <a:gd name="T34" fmla="*/ 18 w 104"/>
                <a:gd name="T35" fmla="*/ 41 h 243"/>
                <a:gd name="T36" fmla="*/ 19 w 104"/>
                <a:gd name="T37" fmla="*/ 41 h 243"/>
                <a:gd name="T38" fmla="*/ 20 w 104"/>
                <a:gd name="T39" fmla="*/ 41 h 243"/>
                <a:gd name="T40" fmla="*/ 21 w 104"/>
                <a:gd name="T41" fmla="*/ 48 h 243"/>
                <a:gd name="T42" fmla="*/ 20 w 104"/>
                <a:gd name="T43" fmla="*/ 48 h 243"/>
                <a:gd name="T44" fmla="*/ 19 w 104"/>
                <a:gd name="T45" fmla="*/ 48 h 243"/>
                <a:gd name="T46" fmla="*/ 18 w 104"/>
                <a:gd name="T47" fmla="*/ 48 h 243"/>
                <a:gd name="T48" fmla="*/ 17 w 104"/>
                <a:gd name="T49" fmla="*/ 49 h 243"/>
                <a:gd name="T50" fmla="*/ 16 w 104"/>
                <a:gd name="T51" fmla="*/ 49 h 243"/>
                <a:gd name="T52" fmla="*/ 15 w 104"/>
                <a:gd name="T53" fmla="*/ 49 h 243"/>
                <a:gd name="T54" fmla="*/ 14 w 104"/>
                <a:gd name="T55" fmla="*/ 49 h 243"/>
                <a:gd name="T56" fmla="*/ 13 w 104"/>
                <a:gd name="T57" fmla="*/ 49 h 243"/>
                <a:gd name="T58" fmla="*/ 12 w 104"/>
                <a:gd name="T59" fmla="*/ 49 h 243"/>
                <a:gd name="T60" fmla="*/ 11 w 104"/>
                <a:gd name="T61" fmla="*/ 49 h 243"/>
                <a:gd name="T62" fmla="*/ 10 w 104"/>
                <a:gd name="T63" fmla="*/ 48 h 243"/>
                <a:gd name="T64" fmla="*/ 9 w 104"/>
                <a:gd name="T65" fmla="*/ 48 h 243"/>
                <a:gd name="T66" fmla="*/ 8 w 104"/>
                <a:gd name="T67" fmla="*/ 48 h 243"/>
                <a:gd name="T68" fmla="*/ 7 w 104"/>
                <a:gd name="T69" fmla="*/ 47 h 243"/>
                <a:gd name="T70" fmla="*/ 6 w 104"/>
                <a:gd name="T71" fmla="*/ 46 h 243"/>
                <a:gd name="T72" fmla="*/ 6 w 104"/>
                <a:gd name="T73" fmla="*/ 46 h 243"/>
                <a:gd name="T74" fmla="*/ 5 w 104"/>
                <a:gd name="T75" fmla="*/ 45 h 243"/>
                <a:gd name="T76" fmla="*/ 5 w 104"/>
                <a:gd name="T77" fmla="*/ 44 h 243"/>
                <a:gd name="T78" fmla="*/ 5 w 104"/>
                <a:gd name="T79" fmla="*/ 43 h 243"/>
                <a:gd name="T80" fmla="*/ 5 w 104"/>
                <a:gd name="T81" fmla="*/ 42 h 243"/>
                <a:gd name="T82" fmla="*/ 5 w 104"/>
                <a:gd name="T83" fmla="*/ 41 h 243"/>
                <a:gd name="T84" fmla="*/ 5 w 104"/>
                <a:gd name="T85" fmla="*/ 40 h 243"/>
                <a:gd name="T86" fmla="*/ 4 w 104"/>
                <a:gd name="T87" fmla="*/ 38 h 243"/>
                <a:gd name="T88" fmla="*/ 4 w 104"/>
                <a:gd name="T89" fmla="*/ 35 h 243"/>
                <a:gd name="T90" fmla="*/ 4 w 104"/>
                <a:gd name="T91" fmla="*/ 20 h 243"/>
                <a:gd name="T92" fmla="*/ 0 w 104"/>
                <a:gd name="T93" fmla="*/ 20 h 243"/>
                <a:gd name="T94" fmla="*/ 0 w 104"/>
                <a:gd name="T95" fmla="*/ 12 h 243"/>
                <a:gd name="T96" fmla="*/ 4 w 104"/>
                <a:gd name="T97" fmla="*/ 12 h 243"/>
                <a:gd name="T98" fmla="*/ 4 w 104"/>
                <a:gd name="T99" fmla="*/ 5 h 243"/>
                <a:gd name="T100" fmla="*/ 14 w 104"/>
                <a:gd name="T101" fmla="*/ 0 h 243"/>
                <a:gd name="T102" fmla="*/ 14 w 104"/>
                <a:gd name="T103" fmla="*/ 12 h 243"/>
                <a:gd name="T104" fmla="*/ 20 w 104"/>
                <a:gd name="T105" fmla="*/ 12 h 24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4" h="243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9" y="201"/>
                  </a:lnTo>
                  <a:lnTo>
                    <a:pt x="71" y="203"/>
                  </a:lnTo>
                  <a:lnTo>
                    <a:pt x="72" y="204"/>
                  </a:lnTo>
                  <a:lnTo>
                    <a:pt x="75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1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3"/>
                  </a:lnTo>
                  <a:lnTo>
                    <a:pt x="104" y="237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6" y="241"/>
                  </a:lnTo>
                  <a:lnTo>
                    <a:pt x="81" y="241"/>
                  </a:lnTo>
                  <a:lnTo>
                    <a:pt x="76" y="243"/>
                  </a:lnTo>
                  <a:lnTo>
                    <a:pt x="71" y="243"/>
                  </a:lnTo>
                  <a:lnTo>
                    <a:pt x="66" y="243"/>
                  </a:lnTo>
                  <a:lnTo>
                    <a:pt x="60" y="243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5" y="239"/>
                  </a:lnTo>
                  <a:lnTo>
                    <a:pt x="40" y="237"/>
                  </a:lnTo>
                  <a:lnTo>
                    <a:pt x="35" y="234"/>
                  </a:lnTo>
                  <a:lnTo>
                    <a:pt x="31" y="230"/>
                  </a:lnTo>
                  <a:lnTo>
                    <a:pt x="29" y="228"/>
                  </a:lnTo>
                  <a:lnTo>
                    <a:pt x="27" y="224"/>
                  </a:lnTo>
                  <a:lnTo>
                    <a:pt x="25" y="220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2" y="188"/>
                  </a:lnTo>
                  <a:lnTo>
                    <a:pt x="22" y="176"/>
                  </a:lnTo>
                  <a:lnTo>
                    <a:pt x="22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2" y="61"/>
                  </a:lnTo>
                  <a:lnTo>
                    <a:pt x="22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FBF5BE85-652A-77F9-4F96-E25DDE6B0F2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044" y="1750"/>
              <a:ext cx="36" cy="37"/>
            </a:xfrm>
            <a:custGeom>
              <a:avLst/>
              <a:gdLst>
                <a:gd name="T0" fmla="*/ 0 w 181"/>
                <a:gd name="T1" fmla="*/ 17 h 187"/>
                <a:gd name="T2" fmla="*/ 0 w 181"/>
                <a:gd name="T3" fmla="*/ 15 h 187"/>
                <a:gd name="T4" fmla="*/ 1 w 181"/>
                <a:gd name="T5" fmla="*/ 12 h 187"/>
                <a:gd name="T6" fmla="*/ 2 w 181"/>
                <a:gd name="T7" fmla="*/ 10 h 187"/>
                <a:gd name="T8" fmla="*/ 3 w 181"/>
                <a:gd name="T9" fmla="*/ 7 h 187"/>
                <a:gd name="T10" fmla="*/ 7 w 181"/>
                <a:gd name="T11" fmla="*/ 4 h 187"/>
                <a:gd name="T12" fmla="*/ 10 w 181"/>
                <a:gd name="T13" fmla="*/ 2 h 187"/>
                <a:gd name="T14" fmla="*/ 12 w 181"/>
                <a:gd name="T15" fmla="*/ 1 h 187"/>
                <a:gd name="T16" fmla="*/ 14 w 181"/>
                <a:gd name="T17" fmla="*/ 0 h 187"/>
                <a:gd name="T18" fmla="*/ 17 w 181"/>
                <a:gd name="T19" fmla="*/ 0 h 187"/>
                <a:gd name="T20" fmla="*/ 20 w 181"/>
                <a:gd name="T21" fmla="*/ 0 h 187"/>
                <a:gd name="T22" fmla="*/ 23 w 181"/>
                <a:gd name="T23" fmla="*/ 1 h 187"/>
                <a:gd name="T24" fmla="*/ 27 w 181"/>
                <a:gd name="T25" fmla="*/ 2 h 187"/>
                <a:gd name="T26" fmla="*/ 29 w 181"/>
                <a:gd name="T27" fmla="*/ 4 h 187"/>
                <a:gd name="T28" fmla="*/ 32 w 181"/>
                <a:gd name="T29" fmla="*/ 7 h 187"/>
                <a:gd name="T30" fmla="*/ 34 w 181"/>
                <a:gd name="T31" fmla="*/ 9 h 187"/>
                <a:gd name="T32" fmla="*/ 35 w 181"/>
                <a:gd name="T33" fmla="*/ 13 h 187"/>
                <a:gd name="T34" fmla="*/ 36 w 181"/>
                <a:gd name="T35" fmla="*/ 16 h 187"/>
                <a:gd name="T36" fmla="*/ 36 w 181"/>
                <a:gd name="T37" fmla="*/ 20 h 187"/>
                <a:gd name="T38" fmla="*/ 35 w 181"/>
                <a:gd name="T39" fmla="*/ 24 h 187"/>
                <a:gd name="T40" fmla="*/ 34 w 181"/>
                <a:gd name="T41" fmla="*/ 27 h 187"/>
                <a:gd name="T42" fmla="*/ 32 w 181"/>
                <a:gd name="T43" fmla="*/ 30 h 187"/>
                <a:gd name="T44" fmla="*/ 30 w 181"/>
                <a:gd name="T45" fmla="*/ 33 h 187"/>
                <a:gd name="T46" fmla="*/ 27 w 181"/>
                <a:gd name="T47" fmla="*/ 35 h 187"/>
                <a:gd name="T48" fmla="*/ 23 w 181"/>
                <a:gd name="T49" fmla="*/ 36 h 187"/>
                <a:gd name="T50" fmla="*/ 20 w 181"/>
                <a:gd name="T51" fmla="*/ 37 h 187"/>
                <a:gd name="T52" fmla="*/ 17 w 181"/>
                <a:gd name="T53" fmla="*/ 37 h 187"/>
                <a:gd name="T54" fmla="*/ 14 w 181"/>
                <a:gd name="T55" fmla="*/ 37 h 187"/>
                <a:gd name="T56" fmla="*/ 12 w 181"/>
                <a:gd name="T57" fmla="*/ 36 h 187"/>
                <a:gd name="T58" fmla="*/ 10 w 181"/>
                <a:gd name="T59" fmla="*/ 35 h 187"/>
                <a:gd name="T60" fmla="*/ 7 w 181"/>
                <a:gd name="T61" fmla="*/ 34 h 187"/>
                <a:gd name="T62" fmla="*/ 3 w 181"/>
                <a:gd name="T63" fmla="*/ 30 h 187"/>
                <a:gd name="T64" fmla="*/ 2 w 181"/>
                <a:gd name="T65" fmla="*/ 27 h 187"/>
                <a:gd name="T66" fmla="*/ 1 w 181"/>
                <a:gd name="T67" fmla="*/ 25 h 187"/>
                <a:gd name="T68" fmla="*/ 0 w 181"/>
                <a:gd name="T69" fmla="*/ 22 h 187"/>
                <a:gd name="T70" fmla="*/ 0 w 181"/>
                <a:gd name="T71" fmla="*/ 19 h 187"/>
                <a:gd name="T72" fmla="*/ 9 w 181"/>
                <a:gd name="T73" fmla="*/ 18 h 187"/>
                <a:gd name="T74" fmla="*/ 9 w 181"/>
                <a:gd name="T75" fmla="*/ 21 h 187"/>
                <a:gd name="T76" fmla="*/ 10 w 181"/>
                <a:gd name="T77" fmla="*/ 23 h 187"/>
                <a:gd name="T78" fmla="*/ 11 w 181"/>
                <a:gd name="T79" fmla="*/ 25 h 187"/>
                <a:gd name="T80" fmla="*/ 12 w 181"/>
                <a:gd name="T81" fmla="*/ 27 h 187"/>
                <a:gd name="T82" fmla="*/ 14 w 181"/>
                <a:gd name="T83" fmla="*/ 29 h 187"/>
                <a:gd name="T84" fmla="*/ 18 w 181"/>
                <a:gd name="T85" fmla="*/ 30 h 187"/>
                <a:gd name="T86" fmla="*/ 21 w 181"/>
                <a:gd name="T87" fmla="*/ 29 h 187"/>
                <a:gd name="T88" fmla="*/ 24 w 181"/>
                <a:gd name="T89" fmla="*/ 27 h 187"/>
                <a:gd name="T90" fmla="*/ 25 w 181"/>
                <a:gd name="T91" fmla="*/ 25 h 187"/>
                <a:gd name="T92" fmla="*/ 26 w 181"/>
                <a:gd name="T93" fmla="*/ 23 h 187"/>
                <a:gd name="T94" fmla="*/ 26 w 181"/>
                <a:gd name="T95" fmla="*/ 21 h 187"/>
                <a:gd name="T96" fmla="*/ 26 w 181"/>
                <a:gd name="T97" fmla="*/ 18 h 187"/>
                <a:gd name="T98" fmla="*/ 26 w 181"/>
                <a:gd name="T99" fmla="*/ 16 h 187"/>
                <a:gd name="T100" fmla="*/ 26 w 181"/>
                <a:gd name="T101" fmla="*/ 14 h 187"/>
                <a:gd name="T102" fmla="*/ 25 w 181"/>
                <a:gd name="T103" fmla="*/ 12 h 187"/>
                <a:gd name="T104" fmla="*/ 24 w 181"/>
                <a:gd name="T105" fmla="*/ 10 h 187"/>
                <a:gd name="T106" fmla="*/ 21 w 181"/>
                <a:gd name="T107" fmla="*/ 8 h 187"/>
                <a:gd name="T108" fmla="*/ 18 w 181"/>
                <a:gd name="T109" fmla="*/ 7 h 187"/>
                <a:gd name="T110" fmla="*/ 14 w 181"/>
                <a:gd name="T111" fmla="*/ 8 h 187"/>
                <a:gd name="T112" fmla="*/ 12 w 181"/>
                <a:gd name="T113" fmla="*/ 10 h 187"/>
                <a:gd name="T114" fmla="*/ 11 w 181"/>
                <a:gd name="T115" fmla="*/ 12 h 187"/>
                <a:gd name="T116" fmla="*/ 10 w 181"/>
                <a:gd name="T117" fmla="*/ 14 h 187"/>
                <a:gd name="T118" fmla="*/ 9 w 181"/>
                <a:gd name="T119" fmla="*/ 16 h 187"/>
                <a:gd name="T120" fmla="*/ 9 w 181"/>
                <a:gd name="T121" fmla="*/ 18 h 18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1" h="187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3" y="68"/>
                  </a:lnTo>
                  <a:lnTo>
                    <a:pt x="5" y="63"/>
                  </a:lnTo>
                  <a:lnTo>
                    <a:pt x="6" y="57"/>
                  </a:lnTo>
                  <a:lnTo>
                    <a:pt x="9" y="52"/>
                  </a:lnTo>
                  <a:lnTo>
                    <a:pt x="11" y="46"/>
                  </a:lnTo>
                  <a:lnTo>
                    <a:pt x="17" y="35"/>
                  </a:lnTo>
                  <a:lnTo>
                    <a:pt x="24" y="26"/>
                  </a:lnTo>
                  <a:lnTo>
                    <a:pt x="33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9" y="0"/>
                  </a:lnTo>
                  <a:lnTo>
                    <a:pt x="108" y="1"/>
                  </a:lnTo>
                  <a:lnTo>
                    <a:pt x="117" y="3"/>
                  </a:lnTo>
                  <a:lnTo>
                    <a:pt x="125" y="7"/>
                  </a:lnTo>
                  <a:lnTo>
                    <a:pt x="134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3"/>
                  </a:lnTo>
                  <a:lnTo>
                    <a:pt x="165" y="40"/>
                  </a:lnTo>
                  <a:lnTo>
                    <a:pt x="170" y="48"/>
                  </a:lnTo>
                  <a:lnTo>
                    <a:pt x="173" y="56"/>
                  </a:lnTo>
                  <a:lnTo>
                    <a:pt x="177" y="65"/>
                  </a:lnTo>
                  <a:lnTo>
                    <a:pt x="179" y="74"/>
                  </a:lnTo>
                  <a:lnTo>
                    <a:pt x="181" y="83"/>
                  </a:lnTo>
                  <a:lnTo>
                    <a:pt x="181" y="93"/>
                  </a:lnTo>
                  <a:lnTo>
                    <a:pt x="181" y="103"/>
                  </a:lnTo>
                  <a:lnTo>
                    <a:pt x="179" y="113"/>
                  </a:lnTo>
                  <a:lnTo>
                    <a:pt x="177" y="121"/>
                  </a:lnTo>
                  <a:lnTo>
                    <a:pt x="175" y="130"/>
                  </a:lnTo>
                  <a:lnTo>
                    <a:pt x="171" y="138"/>
                  </a:lnTo>
                  <a:lnTo>
                    <a:pt x="166" y="147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4" y="176"/>
                  </a:lnTo>
                  <a:lnTo>
                    <a:pt x="127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100" y="187"/>
                  </a:lnTo>
                  <a:lnTo>
                    <a:pt x="90" y="187"/>
                  </a:lnTo>
                  <a:lnTo>
                    <a:pt x="84" y="187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8" y="184"/>
                  </a:lnTo>
                  <a:lnTo>
                    <a:pt x="62" y="182"/>
                  </a:lnTo>
                  <a:lnTo>
                    <a:pt x="56" y="181"/>
                  </a:lnTo>
                  <a:lnTo>
                    <a:pt x="51" y="178"/>
                  </a:lnTo>
                  <a:lnTo>
                    <a:pt x="45" y="176"/>
                  </a:lnTo>
                  <a:lnTo>
                    <a:pt x="34" y="170"/>
                  </a:lnTo>
                  <a:lnTo>
                    <a:pt x="25" y="162"/>
                  </a:lnTo>
                  <a:lnTo>
                    <a:pt x="17" y="154"/>
                  </a:lnTo>
                  <a:lnTo>
                    <a:pt x="11" y="144"/>
                  </a:lnTo>
                  <a:lnTo>
                    <a:pt x="9" y="138"/>
                  </a:lnTo>
                  <a:lnTo>
                    <a:pt x="6" y="132"/>
                  </a:lnTo>
                  <a:lnTo>
                    <a:pt x="5" y="126"/>
                  </a:lnTo>
                  <a:lnTo>
                    <a:pt x="3" y="120"/>
                  </a:lnTo>
                  <a:lnTo>
                    <a:pt x="1" y="113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6" y="93"/>
                  </a:moveTo>
                  <a:lnTo>
                    <a:pt x="46" y="99"/>
                  </a:lnTo>
                  <a:lnTo>
                    <a:pt x="47" y="107"/>
                  </a:lnTo>
                  <a:lnTo>
                    <a:pt x="48" y="113"/>
                  </a:lnTo>
                  <a:lnTo>
                    <a:pt x="50" y="117"/>
                  </a:lnTo>
                  <a:lnTo>
                    <a:pt x="51" y="122"/>
                  </a:lnTo>
                  <a:lnTo>
                    <a:pt x="53" y="127"/>
                  </a:lnTo>
                  <a:lnTo>
                    <a:pt x="56" y="132"/>
                  </a:lnTo>
                  <a:lnTo>
                    <a:pt x="58" y="136"/>
                  </a:lnTo>
                  <a:lnTo>
                    <a:pt x="64" y="142"/>
                  </a:lnTo>
                  <a:lnTo>
                    <a:pt x="72" y="147"/>
                  </a:lnTo>
                  <a:lnTo>
                    <a:pt x="81" y="149"/>
                  </a:lnTo>
                  <a:lnTo>
                    <a:pt x="89" y="150"/>
                  </a:lnTo>
                  <a:lnTo>
                    <a:pt x="98" y="149"/>
                  </a:lnTo>
                  <a:lnTo>
                    <a:pt x="106" y="147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2" y="132"/>
                  </a:lnTo>
                  <a:lnTo>
                    <a:pt x="125" y="127"/>
                  </a:lnTo>
                  <a:lnTo>
                    <a:pt x="128" y="122"/>
                  </a:lnTo>
                  <a:lnTo>
                    <a:pt x="129" y="117"/>
                  </a:lnTo>
                  <a:lnTo>
                    <a:pt x="130" y="113"/>
                  </a:lnTo>
                  <a:lnTo>
                    <a:pt x="131" y="107"/>
                  </a:lnTo>
                  <a:lnTo>
                    <a:pt x="133" y="99"/>
                  </a:lnTo>
                  <a:lnTo>
                    <a:pt x="133" y="93"/>
                  </a:lnTo>
                  <a:lnTo>
                    <a:pt x="133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9" y="70"/>
                  </a:lnTo>
                  <a:lnTo>
                    <a:pt x="128" y="65"/>
                  </a:lnTo>
                  <a:lnTo>
                    <a:pt x="125" y="60"/>
                  </a:lnTo>
                  <a:lnTo>
                    <a:pt x="123" y="56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6" y="40"/>
                  </a:lnTo>
                  <a:lnTo>
                    <a:pt x="98" y="37"/>
                  </a:lnTo>
                  <a:lnTo>
                    <a:pt x="89" y="36"/>
                  </a:lnTo>
                  <a:lnTo>
                    <a:pt x="81" y="37"/>
                  </a:lnTo>
                  <a:lnTo>
                    <a:pt x="72" y="40"/>
                  </a:lnTo>
                  <a:lnTo>
                    <a:pt x="64" y="45"/>
                  </a:lnTo>
                  <a:lnTo>
                    <a:pt x="58" y="51"/>
                  </a:lnTo>
                  <a:lnTo>
                    <a:pt x="56" y="54"/>
                  </a:lnTo>
                  <a:lnTo>
                    <a:pt x="53" y="59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6" y="87"/>
                  </a:lnTo>
                  <a:lnTo>
                    <a:pt x="4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2835D018-CA3E-F06A-91C5-BBD371E79B6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88" y="1750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1 w 156"/>
                <a:gd name="T41" fmla="*/ 4 h 182"/>
                <a:gd name="T42" fmla="*/ 14 w 156"/>
                <a:gd name="T43" fmla="*/ 2 h 182"/>
                <a:gd name="T44" fmla="*/ 17 w 156"/>
                <a:gd name="T45" fmla="*/ 0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0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0" y="182"/>
                  </a:lnTo>
                  <a:lnTo>
                    <a:pt x="110" y="92"/>
                  </a:lnTo>
                  <a:lnTo>
                    <a:pt x="110" y="85"/>
                  </a:lnTo>
                  <a:lnTo>
                    <a:pt x="110" y="79"/>
                  </a:lnTo>
                  <a:lnTo>
                    <a:pt x="110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59"/>
                  </a:lnTo>
                  <a:lnTo>
                    <a:pt x="108" y="57"/>
                  </a:lnTo>
                  <a:lnTo>
                    <a:pt x="108" y="54"/>
                  </a:lnTo>
                  <a:lnTo>
                    <a:pt x="106" y="51"/>
                  </a:lnTo>
                  <a:lnTo>
                    <a:pt x="103" y="47"/>
                  </a:lnTo>
                  <a:lnTo>
                    <a:pt x="101" y="43"/>
                  </a:lnTo>
                  <a:lnTo>
                    <a:pt x="98" y="41"/>
                  </a:lnTo>
                  <a:lnTo>
                    <a:pt x="95" y="40"/>
                  </a:lnTo>
                  <a:lnTo>
                    <a:pt x="90" y="37"/>
                  </a:lnTo>
                  <a:lnTo>
                    <a:pt x="86" y="36"/>
                  </a:lnTo>
                  <a:lnTo>
                    <a:pt x="82" y="36"/>
                  </a:lnTo>
                  <a:lnTo>
                    <a:pt x="77" y="36"/>
                  </a:lnTo>
                  <a:lnTo>
                    <a:pt x="71" y="37"/>
                  </a:lnTo>
                  <a:lnTo>
                    <a:pt x="66" y="40"/>
                  </a:lnTo>
                  <a:lnTo>
                    <a:pt x="61" y="43"/>
                  </a:lnTo>
                  <a:lnTo>
                    <a:pt x="56" y="47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7"/>
                  </a:lnTo>
                  <a:lnTo>
                    <a:pt x="45" y="82"/>
                  </a:lnTo>
                  <a:lnTo>
                    <a:pt x="45" y="88"/>
                  </a:lnTo>
                  <a:lnTo>
                    <a:pt x="45" y="94"/>
                  </a:lnTo>
                  <a:lnTo>
                    <a:pt x="45" y="102"/>
                  </a:lnTo>
                  <a:lnTo>
                    <a:pt x="45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1"/>
                  </a:lnTo>
                  <a:lnTo>
                    <a:pt x="51" y="24"/>
                  </a:lnTo>
                  <a:lnTo>
                    <a:pt x="57" y="18"/>
                  </a:lnTo>
                  <a:lnTo>
                    <a:pt x="63" y="12"/>
                  </a:lnTo>
                  <a:lnTo>
                    <a:pt x="69" y="8"/>
                  </a:lnTo>
                  <a:lnTo>
                    <a:pt x="77" y="5"/>
                  </a:lnTo>
                  <a:lnTo>
                    <a:pt x="84" y="2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3"/>
                  </a:lnTo>
                  <a:lnTo>
                    <a:pt x="126" y="6"/>
                  </a:lnTo>
                  <a:lnTo>
                    <a:pt x="131" y="9"/>
                  </a:lnTo>
                  <a:lnTo>
                    <a:pt x="137" y="13"/>
                  </a:lnTo>
                  <a:lnTo>
                    <a:pt x="140" y="17"/>
                  </a:lnTo>
                  <a:lnTo>
                    <a:pt x="144" y="20"/>
                  </a:lnTo>
                  <a:lnTo>
                    <a:pt x="146" y="24"/>
                  </a:lnTo>
                  <a:lnTo>
                    <a:pt x="149" y="29"/>
                  </a:lnTo>
                  <a:lnTo>
                    <a:pt x="151" y="35"/>
                  </a:lnTo>
                  <a:lnTo>
                    <a:pt x="152" y="40"/>
                  </a:lnTo>
                  <a:lnTo>
                    <a:pt x="154" y="46"/>
                  </a:lnTo>
                  <a:lnTo>
                    <a:pt x="155" y="53"/>
                  </a:lnTo>
                  <a:lnTo>
                    <a:pt x="156" y="62"/>
                  </a:lnTo>
                  <a:lnTo>
                    <a:pt x="156" y="71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A82F3BD7-31AD-B233-774D-89DB04E199D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147" y="1737"/>
              <a:ext cx="34" cy="50"/>
            </a:xfrm>
            <a:custGeom>
              <a:avLst/>
              <a:gdLst>
                <a:gd name="T0" fmla="*/ 0 w 168"/>
                <a:gd name="T1" fmla="*/ 0 h 248"/>
                <a:gd name="T2" fmla="*/ 9 w 168"/>
                <a:gd name="T3" fmla="*/ 17 h 248"/>
                <a:gd name="T4" fmla="*/ 11 w 168"/>
                <a:gd name="T5" fmla="*/ 15 h 248"/>
                <a:gd name="T6" fmla="*/ 14 w 168"/>
                <a:gd name="T7" fmla="*/ 14 h 248"/>
                <a:gd name="T8" fmla="*/ 16 w 168"/>
                <a:gd name="T9" fmla="*/ 13 h 248"/>
                <a:gd name="T10" fmla="*/ 19 w 168"/>
                <a:gd name="T11" fmla="*/ 12 h 248"/>
                <a:gd name="T12" fmla="*/ 22 w 168"/>
                <a:gd name="T13" fmla="*/ 13 h 248"/>
                <a:gd name="T14" fmla="*/ 25 w 168"/>
                <a:gd name="T15" fmla="*/ 14 h 248"/>
                <a:gd name="T16" fmla="*/ 28 w 168"/>
                <a:gd name="T17" fmla="*/ 15 h 248"/>
                <a:gd name="T18" fmla="*/ 30 w 168"/>
                <a:gd name="T19" fmla="*/ 17 h 248"/>
                <a:gd name="T20" fmla="*/ 32 w 168"/>
                <a:gd name="T21" fmla="*/ 20 h 248"/>
                <a:gd name="T22" fmla="*/ 33 w 168"/>
                <a:gd name="T23" fmla="*/ 23 h 248"/>
                <a:gd name="T24" fmla="*/ 34 w 168"/>
                <a:gd name="T25" fmla="*/ 27 h 248"/>
                <a:gd name="T26" fmla="*/ 34 w 168"/>
                <a:gd name="T27" fmla="*/ 31 h 248"/>
                <a:gd name="T28" fmla="*/ 34 w 168"/>
                <a:gd name="T29" fmla="*/ 35 h 248"/>
                <a:gd name="T30" fmla="*/ 33 w 168"/>
                <a:gd name="T31" fmla="*/ 39 h 248"/>
                <a:gd name="T32" fmla="*/ 32 w 168"/>
                <a:gd name="T33" fmla="*/ 42 h 248"/>
                <a:gd name="T34" fmla="*/ 30 w 168"/>
                <a:gd name="T35" fmla="*/ 45 h 248"/>
                <a:gd name="T36" fmla="*/ 28 w 168"/>
                <a:gd name="T37" fmla="*/ 47 h 248"/>
                <a:gd name="T38" fmla="*/ 25 w 168"/>
                <a:gd name="T39" fmla="*/ 49 h 248"/>
                <a:gd name="T40" fmla="*/ 23 w 168"/>
                <a:gd name="T41" fmla="*/ 50 h 248"/>
                <a:gd name="T42" fmla="*/ 20 w 168"/>
                <a:gd name="T43" fmla="*/ 50 h 248"/>
                <a:gd name="T44" fmla="*/ 17 w 168"/>
                <a:gd name="T45" fmla="*/ 49 h 248"/>
                <a:gd name="T46" fmla="*/ 14 w 168"/>
                <a:gd name="T47" fmla="*/ 48 h 248"/>
                <a:gd name="T48" fmla="*/ 11 w 168"/>
                <a:gd name="T49" fmla="*/ 47 h 248"/>
                <a:gd name="T50" fmla="*/ 9 w 168"/>
                <a:gd name="T51" fmla="*/ 44 h 248"/>
                <a:gd name="T52" fmla="*/ 0 w 168"/>
                <a:gd name="T53" fmla="*/ 49 h 248"/>
                <a:gd name="T54" fmla="*/ 9 w 168"/>
                <a:gd name="T55" fmla="*/ 32 h 248"/>
                <a:gd name="T56" fmla="*/ 10 w 168"/>
                <a:gd name="T57" fmla="*/ 34 h 248"/>
                <a:gd name="T58" fmla="*/ 10 w 168"/>
                <a:gd name="T59" fmla="*/ 36 h 248"/>
                <a:gd name="T60" fmla="*/ 11 w 168"/>
                <a:gd name="T61" fmla="*/ 38 h 248"/>
                <a:gd name="T62" fmla="*/ 12 w 168"/>
                <a:gd name="T63" fmla="*/ 41 h 248"/>
                <a:gd name="T64" fmla="*/ 16 w 168"/>
                <a:gd name="T65" fmla="*/ 42 h 248"/>
                <a:gd name="T66" fmla="*/ 19 w 168"/>
                <a:gd name="T67" fmla="*/ 42 h 248"/>
                <a:gd name="T68" fmla="*/ 21 w 168"/>
                <a:gd name="T69" fmla="*/ 41 h 248"/>
                <a:gd name="T70" fmla="*/ 23 w 168"/>
                <a:gd name="T71" fmla="*/ 39 h 248"/>
                <a:gd name="T72" fmla="*/ 24 w 168"/>
                <a:gd name="T73" fmla="*/ 38 h 248"/>
                <a:gd name="T74" fmla="*/ 24 w 168"/>
                <a:gd name="T75" fmla="*/ 35 h 248"/>
                <a:gd name="T76" fmla="*/ 25 w 168"/>
                <a:gd name="T77" fmla="*/ 33 h 248"/>
                <a:gd name="T78" fmla="*/ 25 w 168"/>
                <a:gd name="T79" fmla="*/ 30 h 248"/>
                <a:gd name="T80" fmla="*/ 24 w 168"/>
                <a:gd name="T81" fmla="*/ 27 h 248"/>
                <a:gd name="T82" fmla="*/ 24 w 168"/>
                <a:gd name="T83" fmla="*/ 25 h 248"/>
                <a:gd name="T84" fmla="*/ 23 w 168"/>
                <a:gd name="T85" fmla="*/ 23 h 248"/>
                <a:gd name="T86" fmla="*/ 21 w 168"/>
                <a:gd name="T87" fmla="*/ 21 h 248"/>
                <a:gd name="T88" fmla="*/ 19 w 168"/>
                <a:gd name="T89" fmla="*/ 20 h 248"/>
                <a:gd name="T90" fmla="*/ 15 w 168"/>
                <a:gd name="T91" fmla="*/ 20 h 248"/>
                <a:gd name="T92" fmla="*/ 13 w 168"/>
                <a:gd name="T93" fmla="*/ 21 h 248"/>
                <a:gd name="T94" fmla="*/ 11 w 168"/>
                <a:gd name="T95" fmla="*/ 23 h 248"/>
                <a:gd name="T96" fmla="*/ 10 w 168"/>
                <a:gd name="T97" fmla="*/ 25 h 248"/>
                <a:gd name="T98" fmla="*/ 10 w 168"/>
                <a:gd name="T99" fmla="*/ 27 h 248"/>
                <a:gd name="T100" fmla="*/ 9 w 168"/>
                <a:gd name="T101" fmla="*/ 29 h 248"/>
                <a:gd name="T102" fmla="*/ 9 w 168"/>
                <a:gd name="T103" fmla="*/ 30 h 2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68" h="248">
                  <a:moveTo>
                    <a:pt x="0" y="243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86"/>
                  </a:lnTo>
                  <a:lnTo>
                    <a:pt x="50" y="80"/>
                  </a:lnTo>
                  <a:lnTo>
                    <a:pt x="56" y="75"/>
                  </a:lnTo>
                  <a:lnTo>
                    <a:pt x="62" y="70"/>
                  </a:lnTo>
                  <a:lnTo>
                    <a:pt x="68" y="67"/>
                  </a:lnTo>
                  <a:lnTo>
                    <a:pt x="74" y="64"/>
                  </a:lnTo>
                  <a:lnTo>
                    <a:pt x="80" y="62"/>
                  </a:lnTo>
                  <a:lnTo>
                    <a:pt x="88" y="61"/>
                  </a:lnTo>
                  <a:lnTo>
                    <a:pt x="95" y="61"/>
                  </a:lnTo>
                  <a:lnTo>
                    <a:pt x="102" y="61"/>
                  </a:lnTo>
                  <a:lnTo>
                    <a:pt x="109" y="62"/>
                  </a:lnTo>
                  <a:lnTo>
                    <a:pt x="117" y="64"/>
                  </a:lnTo>
                  <a:lnTo>
                    <a:pt x="124" y="67"/>
                  </a:lnTo>
                  <a:lnTo>
                    <a:pt x="130" y="70"/>
                  </a:lnTo>
                  <a:lnTo>
                    <a:pt x="136" y="74"/>
                  </a:lnTo>
                  <a:lnTo>
                    <a:pt x="142" y="79"/>
                  </a:lnTo>
                  <a:lnTo>
                    <a:pt x="147" y="84"/>
                  </a:lnTo>
                  <a:lnTo>
                    <a:pt x="151" y="90"/>
                  </a:lnTo>
                  <a:lnTo>
                    <a:pt x="156" y="97"/>
                  </a:lnTo>
                  <a:lnTo>
                    <a:pt x="160" y="104"/>
                  </a:lnTo>
                  <a:lnTo>
                    <a:pt x="163" y="113"/>
                  </a:lnTo>
                  <a:lnTo>
                    <a:pt x="165" y="123"/>
                  </a:lnTo>
                  <a:lnTo>
                    <a:pt x="167" y="132"/>
                  </a:lnTo>
                  <a:lnTo>
                    <a:pt x="168" y="142"/>
                  </a:lnTo>
                  <a:lnTo>
                    <a:pt x="168" y="153"/>
                  </a:lnTo>
                  <a:lnTo>
                    <a:pt x="168" y="164"/>
                  </a:lnTo>
                  <a:lnTo>
                    <a:pt x="167" y="175"/>
                  </a:lnTo>
                  <a:lnTo>
                    <a:pt x="166" y="185"/>
                  </a:lnTo>
                  <a:lnTo>
                    <a:pt x="163" y="193"/>
                  </a:lnTo>
                  <a:lnTo>
                    <a:pt x="160" y="203"/>
                  </a:lnTo>
                  <a:lnTo>
                    <a:pt x="156" y="210"/>
                  </a:lnTo>
                  <a:lnTo>
                    <a:pt x="153" y="217"/>
                  </a:lnTo>
                  <a:lnTo>
                    <a:pt x="148" y="223"/>
                  </a:lnTo>
                  <a:lnTo>
                    <a:pt x="142" y="229"/>
                  </a:lnTo>
                  <a:lnTo>
                    <a:pt x="137" y="234"/>
                  </a:lnTo>
                  <a:lnTo>
                    <a:pt x="131" y="238"/>
                  </a:lnTo>
                  <a:lnTo>
                    <a:pt x="125" y="242"/>
                  </a:lnTo>
                  <a:lnTo>
                    <a:pt x="118" y="244"/>
                  </a:lnTo>
                  <a:lnTo>
                    <a:pt x="112" y="246"/>
                  </a:lnTo>
                  <a:lnTo>
                    <a:pt x="104" y="248"/>
                  </a:lnTo>
                  <a:lnTo>
                    <a:pt x="97" y="248"/>
                  </a:lnTo>
                  <a:lnTo>
                    <a:pt x="90" y="248"/>
                  </a:lnTo>
                  <a:lnTo>
                    <a:pt x="83" y="245"/>
                  </a:lnTo>
                  <a:lnTo>
                    <a:pt x="76" y="244"/>
                  </a:lnTo>
                  <a:lnTo>
                    <a:pt x="70" y="240"/>
                  </a:lnTo>
                  <a:lnTo>
                    <a:pt x="62" y="235"/>
                  </a:lnTo>
                  <a:lnTo>
                    <a:pt x="56" y="231"/>
                  </a:lnTo>
                  <a:lnTo>
                    <a:pt x="50" y="225"/>
                  </a:lnTo>
                  <a:lnTo>
                    <a:pt x="46" y="217"/>
                  </a:lnTo>
                  <a:lnTo>
                    <a:pt x="46" y="243"/>
                  </a:lnTo>
                  <a:lnTo>
                    <a:pt x="0" y="243"/>
                  </a:lnTo>
                  <a:close/>
                  <a:moveTo>
                    <a:pt x="46" y="151"/>
                  </a:moveTo>
                  <a:lnTo>
                    <a:pt x="46" y="158"/>
                  </a:lnTo>
                  <a:lnTo>
                    <a:pt x="47" y="164"/>
                  </a:lnTo>
                  <a:lnTo>
                    <a:pt x="47" y="170"/>
                  </a:lnTo>
                  <a:lnTo>
                    <a:pt x="48" y="176"/>
                  </a:lnTo>
                  <a:lnTo>
                    <a:pt x="49" y="181"/>
                  </a:lnTo>
                  <a:lnTo>
                    <a:pt x="50" y="186"/>
                  </a:lnTo>
                  <a:lnTo>
                    <a:pt x="53" y="189"/>
                  </a:lnTo>
                  <a:lnTo>
                    <a:pt x="54" y="193"/>
                  </a:lnTo>
                  <a:lnTo>
                    <a:pt x="60" y="202"/>
                  </a:lnTo>
                  <a:lnTo>
                    <a:pt x="68" y="206"/>
                  </a:lnTo>
                  <a:lnTo>
                    <a:pt x="77" y="210"/>
                  </a:lnTo>
                  <a:lnTo>
                    <a:pt x="85" y="211"/>
                  </a:lnTo>
                  <a:lnTo>
                    <a:pt x="92" y="210"/>
                  </a:lnTo>
                  <a:lnTo>
                    <a:pt x="100" y="208"/>
                  </a:lnTo>
                  <a:lnTo>
                    <a:pt x="106" y="204"/>
                  </a:lnTo>
                  <a:lnTo>
                    <a:pt x="112" y="198"/>
                  </a:lnTo>
                  <a:lnTo>
                    <a:pt x="114" y="194"/>
                  </a:lnTo>
                  <a:lnTo>
                    <a:pt x="117" y="191"/>
                  </a:lnTo>
                  <a:lnTo>
                    <a:pt x="118" y="186"/>
                  </a:lnTo>
                  <a:lnTo>
                    <a:pt x="120" y="181"/>
                  </a:lnTo>
                  <a:lnTo>
                    <a:pt x="121" y="175"/>
                  </a:lnTo>
                  <a:lnTo>
                    <a:pt x="121" y="169"/>
                  </a:lnTo>
                  <a:lnTo>
                    <a:pt x="123" y="163"/>
                  </a:lnTo>
                  <a:lnTo>
                    <a:pt x="123" y="155"/>
                  </a:lnTo>
                  <a:lnTo>
                    <a:pt x="123" y="148"/>
                  </a:lnTo>
                  <a:lnTo>
                    <a:pt x="121" y="142"/>
                  </a:lnTo>
                  <a:lnTo>
                    <a:pt x="121" y="135"/>
                  </a:lnTo>
                  <a:lnTo>
                    <a:pt x="120" y="130"/>
                  </a:lnTo>
                  <a:lnTo>
                    <a:pt x="118" y="124"/>
                  </a:lnTo>
                  <a:lnTo>
                    <a:pt x="117" y="119"/>
                  </a:lnTo>
                  <a:lnTo>
                    <a:pt x="114" y="115"/>
                  </a:lnTo>
                  <a:lnTo>
                    <a:pt x="112" y="112"/>
                  </a:lnTo>
                  <a:lnTo>
                    <a:pt x="106" y="106"/>
                  </a:lnTo>
                  <a:lnTo>
                    <a:pt x="100" y="101"/>
                  </a:lnTo>
                  <a:lnTo>
                    <a:pt x="92" y="98"/>
                  </a:lnTo>
                  <a:lnTo>
                    <a:pt x="84" y="97"/>
                  </a:lnTo>
                  <a:lnTo>
                    <a:pt x="76" y="98"/>
                  </a:lnTo>
                  <a:lnTo>
                    <a:pt x="68" y="101"/>
                  </a:lnTo>
                  <a:lnTo>
                    <a:pt x="62" y="104"/>
                  </a:lnTo>
                  <a:lnTo>
                    <a:pt x="56" y="111"/>
                  </a:lnTo>
                  <a:lnTo>
                    <a:pt x="54" y="114"/>
                  </a:lnTo>
                  <a:lnTo>
                    <a:pt x="52" y="118"/>
                  </a:lnTo>
                  <a:lnTo>
                    <a:pt x="50" y="123"/>
                  </a:lnTo>
                  <a:lnTo>
                    <a:pt x="48" y="128"/>
                  </a:lnTo>
                  <a:lnTo>
                    <a:pt x="47" y="132"/>
                  </a:lnTo>
                  <a:lnTo>
                    <a:pt x="47" y="138"/>
                  </a:lnTo>
                  <a:lnTo>
                    <a:pt x="46" y="146"/>
                  </a:lnTo>
                  <a:lnTo>
                    <a:pt x="46" y="152"/>
                  </a:lnTo>
                  <a:lnTo>
                    <a:pt x="46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84D7CACC-D011-6AF8-F752-D71859841CE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185" y="1750"/>
              <a:ext cx="33" cy="37"/>
            </a:xfrm>
            <a:custGeom>
              <a:avLst/>
              <a:gdLst>
                <a:gd name="T0" fmla="*/ 33 w 163"/>
                <a:gd name="T1" fmla="*/ 26 h 187"/>
                <a:gd name="T2" fmla="*/ 32 w 163"/>
                <a:gd name="T3" fmla="*/ 28 h 187"/>
                <a:gd name="T4" fmla="*/ 30 w 163"/>
                <a:gd name="T5" fmla="*/ 31 h 187"/>
                <a:gd name="T6" fmla="*/ 29 w 163"/>
                <a:gd name="T7" fmla="*/ 33 h 187"/>
                <a:gd name="T8" fmla="*/ 27 w 163"/>
                <a:gd name="T9" fmla="*/ 34 h 187"/>
                <a:gd name="T10" fmla="*/ 25 w 163"/>
                <a:gd name="T11" fmla="*/ 35 h 187"/>
                <a:gd name="T12" fmla="*/ 22 w 163"/>
                <a:gd name="T13" fmla="*/ 36 h 187"/>
                <a:gd name="T14" fmla="*/ 20 w 163"/>
                <a:gd name="T15" fmla="*/ 37 h 187"/>
                <a:gd name="T16" fmla="*/ 17 w 163"/>
                <a:gd name="T17" fmla="*/ 37 h 187"/>
                <a:gd name="T18" fmla="*/ 13 w 163"/>
                <a:gd name="T19" fmla="*/ 36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8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7 w 163"/>
                <a:gd name="T43" fmla="*/ 3 h 187"/>
                <a:gd name="T44" fmla="*/ 10 w 163"/>
                <a:gd name="T45" fmla="*/ 1 h 187"/>
                <a:gd name="T46" fmla="*/ 13 w 163"/>
                <a:gd name="T47" fmla="*/ 0 h 187"/>
                <a:gd name="T48" fmla="*/ 16 w 163"/>
                <a:gd name="T49" fmla="*/ 0 h 187"/>
                <a:gd name="T50" fmla="*/ 20 w 163"/>
                <a:gd name="T51" fmla="*/ 0 h 187"/>
                <a:gd name="T52" fmla="*/ 23 w 163"/>
                <a:gd name="T53" fmla="*/ 1 h 187"/>
                <a:gd name="T54" fmla="*/ 26 w 163"/>
                <a:gd name="T55" fmla="*/ 3 h 187"/>
                <a:gd name="T56" fmla="*/ 29 w 163"/>
                <a:gd name="T57" fmla="*/ 5 h 187"/>
                <a:gd name="T58" fmla="*/ 30 w 163"/>
                <a:gd name="T59" fmla="*/ 8 h 187"/>
                <a:gd name="T60" fmla="*/ 32 w 163"/>
                <a:gd name="T61" fmla="*/ 12 h 187"/>
                <a:gd name="T62" fmla="*/ 33 w 163"/>
                <a:gd name="T63" fmla="*/ 16 h 187"/>
                <a:gd name="T64" fmla="*/ 33 w 163"/>
                <a:gd name="T65" fmla="*/ 21 h 187"/>
                <a:gd name="T66" fmla="*/ 10 w 163"/>
                <a:gd name="T67" fmla="*/ 23 h 187"/>
                <a:gd name="T68" fmla="*/ 11 w 163"/>
                <a:gd name="T69" fmla="*/ 26 h 187"/>
                <a:gd name="T70" fmla="*/ 13 w 163"/>
                <a:gd name="T71" fmla="*/ 28 h 187"/>
                <a:gd name="T72" fmla="*/ 15 w 163"/>
                <a:gd name="T73" fmla="*/ 29 h 187"/>
                <a:gd name="T74" fmla="*/ 18 w 163"/>
                <a:gd name="T75" fmla="*/ 30 h 187"/>
                <a:gd name="T76" fmla="*/ 20 w 163"/>
                <a:gd name="T77" fmla="*/ 29 h 187"/>
                <a:gd name="T78" fmla="*/ 21 w 163"/>
                <a:gd name="T79" fmla="*/ 28 h 187"/>
                <a:gd name="T80" fmla="*/ 23 w 163"/>
                <a:gd name="T81" fmla="*/ 26 h 187"/>
                <a:gd name="T82" fmla="*/ 24 w 163"/>
                <a:gd name="T83" fmla="*/ 15 h 187"/>
                <a:gd name="T84" fmla="*/ 23 w 163"/>
                <a:gd name="T85" fmla="*/ 12 h 187"/>
                <a:gd name="T86" fmla="*/ 22 w 163"/>
                <a:gd name="T87" fmla="*/ 9 h 187"/>
                <a:gd name="T88" fmla="*/ 19 w 163"/>
                <a:gd name="T89" fmla="*/ 8 h 187"/>
                <a:gd name="T90" fmla="*/ 17 w 163"/>
                <a:gd name="T91" fmla="*/ 7 h 187"/>
                <a:gd name="T92" fmla="*/ 14 w 163"/>
                <a:gd name="T93" fmla="*/ 8 h 187"/>
                <a:gd name="T94" fmla="*/ 11 w 163"/>
                <a:gd name="T95" fmla="*/ 9 h 187"/>
                <a:gd name="T96" fmla="*/ 10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6" y="144"/>
                  </a:lnTo>
                  <a:lnTo>
                    <a:pt x="153" y="150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1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3" y="178"/>
                  </a:lnTo>
                  <a:lnTo>
                    <a:pt x="117" y="181"/>
                  </a:lnTo>
                  <a:lnTo>
                    <a:pt x="111" y="183"/>
                  </a:lnTo>
                  <a:lnTo>
                    <a:pt x="105" y="184"/>
                  </a:lnTo>
                  <a:lnTo>
                    <a:pt x="99" y="185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4"/>
                  </a:lnTo>
                  <a:lnTo>
                    <a:pt x="53" y="182"/>
                  </a:lnTo>
                  <a:lnTo>
                    <a:pt x="44" y="178"/>
                  </a:lnTo>
                  <a:lnTo>
                    <a:pt x="36" y="174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6"/>
                  </a:lnTo>
                  <a:lnTo>
                    <a:pt x="13" y="150"/>
                  </a:lnTo>
                  <a:lnTo>
                    <a:pt x="10" y="144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1"/>
                  </a:lnTo>
                  <a:lnTo>
                    <a:pt x="1" y="113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5"/>
                  </a:lnTo>
                  <a:lnTo>
                    <a:pt x="6" y="56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2" y="25"/>
                  </a:lnTo>
                  <a:lnTo>
                    <a:pt x="28" y="19"/>
                  </a:lnTo>
                  <a:lnTo>
                    <a:pt x="34" y="14"/>
                  </a:lnTo>
                  <a:lnTo>
                    <a:pt x="40" y="9"/>
                  </a:lnTo>
                  <a:lnTo>
                    <a:pt x="47" y="6"/>
                  </a:lnTo>
                  <a:lnTo>
                    <a:pt x="55" y="3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9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9" y="16"/>
                  </a:lnTo>
                  <a:lnTo>
                    <a:pt x="135" y="20"/>
                  </a:lnTo>
                  <a:lnTo>
                    <a:pt x="141" y="26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59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7"/>
                  </a:lnTo>
                  <a:lnTo>
                    <a:pt x="46" y="107"/>
                  </a:lnTo>
                  <a:lnTo>
                    <a:pt x="47" y="116"/>
                  </a:lnTo>
                  <a:lnTo>
                    <a:pt x="48" y="126"/>
                  </a:lnTo>
                  <a:lnTo>
                    <a:pt x="52" y="133"/>
                  </a:lnTo>
                  <a:lnTo>
                    <a:pt x="56" y="139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6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4" y="149"/>
                  </a:lnTo>
                  <a:lnTo>
                    <a:pt x="99" y="147"/>
                  </a:lnTo>
                  <a:lnTo>
                    <a:pt x="102" y="145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7"/>
                  </a:moveTo>
                  <a:lnTo>
                    <a:pt x="117" y="69"/>
                  </a:lnTo>
                  <a:lnTo>
                    <a:pt x="114" y="60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9"/>
                  </a:lnTo>
                  <a:lnTo>
                    <a:pt x="89" y="37"/>
                  </a:lnTo>
                  <a:lnTo>
                    <a:pt x="82" y="36"/>
                  </a:lnTo>
                  <a:lnTo>
                    <a:pt x="74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52" y="54"/>
                  </a:lnTo>
                  <a:lnTo>
                    <a:pt x="48" y="60"/>
                  </a:lnTo>
                  <a:lnTo>
                    <a:pt x="47" y="69"/>
                  </a:lnTo>
                  <a:lnTo>
                    <a:pt x="46" y="77"/>
                  </a:lnTo>
                  <a:lnTo>
                    <a:pt x="11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4DAFB393-F0D3-7C10-556B-BCB277067D0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22" y="1750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8 w 164"/>
                <a:gd name="T7" fmla="*/ 1 h 187"/>
                <a:gd name="T8" fmla="*/ 11 w 164"/>
                <a:gd name="T9" fmla="*/ 0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7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7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7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0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20 w 164"/>
                <a:gd name="T97" fmla="*/ 28 h 187"/>
                <a:gd name="T98" fmla="*/ 21 w 164"/>
                <a:gd name="T99" fmla="*/ 25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3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0"/>
                  </a:lnTo>
                  <a:lnTo>
                    <a:pt x="17" y="25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8" y="13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3"/>
                  </a:lnTo>
                  <a:lnTo>
                    <a:pt x="56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2"/>
                  </a:lnTo>
                  <a:lnTo>
                    <a:pt x="116" y="3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5" y="26"/>
                  </a:lnTo>
                  <a:lnTo>
                    <a:pt x="146" y="30"/>
                  </a:lnTo>
                  <a:lnTo>
                    <a:pt x="148" y="34"/>
                  </a:lnTo>
                  <a:lnTo>
                    <a:pt x="149" y="37"/>
                  </a:lnTo>
                  <a:lnTo>
                    <a:pt x="151" y="43"/>
                  </a:lnTo>
                  <a:lnTo>
                    <a:pt x="151" y="48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4"/>
                  </a:lnTo>
                  <a:lnTo>
                    <a:pt x="153" y="144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79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7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1"/>
                  </a:lnTo>
                  <a:lnTo>
                    <a:pt x="105" y="167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80" y="183"/>
                  </a:lnTo>
                  <a:lnTo>
                    <a:pt x="73" y="185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5"/>
                  </a:lnTo>
                  <a:lnTo>
                    <a:pt x="39" y="184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8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8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0"/>
                  </a:lnTo>
                  <a:lnTo>
                    <a:pt x="2" y="145"/>
                  </a:lnTo>
                  <a:lnTo>
                    <a:pt x="0" y="139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2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8"/>
                  </a:lnTo>
                  <a:lnTo>
                    <a:pt x="29" y="87"/>
                  </a:lnTo>
                  <a:lnTo>
                    <a:pt x="33" y="86"/>
                  </a:lnTo>
                  <a:lnTo>
                    <a:pt x="36" y="83"/>
                  </a:lnTo>
                  <a:lnTo>
                    <a:pt x="41" y="82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7"/>
                  </a:lnTo>
                  <a:lnTo>
                    <a:pt x="69" y="76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1"/>
                  </a:lnTo>
                  <a:lnTo>
                    <a:pt x="94" y="70"/>
                  </a:lnTo>
                  <a:lnTo>
                    <a:pt x="99" y="68"/>
                  </a:lnTo>
                  <a:lnTo>
                    <a:pt x="103" y="67"/>
                  </a:lnTo>
                  <a:lnTo>
                    <a:pt x="106" y="65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3" y="46"/>
                  </a:lnTo>
                  <a:lnTo>
                    <a:pt x="100" y="42"/>
                  </a:lnTo>
                  <a:lnTo>
                    <a:pt x="95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6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3"/>
                  </a:lnTo>
                  <a:lnTo>
                    <a:pt x="51" y="47"/>
                  </a:lnTo>
                  <a:lnTo>
                    <a:pt x="48" y="53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0"/>
                  </a:lnTo>
                  <a:lnTo>
                    <a:pt x="87" y="102"/>
                  </a:lnTo>
                  <a:lnTo>
                    <a:pt x="79" y="104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0"/>
                  </a:lnTo>
                  <a:lnTo>
                    <a:pt x="54" y="113"/>
                  </a:lnTo>
                  <a:lnTo>
                    <a:pt x="51" y="116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7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39"/>
                  </a:lnTo>
                  <a:lnTo>
                    <a:pt x="52" y="143"/>
                  </a:lnTo>
                  <a:lnTo>
                    <a:pt x="56" y="147"/>
                  </a:lnTo>
                  <a:lnTo>
                    <a:pt x="60" y="148"/>
                  </a:lnTo>
                  <a:lnTo>
                    <a:pt x="65" y="150"/>
                  </a:lnTo>
                  <a:lnTo>
                    <a:pt x="70" y="150"/>
                  </a:lnTo>
                  <a:lnTo>
                    <a:pt x="76" y="150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7" y="139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8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A06C440B-BF47-F84C-9134-4E9BDD7091B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61" y="1750"/>
              <a:ext cx="51" cy="36"/>
            </a:xfrm>
            <a:custGeom>
              <a:avLst/>
              <a:gdLst>
                <a:gd name="T0" fmla="*/ 9 w 253"/>
                <a:gd name="T1" fmla="*/ 1 h 182"/>
                <a:gd name="T2" fmla="*/ 10 w 253"/>
                <a:gd name="T3" fmla="*/ 4 h 182"/>
                <a:gd name="T4" fmla="*/ 13 w 253"/>
                <a:gd name="T5" fmla="*/ 2 h 182"/>
                <a:gd name="T6" fmla="*/ 15 w 253"/>
                <a:gd name="T7" fmla="*/ 1 h 182"/>
                <a:gd name="T8" fmla="*/ 18 w 253"/>
                <a:gd name="T9" fmla="*/ 0 h 182"/>
                <a:gd name="T10" fmla="*/ 21 w 253"/>
                <a:gd name="T11" fmla="*/ 0 h 182"/>
                <a:gd name="T12" fmla="*/ 24 w 253"/>
                <a:gd name="T13" fmla="*/ 1 h 182"/>
                <a:gd name="T14" fmla="*/ 26 w 253"/>
                <a:gd name="T15" fmla="*/ 2 h 182"/>
                <a:gd name="T16" fmla="*/ 28 w 253"/>
                <a:gd name="T17" fmla="*/ 4 h 182"/>
                <a:gd name="T18" fmla="*/ 30 w 253"/>
                <a:gd name="T19" fmla="*/ 4 h 182"/>
                <a:gd name="T20" fmla="*/ 33 w 253"/>
                <a:gd name="T21" fmla="*/ 2 h 182"/>
                <a:gd name="T22" fmla="*/ 35 w 253"/>
                <a:gd name="T23" fmla="*/ 1 h 182"/>
                <a:gd name="T24" fmla="*/ 38 w 253"/>
                <a:gd name="T25" fmla="*/ 0 h 182"/>
                <a:gd name="T26" fmla="*/ 41 w 253"/>
                <a:gd name="T27" fmla="*/ 0 h 182"/>
                <a:gd name="T28" fmla="*/ 45 w 253"/>
                <a:gd name="T29" fmla="*/ 1 h 182"/>
                <a:gd name="T30" fmla="*/ 47 w 253"/>
                <a:gd name="T31" fmla="*/ 3 h 182"/>
                <a:gd name="T32" fmla="*/ 49 w 253"/>
                <a:gd name="T33" fmla="*/ 5 h 182"/>
                <a:gd name="T34" fmla="*/ 50 w 253"/>
                <a:gd name="T35" fmla="*/ 7 h 182"/>
                <a:gd name="T36" fmla="*/ 51 w 253"/>
                <a:gd name="T37" fmla="*/ 8 h 182"/>
                <a:gd name="T38" fmla="*/ 51 w 253"/>
                <a:gd name="T39" fmla="*/ 10 h 182"/>
                <a:gd name="T40" fmla="*/ 51 w 253"/>
                <a:gd name="T41" fmla="*/ 12 h 182"/>
                <a:gd name="T42" fmla="*/ 51 w 253"/>
                <a:gd name="T43" fmla="*/ 36 h 182"/>
                <a:gd name="T44" fmla="*/ 42 w 253"/>
                <a:gd name="T45" fmla="*/ 16 h 182"/>
                <a:gd name="T46" fmla="*/ 42 w 253"/>
                <a:gd name="T47" fmla="*/ 12 h 182"/>
                <a:gd name="T48" fmla="*/ 41 w 253"/>
                <a:gd name="T49" fmla="*/ 9 h 182"/>
                <a:gd name="T50" fmla="*/ 39 w 253"/>
                <a:gd name="T51" fmla="*/ 8 h 182"/>
                <a:gd name="T52" fmla="*/ 37 w 253"/>
                <a:gd name="T53" fmla="*/ 7 h 182"/>
                <a:gd name="T54" fmla="*/ 35 w 253"/>
                <a:gd name="T55" fmla="*/ 7 h 182"/>
                <a:gd name="T56" fmla="*/ 33 w 253"/>
                <a:gd name="T57" fmla="*/ 8 h 182"/>
                <a:gd name="T58" fmla="*/ 32 w 253"/>
                <a:gd name="T59" fmla="*/ 10 h 182"/>
                <a:gd name="T60" fmla="*/ 31 w 253"/>
                <a:gd name="T61" fmla="*/ 12 h 182"/>
                <a:gd name="T62" fmla="*/ 31 w 253"/>
                <a:gd name="T63" fmla="*/ 13 h 182"/>
                <a:gd name="T64" fmla="*/ 30 w 253"/>
                <a:gd name="T65" fmla="*/ 15 h 182"/>
                <a:gd name="T66" fmla="*/ 30 w 253"/>
                <a:gd name="T67" fmla="*/ 17 h 182"/>
                <a:gd name="T68" fmla="*/ 30 w 253"/>
                <a:gd name="T69" fmla="*/ 19 h 182"/>
                <a:gd name="T70" fmla="*/ 21 w 253"/>
                <a:gd name="T71" fmla="*/ 36 h 182"/>
                <a:gd name="T72" fmla="*/ 21 w 253"/>
                <a:gd name="T73" fmla="*/ 14 h 182"/>
                <a:gd name="T74" fmla="*/ 21 w 253"/>
                <a:gd name="T75" fmla="*/ 11 h 182"/>
                <a:gd name="T76" fmla="*/ 20 w 253"/>
                <a:gd name="T77" fmla="*/ 9 h 182"/>
                <a:gd name="T78" fmla="*/ 20 w 253"/>
                <a:gd name="T79" fmla="*/ 9 h 182"/>
                <a:gd name="T80" fmla="*/ 18 w 253"/>
                <a:gd name="T81" fmla="*/ 8 h 182"/>
                <a:gd name="T82" fmla="*/ 17 w 253"/>
                <a:gd name="T83" fmla="*/ 7 h 182"/>
                <a:gd name="T84" fmla="*/ 15 w 253"/>
                <a:gd name="T85" fmla="*/ 7 h 182"/>
                <a:gd name="T86" fmla="*/ 13 w 253"/>
                <a:gd name="T87" fmla="*/ 8 h 182"/>
                <a:gd name="T88" fmla="*/ 11 w 253"/>
                <a:gd name="T89" fmla="*/ 9 h 182"/>
                <a:gd name="T90" fmla="*/ 10 w 253"/>
                <a:gd name="T91" fmla="*/ 11 h 182"/>
                <a:gd name="T92" fmla="*/ 10 w 253"/>
                <a:gd name="T93" fmla="*/ 12 h 182"/>
                <a:gd name="T94" fmla="*/ 9 w 253"/>
                <a:gd name="T95" fmla="*/ 14 h 182"/>
                <a:gd name="T96" fmla="*/ 9 w 253"/>
                <a:gd name="T97" fmla="*/ 16 h 182"/>
                <a:gd name="T98" fmla="*/ 9 w 253"/>
                <a:gd name="T99" fmla="*/ 18 h 182"/>
                <a:gd name="T100" fmla="*/ 9 w 253"/>
                <a:gd name="T101" fmla="*/ 36 h 182"/>
                <a:gd name="T102" fmla="*/ 0 w 253"/>
                <a:gd name="T103" fmla="*/ 1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3" h="182">
                  <a:moveTo>
                    <a:pt x="0" y="5"/>
                  </a:moveTo>
                  <a:lnTo>
                    <a:pt x="46" y="5"/>
                  </a:lnTo>
                  <a:lnTo>
                    <a:pt x="46" y="29"/>
                  </a:lnTo>
                  <a:lnTo>
                    <a:pt x="51" y="22"/>
                  </a:lnTo>
                  <a:lnTo>
                    <a:pt x="57" y="16"/>
                  </a:lnTo>
                  <a:lnTo>
                    <a:pt x="63" y="11"/>
                  </a:lnTo>
                  <a:lnTo>
                    <a:pt x="69" y="7"/>
                  </a:lnTo>
                  <a:lnTo>
                    <a:pt x="76" y="3"/>
                  </a:lnTo>
                  <a:lnTo>
                    <a:pt x="82" y="1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4" y="0"/>
                  </a:lnTo>
                  <a:lnTo>
                    <a:pt x="111" y="1"/>
                  </a:lnTo>
                  <a:lnTo>
                    <a:pt x="118" y="3"/>
                  </a:lnTo>
                  <a:lnTo>
                    <a:pt x="124" y="7"/>
                  </a:lnTo>
                  <a:lnTo>
                    <a:pt x="129" y="11"/>
                  </a:lnTo>
                  <a:lnTo>
                    <a:pt x="135" y="16"/>
                  </a:lnTo>
                  <a:lnTo>
                    <a:pt x="140" y="22"/>
                  </a:lnTo>
                  <a:lnTo>
                    <a:pt x="144" y="29"/>
                  </a:lnTo>
                  <a:lnTo>
                    <a:pt x="150" y="22"/>
                  </a:lnTo>
                  <a:lnTo>
                    <a:pt x="156" y="16"/>
                  </a:lnTo>
                  <a:lnTo>
                    <a:pt x="162" y="11"/>
                  </a:lnTo>
                  <a:lnTo>
                    <a:pt x="168" y="7"/>
                  </a:lnTo>
                  <a:lnTo>
                    <a:pt x="175" y="3"/>
                  </a:lnTo>
                  <a:lnTo>
                    <a:pt x="182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5" y="1"/>
                  </a:lnTo>
                  <a:lnTo>
                    <a:pt x="213" y="2"/>
                  </a:lnTo>
                  <a:lnTo>
                    <a:pt x="221" y="5"/>
                  </a:lnTo>
                  <a:lnTo>
                    <a:pt x="228" y="8"/>
                  </a:lnTo>
                  <a:lnTo>
                    <a:pt x="234" y="13"/>
                  </a:lnTo>
                  <a:lnTo>
                    <a:pt x="240" y="18"/>
                  </a:lnTo>
                  <a:lnTo>
                    <a:pt x="245" y="24"/>
                  </a:lnTo>
                  <a:lnTo>
                    <a:pt x="248" y="31"/>
                  </a:lnTo>
                  <a:lnTo>
                    <a:pt x="249" y="34"/>
                  </a:lnTo>
                  <a:lnTo>
                    <a:pt x="249" y="37"/>
                  </a:lnTo>
                  <a:lnTo>
                    <a:pt x="251" y="42"/>
                  </a:lnTo>
                  <a:lnTo>
                    <a:pt x="252" y="46"/>
                  </a:lnTo>
                  <a:lnTo>
                    <a:pt x="252" y="52"/>
                  </a:lnTo>
                  <a:lnTo>
                    <a:pt x="253" y="57"/>
                  </a:lnTo>
                  <a:lnTo>
                    <a:pt x="253" y="63"/>
                  </a:lnTo>
                  <a:lnTo>
                    <a:pt x="253" y="69"/>
                  </a:lnTo>
                  <a:lnTo>
                    <a:pt x="253" y="182"/>
                  </a:lnTo>
                  <a:lnTo>
                    <a:pt x="207" y="182"/>
                  </a:lnTo>
                  <a:lnTo>
                    <a:pt x="207" y="81"/>
                  </a:lnTo>
                  <a:lnTo>
                    <a:pt x="207" y="69"/>
                  </a:lnTo>
                  <a:lnTo>
                    <a:pt x="206" y="59"/>
                  </a:lnTo>
                  <a:lnTo>
                    <a:pt x="204" y="52"/>
                  </a:lnTo>
                  <a:lnTo>
                    <a:pt x="202" y="47"/>
                  </a:lnTo>
                  <a:lnTo>
                    <a:pt x="199" y="42"/>
                  </a:lnTo>
                  <a:lnTo>
                    <a:pt x="194" y="39"/>
                  </a:lnTo>
                  <a:lnTo>
                    <a:pt x="188" y="37"/>
                  </a:lnTo>
                  <a:lnTo>
                    <a:pt x="183" y="36"/>
                  </a:lnTo>
                  <a:lnTo>
                    <a:pt x="178" y="36"/>
                  </a:lnTo>
                  <a:lnTo>
                    <a:pt x="174" y="37"/>
                  </a:lnTo>
                  <a:lnTo>
                    <a:pt x="169" y="40"/>
                  </a:lnTo>
                  <a:lnTo>
                    <a:pt x="165" y="42"/>
                  </a:lnTo>
                  <a:lnTo>
                    <a:pt x="162" y="46"/>
                  </a:lnTo>
                  <a:lnTo>
                    <a:pt x="158" y="50"/>
                  </a:lnTo>
                  <a:lnTo>
                    <a:pt x="156" y="56"/>
                  </a:lnTo>
                  <a:lnTo>
                    <a:pt x="153" y="60"/>
                  </a:lnTo>
                  <a:lnTo>
                    <a:pt x="152" y="63"/>
                  </a:lnTo>
                  <a:lnTo>
                    <a:pt x="152" y="67"/>
                  </a:lnTo>
                  <a:lnTo>
                    <a:pt x="151" y="71"/>
                  </a:lnTo>
                  <a:lnTo>
                    <a:pt x="151" y="75"/>
                  </a:lnTo>
                  <a:lnTo>
                    <a:pt x="150" y="80"/>
                  </a:lnTo>
                  <a:lnTo>
                    <a:pt x="150" y="86"/>
                  </a:lnTo>
                  <a:lnTo>
                    <a:pt x="150" y="91"/>
                  </a:lnTo>
                  <a:lnTo>
                    <a:pt x="150" y="97"/>
                  </a:lnTo>
                  <a:lnTo>
                    <a:pt x="150" y="182"/>
                  </a:lnTo>
                  <a:lnTo>
                    <a:pt x="104" y="182"/>
                  </a:lnTo>
                  <a:lnTo>
                    <a:pt x="104" y="85"/>
                  </a:lnTo>
                  <a:lnTo>
                    <a:pt x="104" y="73"/>
                  </a:lnTo>
                  <a:lnTo>
                    <a:pt x="103" y="64"/>
                  </a:lnTo>
                  <a:lnTo>
                    <a:pt x="103" y="57"/>
                  </a:lnTo>
                  <a:lnTo>
                    <a:pt x="101" y="52"/>
                  </a:lnTo>
                  <a:lnTo>
                    <a:pt x="100" y="48"/>
                  </a:lnTo>
                  <a:lnTo>
                    <a:pt x="98" y="46"/>
                  </a:lnTo>
                  <a:lnTo>
                    <a:pt x="97" y="43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7" y="37"/>
                  </a:lnTo>
                  <a:lnTo>
                    <a:pt x="83" y="36"/>
                  </a:lnTo>
                  <a:lnTo>
                    <a:pt x="80" y="36"/>
                  </a:lnTo>
                  <a:lnTo>
                    <a:pt x="75" y="36"/>
                  </a:lnTo>
                  <a:lnTo>
                    <a:pt x="69" y="37"/>
                  </a:lnTo>
                  <a:lnTo>
                    <a:pt x="64" y="40"/>
                  </a:lnTo>
                  <a:lnTo>
                    <a:pt x="61" y="42"/>
                  </a:lnTo>
                  <a:lnTo>
                    <a:pt x="57" y="46"/>
                  </a:lnTo>
                  <a:lnTo>
                    <a:pt x="53" y="50"/>
                  </a:lnTo>
                  <a:lnTo>
                    <a:pt x="51" y="54"/>
                  </a:lnTo>
                  <a:lnTo>
                    <a:pt x="50" y="59"/>
                  </a:lnTo>
                  <a:lnTo>
                    <a:pt x="49" y="62"/>
                  </a:lnTo>
                  <a:lnTo>
                    <a:pt x="49" y="65"/>
                  </a:lnTo>
                  <a:lnTo>
                    <a:pt x="47" y="69"/>
                  </a:lnTo>
                  <a:lnTo>
                    <a:pt x="47" y="74"/>
                  </a:lnTo>
                  <a:lnTo>
                    <a:pt x="46" y="79"/>
                  </a:lnTo>
                  <a:lnTo>
                    <a:pt x="46" y="83"/>
                  </a:lnTo>
                  <a:lnTo>
                    <a:pt x="46" y="90"/>
                  </a:lnTo>
                  <a:lnTo>
                    <a:pt x="46" y="96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2D0BC48B-DA2B-D0C0-4841-82B2CF223B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5" y="1813"/>
              <a:ext cx="16" cy="62"/>
            </a:xfrm>
            <a:custGeom>
              <a:avLst/>
              <a:gdLst>
                <a:gd name="T0" fmla="*/ 10 w 82"/>
                <a:gd name="T1" fmla="*/ 62 h 312"/>
                <a:gd name="T2" fmla="*/ 8 w 82"/>
                <a:gd name="T3" fmla="*/ 58 h 312"/>
                <a:gd name="T4" fmla="*/ 6 w 82"/>
                <a:gd name="T5" fmla="*/ 54 h 312"/>
                <a:gd name="T6" fmla="*/ 4 w 82"/>
                <a:gd name="T7" fmla="*/ 50 h 312"/>
                <a:gd name="T8" fmla="*/ 3 w 82"/>
                <a:gd name="T9" fmla="*/ 47 h 312"/>
                <a:gd name="T10" fmla="*/ 1 w 82"/>
                <a:gd name="T11" fmla="*/ 43 h 312"/>
                <a:gd name="T12" fmla="*/ 1 w 82"/>
                <a:gd name="T13" fmla="*/ 39 h 312"/>
                <a:gd name="T14" fmla="*/ 0 w 82"/>
                <a:gd name="T15" fmla="*/ 35 h 312"/>
                <a:gd name="T16" fmla="*/ 0 w 82"/>
                <a:gd name="T17" fmla="*/ 31 h 312"/>
                <a:gd name="T18" fmla="*/ 0 w 82"/>
                <a:gd name="T19" fmla="*/ 26 h 312"/>
                <a:gd name="T20" fmla="*/ 1 w 82"/>
                <a:gd name="T21" fmla="*/ 22 h 312"/>
                <a:gd name="T22" fmla="*/ 2 w 82"/>
                <a:gd name="T23" fmla="*/ 18 h 312"/>
                <a:gd name="T24" fmla="*/ 3 w 82"/>
                <a:gd name="T25" fmla="*/ 13 h 312"/>
                <a:gd name="T26" fmla="*/ 5 w 82"/>
                <a:gd name="T27" fmla="*/ 10 h 312"/>
                <a:gd name="T28" fmla="*/ 6 w 82"/>
                <a:gd name="T29" fmla="*/ 7 h 312"/>
                <a:gd name="T30" fmla="*/ 8 w 82"/>
                <a:gd name="T31" fmla="*/ 3 h 312"/>
                <a:gd name="T32" fmla="*/ 10 w 82"/>
                <a:gd name="T33" fmla="*/ 0 h 312"/>
                <a:gd name="T34" fmla="*/ 15 w 82"/>
                <a:gd name="T35" fmla="*/ 3 h 312"/>
                <a:gd name="T36" fmla="*/ 13 w 82"/>
                <a:gd name="T37" fmla="*/ 7 h 312"/>
                <a:gd name="T38" fmla="*/ 12 w 82"/>
                <a:gd name="T39" fmla="*/ 11 h 312"/>
                <a:gd name="T40" fmla="*/ 11 w 82"/>
                <a:gd name="T41" fmla="*/ 15 h 312"/>
                <a:gd name="T42" fmla="*/ 10 w 82"/>
                <a:gd name="T43" fmla="*/ 18 h 312"/>
                <a:gd name="T44" fmla="*/ 9 w 82"/>
                <a:gd name="T45" fmla="*/ 22 h 312"/>
                <a:gd name="T46" fmla="*/ 9 w 82"/>
                <a:gd name="T47" fmla="*/ 26 h 312"/>
                <a:gd name="T48" fmla="*/ 9 w 82"/>
                <a:gd name="T49" fmla="*/ 29 h 312"/>
                <a:gd name="T50" fmla="*/ 9 w 82"/>
                <a:gd name="T51" fmla="*/ 32 h 312"/>
                <a:gd name="T52" fmla="*/ 9 w 82"/>
                <a:gd name="T53" fmla="*/ 35 h 312"/>
                <a:gd name="T54" fmla="*/ 9 w 82"/>
                <a:gd name="T55" fmla="*/ 38 h 312"/>
                <a:gd name="T56" fmla="*/ 9 w 82"/>
                <a:gd name="T57" fmla="*/ 41 h 312"/>
                <a:gd name="T58" fmla="*/ 10 w 82"/>
                <a:gd name="T59" fmla="*/ 44 h 312"/>
                <a:gd name="T60" fmla="*/ 10 w 82"/>
                <a:gd name="T61" fmla="*/ 46 h 312"/>
                <a:gd name="T62" fmla="*/ 11 w 82"/>
                <a:gd name="T63" fmla="*/ 49 h 312"/>
                <a:gd name="T64" fmla="*/ 12 w 82"/>
                <a:gd name="T65" fmla="*/ 51 h 312"/>
                <a:gd name="T66" fmla="*/ 12 w 82"/>
                <a:gd name="T67" fmla="*/ 53 h 312"/>
                <a:gd name="T68" fmla="*/ 13 w 82"/>
                <a:gd name="T69" fmla="*/ 55 h 312"/>
                <a:gd name="T70" fmla="*/ 14 w 82"/>
                <a:gd name="T71" fmla="*/ 58 h 312"/>
                <a:gd name="T72" fmla="*/ 15 w 82"/>
                <a:gd name="T73" fmla="*/ 60 h 312"/>
                <a:gd name="T74" fmla="*/ 16 w 82"/>
                <a:gd name="T75" fmla="*/ 62 h 3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82" h="312">
                  <a:moveTo>
                    <a:pt x="82" y="312"/>
                  </a:moveTo>
                  <a:lnTo>
                    <a:pt x="53" y="311"/>
                  </a:lnTo>
                  <a:lnTo>
                    <a:pt x="47" y="301"/>
                  </a:lnTo>
                  <a:lnTo>
                    <a:pt x="41" y="293"/>
                  </a:lnTo>
                  <a:lnTo>
                    <a:pt x="35" y="283"/>
                  </a:lnTo>
                  <a:lnTo>
                    <a:pt x="30" y="273"/>
                  </a:lnTo>
                  <a:lnTo>
                    <a:pt x="26" y="264"/>
                  </a:lnTo>
                  <a:lnTo>
                    <a:pt x="21" y="254"/>
                  </a:lnTo>
                  <a:lnTo>
                    <a:pt x="17" y="244"/>
                  </a:lnTo>
                  <a:lnTo>
                    <a:pt x="13" y="235"/>
                  </a:lnTo>
                  <a:lnTo>
                    <a:pt x="11" y="225"/>
                  </a:lnTo>
                  <a:lnTo>
                    <a:pt x="7" y="214"/>
                  </a:lnTo>
                  <a:lnTo>
                    <a:pt x="5" y="204"/>
                  </a:lnTo>
                  <a:lnTo>
                    <a:pt x="4" y="195"/>
                  </a:lnTo>
                  <a:lnTo>
                    <a:pt x="3" y="185"/>
                  </a:lnTo>
                  <a:lnTo>
                    <a:pt x="1" y="174"/>
                  </a:lnTo>
                  <a:lnTo>
                    <a:pt x="0" y="165"/>
                  </a:lnTo>
                  <a:lnTo>
                    <a:pt x="0" y="156"/>
                  </a:lnTo>
                  <a:lnTo>
                    <a:pt x="0" y="145"/>
                  </a:lnTo>
                  <a:lnTo>
                    <a:pt x="1" y="133"/>
                  </a:lnTo>
                  <a:lnTo>
                    <a:pt x="3" y="122"/>
                  </a:lnTo>
                  <a:lnTo>
                    <a:pt x="5" y="111"/>
                  </a:lnTo>
                  <a:lnTo>
                    <a:pt x="6" y="100"/>
                  </a:lnTo>
                  <a:lnTo>
                    <a:pt x="10" y="89"/>
                  </a:lnTo>
                  <a:lnTo>
                    <a:pt x="12" y="78"/>
                  </a:lnTo>
                  <a:lnTo>
                    <a:pt x="16" y="67"/>
                  </a:lnTo>
                  <a:lnTo>
                    <a:pt x="20" y="59"/>
                  </a:lnTo>
                  <a:lnTo>
                    <a:pt x="24" y="50"/>
                  </a:lnTo>
                  <a:lnTo>
                    <a:pt x="28" y="42"/>
                  </a:lnTo>
                  <a:lnTo>
                    <a:pt x="33" y="33"/>
                  </a:lnTo>
                  <a:lnTo>
                    <a:pt x="38" y="25"/>
                  </a:lnTo>
                  <a:lnTo>
                    <a:pt x="42" y="16"/>
                  </a:lnTo>
                  <a:lnTo>
                    <a:pt x="48" y="8"/>
                  </a:lnTo>
                  <a:lnTo>
                    <a:pt x="53" y="0"/>
                  </a:lnTo>
                  <a:lnTo>
                    <a:pt x="82" y="0"/>
                  </a:lnTo>
                  <a:lnTo>
                    <a:pt x="77" y="13"/>
                  </a:lnTo>
                  <a:lnTo>
                    <a:pt x="72" y="25"/>
                  </a:lnTo>
                  <a:lnTo>
                    <a:pt x="68" y="36"/>
                  </a:lnTo>
                  <a:lnTo>
                    <a:pt x="64" y="47"/>
                  </a:lnTo>
                  <a:lnTo>
                    <a:pt x="60" y="56"/>
                  </a:lnTo>
                  <a:lnTo>
                    <a:pt x="58" y="66"/>
                  </a:lnTo>
                  <a:lnTo>
                    <a:pt x="56" y="76"/>
                  </a:lnTo>
                  <a:lnTo>
                    <a:pt x="53" y="84"/>
                  </a:lnTo>
                  <a:lnTo>
                    <a:pt x="52" y="93"/>
                  </a:lnTo>
                  <a:lnTo>
                    <a:pt x="50" y="101"/>
                  </a:lnTo>
                  <a:lnTo>
                    <a:pt x="48" y="110"/>
                  </a:lnTo>
                  <a:lnTo>
                    <a:pt x="48" y="119"/>
                  </a:lnTo>
                  <a:lnTo>
                    <a:pt x="47" y="129"/>
                  </a:lnTo>
                  <a:lnTo>
                    <a:pt x="46" y="138"/>
                  </a:lnTo>
                  <a:lnTo>
                    <a:pt x="46" y="147"/>
                  </a:lnTo>
                  <a:lnTo>
                    <a:pt x="46" y="157"/>
                  </a:lnTo>
                  <a:lnTo>
                    <a:pt x="46" y="163"/>
                  </a:lnTo>
                  <a:lnTo>
                    <a:pt x="46" y="170"/>
                  </a:lnTo>
                  <a:lnTo>
                    <a:pt x="46" y="176"/>
                  </a:lnTo>
                  <a:lnTo>
                    <a:pt x="47" y="184"/>
                  </a:lnTo>
                  <a:lnTo>
                    <a:pt x="47" y="191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50" y="212"/>
                  </a:lnTo>
                  <a:lnTo>
                    <a:pt x="51" y="219"/>
                  </a:lnTo>
                  <a:lnTo>
                    <a:pt x="52" y="225"/>
                  </a:lnTo>
                  <a:lnTo>
                    <a:pt x="53" y="232"/>
                  </a:lnTo>
                  <a:lnTo>
                    <a:pt x="56" y="238"/>
                  </a:lnTo>
                  <a:lnTo>
                    <a:pt x="57" y="245"/>
                  </a:lnTo>
                  <a:lnTo>
                    <a:pt x="59" y="252"/>
                  </a:lnTo>
                  <a:lnTo>
                    <a:pt x="60" y="258"/>
                  </a:lnTo>
                  <a:lnTo>
                    <a:pt x="63" y="264"/>
                  </a:lnTo>
                  <a:lnTo>
                    <a:pt x="64" y="269"/>
                  </a:lnTo>
                  <a:lnTo>
                    <a:pt x="65" y="273"/>
                  </a:lnTo>
                  <a:lnTo>
                    <a:pt x="68" y="278"/>
                  </a:lnTo>
                  <a:lnTo>
                    <a:pt x="70" y="284"/>
                  </a:lnTo>
                  <a:lnTo>
                    <a:pt x="72" y="290"/>
                  </a:lnTo>
                  <a:lnTo>
                    <a:pt x="75" y="296"/>
                  </a:lnTo>
                  <a:lnTo>
                    <a:pt x="78" y="304"/>
                  </a:lnTo>
                  <a:lnTo>
                    <a:pt x="82" y="311"/>
                  </a:lnTo>
                  <a:lnTo>
                    <a:pt x="82" y="3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861694AF-13EF-A212-0667-2AF84E6CB0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39" y="1812"/>
              <a:ext cx="22" cy="49"/>
            </a:xfrm>
            <a:custGeom>
              <a:avLst/>
              <a:gdLst>
                <a:gd name="T0" fmla="*/ 22 w 106"/>
                <a:gd name="T1" fmla="*/ 49 h 245"/>
                <a:gd name="T2" fmla="*/ 12 w 106"/>
                <a:gd name="T3" fmla="*/ 49 h 245"/>
                <a:gd name="T4" fmla="*/ 12 w 106"/>
                <a:gd name="T5" fmla="*/ 14 h 245"/>
                <a:gd name="T6" fmla="*/ 11 w 106"/>
                <a:gd name="T7" fmla="*/ 15 h 245"/>
                <a:gd name="T8" fmla="*/ 10 w 106"/>
                <a:gd name="T9" fmla="*/ 16 h 245"/>
                <a:gd name="T10" fmla="*/ 8 w 106"/>
                <a:gd name="T11" fmla="*/ 17 h 245"/>
                <a:gd name="T12" fmla="*/ 7 w 106"/>
                <a:gd name="T13" fmla="*/ 18 h 245"/>
                <a:gd name="T14" fmla="*/ 5 w 106"/>
                <a:gd name="T15" fmla="*/ 19 h 245"/>
                <a:gd name="T16" fmla="*/ 3 w 106"/>
                <a:gd name="T17" fmla="*/ 20 h 245"/>
                <a:gd name="T18" fmla="*/ 2 w 106"/>
                <a:gd name="T19" fmla="*/ 21 h 245"/>
                <a:gd name="T20" fmla="*/ 0 w 106"/>
                <a:gd name="T21" fmla="*/ 21 h 245"/>
                <a:gd name="T22" fmla="*/ 0 w 106"/>
                <a:gd name="T23" fmla="*/ 12 h 245"/>
                <a:gd name="T24" fmla="*/ 1 w 106"/>
                <a:gd name="T25" fmla="*/ 12 h 245"/>
                <a:gd name="T26" fmla="*/ 2 w 106"/>
                <a:gd name="T27" fmla="*/ 12 h 245"/>
                <a:gd name="T28" fmla="*/ 3 w 106"/>
                <a:gd name="T29" fmla="*/ 11 h 245"/>
                <a:gd name="T30" fmla="*/ 4 w 106"/>
                <a:gd name="T31" fmla="*/ 11 h 245"/>
                <a:gd name="T32" fmla="*/ 5 w 106"/>
                <a:gd name="T33" fmla="*/ 10 h 245"/>
                <a:gd name="T34" fmla="*/ 6 w 106"/>
                <a:gd name="T35" fmla="*/ 9 h 245"/>
                <a:gd name="T36" fmla="*/ 7 w 106"/>
                <a:gd name="T37" fmla="*/ 9 h 245"/>
                <a:gd name="T38" fmla="*/ 8 w 106"/>
                <a:gd name="T39" fmla="*/ 8 h 245"/>
                <a:gd name="T40" fmla="*/ 9 w 106"/>
                <a:gd name="T41" fmla="*/ 7 h 245"/>
                <a:gd name="T42" fmla="*/ 10 w 106"/>
                <a:gd name="T43" fmla="*/ 6 h 245"/>
                <a:gd name="T44" fmla="*/ 11 w 106"/>
                <a:gd name="T45" fmla="*/ 5 h 245"/>
                <a:gd name="T46" fmla="*/ 12 w 106"/>
                <a:gd name="T47" fmla="*/ 4 h 245"/>
                <a:gd name="T48" fmla="*/ 12 w 106"/>
                <a:gd name="T49" fmla="*/ 3 h 245"/>
                <a:gd name="T50" fmla="*/ 13 w 106"/>
                <a:gd name="T51" fmla="*/ 2 h 245"/>
                <a:gd name="T52" fmla="*/ 13 w 106"/>
                <a:gd name="T53" fmla="*/ 1 h 245"/>
                <a:gd name="T54" fmla="*/ 14 w 106"/>
                <a:gd name="T55" fmla="*/ 0 h 245"/>
                <a:gd name="T56" fmla="*/ 22 w 106"/>
                <a:gd name="T57" fmla="*/ 0 h 245"/>
                <a:gd name="T58" fmla="*/ 22 w 106"/>
                <a:gd name="T59" fmla="*/ 49 h 2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06" h="245">
                  <a:moveTo>
                    <a:pt x="106" y="245"/>
                  </a:moveTo>
                  <a:lnTo>
                    <a:pt x="60" y="245"/>
                  </a:lnTo>
                  <a:lnTo>
                    <a:pt x="60" y="69"/>
                  </a:lnTo>
                  <a:lnTo>
                    <a:pt x="54" y="75"/>
                  </a:lnTo>
                  <a:lnTo>
                    <a:pt x="47" y="81"/>
                  </a:lnTo>
                  <a:lnTo>
                    <a:pt x="39" y="86"/>
                  </a:lnTo>
                  <a:lnTo>
                    <a:pt x="32" y="91"/>
                  </a:lnTo>
                  <a:lnTo>
                    <a:pt x="24" y="96"/>
                  </a:lnTo>
                  <a:lnTo>
                    <a:pt x="15" y="101"/>
                  </a:lnTo>
                  <a:lnTo>
                    <a:pt x="8" y="104"/>
                  </a:lnTo>
                  <a:lnTo>
                    <a:pt x="0" y="107"/>
                  </a:lnTo>
                  <a:lnTo>
                    <a:pt x="0" y="61"/>
                  </a:lnTo>
                  <a:lnTo>
                    <a:pt x="5" y="59"/>
                  </a:lnTo>
                  <a:lnTo>
                    <a:pt x="9" y="58"/>
                  </a:lnTo>
                  <a:lnTo>
                    <a:pt x="14" y="56"/>
                  </a:lnTo>
                  <a:lnTo>
                    <a:pt x="19" y="53"/>
                  </a:lnTo>
                  <a:lnTo>
                    <a:pt x="24" y="50"/>
                  </a:lnTo>
                  <a:lnTo>
                    <a:pt x="29" y="47"/>
                  </a:lnTo>
                  <a:lnTo>
                    <a:pt x="33" y="44"/>
                  </a:lnTo>
                  <a:lnTo>
                    <a:pt x="38" y="40"/>
                  </a:lnTo>
                  <a:lnTo>
                    <a:pt x="43" y="35"/>
                  </a:lnTo>
                  <a:lnTo>
                    <a:pt x="48" y="32"/>
                  </a:lnTo>
                  <a:lnTo>
                    <a:pt x="53" y="27"/>
                  </a:lnTo>
                  <a:lnTo>
                    <a:pt x="56" y="22"/>
                  </a:lnTo>
                  <a:lnTo>
                    <a:pt x="60" y="16"/>
                  </a:lnTo>
                  <a:lnTo>
                    <a:pt x="62" y="11"/>
                  </a:lnTo>
                  <a:lnTo>
                    <a:pt x="65" y="5"/>
                  </a:lnTo>
                  <a:lnTo>
                    <a:pt x="67" y="0"/>
                  </a:lnTo>
                  <a:lnTo>
                    <a:pt x="106" y="0"/>
                  </a:lnTo>
                  <a:lnTo>
                    <a:pt x="106" y="2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E0011609-B4C6-FDAE-CE67-59ABCFE226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93" y="1812"/>
              <a:ext cx="45" cy="50"/>
            </a:xfrm>
            <a:custGeom>
              <a:avLst/>
              <a:gdLst>
                <a:gd name="T0" fmla="*/ 45 w 224"/>
                <a:gd name="T1" fmla="*/ 23 h 252"/>
                <a:gd name="T2" fmla="*/ 43 w 224"/>
                <a:gd name="T3" fmla="*/ 44 h 252"/>
                <a:gd name="T4" fmla="*/ 40 w 224"/>
                <a:gd name="T5" fmla="*/ 46 h 252"/>
                <a:gd name="T6" fmla="*/ 36 w 224"/>
                <a:gd name="T7" fmla="*/ 48 h 252"/>
                <a:gd name="T8" fmla="*/ 32 w 224"/>
                <a:gd name="T9" fmla="*/ 49 h 252"/>
                <a:gd name="T10" fmla="*/ 27 w 224"/>
                <a:gd name="T11" fmla="*/ 50 h 252"/>
                <a:gd name="T12" fmla="*/ 23 w 224"/>
                <a:gd name="T13" fmla="*/ 50 h 252"/>
                <a:gd name="T14" fmla="*/ 17 w 224"/>
                <a:gd name="T15" fmla="*/ 49 h 252"/>
                <a:gd name="T16" fmla="*/ 12 w 224"/>
                <a:gd name="T17" fmla="*/ 48 h 252"/>
                <a:gd name="T18" fmla="*/ 8 w 224"/>
                <a:gd name="T19" fmla="*/ 45 h 252"/>
                <a:gd name="T20" fmla="*/ 5 w 224"/>
                <a:gd name="T21" fmla="*/ 42 h 252"/>
                <a:gd name="T22" fmla="*/ 3 w 224"/>
                <a:gd name="T23" fmla="*/ 38 h 252"/>
                <a:gd name="T24" fmla="*/ 1 w 224"/>
                <a:gd name="T25" fmla="*/ 33 h 252"/>
                <a:gd name="T26" fmla="*/ 0 w 224"/>
                <a:gd name="T27" fmla="*/ 28 h 252"/>
                <a:gd name="T28" fmla="*/ 0 w 224"/>
                <a:gd name="T29" fmla="*/ 23 h 252"/>
                <a:gd name="T30" fmla="*/ 1 w 224"/>
                <a:gd name="T31" fmla="*/ 18 h 252"/>
                <a:gd name="T32" fmla="*/ 2 w 224"/>
                <a:gd name="T33" fmla="*/ 13 h 252"/>
                <a:gd name="T34" fmla="*/ 5 w 224"/>
                <a:gd name="T35" fmla="*/ 9 h 252"/>
                <a:gd name="T36" fmla="*/ 8 w 224"/>
                <a:gd name="T37" fmla="*/ 5 h 252"/>
                <a:gd name="T38" fmla="*/ 12 w 224"/>
                <a:gd name="T39" fmla="*/ 3 h 252"/>
                <a:gd name="T40" fmla="*/ 16 w 224"/>
                <a:gd name="T41" fmla="*/ 1 h 252"/>
                <a:gd name="T42" fmla="*/ 20 w 224"/>
                <a:gd name="T43" fmla="*/ 0 h 252"/>
                <a:gd name="T44" fmla="*/ 26 w 224"/>
                <a:gd name="T45" fmla="*/ 0 h 252"/>
                <a:gd name="T46" fmla="*/ 32 w 224"/>
                <a:gd name="T47" fmla="*/ 1 h 252"/>
                <a:gd name="T48" fmla="*/ 36 w 224"/>
                <a:gd name="T49" fmla="*/ 3 h 252"/>
                <a:gd name="T50" fmla="*/ 40 w 224"/>
                <a:gd name="T51" fmla="*/ 6 h 252"/>
                <a:gd name="T52" fmla="*/ 43 w 224"/>
                <a:gd name="T53" fmla="*/ 10 h 252"/>
                <a:gd name="T54" fmla="*/ 44 w 224"/>
                <a:gd name="T55" fmla="*/ 14 h 252"/>
                <a:gd name="T56" fmla="*/ 33 w 224"/>
                <a:gd name="T57" fmla="*/ 13 h 252"/>
                <a:gd name="T58" fmla="*/ 30 w 224"/>
                <a:gd name="T59" fmla="*/ 10 h 252"/>
                <a:gd name="T60" fmla="*/ 28 w 224"/>
                <a:gd name="T61" fmla="*/ 9 h 252"/>
                <a:gd name="T62" fmla="*/ 25 w 224"/>
                <a:gd name="T63" fmla="*/ 8 h 252"/>
                <a:gd name="T64" fmla="*/ 20 w 224"/>
                <a:gd name="T65" fmla="*/ 8 h 252"/>
                <a:gd name="T66" fmla="*/ 17 w 224"/>
                <a:gd name="T67" fmla="*/ 10 h 252"/>
                <a:gd name="T68" fmla="*/ 13 w 224"/>
                <a:gd name="T69" fmla="*/ 12 h 252"/>
                <a:gd name="T70" fmla="*/ 11 w 224"/>
                <a:gd name="T71" fmla="*/ 16 h 252"/>
                <a:gd name="T72" fmla="*/ 10 w 224"/>
                <a:gd name="T73" fmla="*/ 21 h 252"/>
                <a:gd name="T74" fmla="*/ 10 w 224"/>
                <a:gd name="T75" fmla="*/ 27 h 252"/>
                <a:gd name="T76" fmla="*/ 11 w 224"/>
                <a:gd name="T77" fmla="*/ 32 h 252"/>
                <a:gd name="T78" fmla="*/ 12 w 224"/>
                <a:gd name="T79" fmla="*/ 36 h 252"/>
                <a:gd name="T80" fmla="*/ 15 w 224"/>
                <a:gd name="T81" fmla="*/ 39 h 252"/>
                <a:gd name="T82" fmla="*/ 19 w 224"/>
                <a:gd name="T83" fmla="*/ 41 h 252"/>
                <a:gd name="T84" fmla="*/ 24 w 224"/>
                <a:gd name="T85" fmla="*/ 42 h 252"/>
                <a:gd name="T86" fmla="*/ 28 w 224"/>
                <a:gd name="T87" fmla="*/ 41 h 252"/>
                <a:gd name="T88" fmla="*/ 33 w 224"/>
                <a:gd name="T89" fmla="*/ 39 h 252"/>
                <a:gd name="T90" fmla="*/ 35 w 224"/>
                <a:gd name="T91" fmla="*/ 31 h 2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4" h="252">
                  <a:moveTo>
                    <a:pt x="120" y="157"/>
                  </a:moveTo>
                  <a:lnTo>
                    <a:pt x="120" y="116"/>
                  </a:lnTo>
                  <a:lnTo>
                    <a:pt x="224" y="116"/>
                  </a:lnTo>
                  <a:lnTo>
                    <a:pt x="224" y="216"/>
                  </a:lnTo>
                  <a:lnTo>
                    <a:pt x="220" y="219"/>
                  </a:lnTo>
                  <a:lnTo>
                    <a:pt x="215" y="223"/>
                  </a:lnTo>
                  <a:lnTo>
                    <a:pt x="210" y="226"/>
                  </a:lnTo>
                  <a:lnTo>
                    <a:pt x="205" y="229"/>
                  </a:lnTo>
                  <a:lnTo>
                    <a:pt x="199" y="233"/>
                  </a:lnTo>
                  <a:lnTo>
                    <a:pt x="192" y="235"/>
                  </a:lnTo>
                  <a:lnTo>
                    <a:pt x="186" y="239"/>
                  </a:lnTo>
                  <a:lnTo>
                    <a:pt x="179" y="241"/>
                  </a:lnTo>
                  <a:lnTo>
                    <a:pt x="172" y="243"/>
                  </a:lnTo>
                  <a:lnTo>
                    <a:pt x="165" y="246"/>
                  </a:lnTo>
                  <a:lnTo>
                    <a:pt x="157" y="247"/>
                  </a:lnTo>
                  <a:lnTo>
                    <a:pt x="150" y="249"/>
                  </a:lnTo>
                  <a:lnTo>
                    <a:pt x="142" y="251"/>
                  </a:lnTo>
                  <a:lnTo>
                    <a:pt x="135" y="251"/>
                  </a:lnTo>
                  <a:lnTo>
                    <a:pt x="127" y="252"/>
                  </a:lnTo>
                  <a:lnTo>
                    <a:pt x="120" y="252"/>
                  </a:lnTo>
                  <a:lnTo>
                    <a:pt x="112" y="252"/>
                  </a:lnTo>
                  <a:lnTo>
                    <a:pt x="102" y="251"/>
                  </a:lnTo>
                  <a:lnTo>
                    <a:pt x="94" y="249"/>
                  </a:lnTo>
                  <a:lnTo>
                    <a:pt x="85" y="247"/>
                  </a:lnTo>
                  <a:lnTo>
                    <a:pt x="77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5" y="236"/>
                  </a:lnTo>
                  <a:lnTo>
                    <a:pt x="49" y="233"/>
                  </a:lnTo>
                  <a:lnTo>
                    <a:pt x="42" y="228"/>
                  </a:lnTo>
                  <a:lnTo>
                    <a:pt x="36" y="223"/>
                  </a:lnTo>
                  <a:lnTo>
                    <a:pt x="31" y="217"/>
                  </a:lnTo>
                  <a:lnTo>
                    <a:pt x="26" y="212"/>
                  </a:lnTo>
                  <a:lnTo>
                    <a:pt x="21" y="205"/>
                  </a:lnTo>
                  <a:lnTo>
                    <a:pt x="18" y="199"/>
                  </a:lnTo>
                  <a:lnTo>
                    <a:pt x="14" y="191"/>
                  </a:lnTo>
                  <a:lnTo>
                    <a:pt x="11" y="184"/>
                  </a:lnTo>
                  <a:lnTo>
                    <a:pt x="8" y="175"/>
                  </a:lnTo>
                  <a:lnTo>
                    <a:pt x="6" y="168"/>
                  </a:lnTo>
                  <a:lnTo>
                    <a:pt x="3" y="160"/>
                  </a:lnTo>
                  <a:lnTo>
                    <a:pt x="2" y="151"/>
                  </a:lnTo>
                  <a:lnTo>
                    <a:pt x="1" y="143"/>
                  </a:lnTo>
                  <a:lnTo>
                    <a:pt x="0" y="134"/>
                  </a:lnTo>
                  <a:lnTo>
                    <a:pt x="0" y="126"/>
                  </a:lnTo>
                  <a:lnTo>
                    <a:pt x="0" y="116"/>
                  </a:lnTo>
                  <a:lnTo>
                    <a:pt x="1" y="108"/>
                  </a:lnTo>
                  <a:lnTo>
                    <a:pt x="2" y="98"/>
                  </a:lnTo>
                  <a:lnTo>
                    <a:pt x="5" y="89"/>
                  </a:lnTo>
                  <a:lnTo>
                    <a:pt x="6" y="81"/>
                  </a:lnTo>
                  <a:lnTo>
                    <a:pt x="9" y="74"/>
                  </a:lnTo>
                  <a:lnTo>
                    <a:pt x="12" y="65"/>
                  </a:lnTo>
                  <a:lnTo>
                    <a:pt x="15" y="58"/>
                  </a:lnTo>
                  <a:lnTo>
                    <a:pt x="19" y="51"/>
                  </a:lnTo>
                  <a:lnTo>
                    <a:pt x="24" y="44"/>
                  </a:lnTo>
                  <a:lnTo>
                    <a:pt x="29" y="37"/>
                  </a:lnTo>
                  <a:lnTo>
                    <a:pt x="35" y="31"/>
                  </a:lnTo>
                  <a:lnTo>
                    <a:pt x="41" y="26"/>
                  </a:lnTo>
                  <a:lnTo>
                    <a:pt x="47" y="21"/>
                  </a:lnTo>
                  <a:lnTo>
                    <a:pt x="54" y="17"/>
                  </a:lnTo>
                  <a:lnTo>
                    <a:pt x="61" y="13"/>
                  </a:lnTo>
                  <a:lnTo>
                    <a:pt x="67" y="10"/>
                  </a:lnTo>
                  <a:lnTo>
                    <a:pt x="73" y="7"/>
                  </a:lnTo>
                  <a:lnTo>
                    <a:pt x="79" y="4"/>
                  </a:lnTo>
                  <a:lnTo>
                    <a:pt x="86" y="3"/>
                  </a:lnTo>
                  <a:lnTo>
                    <a:pt x="95" y="2"/>
                  </a:lnTo>
                  <a:lnTo>
                    <a:pt x="102" y="1"/>
                  </a:lnTo>
                  <a:lnTo>
                    <a:pt x="110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39" y="1"/>
                  </a:lnTo>
                  <a:lnTo>
                    <a:pt x="149" y="2"/>
                  </a:lnTo>
                  <a:lnTo>
                    <a:pt x="159" y="4"/>
                  </a:lnTo>
                  <a:lnTo>
                    <a:pt x="167" y="8"/>
                  </a:lnTo>
                  <a:lnTo>
                    <a:pt x="174" y="10"/>
                  </a:lnTo>
                  <a:lnTo>
                    <a:pt x="181" y="14"/>
                  </a:lnTo>
                  <a:lnTo>
                    <a:pt x="189" y="19"/>
                  </a:lnTo>
                  <a:lnTo>
                    <a:pt x="195" y="24"/>
                  </a:lnTo>
                  <a:lnTo>
                    <a:pt x="201" y="30"/>
                  </a:lnTo>
                  <a:lnTo>
                    <a:pt x="205" y="36"/>
                  </a:lnTo>
                  <a:lnTo>
                    <a:pt x="209" y="42"/>
                  </a:lnTo>
                  <a:lnTo>
                    <a:pt x="213" y="49"/>
                  </a:lnTo>
                  <a:lnTo>
                    <a:pt x="216" y="57"/>
                  </a:lnTo>
                  <a:lnTo>
                    <a:pt x="219" y="64"/>
                  </a:lnTo>
                  <a:lnTo>
                    <a:pt x="221" y="72"/>
                  </a:lnTo>
                  <a:lnTo>
                    <a:pt x="173" y="82"/>
                  </a:lnTo>
                  <a:lnTo>
                    <a:pt x="169" y="74"/>
                  </a:lnTo>
                  <a:lnTo>
                    <a:pt x="166" y="65"/>
                  </a:lnTo>
                  <a:lnTo>
                    <a:pt x="160" y="59"/>
                  </a:lnTo>
                  <a:lnTo>
                    <a:pt x="154" y="53"/>
                  </a:lnTo>
                  <a:lnTo>
                    <a:pt x="150" y="51"/>
                  </a:lnTo>
                  <a:lnTo>
                    <a:pt x="147" y="48"/>
                  </a:lnTo>
                  <a:lnTo>
                    <a:pt x="142" y="46"/>
                  </a:lnTo>
                  <a:lnTo>
                    <a:pt x="138" y="44"/>
                  </a:lnTo>
                  <a:lnTo>
                    <a:pt x="133" y="43"/>
                  </a:lnTo>
                  <a:lnTo>
                    <a:pt x="128" y="42"/>
                  </a:lnTo>
                  <a:lnTo>
                    <a:pt x="122" y="41"/>
                  </a:lnTo>
                  <a:lnTo>
                    <a:pt x="118" y="41"/>
                  </a:lnTo>
                  <a:lnTo>
                    <a:pt x="109" y="41"/>
                  </a:lnTo>
                  <a:lnTo>
                    <a:pt x="102" y="42"/>
                  </a:lnTo>
                  <a:lnTo>
                    <a:pt x="95" y="43"/>
                  </a:lnTo>
                  <a:lnTo>
                    <a:pt x="89" y="46"/>
                  </a:lnTo>
                  <a:lnTo>
                    <a:pt x="83" y="49"/>
                  </a:lnTo>
                  <a:lnTo>
                    <a:pt x="77" y="53"/>
                  </a:lnTo>
                  <a:lnTo>
                    <a:pt x="72" y="57"/>
                  </a:lnTo>
                  <a:lnTo>
                    <a:pt x="67" y="61"/>
                  </a:lnTo>
                  <a:lnTo>
                    <a:pt x="62" y="68"/>
                  </a:lnTo>
                  <a:lnTo>
                    <a:pt x="59" y="74"/>
                  </a:lnTo>
                  <a:lnTo>
                    <a:pt x="56" y="81"/>
                  </a:lnTo>
                  <a:lnTo>
                    <a:pt x="53" y="88"/>
                  </a:lnTo>
                  <a:lnTo>
                    <a:pt x="50" y="95"/>
                  </a:lnTo>
                  <a:lnTo>
                    <a:pt x="49" y="104"/>
                  </a:lnTo>
                  <a:lnTo>
                    <a:pt x="48" y="114"/>
                  </a:lnTo>
                  <a:lnTo>
                    <a:pt x="48" y="123"/>
                  </a:lnTo>
                  <a:lnTo>
                    <a:pt x="48" y="134"/>
                  </a:lnTo>
                  <a:lnTo>
                    <a:pt x="49" y="144"/>
                  </a:lnTo>
                  <a:lnTo>
                    <a:pt x="50" y="152"/>
                  </a:lnTo>
                  <a:lnTo>
                    <a:pt x="53" y="161"/>
                  </a:lnTo>
                  <a:lnTo>
                    <a:pt x="56" y="169"/>
                  </a:lnTo>
                  <a:lnTo>
                    <a:pt x="59" y="177"/>
                  </a:lnTo>
                  <a:lnTo>
                    <a:pt x="62" y="183"/>
                  </a:lnTo>
                  <a:lnTo>
                    <a:pt x="67" y="189"/>
                  </a:lnTo>
                  <a:lnTo>
                    <a:pt x="72" y="194"/>
                  </a:lnTo>
                  <a:lnTo>
                    <a:pt x="77" y="199"/>
                  </a:lnTo>
                  <a:lnTo>
                    <a:pt x="83" y="202"/>
                  </a:lnTo>
                  <a:lnTo>
                    <a:pt x="89" y="205"/>
                  </a:lnTo>
                  <a:lnTo>
                    <a:pt x="96" y="207"/>
                  </a:lnTo>
                  <a:lnTo>
                    <a:pt x="103" y="209"/>
                  </a:lnTo>
                  <a:lnTo>
                    <a:pt x="110" y="211"/>
                  </a:lnTo>
                  <a:lnTo>
                    <a:pt x="118" y="211"/>
                  </a:lnTo>
                  <a:lnTo>
                    <a:pt x="125" y="211"/>
                  </a:lnTo>
                  <a:lnTo>
                    <a:pt x="133" y="209"/>
                  </a:lnTo>
                  <a:lnTo>
                    <a:pt x="141" y="207"/>
                  </a:lnTo>
                  <a:lnTo>
                    <a:pt x="148" y="205"/>
                  </a:lnTo>
                  <a:lnTo>
                    <a:pt x="155" y="201"/>
                  </a:lnTo>
                  <a:lnTo>
                    <a:pt x="162" y="197"/>
                  </a:lnTo>
                  <a:lnTo>
                    <a:pt x="169" y="194"/>
                  </a:lnTo>
                  <a:lnTo>
                    <a:pt x="175" y="190"/>
                  </a:lnTo>
                  <a:lnTo>
                    <a:pt x="175" y="157"/>
                  </a:lnTo>
                  <a:lnTo>
                    <a:pt x="120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85091EF5-0566-541A-E529-93F0AFCDF04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044" y="1825"/>
              <a:ext cx="32" cy="37"/>
            </a:xfrm>
            <a:custGeom>
              <a:avLst/>
              <a:gdLst>
                <a:gd name="T0" fmla="*/ 32 w 163"/>
                <a:gd name="T1" fmla="*/ 26 h 187"/>
                <a:gd name="T2" fmla="*/ 31 w 163"/>
                <a:gd name="T3" fmla="*/ 28 h 187"/>
                <a:gd name="T4" fmla="*/ 29 w 163"/>
                <a:gd name="T5" fmla="*/ 31 h 187"/>
                <a:gd name="T6" fmla="*/ 28 w 163"/>
                <a:gd name="T7" fmla="*/ 33 h 187"/>
                <a:gd name="T8" fmla="*/ 26 w 163"/>
                <a:gd name="T9" fmla="*/ 34 h 187"/>
                <a:gd name="T10" fmla="*/ 24 w 163"/>
                <a:gd name="T11" fmla="*/ 35 h 187"/>
                <a:gd name="T12" fmla="*/ 22 w 163"/>
                <a:gd name="T13" fmla="*/ 36 h 187"/>
                <a:gd name="T14" fmla="*/ 19 w 163"/>
                <a:gd name="T15" fmla="*/ 37 h 187"/>
                <a:gd name="T16" fmla="*/ 16 w 163"/>
                <a:gd name="T17" fmla="*/ 37 h 187"/>
                <a:gd name="T18" fmla="*/ 12 w 163"/>
                <a:gd name="T19" fmla="*/ 36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8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6 w 163"/>
                <a:gd name="T43" fmla="*/ 3 h 187"/>
                <a:gd name="T44" fmla="*/ 9 w 163"/>
                <a:gd name="T45" fmla="*/ 1 h 187"/>
                <a:gd name="T46" fmla="*/ 12 w 163"/>
                <a:gd name="T47" fmla="*/ 0 h 187"/>
                <a:gd name="T48" fmla="*/ 16 w 163"/>
                <a:gd name="T49" fmla="*/ 0 h 187"/>
                <a:gd name="T50" fmla="*/ 19 w 163"/>
                <a:gd name="T51" fmla="*/ 0 h 187"/>
                <a:gd name="T52" fmla="*/ 22 w 163"/>
                <a:gd name="T53" fmla="*/ 1 h 187"/>
                <a:gd name="T54" fmla="*/ 25 w 163"/>
                <a:gd name="T55" fmla="*/ 3 h 187"/>
                <a:gd name="T56" fmla="*/ 28 w 163"/>
                <a:gd name="T57" fmla="*/ 5 h 187"/>
                <a:gd name="T58" fmla="*/ 29 w 163"/>
                <a:gd name="T59" fmla="*/ 8 h 187"/>
                <a:gd name="T60" fmla="*/ 31 w 163"/>
                <a:gd name="T61" fmla="*/ 12 h 187"/>
                <a:gd name="T62" fmla="*/ 32 w 163"/>
                <a:gd name="T63" fmla="*/ 16 h 187"/>
                <a:gd name="T64" fmla="*/ 32 w 163"/>
                <a:gd name="T65" fmla="*/ 21 h 187"/>
                <a:gd name="T66" fmla="*/ 9 w 163"/>
                <a:gd name="T67" fmla="*/ 23 h 187"/>
                <a:gd name="T68" fmla="*/ 10 w 163"/>
                <a:gd name="T69" fmla="*/ 27 h 187"/>
                <a:gd name="T70" fmla="*/ 12 w 163"/>
                <a:gd name="T71" fmla="*/ 28 h 187"/>
                <a:gd name="T72" fmla="*/ 15 w 163"/>
                <a:gd name="T73" fmla="*/ 29 h 187"/>
                <a:gd name="T74" fmla="*/ 17 w 163"/>
                <a:gd name="T75" fmla="*/ 30 h 187"/>
                <a:gd name="T76" fmla="*/ 19 w 163"/>
                <a:gd name="T77" fmla="*/ 29 h 187"/>
                <a:gd name="T78" fmla="*/ 21 w 163"/>
                <a:gd name="T79" fmla="*/ 28 h 187"/>
                <a:gd name="T80" fmla="*/ 22 w 163"/>
                <a:gd name="T81" fmla="*/ 26 h 187"/>
                <a:gd name="T82" fmla="*/ 23 w 163"/>
                <a:gd name="T83" fmla="*/ 15 h 187"/>
                <a:gd name="T84" fmla="*/ 22 w 163"/>
                <a:gd name="T85" fmla="*/ 12 h 187"/>
                <a:gd name="T86" fmla="*/ 21 w 163"/>
                <a:gd name="T87" fmla="*/ 9 h 187"/>
                <a:gd name="T88" fmla="*/ 19 w 163"/>
                <a:gd name="T89" fmla="*/ 8 h 187"/>
                <a:gd name="T90" fmla="*/ 16 w 163"/>
                <a:gd name="T91" fmla="*/ 7 h 187"/>
                <a:gd name="T92" fmla="*/ 13 w 163"/>
                <a:gd name="T93" fmla="*/ 8 h 187"/>
                <a:gd name="T94" fmla="*/ 11 w 163"/>
                <a:gd name="T95" fmla="*/ 10 h 187"/>
                <a:gd name="T96" fmla="*/ 9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6" y="144"/>
                  </a:lnTo>
                  <a:lnTo>
                    <a:pt x="153" y="151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1" y="165"/>
                  </a:lnTo>
                  <a:lnTo>
                    <a:pt x="137" y="169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8"/>
                  </a:lnTo>
                  <a:lnTo>
                    <a:pt x="116" y="181"/>
                  </a:lnTo>
                  <a:lnTo>
                    <a:pt x="110" y="183"/>
                  </a:lnTo>
                  <a:lnTo>
                    <a:pt x="104" y="184"/>
                  </a:lnTo>
                  <a:lnTo>
                    <a:pt x="98" y="186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4"/>
                  </a:lnTo>
                  <a:lnTo>
                    <a:pt x="53" y="182"/>
                  </a:lnTo>
                  <a:lnTo>
                    <a:pt x="44" y="178"/>
                  </a:lnTo>
                  <a:lnTo>
                    <a:pt x="36" y="175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7"/>
                  </a:lnTo>
                  <a:lnTo>
                    <a:pt x="13" y="151"/>
                  </a:lnTo>
                  <a:lnTo>
                    <a:pt x="9" y="144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1"/>
                  </a:lnTo>
                  <a:lnTo>
                    <a:pt x="1" y="113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6"/>
                  </a:lnTo>
                  <a:lnTo>
                    <a:pt x="6" y="56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1" y="26"/>
                  </a:lnTo>
                  <a:lnTo>
                    <a:pt x="27" y="19"/>
                  </a:lnTo>
                  <a:lnTo>
                    <a:pt x="33" y="15"/>
                  </a:lnTo>
                  <a:lnTo>
                    <a:pt x="39" y="10"/>
                  </a:lnTo>
                  <a:lnTo>
                    <a:pt x="47" y="6"/>
                  </a:lnTo>
                  <a:lnTo>
                    <a:pt x="55" y="4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4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9" y="16"/>
                  </a:lnTo>
                  <a:lnTo>
                    <a:pt x="135" y="21"/>
                  </a:lnTo>
                  <a:lnTo>
                    <a:pt x="141" y="27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60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7"/>
                  </a:lnTo>
                  <a:lnTo>
                    <a:pt x="46" y="107"/>
                  </a:lnTo>
                  <a:lnTo>
                    <a:pt x="47" y="117"/>
                  </a:lnTo>
                  <a:lnTo>
                    <a:pt x="48" y="126"/>
                  </a:lnTo>
                  <a:lnTo>
                    <a:pt x="52" y="134"/>
                  </a:lnTo>
                  <a:lnTo>
                    <a:pt x="56" y="140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6" y="149"/>
                  </a:lnTo>
                  <a:lnTo>
                    <a:pt x="84" y="151"/>
                  </a:lnTo>
                  <a:lnTo>
                    <a:pt x="89" y="151"/>
                  </a:lnTo>
                  <a:lnTo>
                    <a:pt x="94" y="149"/>
                  </a:lnTo>
                  <a:lnTo>
                    <a:pt x="98" y="147"/>
                  </a:lnTo>
                  <a:lnTo>
                    <a:pt x="102" y="146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8"/>
                  </a:moveTo>
                  <a:lnTo>
                    <a:pt x="116" y="69"/>
                  </a:lnTo>
                  <a:lnTo>
                    <a:pt x="114" y="61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3"/>
                  </a:lnTo>
                  <a:lnTo>
                    <a:pt x="95" y="39"/>
                  </a:lnTo>
                  <a:lnTo>
                    <a:pt x="89" y="38"/>
                  </a:lnTo>
                  <a:lnTo>
                    <a:pt x="82" y="36"/>
                  </a:lnTo>
                  <a:lnTo>
                    <a:pt x="74" y="38"/>
                  </a:lnTo>
                  <a:lnTo>
                    <a:pt x="67" y="40"/>
                  </a:lnTo>
                  <a:lnTo>
                    <a:pt x="61" y="44"/>
                  </a:lnTo>
                  <a:lnTo>
                    <a:pt x="56" y="49"/>
                  </a:lnTo>
                  <a:lnTo>
                    <a:pt x="52" y="55"/>
                  </a:lnTo>
                  <a:lnTo>
                    <a:pt x="48" y="61"/>
                  </a:lnTo>
                  <a:lnTo>
                    <a:pt x="47" y="69"/>
                  </a:lnTo>
                  <a:lnTo>
                    <a:pt x="46" y="78"/>
                  </a:lnTo>
                  <a:lnTo>
                    <a:pt x="11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1642FB03-9B70-DB6E-C90E-AB9E4D0E7D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79" y="1813"/>
              <a:ext cx="44" cy="48"/>
            </a:xfrm>
            <a:custGeom>
              <a:avLst/>
              <a:gdLst>
                <a:gd name="T0" fmla="*/ 16 w 219"/>
                <a:gd name="T1" fmla="*/ 48 h 243"/>
                <a:gd name="T2" fmla="*/ 0 w 219"/>
                <a:gd name="T3" fmla="*/ 0 h 243"/>
                <a:gd name="T4" fmla="*/ 10 w 219"/>
                <a:gd name="T5" fmla="*/ 0 h 243"/>
                <a:gd name="T6" fmla="*/ 22 w 219"/>
                <a:gd name="T7" fmla="*/ 36 h 243"/>
                <a:gd name="T8" fmla="*/ 34 w 219"/>
                <a:gd name="T9" fmla="*/ 0 h 243"/>
                <a:gd name="T10" fmla="*/ 44 w 219"/>
                <a:gd name="T11" fmla="*/ 0 h 243"/>
                <a:gd name="T12" fmla="*/ 27 w 219"/>
                <a:gd name="T13" fmla="*/ 48 h 243"/>
                <a:gd name="T14" fmla="*/ 16 w 219"/>
                <a:gd name="T15" fmla="*/ 48 h 2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9" h="243">
                  <a:moveTo>
                    <a:pt x="81" y="243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109" y="180"/>
                  </a:lnTo>
                  <a:lnTo>
                    <a:pt x="167" y="0"/>
                  </a:lnTo>
                  <a:lnTo>
                    <a:pt x="219" y="0"/>
                  </a:lnTo>
                  <a:lnTo>
                    <a:pt x="133" y="243"/>
                  </a:lnTo>
                  <a:lnTo>
                    <a:pt x="81" y="2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A0C62FEC-2837-B761-34FF-C5979365866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26" y="1813"/>
              <a:ext cx="16" cy="62"/>
            </a:xfrm>
            <a:custGeom>
              <a:avLst/>
              <a:gdLst>
                <a:gd name="T0" fmla="*/ 1 w 82"/>
                <a:gd name="T1" fmla="*/ 61 h 312"/>
                <a:gd name="T2" fmla="*/ 2 w 82"/>
                <a:gd name="T3" fmla="*/ 58 h 312"/>
                <a:gd name="T4" fmla="*/ 2 w 82"/>
                <a:gd name="T5" fmla="*/ 56 h 312"/>
                <a:gd name="T6" fmla="*/ 3 w 82"/>
                <a:gd name="T7" fmla="*/ 54 h 312"/>
                <a:gd name="T8" fmla="*/ 4 w 82"/>
                <a:gd name="T9" fmla="*/ 51 h 312"/>
                <a:gd name="T10" fmla="*/ 5 w 82"/>
                <a:gd name="T11" fmla="*/ 48 h 312"/>
                <a:gd name="T12" fmla="*/ 5 w 82"/>
                <a:gd name="T13" fmla="*/ 45 h 312"/>
                <a:gd name="T14" fmla="*/ 6 w 82"/>
                <a:gd name="T15" fmla="*/ 43 h 312"/>
                <a:gd name="T16" fmla="*/ 6 w 82"/>
                <a:gd name="T17" fmla="*/ 41 h 312"/>
                <a:gd name="T18" fmla="*/ 7 w 82"/>
                <a:gd name="T19" fmla="*/ 39 h 312"/>
                <a:gd name="T20" fmla="*/ 7 w 82"/>
                <a:gd name="T21" fmla="*/ 38 h 312"/>
                <a:gd name="T22" fmla="*/ 7 w 82"/>
                <a:gd name="T23" fmla="*/ 36 h 312"/>
                <a:gd name="T24" fmla="*/ 7 w 82"/>
                <a:gd name="T25" fmla="*/ 34 h 312"/>
                <a:gd name="T26" fmla="*/ 7 w 82"/>
                <a:gd name="T27" fmla="*/ 32 h 312"/>
                <a:gd name="T28" fmla="*/ 7 w 82"/>
                <a:gd name="T29" fmla="*/ 29 h 312"/>
                <a:gd name="T30" fmla="*/ 7 w 82"/>
                <a:gd name="T31" fmla="*/ 26 h 312"/>
                <a:gd name="T32" fmla="*/ 7 w 82"/>
                <a:gd name="T33" fmla="*/ 22 h 312"/>
                <a:gd name="T34" fmla="*/ 6 w 82"/>
                <a:gd name="T35" fmla="*/ 18 h 312"/>
                <a:gd name="T36" fmla="*/ 5 w 82"/>
                <a:gd name="T37" fmla="*/ 15 h 312"/>
                <a:gd name="T38" fmla="*/ 4 w 82"/>
                <a:gd name="T39" fmla="*/ 11 h 312"/>
                <a:gd name="T40" fmla="*/ 3 w 82"/>
                <a:gd name="T41" fmla="*/ 7 h 312"/>
                <a:gd name="T42" fmla="*/ 1 w 82"/>
                <a:gd name="T43" fmla="*/ 3 h 312"/>
                <a:gd name="T44" fmla="*/ 6 w 82"/>
                <a:gd name="T45" fmla="*/ 0 h 312"/>
                <a:gd name="T46" fmla="*/ 8 w 82"/>
                <a:gd name="T47" fmla="*/ 4 h 312"/>
                <a:gd name="T48" fmla="*/ 10 w 82"/>
                <a:gd name="T49" fmla="*/ 7 h 312"/>
                <a:gd name="T50" fmla="*/ 12 w 82"/>
                <a:gd name="T51" fmla="*/ 11 h 312"/>
                <a:gd name="T52" fmla="*/ 13 w 82"/>
                <a:gd name="T53" fmla="*/ 15 h 312"/>
                <a:gd name="T54" fmla="*/ 14 w 82"/>
                <a:gd name="T55" fmla="*/ 19 h 312"/>
                <a:gd name="T56" fmla="*/ 15 w 82"/>
                <a:gd name="T57" fmla="*/ 22 h 312"/>
                <a:gd name="T58" fmla="*/ 16 w 82"/>
                <a:gd name="T59" fmla="*/ 27 h 312"/>
                <a:gd name="T60" fmla="*/ 16 w 82"/>
                <a:gd name="T61" fmla="*/ 30 h 312"/>
                <a:gd name="T62" fmla="*/ 16 w 82"/>
                <a:gd name="T63" fmla="*/ 34 h 312"/>
                <a:gd name="T64" fmla="*/ 15 w 82"/>
                <a:gd name="T65" fmla="*/ 37 h 312"/>
                <a:gd name="T66" fmla="*/ 15 w 82"/>
                <a:gd name="T67" fmla="*/ 41 h 312"/>
                <a:gd name="T68" fmla="*/ 14 w 82"/>
                <a:gd name="T69" fmla="*/ 45 h 312"/>
                <a:gd name="T70" fmla="*/ 12 w 82"/>
                <a:gd name="T71" fmla="*/ 49 h 312"/>
                <a:gd name="T72" fmla="*/ 11 w 82"/>
                <a:gd name="T73" fmla="*/ 54 h 312"/>
                <a:gd name="T74" fmla="*/ 8 w 82"/>
                <a:gd name="T75" fmla="*/ 58 h 312"/>
                <a:gd name="T76" fmla="*/ 6 w 82"/>
                <a:gd name="T77" fmla="*/ 62 h 31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" h="312">
                  <a:moveTo>
                    <a:pt x="0" y="312"/>
                  </a:moveTo>
                  <a:lnTo>
                    <a:pt x="3" y="305"/>
                  </a:lnTo>
                  <a:lnTo>
                    <a:pt x="5" y="299"/>
                  </a:lnTo>
                  <a:lnTo>
                    <a:pt x="9" y="292"/>
                  </a:lnTo>
                  <a:lnTo>
                    <a:pt x="11" y="286"/>
                  </a:lnTo>
                  <a:lnTo>
                    <a:pt x="12" y="281"/>
                  </a:lnTo>
                  <a:lnTo>
                    <a:pt x="15" y="276"/>
                  </a:lnTo>
                  <a:lnTo>
                    <a:pt x="16" y="271"/>
                  </a:lnTo>
                  <a:lnTo>
                    <a:pt x="17" y="267"/>
                  </a:lnTo>
                  <a:lnTo>
                    <a:pt x="19" y="259"/>
                  </a:lnTo>
                  <a:lnTo>
                    <a:pt x="22" y="250"/>
                  </a:lnTo>
                  <a:lnTo>
                    <a:pt x="24" y="242"/>
                  </a:lnTo>
                  <a:lnTo>
                    <a:pt x="27" y="232"/>
                  </a:lnTo>
                  <a:lnTo>
                    <a:pt x="28" y="227"/>
                  </a:lnTo>
                  <a:lnTo>
                    <a:pt x="29" y="222"/>
                  </a:lnTo>
                  <a:lnTo>
                    <a:pt x="30" y="218"/>
                  </a:lnTo>
                  <a:lnTo>
                    <a:pt x="30" y="213"/>
                  </a:lnTo>
                  <a:lnTo>
                    <a:pt x="31" y="208"/>
                  </a:lnTo>
                  <a:lnTo>
                    <a:pt x="33" y="203"/>
                  </a:lnTo>
                  <a:lnTo>
                    <a:pt x="34" y="198"/>
                  </a:lnTo>
                  <a:lnTo>
                    <a:pt x="34" y="195"/>
                  </a:lnTo>
                  <a:lnTo>
                    <a:pt x="34" y="190"/>
                  </a:lnTo>
                  <a:lnTo>
                    <a:pt x="35" y="185"/>
                  </a:lnTo>
                  <a:lnTo>
                    <a:pt x="35" y="180"/>
                  </a:lnTo>
                  <a:lnTo>
                    <a:pt x="35" y="175"/>
                  </a:lnTo>
                  <a:lnTo>
                    <a:pt x="36" y="171"/>
                  </a:lnTo>
                  <a:lnTo>
                    <a:pt x="36" y="167"/>
                  </a:lnTo>
                  <a:lnTo>
                    <a:pt x="36" y="162"/>
                  </a:lnTo>
                  <a:lnTo>
                    <a:pt x="36" y="157"/>
                  </a:lnTo>
                  <a:lnTo>
                    <a:pt x="36" y="147"/>
                  </a:lnTo>
                  <a:lnTo>
                    <a:pt x="36" y="138"/>
                  </a:lnTo>
                  <a:lnTo>
                    <a:pt x="35" y="129"/>
                  </a:lnTo>
                  <a:lnTo>
                    <a:pt x="35" y="119"/>
                  </a:lnTo>
                  <a:lnTo>
                    <a:pt x="34" y="110"/>
                  </a:lnTo>
                  <a:lnTo>
                    <a:pt x="33" y="101"/>
                  </a:lnTo>
                  <a:lnTo>
                    <a:pt x="30" y="93"/>
                  </a:lnTo>
                  <a:lnTo>
                    <a:pt x="29" y="84"/>
                  </a:lnTo>
                  <a:lnTo>
                    <a:pt x="27" y="76"/>
                  </a:lnTo>
                  <a:lnTo>
                    <a:pt x="24" y="66"/>
                  </a:lnTo>
                  <a:lnTo>
                    <a:pt x="22" y="56"/>
                  </a:lnTo>
                  <a:lnTo>
                    <a:pt x="18" y="47"/>
                  </a:lnTo>
                  <a:lnTo>
                    <a:pt x="13" y="36"/>
                  </a:lnTo>
                  <a:lnTo>
                    <a:pt x="10" y="25"/>
                  </a:lnTo>
                  <a:lnTo>
                    <a:pt x="5" y="13"/>
                  </a:lnTo>
                  <a:lnTo>
                    <a:pt x="0" y="0"/>
                  </a:lnTo>
                  <a:lnTo>
                    <a:pt x="29" y="0"/>
                  </a:lnTo>
                  <a:lnTo>
                    <a:pt x="35" y="9"/>
                  </a:lnTo>
                  <a:lnTo>
                    <a:pt x="40" y="19"/>
                  </a:lnTo>
                  <a:lnTo>
                    <a:pt x="46" y="27"/>
                  </a:lnTo>
                  <a:lnTo>
                    <a:pt x="51" y="37"/>
                  </a:lnTo>
                  <a:lnTo>
                    <a:pt x="56" y="45"/>
                  </a:lnTo>
                  <a:lnTo>
                    <a:pt x="59" y="55"/>
                  </a:lnTo>
                  <a:lnTo>
                    <a:pt x="64" y="65"/>
                  </a:lnTo>
                  <a:lnTo>
                    <a:pt x="68" y="74"/>
                  </a:lnTo>
                  <a:lnTo>
                    <a:pt x="71" y="84"/>
                  </a:lnTo>
                  <a:lnTo>
                    <a:pt x="74" y="94"/>
                  </a:lnTo>
                  <a:lnTo>
                    <a:pt x="76" y="104"/>
                  </a:lnTo>
                  <a:lnTo>
                    <a:pt x="78" y="113"/>
                  </a:lnTo>
                  <a:lnTo>
                    <a:pt x="80" y="123"/>
                  </a:lnTo>
                  <a:lnTo>
                    <a:pt x="81" y="134"/>
                  </a:lnTo>
                  <a:lnTo>
                    <a:pt x="82" y="144"/>
                  </a:lnTo>
                  <a:lnTo>
                    <a:pt x="82" y="153"/>
                  </a:lnTo>
                  <a:lnTo>
                    <a:pt x="82" y="162"/>
                  </a:lnTo>
                  <a:lnTo>
                    <a:pt x="81" y="170"/>
                  </a:lnTo>
                  <a:lnTo>
                    <a:pt x="80" y="179"/>
                  </a:lnTo>
                  <a:lnTo>
                    <a:pt x="78" y="188"/>
                  </a:lnTo>
                  <a:lnTo>
                    <a:pt x="77" y="198"/>
                  </a:lnTo>
                  <a:lnTo>
                    <a:pt x="75" y="207"/>
                  </a:lnTo>
                  <a:lnTo>
                    <a:pt x="72" y="216"/>
                  </a:lnTo>
                  <a:lnTo>
                    <a:pt x="70" y="226"/>
                  </a:lnTo>
                  <a:lnTo>
                    <a:pt x="66" y="237"/>
                  </a:lnTo>
                  <a:lnTo>
                    <a:pt x="63" y="248"/>
                  </a:lnTo>
                  <a:lnTo>
                    <a:pt x="59" y="259"/>
                  </a:lnTo>
                  <a:lnTo>
                    <a:pt x="54" y="270"/>
                  </a:lnTo>
                  <a:lnTo>
                    <a:pt x="48" y="281"/>
                  </a:lnTo>
                  <a:lnTo>
                    <a:pt x="42" y="290"/>
                  </a:lnTo>
                  <a:lnTo>
                    <a:pt x="36" y="301"/>
                  </a:lnTo>
                  <a:lnTo>
                    <a:pt x="29" y="311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71D62210-E6D9-38BD-C5D4-F8B06B83F3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93" y="1299"/>
              <a:ext cx="20" cy="48"/>
            </a:xfrm>
            <a:custGeom>
              <a:avLst/>
              <a:gdLst>
                <a:gd name="T0" fmla="*/ 20 w 103"/>
                <a:gd name="T1" fmla="*/ 12 h 242"/>
                <a:gd name="T2" fmla="*/ 20 w 103"/>
                <a:gd name="T3" fmla="*/ 19 h 242"/>
                <a:gd name="T4" fmla="*/ 13 w 103"/>
                <a:gd name="T5" fmla="*/ 19 h 242"/>
                <a:gd name="T6" fmla="*/ 13 w 103"/>
                <a:gd name="T7" fmla="*/ 34 h 242"/>
                <a:gd name="T8" fmla="*/ 13 w 103"/>
                <a:gd name="T9" fmla="*/ 36 h 242"/>
                <a:gd name="T10" fmla="*/ 13 w 103"/>
                <a:gd name="T11" fmla="*/ 37 h 242"/>
                <a:gd name="T12" fmla="*/ 13 w 103"/>
                <a:gd name="T13" fmla="*/ 39 h 242"/>
                <a:gd name="T14" fmla="*/ 13 w 103"/>
                <a:gd name="T15" fmla="*/ 39 h 242"/>
                <a:gd name="T16" fmla="*/ 13 w 103"/>
                <a:gd name="T17" fmla="*/ 39 h 242"/>
                <a:gd name="T18" fmla="*/ 13 w 103"/>
                <a:gd name="T19" fmla="*/ 40 h 242"/>
                <a:gd name="T20" fmla="*/ 14 w 103"/>
                <a:gd name="T21" fmla="*/ 40 h 242"/>
                <a:gd name="T22" fmla="*/ 14 w 103"/>
                <a:gd name="T23" fmla="*/ 40 h 242"/>
                <a:gd name="T24" fmla="*/ 14 w 103"/>
                <a:gd name="T25" fmla="*/ 41 h 242"/>
                <a:gd name="T26" fmla="*/ 15 w 103"/>
                <a:gd name="T27" fmla="*/ 41 h 242"/>
                <a:gd name="T28" fmla="*/ 15 w 103"/>
                <a:gd name="T29" fmla="*/ 41 h 242"/>
                <a:gd name="T30" fmla="*/ 16 w 103"/>
                <a:gd name="T31" fmla="*/ 41 h 242"/>
                <a:gd name="T32" fmla="*/ 16 w 103"/>
                <a:gd name="T33" fmla="*/ 41 h 242"/>
                <a:gd name="T34" fmla="*/ 17 w 103"/>
                <a:gd name="T35" fmla="*/ 41 h 242"/>
                <a:gd name="T36" fmla="*/ 18 w 103"/>
                <a:gd name="T37" fmla="*/ 40 h 242"/>
                <a:gd name="T38" fmla="*/ 19 w 103"/>
                <a:gd name="T39" fmla="*/ 40 h 242"/>
                <a:gd name="T40" fmla="*/ 20 w 103"/>
                <a:gd name="T41" fmla="*/ 47 h 242"/>
                <a:gd name="T42" fmla="*/ 19 w 103"/>
                <a:gd name="T43" fmla="*/ 47 h 242"/>
                <a:gd name="T44" fmla="*/ 18 w 103"/>
                <a:gd name="T45" fmla="*/ 47 h 242"/>
                <a:gd name="T46" fmla="*/ 17 w 103"/>
                <a:gd name="T47" fmla="*/ 48 h 242"/>
                <a:gd name="T48" fmla="*/ 17 w 103"/>
                <a:gd name="T49" fmla="*/ 48 h 242"/>
                <a:gd name="T50" fmla="*/ 16 w 103"/>
                <a:gd name="T51" fmla="*/ 48 h 242"/>
                <a:gd name="T52" fmla="*/ 15 w 103"/>
                <a:gd name="T53" fmla="*/ 48 h 242"/>
                <a:gd name="T54" fmla="*/ 14 w 103"/>
                <a:gd name="T55" fmla="*/ 48 h 242"/>
                <a:gd name="T56" fmla="*/ 13 w 103"/>
                <a:gd name="T57" fmla="*/ 48 h 242"/>
                <a:gd name="T58" fmla="*/ 12 w 103"/>
                <a:gd name="T59" fmla="*/ 48 h 242"/>
                <a:gd name="T60" fmla="*/ 11 w 103"/>
                <a:gd name="T61" fmla="*/ 48 h 242"/>
                <a:gd name="T62" fmla="*/ 10 w 103"/>
                <a:gd name="T63" fmla="*/ 48 h 242"/>
                <a:gd name="T64" fmla="*/ 9 w 103"/>
                <a:gd name="T65" fmla="*/ 47 h 242"/>
                <a:gd name="T66" fmla="*/ 8 w 103"/>
                <a:gd name="T67" fmla="*/ 47 h 242"/>
                <a:gd name="T68" fmla="*/ 7 w 103"/>
                <a:gd name="T69" fmla="*/ 46 h 242"/>
                <a:gd name="T70" fmla="*/ 6 w 103"/>
                <a:gd name="T71" fmla="*/ 46 h 242"/>
                <a:gd name="T72" fmla="*/ 5 w 103"/>
                <a:gd name="T73" fmla="*/ 45 h 242"/>
                <a:gd name="T74" fmla="*/ 5 w 103"/>
                <a:gd name="T75" fmla="*/ 44 h 242"/>
                <a:gd name="T76" fmla="*/ 5 w 103"/>
                <a:gd name="T77" fmla="*/ 43 h 242"/>
                <a:gd name="T78" fmla="*/ 5 w 103"/>
                <a:gd name="T79" fmla="*/ 43 h 242"/>
                <a:gd name="T80" fmla="*/ 4 w 103"/>
                <a:gd name="T81" fmla="*/ 42 h 242"/>
                <a:gd name="T82" fmla="*/ 4 w 103"/>
                <a:gd name="T83" fmla="*/ 41 h 242"/>
                <a:gd name="T84" fmla="*/ 4 w 103"/>
                <a:gd name="T85" fmla="*/ 39 h 242"/>
                <a:gd name="T86" fmla="*/ 4 w 103"/>
                <a:gd name="T87" fmla="*/ 37 h 242"/>
                <a:gd name="T88" fmla="*/ 4 w 103"/>
                <a:gd name="T89" fmla="*/ 35 h 242"/>
                <a:gd name="T90" fmla="*/ 4 w 103"/>
                <a:gd name="T91" fmla="*/ 19 h 242"/>
                <a:gd name="T92" fmla="*/ 0 w 103"/>
                <a:gd name="T93" fmla="*/ 19 h 242"/>
                <a:gd name="T94" fmla="*/ 0 w 103"/>
                <a:gd name="T95" fmla="*/ 12 h 242"/>
                <a:gd name="T96" fmla="*/ 4 w 103"/>
                <a:gd name="T97" fmla="*/ 12 h 242"/>
                <a:gd name="T98" fmla="*/ 4 w 103"/>
                <a:gd name="T99" fmla="*/ 5 h 242"/>
                <a:gd name="T100" fmla="*/ 13 w 103"/>
                <a:gd name="T101" fmla="*/ 0 h 242"/>
                <a:gd name="T102" fmla="*/ 13 w 103"/>
                <a:gd name="T103" fmla="*/ 12 h 242"/>
                <a:gd name="T104" fmla="*/ 20 w 103"/>
                <a:gd name="T105" fmla="*/ 12 h 2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3" h="242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8" y="201"/>
                  </a:lnTo>
                  <a:lnTo>
                    <a:pt x="71" y="202"/>
                  </a:lnTo>
                  <a:lnTo>
                    <a:pt x="72" y="204"/>
                  </a:lnTo>
                  <a:lnTo>
                    <a:pt x="74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3" y="204"/>
                  </a:lnTo>
                  <a:lnTo>
                    <a:pt x="99" y="202"/>
                  </a:lnTo>
                  <a:lnTo>
                    <a:pt x="103" y="236"/>
                  </a:lnTo>
                  <a:lnTo>
                    <a:pt x="99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5" y="241"/>
                  </a:lnTo>
                  <a:lnTo>
                    <a:pt x="80" y="241"/>
                  </a:lnTo>
                  <a:lnTo>
                    <a:pt x="75" y="242"/>
                  </a:lnTo>
                  <a:lnTo>
                    <a:pt x="71" y="242"/>
                  </a:lnTo>
                  <a:lnTo>
                    <a:pt x="66" y="242"/>
                  </a:lnTo>
                  <a:lnTo>
                    <a:pt x="60" y="242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4" y="239"/>
                  </a:lnTo>
                  <a:lnTo>
                    <a:pt x="39" y="236"/>
                  </a:lnTo>
                  <a:lnTo>
                    <a:pt x="34" y="234"/>
                  </a:lnTo>
                  <a:lnTo>
                    <a:pt x="31" y="230"/>
                  </a:lnTo>
                  <a:lnTo>
                    <a:pt x="28" y="228"/>
                  </a:lnTo>
                  <a:lnTo>
                    <a:pt x="26" y="224"/>
                  </a:lnTo>
                  <a:lnTo>
                    <a:pt x="25" y="219"/>
                  </a:lnTo>
                  <a:lnTo>
                    <a:pt x="24" y="215"/>
                  </a:lnTo>
                  <a:lnTo>
                    <a:pt x="22" y="210"/>
                  </a:lnTo>
                  <a:lnTo>
                    <a:pt x="22" y="205"/>
                  </a:lnTo>
                  <a:lnTo>
                    <a:pt x="22" y="198"/>
                  </a:lnTo>
                  <a:lnTo>
                    <a:pt x="21" y="188"/>
                  </a:lnTo>
                  <a:lnTo>
                    <a:pt x="21" y="176"/>
                  </a:lnTo>
                  <a:lnTo>
                    <a:pt x="21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1" y="61"/>
                  </a:lnTo>
                  <a:lnTo>
                    <a:pt x="21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5A63C6C7-8795-2C1E-2D68-B55A828D716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716" y="1310"/>
              <a:ext cx="33" cy="37"/>
            </a:xfrm>
            <a:custGeom>
              <a:avLst/>
              <a:gdLst>
                <a:gd name="T0" fmla="*/ 1 w 164"/>
                <a:gd name="T1" fmla="*/ 9 h 186"/>
                <a:gd name="T2" fmla="*/ 3 w 164"/>
                <a:gd name="T3" fmla="*/ 6 h 186"/>
                <a:gd name="T4" fmla="*/ 5 w 164"/>
                <a:gd name="T5" fmla="*/ 3 h 186"/>
                <a:gd name="T6" fmla="*/ 8 w 164"/>
                <a:gd name="T7" fmla="*/ 1 h 186"/>
                <a:gd name="T8" fmla="*/ 11 w 164"/>
                <a:gd name="T9" fmla="*/ 0 h 186"/>
                <a:gd name="T10" fmla="*/ 16 w 164"/>
                <a:gd name="T11" fmla="*/ 0 h 186"/>
                <a:gd name="T12" fmla="*/ 20 w 164"/>
                <a:gd name="T13" fmla="*/ 0 h 186"/>
                <a:gd name="T14" fmla="*/ 23 w 164"/>
                <a:gd name="T15" fmla="*/ 1 h 186"/>
                <a:gd name="T16" fmla="*/ 26 w 164"/>
                <a:gd name="T17" fmla="*/ 2 h 186"/>
                <a:gd name="T18" fmla="*/ 29 w 164"/>
                <a:gd name="T19" fmla="*/ 5 h 186"/>
                <a:gd name="T20" fmla="*/ 30 w 164"/>
                <a:gd name="T21" fmla="*/ 7 h 186"/>
                <a:gd name="T22" fmla="*/ 31 w 164"/>
                <a:gd name="T23" fmla="*/ 11 h 186"/>
                <a:gd name="T24" fmla="*/ 31 w 164"/>
                <a:gd name="T25" fmla="*/ 24 h 186"/>
                <a:gd name="T26" fmla="*/ 31 w 164"/>
                <a:gd name="T27" fmla="*/ 30 h 186"/>
                <a:gd name="T28" fmla="*/ 32 w 164"/>
                <a:gd name="T29" fmla="*/ 34 h 186"/>
                <a:gd name="T30" fmla="*/ 24 w 164"/>
                <a:gd name="T31" fmla="*/ 36 h 186"/>
                <a:gd name="T32" fmla="*/ 23 w 164"/>
                <a:gd name="T33" fmla="*/ 34 h 186"/>
                <a:gd name="T34" fmla="*/ 23 w 164"/>
                <a:gd name="T35" fmla="*/ 32 h 186"/>
                <a:gd name="T36" fmla="*/ 21 w 164"/>
                <a:gd name="T37" fmla="*/ 33 h 186"/>
                <a:gd name="T38" fmla="*/ 18 w 164"/>
                <a:gd name="T39" fmla="*/ 36 h 186"/>
                <a:gd name="T40" fmla="*/ 13 w 164"/>
                <a:gd name="T41" fmla="*/ 37 h 186"/>
                <a:gd name="T42" fmla="*/ 9 w 164"/>
                <a:gd name="T43" fmla="*/ 37 h 186"/>
                <a:gd name="T44" fmla="*/ 6 w 164"/>
                <a:gd name="T45" fmla="*/ 36 h 186"/>
                <a:gd name="T46" fmla="*/ 3 w 164"/>
                <a:gd name="T47" fmla="*/ 34 h 186"/>
                <a:gd name="T48" fmla="*/ 1 w 164"/>
                <a:gd name="T49" fmla="*/ 32 h 186"/>
                <a:gd name="T50" fmla="*/ 0 w 164"/>
                <a:gd name="T51" fmla="*/ 29 h 186"/>
                <a:gd name="T52" fmla="*/ 0 w 164"/>
                <a:gd name="T53" fmla="*/ 25 h 186"/>
                <a:gd name="T54" fmla="*/ 1 w 164"/>
                <a:gd name="T55" fmla="*/ 21 h 186"/>
                <a:gd name="T56" fmla="*/ 4 w 164"/>
                <a:gd name="T57" fmla="*/ 18 h 186"/>
                <a:gd name="T58" fmla="*/ 7 w 164"/>
                <a:gd name="T59" fmla="*/ 17 h 186"/>
                <a:gd name="T60" fmla="*/ 9 w 164"/>
                <a:gd name="T61" fmla="*/ 16 h 186"/>
                <a:gd name="T62" fmla="*/ 12 w 164"/>
                <a:gd name="T63" fmla="*/ 15 h 186"/>
                <a:gd name="T64" fmla="*/ 17 w 164"/>
                <a:gd name="T65" fmla="*/ 14 h 186"/>
                <a:gd name="T66" fmla="*/ 20 w 164"/>
                <a:gd name="T67" fmla="*/ 14 h 186"/>
                <a:gd name="T68" fmla="*/ 21 w 164"/>
                <a:gd name="T69" fmla="*/ 12 h 186"/>
                <a:gd name="T70" fmla="*/ 21 w 164"/>
                <a:gd name="T71" fmla="*/ 9 h 186"/>
                <a:gd name="T72" fmla="*/ 18 w 164"/>
                <a:gd name="T73" fmla="*/ 7 h 186"/>
                <a:gd name="T74" fmla="*/ 14 w 164"/>
                <a:gd name="T75" fmla="*/ 7 h 186"/>
                <a:gd name="T76" fmla="*/ 11 w 164"/>
                <a:gd name="T77" fmla="*/ 8 h 186"/>
                <a:gd name="T78" fmla="*/ 10 w 164"/>
                <a:gd name="T79" fmla="*/ 11 h 186"/>
                <a:gd name="T80" fmla="*/ 20 w 164"/>
                <a:gd name="T81" fmla="*/ 19 h 186"/>
                <a:gd name="T82" fmla="*/ 16 w 164"/>
                <a:gd name="T83" fmla="*/ 21 h 186"/>
                <a:gd name="T84" fmla="*/ 12 w 164"/>
                <a:gd name="T85" fmla="*/ 22 h 186"/>
                <a:gd name="T86" fmla="*/ 10 w 164"/>
                <a:gd name="T87" fmla="*/ 24 h 186"/>
                <a:gd name="T88" fmla="*/ 9 w 164"/>
                <a:gd name="T89" fmla="*/ 26 h 186"/>
                <a:gd name="T90" fmla="*/ 10 w 164"/>
                <a:gd name="T91" fmla="*/ 28 h 186"/>
                <a:gd name="T92" fmla="*/ 13 w 164"/>
                <a:gd name="T93" fmla="*/ 30 h 186"/>
                <a:gd name="T94" fmla="*/ 17 w 164"/>
                <a:gd name="T95" fmla="*/ 29 h 186"/>
                <a:gd name="T96" fmla="*/ 20 w 164"/>
                <a:gd name="T97" fmla="*/ 28 h 186"/>
                <a:gd name="T98" fmla="*/ 21 w 164"/>
                <a:gd name="T99" fmla="*/ 25 h 186"/>
                <a:gd name="T100" fmla="*/ 21 w 164"/>
                <a:gd name="T101" fmla="*/ 23 h 18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6">
                  <a:moveTo>
                    <a:pt x="46" y="58"/>
                  </a:moveTo>
                  <a:lnTo>
                    <a:pt x="5" y="53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0"/>
                  </a:lnTo>
                  <a:lnTo>
                    <a:pt x="17" y="25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8" y="13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3"/>
                  </a:lnTo>
                  <a:lnTo>
                    <a:pt x="56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2"/>
                  </a:lnTo>
                  <a:lnTo>
                    <a:pt x="116" y="3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5"/>
                  </a:lnTo>
                  <a:lnTo>
                    <a:pt x="141" y="21"/>
                  </a:lnTo>
                  <a:lnTo>
                    <a:pt x="145" y="26"/>
                  </a:lnTo>
                  <a:lnTo>
                    <a:pt x="146" y="30"/>
                  </a:lnTo>
                  <a:lnTo>
                    <a:pt x="148" y="34"/>
                  </a:lnTo>
                  <a:lnTo>
                    <a:pt x="149" y="37"/>
                  </a:lnTo>
                  <a:lnTo>
                    <a:pt x="151" y="43"/>
                  </a:lnTo>
                  <a:lnTo>
                    <a:pt x="151" y="48"/>
                  </a:lnTo>
                  <a:lnTo>
                    <a:pt x="152" y="55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3"/>
                  </a:lnTo>
                  <a:lnTo>
                    <a:pt x="152" y="134"/>
                  </a:lnTo>
                  <a:lnTo>
                    <a:pt x="153" y="144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79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7"/>
                  </a:lnTo>
                  <a:lnTo>
                    <a:pt x="113" y="165"/>
                  </a:lnTo>
                  <a:lnTo>
                    <a:pt x="112" y="163"/>
                  </a:lnTo>
                  <a:lnTo>
                    <a:pt x="111" y="161"/>
                  </a:lnTo>
                  <a:lnTo>
                    <a:pt x="105" y="167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0"/>
                  </a:lnTo>
                  <a:lnTo>
                    <a:pt x="80" y="183"/>
                  </a:lnTo>
                  <a:lnTo>
                    <a:pt x="72" y="185"/>
                  </a:lnTo>
                  <a:lnTo>
                    <a:pt x="65" y="186"/>
                  </a:lnTo>
                  <a:lnTo>
                    <a:pt x="58" y="186"/>
                  </a:lnTo>
                  <a:lnTo>
                    <a:pt x="52" y="186"/>
                  </a:lnTo>
                  <a:lnTo>
                    <a:pt x="45" y="185"/>
                  </a:lnTo>
                  <a:lnTo>
                    <a:pt x="39" y="184"/>
                  </a:lnTo>
                  <a:lnTo>
                    <a:pt x="34" y="183"/>
                  </a:lnTo>
                  <a:lnTo>
                    <a:pt x="29" y="180"/>
                  </a:lnTo>
                  <a:lnTo>
                    <a:pt x="24" y="178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8"/>
                  </a:lnTo>
                  <a:lnTo>
                    <a:pt x="10" y="163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0"/>
                  </a:lnTo>
                  <a:lnTo>
                    <a:pt x="1" y="145"/>
                  </a:lnTo>
                  <a:lnTo>
                    <a:pt x="0" y="139"/>
                  </a:lnTo>
                  <a:lnTo>
                    <a:pt x="0" y="134"/>
                  </a:lnTo>
                  <a:lnTo>
                    <a:pt x="0" y="127"/>
                  </a:lnTo>
                  <a:lnTo>
                    <a:pt x="1" y="120"/>
                  </a:lnTo>
                  <a:lnTo>
                    <a:pt x="4" y="112"/>
                  </a:lnTo>
                  <a:lnTo>
                    <a:pt x="6" y="106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8"/>
                  </a:lnTo>
                  <a:lnTo>
                    <a:pt x="29" y="87"/>
                  </a:lnTo>
                  <a:lnTo>
                    <a:pt x="33" y="86"/>
                  </a:lnTo>
                  <a:lnTo>
                    <a:pt x="36" y="83"/>
                  </a:lnTo>
                  <a:lnTo>
                    <a:pt x="41" y="82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7"/>
                  </a:lnTo>
                  <a:lnTo>
                    <a:pt x="69" y="76"/>
                  </a:lnTo>
                  <a:lnTo>
                    <a:pt x="76" y="75"/>
                  </a:lnTo>
                  <a:lnTo>
                    <a:pt x="82" y="72"/>
                  </a:lnTo>
                  <a:lnTo>
                    <a:pt x="88" y="71"/>
                  </a:lnTo>
                  <a:lnTo>
                    <a:pt x="94" y="70"/>
                  </a:lnTo>
                  <a:lnTo>
                    <a:pt x="99" y="68"/>
                  </a:lnTo>
                  <a:lnTo>
                    <a:pt x="103" y="66"/>
                  </a:lnTo>
                  <a:lnTo>
                    <a:pt x="106" y="65"/>
                  </a:lnTo>
                  <a:lnTo>
                    <a:pt x="106" y="62"/>
                  </a:lnTo>
                  <a:lnTo>
                    <a:pt x="106" y="55"/>
                  </a:lnTo>
                  <a:lnTo>
                    <a:pt x="105" y="49"/>
                  </a:lnTo>
                  <a:lnTo>
                    <a:pt x="103" y="46"/>
                  </a:lnTo>
                  <a:lnTo>
                    <a:pt x="100" y="42"/>
                  </a:lnTo>
                  <a:lnTo>
                    <a:pt x="95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6"/>
                  </a:lnTo>
                  <a:lnTo>
                    <a:pt x="70" y="36"/>
                  </a:lnTo>
                  <a:lnTo>
                    <a:pt x="64" y="37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3"/>
                  </a:lnTo>
                  <a:lnTo>
                    <a:pt x="51" y="47"/>
                  </a:lnTo>
                  <a:lnTo>
                    <a:pt x="48" y="53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0"/>
                  </a:lnTo>
                  <a:lnTo>
                    <a:pt x="87" y="102"/>
                  </a:lnTo>
                  <a:lnTo>
                    <a:pt x="78" y="104"/>
                  </a:lnTo>
                  <a:lnTo>
                    <a:pt x="70" y="106"/>
                  </a:lnTo>
                  <a:lnTo>
                    <a:pt x="63" y="108"/>
                  </a:lnTo>
                  <a:lnTo>
                    <a:pt x="58" y="110"/>
                  </a:lnTo>
                  <a:lnTo>
                    <a:pt x="54" y="112"/>
                  </a:lnTo>
                  <a:lnTo>
                    <a:pt x="51" y="116"/>
                  </a:lnTo>
                  <a:lnTo>
                    <a:pt x="48" y="120"/>
                  </a:lnTo>
                  <a:lnTo>
                    <a:pt x="47" y="123"/>
                  </a:lnTo>
                  <a:lnTo>
                    <a:pt x="46" y="127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39"/>
                  </a:lnTo>
                  <a:lnTo>
                    <a:pt x="52" y="143"/>
                  </a:lnTo>
                  <a:lnTo>
                    <a:pt x="56" y="146"/>
                  </a:lnTo>
                  <a:lnTo>
                    <a:pt x="60" y="148"/>
                  </a:lnTo>
                  <a:lnTo>
                    <a:pt x="65" y="150"/>
                  </a:lnTo>
                  <a:lnTo>
                    <a:pt x="70" y="150"/>
                  </a:lnTo>
                  <a:lnTo>
                    <a:pt x="76" y="150"/>
                  </a:lnTo>
                  <a:lnTo>
                    <a:pt x="82" y="148"/>
                  </a:lnTo>
                  <a:lnTo>
                    <a:pt x="87" y="146"/>
                  </a:lnTo>
                  <a:lnTo>
                    <a:pt x="93" y="143"/>
                  </a:lnTo>
                  <a:lnTo>
                    <a:pt x="97" y="139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8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6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66446487-43B3-0E29-5687-A57F0682F80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6" y="1310"/>
              <a:ext cx="22" cy="37"/>
            </a:xfrm>
            <a:custGeom>
              <a:avLst/>
              <a:gdLst>
                <a:gd name="T0" fmla="*/ 9 w 111"/>
                <a:gd name="T1" fmla="*/ 37 h 182"/>
                <a:gd name="T2" fmla="*/ 0 w 111"/>
                <a:gd name="T3" fmla="*/ 37 h 182"/>
                <a:gd name="T4" fmla="*/ 0 w 111"/>
                <a:gd name="T5" fmla="*/ 1 h 182"/>
                <a:gd name="T6" fmla="*/ 9 w 111"/>
                <a:gd name="T7" fmla="*/ 1 h 182"/>
                <a:gd name="T8" fmla="*/ 9 w 111"/>
                <a:gd name="T9" fmla="*/ 6 h 182"/>
                <a:gd name="T10" fmla="*/ 10 w 111"/>
                <a:gd name="T11" fmla="*/ 4 h 182"/>
                <a:gd name="T12" fmla="*/ 11 w 111"/>
                <a:gd name="T13" fmla="*/ 3 h 182"/>
                <a:gd name="T14" fmla="*/ 12 w 111"/>
                <a:gd name="T15" fmla="*/ 2 h 182"/>
                <a:gd name="T16" fmla="*/ 13 w 111"/>
                <a:gd name="T17" fmla="*/ 1 h 182"/>
                <a:gd name="T18" fmla="*/ 13 w 111"/>
                <a:gd name="T19" fmla="*/ 1 h 182"/>
                <a:gd name="T20" fmla="*/ 14 w 111"/>
                <a:gd name="T21" fmla="*/ 0 h 182"/>
                <a:gd name="T22" fmla="*/ 15 w 111"/>
                <a:gd name="T23" fmla="*/ 0 h 182"/>
                <a:gd name="T24" fmla="*/ 16 w 111"/>
                <a:gd name="T25" fmla="*/ 0 h 182"/>
                <a:gd name="T26" fmla="*/ 18 w 111"/>
                <a:gd name="T27" fmla="*/ 0 h 182"/>
                <a:gd name="T28" fmla="*/ 19 w 111"/>
                <a:gd name="T29" fmla="*/ 0 h 182"/>
                <a:gd name="T30" fmla="*/ 21 w 111"/>
                <a:gd name="T31" fmla="*/ 1 h 182"/>
                <a:gd name="T32" fmla="*/ 22 w 111"/>
                <a:gd name="T33" fmla="*/ 2 h 182"/>
                <a:gd name="T34" fmla="*/ 20 w 111"/>
                <a:gd name="T35" fmla="*/ 11 h 182"/>
                <a:gd name="T36" fmla="*/ 19 w 111"/>
                <a:gd name="T37" fmla="*/ 10 h 182"/>
                <a:gd name="T38" fmla="*/ 18 w 111"/>
                <a:gd name="T39" fmla="*/ 10 h 182"/>
                <a:gd name="T40" fmla="*/ 16 w 111"/>
                <a:gd name="T41" fmla="*/ 10 h 182"/>
                <a:gd name="T42" fmla="*/ 15 w 111"/>
                <a:gd name="T43" fmla="*/ 9 h 182"/>
                <a:gd name="T44" fmla="*/ 14 w 111"/>
                <a:gd name="T45" fmla="*/ 9 h 182"/>
                <a:gd name="T46" fmla="*/ 14 w 111"/>
                <a:gd name="T47" fmla="*/ 10 h 182"/>
                <a:gd name="T48" fmla="*/ 13 w 111"/>
                <a:gd name="T49" fmla="*/ 10 h 182"/>
                <a:gd name="T50" fmla="*/ 12 w 111"/>
                <a:gd name="T51" fmla="*/ 10 h 182"/>
                <a:gd name="T52" fmla="*/ 11 w 111"/>
                <a:gd name="T53" fmla="*/ 11 h 182"/>
                <a:gd name="T54" fmla="*/ 11 w 111"/>
                <a:gd name="T55" fmla="*/ 12 h 182"/>
                <a:gd name="T56" fmla="*/ 10 w 111"/>
                <a:gd name="T57" fmla="*/ 13 h 182"/>
                <a:gd name="T58" fmla="*/ 10 w 111"/>
                <a:gd name="T59" fmla="*/ 14 h 182"/>
                <a:gd name="T60" fmla="*/ 10 w 111"/>
                <a:gd name="T61" fmla="*/ 15 h 182"/>
                <a:gd name="T62" fmla="*/ 10 w 111"/>
                <a:gd name="T63" fmla="*/ 16 h 182"/>
                <a:gd name="T64" fmla="*/ 9 w 111"/>
                <a:gd name="T65" fmla="*/ 17 h 182"/>
                <a:gd name="T66" fmla="*/ 9 w 111"/>
                <a:gd name="T67" fmla="*/ 19 h 182"/>
                <a:gd name="T68" fmla="*/ 9 w 111"/>
                <a:gd name="T69" fmla="*/ 20 h 182"/>
                <a:gd name="T70" fmla="*/ 9 w 111"/>
                <a:gd name="T71" fmla="*/ 22 h 182"/>
                <a:gd name="T72" fmla="*/ 9 w 111"/>
                <a:gd name="T73" fmla="*/ 24 h 182"/>
                <a:gd name="T74" fmla="*/ 9 w 111"/>
                <a:gd name="T75" fmla="*/ 26 h 182"/>
                <a:gd name="T76" fmla="*/ 9 w 111"/>
                <a:gd name="T77" fmla="*/ 37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1" h="182">
                  <a:moveTo>
                    <a:pt x="46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0"/>
                  </a:lnTo>
                  <a:lnTo>
                    <a:pt x="51" y="21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4" y="6"/>
                  </a:lnTo>
                  <a:lnTo>
                    <a:pt x="68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4" y="6"/>
                  </a:lnTo>
                  <a:lnTo>
                    <a:pt x="111" y="9"/>
                  </a:lnTo>
                  <a:lnTo>
                    <a:pt x="100" y="54"/>
                  </a:lnTo>
                  <a:lnTo>
                    <a:pt x="94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9" y="47"/>
                  </a:lnTo>
                  <a:lnTo>
                    <a:pt x="64" y="49"/>
                  </a:lnTo>
                  <a:lnTo>
                    <a:pt x="60" y="51"/>
                  </a:lnTo>
                  <a:lnTo>
                    <a:pt x="57" y="54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6" y="99"/>
                  </a:lnTo>
                  <a:lnTo>
                    <a:pt x="46" y="108"/>
                  </a:lnTo>
                  <a:lnTo>
                    <a:pt x="46" y="117"/>
                  </a:lnTo>
                  <a:lnTo>
                    <a:pt x="46" y="128"/>
                  </a:lnTo>
                  <a:lnTo>
                    <a:pt x="4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0510F551-AE5B-8A40-0276-C9993FFE104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780" y="1310"/>
              <a:ext cx="33" cy="51"/>
            </a:xfrm>
            <a:custGeom>
              <a:avLst/>
              <a:gdLst>
                <a:gd name="T0" fmla="*/ 12 w 168"/>
                <a:gd name="T1" fmla="*/ 41 h 254"/>
                <a:gd name="T2" fmla="*/ 13 w 168"/>
                <a:gd name="T3" fmla="*/ 43 h 254"/>
                <a:gd name="T4" fmla="*/ 15 w 168"/>
                <a:gd name="T5" fmla="*/ 44 h 254"/>
                <a:gd name="T6" fmla="*/ 20 w 168"/>
                <a:gd name="T7" fmla="*/ 44 h 254"/>
                <a:gd name="T8" fmla="*/ 22 w 168"/>
                <a:gd name="T9" fmla="*/ 42 h 254"/>
                <a:gd name="T10" fmla="*/ 24 w 168"/>
                <a:gd name="T11" fmla="*/ 40 h 254"/>
                <a:gd name="T12" fmla="*/ 24 w 168"/>
                <a:gd name="T13" fmla="*/ 37 h 254"/>
                <a:gd name="T14" fmla="*/ 23 w 168"/>
                <a:gd name="T15" fmla="*/ 32 h 254"/>
                <a:gd name="T16" fmla="*/ 19 w 168"/>
                <a:gd name="T17" fmla="*/ 35 h 254"/>
                <a:gd name="T18" fmla="*/ 15 w 168"/>
                <a:gd name="T19" fmla="*/ 37 h 254"/>
                <a:gd name="T20" fmla="*/ 10 w 168"/>
                <a:gd name="T21" fmla="*/ 36 h 254"/>
                <a:gd name="T22" fmla="*/ 6 w 168"/>
                <a:gd name="T23" fmla="*/ 34 h 254"/>
                <a:gd name="T24" fmla="*/ 3 w 168"/>
                <a:gd name="T25" fmla="*/ 30 h 254"/>
                <a:gd name="T26" fmla="*/ 1 w 168"/>
                <a:gd name="T27" fmla="*/ 27 h 254"/>
                <a:gd name="T28" fmla="*/ 0 w 168"/>
                <a:gd name="T29" fmla="*/ 22 h 254"/>
                <a:gd name="T30" fmla="*/ 0 w 168"/>
                <a:gd name="T31" fmla="*/ 16 h 254"/>
                <a:gd name="T32" fmla="*/ 1 w 168"/>
                <a:gd name="T33" fmla="*/ 10 h 254"/>
                <a:gd name="T34" fmla="*/ 3 w 168"/>
                <a:gd name="T35" fmla="*/ 6 h 254"/>
                <a:gd name="T36" fmla="*/ 6 w 168"/>
                <a:gd name="T37" fmla="*/ 3 h 254"/>
                <a:gd name="T38" fmla="*/ 10 w 168"/>
                <a:gd name="T39" fmla="*/ 1 h 254"/>
                <a:gd name="T40" fmla="*/ 14 w 168"/>
                <a:gd name="T41" fmla="*/ 0 h 254"/>
                <a:gd name="T42" fmla="*/ 18 w 168"/>
                <a:gd name="T43" fmla="*/ 1 h 254"/>
                <a:gd name="T44" fmla="*/ 22 w 168"/>
                <a:gd name="T45" fmla="*/ 3 h 254"/>
                <a:gd name="T46" fmla="*/ 24 w 168"/>
                <a:gd name="T47" fmla="*/ 1 h 254"/>
                <a:gd name="T48" fmla="*/ 33 w 168"/>
                <a:gd name="T49" fmla="*/ 35 h 254"/>
                <a:gd name="T50" fmla="*/ 33 w 168"/>
                <a:gd name="T51" fmla="*/ 39 h 254"/>
                <a:gd name="T52" fmla="*/ 32 w 168"/>
                <a:gd name="T53" fmla="*/ 42 h 254"/>
                <a:gd name="T54" fmla="*/ 31 w 168"/>
                <a:gd name="T55" fmla="*/ 45 h 254"/>
                <a:gd name="T56" fmla="*/ 28 w 168"/>
                <a:gd name="T57" fmla="*/ 48 h 254"/>
                <a:gd name="T58" fmla="*/ 24 w 168"/>
                <a:gd name="T59" fmla="*/ 50 h 254"/>
                <a:gd name="T60" fmla="*/ 22 w 168"/>
                <a:gd name="T61" fmla="*/ 51 h 254"/>
                <a:gd name="T62" fmla="*/ 19 w 168"/>
                <a:gd name="T63" fmla="*/ 51 h 254"/>
                <a:gd name="T64" fmla="*/ 15 w 168"/>
                <a:gd name="T65" fmla="*/ 51 h 254"/>
                <a:gd name="T66" fmla="*/ 9 w 168"/>
                <a:gd name="T67" fmla="*/ 50 h 254"/>
                <a:gd name="T68" fmla="*/ 6 w 168"/>
                <a:gd name="T69" fmla="*/ 49 h 254"/>
                <a:gd name="T70" fmla="*/ 3 w 168"/>
                <a:gd name="T71" fmla="*/ 46 h 254"/>
                <a:gd name="T72" fmla="*/ 1 w 168"/>
                <a:gd name="T73" fmla="*/ 44 h 254"/>
                <a:gd name="T74" fmla="*/ 1 w 168"/>
                <a:gd name="T75" fmla="*/ 40 h 254"/>
                <a:gd name="T76" fmla="*/ 1 w 168"/>
                <a:gd name="T77" fmla="*/ 39 h 254"/>
                <a:gd name="T78" fmla="*/ 9 w 168"/>
                <a:gd name="T79" fmla="*/ 18 h 254"/>
                <a:gd name="T80" fmla="*/ 9 w 168"/>
                <a:gd name="T81" fmla="*/ 22 h 254"/>
                <a:gd name="T82" fmla="*/ 10 w 168"/>
                <a:gd name="T83" fmla="*/ 25 h 254"/>
                <a:gd name="T84" fmla="*/ 12 w 168"/>
                <a:gd name="T85" fmla="*/ 28 h 254"/>
                <a:gd name="T86" fmla="*/ 16 w 168"/>
                <a:gd name="T87" fmla="*/ 29 h 254"/>
                <a:gd name="T88" fmla="*/ 21 w 168"/>
                <a:gd name="T89" fmla="*/ 28 h 254"/>
                <a:gd name="T90" fmla="*/ 23 w 168"/>
                <a:gd name="T91" fmla="*/ 25 h 254"/>
                <a:gd name="T92" fmla="*/ 24 w 168"/>
                <a:gd name="T93" fmla="*/ 22 h 254"/>
                <a:gd name="T94" fmla="*/ 24 w 168"/>
                <a:gd name="T95" fmla="*/ 18 h 254"/>
                <a:gd name="T96" fmla="*/ 24 w 168"/>
                <a:gd name="T97" fmla="*/ 14 h 254"/>
                <a:gd name="T98" fmla="*/ 23 w 168"/>
                <a:gd name="T99" fmla="*/ 12 h 254"/>
                <a:gd name="T100" fmla="*/ 21 w 168"/>
                <a:gd name="T101" fmla="*/ 9 h 254"/>
                <a:gd name="T102" fmla="*/ 16 w 168"/>
                <a:gd name="T103" fmla="*/ 7 h 254"/>
                <a:gd name="T104" fmla="*/ 12 w 168"/>
                <a:gd name="T105" fmla="*/ 9 h 254"/>
                <a:gd name="T106" fmla="*/ 10 w 168"/>
                <a:gd name="T107" fmla="*/ 11 h 254"/>
                <a:gd name="T108" fmla="*/ 9 w 168"/>
                <a:gd name="T109" fmla="*/ 14 h 254"/>
                <a:gd name="T110" fmla="*/ 9 w 168"/>
                <a:gd name="T111" fmla="*/ 18 h 25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8" h="254">
                  <a:moveTo>
                    <a:pt x="5" y="195"/>
                  </a:moveTo>
                  <a:lnTo>
                    <a:pt x="58" y="199"/>
                  </a:lnTo>
                  <a:lnTo>
                    <a:pt x="59" y="203"/>
                  </a:lnTo>
                  <a:lnTo>
                    <a:pt x="60" y="207"/>
                  </a:lnTo>
                  <a:lnTo>
                    <a:pt x="61" y="211"/>
                  </a:lnTo>
                  <a:lnTo>
                    <a:pt x="64" y="213"/>
                  </a:lnTo>
                  <a:lnTo>
                    <a:pt x="67" y="214"/>
                  </a:lnTo>
                  <a:lnTo>
                    <a:pt x="72" y="217"/>
                  </a:lnTo>
                  <a:lnTo>
                    <a:pt x="77" y="218"/>
                  </a:lnTo>
                  <a:lnTo>
                    <a:pt x="84" y="218"/>
                  </a:lnTo>
                  <a:lnTo>
                    <a:pt x="93" y="218"/>
                  </a:lnTo>
                  <a:lnTo>
                    <a:pt x="100" y="217"/>
                  </a:lnTo>
                  <a:lnTo>
                    <a:pt x="106" y="214"/>
                  </a:lnTo>
                  <a:lnTo>
                    <a:pt x="111" y="213"/>
                  </a:lnTo>
                  <a:lnTo>
                    <a:pt x="113" y="211"/>
                  </a:lnTo>
                  <a:lnTo>
                    <a:pt x="116" y="208"/>
                  </a:lnTo>
                  <a:lnTo>
                    <a:pt x="118" y="205"/>
                  </a:lnTo>
                  <a:lnTo>
                    <a:pt x="120" y="200"/>
                  </a:lnTo>
                  <a:lnTo>
                    <a:pt x="122" y="196"/>
                  </a:lnTo>
                  <a:lnTo>
                    <a:pt x="122" y="191"/>
                  </a:lnTo>
                  <a:lnTo>
                    <a:pt x="123" y="185"/>
                  </a:lnTo>
                  <a:lnTo>
                    <a:pt x="123" y="178"/>
                  </a:lnTo>
                  <a:lnTo>
                    <a:pt x="123" y="151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7" y="173"/>
                  </a:lnTo>
                  <a:lnTo>
                    <a:pt x="91" y="177"/>
                  </a:lnTo>
                  <a:lnTo>
                    <a:pt x="84" y="179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0" y="182"/>
                  </a:lnTo>
                  <a:lnTo>
                    <a:pt x="53" y="179"/>
                  </a:lnTo>
                  <a:lnTo>
                    <a:pt x="46" y="177"/>
                  </a:lnTo>
                  <a:lnTo>
                    <a:pt x="39" y="173"/>
                  </a:lnTo>
                  <a:lnTo>
                    <a:pt x="31" y="170"/>
                  </a:lnTo>
                  <a:lnTo>
                    <a:pt x="25" y="165"/>
                  </a:lnTo>
                  <a:lnTo>
                    <a:pt x="19" y="159"/>
                  </a:lnTo>
                  <a:lnTo>
                    <a:pt x="14" y="151"/>
                  </a:lnTo>
                  <a:lnTo>
                    <a:pt x="11" y="145"/>
                  </a:lnTo>
                  <a:lnTo>
                    <a:pt x="8" y="139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2" y="117"/>
                  </a:lnTo>
                  <a:lnTo>
                    <a:pt x="1" y="109"/>
                  </a:lnTo>
                  <a:lnTo>
                    <a:pt x="0" y="100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1" y="71"/>
                  </a:lnTo>
                  <a:lnTo>
                    <a:pt x="2" y="62"/>
                  </a:lnTo>
                  <a:lnTo>
                    <a:pt x="5" y="52"/>
                  </a:lnTo>
                  <a:lnTo>
                    <a:pt x="8" y="45"/>
                  </a:lnTo>
                  <a:lnTo>
                    <a:pt x="11" y="36"/>
                  </a:lnTo>
                  <a:lnTo>
                    <a:pt x="14" y="30"/>
                  </a:lnTo>
                  <a:lnTo>
                    <a:pt x="19" y="24"/>
                  </a:lnTo>
                  <a:lnTo>
                    <a:pt x="24" y="18"/>
                  </a:lnTo>
                  <a:lnTo>
                    <a:pt x="30" y="13"/>
                  </a:lnTo>
                  <a:lnTo>
                    <a:pt x="36" y="9"/>
                  </a:lnTo>
                  <a:lnTo>
                    <a:pt x="42" y="6"/>
                  </a:lnTo>
                  <a:lnTo>
                    <a:pt x="49" y="3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0"/>
                  </a:lnTo>
                  <a:lnTo>
                    <a:pt x="123" y="5"/>
                  </a:lnTo>
                  <a:lnTo>
                    <a:pt x="168" y="5"/>
                  </a:lnTo>
                  <a:lnTo>
                    <a:pt x="168" y="165"/>
                  </a:lnTo>
                  <a:lnTo>
                    <a:pt x="168" y="172"/>
                  </a:lnTo>
                  <a:lnTo>
                    <a:pt x="168" y="179"/>
                  </a:lnTo>
                  <a:lnTo>
                    <a:pt x="167" y="186"/>
                  </a:lnTo>
                  <a:lnTo>
                    <a:pt x="167" y="193"/>
                  </a:lnTo>
                  <a:lnTo>
                    <a:pt x="166" y="199"/>
                  </a:lnTo>
                  <a:lnTo>
                    <a:pt x="165" y="203"/>
                  </a:lnTo>
                  <a:lnTo>
                    <a:pt x="165" y="208"/>
                  </a:lnTo>
                  <a:lnTo>
                    <a:pt x="164" y="212"/>
                  </a:lnTo>
                  <a:lnTo>
                    <a:pt x="160" y="219"/>
                  </a:lnTo>
                  <a:lnTo>
                    <a:pt x="156" y="225"/>
                  </a:lnTo>
                  <a:lnTo>
                    <a:pt x="153" y="231"/>
                  </a:lnTo>
                  <a:lnTo>
                    <a:pt x="149" y="236"/>
                  </a:lnTo>
                  <a:lnTo>
                    <a:pt x="144" y="240"/>
                  </a:lnTo>
                  <a:lnTo>
                    <a:pt x="138" y="244"/>
                  </a:lnTo>
                  <a:lnTo>
                    <a:pt x="131" y="247"/>
                  </a:lnTo>
                  <a:lnTo>
                    <a:pt x="124" y="250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2" y="252"/>
                  </a:lnTo>
                  <a:lnTo>
                    <a:pt x="107" y="253"/>
                  </a:lnTo>
                  <a:lnTo>
                    <a:pt x="101" y="253"/>
                  </a:lnTo>
                  <a:lnTo>
                    <a:pt x="96" y="254"/>
                  </a:lnTo>
                  <a:lnTo>
                    <a:pt x="90" y="254"/>
                  </a:lnTo>
                  <a:lnTo>
                    <a:pt x="85" y="254"/>
                  </a:lnTo>
                  <a:lnTo>
                    <a:pt x="75" y="254"/>
                  </a:lnTo>
                  <a:lnTo>
                    <a:pt x="65" y="253"/>
                  </a:lnTo>
                  <a:lnTo>
                    <a:pt x="57" y="252"/>
                  </a:lnTo>
                  <a:lnTo>
                    <a:pt x="48" y="251"/>
                  </a:lnTo>
                  <a:lnTo>
                    <a:pt x="41" y="248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8" y="236"/>
                  </a:lnTo>
                  <a:lnTo>
                    <a:pt x="14" y="231"/>
                  </a:lnTo>
                  <a:lnTo>
                    <a:pt x="12" y="227"/>
                  </a:lnTo>
                  <a:lnTo>
                    <a:pt x="8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5"/>
                  </a:lnTo>
                  <a:close/>
                  <a:moveTo>
                    <a:pt x="46" y="89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0"/>
                  </a:lnTo>
                  <a:lnTo>
                    <a:pt x="48" y="115"/>
                  </a:lnTo>
                  <a:lnTo>
                    <a:pt x="49" y="121"/>
                  </a:lnTo>
                  <a:lnTo>
                    <a:pt x="52" y="125"/>
                  </a:lnTo>
                  <a:lnTo>
                    <a:pt x="53" y="128"/>
                  </a:lnTo>
                  <a:lnTo>
                    <a:pt x="55" y="132"/>
                  </a:lnTo>
                  <a:lnTo>
                    <a:pt x="61" y="138"/>
                  </a:lnTo>
                  <a:lnTo>
                    <a:pt x="67" y="142"/>
                  </a:lnTo>
                  <a:lnTo>
                    <a:pt x="75" y="144"/>
                  </a:lnTo>
                  <a:lnTo>
                    <a:pt x="82" y="145"/>
                  </a:lnTo>
                  <a:lnTo>
                    <a:pt x="90" y="144"/>
                  </a:lnTo>
                  <a:lnTo>
                    <a:pt x="97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3" y="128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19" y="115"/>
                  </a:lnTo>
                  <a:lnTo>
                    <a:pt x="120" y="110"/>
                  </a:lnTo>
                  <a:lnTo>
                    <a:pt x="122" y="104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2"/>
                  </a:lnTo>
                  <a:lnTo>
                    <a:pt x="120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4" y="54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1" y="37"/>
                  </a:lnTo>
                  <a:lnTo>
                    <a:pt x="83" y="36"/>
                  </a:lnTo>
                  <a:lnTo>
                    <a:pt x="75" y="37"/>
                  </a:lnTo>
                  <a:lnTo>
                    <a:pt x="69" y="40"/>
                  </a:lnTo>
                  <a:lnTo>
                    <a:pt x="61" y="43"/>
                  </a:lnTo>
                  <a:lnTo>
                    <a:pt x="57" y="49"/>
                  </a:lnTo>
                  <a:lnTo>
                    <a:pt x="54" y="53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8" y="66"/>
                  </a:lnTo>
                  <a:lnTo>
                    <a:pt x="47" y="71"/>
                  </a:lnTo>
                  <a:lnTo>
                    <a:pt x="47" y="77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F6EA01FB-C6C0-7BF6-EC72-3AC62AB8C52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820" y="1310"/>
              <a:ext cx="33" cy="37"/>
            </a:xfrm>
            <a:custGeom>
              <a:avLst/>
              <a:gdLst>
                <a:gd name="T0" fmla="*/ 32 w 164"/>
                <a:gd name="T1" fmla="*/ 26 h 186"/>
                <a:gd name="T2" fmla="*/ 32 w 164"/>
                <a:gd name="T3" fmla="*/ 29 h 186"/>
                <a:gd name="T4" fmla="*/ 30 w 164"/>
                <a:gd name="T5" fmla="*/ 31 h 186"/>
                <a:gd name="T6" fmla="*/ 28 w 164"/>
                <a:gd name="T7" fmla="*/ 33 h 186"/>
                <a:gd name="T8" fmla="*/ 27 w 164"/>
                <a:gd name="T9" fmla="*/ 34 h 186"/>
                <a:gd name="T10" fmla="*/ 25 w 164"/>
                <a:gd name="T11" fmla="*/ 35 h 186"/>
                <a:gd name="T12" fmla="*/ 22 w 164"/>
                <a:gd name="T13" fmla="*/ 36 h 186"/>
                <a:gd name="T14" fmla="*/ 20 w 164"/>
                <a:gd name="T15" fmla="*/ 37 h 186"/>
                <a:gd name="T16" fmla="*/ 17 w 164"/>
                <a:gd name="T17" fmla="*/ 37 h 186"/>
                <a:gd name="T18" fmla="*/ 13 w 164"/>
                <a:gd name="T19" fmla="*/ 37 h 186"/>
                <a:gd name="T20" fmla="*/ 9 w 164"/>
                <a:gd name="T21" fmla="*/ 35 h 186"/>
                <a:gd name="T22" fmla="*/ 6 w 164"/>
                <a:gd name="T23" fmla="*/ 34 h 186"/>
                <a:gd name="T24" fmla="*/ 3 w 164"/>
                <a:gd name="T25" fmla="*/ 31 h 186"/>
                <a:gd name="T26" fmla="*/ 2 w 164"/>
                <a:gd name="T27" fmla="*/ 29 h 186"/>
                <a:gd name="T28" fmla="*/ 1 w 164"/>
                <a:gd name="T29" fmla="*/ 26 h 186"/>
                <a:gd name="T30" fmla="*/ 0 w 164"/>
                <a:gd name="T31" fmla="*/ 22 h 186"/>
                <a:gd name="T32" fmla="*/ 0 w 164"/>
                <a:gd name="T33" fmla="*/ 19 h 186"/>
                <a:gd name="T34" fmla="*/ 0 w 164"/>
                <a:gd name="T35" fmla="*/ 15 h 186"/>
                <a:gd name="T36" fmla="*/ 1 w 164"/>
                <a:gd name="T37" fmla="*/ 11 h 186"/>
                <a:gd name="T38" fmla="*/ 2 w 164"/>
                <a:gd name="T39" fmla="*/ 8 h 186"/>
                <a:gd name="T40" fmla="*/ 4 w 164"/>
                <a:gd name="T41" fmla="*/ 5 h 186"/>
                <a:gd name="T42" fmla="*/ 7 w 164"/>
                <a:gd name="T43" fmla="*/ 3 h 186"/>
                <a:gd name="T44" fmla="*/ 9 w 164"/>
                <a:gd name="T45" fmla="*/ 1 h 186"/>
                <a:gd name="T46" fmla="*/ 13 w 164"/>
                <a:gd name="T47" fmla="*/ 0 h 186"/>
                <a:gd name="T48" fmla="*/ 16 w 164"/>
                <a:gd name="T49" fmla="*/ 0 h 186"/>
                <a:gd name="T50" fmla="*/ 20 w 164"/>
                <a:gd name="T51" fmla="*/ 0 h 186"/>
                <a:gd name="T52" fmla="*/ 23 w 164"/>
                <a:gd name="T53" fmla="*/ 1 h 186"/>
                <a:gd name="T54" fmla="*/ 26 w 164"/>
                <a:gd name="T55" fmla="*/ 3 h 186"/>
                <a:gd name="T56" fmla="*/ 28 w 164"/>
                <a:gd name="T57" fmla="*/ 5 h 186"/>
                <a:gd name="T58" fmla="*/ 30 w 164"/>
                <a:gd name="T59" fmla="*/ 8 h 186"/>
                <a:gd name="T60" fmla="*/ 32 w 164"/>
                <a:gd name="T61" fmla="*/ 12 h 186"/>
                <a:gd name="T62" fmla="*/ 33 w 164"/>
                <a:gd name="T63" fmla="*/ 16 h 186"/>
                <a:gd name="T64" fmla="*/ 33 w 164"/>
                <a:gd name="T65" fmla="*/ 21 h 186"/>
                <a:gd name="T66" fmla="*/ 9 w 164"/>
                <a:gd name="T67" fmla="*/ 23 h 186"/>
                <a:gd name="T68" fmla="*/ 10 w 164"/>
                <a:gd name="T69" fmla="*/ 26 h 186"/>
                <a:gd name="T70" fmla="*/ 13 w 164"/>
                <a:gd name="T71" fmla="*/ 29 h 186"/>
                <a:gd name="T72" fmla="*/ 15 w 164"/>
                <a:gd name="T73" fmla="*/ 30 h 186"/>
                <a:gd name="T74" fmla="*/ 18 w 164"/>
                <a:gd name="T75" fmla="*/ 30 h 186"/>
                <a:gd name="T76" fmla="*/ 20 w 164"/>
                <a:gd name="T77" fmla="*/ 29 h 186"/>
                <a:gd name="T78" fmla="*/ 21 w 164"/>
                <a:gd name="T79" fmla="*/ 28 h 186"/>
                <a:gd name="T80" fmla="*/ 23 w 164"/>
                <a:gd name="T81" fmla="*/ 26 h 186"/>
                <a:gd name="T82" fmla="*/ 24 w 164"/>
                <a:gd name="T83" fmla="*/ 15 h 186"/>
                <a:gd name="T84" fmla="*/ 23 w 164"/>
                <a:gd name="T85" fmla="*/ 12 h 186"/>
                <a:gd name="T86" fmla="*/ 22 w 164"/>
                <a:gd name="T87" fmla="*/ 9 h 186"/>
                <a:gd name="T88" fmla="*/ 19 w 164"/>
                <a:gd name="T89" fmla="*/ 8 h 186"/>
                <a:gd name="T90" fmla="*/ 17 w 164"/>
                <a:gd name="T91" fmla="*/ 7 h 186"/>
                <a:gd name="T92" fmla="*/ 13 w 164"/>
                <a:gd name="T93" fmla="*/ 8 h 186"/>
                <a:gd name="T94" fmla="*/ 11 w 164"/>
                <a:gd name="T95" fmla="*/ 10 h 186"/>
                <a:gd name="T96" fmla="*/ 10 w 164"/>
                <a:gd name="T97" fmla="*/ 12 h 186"/>
                <a:gd name="T98" fmla="*/ 9 w 164"/>
                <a:gd name="T99" fmla="*/ 15 h 1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4" h="186">
                  <a:moveTo>
                    <a:pt x="116" y="126"/>
                  </a:moveTo>
                  <a:lnTo>
                    <a:pt x="161" y="131"/>
                  </a:lnTo>
                  <a:lnTo>
                    <a:pt x="159" y="137"/>
                  </a:lnTo>
                  <a:lnTo>
                    <a:pt x="157" y="144"/>
                  </a:lnTo>
                  <a:lnTo>
                    <a:pt x="153" y="150"/>
                  </a:lnTo>
                  <a:lnTo>
                    <a:pt x="149" y="155"/>
                  </a:lnTo>
                  <a:lnTo>
                    <a:pt x="146" y="160"/>
                  </a:lnTo>
                  <a:lnTo>
                    <a:pt x="141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8" y="176"/>
                  </a:lnTo>
                  <a:lnTo>
                    <a:pt x="123" y="178"/>
                  </a:lnTo>
                  <a:lnTo>
                    <a:pt x="117" y="180"/>
                  </a:lnTo>
                  <a:lnTo>
                    <a:pt x="111" y="183"/>
                  </a:lnTo>
                  <a:lnTo>
                    <a:pt x="105" y="184"/>
                  </a:lnTo>
                  <a:lnTo>
                    <a:pt x="99" y="185"/>
                  </a:lnTo>
                  <a:lnTo>
                    <a:pt x="92" y="186"/>
                  </a:lnTo>
                  <a:lnTo>
                    <a:pt x="84" y="186"/>
                  </a:lnTo>
                  <a:lnTo>
                    <a:pt x="74" y="186"/>
                  </a:lnTo>
                  <a:lnTo>
                    <a:pt x="63" y="184"/>
                  </a:lnTo>
                  <a:lnTo>
                    <a:pt x="53" y="182"/>
                  </a:lnTo>
                  <a:lnTo>
                    <a:pt x="45" y="178"/>
                  </a:lnTo>
                  <a:lnTo>
                    <a:pt x="36" y="174"/>
                  </a:lnTo>
                  <a:lnTo>
                    <a:pt x="29" y="170"/>
                  </a:lnTo>
                  <a:lnTo>
                    <a:pt x="23" y="163"/>
                  </a:lnTo>
                  <a:lnTo>
                    <a:pt x="17" y="156"/>
                  </a:lnTo>
                  <a:lnTo>
                    <a:pt x="13" y="150"/>
                  </a:lnTo>
                  <a:lnTo>
                    <a:pt x="10" y="144"/>
                  </a:lnTo>
                  <a:lnTo>
                    <a:pt x="7" y="137"/>
                  </a:lnTo>
                  <a:lnTo>
                    <a:pt x="5" y="129"/>
                  </a:lnTo>
                  <a:lnTo>
                    <a:pt x="3" y="121"/>
                  </a:lnTo>
                  <a:lnTo>
                    <a:pt x="1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4" y="65"/>
                  </a:lnTo>
                  <a:lnTo>
                    <a:pt x="6" y="55"/>
                  </a:lnTo>
                  <a:lnTo>
                    <a:pt x="9" y="47"/>
                  </a:lnTo>
                  <a:lnTo>
                    <a:pt x="12" y="40"/>
                  </a:lnTo>
                  <a:lnTo>
                    <a:pt x="17" y="32"/>
                  </a:lnTo>
                  <a:lnTo>
                    <a:pt x="22" y="25"/>
                  </a:lnTo>
                  <a:lnTo>
                    <a:pt x="28" y="19"/>
                  </a:lnTo>
                  <a:lnTo>
                    <a:pt x="34" y="14"/>
                  </a:lnTo>
                  <a:lnTo>
                    <a:pt x="40" y="9"/>
                  </a:lnTo>
                  <a:lnTo>
                    <a:pt x="47" y="6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9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2" y="11"/>
                  </a:lnTo>
                  <a:lnTo>
                    <a:pt x="129" y="15"/>
                  </a:lnTo>
                  <a:lnTo>
                    <a:pt x="135" y="20"/>
                  </a:lnTo>
                  <a:lnTo>
                    <a:pt x="141" y="26"/>
                  </a:lnTo>
                  <a:lnTo>
                    <a:pt x="146" y="34"/>
                  </a:lnTo>
                  <a:lnTo>
                    <a:pt x="150" y="41"/>
                  </a:lnTo>
                  <a:lnTo>
                    <a:pt x="154" y="49"/>
                  </a:lnTo>
                  <a:lnTo>
                    <a:pt x="158" y="59"/>
                  </a:lnTo>
                  <a:lnTo>
                    <a:pt x="160" y="70"/>
                  </a:lnTo>
                  <a:lnTo>
                    <a:pt x="163" y="81"/>
                  </a:lnTo>
                  <a:lnTo>
                    <a:pt x="164" y="93"/>
                  </a:lnTo>
                  <a:lnTo>
                    <a:pt x="164" y="106"/>
                  </a:lnTo>
                  <a:lnTo>
                    <a:pt x="46" y="106"/>
                  </a:lnTo>
                  <a:lnTo>
                    <a:pt x="47" y="116"/>
                  </a:lnTo>
                  <a:lnTo>
                    <a:pt x="48" y="126"/>
                  </a:lnTo>
                  <a:lnTo>
                    <a:pt x="52" y="133"/>
                  </a:lnTo>
                  <a:lnTo>
                    <a:pt x="57" y="139"/>
                  </a:lnTo>
                  <a:lnTo>
                    <a:pt x="63" y="144"/>
                  </a:lnTo>
                  <a:lnTo>
                    <a:pt x="69" y="148"/>
                  </a:lnTo>
                  <a:lnTo>
                    <a:pt x="76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4" y="149"/>
                  </a:lnTo>
                  <a:lnTo>
                    <a:pt x="99" y="146"/>
                  </a:lnTo>
                  <a:lnTo>
                    <a:pt x="102" y="145"/>
                  </a:lnTo>
                  <a:lnTo>
                    <a:pt x="106" y="142"/>
                  </a:lnTo>
                  <a:lnTo>
                    <a:pt x="110" y="137"/>
                  </a:lnTo>
                  <a:lnTo>
                    <a:pt x="113" y="132"/>
                  </a:lnTo>
                  <a:lnTo>
                    <a:pt x="116" y="126"/>
                  </a:lnTo>
                  <a:close/>
                  <a:moveTo>
                    <a:pt x="118" y="77"/>
                  </a:moveTo>
                  <a:lnTo>
                    <a:pt x="117" y="69"/>
                  </a:lnTo>
                  <a:lnTo>
                    <a:pt x="114" y="60"/>
                  </a:lnTo>
                  <a:lnTo>
                    <a:pt x="112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8"/>
                  </a:lnTo>
                  <a:lnTo>
                    <a:pt x="89" y="37"/>
                  </a:lnTo>
                  <a:lnTo>
                    <a:pt x="82" y="36"/>
                  </a:lnTo>
                  <a:lnTo>
                    <a:pt x="75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7" y="48"/>
                  </a:lnTo>
                  <a:lnTo>
                    <a:pt x="52" y="54"/>
                  </a:lnTo>
                  <a:lnTo>
                    <a:pt x="48" y="60"/>
                  </a:lnTo>
                  <a:lnTo>
                    <a:pt x="47" y="69"/>
                  </a:lnTo>
                  <a:lnTo>
                    <a:pt x="46" y="77"/>
                  </a:lnTo>
                  <a:lnTo>
                    <a:pt x="11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5A584117-C7F9-2D85-C494-7CC5EE9465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56" y="1299"/>
              <a:ext cx="21" cy="48"/>
            </a:xfrm>
            <a:custGeom>
              <a:avLst/>
              <a:gdLst>
                <a:gd name="T0" fmla="*/ 21 w 103"/>
                <a:gd name="T1" fmla="*/ 12 h 242"/>
                <a:gd name="T2" fmla="*/ 21 w 103"/>
                <a:gd name="T3" fmla="*/ 19 h 242"/>
                <a:gd name="T4" fmla="*/ 14 w 103"/>
                <a:gd name="T5" fmla="*/ 19 h 242"/>
                <a:gd name="T6" fmla="*/ 14 w 103"/>
                <a:gd name="T7" fmla="*/ 34 h 242"/>
                <a:gd name="T8" fmla="*/ 14 w 103"/>
                <a:gd name="T9" fmla="*/ 36 h 242"/>
                <a:gd name="T10" fmla="*/ 14 w 103"/>
                <a:gd name="T11" fmla="*/ 37 h 242"/>
                <a:gd name="T12" fmla="*/ 14 w 103"/>
                <a:gd name="T13" fmla="*/ 39 h 242"/>
                <a:gd name="T14" fmla="*/ 14 w 103"/>
                <a:gd name="T15" fmla="*/ 39 h 242"/>
                <a:gd name="T16" fmla="*/ 14 w 103"/>
                <a:gd name="T17" fmla="*/ 39 h 242"/>
                <a:gd name="T18" fmla="*/ 14 w 103"/>
                <a:gd name="T19" fmla="*/ 40 h 242"/>
                <a:gd name="T20" fmla="*/ 14 w 103"/>
                <a:gd name="T21" fmla="*/ 40 h 242"/>
                <a:gd name="T22" fmla="*/ 15 w 103"/>
                <a:gd name="T23" fmla="*/ 40 h 242"/>
                <a:gd name="T24" fmla="*/ 15 w 103"/>
                <a:gd name="T25" fmla="*/ 41 h 242"/>
                <a:gd name="T26" fmla="*/ 16 w 103"/>
                <a:gd name="T27" fmla="*/ 41 h 242"/>
                <a:gd name="T28" fmla="*/ 16 w 103"/>
                <a:gd name="T29" fmla="*/ 41 h 242"/>
                <a:gd name="T30" fmla="*/ 16 w 103"/>
                <a:gd name="T31" fmla="*/ 41 h 242"/>
                <a:gd name="T32" fmla="*/ 17 w 103"/>
                <a:gd name="T33" fmla="*/ 41 h 242"/>
                <a:gd name="T34" fmla="*/ 18 w 103"/>
                <a:gd name="T35" fmla="*/ 41 h 242"/>
                <a:gd name="T36" fmla="*/ 19 w 103"/>
                <a:gd name="T37" fmla="*/ 40 h 242"/>
                <a:gd name="T38" fmla="*/ 20 w 103"/>
                <a:gd name="T39" fmla="*/ 40 h 242"/>
                <a:gd name="T40" fmla="*/ 21 w 103"/>
                <a:gd name="T41" fmla="*/ 47 h 242"/>
                <a:gd name="T42" fmla="*/ 20 w 103"/>
                <a:gd name="T43" fmla="*/ 47 h 242"/>
                <a:gd name="T44" fmla="*/ 19 w 103"/>
                <a:gd name="T45" fmla="*/ 47 h 242"/>
                <a:gd name="T46" fmla="*/ 18 w 103"/>
                <a:gd name="T47" fmla="*/ 48 h 242"/>
                <a:gd name="T48" fmla="*/ 17 w 103"/>
                <a:gd name="T49" fmla="*/ 48 h 242"/>
                <a:gd name="T50" fmla="*/ 16 w 103"/>
                <a:gd name="T51" fmla="*/ 48 h 242"/>
                <a:gd name="T52" fmla="*/ 15 w 103"/>
                <a:gd name="T53" fmla="*/ 48 h 242"/>
                <a:gd name="T54" fmla="*/ 14 w 103"/>
                <a:gd name="T55" fmla="*/ 48 h 242"/>
                <a:gd name="T56" fmla="*/ 13 w 103"/>
                <a:gd name="T57" fmla="*/ 48 h 242"/>
                <a:gd name="T58" fmla="*/ 12 w 103"/>
                <a:gd name="T59" fmla="*/ 48 h 242"/>
                <a:gd name="T60" fmla="*/ 11 w 103"/>
                <a:gd name="T61" fmla="*/ 48 h 242"/>
                <a:gd name="T62" fmla="*/ 10 w 103"/>
                <a:gd name="T63" fmla="*/ 48 h 242"/>
                <a:gd name="T64" fmla="*/ 9 w 103"/>
                <a:gd name="T65" fmla="*/ 47 h 242"/>
                <a:gd name="T66" fmla="*/ 8 w 103"/>
                <a:gd name="T67" fmla="*/ 47 h 242"/>
                <a:gd name="T68" fmla="*/ 7 w 103"/>
                <a:gd name="T69" fmla="*/ 46 h 242"/>
                <a:gd name="T70" fmla="*/ 6 w 103"/>
                <a:gd name="T71" fmla="*/ 46 h 242"/>
                <a:gd name="T72" fmla="*/ 6 w 103"/>
                <a:gd name="T73" fmla="*/ 45 h 242"/>
                <a:gd name="T74" fmla="*/ 5 w 103"/>
                <a:gd name="T75" fmla="*/ 44 h 242"/>
                <a:gd name="T76" fmla="*/ 5 w 103"/>
                <a:gd name="T77" fmla="*/ 43 h 242"/>
                <a:gd name="T78" fmla="*/ 5 w 103"/>
                <a:gd name="T79" fmla="*/ 43 h 242"/>
                <a:gd name="T80" fmla="*/ 5 w 103"/>
                <a:gd name="T81" fmla="*/ 42 h 242"/>
                <a:gd name="T82" fmla="*/ 5 w 103"/>
                <a:gd name="T83" fmla="*/ 41 h 242"/>
                <a:gd name="T84" fmla="*/ 5 w 103"/>
                <a:gd name="T85" fmla="*/ 39 h 242"/>
                <a:gd name="T86" fmla="*/ 4 w 103"/>
                <a:gd name="T87" fmla="*/ 37 h 242"/>
                <a:gd name="T88" fmla="*/ 4 w 103"/>
                <a:gd name="T89" fmla="*/ 35 h 242"/>
                <a:gd name="T90" fmla="*/ 4 w 103"/>
                <a:gd name="T91" fmla="*/ 19 h 242"/>
                <a:gd name="T92" fmla="*/ 0 w 103"/>
                <a:gd name="T93" fmla="*/ 19 h 242"/>
                <a:gd name="T94" fmla="*/ 0 w 103"/>
                <a:gd name="T95" fmla="*/ 12 h 242"/>
                <a:gd name="T96" fmla="*/ 4 w 103"/>
                <a:gd name="T97" fmla="*/ 12 h 242"/>
                <a:gd name="T98" fmla="*/ 4 w 103"/>
                <a:gd name="T99" fmla="*/ 5 h 242"/>
                <a:gd name="T100" fmla="*/ 14 w 103"/>
                <a:gd name="T101" fmla="*/ 0 h 242"/>
                <a:gd name="T102" fmla="*/ 14 w 103"/>
                <a:gd name="T103" fmla="*/ 12 h 242"/>
                <a:gd name="T104" fmla="*/ 21 w 103"/>
                <a:gd name="T105" fmla="*/ 12 h 2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3" h="242">
                  <a:moveTo>
                    <a:pt x="101" y="61"/>
                  </a:moveTo>
                  <a:lnTo>
                    <a:pt x="101" y="97"/>
                  </a:lnTo>
                  <a:lnTo>
                    <a:pt x="67" y="97"/>
                  </a:lnTo>
                  <a:lnTo>
                    <a:pt x="67" y="172"/>
                  </a:lnTo>
                  <a:lnTo>
                    <a:pt x="67" y="182"/>
                  </a:lnTo>
                  <a:lnTo>
                    <a:pt x="67" y="189"/>
                  </a:lnTo>
                  <a:lnTo>
                    <a:pt x="67" y="195"/>
                  </a:lnTo>
                  <a:lnTo>
                    <a:pt x="67" y="198"/>
                  </a:lnTo>
                  <a:lnTo>
                    <a:pt x="67" y="199"/>
                  </a:lnTo>
                  <a:lnTo>
                    <a:pt x="68" y="201"/>
                  </a:lnTo>
                  <a:lnTo>
                    <a:pt x="71" y="202"/>
                  </a:lnTo>
                  <a:lnTo>
                    <a:pt x="72" y="204"/>
                  </a:lnTo>
                  <a:lnTo>
                    <a:pt x="74" y="205"/>
                  </a:lnTo>
                  <a:lnTo>
                    <a:pt x="77" y="205"/>
                  </a:lnTo>
                  <a:lnTo>
                    <a:pt x="78" y="206"/>
                  </a:lnTo>
                  <a:lnTo>
                    <a:pt x="80" y="206"/>
                  </a:lnTo>
                  <a:lnTo>
                    <a:pt x="84" y="206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2"/>
                  </a:lnTo>
                  <a:lnTo>
                    <a:pt x="103" y="236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0" y="240"/>
                  </a:lnTo>
                  <a:lnTo>
                    <a:pt x="85" y="241"/>
                  </a:lnTo>
                  <a:lnTo>
                    <a:pt x="80" y="241"/>
                  </a:lnTo>
                  <a:lnTo>
                    <a:pt x="76" y="242"/>
                  </a:lnTo>
                  <a:lnTo>
                    <a:pt x="71" y="242"/>
                  </a:lnTo>
                  <a:lnTo>
                    <a:pt x="66" y="242"/>
                  </a:lnTo>
                  <a:lnTo>
                    <a:pt x="60" y="242"/>
                  </a:lnTo>
                  <a:lnTo>
                    <a:pt x="55" y="241"/>
                  </a:lnTo>
                  <a:lnTo>
                    <a:pt x="49" y="240"/>
                  </a:lnTo>
                  <a:lnTo>
                    <a:pt x="44" y="239"/>
                  </a:lnTo>
                  <a:lnTo>
                    <a:pt x="39" y="236"/>
                  </a:lnTo>
                  <a:lnTo>
                    <a:pt x="35" y="234"/>
                  </a:lnTo>
                  <a:lnTo>
                    <a:pt x="31" y="230"/>
                  </a:lnTo>
                  <a:lnTo>
                    <a:pt x="29" y="228"/>
                  </a:lnTo>
                  <a:lnTo>
                    <a:pt x="26" y="224"/>
                  </a:lnTo>
                  <a:lnTo>
                    <a:pt x="25" y="219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1" y="188"/>
                  </a:lnTo>
                  <a:lnTo>
                    <a:pt x="21" y="176"/>
                  </a:lnTo>
                  <a:lnTo>
                    <a:pt x="21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1" y="61"/>
                  </a:lnTo>
                  <a:lnTo>
                    <a:pt x="21" y="27"/>
                  </a:lnTo>
                  <a:lnTo>
                    <a:pt x="67" y="0"/>
                  </a:lnTo>
                  <a:lnTo>
                    <a:pt x="67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E08DB4F-68B3-3E59-23CE-8C9ADB3DBB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00" y="1325"/>
              <a:ext cx="17" cy="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68DB806F-21E3-CDC9-A997-CD3A50F25E2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942" y="1298"/>
              <a:ext cx="9" cy="49"/>
            </a:xfrm>
            <a:custGeom>
              <a:avLst/>
              <a:gdLst>
                <a:gd name="T0" fmla="*/ 0 w 46"/>
                <a:gd name="T1" fmla="*/ 8 h 243"/>
                <a:gd name="T2" fmla="*/ 0 w 46"/>
                <a:gd name="T3" fmla="*/ 0 h 243"/>
                <a:gd name="T4" fmla="*/ 9 w 46"/>
                <a:gd name="T5" fmla="*/ 0 h 243"/>
                <a:gd name="T6" fmla="*/ 9 w 46"/>
                <a:gd name="T7" fmla="*/ 8 h 243"/>
                <a:gd name="T8" fmla="*/ 0 w 46"/>
                <a:gd name="T9" fmla="*/ 8 h 243"/>
                <a:gd name="T10" fmla="*/ 0 w 46"/>
                <a:gd name="T11" fmla="*/ 49 h 243"/>
                <a:gd name="T12" fmla="*/ 0 w 46"/>
                <a:gd name="T13" fmla="*/ 13 h 243"/>
                <a:gd name="T14" fmla="*/ 9 w 46"/>
                <a:gd name="T15" fmla="*/ 13 h 243"/>
                <a:gd name="T16" fmla="*/ 9 w 46"/>
                <a:gd name="T17" fmla="*/ 49 h 243"/>
                <a:gd name="T18" fmla="*/ 0 w 46"/>
                <a:gd name="T19" fmla="*/ 49 h 2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243">
                  <a:moveTo>
                    <a:pt x="0" y="41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1"/>
                  </a:lnTo>
                  <a:lnTo>
                    <a:pt x="0" y="41"/>
                  </a:lnTo>
                  <a:close/>
                  <a:moveTo>
                    <a:pt x="0" y="243"/>
                  </a:moveTo>
                  <a:lnTo>
                    <a:pt x="0" y="66"/>
                  </a:lnTo>
                  <a:lnTo>
                    <a:pt x="46" y="66"/>
                  </a:lnTo>
                  <a:lnTo>
                    <a:pt x="46" y="243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3CF43637-4BC4-06D7-15C0-DD8BD74800C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958" y="1310"/>
              <a:ext cx="36" cy="37"/>
            </a:xfrm>
            <a:custGeom>
              <a:avLst/>
              <a:gdLst>
                <a:gd name="T0" fmla="*/ 0 w 180"/>
                <a:gd name="T1" fmla="*/ 17 h 186"/>
                <a:gd name="T2" fmla="*/ 0 w 180"/>
                <a:gd name="T3" fmla="*/ 15 h 186"/>
                <a:gd name="T4" fmla="*/ 1 w 180"/>
                <a:gd name="T5" fmla="*/ 13 h 186"/>
                <a:gd name="T6" fmla="*/ 2 w 180"/>
                <a:gd name="T7" fmla="*/ 10 h 186"/>
                <a:gd name="T8" fmla="*/ 3 w 180"/>
                <a:gd name="T9" fmla="*/ 7 h 186"/>
                <a:gd name="T10" fmla="*/ 6 w 180"/>
                <a:gd name="T11" fmla="*/ 4 h 186"/>
                <a:gd name="T12" fmla="*/ 10 w 180"/>
                <a:gd name="T13" fmla="*/ 2 h 186"/>
                <a:gd name="T14" fmla="*/ 12 w 180"/>
                <a:gd name="T15" fmla="*/ 1 h 186"/>
                <a:gd name="T16" fmla="*/ 14 w 180"/>
                <a:gd name="T17" fmla="*/ 0 h 186"/>
                <a:gd name="T18" fmla="*/ 17 w 180"/>
                <a:gd name="T19" fmla="*/ 0 h 186"/>
                <a:gd name="T20" fmla="*/ 20 w 180"/>
                <a:gd name="T21" fmla="*/ 0 h 186"/>
                <a:gd name="T22" fmla="*/ 23 w 180"/>
                <a:gd name="T23" fmla="*/ 1 h 186"/>
                <a:gd name="T24" fmla="*/ 27 w 180"/>
                <a:gd name="T25" fmla="*/ 2 h 186"/>
                <a:gd name="T26" fmla="*/ 30 w 180"/>
                <a:gd name="T27" fmla="*/ 4 h 186"/>
                <a:gd name="T28" fmla="*/ 32 w 180"/>
                <a:gd name="T29" fmla="*/ 6 h 186"/>
                <a:gd name="T30" fmla="*/ 34 w 180"/>
                <a:gd name="T31" fmla="*/ 10 h 186"/>
                <a:gd name="T32" fmla="*/ 35 w 180"/>
                <a:gd name="T33" fmla="*/ 13 h 186"/>
                <a:gd name="T34" fmla="*/ 36 w 180"/>
                <a:gd name="T35" fmla="*/ 17 h 186"/>
                <a:gd name="T36" fmla="*/ 36 w 180"/>
                <a:gd name="T37" fmla="*/ 20 h 186"/>
                <a:gd name="T38" fmla="*/ 35 w 180"/>
                <a:gd name="T39" fmla="*/ 24 h 186"/>
                <a:gd name="T40" fmla="*/ 34 w 180"/>
                <a:gd name="T41" fmla="*/ 27 h 186"/>
                <a:gd name="T42" fmla="*/ 32 w 180"/>
                <a:gd name="T43" fmla="*/ 31 h 186"/>
                <a:gd name="T44" fmla="*/ 30 w 180"/>
                <a:gd name="T45" fmla="*/ 33 h 186"/>
                <a:gd name="T46" fmla="*/ 27 w 180"/>
                <a:gd name="T47" fmla="*/ 35 h 186"/>
                <a:gd name="T48" fmla="*/ 23 w 180"/>
                <a:gd name="T49" fmla="*/ 36 h 186"/>
                <a:gd name="T50" fmla="*/ 20 w 180"/>
                <a:gd name="T51" fmla="*/ 37 h 186"/>
                <a:gd name="T52" fmla="*/ 17 w 180"/>
                <a:gd name="T53" fmla="*/ 37 h 186"/>
                <a:gd name="T54" fmla="*/ 14 w 180"/>
                <a:gd name="T55" fmla="*/ 37 h 186"/>
                <a:gd name="T56" fmla="*/ 12 w 180"/>
                <a:gd name="T57" fmla="*/ 36 h 186"/>
                <a:gd name="T58" fmla="*/ 10 w 180"/>
                <a:gd name="T59" fmla="*/ 35 h 186"/>
                <a:gd name="T60" fmla="*/ 7 w 180"/>
                <a:gd name="T61" fmla="*/ 34 h 186"/>
                <a:gd name="T62" fmla="*/ 3 w 180"/>
                <a:gd name="T63" fmla="*/ 31 h 186"/>
                <a:gd name="T64" fmla="*/ 2 w 180"/>
                <a:gd name="T65" fmla="*/ 27 h 186"/>
                <a:gd name="T66" fmla="*/ 1 w 180"/>
                <a:gd name="T67" fmla="*/ 25 h 186"/>
                <a:gd name="T68" fmla="*/ 0 w 180"/>
                <a:gd name="T69" fmla="*/ 22 h 186"/>
                <a:gd name="T70" fmla="*/ 0 w 180"/>
                <a:gd name="T71" fmla="*/ 19 h 186"/>
                <a:gd name="T72" fmla="*/ 9 w 180"/>
                <a:gd name="T73" fmla="*/ 19 h 186"/>
                <a:gd name="T74" fmla="*/ 9 w 180"/>
                <a:gd name="T75" fmla="*/ 21 h 186"/>
                <a:gd name="T76" fmla="*/ 10 w 180"/>
                <a:gd name="T77" fmla="*/ 23 h 186"/>
                <a:gd name="T78" fmla="*/ 11 w 180"/>
                <a:gd name="T79" fmla="*/ 25 h 186"/>
                <a:gd name="T80" fmla="*/ 11 w 180"/>
                <a:gd name="T81" fmla="*/ 27 h 186"/>
                <a:gd name="T82" fmla="*/ 14 w 180"/>
                <a:gd name="T83" fmla="*/ 29 h 186"/>
                <a:gd name="T84" fmla="*/ 18 w 180"/>
                <a:gd name="T85" fmla="*/ 30 h 186"/>
                <a:gd name="T86" fmla="*/ 21 w 180"/>
                <a:gd name="T87" fmla="*/ 29 h 186"/>
                <a:gd name="T88" fmla="*/ 24 w 180"/>
                <a:gd name="T89" fmla="*/ 27 h 186"/>
                <a:gd name="T90" fmla="*/ 25 w 180"/>
                <a:gd name="T91" fmla="*/ 25 h 186"/>
                <a:gd name="T92" fmla="*/ 26 w 180"/>
                <a:gd name="T93" fmla="*/ 23 h 186"/>
                <a:gd name="T94" fmla="*/ 26 w 180"/>
                <a:gd name="T95" fmla="*/ 21 h 186"/>
                <a:gd name="T96" fmla="*/ 26 w 180"/>
                <a:gd name="T97" fmla="*/ 19 h 186"/>
                <a:gd name="T98" fmla="*/ 26 w 180"/>
                <a:gd name="T99" fmla="*/ 16 h 186"/>
                <a:gd name="T100" fmla="*/ 26 w 180"/>
                <a:gd name="T101" fmla="*/ 14 h 186"/>
                <a:gd name="T102" fmla="*/ 25 w 180"/>
                <a:gd name="T103" fmla="*/ 12 h 186"/>
                <a:gd name="T104" fmla="*/ 24 w 180"/>
                <a:gd name="T105" fmla="*/ 10 h 186"/>
                <a:gd name="T106" fmla="*/ 21 w 180"/>
                <a:gd name="T107" fmla="*/ 8 h 186"/>
                <a:gd name="T108" fmla="*/ 18 w 180"/>
                <a:gd name="T109" fmla="*/ 7 h 186"/>
                <a:gd name="T110" fmla="*/ 14 w 180"/>
                <a:gd name="T111" fmla="*/ 8 h 186"/>
                <a:gd name="T112" fmla="*/ 11 w 180"/>
                <a:gd name="T113" fmla="*/ 10 h 186"/>
                <a:gd name="T114" fmla="*/ 11 w 180"/>
                <a:gd name="T115" fmla="*/ 12 h 186"/>
                <a:gd name="T116" fmla="*/ 10 w 180"/>
                <a:gd name="T117" fmla="*/ 14 h 186"/>
                <a:gd name="T118" fmla="*/ 9 w 180"/>
                <a:gd name="T119" fmla="*/ 16 h 186"/>
                <a:gd name="T120" fmla="*/ 9 w 180"/>
                <a:gd name="T121" fmla="*/ 19 h 1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6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4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6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6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0" y="15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2"/>
                  </a:lnTo>
                  <a:lnTo>
                    <a:pt x="164" y="40"/>
                  </a:lnTo>
                  <a:lnTo>
                    <a:pt x="169" y="48"/>
                  </a:lnTo>
                  <a:lnTo>
                    <a:pt x="173" y="55"/>
                  </a:lnTo>
                  <a:lnTo>
                    <a:pt x="176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2"/>
                  </a:lnTo>
                  <a:lnTo>
                    <a:pt x="176" y="121"/>
                  </a:lnTo>
                  <a:lnTo>
                    <a:pt x="174" y="129"/>
                  </a:lnTo>
                  <a:lnTo>
                    <a:pt x="170" y="138"/>
                  </a:lnTo>
                  <a:lnTo>
                    <a:pt x="166" y="146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7" y="183"/>
                  </a:lnTo>
                  <a:lnTo>
                    <a:pt x="108" y="185"/>
                  </a:lnTo>
                  <a:lnTo>
                    <a:pt x="99" y="186"/>
                  </a:lnTo>
                  <a:lnTo>
                    <a:pt x="90" y="186"/>
                  </a:lnTo>
                  <a:lnTo>
                    <a:pt x="84" y="186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0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3" y="170"/>
                  </a:lnTo>
                  <a:lnTo>
                    <a:pt x="25" y="162"/>
                  </a:lnTo>
                  <a:lnTo>
                    <a:pt x="16" y="154"/>
                  </a:lnTo>
                  <a:lnTo>
                    <a:pt x="10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4" y="126"/>
                  </a:lnTo>
                  <a:lnTo>
                    <a:pt x="2" y="120"/>
                  </a:lnTo>
                  <a:lnTo>
                    <a:pt x="1" y="112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5" y="93"/>
                  </a:moveTo>
                  <a:lnTo>
                    <a:pt x="45" y="99"/>
                  </a:lnTo>
                  <a:lnTo>
                    <a:pt x="46" y="106"/>
                  </a:lnTo>
                  <a:lnTo>
                    <a:pt x="48" y="112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2" y="146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5" y="146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8" y="117"/>
                  </a:lnTo>
                  <a:lnTo>
                    <a:pt x="129" y="112"/>
                  </a:lnTo>
                  <a:lnTo>
                    <a:pt x="131" y="106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29" y="75"/>
                  </a:lnTo>
                  <a:lnTo>
                    <a:pt x="128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2" y="55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5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3" y="45"/>
                  </a:lnTo>
                  <a:lnTo>
                    <a:pt x="57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6" y="81"/>
                  </a:lnTo>
                  <a:lnTo>
                    <a:pt x="45" y="87"/>
                  </a:lnTo>
                  <a:lnTo>
                    <a:pt x="4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A3DD1F3C-BF6E-361A-CA2F-3079B741C4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01" y="1310"/>
              <a:ext cx="32" cy="37"/>
            </a:xfrm>
            <a:custGeom>
              <a:avLst/>
              <a:gdLst>
                <a:gd name="T0" fmla="*/ 23 w 156"/>
                <a:gd name="T1" fmla="*/ 37 h 182"/>
                <a:gd name="T2" fmla="*/ 23 w 156"/>
                <a:gd name="T3" fmla="*/ 17 h 182"/>
                <a:gd name="T4" fmla="*/ 23 w 156"/>
                <a:gd name="T5" fmla="*/ 15 h 182"/>
                <a:gd name="T6" fmla="*/ 23 w 156"/>
                <a:gd name="T7" fmla="*/ 13 h 182"/>
                <a:gd name="T8" fmla="*/ 22 w 156"/>
                <a:gd name="T9" fmla="*/ 12 h 182"/>
                <a:gd name="T10" fmla="*/ 22 w 156"/>
                <a:gd name="T11" fmla="*/ 10 h 182"/>
                <a:gd name="T12" fmla="*/ 21 w 156"/>
                <a:gd name="T13" fmla="*/ 9 h 182"/>
                <a:gd name="T14" fmla="*/ 19 w 156"/>
                <a:gd name="T15" fmla="*/ 8 h 182"/>
                <a:gd name="T16" fmla="*/ 18 w 156"/>
                <a:gd name="T17" fmla="*/ 7 h 182"/>
                <a:gd name="T18" fmla="*/ 16 w 156"/>
                <a:gd name="T19" fmla="*/ 7 h 182"/>
                <a:gd name="T20" fmla="*/ 14 w 156"/>
                <a:gd name="T21" fmla="*/ 8 h 182"/>
                <a:gd name="T22" fmla="*/ 12 w 156"/>
                <a:gd name="T23" fmla="*/ 10 h 182"/>
                <a:gd name="T24" fmla="*/ 10 w 156"/>
                <a:gd name="T25" fmla="*/ 12 h 182"/>
                <a:gd name="T26" fmla="*/ 10 w 156"/>
                <a:gd name="T27" fmla="*/ 13 h 182"/>
                <a:gd name="T28" fmla="*/ 10 w 156"/>
                <a:gd name="T29" fmla="*/ 15 h 182"/>
                <a:gd name="T30" fmla="*/ 9 w 156"/>
                <a:gd name="T31" fmla="*/ 17 h 182"/>
                <a:gd name="T32" fmla="*/ 9 w 156"/>
                <a:gd name="T33" fmla="*/ 19 h 182"/>
                <a:gd name="T34" fmla="*/ 9 w 156"/>
                <a:gd name="T35" fmla="*/ 37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0 h 182"/>
                <a:gd name="T46" fmla="*/ 21 w 156"/>
                <a:gd name="T47" fmla="*/ 0 h 182"/>
                <a:gd name="T48" fmla="*/ 23 w 156"/>
                <a:gd name="T49" fmla="*/ 0 h 182"/>
                <a:gd name="T50" fmla="*/ 26 w 156"/>
                <a:gd name="T51" fmla="*/ 1 h 182"/>
                <a:gd name="T52" fmla="*/ 28 w 156"/>
                <a:gd name="T53" fmla="*/ 3 h 182"/>
                <a:gd name="T54" fmla="*/ 30 w 156"/>
                <a:gd name="T55" fmla="*/ 4 h 182"/>
                <a:gd name="T56" fmla="*/ 31 w 156"/>
                <a:gd name="T57" fmla="*/ 6 h 182"/>
                <a:gd name="T58" fmla="*/ 31 w 156"/>
                <a:gd name="T59" fmla="*/ 8 h 182"/>
                <a:gd name="T60" fmla="*/ 32 w 156"/>
                <a:gd name="T61" fmla="*/ 11 h 182"/>
                <a:gd name="T62" fmla="*/ 32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2"/>
                  </a:lnTo>
                  <a:lnTo>
                    <a:pt x="110" y="68"/>
                  </a:lnTo>
                  <a:lnTo>
                    <a:pt x="110" y="63"/>
                  </a:lnTo>
                  <a:lnTo>
                    <a:pt x="110" y="59"/>
                  </a:lnTo>
                  <a:lnTo>
                    <a:pt x="108" y="57"/>
                  </a:lnTo>
                  <a:lnTo>
                    <a:pt x="108" y="54"/>
                  </a:lnTo>
                  <a:lnTo>
                    <a:pt x="106" y="51"/>
                  </a:lnTo>
                  <a:lnTo>
                    <a:pt x="104" y="47"/>
                  </a:lnTo>
                  <a:lnTo>
                    <a:pt x="101" y="43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7"/>
                  </a:lnTo>
                  <a:lnTo>
                    <a:pt x="87" y="36"/>
                  </a:lnTo>
                  <a:lnTo>
                    <a:pt x="82" y="36"/>
                  </a:lnTo>
                  <a:lnTo>
                    <a:pt x="77" y="36"/>
                  </a:lnTo>
                  <a:lnTo>
                    <a:pt x="71" y="37"/>
                  </a:lnTo>
                  <a:lnTo>
                    <a:pt x="66" y="40"/>
                  </a:lnTo>
                  <a:lnTo>
                    <a:pt x="61" y="43"/>
                  </a:lnTo>
                  <a:lnTo>
                    <a:pt x="57" y="47"/>
                  </a:lnTo>
                  <a:lnTo>
                    <a:pt x="54" y="52"/>
                  </a:lnTo>
                  <a:lnTo>
                    <a:pt x="51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2"/>
                  </a:lnTo>
                  <a:lnTo>
                    <a:pt x="47" y="77"/>
                  </a:lnTo>
                  <a:lnTo>
                    <a:pt x="46" y="82"/>
                  </a:lnTo>
                  <a:lnTo>
                    <a:pt x="46" y="88"/>
                  </a:lnTo>
                  <a:lnTo>
                    <a:pt x="46" y="94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1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8"/>
                  </a:lnTo>
                  <a:lnTo>
                    <a:pt x="77" y="5"/>
                  </a:lnTo>
                  <a:lnTo>
                    <a:pt x="84" y="2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3"/>
                  </a:lnTo>
                  <a:lnTo>
                    <a:pt x="126" y="6"/>
                  </a:lnTo>
                  <a:lnTo>
                    <a:pt x="131" y="9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4" y="20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3"/>
                  </a:lnTo>
                  <a:lnTo>
                    <a:pt x="156" y="62"/>
                  </a:lnTo>
                  <a:lnTo>
                    <a:pt x="156" y="71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23140F45-092D-5775-D764-81903FF3DF7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57" y="1310"/>
              <a:ext cx="33" cy="37"/>
            </a:xfrm>
            <a:custGeom>
              <a:avLst/>
              <a:gdLst>
                <a:gd name="T0" fmla="*/ 9 w 164"/>
                <a:gd name="T1" fmla="*/ 27 h 186"/>
                <a:gd name="T2" fmla="*/ 11 w 164"/>
                <a:gd name="T3" fmla="*/ 29 h 186"/>
                <a:gd name="T4" fmla="*/ 15 w 164"/>
                <a:gd name="T5" fmla="*/ 31 h 186"/>
                <a:gd name="T6" fmla="*/ 20 w 164"/>
                <a:gd name="T7" fmla="*/ 31 h 186"/>
                <a:gd name="T8" fmla="*/ 23 w 164"/>
                <a:gd name="T9" fmla="*/ 29 h 186"/>
                <a:gd name="T10" fmla="*/ 24 w 164"/>
                <a:gd name="T11" fmla="*/ 27 h 186"/>
                <a:gd name="T12" fmla="*/ 23 w 164"/>
                <a:gd name="T13" fmla="*/ 25 h 186"/>
                <a:gd name="T14" fmla="*/ 22 w 164"/>
                <a:gd name="T15" fmla="*/ 24 h 186"/>
                <a:gd name="T16" fmla="*/ 17 w 164"/>
                <a:gd name="T17" fmla="*/ 23 h 186"/>
                <a:gd name="T18" fmla="*/ 10 w 164"/>
                <a:gd name="T19" fmla="*/ 21 h 186"/>
                <a:gd name="T20" fmla="*/ 6 w 164"/>
                <a:gd name="T21" fmla="*/ 19 h 186"/>
                <a:gd name="T22" fmla="*/ 3 w 164"/>
                <a:gd name="T23" fmla="*/ 17 h 186"/>
                <a:gd name="T24" fmla="*/ 1 w 164"/>
                <a:gd name="T25" fmla="*/ 14 h 186"/>
                <a:gd name="T26" fmla="*/ 1 w 164"/>
                <a:gd name="T27" fmla="*/ 11 h 186"/>
                <a:gd name="T28" fmla="*/ 1 w 164"/>
                <a:gd name="T29" fmla="*/ 8 h 186"/>
                <a:gd name="T30" fmla="*/ 3 w 164"/>
                <a:gd name="T31" fmla="*/ 5 h 186"/>
                <a:gd name="T32" fmla="*/ 6 w 164"/>
                <a:gd name="T33" fmla="*/ 3 h 186"/>
                <a:gd name="T34" fmla="*/ 9 w 164"/>
                <a:gd name="T35" fmla="*/ 1 h 186"/>
                <a:gd name="T36" fmla="*/ 14 w 164"/>
                <a:gd name="T37" fmla="*/ 0 h 186"/>
                <a:gd name="T38" fmla="*/ 19 w 164"/>
                <a:gd name="T39" fmla="*/ 0 h 186"/>
                <a:gd name="T40" fmla="*/ 24 w 164"/>
                <a:gd name="T41" fmla="*/ 1 h 186"/>
                <a:gd name="T42" fmla="*/ 27 w 164"/>
                <a:gd name="T43" fmla="*/ 2 h 186"/>
                <a:gd name="T44" fmla="*/ 29 w 164"/>
                <a:gd name="T45" fmla="*/ 5 h 186"/>
                <a:gd name="T46" fmla="*/ 31 w 164"/>
                <a:gd name="T47" fmla="*/ 7 h 186"/>
                <a:gd name="T48" fmla="*/ 23 w 164"/>
                <a:gd name="T49" fmla="*/ 11 h 186"/>
                <a:gd name="T50" fmla="*/ 21 w 164"/>
                <a:gd name="T51" fmla="*/ 8 h 186"/>
                <a:gd name="T52" fmla="*/ 19 w 164"/>
                <a:gd name="T53" fmla="*/ 6 h 186"/>
                <a:gd name="T54" fmla="*/ 14 w 164"/>
                <a:gd name="T55" fmla="*/ 6 h 186"/>
                <a:gd name="T56" fmla="*/ 11 w 164"/>
                <a:gd name="T57" fmla="*/ 7 h 186"/>
                <a:gd name="T58" fmla="*/ 10 w 164"/>
                <a:gd name="T59" fmla="*/ 9 h 186"/>
                <a:gd name="T60" fmla="*/ 10 w 164"/>
                <a:gd name="T61" fmla="*/ 10 h 186"/>
                <a:gd name="T62" fmla="*/ 11 w 164"/>
                <a:gd name="T63" fmla="*/ 12 h 186"/>
                <a:gd name="T64" fmla="*/ 13 w 164"/>
                <a:gd name="T65" fmla="*/ 13 h 186"/>
                <a:gd name="T66" fmla="*/ 18 w 164"/>
                <a:gd name="T67" fmla="*/ 14 h 186"/>
                <a:gd name="T68" fmla="*/ 23 w 164"/>
                <a:gd name="T69" fmla="*/ 15 h 186"/>
                <a:gd name="T70" fmla="*/ 27 w 164"/>
                <a:gd name="T71" fmla="*/ 16 h 186"/>
                <a:gd name="T72" fmla="*/ 30 w 164"/>
                <a:gd name="T73" fmla="*/ 18 h 186"/>
                <a:gd name="T74" fmla="*/ 33 w 164"/>
                <a:gd name="T75" fmla="*/ 23 h 186"/>
                <a:gd name="T76" fmla="*/ 33 w 164"/>
                <a:gd name="T77" fmla="*/ 28 h 186"/>
                <a:gd name="T78" fmla="*/ 31 w 164"/>
                <a:gd name="T79" fmla="*/ 31 h 186"/>
                <a:gd name="T80" fmla="*/ 29 w 164"/>
                <a:gd name="T81" fmla="*/ 33 h 186"/>
                <a:gd name="T82" fmla="*/ 25 w 164"/>
                <a:gd name="T83" fmla="*/ 36 h 186"/>
                <a:gd name="T84" fmla="*/ 21 w 164"/>
                <a:gd name="T85" fmla="*/ 37 h 186"/>
                <a:gd name="T86" fmla="*/ 15 w 164"/>
                <a:gd name="T87" fmla="*/ 37 h 186"/>
                <a:gd name="T88" fmla="*/ 10 w 164"/>
                <a:gd name="T89" fmla="*/ 36 h 186"/>
                <a:gd name="T90" fmla="*/ 6 w 164"/>
                <a:gd name="T91" fmla="*/ 35 h 186"/>
                <a:gd name="T92" fmla="*/ 4 w 164"/>
                <a:gd name="T93" fmla="*/ 33 h 186"/>
                <a:gd name="T94" fmla="*/ 1 w 164"/>
                <a:gd name="T95" fmla="*/ 30 h 186"/>
                <a:gd name="T96" fmla="*/ 0 w 164"/>
                <a:gd name="T97" fmla="*/ 26 h 1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64" h="186">
                  <a:moveTo>
                    <a:pt x="0" y="133"/>
                  </a:moveTo>
                  <a:lnTo>
                    <a:pt x="46" y="128"/>
                  </a:lnTo>
                  <a:lnTo>
                    <a:pt x="47" y="134"/>
                  </a:lnTo>
                  <a:lnTo>
                    <a:pt x="49" y="139"/>
                  </a:lnTo>
                  <a:lnTo>
                    <a:pt x="53" y="144"/>
                  </a:lnTo>
                  <a:lnTo>
                    <a:pt x="56" y="148"/>
                  </a:lnTo>
                  <a:lnTo>
                    <a:pt x="61" y="151"/>
                  </a:lnTo>
                  <a:lnTo>
                    <a:pt x="69" y="153"/>
                  </a:lnTo>
                  <a:lnTo>
                    <a:pt x="75" y="155"/>
                  </a:lnTo>
                  <a:lnTo>
                    <a:pt x="83" y="155"/>
                  </a:lnTo>
                  <a:lnTo>
                    <a:pt x="91" y="155"/>
                  </a:lnTo>
                  <a:lnTo>
                    <a:pt x="100" y="154"/>
                  </a:lnTo>
                  <a:lnTo>
                    <a:pt x="106" y="151"/>
                  </a:lnTo>
                  <a:lnTo>
                    <a:pt x="111" y="149"/>
                  </a:lnTo>
                  <a:lnTo>
                    <a:pt x="114" y="146"/>
                  </a:lnTo>
                  <a:lnTo>
                    <a:pt x="117" y="143"/>
                  </a:lnTo>
                  <a:lnTo>
                    <a:pt x="118" y="139"/>
                  </a:lnTo>
                  <a:lnTo>
                    <a:pt x="118" y="136"/>
                  </a:lnTo>
                  <a:lnTo>
                    <a:pt x="118" y="133"/>
                  </a:lnTo>
                  <a:lnTo>
                    <a:pt x="117" y="131"/>
                  </a:lnTo>
                  <a:lnTo>
                    <a:pt x="115" y="128"/>
                  </a:lnTo>
                  <a:lnTo>
                    <a:pt x="114" y="126"/>
                  </a:lnTo>
                  <a:lnTo>
                    <a:pt x="112" y="125"/>
                  </a:lnTo>
                  <a:lnTo>
                    <a:pt x="108" y="122"/>
                  </a:lnTo>
                  <a:lnTo>
                    <a:pt x="103" y="121"/>
                  </a:lnTo>
                  <a:lnTo>
                    <a:pt x="99" y="120"/>
                  </a:lnTo>
                  <a:lnTo>
                    <a:pt x="85" y="116"/>
                  </a:lnTo>
                  <a:lnTo>
                    <a:pt x="72" y="114"/>
                  </a:lnTo>
                  <a:lnTo>
                    <a:pt x="61" y="110"/>
                  </a:lnTo>
                  <a:lnTo>
                    <a:pt x="52" y="108"/>
                  </a:lnTo>
                  <a:lnTo>
                    <a:pt x="42" y="104"/>
                  </a:lnTo>
                  <a:lnTo>
                    <a:pt x="35" y="102"/>
                  </a:lnTo>
                  <a:lnTo>
                    <a:pt x="30" y="98"/>
                  </a:lnTo>
                  <a:lnTo>
                    <a:pt x="25" y="96"/>
                  </a:lnTo>
                  <a:lnTo>
                    <a:pt x="20" y="92"/>
                  </a:lnTo>
                  <a:lnTo>
                    <a:pt x="17" y="87"/>
                  </a:lnTo>
                  <a:lnTo>
                    <a:pt x="13" y="83"/>
                  </a:lnTo>
                  <a:lnTo>
                    <a:pt x="10" y="79"/>
                  </a:lnTo>
                  <a:lnTo>
                    <a:pt x="7" y="72"/>
                  </a:lnTo>
                  <a:lnTo>
                    <a:pt x="6" y="68"/>
                  </a:lnTo>
                  <a:lnTo>
                    <a:pt x="5" y="62"/>
                  </a:lnTo>
                  <a:lnTo>
                    <a:pt x="5" y="55"/>
                  </a:lnTo>
                  <a:lnTo>
                    <a:pt x="5" y="51"/>
                  </a:lnTo>
                  <a:lnTo>
                    <a:pt x="6" y="45"/>
                  </a:lnTo>
                  <a:lnTo>
                    <a:pt x="7" y="40"/>
                  </a:lnTo>
                  <a:lnTo>
                    <a:pt x="10" y="34"/>
                  </a:lnTo>
                  <a:lnTo>
                    <a:pt x="12" y="29"/>
                  </a:lnTo>
                  <a:lnTo>
                    <a:pt x="14" y="25"/>
                  </a:lnTo>
                  <a:lnTo>
                    <a:pt x="18" y="20"/>
                  </a:lnTo>
                  <a:lnTo>
                    <a:pt x="23" y="17"/>
                  </a:lnTo>
                  <a:lnTo>
                    <a:pt x="28" y="13"/>
                  </a:lnTo>
                  <a:lnTo>
                    <a:pt x="34" y="9"/>
                  </a:lnTo>
                  <a:lnTo>
                    <a:pt x="40" y="7"/>
                  </a:lnTo>
                  <a:lnTo>
                    <a:pt x="46" y="5"/>
                  </a:lnTo>
                  <a:lnTo>
                    <a:pt x="54" y="2"/>
                  </a:lnTo>
                  <a:lnTo>
                    <a:pt x="61" y="1"/>
                  </a:lnTo>
                  <a:lnTo>
                    <a:pt x="70" y="0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96" y="1"/>
                  </a:lnTo>
                  <a:lnTo>
                    <a:pt x="103" y="2"/>
                  </a:lnTo>
                  <a:lnTo>
                    <a:pt x="111" y="3"/>
                  </a:lnTo>
                  <a:lnTo>
                    <a:pt x="118" y="5"/>
                  </a:lnTo>
                  <a:lnTo>
                    <a:pt x="124" y="7"/>
                  </a:lnTo>
                  <a:lnTo>
                    <a:pt x="129" y="9"/>
                  </a:lnTo>
                  <a:lnTo>
                    <a:pt x="133" y="12"/>
                  </a:lnTo>
                  <a:lnTo>
                    <a:pt x="138" y="15"/>
                  </a:lnTo>
                  <a:lnTo>
                    <a:pt x="142" y="19"/>
                  </a:lnTo>
                  <a:lnTo>
                    <a:pt x="146" y="23"/>
                  </a:lnTo>
                  <a:lnTo>
                    <a:pt x="149" y="28"/>
                  </a:lnTo>
                  <a:lnTo>
                    <a:pt x="152" y="32"/>
                  </a:lnTo>
                  <a:lnTo>
                    <a:pt x="154" y="37"/>
                  </a:lnTo>
                  <a:lnTo>
                    <a:pt x="156" y="43"/>
                  </a:lnTo>
                  <a:lnTo>
                    <a:pt x="159" y="48"/>
                  </a:lnTo>
                  <a:lnTo>
                    <a:pt x="113" y="53"/>
                  </a:lnTo>
                  <a:lnTo>
                    <a:pt x="111" y="48"/>
                  </a:lnTo>
                  <a:lnTo>
                    <a:pt x="108" y="45"/>
                  </a:lnTo>
                  <a:lnTo>
                    <a:pt x="106" y="41"/>
                  </a:lnTo>
                  <a:lnTo>
                    <a:pt x="102" y="37"/>
                  </a:lnTo>
                  <a:lnTo>
                    <a:pt x="99" y="35"/>
                  </a:lnTo>
                  <a:lnTo>
                    <a:pt x="94" y="32"/>
                  </a:lnTo>
                  <a:lnTo>
                    <a:pt x="88" y="31"/>
                  </a:lnTo>
                  <a:lnTo>
                    <a:pt x="81" y="31"/>
                  </a:lnTo>
                  <a:lnTo>
                    <a:pt x="72" y="31"/>
                  </a:lnTo>
                  <a:lnTo>
                    <a:pt x="65" y="32"/>
                  </a:lnTo>
                  <a:lnTo>
                    <a:pt x="60" y="35"/>
                  </a:lnTo>
                  <a:lnTo>
                    <a:pt x="55" y="37"/>
                  </a:lnTo>
                  <a:lnTo>
                    <a:pt x="54" y="40"/>
                  </a:lnTo>
                  <a:lnTo>
                    <a:pt x="52" y="42"/>
                  </a:lnTo>
                  <a:lnTo>
                    <a:pt x="50" y="45"/>
                  </a:lnTo>
                  <a:lnTo>
                    <a:pt x="50" y="47"/>
                  </a:lnTo>
                  <a:lnTo>
                    <a:pt x="50" y="49"/>
                  </a:lnTo>
                  <a:lnTo>
                    <a:pt x="52" y="52"/>
                  </a:lnTo>
                  <a:lnTo>
                    <a:pt x="53" y="54"/>
                  </a:lnTo>
                  <a:lnTo>
                    <a:pt x="54" y="57"/>
                  </a:lnTo>
                  <a:lnTo>
                    <a:pt x="56" y="58"/>
                  </a:lnTo>
                  <a:lnTo>
                    <a:pt x="59" y="59"/>
                  </a:lnTo>
                  <a:lnTo>
                    <a:pt x="63" y="60"/>
                  </a:lnTo>
                  <a:lnTo>
                    <a:pt x="67" y="63"/>
                  </a:lnTo>
                  <a:lnTo>
                    <a:pt x="73" y="64"/>
                  </a:lnTo>
                  <a:lnTo>
                    <a:pt x="81" y="66"/>
                  </a:lnTo>
                  <a:lnTo>
                    <a:pt x="88" y="68"/>
                  </a:lnTo>
                  <a:lnTo>
                    <a:pt x="96" y="70"/>
                  </a:lnTo>
                  <a:lnTo>
                    <a:pt x="105" y="72"/>
                  </a:lnTo>
                  <a:lnTo>
                    <a:pt x="113" y="75"/>
                  </a:lnTo>
                  <a:lnTo>
                    <a:pt x="121" y="77"/>
                  </a:lnTo>
                  <a:lnTo>
                    <a:pt x="129" y="80"/>
                  </a:lnTo>
                  <a:lnTo>
                    <a:pt x="135" y="82"/>
                  </a:lnTo>
                  <a:lnTo>
                    <a:pt x="141" y="86"/>
                  </a:lnTo>
                  <a:lnTo>
                    <a:pt x="146" y="88"/>
                  </a:lnTo>
                  <a:lnTo>
                    <a:pt x="149" y="92"/>
                  </a:lnTo>
                  <a:lnTo>
                    <a:pt x="155" y="98"/>
                  </a:lnTo>
                  <a:lnTo>
                    <a:pt x="160" y="106"/>
                  </a:lnTo>
                  <a:lnTo>
                    <a:pt x="162" y="116"/>
                  </a:lnTo>
                  <a:lnTo>
                    <a:pt x="164" y="127"/>
                  </a:lnTo>
                  <a:lnTo>
                    <a:pt x="164" y="133"/>
                  </a:lnTo>
                  <a:lnTo>
                    <a:pt x="162" y="139"/>
                  </a:lnTo>
                  <a:lnTo>
                    <a:pt x="161" y="144"/>
                  </a:lnTo>
                  <a:lnTo>
                    <a:pt x="159" y="149"/>
                  </a:lnTo>
                  <a:lnTo>
                    <a:pt x="155" y="155"/>
                  </a:lnTo>
                  <a:lnTo>
                    <a:pt x="152" y="160"/>
                  </a:lnTo>
                  <a:lnTo>
                    <a:pt x="148" y="163"/>
                  </a:lnTo>
                  <a:lnTo>
                    <a:pt x="143" y="168"/>
                  </a:lnTo>
                  <a:lnTo>
                    <a:pt x="138" y="173"/>
                  </a:lnTo>
                  <a:lnTo>
                    <a:pt x="132" y="177"/>
                  </a:lnTo>
                  <a:lnTo>
                    <a:pt x="125" y="179"/>
                  </a:lnTo>
                  <a:lnTo>
                    <a:pt x="118" y="182"/>
                  </a:lnTo>
                  <a:lnTo>
                    <a:pt x="111" y="184"/>
                  </a:lnTo>
                  <a:lnTo>
                    <a:pt x="102" y="185"/>
                  </a:lnTo>
                  <a:lnTo>
                    <a:pt x="93" y="186"/>
                  </a:lnTo>
                  <a:lnTo>
                    <a:pt x="83" y="186"/>
                  </a:lnTo>
                  <a:lnTo>
                    <a:pt x="75" y="186"/>
                  </a:lnTo>
                  <a:lnTo>
                    <a:pt x="66" y="185"/>
                  </a:lnTo>
                  <a:lnTo>
                    <a:pt x="59" y="184"/>
                  </a:lnTo>
                  <a:lnTo>
                    <a:pt x="52" y="183"/>
                  </a:lnTo>
                  <a:lnTo>
                    <a:pt x="44" y="182"/>
                  </a:lnTo>
                  <a:lnTo>
                    <a:pt x="38" y="179"/>
                  </a:lnTo>
                  <a:lnTo>
                    <a:pt x="32" y="176"/>
                  </a:lnTo>
                  <a:lnTo>
                    <a:pt x="28" y="173"/>
                  </a:lnTo>
                  <a:lnTo>
                    <a:pt x="23" y="170"/>
                  </a:lnTo>
                  <a:lnTo>
                    <a:pt x="18" y="165"/>
                  </a:lnTo>
                  <a:lnTo>
                    <a:pt x="13" y="161"/>
                  </a:lnTo>
                  <a:lnTo>
                    <a:pt x="10" y="156"/>
                  </a:lnTo>
                  <a:lnTo>
                    <a:pt x="6" y="150"/>
                  </a:lnTo>
                  <a:lnTo>
                    <a:pt x="4" y="145"/>
                  </a:lnTo>
                  <a:lnTo>
                    <a:pt x="1" y="13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76AAD68-8545-3CC1-B43C-82E056172A9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096" y="1310"/>
              <a:ext cx="36" cy="37"/>
            </a:xfrm>
            <a:custGeom>
              <a:avLst/>
              <a:gdLst>
                <a:gd name="T0" fmla="*/ 0 w 180"/>
                <a:gd name="T1" fmla="*/ 17 h 186"/>
                <a:gd name="T2" fmla="*/ 0 w 180"/>
                <a:gd name="T3" fmla="*/ 15 h 186"/>
                <a:gd name="T4" fmla="*/ 1 w 180"/>
                <a:gd name="T5" fmla="*/ 13 h 186"/>
                <a:gd name="T6" fmla="*/ 2 w 180"/>
                <a:gd name="T7" fmla="*/ 10 h 186"/>
                <a:gd name="T8" fmla="*/ 3 w 180"/>
                <a:gd name="T9" fmla="*/ 7 h 186"/>
                <a:gd name="T10" fmla="*/ 6 w 180"/>
                <a:gd name="T11" fmla="*/ 4 h 186"/>
                <a:gd name="T12" fmla="*/ 10 w 180"/>
                <a:gd name="T13" fmla="*/ 2 h 186"/>
                <a:gd name="T14" fmla="*/ 12 w 180"/>
                <a:gd name="T15" fmla="*/ 1 h 186"/>
                <a:gd name="T16" fmla="*/ 14 w 180"/>
                <a:gd name="T17" fmla="*/ 0 h 186"/>
                <a:gd name="T18" fmla="*/ 17 w 180"/>
                <a:gd name="T19" fmla="*/ 0 h 186"/>
                <a:gd name="T20" fmla="*/ 20 w 180"/>
                <a:gd name="T21" fmla="*/ 0 h 186"/>
                <a:gd name="T22" fmla="*/ 23 w 180"/>
                <a:gd name="T23" fmla="*/ 1 h 186"/>
                <a:gd name="T24" fmla="*/ 27 w 180"/>
                <a:gd name="T25" fmla="*/ 2 h 186"/>
                <a:gd name="T26" fmla="*/ 30 w 180"/>
                <a:gd name="T27" fmla="*/ 4 h 186"/>
                <a:gd name="T28" fmla="*/ 32 w 180"/>
                <a:gd name="T29" fmla="*/ 6 h 186"/>
                <a:gd name="T30" fmla="*/ 34 w 180"/>
                <a:gd name="T31" fmla="*/ 10 h 186"/>
                <a:gd name="T32" fmla="*/ 35 w 180"/>
                <a:gd name="T33" fmla="*/ 13 h 186"/>
                <a:gd name="T34" fmla="*/ 36 w 180"/>
                <a:gd name="T35" fmla="*/ 17 h 186"/>
                <a:gd name="T36" fmla="*/ 36 w 180"/>
                <a:gd name="T37" fmla="*/ 20 h 186"/>
                <a:gd name="T38" fmla="*/ 35 w 180"/>
                <a:gd name="T39" fmla="*/ 24 h 186"/>
                <a:gd name="T40" fmla="*/ 34 w 180"/>
                <a:gd name="T41" fmla="*/ 27 h 186"/>
                <a:gd name="T42" fmla="*/ 32 w 180"/>
                <a:gd name="T43" fmla="*/ 31 h 186"/>
                <a:gd name="T44" fmla="*/ 30 w 180"/>
                <a:gd name="T45" fmla="*/ 33 h 186"/>
                <a:gd name="T46" fmla="*/ 27 w 180"/>
                <a:gd name="T47" fmla="*/ 35 h 186"/>
                <a:gd name="T48" fmla="*/ 24 w 180"/>
                <a:gd name="T49" fmla="*/ 36 h 186"/>
                <a:gd name="T50" fmla="*/ 20 w 180"/>
                <a:gd name="T51" fmla="*/ 37 h 186"/>
                <a:gd name="T52" fmla="*/ 17 w 180"/>
                <a:gd name="T53" fmla="*/ 37 h 186"/>
                <a:gd name="T54" fmla="*/ 14 w 180"/>
                <a:gd name="T55" fmla="*/ 37 h 186"/>
                <a:gd name="T56" fmla="*/ 12 w 180"/>
                <a:gd name="T57" fmla="*/ 36 h 186"/>
                <a:gd name="T58" fmla="*/ 10 w 180"/>
                <a:gd name="T59" fmla="*/ 35 h 186"/>
                <a:gd name="T60" fmla="*/ 7 w 180"/>
                <a:gd name="T61" fmla="*/ 34 h 186"/>
                <a:gd name="T62" fmla="*/ 3 w 180"/>
                <a:gd name="T63" fmla="*/ 31 h 186"/>
                <a:gd name="T64" fmla="*/ 2 w 180"/>
                <a:gd name="T65" fmla="*/ 27 h 186"/>
                <a:gd name="T66" fmla="*/ 1 w 180"/>
                <a:gd name="T67" fmla="*/ 25 h 186"/>
                <a:gd name="T68" fmla="*/ 0 w 180"/>
                <a:gd name="T69" fmla="*/ 22 h 186"/>
                <a:gd name="T70" fmla="*/ 0 w 180"/>
                <a:gd name="T71" fmla="*/ 19 h 186"/>
                <a:gd name="T72" fmla="*/ 9 w 180"/>
                <a:gd name="T73" fmla="*/ 19 h 186"/>
                <a:gd name="T74" fmla="*/ 9 w 180"/>
                <a:gd name="T75" fmla="*/ 21 h 186"/>
                <a:gd name="T76" fmla="*/ 10 w 180"/>
                <a:gd name="T77" fmla="*/ 23 h 186"/>
                <a:gd name="T78" fmla="*/ 11 w 180"/>
                <a:gd name="T79" fmla="*/ 25 h 186"/>
                <a:gd name="T80" fmla="*/ 11 w 180"/>
                <a:gd name="T81" fmla="*/ 27 h 186"/>
                <a:gd name="T82" fmla="*/ 14 w 180"/>
                <a:gd name="T83" fmla="*/ 29 h 186"/>
                <a:gd name="T84" fmla="*/ 18 w 180"/>
                <a:gd name="T85" fmla="*/ 30 h 186"/>
                <a:gd name="T86" fmla="*/ 21 w 180"/>
                <a:gd name="T87" fmla="*/ 29 h 186"/>
                <a:gd name="T88" fmla="*/ 24 w 180"/>
                <a:gd name="T89" fmla="*/ 27 h 186"/>
                <a:gd name="T90" fmla="*/ 25 w 180"/>
                <a:gd name="T91" fmla="*/ 25 h 186"/>
                <a:gd name="T92" fmla="*/ 26 w 180"/>
                <a:gd name="T93" fmla="*/ 23 h 186"/>
                <a:gd name="T94" fmla="*/ 26 w 180"/>
                <a:gd name="T95" fmla="*/ 21 h 186"/>
                <a:gd name="T96" fmla="*/ 26 w 180"/>
                <a:gd name="T97" fmla="*/ 19 h 186"/>
                <a:gd name="T98" fmla="*/ 26 w 180"/>
                <a:gd name="T99" fmla="*/ 16 h 186"/>
                <a:gd name="T100" fmla="*/ 26 w 180"/>
                <a:gd name="T101" fmla="*/ 14 h 186"/>
                <a:gd name="T102" fmla="*/ 25 w 180"/>
                <a:gd name="T103" fmla="*/ 12 h 186"/>
                <a:gd name="T104" fmla="*/ 24 w 180"/>
                <a:gd name="T105" fmla="*/ 10 h 186"/>
                <a:gd name="T106" fmla="*/ 21 w 180"/>
                <a:gd name="T107" fmla="*/ 8 h 186"/>
                <a:gd name="T108" fmla="*/ 18 w 180"/>
                <a:gd name="T109" fmla="*/ 7 h 186"/>
                <a:gd name="T110" fmla="*/ 14 w 180"/>
                <a:gd name="T111" fmla="*/ 8 h 186"/>
                <a:gd name="T112" fmla="*/ 11 w 180"/>
                <a:gd name="T113" fmla="*/ 10 h 186"/>
                <a:gd name="T114" fmla="*/ 11 w 180"/>
                <a:gd name="T115" fmla="*/ 12 h 186"/>
                <a:gd name="T116" fmla="*/ 10 w 180"/>
                <a:gd name="T117" fmla="*/ 14 h 186"/>
                <a:gd name="T118" fmla="*/ 9 w 180"/>
                <a:gd name="T119" fmla="*/ 16 h 186"/>
                <a:gd name="T120" fmla="*/ 9 w 180"/>
                <a:gd name="T121" fmla="*/ 19 h 1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" h="186">
                  <a:moveTo>
                    <a:pt x="0" y="91"/>
                  </a:moveTo>
                  <a:lnTo>
                    <a:pt x="0" y="85"/>
                  </a:lnTo>
                  <a:lnTo>
                    <a:pt x="1" y="80"/>
                  </a:lnTo>
                  <a:lnTo>
                    <a:pt x="1" y="74"/>
                  </a:lnTo>
                  <a:lnTo>
                    <a:pt x="2" y="68"/>
                  </a:lnTo>
                  <a:lnTo>
                    <a:pt x="4" y="63"/>
                  </a:lnTo>
                  <a:lnTo>
                    <a:pt x="6" y="57"/>
                  </a:lnTo>
                  <a:lnTo>
                    <a:pt x="8" y="52"/>
                  </a:lnTo>
                  <a:lnTo>
                    <a:pt x="10" y="46"/>
                  </a:lnTo>
                  <a:lnTo>
                    <a:pt x="16" y="35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42" y="12"/>
                  </a:lnTo>
                  <a:lnTo>
                    <a:pt x="48" y="9"/>
                  </a:lnTo>
                  <a:lnTo>
                    <a:pt x="53" y="7"/>
                  </a:lnTo>
                  <a:lnTo>
                    <a:pt x="59" y="5"/>
                  </a:lnTo>
                  <a:lnTo>
                    <a:pt x="65" y="3"/>
                  </a:lnTo>
                  <a:lnTo>
                    <a:pt x="71" y="2"/>
                  </a:lnTo>
                  <a:lnTo>
                    <a:pt x="77" y="1"/>
                  </a:lnTo>
                  <a:lnTo>
                    <a:pt x="83" y="0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8" y="1"/>
                  </a:lnTo>
                  <a:lnTo>
                    <a:pt x="116" y="3"/>
                  </a:lnTo>
                  <a:lnTo>
                    <a:pt x="125" y="7"/>
                  </a:lnTo>
                  <a:lnTo>
                    <a:pt x="133" y="11"/>
                  </a:lnTo>
                  <a:lnTo>
                    <a:pt x="140" y="15"/>
                  </a:lnTo>
                  <a:lnTo>
                    <a:pt x="148" y="20"/>
                  </a:lnTo>
                  <a:lnTo>
                    <a:pt x="154" y="26"/>
                  </a:lnTo>
                  <a:lnTo>
                    <a:pt x="160" y="32"/>
                  </a:lnTo>
                  <a:lnTo>
                    <a:pt x="164" y="40"/>
                  </a:lnTo>
                  <a:lnTo>
                    <a:pt x="169" y="48"/>
                  </a:lnTo>
                  <a:lnTo>
                    <a:pt x="173" y="55"/>
                  </a:lnTo>
                  <a:lnTo>
                    <a:pt x="176" y="65"/>
                  </a:lnTo>
                  <a:lnTo>
                    <a:pt x="179" y="74"/>
                  </a:lnTo>
                  <a:lnTo>
                    <a:pt x="180" y="83"/>
                  </a:lnTo>
                  <a:lnTo>
                    <a:pt x="180" y="93"/>
                  </a:lnTo>
                  <a:lnTo>
                    <a:pt x="180" y="103"/>
                  </a:lnTo>
                  <a:lnTo>
                    <a:pt x="179" y="112"/>
                  </a:lnTo>
                  <a:lnTo>
                    <a:pt x="176" y="121"/>
                  </a:lnTo>
                  <a:lnTo>
                    <a:pt x="174" y="129"/>
                  </a:lnTo>
                  <a:lnTo>
                    <a:pt x="170" y="138"/>
                  </a:lnTo>
                  <a:lnTo>
                    <a:pt x="166" y="146"/>
                  </a:lnTo>
                  <a:lnTo>
                    <a:pt x="161" y="154"/>
                  </a:lnTo>
                  <a:lnTo>
                    <a:pt x="155" y="160"/>
                  </a:lnTo>
                  <a:lnTo>
                    <a:pt x="149" y="166"/>
                  </a:lnTo>
                  <a:lnTo>
                    <a:pt x="142" y="171"/>
                  </a:lnTo>
                  <a:lnTo>
                    <a:pt x="133" y="176"/>
                  </a:lnTo>
                  <a:lnTo>
                    <a:pt x="126" y="179"/>
                  </a:lnTo>
                  <a:lnTo>
                    <a:pt x="118" y="183"/>
                  </a:lnTo>
                  <a:lnTo>
                    <a:pt x="108" y="185"/>
                  </a:lnTo>
                  <a:lnTo>
                    <a:pt x="99" y="186"/>
                  </a:lnTo>
                  <a:lnTo>
                    <a:pt x="90" y="186"/>
                  </a:lnTo>
                  <a:lnTo>
                    <a:pt x="84" y="186"/>
                  </a:lnTo>
                  <a:lnTo>
                    <a:pt x="78" y="185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61" y="182"/>
                  </a:lnTo>
                  <a:lnTo>
                    <a:pt x="55" y="180"/>
                  </a:lnTo>
                  <a:lnTo>
                    <a:pt x="50" y="178"/>
                  </a:lnTo>
                  <a:lnTo>
                    <a:pt x="44" y="176"/>
                  </a:lnTo>
                  <a:lnTo>
                    <a:pt x="33" y="170"/>
                  </a:lnTo>
                  <a:lnTo>
                    <a:pt x="25" y="162"/>
                  </a:lnTo>
                  <a:lnTo>
                    <a:pt x="16" y="154"/>
                  </a:lnTo>
                  <a:lnTo>
                    <a:pt x="10" y="144"/>
                  </a:lnTo>
                  <a:lnTo>
                    <a:pt x="8" y="138"/>
                  </a:lnTo>
                  <a:lnTo>
                    <a:pt x="6" y="132"/>
                  </a:lnTo>
                  <a:lnTo>
                    <a:pt x="4" y="126"/>
                  </a:lnTo>
                  <a:lnTo>
                    <a:pt x="2" y="120"/>
                  </a:lnTo>
                  <a:lnTo>
                    <a:pt x="1" y="112"/>
                  </a:lnTo>
                  <a:lnTo>
                    <a:pt x="1" y="105"/>
                  </a:lnTo>
                  <a:lnTo>
                    <a:pt x="0" y="98"/>
                  </a:lnTo>
                  <a:lnTo>
                    <a:pt x="0" y="91"/>
                  </a:lnTo>
                  <a:close/>
                  <a:moveTo>
                    <a:pt x="45" y="93"/>
                  </a:moveTo>
                  <a:lnTo>
                    <a:pt x="45" y="99"/>
                  </a:lnTo>
                  <a:lnTo>
                    <a:pt x="47" y="106"/>
                  </a:lnTo>
                  <a:lnTo>
                    <a:pt x="48" y="112"/>
                  </a:lnTo>
                  <a:lnTo>
                    <a:pt x="49" y="117"/>
                  </a:lnTo>
                  <a:lnTo>
                    <a:pt x="50" y="122"/>
                  </a:lnTo>
                  <a:lnTo>
                    <a:pt x="53" y="127"/>
                  </a:lnTo>
                  <a:lnTo>
                    <a:pt x="55" y="132"/>
                  </a:lnTo>
                  <a:lnTo>
                    <a:pt x="57" y="136"/>
                  </a:lnTo>
                  <a:lnTo>
                    <a:pt x="63" y="142"/>
                  </a:lnTo>
                  <a:lnTo>
                    <a:pt x="72" y="146"/>
                  </a:lnTo>
                  <a:lnTo>
                    <a:pt x="80" y="149"/>
                  </a:lnTo>
                  <a:lnTo>
                    <a:pt x="89" y="150"/>
                  </a:lnTo>
                  <a:lnTo>
                    <a:pt x="97" y="149"/>
                  </a:lnTo>
                  <a:lnTo>
                    <a:pt x="105" y="146"/>
                  </a:lnTo>
                  <a:lnTo>
                    <a:pt x="113" y="142"/>
                  </a:lnTo>
                  <a:lnTo>
                    <a:pt x="119" y="136"/>
                  </a:lnTo>
                  <a:lnTo>
                    <a:pt x="121" y="132"/>
                  </a:lnTo>
                  <a:lnTo>
                    <a:pt x="125" y="127"/>
                  </a:lnTo>
                  <a:lnTo>
                    <a:pt x="127" y="122"/>
                  </a:lnTo>
                  <a:lnTo>
                    <a:pt x="128" y="117"/>
                  </a:lnTo>
                  <a:lnTo>
                    <a:pt x="130" y="112"/>
                  </a:lnTo>
                  <a:lnTo>
                    <a:pt x="131" y="106"/>
                  </a:lnTo>
                  <a:lnTo>
                    <a:pt x="132" y="99"/>
                  </a:lnTo>
                  <a:lnTo>
                    <a:pt x="132" y="93"/>
                  </a:lnTo>
                  <a:lnTo>
                    <a:pt x="132" y="87"/>
                  </a:lnTo>
                  <a:lnTo>
                    <a:pt x="131" y="81"/>
                  </a:lnTo>
                  <a:lnTo>
                    <a:pt x="130" y="75"/>
                  </a:lnTo>
                  <a:lnTo>
                    <a:pt x="128" y="70"/>
                  </a:lnTo>
                  <a:lnTo>
                    <a:pt x="127" y="65"/>
                  </a:lnTo>
                  <a:lnTo>
                    <a:pt x="125" y="60"/>
                  </a:lnTo>
                  <a:lnTo>
                    <a:pt x="122" y="55"/>
                  </a:lnTo>
                  <a:lnTo>
                    <a:pt x="120" y="52"/>
                  </a:lnTo>
                  <a:lnTo>
                    <a:pt x="113" y="46"/>
                  </a:lnTo>
                  <a:lnTo>
                    <a:pt x="105" y="40"/>
                  </a:lnTo>
                  <a:lnTo>
                    <a:pt x="97" y="37"/>
                  </a:lnTo>
                  <a:lnTo>
                    <a:pt x="89" y="36"/>
                  </a:lnTo>
                  <a:lnTo>
                    <a:pt x="80" y="37"/>
                  </a:lnTo>
                  <a:lnTo>
                    <a:pt x="72" y="40"/>
                  </a:lnTo>
                  <a:lnTo>
                    <a:pt x="63" y="45"/>
                  </a:lnTo>
                  <a:lnTo>
                    <a:pt x="57" y="51"/>
                  </a:lnTo>
                  <a:lnTo>
                    <a:pt x="55" y="54"/>
                  </a:lnTo>
                  <a:lnTo>
                    <a:pt x="53" y="59"/>
                  </a:lnTo>
                  <a:lnTo>
                    <a:pt x="50" y="64"/>
                  </a:lnTo>
                  <a:lnTo>
                    <a:pt x="49" y="69"/>
                  </a:lnTo>
                  <a:lnTo>
                    <a:pt x="48" y="75"/>
                  </a:lnTo>
                  <a:lnTo>
                    <a:pt x="47" y="81"/>
                  </a:lnTo>
                  <a:lnTo>
                    <a:pt x="45" y="87"/>
                  </a:lnTo>
                  <a:lnTo>
                    <a:pt x="4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3E1842D-7583-0558-F782-8B62D31B43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39" y="1311"/>
              <a:ext cx="31" cy="36"/>
            </a:xfrm>
            <a:custGeom>
              <a:avLst/>
              <a:gdLst>
                <a:gd name="T0" fmla="*/ 22 w 157"/>
                <a:gd name="T1" fmla="*/ 30 h 181"/>
                <a:gd name="T2" fmla="*/ 20 w 157"/>
                <a:gd name="T3" fmla="*/ 32 h 181"/>
                <a:gd name="T4" fmla="*/ 17 w 157"/>
                <a:gd name="T5" fmla="*/ 34 h 181"/>
                <a:gd name="T6" fmla="*/ 14 w 157"/>
                <a:gd name="T7" fmla="*/ 36 h 181"/>
                <a:gd name="T8" fmla="*/ 11 w 157"/>
                <a:gd name="T9" fmla="*/ 36 h 181"/>
                <a:gd name="T10" fmla="*/ 8 w 157"/>
                <a:gd name="T11" fmla="*/ 36 h 181"/>
                <a:gd name="T12" fmla="*/ 5 w 157"/>
                <a:gd name="T13" fmla="*/ 35 h 181"/>
                <a:gd name="T14" fmla="*/ 3 w 157"/>
                <a:gd name="T15" fmla="*/ 33 h 181"/>
                <a:gd name="T16" fmla="*/ 1 w 157"/>
                <a:gd name="T17" fmla="*/ 30 h 181"/>
                <a:gd name="T18" fmla="*/ 1 w 157"/>
                <a:gd name="T19" fmla="*/ 29 h 181"/>
                <a:gd name="T20" fmla="*/ 0 w 157"/>
                <a:gd name="T21" fmla="*/ 27 h 181"/>
                <a:gd name="T22" fmla="*/ 0 w 157"/>
                <a:gd name="T23" fmla="*/ 25 h 181"/>
                <a:gd name="T24" fmla="*/ 0 w 157"/>
                <a:gd name="T25" fmla="*/ 22 h 181"/>
                <a:gd name="T26" fmla="*/ 9 w 157"/>
                <a:gd name="T27" fmla="*/ 0 h 181"/>
                <a:gd name="T28" fmla="*/ 9 w 157"/>
                <a:gd name="T29" fmla="*/ 18 h 181"/>
                <a:gd name="T30" fmla="*/ 9 w 157"/>
                <a:gd name="T31" fmla="*/ 21 h 181"/>
                <a:gd name="T32" fmla="*/ 9 w 157"/>
                <a:gd name="T33" fmla="*/ 23 h 181"/>
                <a:gd name="T34" fmla="*/ 9 w 157"/>
                <a:gd name="T35" fmla="*/ 25 h 181"/>
                <a:gd name="T36" fmla="*/ 10 w 157"/>
                <a:gd name="T37" fmla="*/ 26 h 181"/>
                <a:gd name="T38" fmla="*/ 11 w 157"/>
                <a:gd name="T39" fmla="*/ 27 h 181"/>
                <a:gd name="T40" fmla="*/ 12 w 157"/>
                <a:gd name="T41" fmla="*/ 28 h 181"/>
                <a:gd name="T42" fmla="*/ 14 w 157"/>
                <a:gd name="T43" fmla="*/ 29 h 181"/>
                <a:gd name="T44" fmla="*/ 16 w 157"/>
                <a:gd name="T45" fmla="*/ 29 h 181"/>
                <a:gd name="T46" fmla="*/ 18 w 157"/>
                <a:gd name="T47" fmla="*/ 28 h 181"/>
                <a:gd name="T48" fmla="*/ 20 w 157"/>
                <a:gd name="T49" fmla="*/ 27 h 181"/>
                <a:gd name="T50" fmla="*/ 21 w 157"/>
                <a:gd name="T51" fmla="*/ 25 h 181"/>
                <a:gd name="T52" fmla="*/ 21 w 157"/>
                <a:gd name="T53" fmla="*/ 24 h 181"/>
                <a:gd name="T54" fmla="*/ 22 w 157"/>
                <a:gd name="T55" fmla="*/ 22 h 181"/>
                <a:gd name="T56" fmla="*/ 22 w 157"/>
                <a:gd name="T57" fmla="*/ 20 h 181"/>
                <a:gd name="T58" fmla="*/ 22 w 157"/>
                <a:gd name="T59" fmla="*/ 17 h 181"/>
                <a:gd name="T60" fmla="*/ 22 w 157"/>
                <a:gd name="T61" fmla="*/ 0 h 181"/>
                <a:gd name="T62" fmla="*/ 31 w 157"/>
                <a:gd name="T63" fmla="*/ 35 h 1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7" h="181">
                  <a:moveTo>
                    <a:pt x="111" y="177"/>
                  </a:moveTo>
                  <a:lnTo>
                    <a:pt x="111" y="151"/>
                  </a:lnTo>
                  <a:lnTo>
                    <a:pt x="106" y="157"/>
                  </a:lnTo>
                  <a:lnTo>
                    <a:pt x="100" y="163"/>
                  </a:lnTo>
                  <a:lnTo>
                    <a:pt x="94" y="168"/>
                  </a:lnTo>
                  <a:lnTo>
                    <a:pt x="87" y="173"/>
                  </a:lnTo>
                  <a:lnTo>
                    <a:pt x="80" y="177"/>
                  </a:lnTo>
                  <a:lnTo>
                    <a:pt x="71" y="179"/>
                  </a:lnTo>
                  <a:lnTo>
                    <a:pt x="63" y="180"/>
                  </a:lnTo>
                  <a:lnTo>
                    <a:pt x="55" y="181"/>
                  </a:lnTo>
                  <a:lnTo>
                    <a:pt x="47" y="181"/>
                  </a:lnTo>
                  <a:lnTo>
                    <a:pt x="40" y="179"/>
                  </a:lnTo>
                  <a:lnTo>
                    <a:pt x="33" y="178"/>
                  </a:lnTo>
                  <a:lnTo>
                    <a:pt x="25" y="174"/>
                  </a:lnTo>
                  <a:lnTo>
                    <a:pt x="18" y="171"/>
                  </a:lnTo>
                  <a:lnTo>
                    <a:pt x="13" y="165"/>
                  </a:lnTo>
                  <a:lnTo>
                    <a:pt x="9" y="160"/>
                  </a:lnTo>
                  <a:lnTo>
                    <a:pt x="6" y="152"/>
                  </a:lnTo>
                  <a:lnTo>
                    <a:pt x="5" y="149"/>
                  </a:lnTo>
                  <a:lnTo>
                    <a:pt x="4" y="144"/>
                  </a:lnTo>
                  <a:lnTo>
                    <a:pt x="3" y="140"/>
                  </a:lnTo>
                  <a:lnTo>
                    <a:pt x="1" y="135"/>
                  </a:lnTo>
                  <a:lnTo>
                    <a:pt x="1" y="129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82"/>
                  </a:lnTo>
                  <a:lnTo>
                    <a:pt x="46" y="91"/>
                  </a:lnTo>
                  <a:lnTo>
                    <a:pt x="46" y="99"/>
                  </a:lnTo>
                  <a:lnTo>
                    <a:pt x="46" y="105"/>
                  </a:lnTo>
                  <a:lnTo>
                    <a:pt x="47" y="111"/>
                  </a:lnTo>
                  <a:lnTo>
                    <a:pt x="47" y="117"/>
                  </a:lnTo>
                  <a:lnTo>
                    <a:pt x="47" y="121"/>
                  </a:lnTo>
                  <a:lnTo>
                    <a:pt x="48" y="124"/>
                  </a:lnTo>
                  <a:lnTo>
                    <a:pt x="48" y="127"/>
                  </a:lnTo>
                  <a:lnTo>
                    <a:pt x="49" y="131"/>
                  </a:lnTo>
                  <a:lnTo>
                    <a:pt x="52" y="134"/>
                  </a:lnTo>
                  <a:lnTo>
                    <a:pt x="54" y="138"/>
                  </a:lnTo>
                  <a:lnTo>
                    <a:pt x="57" y="140"/>
                  </a:lnTo>
                  <a:lnTo>
                    <a:pt x="60" y="141"/>
                  </a:lnTo>
                  <a:lnTo>
                    <a:pt x="65" y="144"/>
                  </a:lnTo>
                  <a:lnTo>
                    <a:pt x="69" y="145"/>
                  </a:lnTo>
                  <a:lnTo>
                    <a:pt x="74" y="145"/>
                  </a:lnTo>
                  <a:lnTo>
                    <a:pt x="80" y="145"/>
                  </a:lnTo>
                  <a:lnTo>
                    <a:pt x="84" y="144"/>
                  </a:lnTo>
                  <a:lnTo>
                    <a:pt x="90" y="141"/>
                  </a:lnTo>
                  <a:lnTo>
                    <a:pt x="94" y="139"/>
                  </a:lnTo>
                  <a:lnTo>
                    <a:pt x="99" y="135"/>
                  </a:lnTo>
                  <a:lnTo>
                    <a:pt x="102" y="132"/>
                  </a:lnTo>
                  <a:lnTo>
                    <a:pt x="105" y="128"/>
                  </a:lnTo>
                  <a:lnTo>
                    <a:pt x="107" y="123"/>
                  </a:lnTo>
                  <a:lnTo>
                    <a:pt x="108" y="121"/>
                  </a:lnTo>
                  <a:lnTo>
                    <a:pt x="108" y="117"/>
                  </a:lnTo>
                  <a:lnTo>
                    <a:pt x="110" y="112"/>
                  </a:lnTo>
                  <a:lnTo>
                    <a:pt x="110" y="106"/>
                  </a:lnTo>
                  <a:lnTo>
                    <a:pt x="111" y="100"/>
                  </a:lnTo>
                  <a:lnTo>
                    <a:pt x="111" y="92"/>
                  </a:lnTo>
                  <a:lnTo>
                    <a:pt x="111" y="84"/>
                  </a:lnTo>
                  <a:lnTo>
                    <a:pt x="111" y="75"/>
                  </a:lnTo>
                  <a:lnTo>
                    <a:pt x="111" y="0"/>
                  </a:lnTo>
                  <a:lnTo>
                    <a:pt x="157" y="0"/>
                  </a:lnTo>
                  <a:lnTo>
                    <a:pt x="157" y="177"/>
                  </a:lnTo>
                  <a:lnTo>
                    <a:pt x="111" y="1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C28726FC-4D97-7392-1D52-70ACC34E4F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180" y="1310"/>
              <a:ext cx="22" cy="37"/>
            </a:xfrm>
            <a:custGeom>
              <a:avLst/>
              <a:gdLst>
                <a:gd name="T0" fmla="*/ 9 w 110"/>
                <a:gd name="T1" fmla="*/ 37 h 182"/>
                <a:gd name="T2" fmla="*/ 0 w 110"/>
                <a:gd name="T3" fmla="*/ 37 h 182"/>
                <a:gd name="T4" fmla="*/ 0 w 110"/>
                <a:gd name="T5" fmla="*/ 1 h 182"/>
                <a:gd name="T6" fmla="*/ 9 w 110"/>
                <a:gd name="T7" fmla="*/ 1 h 182"/>
                <a:gd name="T8" fmla="*/ 9 w 110"/>
                <a:gd name="T9" fmla="*/ 6 h 182"/>
                <a:gd name="T10" fmla="*/ 10 w 110"/>
                <a:gd name="T11" fmla="*/ 4 h 182"/>
                <a:gd name="T12" fmla="*/ 11 w 110"/>
                <a:gd name="T13" fmla="*/ 3 h 182"/>
                <a:gd name="T14" fmla="*/ 12 w 110"/>
                <a:gd name="T15" fmla="*/ 2 h 182"/>
                <a:gd name="T16" fmla="*/ 13 w 110"/>
                <a:gd name="T17" fmla="*/ 1 h 182"/>
                <a:gd name="T18" fmla="*/ 13 w 110"/>
                <a:gd name="T19" fmla="*/ 1 h 182"/>
                <a:gd name="T20" fmla="*/ 14 w 110"/>
                <a:gd name="T21" fmla="*/ 0 h 182"/>
                <a:gd name="T22" fmla="*/ 15 w 110"/>
                <a:gd name="T23" fmla="*/ 0 h 182"/>
                <a:gd name="T24" fmla="*/ 16 w 110"/>
                <a:gd name="T25" fmla="*/ 0 h 182"/>
                <a:gd name="T26" fmla="*/ 18 w 110"/>
                <a:gd name="T27" fmla="*/ 0 h 182"/>
                <a:gd name="T28" fmla="*/ 19 w 110"/>
                <a:gd name="T29" fmla="*/ 0 h 182"/>
                <a:gd name="T30" fmla="*/ 21 w 110"/>
                <a:gd name="T31" fmla="*/ 1 h 182"/>
                <a:gd name="T32" fmla="*/ 22 w 110"/>
                <a:gd name="T33" fmla="*/ 2 h 182"/>
                <a:gd name="T34" fmla="*/ 20 w 110"/>
                <a:gd name="T35" fmla="*/ 11 h 182"/>
                <a:gd name="T36" fmla="*/ 19 w 110"/>
                <a:gd name="T37" fmla="*/ 10 h 182"/>
                <a:gd name="T38" fmla="*/ 18 w 110"/>
                <a:gd name="T39" fmla="*/ 10 h 182"/>
                <a:gd name="T40" fmla="*/ 17 w 110"/>
                <a:gd name="T41" fmla="*/ 10 h 182"/>
                <a:gd name="T42" fmla="*/ 15 w 110"/>
                <a:gd name="T43" fmla="*/ 9 h 182"/>
                <a:gd name="T44" fmla="*/ 14 w 110"/>
                <a:gd name="T45" fmla="*/ 9 h 182"/>
                <a:gd name="T46" fmla="*/ 14 w 110"/>
                <a:gd name="T47" fmla="*/ 10 h 182"/>
                <a:gd name="T48" fmla="*/ 13 w 110"/>
                <a:gd name="T49" fmla="*/ 10 h 182"/>
                <a:gd name="T50" fmla="*/ 12 w 110"/>
                <a:gd name="T51" fmla="*/ 10 h 182"/>
                <a:gd name="T52" fmla="*/ 11 w 110"/>
                <a:gd name="T53" fmla="*/ 11 h 182"/>
                <a:gd name="T54" fmla="*/ 11 w 110"/>
                <a:gd name="T55" fmla="*/ 12 h 182"/>
                <a:gd name="T56" fmla="*/ 10 w 110"/>
                <a:gd name="T57" fmla="*/ 13 h 182"/>
                <a:gd name="T58" fmla="*/ 10 w 110"/>
                <a:gd name="T59" fmla="*/ 14 h 182"/>
                <a:gd name="T60" fmla="*/ 10 w 110"/>
                <a:gd name="T61" fmla="*/ 15 h 182"/>
                <a:gd name="T62" fmla="*/ 10 w 110"/>
                <a:gd name="T63" fmla="*/ 16 h 182"/>
                <a:gd name="T64" fmla="*/ 9 w 110"/>
                <a:gd name="T65" fmla="*/ 17 h 182"/>
                <a:gd name="T66" fmla="*/ 9 w 110"/>
                <a:gd name="T67" fmla="*/ 19 h 182"/>
                <a:gd name="T68" fmla="*/ 9 w 110"/>
                <a:gd name="T69" fmla="*/ 20 h 182"/>
                <a:gd name="T70" fmla="*/ 9 w 110"/>
                <a:gd name="T71" fmla="*/ 22 h 182"/>
                <a:gd name="T72" fmla="*/ 9 w 110"/>
                <a:gd name="T73" fmla="*/ 24 h 182"/>
                <a:gd name="T74" fmla="*/ 9 w 110"/>
                <a:gd name="T75" fmla="*/ 26 h 182"/>
                <a:gd name="T76" fmla="*/ 9 w 110"/>
                <a:gd name="T77" fmla="*/ 37 h 1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0" h="182">
                  <a:moveTo>
                    <a:pt x="45" y="182"/>
                  </a:move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0"/>
                  </a:lnTo>
                  <a:lnTo>
                    <a:pt x="50" y="21"/>
                  </a:lnTo>
                  <a:lnTo>
                    <a:pt x="55" y="14"/>
                  </a:lnTo>
                  <a:lnTo>
                    <a:pt x="60" y="9"/>
                  </a:lnTo>
                  <a:lnTo>
                    <a:pt x="63" y="6"/>
                  </a:lnTo>
                  <a:lnTo>
                    <a:pt x="67" y="3"/>
                  </a:lnTo>
                  <a:lnTo>
                    <a:pt x="72" y="1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2"/>
                  </a:lnTo>
                  <a:lnTo>
                    <a:pt x="103" y="6"/>
                  </a:lnTo>
                  <a:lnTo>
                    <a:pt x="110" y="9"/>
                  </a:lnTo>
                  <a:lnTo>
                    <a:pt x="99" y="54"/>
                  </a:lnTo>
                  <a:lnTo>
                    <a:pt x="93" y="51"/>
                  </a:lnTo>
                  <a:lnTo>
                    <a:pt x="89" y="48"/>
                  </a:lnTo>
                  <a:lnTo>
                    <a:pt x="83" y="47"/>
                  </a:lnTo>
                  <a:lnTo>
                    <a:pt x="77" y="46"/>
                  </a:lnTo>
                  <a:lnTo>
                    <a:pt x="72" y="46"/>
                  </a:lnTo>
                  <a:lnTo>
                    <a:pt x="68" y="47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1" y="64"/>
                  </a:lnTo>
                  <a:lnTo>
                    <a:pt x="49" y="70"/>
                  </a:lnTo>
                  <a:lnTo>
                    <a:pt x="48" y="74"/>
                  </a:lnTo>
                  <a:lnTo>
                    <a:pt x="48" y="79"/>
                  </a:lnTo>
                  <a:lnTo>
                    <a:pt x="47" y="85"/>
                  </a:lnTo>
                  <a:lnTo>
                    <a:pt x="47" y="92"/>
                  </a:lnTo>
                  <a:lnTo>
                    <a:pt x="45" y="99"/>
                  </a:lnTo>
                  <a:lnTo>
                    <a:pt x="45" y="108"/>
                  </a:lnTo>
                  <a:lnTo>
                    <a:pt x="45" y="117"/>
                  </a:lnTo>
                  <a:lnTo>
                    <a:pt x="45" y="128"/>
                  </a:lnTo>
                  <a:lnTo>
                    <a:pt x="45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4C3CE8C2-A3E9-B61A-86C0-37D03F4F7A4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04" y="1310"/>
              <a:ext cx="32" cy="37"/>
            </a:xfrm>
            <a:custGeom>
              <a:avLst/>
              <a:gdLst>
                <a:gd name="T0" fmla="*/ 22 w 161"/>
                <a:gd name="T1" fmla="*/ 13 h 186"/>
                <a:gd name="T2" fmla="*/ 22 w 161"/>
                <a:gd name="T3" fmla="*/ 10 h 186"/>
                <a:gd name="T4" fmla="*/ 20 w 161"/>
                <a:gd name="T5" fmla="*/ 9 h 186"/>
                <a:gd name="T6" fmla="*/ 18 w 161"/>
                <a:gd name="T7" fmla="*/ 7 h 186"/>
                <a:gd name="T8" fmla="*/ 16 w 161"/>
                <a:gd name="T9" fmla="*/ 7 h 186"/>
                <a:gd name="T10" fmla="*/ 13 w 161"/>
                <a:gd name="T11" fmla="*/ 8 h 186"/>
                <a:gd name="T12" fmla="*/ 11 w 161"/>
                <a:gd name="T13" fmla="*/ 10 h 186"/>
                <a:gd name="T14" fmla="*/ 10 w 161"/>
                <a:gd name="T15" fmla="*/ 11 h 186"/>
                <a:gd name="T16" fmla="*/ 10 w 161"/>
                <a:gd name="T17" fmla="*/ 13 h 186"/>
                <a:gd name="T18" fmla="*/ 9 w 161"/>
                <a:gd name="T19" fmla="*/ 15 h 186"/>
                <a:gd name="T20" fmla="*/ 9 w 161"/>
                <a:gd name="T21" fmla="*/ 18 h 186"/>
                <a:gd name="T22" fmla="*/ 9 w 161"/>
                <a:gd name="T23" fmla="*/ 21 h 186"/>
                <a:gd name="T24" fmla="*/ 10 w 161"/>
                <a:gd name="T25" fmla="*/ 24 h 186"/>
                <a:gd name="T26" fmla="*/ 10 w 161"/>
                <a:gd name="T27" fmla="*/ 26 h 186"/>
                <a:gd name="T28" fmla="*/ 11 w 161"/>
                <a:gd name="T29" fmla="*/ 27 h 186"/>
                <a:gd name="T30" fmla="*/ 13 w 161"/>
                <a:gd name="T31" fmla="*/ 29 h 186"/>
                <a:gd name="T32" fmla="*/ 16 w 161"/>
                <a:gd name="T33" fmla="*/ 30 h 186"/>
                <a:gd name="T34" fmla="*/ 18 w 161"/>
                <a:gd name="T35" fmla="*/ 29 h 186"/>
                <a:gd name="T36" fmla="*/ 20 w 161"/>
                <a:gd name="T37" fmla="*/ 28 h 186"/>
                <a:gd name="T38" fmla="*/ 22 w 161"/>
                <a:gd name="T39" fmla="*/ 26 h 186"/>
                <a:gd name="T40" fmla="*/ 23 w 161"/>
                <a:gd name="T41" fmla="*/ 23 h 186"/>
                <a:gd name="T42" fmla="*/ 31 w 161"/>
                <a:gd name="T43" fmla="*/ 26 h 186"/>
                <a:gd name="T44" fmla="*/ 30 w 161"/>
                <a:gd name="T45" fmla="*/ 28 h 186"/>
                <a:gd name="T46" fmla="*/ 29 w 161"/>
                <a:gd name="T47" fmla="*/ 31 h 186"/>
                <a:gd name="T48" fmla="*/ 28 w 161"/>
                <a:gd name="T49" fmla="*/ 33 h 186"/>
                <a:gd name="T50" fmla="*/ 26 w 161"/>
                <a:gd name="T51" fmla="*/ 34 h 186"/>
                <a:gd name="T52" fmla="*/ 23 w 161"/>
                <a:gd name="T53" fmla="*/ 36 h 186"/>
                <a:gd name="T54" fmla="*/ 21 w 161"/>
                <a:gd name="T55" fmla="*/ 37 h 186"/>
                <a:gd name="T56" fmla="*/ 18 w 161"/>
                <a:gd name="T57" fmla="*/ 37 h 186"/>
                <a:gd name="T58" fmla="*/ 15 w 161"/>
                <a:gd name="T59" fmla="*/ 37 h 186"/>
                <a:gd name="T60" fmla="*/ 11 w 161"/>
                <a:gd name="T61" fmla="*/ 36 h 186"/>
                <a:gd name="T62" fmla="*/ 8 w 161"/>
                <a:gd name="T63" fmla="*/ 35 h 186"/>
                <a:gd name="T64" fmla="*/ 6 w 161"/>
                <a:gd name="T65" fmla="*/ 33 h 186"/>
                <a:gd name="T66" fmla="*/ 4 w 161"/>
                <a:gd name="T67" fmla="*/ 31 h 186"/>
                <a:gd name="T68" fmla="*/ 2 w 161"/>
                <a:gd name="T69" fmla="*/ 28 h 186"/>
                <a:gd name="T70" fmla="*/ 1 w 161"/>
                <a:gd name="T71" fmla="*/ 25 h 186"/>
                <a:gd name="T72" fmla="*/ 0 w 161"/>
                <a:gd name="T73" fmla="*/ 21 h 186"/>
                <a:gd name="T74" fmla="*/ 0 w 161"/>
                <a:gd name="T75" fmla="*/ 17 h 186"/>
                <a:gd name="T76" fmla="*/ 1 w 161"/>
                <a:gd name="T77" fmla="*/ 13 h 186"/>
                <a:gd name="T78" fmla="*/ 2 w 161"/>
                <a:gd name="T79" fmla="*/ 9 h 186"/>
                <a:gd name="T80" fmla="*/ 3 w 161"/>
                <a:gd name="T81" fmla="*/ 6 h 186"/>
                <a:gd name="T82" fmla="*/ 5 w 161"/>
                <a:gd name="T83" fmla="*/ 4 h 186"/>
                <a:gd name="T84" fmla="*/ 8 w 161"/>
                <a:gd name="T85" fmla="*/ 2 h 186"/>
                <a:gd name="T86" fmla="*/ 11 w 161"/>
                <a:gd name="T87" fmla="*/ 1 h 186"/>
                <a:gd name="T88" fmla="*/ 15 w 161"/>
                <a:gd name="T89" fmla="*/ 0 h 186"/>
                <a:gd name="T90" fmla="*/ 18 w 161"/>
                <a:gd name="T91" fmla="*/ 0 h 186"/>
                <a:gd name="T92" fmla="*/ 20 w 161"/>
                <a:gd name="T93" fmla="*/ 0 h 186"/>
                <a:gd name="T94" fmla="*/ 23 w 161"/>
                <a:gd name="T95" fmla="*/ 1 h 186"/>
                <a:gd name="T96" fmla="*/ 25 w 161"/>
                <a:gd name="T97" fmla="*/ 2 h 186"/>
                <a:gd name="T98" fmla="*/ 27 w 161"/>
                <a:gd name="T99" fmla="*/ 4 h 186"/>
                <a:gd name="T100" fmla="*/ 29 w 161"/>
                <a:gd name="T101" fmla="*/ 6 h 186"/>
                <a:gd name="T102" fmla="*/ 30 w 161"/>
                <a:gd name="T103" fmla="*/ 8 h 186"/>
                <a:gd name="T104" fmla="*/ 31 w 161"/>
                <a:gd name="T105" fmla="*/ 10 h 18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61" h="186">
                  <a:moveTo>
                    <a:pt x="158" y="58"/>
                  </a:moveTo>
                  <a:lnTo>
                    <a:pt x="113" y="63"/>
                  </a:lnTo>
                  <a:lnTo>
                    <a:pt x="111" y="58"/>
                  </a:lnTo>
                  <a:lnTo>
                    <a:pt x="109" y="52"/>
                  </a:lnTo>
                  <a:lnTo>
                    <a:pt x="107" y="47"/>
                  </a:lnTo>
                  <a:lnTo>
                    <a:pt x="103" y="43"/>
                  </a:lnTo>
                  <a:lnTo>
                    <a:pt x="98" y="40"/>
                  </a:lnTo>
                  <a:lnTo>
                    <a:pt x="93" y="37"/>
                  </a:lnTo>
                  <a:lnTo>
                    <a:pt x="87" y="36"/>
                  </a:lnTo>
                  <a:lnTo>
                    <a:pt x="81" y="36"/>
                  </a:lnTo>
                  <a:lnTo>
                    <a:pt x="73" y="37"/>
                  </a:lnTo>
                  <a:lnTo>
                    <a:pt x="67" y="40"/>
                  </a:lnTo>
                  <a:lnTo>
                    <a:pt x="60" y="43"/>
                  </a:lnTo>
                  <a:lnTo>
                    <a:pt x="55" y="48"/>
                  </a:lnTo>
                  <a:lnTo>
                    <a:pt x="52" y="52"/>
                  </a:lnTo>
                  <a:lnTo>
                    <a:pt x="51" y="55"/>
                  </a:lnTo>
                  <a:lnTo>
                    <a:pt x="49" y="60"/>
                  </a:lnTo>
                  <a:lnTo>
                    <a:pt x="48" y="65"/>
                  </a:lnTo>
                  <a:lnTo>
                    <a:pt x="46" y="71"/>
                  </a:lnTo>
                  <a:lnTo>
                    <a:pt x="46" y="77"/>
                  </a:lnTo>
                  <a:lnTo>
                    <a:pt x="45" y="83"/>
                  </a:lnTo>
                  <a:lnTo>
                    <a:pt x="45" y="91"/>
                  </a:lnTo>
                  <a:lnTo>
                    <a:pt x="45" y="99"/>
                  </a:lnTo>
                  <a:lnTo>
                    <a:pt x="46" y="106"/>
                  </a:lnTo>
                  <a:lnTo>
                    <a:pt x="46" y="112"/>
                  </a:lnTo>
                  <a:lnTo>
                    <a:pt x="48" y="119"/>
                  </a:lnTo>
                  <a:lnTo>
                    <a:pt x="49" y="125"/>
                  </a:lnTo>
                  <a:lnTo>
                    <a:pt x="51" y="129"/>
                  </a:lnTo>
                  <a:lnTo>
                    <a:pt x="52" y="133"/>
                  </a:lnTo>
                  <a:lnTo>
                    <a:pt x="55" y="137"/>
                  </a:lnTo>
                  <a:lnTo>
                    <a:pt x="60" y="143"/>
                  </a:lnTo>
                  <a:lnTo>
                    <a:pt x="67" y="146"/>
                  </a:lnTo>
                  <a:lnTo>
                    <a:pt x="74" y="149"/>
                  </a:lnTo>
                  <a:lnTo>
                    <a:pt x="83" y="150"/>
                  </a:lnTo>
                  <a:lnTo>
                    <a:pt x="89" y="150"/>
                  </a:lnTo>
                  <a:lnTo>
                    <a:pt x="93" y="148"/>
                  </a:lnTo>
                  <a:lnTo>
                    <a:pt x="99" y="146"/>
                  </a:lnTo>
                  <a:lnTo>
                    <a:pt x="103" y="143"/>
                  </a:lnTo>
                  <a:lnTo>
                    <a:pt x="107" y="138"/>
                  </a:lnTo>
                  <a:lnTo>
                    <a:pt x="110" y="132"/>
                  </a:lnTo>
                  <a:lnTo>
                    <a:pt x="113" y="125"/>
                  </a:lnTo>
                  <a:lnTo>
                    <a:pt x="115" y="116"/>
                  </a:lnTo>
                  <a:lnTo>
                    <a:pt x="161" y="121"/>
                  </a:lnTo>
                  <a:lnTo>
                    <a:pt x="158" y="129"/>
                  </a:lnTo>
                  <a:lnTo>
                    <a:pt x="156" y="137"/>
                  </a:lnTo>
                  <a:lnTo>
                    <a:pt x="153" y="143"/>
                  </a:lnTo>
                  <a:lnTo>
                    <a:pt x="150" y="150"/>
                  </a:lnTo>
                  <a:lnTo>
                    <a:pt x="146" y="156"/>
                  </a:lnTo>
                  <a:lnTo>
                    <a:pt x="143" y="161"/>
                  </a:lnTo>
                  <a:lnTo>
                    <a:pt x="139" y="166"/>
                  </a:lnTo>
                  <a:lnTo>
                    <a:pt x="134" y="170"/>
                  </a:lnTo>
                  <a:lnTo>
                    <a:pt x="129" y="173"/>
                  </a:lnTo>
                  <a:lnTo>
                    <a:pt x="123" y="177"/>
                  </a:lnTo>
                  <a:lnTo>
                    <a:pt x="117" y="179"/>
                  </a:lnTo>
                  <a:lnTo>
                    <a:pt x="111" y="182"/>
                  </a:lnTo>
                  <a:lnTo>
                    <a:pt x="104" y="184"/>
                  </a:lnTo>
                  <a:lnTo>
                    <a:pt x="97" y="185"/>
                  </a:lnTo>
                  <a:lnTo>
                    <a:pt x="90" y="186"/>
                  </a:lnTo>
                  <a:lnTo>
                    <a:pt x="81" y="186"/>
                  </a:lnTo>
                  <a:lnTo>
                    <a:pt x="73" y="186"/>
                  </a:lnTo>
                  <a:lnTo>
                    <a:pt x="64" y="185"/>
                  </a:lnTo>
                  <a:lnTo>
                    <a:pt x="56" y="183"/>
                  </a:lnTo>
                  <a:lnTo>
                    <a:pt x="49" y="180"/>
                  </a:lnTo>
                  <a:lnTo>
                    <a:pt x="42" y="177"/>
                  </a:lnTo>
                  <a:lnTo>
                    <a:pt x="34" y="173"/>
                  </a:lnTo>
                  <a:lnTo>
                    <a:pt x="28" y="168"/>
                  </a:lnTo>
                  <a:lnTo>
                    <a:pt x="22" y="162"/>
                  </a:lnTo>
                  <a:lnTo>
                    <a:pt x="18" y="156"/>
                  </a:lnTo>
                  <a:lnTo>
                    <a:pt x="13" y="149"/>
                  </a:lnTo>
                  <a:lnTo>
                    <a:pt x="9" y="142"/>
                  </a:lnTo>
                  <a:lnTo>
                    <a:pt x="6" y="133"/>
                  </a:lnTo>
                  <a:lnTo>
                    <a:pt x="3" y="125"/>
                  </a:lnTo>
                  <a:lnTo>
                    <a:pt x="1" y="115"/>
                  </a:lnTo>
                  <a:lnTo>
                    <a:pt x="0" y="105"/>
                  </a:lnTo>
                  <a:lnTo>
                    <a:pt x="0" y="94"/>
                  </a:lnTo>
                  <a:lnTo>
                    <a:pt x="0" y="83"/>
                  </a:lnTo>
                  <a:lnTo>
                    <a:pt x="1" y="74"/>
                  </a:lnTo>
                  <a:lnTo>
                    <a:pt x="3" y="64"/>
                  </a:lnTo>
                  <a:lnTo>
                    <a:pt x="6" y="54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1"/>
                  </a:lnTo>
                  <a:lnTo>
                    <a:pt x="21" y="25"/>
                  </a:lnTo>
                  <a:lnTo>
                    <a:pt x="27" y="19"/>
                  </a:lnTo>
                  <a:lnTo>
                    <a:pt x="33" y="14"/>
                  </a:lnTo>
                  <a:lnTo>
                    <a:pt x="40" y="9"/>
                  </a:lnTo>
                  <a:lnTo>
                    <a:pt x="48" y="6"/>
                  </a:lnTo>
                  <a:lnTo>
                    <a:pt x="56" y="3"/>
                  </a:lnTo>
                  <a:lnTo>
                    <a:pt x="63" y="1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6" y="1"/>
                  </a:lnTo>
                  <a:lnTo>
                    <a:pt x="103" y="2"/>
                  </a:lnTo>
                  <a:lnTo>
                    <a:pt x="109" y="3"/>
                  </a:lnTo>
                  <a:lnTo>
                    <a:pt x="115" y="6"/>
                  </a:lnTo>
                  <a:lnTo>
                    <a:pt x="121" y="8"/>
                  </a:lnTo>
                  <a:lnTo>
                    <a:pt x="126" y="11"/>
                  </a:lnTo>
                  <a:lnTo>
                    <a:pt x="131" y="14"/>
                  </a:lnTo>
                  <a:lnTo>
                    <a:pt x="135" y="18"/>
                  </a:lnTo>
                  <a:lnTo>
                    <a:pt x="139" y="23"/>
                  </a:lnTo>
                  <a:lnTo>
                    <a:pt x="144" y="28"/>
                  </a:lnTo>
                  <a:lnTo>
                    <a:pt x="147" y="32"/>
                  </a:lnTo>
                  <a:lnTo>
                    <a:pt x="151" y="38"/>
                  </a:lnTo>
                  <a:lnTo>
                    <a:pt x="153" y="45"/>
                  </a:lnTo>
                  <a:lnTo>
                    <a:pt x="156" y="51"/>
                  </a:lnTo>
                  <a:lnTo>
                    <a:pt x="158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01415C8E-389C-F664-71C0-B2360C18B0DB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40" y="1310"/>
              <a:ext cx="33" cy="37"/>
            </a:xfrm>
            <a:custGeom>
              <a:avLst/>
              <a:gdLst>
                <a:gd name="T0" fmla="*/ 33 w 163"/>
                <a:gd name="T1" fmla="*/ 26 h 186"/>
                <a:gd name="T2" fmla="*/ 32 w 163"/>
                <a:gd name="T3" fmla="*/ 29 h 186"/>
                <a:gd name="T4" fmla="*/ 30 w 163"/>
                <a:gd name="T5" fmla="*/ 31 h 186"/>
                <a:gd name="T6" fmla="*/ 28 w 163"/>
                <a:gd name="T7" fmla="*/ 33 h 186"/>
                <a:gd name="T8" fmla="*/ 27 w 163"/>
                <a:gd name="T9" fmla="*/ 34 h 186"/>
                <a:gd name="T10" fmla="*/ 25 w 163"/>
                <a:gd name="T11" fmla="*/ 35 h 186"/>
                <a:gd name="T12" fmla="*/ 22 w 163"/>
                <a:gd name="T13" fmla="*/ 36 h 186"/>
                <a:gd name="T14" fmla="*/ 20 w 163"/>
                <a:gd name="T15" fmla="*/ 37 h 186"/>
                <a:gd name="T16" fmla="*/ 17 w 163"/>
                <a:gd name="T17" fmla="*/ 37 h 186"/>
                <a:gd name="T18" fmla="*/ 13 w 163"/>
                <a:gd name="T19" fmla="*/ 37 h 186"/>
                <a:gd name="T20" fmla="*/ 9 w 163"/>
                <a:gd name="T21" fmla="*/ 35 h 186"/>
                <a:gd name="T22" fmla="*/ 6 w 163"/>
                <a:gd name="T23" fmla="*/ 34 h 186"/>
                <a:gd name="T24" fmla="*/ 3 w 163"/>
                <a:gd name="T25" fmla="*/ 31 h 186"/>
                <a:gd name="T26" fmla="*/ 2 w 163"/>
                <a:gd name="T27" fmla="*/ 29 h 186"/>
                <a:gd name="T28" fmla="*/ 1 w 163"/>
                <a:gd name="T29" fmla="*/ 26 h 186"/>
                <a:gd name="T30" fmla="*/ 0 w 163"/>
                <a:gd name="T31" fmla="*/ 22 h 186"/>
                <a:gd name="T32" fmla="*/ 0 w 163"/>
                <a:gd name="T33" fmla="*/ 19 h 186"/>
                <a:gd name="T34" fmla="*/ 0 w 163"/>
                <a:gd name="T35" fmla="*/ 15 h 186"/>
                <a:gd name="T36" fmla="*/ 1 w 163"/>
                <a:gd name="T37" fmla="*/ 11 h 186"/>
                <a:gd name="T38" fmla="*/ 2 w 163"/>
                <a:gd name="T39" fmla="*/ 8 h 186"/>
                <a:gd name="T40" fmla="*/ 4 w 163"/>
                <a:gd name="T41" fmla="*/ 5 h 186"/>
                <a:gd name="T42" fmla="*/ 7 w 163"/>
                <a:gd name="T43" fmla="*/ 3 h 186"/>
                <a:gd name="T44" fmla="*/ 9 w 163"/>
                <a:gd name="T45" fmla="*/ 1 h 186"/>
                <a:gd name="T46" fmla="*/ 13 w 163"/>
                <a:gd name="T47" fmla="*/ 0 h 186"/>
                <a:gd name="T48" fmla="*/ 16 w 163"/>
                <a:gd name="T49" fmla="*/ 0 h 186"/>
                <a:gd name="T50" fmla="*/ 20 w 163"/>
                <a:gd name="T51" fmla="*/ 0 h 186"/>
                <a:gd name="T52" fmla="*/ 23 w 163"/>
                <a:gd name="T53" fmla="*/ 1 h 186"/>
                <a:gd name="T54" fmla="*/ 26 w 163"/>
                <a:gd name="T55" fmla="*/ 3 h 186"/>
                <a:gd name="T56" fmla="*/ 28 w 163"/>
                <a:gd name="T57" fmla="*/ 5 h 186"/>
                <a:gd name="T58" fmla="*/ 30 w 163"/>
                <a:gd name="T59" fmla="*/ 8 h 186"/>
                <a:gd name="T60" fmla="*/ 32 w 163"/>
                <a:gd name="T61" fmla="*/ 12 h 186"/>
                <a:gd name="T62" fmla="*/ 33 w 163"/>
                <a:gd name="T63" fmla="*/ 16 h 186"/>
                <a:gd name="T64" fmla="*/ 33 w 163"/>
                <a:gd name="T65" fmla="*/ 21 h 186"/>
                <a:gd name="T66" fmla="*/ 9 w 163"/>
                <a:gd name="T67" fmla="*/ 23 h 186"/>
                <a:gd name="T68" fmla="*/ 10 w 163"/>
                <a:gd name="T69" fmla="*/ 26 h 186"/>
                <a:gd name="T70" fmla="*/ 13 w 163"/>
                <a:gd name="T71" fmla="*/ 29 h 186"/>
                <a:gd name="T72" fmla="*/ 15 w 163"/>
                <a:gd name="T73" fmla="*/ 30 h 186"/>
                <a:gd name="T74" fmla="*/ 18 w 163"/>
                <a:gd name="T75" fmla="*/ 30 h 186"/>
                <a:gd name="T76" fmla="*/ 20 w 163"/>
                <a:gd name="T77" fmla="*/ 29 h 186"/>
                <a:gd name="T78" fmla="*/ 21 w 163"/>
                <a:gd name="T79" fmla="*/ 28 h 186"/>
                <a:gd name="T80" fmla="*/ 23 w 163"/>
                <a:gd name="T81" fmla="*/ 26 h 186"/>
                <a:gd name="T82" fmla="*/ 24 w 163"/>
                <a:gd name="T83" fmla="*/ 15 h 186"/>
                <a:gd name="T84" fmla="*/ 23 w 163"/>
                <a:gd name="T85" fmla="*/ 12 h 186"/>
                <a:gd name="T86" fmla="*/ 22 w 163"/>
                <a:gd name="T87" fmla="*/ 9 h 186"/>
                <a:gd name="T88" fmla="*/ 19 w 163"/>
                <a:gd name="T89" fmla="*/ 8 h 186"/>
                <a:gd name="T90" fmla="*/ 16 w 163"/>
                <a:gd name="T91" fmla="*/ 7 h 186"/>
                <a:gd name="T92" fmla="*/ 14 w 163"/>
                <a:gd name="T93" fmla="*/ 8 h 186"/>
                <a:gd name="T94" fmla="*/ 11 w 163"/>
                <a:gd name="T95" fmla="*/ 10 h 186"/>
                <a:gd name="T96" fmla="*/ 10 w 163"/>
                <a:gd name="T97" fmla="*/ 12 h 186"/>
                <a:gd name="T98" fmla="*/ 9 w 163"/>
                <a:gd name="T99" fmla="*/ 15 h 18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6">
                  <a:moveTo>
                    <a:pt x="115" y="126"/>
                  </a:moveTo>
                  <a:lnTo>
                    <a:pt x="161" y="131"/>
                  </a:lnTo>
                  <a:lnTo>
                    <a:pt x="158" y="137"/>
                  </a:lnTo>
                  <a:lnTo>
                    <a:pt x="156" y="144"/>
                  </a:lnTo>
                  <a:lnTo>
                    <a:pt x="152" y="150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0" y="165"/>
                  </a:lnTo>
                  <a:lnTo>
                    <a:pt x="137" y="168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8"/>
                  </a:lnTo>
                  <a:lnTo>
                    <a:pt x="116" y="180"/>
                  </a:lnTo>
                  <a:lnTo>
                    <a:pt x="110" y="183"/>
                  </a:lnTo>
                  <a:lnTo>
                    <a:pt x="104" y="184"/>
                  </a:lnTo>
                  <a:lnTo>
                    <a:pt x="98" y="185"/>
                  </a:lnTo>
                  <a:lnTo>
                    <a:pt x="91" y="186"/>
                  </a:lnTo>
                  <a:lnTo>
                    <a:pt x="84" y="186"/>
                  </a:lnTo>
                  <a:lnTo>
                    <a:pt x="73" y="186"/>
                  </a:lnTo>
                  <a:lnTo>
                    <a:pt x="62" y="184"/>
                  </a:lnTo>
                  <a:lnTo>
                    <a:pt x="52" y="182"/>
                  </a:lnTo>
                  <a:lnTo>
                    <a:pt x="44" y="178"/>
                  </a:lnTo>
                  <a:lnTo>
                    <a:pt x="36" y="174"/>
                  </a:lnTo>
                  <a:lnTo>
                    <a:pt x="28" y="170"/>
                  </a:lnTo>
                  <a:lnTo>
                    <a:pt x="22" y="163"/>
                  </a:lnTo>
                  <a:lnTo>
                    <a:pt x="16" y="156"/>
                  </a:lnTo>
                  <a:lnTo>
                    <a:pt x="13" y="150"/>
                  </a:lnTo>
                  <a:lnTo>
                    <a:pt x="9" y="144"/>
                  </a:lnTo>
                  <a:lnTo>
                    <a:pt x="7" y="137"/>
                  </a:lnTo>
                  <a:lnTo>
                    <a:pt x="4" y="129"/>
                  </a:lnTo>
                  <a:lnTo>
                    <a:pt x="2" y="121"/>
                  </a:lnTo>
                  <a:lnTo>
                    <a:pt x="1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5"/>
                  </a:lnTo>
                  <a:lnTo>
                    <a:pt x="6" y="55"/>
                  </a:lnTo>
                  <a:lnTo>
                    <a:pt x="8" y="47"/>
                  </a:lnTo>
                  <a:lnTo>
                    <a:pt x="12" y="40"/>
                  </a:lnTo>
                  <a:lnTo>
                    <a:pt x="16" y="32"/>
                  </a:lnTo>
                  <a:lnTo>
                    <a:pt x="21" y="25"/>
                  </a:lnTo>
                  <a:lnTo>
                    <a:pt x="27" y="19"/>
                  </a:lnTo>
                  <a:lnTo>
                    <a:pt x="33" y="14"/>
                  </a:lnTo>
                  <a:lnTo>
                    <a:pt x="39" y="9"/>
                  </a:lnTo>
                  <a:lnTo>
                    <a:pt x="46" y="6"/>
                  </a:lnTo>
                  <a:lnTo>
                    <a:pt x="55" y="3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3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8" y="15"/>
                  </a:lnTo>
                  <a:lnTo>
                    <a:pt x="134" y="20"/>
                  </a:lnTo>
                  <a:lnTo>
                    <a:pt x="140" y="26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49"/>
                  </a:lnTo>
                  <a:lnTo>
                    <a:pt x="157" y="59"/>
                  </a:lnTo>
                  <a:lnTo>
                    <a:pt x="160" y="70"/>
                  </a:lnTo>
                  <a:lnTo>
                    <a:pt x="162" y="81"/>
                  </a:lnTo>
                  <a:lnTo>
                    <a:pt x="163" y="93"/>
                  </a:lnTo>
                  <a:lnTo>
                    <a:pt x="163" y="106"/>
                  </a:lnTo>
                  <a:lnTo>
                    <a:pt x="45" y="106"/>
                  </a:lnTo>
                  <a:lnTo>
                    <a:pt x="46" y="116"/>
                  </a:lnTo>
                  <a:lnTo>
                    <a:pt x="48" y="126"/>
                  </a:lnTo>
                  <a:lnTo>
                    <a:pt x="51" y="133"/>
                  </a:lnTo>
                  <a:lnTo>
                    <a:pt x="56" y="139"/>
                  </a:lnTo>
                  <a:lnTo>
                    <a:pt x="62" y="144"/>
                  </a:lnTo>
                  <a:lnTo>
                    <a:pt x="68" y="148"/>
                  </a:lnTo>
                  <a:lnTo>
                    <a:pt x="75" y="149"/>
                  </a:lnTo>
                  <a:lnTo>
                    <a:pt x="84" y="150"/>
                  </a:lnTo>
                  <a:lnTo>
                    <a:pt x="89" y="150"/>
                  </a:lnTo>
                  <a:lnTo>
                    <a:pt x="93" y="149"/>
                  </a:lnTo>
                  <a:lnTo>
                    <a:pt x="98" y="146"/>
                  </a:lnTo>
                  <a:lnTo>
                    <a:pt x="102" y="145"/>
                  </a:lnTo>
                  <a:lnTo>
                    <a:pt x="105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7" y="77"/>
                  </a:moveTo>
                  <a:lnTo>
                    <a:pt x="116" y="69"/>
                  </a:lnTo>
                  <a:lnTo>
                    <a:pt x="114" y="60"/>
                  </a:lnTo>
                  <a:lnTo>
                    <a:pt x="111" y="53"/>
                  </a:lnTo>
                  <a:lnTo>
                    <a:pt x="107" y="47"/>
                  </a:lnTo>
                  <a:lnTo>
                    <a:pt x="101" y="42"/>
                  </a:lnTo>
                  <a:lnTo>
                    <a:pt x="95" y="38"/>
                  </a:lnTo>
                  <a:lnTo>
                    <a:pt x="89" y="37"/>
                  </a:lnTo>
                  <a:lnTo>
                    <a:pt x="81" y="36"/>
                  </a:lnTo>
                  <a:lnTo>
                    <a:pt x="74" y="37"/>
                  </a:lnTo>
                  <a:lnTo>
                    <a:pt x="67" y="40"/>
                  </a:lnTo>
                  <a:lnTo>
                    <a:pt x="61" y="43"/>
                  </a:lnTo>
                  <a:lnTo>
                    <a:pt x="56" y="48"/>
                  </a:lnTo>
                  <a:lnTo>
                    <a:pt x="51" y="54"/>
                  </a:lnTo>
                  <a:lnTo>
                    <a:pt x="48" y="60"/>
                  </a:lnTo>
                  <a:lnTo>
                    <a:pt x="46" y="69"/>
                  </a:lnTo>
                  <a:lnTo>
                    <a:pt x="45" y="77"/>
                  </a:lnTo>
                  <a:lnTo>
                    <a:pt x="117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AC21BC5C-64E0-E02C-1C30-67F99A612DE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212" y="1978"/>
              <a:ext cx="32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7 w 164"/>
                <a:gd name="T7" fmla="*/ 1 h 187"/>
                <a:gd name="T8" fmla="*/ 11 w 164"/>
                <a:gd name="T9" fmla="*/ 1 h 187"/>
                <a:gd name="T10" fmla="*/ 15 w 164"/>
                <a:gd name="T11" fmla="*/ 0 h 187"/>
                <a:gd name="T12" fmla="*/ 19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8 w 164"/>
                <a:gd name="T19" fmla="*/ 5 h 187"/>
                <a:gd name="T20" fmla="*/ 29 w 164"/>
                <a:gd name="T21" fmla="*/ 8 h 187"/>
                <a:gd name="T22" fmla="*/ 30 w 164"/>
                <a:gd name="T23" fmla="*/ 11 h 187"/>
                <a:gd name="T24" fmla="*/ 30 w 164"/>
                <a:gd name="T25" fmla="*/ 25 h 187"/>
                <a:gd name="T26" fmla="*/ 30 w 164"/>
                <a:gd name="T27" fmla="*/ 30 h 187"/>
                <a:gd name="T28" fmla="*/ 31 w 164"/>
                <a:gd name="T29" fmla="*/ 34 h 187"/>
                <a:gd name="T30" fmla="*/ 23 w 164"/>
                <a:gd name="T31" fmla="*/ 36 h 187"/>
                <a:gd name="T32" fmla="*/ 22 w 164"/>
                <a:gd name="T33" fmla="*/ 34 h 187"/>
                <a:gd name="T34" fmla="*/ 22 w 164"/>
                <a:gd name="T35" fmla="*/ 32 h 187"/>
                <a:gd name="T36" fmla="*/ 20 w 164"/>
                <a:gd name="T37" fmla="*/ 33 h 187"/>
                <a:gd name="T38" fmla="*/ 17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6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6 w 164"/>
                <a:gd name="T65" fmla="*/ 14 h 187"/>
                <a:gd name="T66" fmla="*/ 19 w 164"/>
                <a:gd name="T67" fmla="*/ 13 h 187"/>
                <a:gd name="T68" fmla="*/ 21 w 164"/>
                <a:gd name="T69" fmla="*/ 12 h 187"/>
                <a:gd name="T70" fmla="*/ 20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9 w 164"/>
                <a:gd name="T79" fmla="*/ 11 h 187"/>
                <a:gd name="T80" fmla="*/ 20 w 164"/>
                <a:gd name="T81" fmla="*/ 19 h 187"/>
                <a:gd name="T82" fmla="*/ 15 w 164"/>
                <a:gd name="T83" fmla="*/ 21 h 187"/>
                <a:gd name="T84" fmla="*/ 11 w 164"/>
                <a:gd name="T85" fmla="*/ 22 h 187"/>
                <a:gd name="T86" fmla="*/ 9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6 w 164"/>
                <a:gd name="T95" fmla="*/ 29 h 187"/>
                <a:gd name="T96" fmla="*/ 19 w 164"/>
                <a:gd name="T97" fmla="*/ 28 h 187"/>
                <a:gd name="T98" fmla="*/ 20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1" y="35"/>
                  </a:lnTo>
                  <a:lnTo>
                    <a:pt x="13" y="31"/>
                  </a:lnTo>
                  <a:lnTo>
                    <a:pt x="17" y="26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3" y="11"/>
                  </a:lnTo>
                  <a:lnTo>
                    <a:pt x="37" y="7"/>
                  </a:lnTo>
                  <a:lnTo>
                    <a:pt x="43" y="5"/>
                  </a:lnTo>
                  <a:lnTo>
                    <a:pt x="49" y="4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6" y="4"/>
                  </a:lnTo>
                  <a:lnTo>
                    <a:pt x="120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4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0" y="44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6" y="176"/>
                  </a:lnTo>
                  <a:lnTo>
                    <a:pt x="114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79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9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19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2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5" y="89"/>
                  </a:lnTo>
                  <a:lnTo>
                    <a:pt x="29" y="88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1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2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2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49" y="140"/>
                  </a:lnTo>
                  <a:lnTo>
                    <a:pt x="52" y="143"/>
                  </a:lnTo>
                  <a:lnTo>
                    <a:pt x="55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6" y="140"/>
                  </a:lnTo>
                  <a:lnTo>
                    <a:pt x="100" y="136"/>
                  </a:lnTo>
                  <a:lnTo>
                    <a:pt x="102" y="132"/>
                  </a:lnTo>
                  <a:lnTo>
                    <a:pt x="104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25989732-1FCC-C6B1-8DDD-E4B627FBB34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2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7" y="37"/>
                  </a:lnTo>
                  <a:lnTo>
                    <a:pt x="82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6" y="48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6" y="83"/>
                  </a:lnTo>
                  <a:lnTo>
                    <a:pt x="46" y="89"/>
                  </a:lnTo>
                  <a:lnTo>
                    <a:pt x="46" y="95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2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1" y="17"/>
                  </a:lnTo>
                  <a:lnTo>
                    <a:pt x="144" y="21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213F86EE-3793-03B8-A9DB-97F4CFA215F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290" y="1978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7 w 164"/>
                <a:gd name="T7" fmla="*/ 1 h 187"/>
                <a:gd name="T8" fmla="*/ 11 w 164"/>
                <a:gd name="T9" fmla="*/ 1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8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6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1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19 w 164"/>
                <a:gd name="T97" fmla="*/ 28 h 187"/>
                <a:gd name="T98" fmla="*/ 21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1" y="35"/>
                  </a:lnTo>
                  <a:lnTo>
                    <a:pt x="13" y="31"/>
                  </a:lnTo>
                  <a:lnTo>
                    <a:pt x="17" y="26"/>
                  </a:lnTo>
                  <a:lnTo>
                    <a:pt x="20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2" y="11"/>
                  </a:lnTo>
                  <a:lnTo>
                    <a:pt x="37" y="7"/>
                  </a:lnTo>
                  <a:lnTo>
                    <a:pt x="43" y="5"/>
                  </a:lnTo>
                  <a:lnTo>
                    <a:pt x="49" y="4"/>
                  </a:lnTo>
                  <a:lnTo>
                    <a:pt x="55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5" y="4"/>
                  </a:lnTo>
                  <a:lnTo>
                    <a:pt x="120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4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0" y="44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5" y="176"/>
                  </a:lnTo>
                  <a:lnTo>
                    <a:pt x="114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79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8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19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2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4" y="96"/>
                  </a:lnTo>
                  <a:lnTo>
                    <a:pt x="20" y="92"/>
                  </a:lnTo>
                  <a:lnTo>
                    <a:pt x="25" y="89"/>
                  </a:lnTo>
                  <a:lnTo>
                    <a:pt x="29" y="88"/>
                  </a:lnTo>
                  <a:lnTo>
                    <a:pt x="32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1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2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2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49" y="140"/>
                  </a:lnTo>
                  <a:lnTo>
                    <a:pt x="52" y="143"/>
                  </a:lnTo>
                  <a:lnTo>
                    <a:pt x="55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6" y="140"/>
                  </a:lnTo>
                  <a:lnTo>
                    <a:pt x="100" y="136"/>
                  </a:lnTo>
                  <a:lnTo>
                    <a:pt x="102" y="132"/>
                  </a:lnTo>
                  <a:lnTo>
                    <a:pt x="103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10E2C27-F2E2-469B-2B50-E7401CB1480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30" y="1966"/>
              <a:ext cx="9" cy="4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D553C57F-7F15-5A5B-A3F8-DCBF02D6D3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344" y="1979"/>
              <a:ext cx="35" cy="50"/>
            </a:xfrm>
            <a:custGeom>
              <a:avLst/>
              <a:gdLst>
                <a:gd name="T0" fmla="*/ 0 w 175"/>
                <a:gd name="T1" fmla="*/ 0 h 250"/>
                <a:gd name="T2" fmla="*/ 10 w 175"/>
                <a:gd name="T3" fmla="*/ 0 h 250"/>
                <a:gd name="T4" fmla="*/ 18 w 175"/>
                <a:gd name="T5" fmla="*/ 25 h 250"/>
                <a:gd name="T6" fmla="*/ 25 w 175"/>
                <a:gd name="T7" fmla="*/ 0 h 250"/>
                <a:gd name="T8" fmla="*/ 35 w 175"/>
                <a:gd name="T9" fmla="*/ 0 h 250"/>
                <a:gd name="T10" fmla="*/ 23 w 175"/>
                <a:gd name="T11" fmla="*/ 34 h 250"/>
                <a:gd name="T12" fmla="*/ 21 w 175"/>
                <a:gd name="T13" fmla="*/ 41 h 250"/>
                <a:gd name="T14" fmla="*/ 20 w 175"/>
                <a:gd name="T15" fmla="*/ 42 h 250"/>
                <a:gd name="T16" fmla="*/ 19 w 175"/>
                <a:gd name="T17" fmla="*/ 43 h 250"/>
                <a:gd name="T18" fmla="*/ 19 w 175"/>
                <a:gd name="T19" fmla="*/ 44 h 250"/>
                <a:gd name="T20" fmla="*/ 18 w 175"/>
                <a:gd name="T21" fmla="*/ 45 h 250"/>
                <a:gd name="T22" fmla="*/ 18 w 175"/>
                <a:gd name="T23" fmla="*/ 46 h 250"/>
                <a:gd name="T24" fmla="*/ 17 w 175"/>
                <a:gd name="T25" fmla="*/ 47 h 250"/>
                <a:gd name="T26" fmla="*/ 17 w 175"/>
                <a:gd name="T27" fmla="*/ 47 h 250"/>
                <a:gd name="T28" fmla="*/ 16 w 175"/>
                <a:gd name="T29" fmla="*/ 48 h 250"/>
                <a:gd name="T30" fmla="*/ 15 w 175"/>
                <a:gd name="T31" fmla="*/ 48 h 250"/>
                <a:gd name="T32" fmla="*/ 14 w 175"/>
                <a:gd name="T33" fmla="*/ 49 h 250"/>
                <a:gd name="T34" fmla="*/ 13 w 175"/>
                <a:gd name="T35" fmla="*/ 49 h 250"/>
                <a:gd name="T36" fmla="*/ 12 w 175"/>
                <a:gd name="T37" fmla="*/ 50 h 250"/>
                <a:gd name="T38" fmla="*/ 11 w 175"/>
                <a:gd name="T39" fmla="*/ 50 h 250"/>
                <a:gd name="T40" fmla="*/ 10 w 175"/>
                <a:gd name="T41" fmla="*/ 50 h 250"/>
                <a:gd name="T42" fmla="*/ 9 w 175"/>
                <a:gd name="T43" fmla="*/ 50 h 250"/>
                <a:gd name="T44" fmla="*/ 8 w 175"/>
                <a:gd name="T45" fmla="*/ 50 h 250"/>
                <a:gd name="T46" fmla="*/ 7 w 175"/>
                <a:gd name="T47" fmla="*/ 50 h 250"/>
                <a:gd name="T48" fmla="*/ 5 w 175"/>
                <a:gd name="T49" fmla="*/ 50 h 250"/>
                <a:gd name="T50" fmla="*/ 4 w 175"/>
                <a:gd name="T51" fmla="*/ 50 h 250"/>
                <a:gd name="T52" fmla="*/ 3 w 175"/>
                <a:gd name="T53" fmla="*/ 50 h 250"/>
                <a:gd name="T54" fmla="*/ 2 w 175"/>
                <a:gd name="T55" fmla="*/ 42 h 250"/>
                <a:gd name="T56" fmla="*/ 3 w 175"/>
                <a:gd name="T57" fmla="*/ 42 h 250"/>
                <a:gd name="T58" fmla="*/ 4 w 175"/>
                <a:gd name="T59" fmla="*/ 42 h 250"/>
                <a:gd name="T60" fmla="*/ 5 w 175"/>
                <a:gd name="T61" fmla="*/ 43 h 250"/>
                <a:gd name="T62" fmla="*/ 6 w 175"/>
                <a:gd name="T63" fmla="*/ 43 h 250"/>
                <a:gd name="T64" fmla="*/ 7 w 175"/>
                <a:gd name="T65" fmla="*/ 42 h 250"/>
                <a:gd name="T66" fmla="*/ 9 w 175"/>
                <a:gd name="T67" fmla="*/ 42 h 250"/>
                <a:gd name="T68" fmla="*/ 10 w 175"/>
                <a:gd name="T69" fmla="*/ 41 h 250"/>
                <a:gd name="T70" fmla="*/ 11 w 175"/>
                <a:gd name="T71" fmla="*/ 41 h 250"/>
                <a:gd name="T72" fmla="*/ 11 w 175"/>
                <a:gd name="T73" fmla="*/ 40 h 250"/>
                <a:gd name="T74" fmla="*/ 12 w 175"/>
                <a:gd name="T75" fmla="*/ 38 h 250"/>
                <a:gd name="T76" fmla="*/ 12 w 175"/>
                <a:gd name="T77" fmla="*/ 37 h 250"/>
                <a:gd name="T78" fmla="*/ 13 w 175"/>
                <a:gd name="T79" fmla="*/ 35 h 250"/>
                <a:gd name="T80" fmla="*/ 0 w 175"/>
                <a:gd name="T81" fmla="*/ 0 h 2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5" h="250">
                  <a:moveTo>
                    <a:pt x="0" y="0"/>
                  </a:moveTo>
                  <a:lnTo>
                    <a:pt x="48" y="0"/>
                  </a:lnTo>
                  <a:lnTo>
                    <a:pt x="88" y="126"/>
                  </a:lnTo>
                  <a:lnTo>
                    <a:pt x="127" y="0"/>
                  </a:lnTo>
                  <a:lnTo>
                    <a:pt x="175" y="0"/>
                  </a:lnTo>
                  <a:lnTo>
                    <a:pt x="114" y="171"/>
                  </a:lnTo>
                  <a:lnTo>
                    <a:pt x="103" y="203"/>
                  </a:lnTo>
                  <a:lnTo>
                    <a:pt x="101" y="210"/>
                  </a:lnTo>
                  <a:lnTo>
                    <a:pt x="97" y="216"/>
                  </a:lnTo>
                  <a:lnTo>
                    <a:pt x="95" y="221"/>
                  </a:lnTo>
                  <a:lnTo>
                    <a:pt x="92" y="226"/>
                  </a:lnTo>
                  <a:lnTo>
                    <a:pt x="90" y="229"/>
                  </a:lnTo>
                  <a:lnTo>
                    <a:pt x="86" y="233"/>
                  </a:lnTo>
                  <a:lnTo>
                    <a:pt x="83" y="237"/>
                  </a:lnTo>
                  <a:lnTo>
                    <a:pt x="79" y="239"/>
                  </a:lnTo>
                  <a:lnTo>
                    <a:pt x="76" y="241"/>
                  </a:lnTo>
                  <a:lnTo>
                    <a:pt x="71" y="244"/>
                  </a:lnTo>
                  <a:lnTo>
                    <a:pt x="67" y="246"/>
                  </a:lnTo>
                  <a:lnTo>
                    <a:pt x="62" y="248"/>
                  </a:lnTo>
                  <a:lnTo>
                    <a:pt x="56" y="249"/>
                  </a:lnTo>
                  <a:lnTo>
                    <a:pt x="52" y="249"/>
                  </a:lnTo>
                  <a:lnTo>
                    <a:pt x="46" y="250"/>
                  </a:lnTo>
                  <a:lnTo>
                    <a:pt x="40" y="250"/>
                  </a:lnTo>
                  <a:lnTo>
                    <a:pt x="34" y="250"/>
                  </a:lnTo>
                  <a:lnTo>
                    <a:pt x="26" y="249"/>
                  </a:lnTo>
                  <a:lnTo>
                    <a:pt x="20" y="249"/>
                  </a:lnTo>
                  <a:lnTo>
                    <a:pt x="14" y="248"/>
                  </a:lnTo>
                  <a:lnTo>
                    <a:pt x="12" y="212"/>
                  </a:lnTo>
                  <a:lnTo>
                    <a:pt x="17" y="212"/>
                  </a:lnTo>
                  <a:lnTo>
                    <a:pt x="22" y="212"/>
                  </a:lnTo>
                  <a:lnTo>
                    <a:pt x="26" y="214"/>
                  </a:lnTo>
                  <a:lnTo>
                    <a:pt x="30" y="214"/>
                  </a:lnTo>
                  <a:lnTo>
                    <a:pt x="37" y="212"/>
                  </a:lnTo>
                  <a:lnTo>
                    <a:pt x="43" y="211"/>
                  </a:lnTo>
                  <a:lnTo>
                    <a:pt x="48" y="207"/>
                  </a:lnTo>
                  <a:lnTo>
                    <a:pt x="53" y="204"/>
                  </a:lnTo>
                  <a:lnTo>
                    <a:pt x="56" y="199"/>
                  </a:lnTo>
                  <a:lnTo>
                    <a:pt x="59" y="192"/>
                  </a:lnTo>
                  <a:lnTo>
                    <a:pt x="61" y="186"/>
                  </a:lnTo>
                  <a:lnTo>
                    <a:pt x="64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B906BEEA-7F4C-DE74-226A-74CDC5A6584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382" y="1978"/>
              <a:ext cx="33" cy="37"/>
            </a:xfrm>
            <a:custGeom>
              <a:avLst/>
              <a:gdLst>
                <a:gd name="T0" fmla="*/ 10 w 163"/>
                <a:gd name="T1" fmla="*/ 27 h 187"/>
                <a:gd name="T2" fmla="*/ 11 w 163"/>
                <a:gd name="T3" fmla="*/ 29 h 187"/>
                <a:gd name="T4" fmla="*/ 15 w 163"/>
                <a:gd name="T5" fmla="*/ 31 h 187"/>
                <a:gd name="T6" fmla="*/ 20 w 163"/>
                <a:gd name="T7" fmla="*/ 30 h 187"/>
                <a:gd name="T8" fmla="*/ 23 w 163"/>
                <a:gd name="T9" fmla="*/ 29 h 187"/>
                <a:gd name="T10" fmla="*/ 24 w 163"/>
                <a:gd name="T11" fmla="*/ 27 h 187"/>
                <a:gd name="T12" fmla="*/ 23 w 163"/>
                <a:gd name="T13" fmla="*/ 26 h 187"/>
                <a:gd name="T14" fmla="*/ 22 w 163"/>
                <a:gd name="T15" fmla="*/ 24 h 187"/>
                <a:gd name="T16" fmla="*/ 17 w 163"/>
                <a:gd name="T17" fmla="*/ 23 h 187"/>
                <a:gd name="T18" fmla="*/ 10 w 163"/>
                <a:gd name="T19" fmla="*/ 21 h 187"/>
                <a:gd name="T20" fmla="*/ 6 w 163"/>
                <a:gd name="T21" fmla="*/ 19 h 187"/>
                <a:gd name="T22" fmla="*/ 3 w 163"/>
                <a:gd name="T23" fmla="*/ 17 h 187"/>
                <a:gd name="T24" fmla="*/ 1 w 163"/>
                <a:gd name="T25" fmla="*/ 14 h 187"/>
                <a:gd name="T26" fmla="*/ 1 w 163"/>
                <a:gd name="T27" fmla="*/ 11 h 187"/>
                <a:gd name="T28" fmla="*/ 1 w 163"/>
                <a:gd name="T29" fmla="*/ 8 h 187"/>
                <a:gd name="T30" fmla="*/ 3 w 163"/>
                <a:gd name="T31" fmla="*/ 5 h 187"/>
                <a:gd name="T32" fmla="*/ 5 w 163"/>
                <a:gd name="T33" fmla="*/ 3 h 187"/>
                <a:gd name="T34" fmla="*/ 9 w 163"/>
                <a:gd name="T35" fmla="*/ 1 h 187"/>
                <a:gd name="T36" fmla="*/ 14 w 163"/>
                <a:gd name="T37" fmla="*/ 0 h 187"/>
                <a:gd name="T38" fmla="*/ 19 w 163"/>
                <a:gd name="T39" fmla="*/ 0 h 187"/>
                <a:gd name="T40" fmla="*/ 24 w 163"/>
                <a:gd name="T41" fmla="*/ 1 h 187"/>
                <a:gd name="T42" fmla="*/ 27 w 163"/>
                <a:gd name="T43" fmla="*/ 2 h 187"/>
                <a:gd name="T44" fmla="*/ 29 w 163"/>
                <a:gd name="T45" fmla="*/ 5 h 187"/>
                <a:gd name="T46" fmla="*/ 31 w 163"/>
                <a:gd name="T47" fmla="*/ 8 h 187"/>
                <a:gd name="T48" fmla="*/ 23 w 163"/>
                <a:gd name="T49" fmla="*/ 11 h 187"/>
                <a:gd name="T50" fmla="*/ 21 w 163"/>
                <a:gd name="T51" fmla="*/ 8 h 187"/>
                <a:gd name="T52" fmla="*/ 19 w 163"/>
                <a:gd name="T53" fmla="*/ 7 h 187"/>
                <a:gd name="T54" fmla="*/ 15 w 163"/>
                <a:gd name="T55" fmla="*/ 6 h 187"/>
                <a:gd name="T56" fmla="*/ 11 w 163"/>
                <a:gd name="T57" fmla="*/ 8 h 187"/>
                <a:gd name="T58" fmla="*/ 10 w 163"/>
                <a:gd name="T59" fmla="*/ 9 h 187"/>
                <a:gd name="T60" fmla="*/ 10 w 163"/>
                <a:gd name="T61" fmla="*/ 10 h 187"/>
                <a:gd name="T62" fmla="*/ 11 w 163"/>
                <a:gd name="T63" fmla="*/ 11 h 187"/>
                <a:gd name="T64" fmla="*/ 14 w 163"/>
                <a:gd name="T65" fmla="*/ 12 h 187"/>
                <a:gd name="T66" fmla="*/ 18 w 163"/>
                <a:gd name="T67" fmla="*/ 13 h 187"/>
                <a:gd name="T68" fmla="*/ 23 w 163"/>
                <a:gd name="T69" fmla="*/ 15 h 187"/>
                <a:gd name="T70" fmla="*/ 27 w 163"/>
                <a:gd name="T71" fmla="*/ 16 h 187"/>
                <a:gd name="T72" fmla="*/ 30 w 163"/>
                <a:gd name="T73" fmla="*/ 18 h 187"/>
                <a:gd name="T74" fmla="*/ 33 w 163"/>
                <a:gd name="T75" fmla="*/ 23 h 187"/>
                <a:gd name="T76" fmla="*/ 33 w 163"/>
                <a:gd name="T77" fmla="*/ 28 h 187"/>
                <a:gd name="T78" fmla="*/ 31 w 163"/>
                <a:gd name="T79" fmla="*/ 31 h 187"/>
                <a:gd name="T80" fmla="*/ 29 w 163"/>
                <a:gd name="T81" fmla="*/ 33 h 187"/>
                <a:gd name="T82" fmla="*/ 25 w 163"/>
                <a:gd name="T83" fmla="*/ 36 h 187"/>
                <a:gd name="T84" fmla="*/ 21 w 163"/>
                <a:gd name="T85" fmla="*/ 37 h 187"/>
                <a:gd name="T86" fmla="*/ 15 w 163"/>
                <a:gd name="T87" fmla="*/ 37 h 187"/>
                <a:gd name="T88" fmla="*/ 10 w 163"/>
                <a:gd name="T89" fmla="*/ 36 h 187"/>
                <a:gd name="T90" fmla="*/ 6 w 163"/>
                <a:gd name="T91" fmla="*/ 35 h 187"/>
                <a:gd name="T92" fmla="*/ 4 w 163"/>
                <a:gd name="T93" fmla="*/ 33 h 187"/>
                <a:gd name="T94" fmla="*/ 1 w 163"/>
                <a:gd name="T95" fmla="*/ 30 h 187"/>
                <a:gd name="T96" fmla="*/ 0 w 163"/>
                <a:gd name="T97" fmla="*/ 27 h 1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63" h="187">
                  <a:moveTo>
                    <a:pt x="0" y="134"/>
                  </a:moveTo>
                  <a:lnTo>
                    <a:pt x="45" y="129"/>
                  </a:lnTo>
                  <a:lnTo>
                    <a:pt x="47" y="135"/>
                  </a:lnTo>
                  <a:lnTo>
                    <a:pt x="49" y="140"/>
                  </a:lnTo>
                  <a:lnTo>
                    <a:pt x="53" y="145"/>
                  </a:lnTo>
                  <a:lnTo>
                    <a:pt x="56" y="148"/>
                  </a:lnTo>
                  <a:lnTo>
                    <a:pt x="61" y="152"/>
                  </a:lnTo>
                  <a:lnTo>
                    <a:pt x="68" y="153"/>
                  </a:lnTo>
                  <a:lnTo>
                    <a:pt x="74" y="155"/>
                  </a:lnTo>
                  <a:lnTo>
                    <a:pt x="83" y="155"/>
                  </a:lnTo>
                  <a:lnTo>
                    <a:pt x="91" y="155"/>
                  </a:lnTo>
                  <a:lnTo>
                    <a:pt x="100" y="154"/>
                  </a:lnTo>
                  <a:lnTo>
                    <a:pt x="106" y="152"/>
                  </a:lnTo>
                  <a:lnTo>
                    <a:pt x="110" y="149"/>
                  </a:lnTo>
                  <a:lnTo>
                    <a:pt x="114" y="147"/>
                  </a:lnTo>
                  <a:lnTo>
                    <a:pt x="116" y="143"/>
                  </a:lnTo>
                  <a:lnTo>
                    <a:pt x="118" y="140"/>
                  </a:lnTo>
                  <a:lnTo>
                    <a:pt x="118" y="136"/>
                  </a:lnTo>
                  <a:lnTo>
                    <a:pt x="118" y="134"/>
                  </a:lnTo>
                  <a:lnTo>
                    <a:pt x="116" y="131"/>
                  </a:lnTo>
                  <a:lnTo>
                    <a:pt x="115" y="129"/>
                  </a:lnTo>
                  <a:lnTo>
                    <a:pt x="114" y="126"/>
                  </a:lnTo>
                  <a:lnTo>
                    <a:pt x="112" y="125"/>
                  </a:lnTo>
                  <a:lnTo>
                    <a:pt x="108" y="123"/>
                  </a:lnTo>
                  <a:lnTo>
                    <a:pt x="103" y="122"/>
                  </a:lnTo>
                  <a:lnTo>
                    <a:pt x="98" y="120"/>
                  </a:lnTo>
                  <a:lnTo>
                    <a:pt x="85" y="117"/>
                  </a:lnTo>
                  <a:lnTo>
                    <a:pt x="72" y="114"/>
                  </a:lnTo>
                  <a:lnTo>
                    <a:pt x="61" y="111"/>
                  </a:lnTo>
                  <a:lnTo>
                    <a:pt x="51" y="108"/>
                  </a:lnTo>
                  <a:lnTo>
                    <a:pt x="42" y="105"/>
                  </a:lnTo>
                  <a:lnTo>
                    <a:pt x="35" y="102"/>
                  </a:lnTo>
                  <a:lnTo>
                    <a:pt x="30" y="98"/>
                  </a:lnTo>
                  <a:lnTo>
                    <a:pt x="25" y="96"/>
                  </a:lnTo>
                  <a:lnTo>
                    <a:pt x="20" y="92"/>
                  </a:lnTo>
                  <a:lnTo>
                    <a:pt x="17" y="88"/>
                  </a:lnTo>
                  <a:lnTo>
                    <a:pt x="13" y="84"/>
                  </a:lnTo>
                  <a:lnTo>
                    <a:pt x="9" y="79"/>
                  </a:lnTo>
                  <a:lnTo>
                    <a:pt x="7" y="73"/>
                  </a:lnTo>
                  <a:lnTo>
                    <a:pt x="6" y="68"/>
                  </a:lnTo>
                  <a:lnTo>
                    <a:pt x="5" y="62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6" y="45"/>
                  </a:lnTo>
                  <a:lnTo>
                    <a:pt x="7" y="40"/>
                  </a:lnTo>
                  <a:lnTo>
                    <a:pt x="9" y="34"/>
                  </a:lnTo>
                  <a:lnTo>
                    <a:pt x="12" y="29"/>
                  </a:lnTo>
                  <a:lnTo>
                    <a:pt x="14" y="26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33" y="10"/>
                  </a:lnTo>
                  <a:lnTo>
                    <a:pt x="39" y="7"/>
                  </a:lnTo>
                  <a:lnTo>
                    <a:pt x="45" y="5"/>
                  </a:lnTo>
                  <a:lnTo>
                    <a:pt x="54" y="3"/>
                  </a:lnTo>
                  <a:lnTo>
                    <a:pt x="61" y="1"/>
                  </a:lnTo>
                  <a:lnTo>
                    <a:pt x="69" y="0"/>
                  </a:lnTo>
                  <a:lnTo>
                    <a:pt x="79" y="0"/>
                  </a:lnTo>
                  <a:lnTo>
                    <a:pt x="88" y="0"/>
                  </a:lnTo>
                  <a:lnTo>
                    <a:pt x="96" y="1"/>
                  </a:lnTo>
                  <a:lnTo>
                    <a:pt x="103" y="3"/>
                  </a:lnTo>
                  <a:lnTo>
                    <a:pt x="110" y="4"/>
                  </a:lnTo>
                  <a:lnTo>
                    <a:pt x="118" y="5"/>
                  </a:lnTo>
                  <a:lnTo>
                    <a:pt x="124" y="7"/>
                  </a:lnTo>
                  <a:lnTo>
                    <a:pt x="128" y="10"/>
                  </a:lnTo>
                  <a:lnTo>
                    <a:pt x="133" y="12"/>
                  </a:lnTo>
                  <a:lnTo>
                    <a:pt x="138" y="16"/>
                  </a:lnTo>
                  <a:lnTo>
                    <a:pt x="142" y="20"/>
                  </a:lnTo>
                  <a:lnTo>
                    <a:pt x="145" y="23"/>
                  </a:lnTo>
                  <a:lnTo>
                    <a:pt x="149" y="28"/>
                  </a:lnTo>
                  <a:lnTo>
                    <a:pt x="151" y="33"/>
                  </a:lnTo>
                  <a:lnTo>
                    <a:pt x="154" y="38"/>
                  </a:lnTo>
                  <a:lnTo>
                    <a:pt x="156" y="44"/>
                  </a:lnTo>
                  <a:lnTo>
                    <a:pt x="158" y="49"/>
                  </a:lnTo>
                  <a:lnTo>
                    <a:pt x="113" y="54"/>
                  </a:lnTo>
                  <a:lnTo>
                    <a:pt x="110" y="49"/>
                  </a:lnTo>
                  <a:lnTo>
                    <a:pt x="108" y="45"/>
                  </a:lnTo>
                  <a:lnTo>
                    <a:pt x="106" y="41"/>
                  </a:lnTo>
                  <a:lnTo>
                    <a:pt x="102" y="38"/>
                  </a:lnTo>
                  <a:lnTo>
                    <a:pt x="98" y="35"/>
                  </a:lnTo>
                  <a:lnTo>
                    <a:pt x="94" y="33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32"/>
                  </a:lnTo>
                  <a:lnTo>
                    <a:pt x="65" y="33"/>
                  </a:lnTo>
                  <a:lnTo>
                    <a:pt x="60" y="35"/>
                  </a:lnTo>
                  <a:lnTo>
                    <a:pt x="55" y="38"/>
                  </a:lnTo>
                  <a:lnTo>
                    <a:pt x="54" y="40"/>
                  </a:lnTo>
                  <a:lnTo>
                    <a:pt x="51" y="43"/>
                  </a:lnTo>
                  <a:lnTo>
                    <a:pt x="50" y="45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1" y="52"/>
                  </a:lnTo>
                  <a:lnTo>
                    <a:pt x="53" y="55"/>
                  </a:lnTo>
                  <a:lnTo>
                    <a:pt x="54" y="57"/>
                  </a:lnTo>
                  <a:lnTo>
                    <a:pt x="56" y="58"/>
                  </a:lnTo>
                  <a:lnTo>
                    <a:pt x="59" y="60"/>
                  </a:lnTo>
                  <a:lnTo>
                    <a:pt x="62" y="61"/>
                  </a:lnTo>
                  <a:lnTo>
                    <a:pt x="67" y="63"/>
                  </a:lnTo>
                  <a:lnTo>
                    <a:pt x="73" y="64"/>
                  </a:lnTo>
                  <a:lnTo>
                    <a:pt x="80" y="67"/>
                  </a:lnTo>
                  <a:lnTo>
                    <a:pt x="88" y="68"/>
                  </a:lnTo>
                  <a:lnTo>
                    <a:pt x="96" y="71"/>
                  </a:lnTo>
                  <a:lnTo>
                    <a:pt x="104" y="73"/>
                  </a:lnTo>
                  <a:lnTo>
                    <a:pt x="113" y="75"/>
                  </a:lnTo>
                  <a:lnTo>
                    <a:pt x="121" y="78"/>
                  </a:lnTo>
                  <a:lnTo>
                    <a:pt x="128" y="80"/>
                  </a:lnTo>
                  <a:lnTo>
                    <a:pt x="134" y="83"/>
                  </a:lnTo>
                  <a:lnTo>
                    <a:pt x="140" y="86"/>
                  </a:lnTo>
                  <a:lnTo>
                    <a:pt x="145" y="89"/>
                  </a:lnTo>
                  <a:lnTo>
                    <a:pt x="149" y="92"/>
                  </a:lnTo>
                  <a:lnTo>
                    <a:pt x="155" y="98"/>
                  </a:lnTo>
                  <a:lnTo>
                    <a:pt x="160" y="107"/>
                  </a:lnTo>
                  <a:lnTo>
                    <a:pt x="162" y="117"/>
                  </a:lnTo>
                  <a:lnTo>
                    <a:pt x="163" y="128"/>
                  </a:lnTo>
                  <a:lnTo>
                    <a:pt x="163" y="134"/>
                  </a:lnTo>
                  <a:lnTo>
                    <a:pt x="162" y="140"/>
                  </a:lnTo>
                  <a:lnTo>
                    <a:pt x="161" y="145"/>
                  </a:lnTo>
                  <a:lnTo>
                    <a:pt x="158" y="149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3" y="169"/>
                  </a:lnTo>
                  <a:lnTo>
                    <a:pt x="138" y="174"/>
                  </a:lnTo>
                  <a:lnTo>
                    <a:pt x="132" y="177"/>
                  </a:lnTo>
                  <a:lnTo>
                    <a:pt x="125" y="180"/>
                  </a:lnTo>
                  <a:lnTo>
                    <a:pt x="118" y="182"/>
                  </a:lnTo>
                  <a:lnTo>
                    <a:pt x="110" y="185"/>
                  </a:lnTo>
                  <a:lnTo>
                    <a:pt x="102" y="186"/>
                  </a:lnTo>
                  <a:lnTo>
                    <a:pt x="92" y="187"/>
                  </a:lnTo>
                  <a:lnTo>
                    <a:pt x="83" y="187"/>
                  </a:lnTo>
                  <a:lnTo>
                    <a:pt x="74" y="187"/>
                  </a:lnTo>
                  <a:lnTo>
                    <a:pt x="66" y="186"/>
                  </a:lnTo>
                  <a:lnTo>
                    <a:pt x="59" y="185"/>
                  </a:lnTo>
                  <a:lnTo>
                    <a:pt x="51" y="183"/>
                  </a:lnTo>
                  <a:lnTo>
                    <a:pt x="44" y="182"/>
                  </a:lnTo>
                  <a:lnTo>
                    <a:pt x="38" y="180"/>
                  </a:lnTo>
                  <a:lnTo>
                    <a:pt x="32" y="176"/>
                  </a:lnTo>
                  <a:lnTo>
                    <a:pt x="27" y="174"/>
                  </a:lnTo>
                  <a:lnTo>
                    <a:pt x="23" y="170"/>
                  </a:lnTo>
                  <a:lnTo>
                    <a:pt x="18" y="165"/>
                  </a:lnTo>
                  <a:lnTo>
                    <a:pt x="13" y="162"/>
                  </a:lnTo>
                  <a:lnTo>
                    <a:pt x="9" y="157"/>
                  </a:lnTo>
                  <a:lnTo>
                    <a:pt x="6" y="151"/>
                  </a:lnTo>
                  <a:lnTo>
                    <a:pt x="3" y="146"/>
                  </a:lnTo>
                  <a:lnTo>
                    <a:pt x="1" y="140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577E99E6-5077-6697-9F07-33EEDED5C46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423" y="1966"/>
              <a:ext cx="9" cy="48"/>
            </a:xfrm>
            <a:custGeom>
              <a:avLst/>
              <a:gdLst>
                <a:gd name="T0" fmla="*/ 0 w 46"/>
                <a:gd name="T1" fmla="*/ 8 h 242"/>
                <a:gd name="T2" fmla="*/ 0 w 46"/>
                <a:gd name="T3" fmla="*/ 0 h 242"/>
                <a:gd name="T4" fmla="*/ 9 w 46"/>
                <a:gd name="T5" fmla="*/ 0 h 242"/>
                <a:gd name="T6" fmla="*/ 9 w 46"/>
                <a:gd name="T7" fmla="*/ 8 h 242"/>
                <a:gd name="T8" fmla="*/ 0 w 46"/>
                <a:gd name="T9" fmla="*/ 8 h 242"/>
                <a:gd name="T10" fmla="*/ 0 w 46"/>
                <a:gd name="T11" fmla="*/ 48 h 242"/>
                <a:gd name="T12" fmla="*/ 0 w 46"/>
                <a:gd name="T13" fmla="*/ 13 h 242"/>
                <a:gd name="T14" fmla="*/ 9 w 46"/>
                <a:gd name="T15" fmla="*/ 13 h 242"/>
                <a:gd name="T16" fmla="*/ 9 w 46"/>
                <a:gd name="T17" fmla="*/ 48 h 242"/>
                <a:gd name="T18" fmla="*/ 0 w 46"/>
                <a:gd name="T19" fmla="*/ 48 h 2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242">
                  <a:moveTo>
                    <a:pt x="0" y="41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1"/>
                  </a:lnTo>
                  <a:lnTo>
                    <a:pt x="0" y="41"/>
                  </a:lnTo>
                  <a:close/>
                  <a:moveTo>
                    <a:pt x="0" y="242"/>
                  </a:moveTo>
                  <a:lnTo>
                    <a:pt x="0" y="65"/>
                  </a:lnTo>
                  <a:lnTo>
                    <a:pt x="46" y="65"/>
                  </a:lnTo>
                  <a:lnTo>
                    <a:pt x="46" y="242"/>
                  </a:lnTo>
                  <a:lnTo>
                    <a:pt x="0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3E3B2FE7-42A9-59D4-25F9-4794DC42C8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42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2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1" y="182"/>
                  </a:lnTo>
                  <a:lnTo>
                    <a:pt x="111" y="92"/>
                  </a:lnTo>
                  <a:lnTo>
                    <a:pt x="111" y="85"/>
                  </a:lnTo>
                  <a:lnTo>
                    <a:pt x="111" y="79"/>
                  </a:lnTo>
                  <a:lnTo>
                    <a:pt x="111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9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7" y="37"/>
                  </a:lnTo>
                  <a:lnTo>
                    <a:pt x="82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7" y="48"/>
                  </a:lnTo>
                  <a:lnTo>
                    <a:pt x="54" y="52"/>
                  </a:lnTo>
                  <a:lnTo>
                    <a:pt x="51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6" y="83"/>
                  </a:lnTo>
                  <a:lnTo>
                    <a:pt x="46" y="89"/>
                  </a:lnTo>
                  <a:lnTo>
                    <a:pt x="46" y="95"/>
                  </a:lnTo>
                  <a:lnTo>
                    <a:pt x="46" y="102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6" y="5"/>
                  </a:lnTo>
                  <a:lnTo>
                    <a:pt x="46" y="32"/>
                  </a:lnTo>
                  <a:lnTo>
                    <a:pt x="52" y="24"/>
                  </a:lnTo>
                  <a:lnTo>
                    <a:pt x="58" y="18"/>
                  </a:lnTo>
                  <a:lnTo>
                    <a:pt x="64" y="12"/>
                  </a:lnTo>
                  <a:lnTo>
                    <a:pt x="70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100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1" y="17"/>
                  </a:lnTo>
                  <a:lnTo>
                    <a:pt x="144" y="21"/>
                  </a:lnTo>
                  <a:lnTo>
                    <a:pt x="147" y="24"/>
                  </a:lnTo>
                  <a:lnTo>
                    <a:pt x="149" y="29"/>
                  </a:lnTo>
                  <a:lnTo>
                    <a:pt x="152" y="35"/>
                  </a:lnTo>
                  <a:lnTo>
                    <a:pt x="153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D8447110-0872-D5D0-62DE-D704AF56F96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480" y="1978"/>
              <a:ext cx="34" cy="51"/>
            </a:xfrm>
            <a:custGeom>
              <a:avLst/>
              <a:gdLst>
                <a:gd name="T0" fmla="*/ 12 w 169"/>
                <a:gd name="T1" fmla="*/ 41 h 255"/>
                <a:gd name="T2" fmla="*/ 13 w 169"/>
                <a:gd name="T3" fmla="*/ 43 h 255"/>
                <a:gd name="T4" fmla="*/ 15 w 169"/>
                <a:gd name="T5" fmla="*/ 44 h 255"/>
                <a:gd name="T6" fmla="*/ 20 w 169"/>
                <a:gd name="T7" fmla="*/ 43 h 255"/>
                <a:gd name="T8" fmla="*/ 23 w 169"/>
                <a:gd name="T9" fmla="*/ 42 h 255"/>
                <a:gd name="T10" fmla="*/ 24 w 169"/>
                <a:gd name="T11" fmla="*/ 40 h 255"/>
                <a:gd name="T12" fmla="*/ 25 w 169"/>
                <a:gd name="T13" fmla="*/ 37 h 255"/>
                <a:gd name="T14" fmla="*/ 24 w 169"/>
                <a:gd name="T15" fmla="*/ 32 h 255"/>
                <a:gd name="T16" fmla="*/ 20 w 169"/>
                <a:gd name="T17" fmla="*/ 35 h 255"/>
                <a:gd name="T18" fmla="*/ 15 w 169"/>
                <a:gd name="T19" fmla="*/ 36 h 255"/>
                <a:gd name="T20" fmla="*/ 11 w 169"/>
                <a:gd name="T21" fmla="*/ 36 h 255"/>
                <a:gd name="T22" fmla="*/ 6 w 169"/>
                <a:gd name="T23" fmla="*/ 34 h 255"/>
                <a:gd name="T24" fmla="*/ 3 w 169"/>
                <a:gd name="T25" fmla="*/ 30 h 255"/>
                <a:gd name="T26" fmla="*/ 1 w 169"/>
                <a:gd name="T27" fmla="*/ 26 h 255"/>
                <a:gd name="T28" fmla="*/ 0 w 169"/>
                <a:gd name="T29" fmla="*/ 22 h 255"/>
                <a:gd name="T30" fmla="*/ 0 w 169"/>
                <a:gd name="T31" fmla="*/ 16 h 255"/>
                <a:gd name="T32" fmla="*/ 1 w 169"/>
                <a:gd name="T33" fmla="*/ 10 h 255"/>
                <a:gd name="T34" fmla="*/ 3 w 169"/>
                <a:gd name="T35" fmla="*/ 6 h 255"/>
                <a:gd name="T36" fmla="*/ 6 w 169"/>
                <a:gd name="T37" fmla="*/ 3 h 255"/>
                <a:gd name="T38" fmla="*/ 10 w 169"/>
                <a:gd name="T39" fmla="*/ 1 h 255"/>
                <a:gd name="T40" fmla="*/ 14 w 169"/>
                <a:gd name="T41" fmla="*/ 0 h 255"/>
                <a:gd name="T42" fmla="*/ 19 w 169"/>
                <a:gd name="T43" fmla="*/ 1 h 255"/>
                <a:gd name="T44" fmla="*/ 23 w 169"/>
                <a:gd name="T45" fmla="*/ 3 h 255"/>
                <a:gd name="T46" fmla="*/ 25 w 169"/>
                <a:gd name="T47" fmla="*/ 1 h 255"/>
                <a:gd name="T48" fmla="*/ 34 w 169"/>
                <a:gd name="T49" fmla="*/ 34 h 255"/>
                <a:gd name="T50" fmla="*/ 34 w 169"/>
                <a:gd name="T51" fmla="*/ 39 h 255"/>
                <a:gd name="T52" fmla="*/ 33 w 169"/>
                <a:gd name="T53" fmla="*/ 42 h 255"/>
                <a:gd name="T54" fmla="*/ 32 w 169"/>
                <a:gd name="T55" fmla="*/ 45 h 255"/>
                <a:gd name="T56" fmla="*/ 29 w 169"/>
                <a:gd name="T57" fmla="*/ 48 h 255"/>
                <a:gd name="T58" fmla="*/ 25 w 169"/>
                <a:gd name="T59" fmla="*/ 50 h 255"/>
                <a:gd name="T60" fmla="*/ 23 w 169"/>
                <a:gd name="T61" fmla="*/ 51 h 255"/>
                <a:gd name="T62" fmla="*/ 20 w 169"/>
                <a:gd name="T63" fmla="*/ 51 h 255"/>
                <a:gd name="T64" fmla="*/ 15 w 169"/>
                <a:gd name="T65" fmla="*/ 51 h 255"/>
                <a:gd name="T66" fmla="*/ 10 w 169"/>
                <a:gd name="T67" fmla="*/ 50 h 255"/>
                <a:gd name="T68" fmla="*/ 6 w 169"/>
                <a:gd name="T69" fmla="*/ 49 h 255"/>
                <a:gd name="T70" fmla="*/ 3 w 169"/>
                <a:gd name="T71" fmla="*/ 46 h 255"/>
                <a:gd name="T72" fmla="*/ 1 w 169"/>
                <a:gd name="T73" fmla="*/ 43 h 255"/>
                <a:gd name="T74" fmla="*/ 1 w 169"/>
                <a:gd name="T75" fmla="*/ 40 h 255"/>
                <a:gd name="T76" fmla="*/ 1 w 169"/>
                <a:gd name="T77" fmla="*/ 39 h 255"/>
                <a:gd name="T78" fmla="*/ 9 w 169"/>
                <a:gd name="T79" fmla="*/ 18 h 255"/>
                <a:gd name="T80" fmla="*/ 9 w 169"/>
                <a:gd name="T81" fmla="*/ 22 h 255"/>
                <a:gd name="T82" fmla="*/ 10 w 169"/>
                <a:gd name="T83" fmla="*/ 25 h 255"/>
                <a:gd name="T84" fmla="*/ 12 w 169"/>
                <a:gd name="T85" fmla="*/ 28 h 255"/>
                <a:gd name="T86" fmla="*/ 16 w 169"/>
                <a:gd name="T87" fmla="*/ 29 h 255"/>
                <a:gd name="T88" fmla="*/ 21 w 169"/>
                <a:gd name="T89" fmla="*/ 28 h 255"/>
                <a:gd name="T90" fmla="*/ 23 w 169"/>
                <a:gd name="T91" fmla="*/ 25 h 255"/>
                <a:gd name="T92" fmla="*/ 24 w 169"/>
                <a:gd name="T93" fmla="*/ 22 h 255"/>
                <a:gd name="T94" fmla="*/ 25 w 169"/>
                <a:gd name="T95" fmla="*/ 18 h 255"/>
                <a:gd name="T96" fmla="*/ 25 w 169"/>
                <a:gd name="T97" fmla="*/ 15 h 255"/>
                <a:gd name="T98" fmla="*/ 24 w 169"/>
                <a:gd name="T99" fmla="*/ 12 h 255"/>
                <a:gd name="T100" fmla="*/ 21 w 169"/>
                <a:gd name="T101" fmla="*/ 9 h 255"/>
                <a:gd name="T102" fmla="*/ 17 w 169"/>
                <a:gd name="T103" fmla="*/ 7 h 255"/>
                <a:gd name="T104" fmla="*/ 12 w 169"/>
                <a:gd name="T105" fmla="*/ 9 h 255"/>
                <a:gd name="T106" fmla="*/ 10 w 169"/>
                <a:gd name="T107" fmla="*/ 11 h 255"/>
                <a:gd name="T108" fmla="*/ 9 w 169"/>
                <a:gd name="T109" fmla="*/ 14 h 255"/>
                <a:gd name="T110" fmla="*/ 9 w 169"/>
                <a:gd name="T111" fmla="*/ 18 h 2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9" h="255">
                  <a:moveTo>
                    <a:pt x="5" y="196"/>
                  </a:moveTo>
                  <a:lnTo>
                    <a:pt x="58" y="199"/>
                  </a:lnTo>
                  <a:lnTo>
                    <a:pt x="59" y="204"/>
                  </a:lnTo>
                  <a:lnTo>
                    <a:pt x="61" y="208"/>
                  </a:lnTo>
                  <a:lnTo>
                    <a:pt x="62" y="211"/>
                  </a:lnTo>
                  <a:lnTo>
                    <a:pt x="64" y="214"/>
                  </a:lnTo>
                  <a:lnTo>
                    <a:pt x="68" y="215"/>
                  </a:lnTo>
                  <a:lnTo>
                    <a:pt x="73" y="217"/>
                  </a:lnTo>
                  <a:lnTo>
                    <a:pt x="77" y="219"/>
                  </a:lnTo>
                  <a:lnTo>
                    <a:pt x="85" y="219"/>
                  </a:lnTo>
                  <a:lnTo>
                    <a:pt x="93" y="219"/>
                  </a:lnTo>
                  <a:lnTo>
                    <a:pt x="100" y="217"/>
                  </a:lnTo>
                  <a:lnTo>
                    <a:pt x="106" y="215"/>
                  </a:lnTo>
                  <a:lnTo>
                    <a:pt x="111" y="214"/>
                  </a:lnTo>
                  <a:lnTo>
                    <a:pt x="114" y="211"/>
                  </a:lnTo>
                  <a:lnTo>
                    <a:pt x="116" y="209"/>
                  </a:lnTo>
                  <a:lnTo>
                    <a:pt x="118" y="205"/>
                  </a:lnTo>
                  <a:lnTo>
                    <a:pt x="121" y="200"/>
                  </a:lnTo>
                  <a:lnTo>
                    <a:pt x="122" y="197"/>
                  </a:lnTo>
                  <a:lnTo>
                    <a:pt x="122" y="192"/>
                  </a:lnTo>
                  <a:lnTo>
                    <a:pt x="123" y="186"/>
                  </a:lnTo>
                  <a:lnTo>
                    <a:pt x="123" y="179"/>
                  </a:lnTo>
                  <a:lnTo>
                    <a:pt x="123" y="152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8" y="174"/>
                  </a:lnTo>
                  <a:lnTo>
                    <a:pt x="92" y="177"/>
                  </a:lnTo>
                  <a:lnTo>
                    <a:pt x="85" y="180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1" y="182"/>
                  </a:lnTo>
                  <a:lnTo>
                    <a:pt x="53" y="180"/>
                  </a:lnTo>
                  <a:lnTo>
                    <a:pt x="46" y="177"/>
                  </a:lnTo>
                  <a:lnTo>
                    <a:pt x="39" y="174"/>
                  </a:lnTo>
                  <a:lnTo>
                    <a:pt x="32" y="170"/>
                  </a:lnTo>
                  <a:lnTo>
                    <a:pt x="26" y="165"/>
                  </a:lnTo>
                  <a:lnTo>
                    <a:pt x="20" y="159"/>
                  </a:lnTo>
                  <a:lnTo>
                    <a:pt x="15" y="152"/>
                  </a:lnTo>
                  <a:lnTo>
                    <a:pt x="11" y="146"/>
                  </a:lnTo>
                  <a:lnTo>
                    <a:pt x="9" y="140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3" y="118"/>
                  </a:lnTo>
                  <a:lnTo>
                    <a:pt x="2" y="109"/>
                  </a:lnTo>
                  <a:lnTo>
                    <a:pt x="0" y="101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2" y="72"/>
                  </a:lnTo>
                  <a:lnTo>
                    <a:pt x="3" y="62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1" y="37"/>
                  </a:lnTo>
                  <a:lnTo>
                    <a:pt x="15" y="31"/>
                  </a:lnTo>
                  <a:lnTo>
                    <a:pt x="20" y="24"/>
                  </a:lnTo>
                  <a:lnTo>
                    <a:pt x="25" y="18"/>
                  </a:lnTo>
                  <a:lnTo>
                    <a:pt x="31" y="14"/>
                  </a:lnTo>
                  <a:lnTo>
                    <a:pt x="37" y="10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3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1"/>
                  </a:lnTo>
                  <a:lnTo>
                    <a:pt x="123" y="5"/>
                  </a:lnTo>
                  <a:lnTo>
                    <a:pt x="169" y="5"/>
                  </a:lnTo>
                  <a:lnTo>
                    <a:pt x="169" y="165"/>
                  </a:lnTo>
                  <a:lnTo>
                    <a:pt x="169" y="172"/>
                  </a:lnTo>
                  <a:lnTo>
                    <a:pt x="169" y="180"/>
                  </a:lnTo>
                  <a:lnTo>
                    <a:pt x="168" y="187"/>
                  </a:lnTo>
                  <a:lnTo>
                    <a:pt x="168" y="193"/>
                  </a:lnTo>
                  <a:lnTo>
                    <a:pt x="166" y="199"/>
                  </a:lnTo>
                  <a:lnTo>
                    <a:pt x="165" y="204"/>
                  </a:lnTo>
                  <a:lnTo>
                    <a:pt x="165" y="209"/>
                  </a:lnTo>
                  <a:lnTo>
                    <a:pt x="164" y="212"/>
                  </a:lnTo>
                  <a:lnTo>
                    <a:pt x="160" y="220"/>
                  </a:lnTo>
                  <a:lnTo>
                    <a:pt x="157" y="226"/>
                  </a:lnTo>
                  <a:lnTo>
                    <a:pt x="153" y="232"/>
                  </a:lnTo>
                  <a:lnTo>
                    <a:pt x="150" y="237"/>
                  </a:lnTo>
                  <a:lnTo>
                    <a:pt x="145" y="240"/>
                  </a:lnTo>
                  <a:lnTo>
                    <a:pt x="139" y="244"/>
                  </a:lnTo>
                  <a:lnTo>
                    <a:pt x="132" y="248"/>
                  </a:lnTo>
                  <a:lnTo>
                    <a:pt x="124" y="250"/>
                  </a:lnTo>
                  <a:lnTo>
                    <a:pt x="121" y="251"/>
                  </a:lnTo>
                  <a:lnTo>
                    <a:pt x="116" y="251"/>
                  </a:lnTo>
                  <a:lnTo>
                    <a:pt x="112" y="253"/>
                  </a:lnTo>
                  <a:lnTo>
                    <a:pt x="108" y="254"/>
                  </a:lnTo>
                  <a:lnTo>
                    <a:pt x="102" y="254"/>
                  </a:lnTo>
                  <a:lnTo>
                    <a:pt x="97" y="255"/>
                  </a:lnTo>
                  <a:lnTo>
                    <a:pt x="91" y="255"/>
                  </a:lnTo>
                  <a:lnTo>
                    <a:pt x="86" y="255"/>
                  </a:lnTo>
                  <a:lnTo>
                    <a:pt x="75" y="255"/>
                  </a:lnTo>
                  <a:lnTo>
                    <a:pt x="65" y="254"/>
                  </a:lnTo>
                  <a:lnTo>
                    <a:pt x="57" y="253"/>
                  </a:lnTo>
                  <a:lnTo>
                    <a:pt x="49" y="251"/>
                  </a:lnTo>
                  <a:lnTo>
                    <a:pt x="41" y="249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9" y="237"/>
                  </a:lnTo>
                  <a:lnTo>
                    <a:pt x="15" y="232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8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5" y="196"/>
                  </a:lnTo>
                  <a:close/>
                  <a:moveTo>
                    <a:pt x="46" y="90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1"/>
                  </a:lnTo>
                  <a:lnTo>
                    <a:pt x="49" y="115"/>
                  </a:lnTo>
                  <a:lnTo>
                    <a:pt x="50" y="122"/>
                  </a:lnTo>
                  <a:lnTo>
                    <a:pt x="52" y="125"/>
                  </a:lnTo>
                  <a:lnTo>
                    <a:pt x="53" y="129"/>
                  </a:lnTo>
                  <a:lnTo>
                    <a:pt x="56" y="132"/>
                  </a:lnTo>
                  <a:lnTo>
                    <a:pt x="62" y="138"/>
                  </a:lnTo>
                  <a:lnTo>
                    <a:pt x="68" y="142"/>
                  </a:lnTo>
                  <a:lnTo>
                    <a:pt x="75" y="145"/>
                  </a:lnTo>
                  <a:lnTo>
                    <a:pt x="82" y="146"/>
                  </a:lnTo>
                  <a:lnTo>
                    <a:pt x="91" y="145"/>
                  </a:lnTo>
                  <a:lnTo>
                    <a:pt x="98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4" y="129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20" y="115"/>
                  </a:lnTo>
                  <a:lnTo>
                    <a:pt x="121" y="111"/>
                  </a:lnTo>
                  <a:lnTo>
                    <a:pt x="122" y="105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3"/>
                  </a:lnTo>
                  <a:lnTo>
                    <a:pt x="121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5" y="55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8"/>
                  </a:lnTo>
                  <a:lnTo>
                    <a:pt x="83" y="37"/>
                  </a:lnTo>
                  <a:lnTo>
                    <a:pt x="75" y="38"/>
                  </a:lnTo>
                  <a:lnTo>
                    <a:pt x="69" y="40"/>
                  </a:lnTo>
                  <a:lnTo>
                    <a:pt x="62" y="44"/>
                  </a:lnTo>
                  <a:lnTo>
                    <a:pt x="57" y="50"/>
                  </a:lnTo>
                  <a:lnTo>
                    <a:pt x="55" y="54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9" y="67"/>
                  </a:lnTo>
                  <a:lnTo>
                    <a:pt x="47" y="72"/>
                  </a:lnTo>
                  <a:lnTo>
                    <a:pt x="47" y="78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D52DB807-63C4-60B5-2C6C-E63EC29D3AE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41" y="1978"/>
              <a:ext cx="50" cy="36"/>
            </a:xfrm>
            <a:custGeom>
              <a:avLst/>
              <a:gdLst>
                <a:gd name="T0" fmla="*/ 9 w 252"/>
                <a:gd name="T1" fmla="*/ 1 h 182"/>
                <a:gd name="T2" fmla="*/ 10 w 252"/>
                <a:gd name="T3" fmla="*/ 4 h 182"/>
                <a:gd name="T4" fmla="*/ 12 w 252"/>
                <a:gd name="T5" fmla="*/ 2 h 182"/>
                <a:gd name="T6" fmla="*/ 15 w 252"/>
                <a:gd name="T7" fmla="*/ 1 h 182"/>
                <a:gd name="T8" fmla="*/ 18 w 252"/>
                <a:gd name="T9" fmla="*/ 0 h 182"/>
                <a:gd name="T10" fmla="*/ 20 w 252"/>
                <a:gd name="T11" fmla="*/ 0 h 182"/>
                <a:gd name="T12" fmla="*/ 23 w 252"/>
                <a:gd name="T13" fmla="*/ 1 h 182"/>
                <a:gd name="T14" fmla="*/ 26 w 252"/>
                <a:gd name="T15" fmla="*/ 2 h 182"/>
                <a:gd name="T16" fmla="*/ 28 w 252"/>
                <a:gd name="T17" fmla="*/ 4 h 182"/>
                <a:gd name="T18" fmla="*/ 30 w 252"/>
                <a:gd name="T19" fmla="*/ 4 h 182"/>
                <a:gd name="T20" fmla="*/ 32 w 252"/>
                <a:gd name="T21" fmla="*/ 2 h 182"/>
                <a:gd name="T22" fmla="*/ 35 w 252"/>
                <a:gd name="T23" fmla="*/ 1 h 182"/>
                <a:gd name="T24" fmla="*/ 38 w 252"/>
                <a:gd name="T25" fmla="*/ 0 h 182"/>
                <a:gd name="T26" fmla="*/ 40 w 252"/>
                <a:gd name="T27" fmla="*/ 0 h 182"/>
                <a:gd name="T28" fmla="*/ 44 w 252"/>
                <a:gd name="T29" fmla="*/ 1 h 182"/>
                <a:gd name="T30" fmla="*/ 46 w 252"/>
                <a:gd name="T31" fmla="*/ 3 h 182"/>
                <a:gd name="T32" fmla="*/ 48 w 252"/>
                <a:gd name="T33" fmla="*/ 5 h 182"/>
                <a:gd name="T34" fmla="*/ 49 w 252"/>
                <a:gd name="T35" fmla="*/ 7 h 182"/>
                <a:gd name="T36" fmla="*/ 50 w 252"/>
                <a:gd name="T37" fmla="*/ 9 h 182"/>
                <a:gd name="T38" fmla="*/ 50 w 252"/>
                <a:gd name="T39" fmla="*/ 10 h 182"/>
                <a:gd name="T40" fmla="*/ 50 w 252"/>
                <a:gd name="T41" fmla="*/ 12 h 182"/>
                <a:gd name="T42" fmla="*/ 50 w 252"/>
                <a:gd name="T43" fmla="*/ 36 h 182"/>
                <a:gd name="T44" fmla="*/ 41 w 252"/>
                <a:gd name="T45" fmla="*/ 16 h 182"/>
                <a:gd name="T46" fmla="*/ 41 w 252"/>
                <a:gd name="T47" fmla="*/ 12 h 182"/>
                <a:gd name="T48" fmla="*/ 40 w 252"/>
                <a:gd name="T49" fmla="*/ 9 h 182"/>
                <a:gd name="T50" fmla="*/ 38 w 252"/>
                <a:gd name="T51" fmla="*/ 8 h 182"/>
                <a:gd name="T52" fmla="*/ 36 w 252"/>
                <a:gd name="T53" fmla="*/ 7 h 182"/>
                <a:gd name="T54" fmla="*/ 34 w 252"/>
                <a:gd name="T55" fmla="*/ 8 h 182"/>
                <a:gd name="T56" fmla="*/ 33 w 252"/>
                <a:gd name="T57" fmla="*/ 9 h 182"/>
                <a:gd name="T58" fmla="*/ 31 w 252"/>
                <a:gd name="T59" fmla="*/ 10 h 182"/>
                <a:gd name="T60" fmla="*/ 30 w 252"/>
                <a:gd name="T61" fmla="*/ 12 h 182"/>
                <a:gd name="T62" fmla="*/ 30 w 252"/>
                <a:gd name="T63" fmla="*/ 13 h 182"/>
                <a:gd name="T64" fmla="*/ 30 w 252"/>
                <a:gd name="T65" fmla="*/ 15 h 182"/>
                <a:gd name="T66" fmla="*/ 30 w 252"/>
                <a:gd name="T67" fmla="*/ 17 h 182"/>
                <a:gd name="T68" fmla="*/ 30 w 252"/>
                <a:gd name="T69" fmla="*/ 19 h 182"/>
                <a:gd name="T70" fmla="*/ 20 w 252"/>
                <a:gd name="T71" fmla="*/ 36 h 182"/>
                <a:gd name="T72" fmla="*/ 20 w 252"/>
                <a:gd name="T73" fmla="*/ 14 h 182"/>
                <a:gd name="T74" fmla="*/ 20 w 252"/>
                <a:gd name="T75" fmla="*/ 11 h 182"/>
                <a:gd name="T76" fmla="*/ 20 w 252"/>
                <a:gd name="T77" fmla="*/ 10 h 182"/>
                <a:gd name="T78" fmla="*/ 19 w 252"/>
                <a:gd name="T79" fmla="*/ 9 h 182"/>
                <a:gd name="T80" fmla="*/ 18 w 252"/>
                <a:gd name="T81" fmla="*/ 8 h 182"/>
                <a:gd name="T82" fmla="*/ 16 w 252"/>
                <a:gd name="T83" fmla="*/ 7 h 182"/>
                <a:gd name="T84" fmla="*/ 15 w 252"/>
                <a:gd name="T85" fmla="*/ 7 h 182"/>
                <a:gd name="T86" fmla="*/ 13 w 252"/>
                <a:gd name="T87" fmla="*/ 8 h 182"/>
                <a:gd name="T88" fmla="*/ 11 w 252"/>
                <a:gd name="T89" fmla="*/ 9 h 182"/>
                <a:gd name="T90" fmla="*/ 10 w 252"/>
                <a:gd name="T91" fmla="*/ 11 h 182"/>
                <a:gd name="T92" fmla="*/ 10 w 252"/>
                <a:gd name="T93" fmla="*/ 12 h 182"/>
                <a:gd name="T94" fmla="*/ 9 w 252"/>
                <a:gd name="T95" fmla="*/ 14 h 182"/>
                <a:gd name="T96" fmla="*/ 9 w 252"/>
                <a:gd name="T97" fmla="*/ 16 h 182"/>
                <a:gd name="T98" fmla="*/ 9 w 252"/>
                <a:gd name="T99" fmla="*/ 18 h 182"/>
                <a:gd name="T100" fmla="*/ 9 w 252"/>
                <a:gd name="T101" fmla="*/ 36 h 182"/>
                <a:gd name="T102" fmla="*/ 0 w 252"/>
                <a:gd name="T103" fmla="*/ 1 h 1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2" h="182">
                  <a:moveTo>
                    <a:pt x="0" y="5"/>
                  </a:moveTo>
                  <a:lnTo>
                    <a:pt x="46" y="5"/>
                  </a:lnTo>
                  <a:lnTo>
                    <a:pt x="46" y="29"/>
                  </a:lnTo>
                  <a:lnTo>
                    <a:pt x="50" y="22"/>
                  </a:lnTo>
                  <a:lnTo>
                    <a:pt x="56" y="16"/>
                  </a:lnTo>
                  <a:lnTo>
                    <a:pt x="62" y="11"/>
                  </a:lnTo>
                  <a:lnTo>
                    <a:pt x="68" y="7"/>
                  </a:lnTo>
                  <a:lnTo>
                    <a:pt x="76" y="4"/>
                  </a:lnTo>
                  <a:lnTo>
                    <a:pt x="82" y="1"/>
                  </a:lnTo>
                  <a:lnTo>
                    <a:pt x="89" y="0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4" y="7"/>
                  </a:lnTo>
                  <a:lnTo>
                    <a:pt x="129" y="11"/>
                  </a:lnTo>
                  <a:lnTo>
                    <a:pt x="135" y="16"/>
                  </a:lnTo>
                  <a:lnTo>
                    <a:pt x="139" y="22"/>
                  </a:lnTo>
                  <a:lnTo>
                    <a:pt x="143" y="29"/>
                  </a:lnTo>
                  <a:lnTo>
                    <a:pt x="149" y="22"/>
                  </a:lnTo>
                  <a:lnTo>
                    <a:pt x="155" y="16"/>
                  </a:lnTo>
                  <a:lnTo>
                    <a:pt x="161" y="11"/>
                  </a:lnTo>
                  <a:lnTo>
                    <a:pt x="167" y="7"/>
                  </a:lnTo>
                  <a:lnTo>
                    <a:pt x="174" y="4"/>
                  </a:lnTo>
                  <a:lnTo>
                    <a:pt x="181" y="1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4" y="1"/>
                  </a:lnTo>
                  <a:lnTo>
                    <a:pt x="213" y="3"/>
                  </a:lnTo>
                  <a:lnTo>
                    <a:pt x="220" y="5"/>
                  </a:lnTo>
                  <a:lnTo>
                    <a:pt x="227" y="9"/>
                  </a:lnTo>
                  <a:lnTo>
                    <a:pt x="233" y="14"/>
                  </a:lnTo>
                  <a:lnTo>
                    <a:pt x="239" y="18"/>
                  </a:lnTo>
                  <a:lnTo>
                    <a:pt x="244" y="24"/>
                  </a:lnTo>
                  <a:lnTo>
                    <a:pt x="248" y="32"/>
                  </a:lnTo>
                  <a:lnTo>
                    <a:pt x="249" y="34"/>
                  </a:lnTo>
                  <a:lnTo>
                    <a:pt x="249" y="38"/>
                  </a:lnTo>
                  <a:lnTo>
                    <a:pt x="250" y="43"/>
                  </a:lnTo>
                  <a:lnTo>
                    <a:pt x="251" y="46"/>
                  </a:lnTo>
                  <a:lnTo>
                    <a:pt x="251" y="52"/>
                  </a:lnTo>
                  <a:lnTo>
                    <a:pt x="252" y="57"/>
                  </a:lnTo>
                  <a:lnTo>
                    <a:pt x="252" y="63"/>
                  </a:lnTo>
                  <a:lnTo>
                    <a:pt x="252" y="69"/>
                  </a:lnTo>
                  <a:lnTo>
                    <a:pt x="252" y="182"/>
                  </a:lnTo>
                  <a:lnTo>
                    <a:pt x="207" y="182"/>
                  </a:lnTo>
                  <a:lnTo>
                    <a:pt x="207" y="81"/>
                  </a:lnTo>
                  <a:lnTo>
                    <a:pt x="207" y="69"/>
                  </a:lnTo>
                  <a:lnTo>
                    <a:pt x="205" y="60"/>
                  </a:lnTo>
                  <a:lnTo>
                    <a:pt x="203" y="52"/>
                  </a:lnTo>
                  <a:lnTo>
                    <a:pt x="202" y="48"/>
                  </a:lnTo>
                  <a:lnTo>
                    <a:pt x="198" y="43"/>
                  </a:lnTo>
                  <a:lnTo>
                    <a:pt x="193" y="39"/>
                  </a:lnTo>
                  <a:lnTo>
                    <a:pt x="187" y="38"/>
                  </a:lnTo>
                  <a:lnTo>
                    <a:pt x="183" y="37"/>
                  </a:lnTo>
                  <a:lnTo>
                    <a:pt x="178" y="37"/>
                  </a:lnTo>
                  <a:lnTo>
                    <a:pt x="173" y="38"/>
                  </a:lnTo>
                  <a:lnTo>
                    <a:pt x="168" y="40"/>
                  </a:lnTo>
                  <a:lnTo>
                    <a:pt x="165" y="43"/>
                  </a:lnTo>
                  <a:lnTo>
                    <a:pt x="161" y="46"/>
                  </a:lnTo>
                  <a:lnTo>
                    <a:pt x="157" y="50"/>
                  </a:lnTo>
                  <a:lnTo>
                    <a:pt x="155" y="56"/>
                  </a:lnTo>
                  <a:lnTo>
                    <a:pt x="153" y="61"/>
                  </a:lnTo>
                  <a:lnTo>
                    <a:pt x="151" y="63"/>
                  </a:lnTo>
                  <a:lnTo>
                    <a:pt x="151" y="67"/>
                  </a:lnTo>
                  <a:lnTo>
                    <a:pt x="150" y="72"/>
                  </a:lnTo>
                  <a:lnTo>
                    <a:pt x="150" y="75"/>
                  </a:lnTo>
                  <a:lnTo>
                    <a:pt x="149" y="80"/>
                  </a:lnTo>
                  <a:lnTo>
                    <a:pt x="149" y="86"/>
                  </a:lnTo>
                  <a:lnTo>
                    <a:pt x="149" y="91"/>
                  </a:lnTo>
                  <a:lnTo>
                    <a:pt x="149" y="97"/>
                  </a:lnTo>
                  <a:lnTo>
                    <a:pt x="149" y="182"/>
                  </a:lnTo>
                  <a:lnTo>
                    <a:pt x="103" y="182"/>
                  </a:lnTo>
                  <a:lnTo>
                    <a:pt x="103" y="85"/>
                  </a:lnTo>
                  <a:lnTo>
                    <a:pt x="103" y="73"/>
                  </a:lnTo>
                  <a:lnTo>
                    <a:pt x="102" y="64"/>
                  </a:lnTo>
                  <a:lnTo>
                    <a:pt x="102" y="57"/>
                  </a:lnTo>
                  <a:lnTo>
                    <a:pt x="101" y="52"/>
                  </a:lnTo>
                  <a:lnTo>
                    <a:pt x="100" y="49"/>
                  </a:lnTo>
                  <a:lnTo>
                    <a:pt x="97" y="46"/>
                  </a:lnTo>
                  <a:lnTo>
                    <a:pt x="96" y="44"/>
                  </a:lnTo>
                  <a:lnTo>
                    <a:pt x="94" y="41"/>
                  </a:lnTo>
                  <a:lnTo>
                    <a:pt x="90" y="40"/>
                  </a:lnTo>
                  <a:lnTo>
                    <a:pt x="86" y="38"/>
                  </a:lnTo>
                  <a:lnTo>
                    <a:pt x="83" y="37"/>
                  </a:lnTo>
                  <a:lnTo>
                    <a:pt x="79" y="37"/>
                  </a:lnTo>
                  <a:lnTo>
                    <a:pt x="74" y="37"/>
                  </a:lnTo>
                  <a:lnTo>
                    <a:pt x="68" y="38"/>
                  </a:lnTo>
                  <a:lnTo>
                    <a:pt x="64" y="40"/>
                  </a:lnTo>
                  <a:lnTo>
                    <a:pt x="60" y="43"/>
                  </a:lnTo>
                  <a:lnTo>
                    <a:pt x="56" y="46"/>
                  </a:lnTo>
                  <a:lnTo>
                    <a:pt x="53" y="50"/>
                  </a:lnTo>
                  <a:lnTo>
                    <a:pt x="50" y="55"/>
                  </a:lnTo>
                  <a:lnTo>
                    <a:pt x="49" y="60"/>
                  </a:lnTo>
                  <a:lnTo>
                    <a:pt x="48" y="62"/>
                  </a:lnTo>
                  <a:lnTo>
                    <a:pt x="48" y="66"/>
                  </a:lnTo>
                  <a:lnTo>
                    <a:pt x="47" y="69"/>
                  </a:lnTo>
                  <a:lnTo>
                    <a:pt x="47" y="74"/>
                  </a:lnTo>
                  <a:lnTo>
                    <a:pt x="46" y="79"/>
                  </a:lnTo>
                  <a:lnTo>
                    <a:pt x="46" y="84"/>
                  </a:lnTo>
                  <a:lnTo>
                    <a:pt x="46" y="90"/>
                  </a:lnTo>
                  <a:lnTo>
                    <a:pt x="46" y="96"/>
                  </a:lnTo>
                  <a:lnTo>
                    <a:pt x="46" y="182"/>
                  </a:lnTo>
                  <a:lnTo>
                    <a:pt x="0" y="18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D5F14395-283B-0EFA-DC28-D1B05A28B10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598" y="1978"/>
              <a:ext cx="33" cy="37"/>
            </a:xfrm>
            <a:custGeom>
              <a:avLst/>
              <a:gdLst>
                <a:gd name="T0" fmla="*/ 1 w 164"/>
                <a:gd name="T1" fmla="*/ 9 h 187"/>
                <a:gd name="T2" fmla="*/ 3 w 164"/>
                <a:gd name="T3" fmla="*/ 6 h 187"/>
                <a:gd name="T4" fmla="*/ 5 w 164"/>
                <a:gd name="T5" fmla="*/ 3 h 187"/>
                <a:gd name="T6" fmla="*/ 8 w 164"/>
                <a:gd name="T7" fmla="*/ 1 h 187"/>
                <a:gd name="T8" fmla="*/ 11 w 164"/>
                <a:gd name="T9" fmla="*/ 1 h 187"/>
                <a:gd name="T10" fmla="*/ 16 w 164"/>
                <a:gd name="T11" fmla="*/ 0 h 187"/>
                <a:gd name="T12" fmla="*/ 20 w 164"/>
                <a:gd name="T13" fmla="*/ 0 h 187"/>
                <a:gd name="T14" fmla="*/ 23 w 164"/>
                <a:gd name="T15" fmla="*/ 1 h 187"/>
                <a:gd name="T16" fmla="*/ 26 w 164"/>
                <a:gd name="T17" fmla="*/ 2 h 187"/>
                <a:gd name="T18" fmla="*/ 29 w 164"/>
                <a:gd name="T19" fmla="*/ 5 h 187"/>
                <a:gd name="T20" fmla="*/ 30 w 164"/>
                <a:gd name="T21" fmla="*/ 8 h 187"/>
                <a:gd name="T22" fmla="*/ 31 w 164"/>
                <a:gd name="T23" fmla="*/ 11 h 187"/>
                <a:gd name="T24" fmla="*/ 31 w 164"/>
                <a:gd name="T25" fmla="*/ 25 h 187"/>
                <a:gd name="T26" fmla="*/ 31 w 164"/>
                <a:gd name="T27" fmla="*/ 30 h 187"/>
                <a:gd name="T28" fmla="*/ 32 w 164"/>
                <a:gd name="T29" fmla="*/ 34 h 187"/>
                <a:gd name="T30" fmla="*/ 24 w 164"/>
                <a:gd name="T31" fmla="*/ 36 h 187"/>
                <a:gd name="T32" fmla="*/ 23 w 164"/>
                <a:gd name="T33" fmla="*/ 34 h 187"/>
                <a:gd name="T34" fmla="*/ 23 w 164"/>
                <a:gd name="T35" fmla="*/ 32 h 187"/>
                <a:gd name="T36" fmla="*/ 21 w 164"/>
                <a:gd name="T37" fmla="*/ 33 h 187"/>
                <a:gd name="T38" fmla="*/ 18 w 164"/>
                <a:gd name="T39" fmla="*/ 36 h 187"/>
                <a:gd name="T40" fmla="*/ 13 w 164"/>
                <a:gd name="T41" fmla="*/ 37 h 187"/>
                <a:gd name="T42" fmla="*/ 9 w 164"/>
                <a:gd name="T43" fmla="*/ 37 h 187"/>
                <a:gd name="T44" fmla="*/ 6 w 164"/>
                <a:gd name="T45" fmla="*/ 36 h 187"/>
                <a:gd name="T46" fmla="*/ 3 w 164"/>
                <a:gd name="T47" fmla="*/ 34 h 187"/>
                <a:gd name="T48" fmla="*/ 1 w 164"/>
                <a:gd name="T49" fmla="*/ 32 h 187"/>
                <a:gd name="T50" fmla="*/ 0 w 164"/>
                <a:gd name="T51" fmla="*/ 29 h 187"/>
                <a:gd name="T52" fmla="*/ 0 w 164"/>
                <a:gd name="T53" fmla="*/ 25 h 187"/>
                <a:gd name="T54" fmla="*/ 1 w 164"/>
                <a:gd name="T55" fmla="*/ 21 h 187"/>
                <a:gd name="T56" fmla="*/ 4 w 164"/>
                <a:gd name="T57" fmla="*/ 18 h 187"/>
                <a:gd name="T58" fmla="*/ 7 w 164"/>
                <a:gd name="T59" fmla="*/ 17 h 187"/>
                <a:gd name="T60" fmla="*/ 9 w 164"/>
                <a:gd name="T61" fmla="*/ 16 h 187"/>
                <a:gd name="T62" fmla="*/ 12 w 164"/>
                <a:gd name="T63" fmla="*/ 15 h 187"/>
                <a:gd name="T64" fmla="*/ 17 w 164"/>
                <a:gd name="T65" fmla="*/ 14 h 187"/>
                <a:gd name="T66" fmla="*/ 20 w 164"/>
                <a:gd name="T67" fmla="*/ 13 h 187"/>
                <a:gd name="T68" fmla="*/ 21 w 164"/>
                <a:gd name="T69" fmla="*/ 12 h 187"/>
                <a:gd name="T70" fmla="*/ 21 w 164"/>
                <a:gd name="T71" fmla="*/ 9 h 187"/>
                <a:gd name="T72" fmla="*/ 18 w 164"/>
                <a:gd name="T73" fmla="*/ 8 h 187"/>
                <a:gd name="T74" fmla="*/ 14 w 164"/>
                <a:gd name="T75" fmla="*/ 7 h 187"/>
                <a:gd name="T76" fmla="*/ 11 w 164"/>
                <a:gd name="T77" fmla="*/ 8 h 187"/>
                <a:gd name="T78" fmla="*/ 10 w 164"/>
                <a:gd name="T79" fmla="*/ 11 h 187"/>
                <a:gd name="T80" fmla="*/ 20 w 164"/>
                <a:gd name="T81" fmla="*/ 19 h 187"/>
                <a:gd name="T82" fmla="*/ 16 w 164"/>
                <a:gd name="T83" fmla="*/ 21 h 187"/>
                <a:gd name="T84" fmla="*/ 12 w 164"/>
                <a:gd name="T85" fmla="*/ 22 h 187"/>
                <a:gd name="T86" fmla="*/ 10 w 164"/>
                <a:gd name="T87" fmla="*/ 24 h 187"/>
                <a:gd name="T88" fmla="*/ 9 w 164"/>
                <a:gd name="T89" fmla="*/ 26 h 187"/>
                <a:gd name="T90" fmla="*/ 10 w 164"/>
                <a:gd name="T91" fmla="*/ 28 h 187"/>
                <a:gd name="T92" fmla="*/ 13 w 164"/>
                <a:gd name="T93" fmla="*/ 30 h 187"/>
                <a:gd name="T94" fmla="*/ 17 w 164"/>
                <a:gd name="T95" fmla="*/ 29 h 187"/>
                <a:gd name="T96" fmla="*/ 20 w 164"/>
                <a:gd name="T97" fmla="*/ 28 h 187"/>
                <a:gd name="T98" fmla="*/ 21 w 164"/>
                <a:gd name="T99" fmla="*/ 26 h 187"/>
                <a:gd name="T100" fmla="*/ 21 w 164"/>
                <a:gd name="T101" fmla="*/ 23 h 1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4" h="187">
                  <a:moveTo>
                    <a:pt x="46" y="58"/>
                  </a:moveTo>
                  <a:lnTo>
                    <a:pt x="5" y="54"/>
                  </a:lnTo>
                  <a:lnTo>
                    <a:pt x="6" y="48"/>
                  </a:lnTo>
                  <a:lnTo>
                    <a:pt x="9" y="41"/>
                  </a:lnTo>
                  <a:lnTo>
                    <a:pt x="11" y="35"/>
                  </a:lnTo>
                  <a:lnTo>
                    <a:pt x="14" y="31"/>
                  </a:lnTo>
                  <a:lnTo>
                    <a:pt x="17" y="26"/>
                  </a:lnTo>
                  <a:lnTo>
                    <a:pt x="21" y="21"/>
                  </a:lnTo>
                  <a:lnTo>
                    <a:pt x="24" y="17"/>
                  </a:lnTo>
                  <a:lnTo>
                    <a:pt x="28" y="14"/>
                  </a:lnTo>
                  <a:lnTo>
                    <a:pt x="33" y="11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50" y="4"/>
                  </a:lnTo>
                  <a:lnTo>
                    <a:pt x="56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99" y="1"/>
                  </a:lnTo>
                  <a:lnTo>
                    <a:pt x="105" y="1"/>
                  </a:lnTo>
                  <a:lnTo>
                    <a:pt x="111" y="3"/>
                  </a:lnTo>
                  <a:lnTo>
                    <a:pt x="116" y="4"/>
                  </a:lnTo>
                  <a:lnTo>
                    <a:pt x="121" y="6"/>
                  </a:lnTo>
                  <a:lnTo>
                    <a:pt x="124" y="7"/>
                  </a:lnTo>
                  <a:lnTo>
                    <a:pt x="131" y="11"/>
                  </a:lnTo>
                  <a:lnTo>
                    <a:pt x="136" y="16"/>
                  </a:lnTo>
                  <a:lnTo>
                    <a:pt x="141" y="22"/>
                  </a:lnTo>
                  <a:lnTo>
                    <a:pt x="145" y="27"/>
                  </a:lnTo>
                  <a:lnTo>
                    <a:pt x="146" y="31"/>
                  </a:lnTo>
                  <a:lnTo>
                    <a:pt x="148" y="34"/>
                  </a:lnTo>
                  <a:lnTo>
                    <a:pt x="149" y="38"/>
                  </a:lnTo>
                  <a:lnTo>
                    <a:pt x="151" y="44"/>
                  </a:lnTo>
                  <a:lnTo>
                    <a:pt x="151" y="49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2" y="69"/>
                  </a:lnTo>
                  <a:lnTo>
                    <a:pt x="152" y="124"/>
                  </a:lnTo>
                  <a:lnTo>
                    <a:pt x="152" y="135"/>
                  </a:lnTo>
                  <a:lnTo>
                    <a:pt x="153" y="145"/>
                  </a:lnTo>
                  <a:lnTo>
                    <a:pt x="153" y="153"/>
                  </a:lnTo>
                  <a:lnTo>
                    <a:pt x="154" y="159"/>
                  </a:lnTo>
                  <a:lnTo>
                    <a:pt x="155" y="165"/>
                  </a:lnTo>
                  <a:lnTo>
                    <a:pt x="158" y="170"/>
                  </a:lnTo>
                  <a:lnTo>
                    <a:pt x="160" y="176"/>
                  </a:lnTo>
                  <a:lnTo>
                    <a:pt x="164" y="182"/>
                  </a:lnTo>
                  <a:lnTo>
                    <a:pt x="118" y="182"/>
                  </a:lnTo>
                  <a:lnTo>
                    <a:pt x="117" y="180"/>
                  </a:lnTo>
                  <a:lnTo>
                    <a:pt x="116" y="176"/>
                  </a:lnTo>
                  <a:lnTo>
                    <a:pt x="115" y="172"/>
                  </a:lnTo>
                  <a:lnTo>
                    <a:pt x="113" y="168"/>
                  </a:lnTo>
                  <a:lnTo>
                    <a:pt x="113" y="165"/>
                  </a:lnTo>
                  <a:lnTo>
                    <a:pt x="112" y="164"/>
                  </a:lnTo>
                  <a:lnTo>
                    <a:pt x="111" y="162"/>
                  </a:lnTo>
                  <a:lnTo>
                    <a:pt x="105" y="168"/>
                  </a:lnTo>
                  <a:lnTo>
                    <a:pt x="99" y="172"/>
                  </a:lnTo>
                  <a:lnTo>
                    <a:pt x="93" y="177"/>
                  </a:lnTo>
                  <a:lnTo>
                    <a:pt x="87" y="181"/>
                  </a:lnTo>
                  <a:lnTo>
                    <a:pt x="80" y="183"/>
                  </a:lnTo>
                  <a:lnTo>
                    <a:pt x="72" y="186"/>
                  </a:lnTo>
                  <a:lnTo>
                    <a:pt x="65" y="187"/>
                  </a:lnTo>
                  <a:lnTo>
                    <a:pt x="58" y="187"/>
                  </a:lnTo>
                  <a:lnTo>
                    <a:pt x="52" y="187"/>
                  </a:lnTo>
                  <a:lnTo>
                    <a:pt x="45" y="186"/>
                  </a:lnTo>
                  <a:lnTo>
                    <a:pt x="39" y="185"/>
                  </a:lnTo>
                  <a:lnTo>
                    <a:pt x="34" y="183"/>
                  </a:lnTo>
                  <a:lnTo>
                    <a:pt x="29" y="181"/>
                  </a:lnTo>
                  <a:lnTo>
                    <a:pt x="24" y="179"/>
                  </a:lnTo>
                  <a:lnTo>
                    <a:pt x="20" y="176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5" y="155"/>
                  </a:lnTo>
                  <a:lnTo>
                    <a:pt x="3" y="151"/>
                  </a:lnTo>
                  <a:lnTo>
                    <a:pt x="1" y="146"/>
                  </a:lnTo>
                  <a:lnTo>
                    <a:pt x="0" y="140"/>
                  </a:lnTo>
                  <a:lnTo>
                    <a:pt x="0" y="135"/>
                  </a:lnTo>
                  <a:lnTo>
                    <a:pt x="0" y="128"/>
                  </a:lnTo>
                  <a:lnTo>
                    <a:pt x="1" y="120"/>
                  </a:lnTo>
                  <a:lnTo>
                    <a:pt x="4" y="113"/>
                  </a:lnTo>
                  <a:lnTo>
                    <a:pt x="6" y="107"/>
                  </a:lnTo>
                  <a:lnTo>
                    <a:pt x="10" y="102"/>
                  </a:lnTo>
                  <a:lnTo>
                    <a:pt x="15" y="96"/>
                  </a:lnTo>
                  <a:lnTo>
                    <a:pt x="21" y="92"/>
                  </a:lnTo>
                  <a:lnTo>
                    <a:pt x="26" y="89"/>
                  </a:lnTo>
                  <a:lnTo>
                    <a:pt x="29" y="88"/>
                  </a:lnTo>
                  <a:lnTo>
                    <a:pt x="33" y="86"/>
                  </a:lnTo>
                  <a:lnTo>
                    <a:pt x="36" y="84"/>
                  </a:lnTo>
                  <a:lnTo>
                    <a:pt x="41" y="83"/>
                  </a:lnTo>
                  <a:lnTo>
                    <a:pt x="46" y="81"/>
                  </a:lnTo>
                  <a:lnTo>
                    <a:pt x="51" y="80"/>
                  </a:lnTo>
                  <a:lnTo>
                    <a:pt x="57" y="79"/>
                  </a:lnTo>
                  <a:lnTo>
                    <a:pt x="62" y="78"/>
                  </a:lnTo>
                  <a:lnTo>
                    <a:pt x="69" y="77"/>
                  </a:lnTo>
                  <a:lnTo>
                    <a:pt x="76" y="75"/>
                  </a:lnTo>
                  <a:lnTo>
                    <a:pt x="82" y="73"/>
                  </a:lnTo>
                  <a:lnTo>
                    <a:pt x="88" y="72"/>
                  </a:lnTo>
                  <a:lnTo>
                    <a:pt x="94" y="71"/>
                  </a:lnTo>
                  <a:lnTo>
                    <a:pt x="99" y="68"/>
                  </a:lnTo>
                  <a:lnTo>
                    <a:pt x="103" y="67"/>
                  </a:lnTo>
                  <a:lnTo>
                    <a:pt x="106" y="66"/>
                  </a:lnTo>
                  <a:lnTo>
                    <a:pt x="106" y="62"/>
                  </a:lnTo>
                  <a:lnTo>
                    <a:pt x="106" y="56"/>
                  </a:lnTo>
                  <a:lnTo>
                    <a:pt x="105" y="50"/>
                  </a:lnTo>
                  <a:lnTo>
                    <a:pt x="103" y="46"/>
                  </a:lnTo>
                  <a:lnTo>
                    <a:pt x="100" y="43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3" y="37"/>
                  </a:lnTo>
                  <a:lnTo>
                    <a:pt x="75" y="37"/>
                  </a:lnTo>
                  <a:lnTo>
                    <a:pt x="70" y="37"/>
                  </a:lnTo>
                  <a:lnTo>
                    <a:pt x="64" y="38"/>
                  </a:lnTo>
                  <a:lnTo>
                    <a:pt x="60" y="40"/>
                  </a:lnTo>
                  <a:lnTo>
                    <a:pt x="57" y="41"/>
                  </a:lnTo>
                  <a:lnTo>
                    <a:pt x="53" y="44"/>
                  </a:lnTo>
                  <a:lnTo>
                    <a:pt x="51" y="48"/>
                  </a:lnTo>
                  <a:lnTo>
                    <a:pt x="48" y="54"/>
                  </a:lnTo>
                  <a:lnTo>
                    <a:pt x="46" y="58"/>
                  </a:lnTo>
                  <a:close/>
                  <a:moveTo>
                    <a:pt x="106" y="97"/>
                  </a:moveTo>
                  <a:lnTo>
                    <a:pt x="101" y="98"/>
                  </a:lnTo>
                  <a:lnTo>
                    <a:pt x="94" y="101"/>
                  </a:lnTo>
                  <a:lnTo>
                    <a:pt x="87" y="102"/>
                  </a:lnTo>
                  <a:lnTo>
                    <a:pt x="78" y="105"/>
                  </a:lnTo>
                  <a:lnTo>
                    <a:pt x="70" y="107"/>
                  </a:lnTo>
                  <a:lnTo>
                    <a:pt x="63" y="108"/>
                  </a:lnTo>
                  <a:lnTo>
                    <a:pt x="58" y="111"/>
                  </a:lnTo>
                  <a:lnTo>
                    <a:pt x="54" y="113"/>
                  </a:lnTo>
                  <a:lnTo>
                    <a:pt x="51" y="117"/>
                  </a:lnTo>
                  <a:lnTo>
                    <a:pt x="48" y="120"/>
                  </a:lnTo>
                  <a:lnTo>
                    <a:pt x="47" y="124"/>
                  </a:lnTo>
                  <a:lnTo>
                    <a:pt x="46" y="128"/>
                  </a:lnTo>
                  <a:lnTo>
                    <a:pt x="46" y="132"/>
                  </a:lnTo>
                  <a:lnTo>
                    <a:pt x="47" y="136"/>
                  </a:lnTo>
                  <a:lnTo>
                    <a:pt x="50" y="140"/>
                  </a:lnTo>
                  <a:lnTo>
                    <a:pt x="52" y="143"/>
                  </a:lnTo>
                  <a:lnTo>
                    <a:pt x="56" y="147"/>
                  </a:lnTo>
                  <a:lnTo>
                    <a:pt x="60" y="148"/>
                  </a:lnTo>
                  <a:lnTo>
                    <a:pt x="65" y="151"/>
                  </a:lnTo>
                  <a:lnTo>
                    <a:pt x="70" y="151"/>
                  </a:lnTo>
                  <a:lnTo>
                    <a:pt x="76" y="151"/>
                  </a:lnTo>
                  <a:lnTo>
                    <a:pt x="82" y="148"/>
                  </a:lnTo>
                  <a:lnTo>
                    <a:pt x="87" y="147"/>
                  </a:lnTo>
                  <a:lnTo>
                    <a:pt x="93" y="143"/>
                  </a:lnTo>
                  <a:lnTo>
                    <a:pt x="97" y="140"/>
                  </a:lnTo>
                  <a:lnTo>
                    <a:pt x="100" y="136"/>
                  </a:lnTo>
                  <a:lnTo>
                    <a:pt x="103" y="132"/>
                  </a:lnTo>
                  <a:lnTo>
                    <a:pt x="104" y="129"/>
                  </a:lnTo>
                  <a:lnTo>
                    <a:pt x="105" y="125"/>
                  </a:lnTo>
                  <a:lnTo>
                    <a:pt x="105" y="120"/>
                  </a:lnTo>
                  <a:lnTo>
                    <a:pt x="106" y="114"/>
                  </a:lnTo>
                  <a:lnTo>
                    <a:pt x="106" y="107"/>
                  </a:lnTo>
                  <a:lnTo>
                    <a:pt x="106" y="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52E5188-7BA8-58D2-CD03-C891EFAA57A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636" y="1978"/>
              <a:ext cx="34" cy="51"/>
            </a:xfrm>
            <a:custGeom>
              <a:avLst/>
              <a:gdLst>
                <a:gd name="T0" fmla="*/ 12 w 169"/>
                <a:gd name="T1" fmla="*/ 41 h 255"/>
                <a:gd name="T2" fmla="*/ 13 w 169"/>
                <a:gd name="T3" fmla="*/ 43 h 255"/>
                <a:gd name="T4" fmla="*/ 15 w 169"/>
                <a:gd name="T5" fmla="*/ 44 h 255"/>
                <a:gd name="T6" fmla="*/ 20 w 169"/>
                <a:gd name="T7" fmla="*/ 43 h 255"/>
                <a:gd name="T8" fmla="*/ 23 w 169"/>
                <a:gd name="T9" fmla="*/ 42 h 255"/>
                <a:gd name="T10" fmla="*/ 24 w 169"/>
                <a:gd name="T11" fmla="*/ 40 h 255"/>
                <a:gd name="T12" fmla="*/ 25 w 169"/>
                <a:gd name="T13" fmla="*/ 37 h 255"/>
                <a:gd name="T14" fmla="*/ 24 w 169"/>
                <a:gd name="T15" fmla="*/ 32 h 255"/>
                <a:gd name="T16" fmla="*/ 20 w 169"/>
                <a:gd name="T17" fmla="*/ 35 h 255"/>
                <a:gd name="T18" fmla="*/ 15 w 169"/>
                <a:gd name="T19" fmla="*/ 36 h 255"/>
                <a:gd name="T20" fmla="*/ 11 w 169"/>
                <a:gd name="T21" fmla="*/ 36 h 255"/>
                <a:gd name="T22" fmla="*/ 6 w 169"/>
                <a:gd name="T23" fmla="*/ 34 h 255"/>
                <a:gd name="T24" fmla="*/ 3 w 169"/>
                <a:gd name="T25" fmla="*/ 30 h 255"/>
                <a:gd name="T26" fmla="*/ 1 w 169"/>
                <a:gd name="T27" fmla="*/ 26 h 255"/>
                <a:gd name="T28" fmla="*/ 0 w 169"/>
                <a:gd name="T29" fmla="*/ 22 h 255"/>
                <a:gd name="T30" fmla="*/ 0 w 169"/>
                <a:gd name="T31" fmla="*/ 16 h 255"/>
                <a:gd name="T32" fmla="*/ 1 w 169"/>
                <a:gd name="T33" fmla="*/ 10 h 255"/>
                <a:gd name="T34" fmla="*/ 3 w 169"/>
                <a:gd name="T35" fmla="*/ 6 h 255"/>
                <a:gd name="T36" fmla="*/ 6 w 169"/>
                <a:gd name="T37" fmla="*/ 3 h 255"/>
                <a:gd name="T38" fmla="*/ 10 w 169"/>
                <a:gd name="T39" fmla="*/ 1 h 255"/>
                <a:gd name="T40" fmla="*/ 14 w 169"/>
                <a:gd name="T41" fmla="*/ 0 h 255"/>
                <a:gd name="T42" fmla="*/ 19 w 169"/>
                <a:gd name="T43" fmla="*/ 1 h 255"/>
                <a:gd name="T44" fmla="*/ 23 w 169"/>
                <a:gd name="T45" fmla="*/ 3 h 255"/>
                <a:gd name="T46" fmla="*/ 25 w 169"/>
                <a:gd name="T47" fmla="*/ 1 h 255"/>
                <a:gd name="T48" fmla="*/ 34 w 169"/>
                <a:gd name="T49" fmla="*/ 34 h 255"/>
                <a:gd name="T50" fmla="*/ 34 w 169"/>
                <a:gd name="T51" fmla="*/ 39 h 255"/>
                <a:gd name="T52" fmla="*/ 33 w 169"/>
                <a:gd name="T53" fmla="*/ 42 h 255"/>
                <a:gd name="T54" fmla="*/ 32 w 169"/>
                <a:gd name="T55" fmla="*/ 45 h 255"/>
                <a:gd name="T56" fmla="*/ 29 w 169"/>
                <a:gd name="T57" fmla="*/ 48 h 255"/>
                <a:gd name="T58" fmla="*/ 25 w 169"/>
                <a:gd name="T59" fmla="*/ 50 h 255"/>
                <a:gd name="T60" fmla="*/ 23 w 169"/>
                <a:gd name="T61" fmla="*/ 51 h 255"/>
                <a:gd name="T62" fmla="*/ 19 w 169"/>
                <a:gd name="T63" fmla="*/ 51 h 255"/>
                <a:gd name="T64" fmla="*/ 15 w 169"/>
                <a:gd name="T65" fmla="*/ 51 h 255"/>
                <a:gd name="T66" fmla="*/ 10 w 169"/>
                <a:gd name="T67" fmla="*/ 50 h 255"/>
                <a:gd name="T68" fmla="*/ 6 w 169"/>
                <a:gd name="T69" fmla="*/ 49 h 255"/>
                <a:gd name="T70" fmla="*/ 3 w 169"/>
                <a:gd name="T71" fmla="*/ 46 h 255"/>
                <a:gd name="T72" fmla="*/ 1 w 169"/>
                <a:gd name="T73" fmla="*/ 43 h 255"/>
                <a:gd name="T74" fmla="*/ 1 w 169"/>
                <a:gd name="T75" fmla="*/ 40 h 255"/>
                <a:gd name="T76" fmla="*/ 1 w 169"/>
                <a:gd name="T77" fmla="*/ 39 h 255"/>
                <a:gd name="T78" fmla="*/ 9 w 169"/>
                <a:gd name="T79" fmla="*/ 18 h 255"/>
                <a:gd name="T80" fmla="*/ 9 w 169"/>
                <a:gd name="T81" fmla="*/ 22 h 255"/>
                <a:gd name="T82" fmla="*/ 10 w 169"/>
                <a:gd name="T83" fmla="*/ 25 h 255"/>
                <a:gd name="T84" fmla="*/ 12 w 169"/>
                <a:gd name="T85" fmla="*/ 28 h 255"/>
                <a:gd name="T86" fmla="*/ 16 w 169"/>
                <a:gd name="T87" fmla="*/ 29 h 255"/>
                <a:gd name="T88" fmla="*/ 21 w 169"/>
                <a:gd name="T89" fmla="*/ 28 h 255"/>
                <a:gd name="T90" fmla="*/ 23 w 169"/>
                <a:gd name="T91" fmla="*/ 25 h 255"/>
                <a:gd name="T92" fmla="*/ 24 w 169"/>
                <a:gd name="T93" fmla="*/ 22 h 255"/>
                <a:gd name="T94" fmla="*/ 25 w 169"/>
                <a:gd name="T95" fmla="*/ 18 h 255"/>
                <a:gd name="T96" fmla="*/ 25 w 169"/>
                <a:gd name="T97" fmla="*/ 15 h 255"/>
                <a:gd name="T98" fmla="*/ 24 w 169"/>
                <a:gd name="T99" fmla="*/ 12 h 255"/>
                <a:gd name="T100" fmla="*/ 21 w 169"/>
                <a:gd name="T101" fmla="*/ 9 h 255"/>
                <a:gd name="T102" fmla="*/ 17 w 169"/>
                <a:gd name="T103" fmla="*/ 7 h 255"/>
                <a:gd name="T104" fmla="*/ 12 w 169"/>
                <a:gd name="T105" fmla="*/ 9 h 255"/>
                <a:gd name="T106" fmla="*/ 10 w 169"/>
                <a:gd name="T107" fmla="*/ 11 h 255"/>
                <a:gd name="T108" fmla="*/ 9 w 169"/>
                <a:gd name="T109" fmla="*/ 14 h 255"/>
                <a:gd name="T110" fmla="*/ 9 w 169"/>
                <a:gd name="T111" fmla="*/ 18 h 2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9" h="255">
                  <a:moveTo>
                    <a:pt x="5" y="196"/>
                  </a:moveTo>
                  <a:lnTo>
                    <a:pt x="58" y="199"/>
                  </a:lnTo>
                  <a:lnTo>
                    <a:pt x="59" y="204"/>
                  </a:lnTo>
                  <a:lnTo>
                    <a:pt x="60" y="208"/>
                  </a:lnTo>
                  <a:lnTo>
                    <a:pt x="61" y="211"/>
                  </a:lnTo>
                  <a:lnTo>
                    <a:pt x="64" y="214"/>
                  </a:lnTo>
                  <a:lnTo>
                    <a:pt x="67" y="215"/>
                  </a:lnTo>
                  <a:lnTo>
                    <a:pt x="72" y="217"/>
                  </a:lnTo>
                  <a:lnTo>
                    <a:pt x="77" y="219"/>
                  </a:lnTo>
                  <a:lnTo>
                    <a:pt x="84" y="219"/>
                  </a:lnTo>
                  <a:lnTo>
                    <a:pt x="93" y="219"/>
                  </a:lnTo>
                  <a:lnTo>
                    <a:pt x="100" y="217"/>
                  </a:lnTo>
                  <a:lnTo>
                    <a:pt x="106" y="215"/>
                  </a:lnTo>
                  <a:lnTo>
                    <a:pt x="111" y="214"/>
                  </a:lnTo>
                  <a:lnTo>
                    <a:pt x="113" y="211"/>
                  </a:lnTo>
                  <a:lnTo>
                    <a:pt x="116" y="209"/>
                  </a:lnTo>
                  <a:lnTo>
                    <a:pt x="118" y="205"/>
                  </a:lnTo>
                  <a:lnTo>
                    <a:pt x="120" y="200"/>
                  </a:lnTo>
                  <a:lnTo>
                    <a:pt x="122" y="197"/>
                  </a:lnTo>
                  <a:lnTo>
                    <a:pt x="122" y="192"/>
                  </a:lnTo>
                  <a:lnTo>
                    <a:pt x="123" y="186"/>
                  </a:lnTo>
                  <a:lnTo>
                    <a:pt x="123" y="179"/>
                  </a:lnTo>
                  <a:lnTo>
                    <a:pt x="123" y="152"/>
                  </a:lnTo>
                  <a:lnTo>
                    <a:pt x="117" y="159"/>
                  </a:lnTo>
                  <a:lnTo>
                    <a:pt x="111" y="165"/>
                  </a:lnTo>
                  <a:lnTo>
                    <a:pt x="105" y="170"/>
                  </a:lnTo>
                  <a:lnTo>
                    <a:pt x="98" y="174"/>
                  </a:lnTo>
                  <a:lnTo>
                    <a:pt x="92" y="177"/>
                  </a:lnTo>
                  <a:lnTo>
                    <a:pt x="84" y="180"/>
                  </a:lnTo>
                  <a:lnTo>
                    <a:pt x="76" y="182"/>
                  </a:lnTo>
                  <a:lnTo>
                    <a:pt x="69" y="182"/>
                  </a:lnTo>
                  <a:lnTo>
                    <a:pt x="60" y="182"/>
                  </a:lnTo>
                  <a:lnTo>
                    <a:pt x="53" y="180"/>
                  </a:lnTo>
                  <a:lnTo>
                    <a:pt x="46" y="177"/>
                  </a:lnTo>
                  <a:lnTo>
                    <a:pt x="39" y="174"/>
                  </a:lnTo>
                  <a:lnTo>
                    <a:pt x="31" y="170"/>
                  </a:lnTo>
                  <a:lnTo>
                    <a:pt x="25" y="165"/>
                  </a:lnTo>
                  <a:lnTo>
                    <a:pt x="19" y="159"/>
                  </a:lnTo>
                  <a:lnTo>
                    <a:pt x="15" y="152"/>
                  </a:lnTo>
                  <a:lnTo>
                    <a:pt x="11" y="146"/>
                  </a:lnTo>
                  <a:lnTo>
                    <a:pt x="9" y="140"/>
                  </a:lnTo>
                  <a:lnTo>
                    <a:pt x="6" y="132"/>
                  </a:lnTo>
                  <a:lnTo>
                    <a:pt x="4" y="125"/>
                  </a:lnTo>
                  <a:lnTo>
                    <a:pt x="3" y="118"/>
                  </a:lnTo>
                  <a:lnTo>
                    <a:pt x="1" y="109"/>
                  </a:lnTo>
                  <a:lnTo>
                    <a:pt x="0" y="101"/>
                  </a:lnTo>
                  <a:lnTo>
                    <a:pt x="0" y="92"/>
                  </a:lnTo>
                  <a:lnTo>
                    <a:pt x="0" y="81"/>
                  </a:lnTo>
                  <a:lnTo>
                    <a:pt x="1" y="72"/>
                  </a:lnTo>
                  <a:lnTo>
                    <a:pt x="3" y="62"/>
                  </a:lnTo>
                  <a:lnTo>
                    <a:pt x="5" y="52"/>
                  </a:lnTo>
                  <a:lnTo>
                    <a:pt x="9" y="45"/>
                  </a:lnTo>
                  <a:lnTo>
                    <a:pt x="11" y="37"/>
                  </a:lnTo>
                  <a:lnTo>
                    <a:pt x="15" y="31"/>
                  </a:lnTo>
                  <a:lnTo>
                    <a:pt x="19" y="24"/>
                  </a:lnTo>
                  <a:lnTo>
                    <a:pt x="24" y="18"/>
                  </a:lnTo>
                  <a:lnTo>
                    <a:pt x="30" y="14"/>
                  </a:lnTo>
                  <a:lnTo>
                    <a:pt x="36" y="10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7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3"/>
                  </a:lnTo>
                  <a:lnTo>
                    <a:pt x="93" y="5"/>
                  </a:lnTo>
                  <a:lnTo>
                    <a:pt x="100" y="7"/>
                  </a:lnTo>
                  <a:lnTo>
                    <a:pt x="106" y="12"/>
                  </a:lnTo>
                  <a:lnTo>
                    <a:pt x="112" y="17"/>
                  </a:lnTo>
                  <a:lnTo>
                    <a:pt x="118" y="23"/>
                  </a:lnTo>
                  <a:lnTo>
                    <a:pt x="123" y="31"/>
                  </a:lnTo>
                  <a:lnTo>
                    <a:pt x="123" y="5"/>
                  </a:lnTo>
                  <a:lnTo>
                    <a:pt x="169" y="5"/>
                  </a:lnTo>
                  <a:lnTo>
                    <a:pt x="169" y="165"/>
                  </a:lnTo>
                  <a:lnTo>
                    <a:pt x="169" y="172"/>
                  </a:lnTo>
                  <a:lnTo>
                    <a:pt x="169" y="180"/>
                  </a:lnTo>
                  <a:lnTo>
                    <a:pt x="167" y="187"/>
                  </a:lnTo>
                  <a:lnTo>
                    <a:pt x="167" y="193"/>
                  </a:lnTo>
                  <a:lnTo>
                    <a:pt x="166" y="199"/>
                  </a:lnTo>
                  <a:lnTo>
                    <a:pt x="165" y="204"/>
                  </a:lnTo>
                  <a:lnTo>
                    <a:pt x="165" y="209"/>
                  </a:lnTo>
                  <a:lnTo>
                    <a:pt x="164" y="212"/>
                  </a:lnTo>
                  <a:lnTo>
                    <a:pt x="160" y="220"/>
                  </a:lnTo>
                  <a:lnTo>
                    <a:pt x="157" y="226"/>
                  </a:lnTo>
                  <a:lnTo>
                    <a:pt x="153" y="232"/>
                  </a:lnTo>
                  <a:lnTo>
                    <a:pt x="149" y="237"/>
                  </a:lnTo>
                  <a:lnTo>
                    <a:pt x="144" y="240"/>
                  </a:lnTo>
                  <a:lnTo>
                    <a:pt x="138" y="244"/>
                  </a:lnTo>
                  <a:lnTo>
                    <a:pt x="131" y="248"/>
                  </a:lnTo>
                  <a:lnTo>
                    <a:pt x="124" y="250"/>
                  </a:lnTo>
                  <a:lnTo>
                    <a:pt x="120" y="251"/>
                  </a:lnTo>
                  <a:lnTo>
                    <a:pt x="116" y="251"/>
                  </a:lnTo>
                  <a:lnTo>
                    <a:pt x="112" y="253"/>
                  </a:lnTo>
                  <a:lnTo>
                    <a:pt x="107" y="254"/>
                  </a:lnTo>
                  <a:lnTo>
                    <a:pt x="101" y="254"/>
                  </a:lnTo>
                  <a:lnTo>
                    <a:pt x="96" y="255"/>
                  </a:lnTo>
                  <a:lnTo>
                    <a:pt x="90" y="255"/>
                  </a:lnTo>
                  <a:lnTo>
                    <a:pt x="86" y="255"/>
                  </a:lnTo>
                  <a:lnTo>
                    <a:pt x="75" y="255"/>
                  </a:lnTo>
                  <a:lnTo>
                    <a:pt x="65" y="254"/>
                  </a:lnTo>
                  <a:lnTo>
                    <a:pt x="57" y="253"/>
                  </a:lnTo>
                  <a:lnTo>
                    <a:pt x="48" y="251"/>
                  </a:lnTo>
                  <a:lnTo>
                    <a:pt x="41" y="249"/>
                  </a:lnTo>
                  <a:lnTo>
                    <a:pt x="34" y="246"/>
                  </a:lnTo>
                  <a:lnTo>
                    <a:pt x="28" y="244"/>
                  </a:lnTo>
                  <a:lnTo>
                    <a:pt x="23" y="240"/>
                  </a:lnTo>
                  <a:lnTo>
                    <a:pt x="18" y="237"/>
                  </a:lnTo>
                  <a:lnTo>
                    <a:pt x="15" y="232"/>
                  </a:lnTo>
                  <a:lnTo>
                    <a:pt x="12" y="227"/>
                  </a:lnTo>
                  <a:lnTo>
                    <a:pt x="9" y="222"/>
                  </a:lnTo>
                  <a:lnTo>
                    <a:pt x="6" y="217"/>
                  </a:lnTo>
                  <a:lnTo>
                    <a:pt x="5" y="212"/>
                  </a:lnTo>
                  <a:lnTo>
                    <a:pt x="4" y="206"/>
                  </a:lnTo>
                  <a:lnTo>
                    <a:pt x="4" y="200"/>
                  </a:lnTo>
                  <a:lnTo>
                    <a:pt x="4" y="199"/>
                  </a:lnTo>
                  <a:lnTo>
                    <a:pt x="5" y="198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5" y="196"/>
                  </a:lnTo>
                  <a:close/>
                  <a:moveTo>
                    <a:pt x="46" y="90"/>
                  </a:moveTo>
                  <a:lnTo>
                    <a:pt x="46" y="97"/>
                  </a:lnTo>
                  <a:lnTo>
                    <a:pt x="47" y="103"/>
                  </a:lnTo>
                  <a:lnTo>
                    <a:pt x="47" y="111"/>
                  </a:lnTo>
                  <a:lnTo>
                    <a:pt x="48" y="115"/>
                  </a:lnTo>
                  <a:lnTo>
                    <a:pt x="49" y="122"/>
                  </a:lnTo>
                  <a:lnTo>
                    <a:pt x="52" y="125"/>
                  </a:lnTo>
                  <a:lnTo>
                    <a:pt x="53" y="129"/>
                  </a:lnTo>
                  <a:lnTo>
                    <a:pt x="55" y="132"/>
                  </a:lnTo>
                  <a:lnTo>
                    <a:pt x="61" y="138"/>
                  </a:lnTo>
                  <a:lnTo>
                    <a:pt x="67" y="142"/>
                  </a:lnTo>
                  <a:lnTo>
                    <a:pt x="75" y="145"/>
                  </a:lnTo>
                  <a:lnTo>
                    <a:pt x="82" y="146"/>
                  </a:lnTo>
                  <a:lnTo>
                    <a:pt x="90" y="145"/>
                  </a:lnTo>
                  <a:lnTo>
                    <a:pt x="98" y="142"/>
                  </a:lnTo>
                  <a:lnTo>
                    <a:pt x="105" y="138"/>
                  </a:lnTo>
                  <a:lnTo>
                    <a:pt x="111" y="132"/>
                  </a:lnTo>
                  <a:lnTo>
                    <a:pt x="113" y="129"/>
                  </a:lnTo>
                  <a:lnTo>
                    <a:pt x="116" y="125"/>
                  </a:lnTo>
                  <a:lnTo>
                    <a:pt x="118" y="120"/>
                  </a:lnTo>
                  <a:lnTo>
                    <a:pt x="119" y="115"/>
                  </a:lnTo>
                  <a:lnTo>
                    <a:pt x="120" y="111"/>
                  </a:lnTo>
                  <a:lnTo>
                    <a:pt x="122" y="105"/>
                  </a:lnTo>
                  <a:lnTo>
                    <a:pt x="123" y="98"/>
                  </a:lnTo>
                  <a:lnTo>
                    <a:pt x="123" y="92"/>
                  </a:lnTo>
                  <a:lnTo>
                    <a:pt x="123" y="86"/>
                  </a:lnTo>
                  <a:lnTo>
                    <a:pt x="122" y="79"/>
                  </a:lnTo>
                  <a:lnTo>
                    <a:pt x="122" y="73"/>
                  </a:lnTo>
                  <a:lnTo>
                    <a:pt x="120" y="68"/>
                  </a:lnTo>
                  <a:lnTo>
                    <a:pt x="118" y="63"/>
                  </a:lnTo>
                  <a:lnTo>
                    <a:pt x="117" y="58"/>
                  </a:lnTo>
                  <a:lnTo>
                    <a:pt x="114" y="55"/>
                  </a:lnTo>
                  <a:lnTo>
                    <a:pt x="112" y="51"/>
                  </a:lnTo>
                  <a:lnTo>
                    <a:pt x="106" y="45"/>
                  </a:lnTo>
                  <a:lnTo>
                    <a:pt x="99" y="40"/>
                  </a:lnTo>
                  <a:lnTo>
                    <a:pt x="92" y="38"/>
                  </a:lnTo>
                  <a:lnTo>
                    <a:pt x="83" y="37"/>
                  </a:lnTo>
                  <a:lnTo>
                    <a:pt x="75" y="38"/>
                  </a:lnTo>
                  <a:lnTo>
                    <a:pt x="69" y="40"/>
                  </a:lnTo>
                  <a:lnTo>
                    <a:pt x="61" y="44"/>
                  </a:lnTo>
                  <a:lnTo>
                    <a:pt x="57" y="50"/>
                  </a:lnTo>
                  <a:lnTo>
                    <a:pt x="54" y="54"/>
                  </a:lnTo>
                  <a:lnTo>
                    <a:pt x="52" y="57"/>
                  </a:lnTo>
                  <a:lnTo>
                    <a:pt x="51" y="62"/>
                  </a:lnTo>
                  <a:lnTo>
                    <a:pt x="48" y="67"/>
                  </a:lnTo>
                  <a:lnTo>
                    <a:pt x="47" y="72"/>
                  </a:lnTo>
                  <a:lnTo>
                    <a:pt x="47" y="78"/>
                  </a:lnTo>
                  <a:lnTo>
                    <a:pt x="46" y="85"/>
                  </a:lnTo>
                  <a:lnTo>
                    <a:pt x="46" y="91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1F7D293F-44FB-5376-3081-169D589029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80" y="1978"/>
              <a:ext cx="31" cy="36"/>
            </a:xfrm>
            <a:custGeom>
              <a:avLst/>
              <a:gdLst>
                <a:gd name="T0" fmla="*/ 22 w 156"/>
                <a:gd name="T1" fmla="*/ 36 h 182"/>
                <a:gd name="T2" fmla="*/ 22 w 156"/>
                <a:gd name="T3" fmla="*/ 17 h 182"/>
                <a:gd name="T4" fmla="*/ 22 w 156"/>
                <a:gd name="T5" fmla="*/ 14 h 182"/>
                <a:gd name="T6" fmla="*/ 22 w 156"/>
                <a:gd name="T7" fmla="*/ 12 h 182"/>
                <a:gd name="T8" fmla="*/ 21 w 156"/>
                <a:gd name="T9" fmla="*/ 11 h 182"/>
                <a:gd name="T10" fmla="*/ 21 w 156"/>
                <a:gd name="T11" fmla="*/ 10 h 182"/>
                <a:gd name="T12" fmla="*/ 20 w 156"/>
                <a:gd name="T13" fmla="*/ 9 h 182"/>
                <a:gd name="T14" fmla="*/ 19 w 156"/>
                <a:gd name="T15" fmla="*/ 8 h 182"/>
                <a:gd name="T16" fmla="*/ 17 w 156"/>
                <a:gd name="T17" fmla="*/ 7 h 182"/>
                <a:gd name="T18" fmla="*/ 15 w 156"/>
                <a:gd name="T19" fmla="*/ 7 h 182"/>
                <a:gd name="T20" fmla="*/ 13 w 156"/>
                <a:gd name="T21" fmla="*/ 8 h 182"/>
                <a:gd name="T22" fmla="*/ 11 w 156"/>
                <a:gd name="T23" fmla="*/ 9 h 182"/>
                <a:gd name="T24" fmla="*/ 10 w 156"/>
                <a:gd name="T25" fmla="*/ 11 h 182"/>
                <a:gd name="T26" fmla="*/ 10 w 156"/>
                <a:gd name="T27" fmla="*/ 13 h 182"/>
                <a:gd name="T28" fmla="*/ 9 w 156"/>
                <a:gd name="T29" fmla="*/ 14 h 182"/>
                <a:gd name="T30" fmla="*/ 9 w 156"/>
                <a:gd name="T31" fmla="*/ 16 h 182"/>
                <a:gd name="T32" fmla="*/ 9 w 156"/>
                <a:gd name="T33" fmla="*/ 19 h 182"/>
                <a:gd name="T34" fmla="*/ 9 w 156"/>
                <a:gd name="T35" fmla="*/ 36 h 182"/>
                <a:gd name="T36" fmla="*/ 0 w 156"/>
                <a:gd name="T37" fmla="*/ 1 h 182"/>
                <a:gd name="T38" fmla="*/ 9 w 156"/>
                <a:gd name="T39" fmla="*/ 6 h 182"/>
                <a:gd name="T40" fmla="*/ 11 w 156"/>
                <a:gd name="T41" fmla="*/ 4 h 182"/>
                <a:gd name="T42" fmla="*/ 14 w 156"/>
                <a:gd name="T43" fmla="*/ 2 h 182"/>
                <a:gd name="T44" fmla="*/ 17 w 156"/>
                <a:gd name="T45" fmla="*/ 1 h 182"/>
                <a:gd name="T46" fmla="*/ 20 w 156"/>
                <a:gd name="T47" fmla="*/ 0 h 182"/>
                <a:gd name="T48" fmla="*/ 23 w 156"/>
                <a:gd name="T49" fmla="*/ 0 h 182"/>
                <a:gd name="T50" fmla="*/ 25 w 156"/>
                <a:gd name="T51" fmla="*/ 1 h 182"/>
                <a:gd name="T52" fmla="*/ 27 w 156"/>
                <a:gd name="T53" fmla="*/ 3 h 182"/>
                <a:gd name="T54" fmla="*/ 29 w 156"/>
                <a:gd name="T55" fmla="*/ 4 h 182"/>
                <a:gd name="T56" fmla="*/ 30 w 156"/>
                <a:gd name="T57" fmla="*/ 6 h 182"/>
                <a:gd name="T58" fmla="*/ 30 w 156"/>
                <a:gd name="T59" fmla="*/ 8 h 182"/>
                <a:gd name="T60" fmla="*/ 31 w 156"/>
                <a:gd name="T61" fmla="*/ 11 h 182"/>
                <a:gd name="T62" fmla="*/ 31 w 156"/>
                <a:gd name="T63" fmla="*/ 14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56" h="182">
                  <a:moveTo>
                    <a:pt x="156" y="182"/>
                  </a:moveTo>
                  <a:lnTo>
                    <a:pt x="110" y="182"/>
                  </a:lnTo>
                  <a:lnTo>
                    <a:pt x="110" y="92"/>
                  </a:lnTo>
                  <a:lnTo>
                    <a:pt x="110" y="85"/>
                  </a:lnTo>
                  <a:lnTo>
                    <a:pt x="110" y="79"/>
                  </a:lnTo>
                  <a:lnTo>
                    <a:pt x="110" y="73"/>
                  </a:lnTo>
                  <a:lnTo>
                    <a:pt x="109" y="68"/>
                  </a:lnTo>
                  <a:lnTo>
                    <a:pt x="109" y="63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06" y="51"/>
                  </a:lnTo>
                  <a:lnTo>
                    <a:pt x="103" y="48"/>
                  </a:lnTo>
                  <a:lnTo>
                    <a:pt x="101" y="44"/>
                  </a:lnTo>
                  <a:lnTo>
                    <a:pt x="98" y="41"/>
                  </a:lnTo>
                  <a:lnTo>
                    <a:pt x="95" y="40"/>
                  </a:lnTo>
                  <a:lnTo>
                    <a:pt x="90" y="38"/>
                  </a:lnTo>
                  <a:lnTo>
                    <a:pt x="86" y="37"/>
                  </a:lnTo>
                  <a:lnTo>
                    <a:pt x="81" y="37"/>
                  </a:lnTo>
                  <a:lnTo>
                    <a:pt x="77" y="37"/>
                  </a:lnTo>
                  <a:lnTo>
                    <a:pt x="71" y="38"/>
                  </a:lnTo>
                  <a:lnTo>
                    <a:pt x="66" y="40"/>
                  </a:lnTo>
                  <a:lnTo>
                    <a:pt x="61" y="44"/>
                  </a:lnTo>
                  <a:lnTo>
                    <a:pt x="56" y="48"/>
                  </a:lnTo>
                  <a:lnTo>
                    <a:pt x="54" y="52"/>
                  </a:lnTo>
                  <a:lnTo>
                    <a:pt x="50" y="57"/>
                  </a:lnTo>
                  <a:lnTo>
                    <a:pt x="49" y="62"/>
                  </a:lnTo>
                  <a:lnTo>
                    <a:pt x="48" y="64"/>
                  </a:lnTo>
                  <a:lnTo>
                    <a:pt x="48" y="68"/>
                  </a:lnTo>
                  <a:lnTo>
                    <a:pt x="47" y="73"/>
                  </a:lnTo>
                  <a:lnTo>
                    <a:pt x="47" y="78"/>
                  </a:lnTo>
                  <a:lnTo>
                    <a:pt x="45" y="83"/>
                  </a:lnTo>
                  <a:lnTo>
                    <a:pt x="45" y="89"/>
                  </a:lnTo>
                  <a:lnTo>
                    <a:pt x="45" y="95"/>
                  </a:lnTo>
                  <a:lnTo>
                    <a:pt x="45" y="102"/>
                  </a:lnTo>
                  <a:lnTo>
                    <a:pt x="45" y="182"/>
                  </a:lnTo>
                  <a:lnTo>
                    <a:pt x="0" y="182"/>
                  </a:lnTo>
                  <a:lnTo>
                    <a:pt x="0" y="5"/>
                  </a:lnTo>
                  <a:lnTo>
                    <a:pt x="45" y="5"/>
                  </a:lnTo>
                  <a:lnTo>
                    <a:pt x="45" y="32"/>
                  </a:lnTo>
                  <a:lnTo>
                    <a:pt x="51" y="24"/>
                  </a:lnTo>
                  <a:lnTo>
                    <a:pt x="57" y="18"/>
                  </a:lnTo>
                  <a:lnTo>
                    <a:pt x="63" y="12"/>
                  </a:lnTo>
                  <a:lnTo>
                    <a:pt x="69" y="9"/>
                  </a:lnTo>
                  <a:lnTo>
                    <a:pt x="77" y="5"/>
                  </a:lnTo>
                  <a:lnTo>
                    <a:pt x="84" y="3"/>
                  </a:lnTo>
                  <a:lnTo>
                    <a:pt x="91" y="0"/>
                  </a:lnTo>
                  <a:lnTo>
                    <a:pt x="99" y="0"/>
                  </a:lnTo>
                  <a:lnTo>
                    <a:pt x="107" y="0"/>
                  </a:lnTo>
                  <a:lnTo>
                    <a:pt x="114" y="1"/>
                  </a:lnTo>
                  <a:lnTo>
                    <a:pt x="120" y="4"/>
                  </a:lnTo>
                  <a:lnTo>
                    <a:pt x="126" y="6"/>
                  </a:lnTo>
                  <a:lnTo>
                    <a:pt x="131" y="10"/>
                  </a:lnTo>
                  <a:lnTo>
                    <a:pt x="137" y="14"/>
                  </a:lnTo>
                  <a:lnTo>
                    <a:pt x="140" y="17"/>
                  </a:lnTo>
                  <a:lnTo>
                    <a:pt x="144" y="21"/>
                  </a:lnTo>
                  <a:lnTo>
                    <a:pt x="146" y="24"/>
                  </a:lnTo>
                  <a:lnTo>
                    <a:pt x="149" y="29"/>
                  </a:lnTo>
                  <a:lnTo>
                    <a:pt x="151" y="35"/>
                  </a:lnTo>
                  <a:lnTo>
                    <a:pt x="152" y="40"/>
                  </a:lnTo>
                  <a:lnTo>
                    <a:pt x="154" y="46"/>
                  </a:lnTo>
                  <a:lnTo>
                    <a:pt x="155" y="54"/>
                  </a:lnTo>
                  <a:lnTo>
                    <a:pt x="156" y="62"/>
                  </a:lnTo>
                  <a:lnTo>
                    <a:pt x="156" y="72"/>
                  </a:lnTo>
                  <a:lnTo>
                    <a:pt x="156" y="1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F41FF0E0-C034-CF39-2DD4-949689CB6F9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718" y="1978"/>
              <a:ext cx="32" cy="37"/>
            </a:xfrm>
            <a:custGeom>
              <a:avLst/>
              <a:gdLst>
                <a:gd name="T0" fmla="*/ 32 w 163"/>
                <a:gd name="T1" fmla="*/ 26 h 187"/>
                <a:gd name="T2" fmla="*/ 31 w 163"/>
                <a:gd name="T3" fmla="*/ 29 h 187"/>
                <a:gd name="T4" fmla="*/ 29 w 163"/>
                <a:gd name="T5" fmla="*/ 31 h 187"/>
                <a:gd name="T6" fmla="*/ 27 w 163"/>
                <a:gd name="T7" fmla="*/ 33 h 187"/>
                <a:gd name="T8" fmla="*/ 26 w 163"/>
                <a:gd name="T9" fmla="*/ 34 h 187"/>
                <a:gd name="T10" fmla="*/ 24 w 163"/>
                <a:gd name="T11" fmla="*/ 35 h 187"/>
                <a:gd name="T12" fmla="*/ 22 w 163"/>
                <a:gd name="T13" fmla="*/ 36 h 187"/>
                <a:gd name="T14" fmla="*/ 19 w 163"/>
                <a:gd name="T15" fmla="*/ 37 h 187"/>
                <a:gd name="T16" fmla="*/ 16 w 163"/>
                <a:gd name="T17" fmla="*/ 37 h 187"/>
                <a:gd name="T18" fmla="*/ 12 w 163"/>
                <a:gd name="T19" fmla="*/ 37 h 187"/>
                <a:gd name="T20" fmla="*/ 9 w 163"/>
                <a:gd name="T21" fmla="*/ 35 h 187"/>
                <a:gd name="T22" fmla="*/ 6 w 163"/>
                <a:gd name="T23" fmla="*/ 34 h 187"/>
                <a:gd name="T24" fmla="*/ 3 w 163"/>
                <a:gd name="T25" fmla="*/ 31 h 187"/>
                <a:gd name="T26" fmla="*/ 2 w 163"/>
                <a:gd name="T27" fmla="*/ 29 h 187"/>
                <a:gd name="T28" fmla="*/ 1 w 163"/>
                <a:gd name="T29" fmla="*/ 26 h 187"/>
                <a:gd name="T30" fmla="*/ 0 w 163"/>
                <a:gd name="T31" fmla="*/ 22 h 187"/>
                <a:gd name="T32" fmla="*/ 0 w 163"/>
                <a:gd name="T33" fmla="*/ 19 h 187"/>
                <a:gd name="T34" fmla="*/ 0 w 163"/>
                <a:gd name="T35" fmla="*/ 15 h 187"/>
                <a:gd name="T36" fmla="*/ 1 w 163"/>
                <a:gd name="T37" fmla="*/ 11 h 187"/>
                <a:gd name="T38" fmla="*/ 2 w 163"/>
                <a:gd name="T39" fmla="*/ 8 h 187"/>
                <a:gd name="T40" fmla="*/ 4 w 163"/>
                <a:gd name="T41" fmla="*/ 5 h 187"/>
                <a:gd name="T42" fmla="*/ 6 w 163"/>
                <a:gd name="T43" fmla="*/ 3 h 187"/>
                <a:gd name="T44" fmla="*/ 9 w 163"/>
                <a:gd name="T45" fmla="*/ 1 h 187"/>
                <a:gd name="T46" fmla="*/ 12 w 163"/>
                <a:gd name="T47" fmla="*/ 0 h 187"/>
                <a:gd name="T48" fmla="*/ 16 w 163"/>
                <a:gd name="T49" fmla="*/ 0 h 187"/>
                <a:gd name="T50" fmla="*/ 19 w 163"/>
                <a:gd name="T51" fmla="*/ 0 h 187"/>
                <a:gd name="T52" fmla="*/ 22 w 163"/>
                <a:gd name="T53" fmla="*/ 1 h 187"/>
                <a:gd name="T54" fmla="*/ 25 w 163"/>
                <a:gd name="T55" fmla="*/ 3 h 187"/>
                <a:gd name="T56" fmla="*/ 27 w 163"/>
                <a:gd name="T57" fmla="*/ 5 h 187"/>
                <a:gd name="T58" fmla="*/ 29 w 163"/>
                <a:gd name="T59" fmla="*/ 8 h 187"/>
                <a:gd name="T60" fmla="*/ 31 w 163"/>
                <a:gd name="T61" fmla="*/ 12 h 187"/>
                <a:gd name="T62" fmla="*/ 32 w 163"/>
                <a:gd name="T63" fmla="*/ 16 h 187"/>
                <a:gd name="T64" fmla="*/ 32 w 163"/>
                <a:gd name="T65" fmla="*/ 21 h 187"/>
                <a:gd name="T66" fmla="*/ 9 w 163"/>
                <a:gd name="T67" fmla="*/ 23 h 187"/>
                <a:gd name="T68" fmla="*/ 10 w 163"/>
                <a:gd name="T69" fmla="*/ 27 h 187"/>
                <a:gd name="T70" fmla="*/ 12 w 163"/>
                <a:gd name="T71" fmla="*/ 29 h 187"/>
                <a:gd name="T72" fmla="*/ 15 w 163"/>
                <a:gd name="T73" fmla="*/ 29 h 187"/>
                <a:gd name="T74" fmla="*/ 17 w 163"/>
                <a:gd name="T75" fmla="*/ 30 h 187"/>
                <a:gd name="T76" fmla="*/ 19 w 163"/>
                <a:gd name="T77" fmla="*/ 29 h 187"/>
                <a:gd name="T78" fmla="*/ 21 w 163"/>
                <a:gd name="T79" fmla="*/ 28 h 187"/>
                <a:gd name="T80" fmla="*/ 22 w 163"/>
                <a:gd name="T81" fmla="*/ 26 h 187"/>
                <a:gd name="T82" fmla="*/ 23 w 163"/>
                <a:gd name="T83" fmla="*/ 15 h 187"/>
                <a:gd name="T84" fmla="*/ 22 w 163"/>
                <a:gd name="T85" fmla="*/ 12 h 187"/>
                <a:gd name="T86" fmla="*/ 21 w 163"/>
                <a:gd name="T87" fmla="*/ 9 h 187"/>
                <a:gd name="T88" fmla="*/ 19 w 163"/>
                <a:gd name="T89" fmla="*/ 8 h 187"/>
                <a:gd name="T90" fmla="*/ 16 w 163"/>
                <a:gd name="T91" fmla="*/ 7 h 187"/>
                <a:gd name="T92" fmla="*/ 13 w 163"/>
                <a:gd name="T93" fmla="*/ 8 h 187"/>
                <a:gd name="T94" fmla="*/ 11 w 163"/>
                <a:gd name="T95" fmla="*/ 10 h 187"/>
                <a:gd name="T96" fmla="*/ 9 w 163"/>
                <a:gd name="T97" fmla="*/ 12 h 187"/>
                <a:gd name="T98" fmla="*/ 9 w 163"/>
                <a:gd name="T99" fmla="*/ 15 h 18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63" h="187">
                  <a:moveTo>
                    <a:pt x="115" y="126"/>
                  </a:moveTo>
                  <a:lnTo>
                    <a:pt x="161" y="131"/>
                  </a:lnTo>
                  <a:lnTo>
                    <a:pt x="158" y="137"/>
                  </a:lnTo>
                  <a:lnTo>
                    <a:pt x="156" y="145"/>
                  </a:lnTo>
                  <a:lnTo>
                    <a:pt x="152" y="151"/>
                  </a:lnTo>
                  <a:lnTo>
                    <a:pt x="149" y="155"/>
                  </a:lnTo>
                  <a:lnTo>
                    <a:pt x="145" y="160"/>
                  </a:lnTo>
                  <a:lnTo>
                    <a:pt x="140" y="165"/>
                  </a:lnTo>
                  <a:lnTo>
                    <a:pt x="137" y="169"/>
                  </a:lnTo>
                  <a:lnTo>
                    <a:pt x="132" y="172"/>
                  </a:lnTo>
                  <a:lnTo>
                    <a:pt x="127" y="176"/>
                  </a:lnTo>
                  <a:lnTo>
                    <a:pt x="122" y="179"/>
                  </a:lnTo>
                  <a:lnTo>
                    <a:pt x="116" y="181"/>
                  </a:lnTo>
                  <a:lnTo>
                    <a:pt x="110" y="183"/>
                  </a:lnTo>
                  <a:lnTo>
                    <a:pt x="104" y="185"/>
                  </a:lnTo>
                  <a:lnTo>
                    <a:pt x="98" y="186"/>
                  </a:lnTo>
                  <a:lnTo>
                    <a:pt x="91" y="187"/>
                  </a:lnTo>
                  <a:lnTo>
                    <a:pt x="84" y="187"/>
                  </a:lnTo>
                  <a:lnTo>
                    <a:pt x="73" y="187"/>
                  </a:lnTo>
                  <a:lnTo>
                    <a:pt x="62" y="185"/>
                  </a:lnTo>
                  <a:lnTo>
                    <a:pt x="53" y="182"/>
                  </a:lnTo>
                  <a:lnTo>
                    <a:pt x="44" y="179"/>
                  </a:lnTo>
                  <a:lnTo>
                    <a:pt x="36" y="175"/>
                  </a:lnTo>
                  <a:lnTo>
                    <a:pt x="29" y="170"/>
                  </a:lnTo>
                  <a:lnTo>
                    <a:pt x="23" y="164"/>
                  </a:lnTo>
                  <a:lnTo>
                    <a:pt x="17" y="157"/>
                  </a:lnTo>
                  <a:lnTo>
                    <a:pt x="13" y="151"/>
                  </a:lnTo>
                  <a:lnTo>
                    <a:pt x="9" y="145"/>
                  </a:lnTo>
                  <a:lnTo>
                    <a:pt x="7" y="137"/>
                  </a:lnTo>
                  <a:lnTo>
                    <a:pt x="5" y="130"/>
                  </a:lnTo>
                  <a:lnTo>
                    <a:pt x="2" y="122"/>
                  </a:lnTo>
                  <a:lnTo>
                    <a:pt x="1" y="113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5"/>
                  </a:lnTo>
                  <a:lnTo>
                    <a:pt x="1" y="75"/>
                  </a:lnTo>
                  <a:lnTo>
                    <a:pt x="3" y="66"/>
                  </a:lnTo>
                  <a:lnTo>
                    <a:pt x="6" y="56"/>
                  </a:lnTo>
                  <a:lnTo>
                    <a:pt x="8" y="48"/>
                  </a:lnTo>
                  <a:lnTo>
                    <a:pt x="12" y="40"/>
                  </a:lnTo>
                  <a:lnTo>
                    <a:pt x="17" y="33"/>
                  </a:lnTo>
                  <a:lnTo>
                    <a:pt x="21" y="26"/>
                  </a:lnTo>
                  <a:lnTo>
                    <a:pt x="27" y="20"/>
                  </a:lnTo>
                  <a:lnTo>
                    <a:pt x="33" y="15"/>
                  </a:lnTo>
                  <a:lnTo>
                    <a:pt x="39" y="10"/>
                  </a:lnTo>
                  <a:lnTo>
                    <a:pt x="47" y="6"/>
                  </a:lnTo>
                  <a:lnTo>
                    <a:pt x="55" y="4"/>
                  </a:lnTo>
                  <a:lnTo>
                    <a:pt x="62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9" y="0"/>
                  </a:lnTo>
                  <a:lnTo>
                    <a:pt x="98" y="1"/>
                  </a:lnTo>
                  <a:lnTo>
                    <a:pt x="107" y="4"/>
                  </a:lnTo>
                  <a:lnTo>
                    <a:pt x="114" y="7"/>
                  </a:lnTo>
                  <a:lnTo>
                    <a:pt x="121" y="11"/>
                  </a:lnTo>
                  <a:lnTo>
                    <a:pt x="128" y="16"/>
                  </a:lnTo>
                  <a:lnTo>
                    <a:pt x="134" y="21"/>
                  </a:lnTo>
                  <a:lnTo>
                    <a:pt x="140" y="27"/>
                  </a:lnTo>
                  <a:lnTo>
                    <a:pt x="145" y="34"/>
                  </a:lnTo>
                  <a:lnTo>
                    <a:pt x="150" y="41"/>
                  </a:lnTo>
                  <a:lnTo>
                    <a:pt x="154" y="50"/>
                  </a:lnTo>
                  <a:lnTo>
                    <a:pt x="157" y="60"/>
                  </a:lnTo>
                  <a:lnTo>
                    <a:pt x="160" y="71"/>
                  </a:lnTo>
                  <a:lnTo>
                    <a:pt x="162" y="81"/>
                  </a:lnTo>
                  <a:lnTo>
                    <a:pt x="163" y="94"/>
                  </a:lnTo>
                  <a:lnTo>
                    <a:pt x="163" y="107"/>
                  </a:lnTo>
                  <a:lnTo>
                    <a:pt x="45" y="107"/>
                  </a:lnTo>
                  <a:lnTo>
                    <a:pt x="47" y="117"/>
                  </a:lnTo>
                  <a:lnTo>
                    <a:pt x="48" y="126"/>
                  </a:lnTo>
                  <a:lnTo>
                    <a:pt x="51" y="134"/>
                  </a:lnTo>
                  <a:lnTo>
                    <a:pt x="56" y="140"/>
                  </a:lnTo>
                  <a:lnTo>
                    <a:pt x="62" y="145"/>
                  </a:lnTo>
                  <a:lnTo>
                    <a:pt x="68" y="148"/>
                  </a:lnTo>
                  <a:lnTo>
                    <a:pt x="75" y="149"/>
                  </a:lnTo>
                  <a:lnTo>
                    <a:pt x="84" y="151"/>
                  </a:lnTo>
                  <a:lnTo>
                    <a:pt x="89" y="151"/>
                  </a:lnTo>
                  <a:lnTo>
                    <a:pt x="94" y="149"/>
                  </a:lnTo>
                  <a:lnTo>
                    <a:pt x="98" y="147"/>
                  </a:lnTo>
                  <a:lnTo>
                    <a:pt x="102" y="146"/>
                  </a:lnTo>
                  <a:lnTo>
                    <a:pt x="106" y="142"/>
                  </a:lnTo>
                  <a:lnTo>
                    <a:pt x="109" y="137"/>
                  </a:lnTo>
                  <a:lnTo>
                    <a:pt x="113" y="132"/>
                  </a:lnTo>
                  <a:lnTo>
                    <a:pt x="115" y="126"/>
                  </a:lnTo>
                  <a:close/>
                  <a:moveTo>
                    <a:pt x="118" y="78"/>
                  </a:moveTo>
                  <a:lnTo>
                    <a:pt x="116" y="69"/>
                  </a:lnTo>
                  <a:lnTo>
                    <a:pt x="114" y="61"/>
                  </a:lnTo>
                  <a:lnTo>
                    <a:pt x="112" y="54"/>
                  </a:lnTo>
                  <a:lnTo>
                    <a:pt x="107" y="48"/>
                  </a:lnTo>
                  <a:lnTo>
                    <a:pt x="101" y="43"/>
                  </a:lnTo>
                  <a:lnTo>
                    <a:pt x="95" y="39"/>
                  </a:lnTo>
                  <a:lnTo>
                    <a:pt x="89" y="38"/>
                  </a:lnTo>
                  <a:lnTo>
                    <a:pt x="82" y="37"/>
                  </a:lnTo>
                  <a:lnTo>
                    <a:pt x="74" y="38"/>
                  </a:lnTo>
                  <a:lnTo>
                    <a:pt x="67" y="40"/>
                  </a:lnTo>
                  <a:lnTo>
                    <a:pt x="61" y="44"/>
                  </a:lnTo>
                  <a:lnTo>
                    <a:pt x="56" y="49"/>
                  </a:lnTo>
                  <a:lnTo>
                    <a:pt x="51" y="55"/>
                  </a:lnTo>
                  <a:lnTo>
                    <a:pt x="48" y="61"/>
                  </a:lnTo>
                  <a:lnTo>
                    <a:pt x="47" y="69"/>
                  </a:lnTo>
                  <a:lnTo>
                    <a:pt x="45" y="78"/>
                  </a:lnTo>
                  <a:lnTo>
                    <a:pt x="11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1C310915-4E2A-3C7F-7789-C08E519D365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54" y="1966"/>
              <a:ext cx="21" cy="49"/>
            </a:xfrm>
            <a:custGeom>
              <a:avLst/>
              <a:gdLst>
                <a:gd name="T0" fmla="*/ 20 w 104"/>
                <a:gd name="T1" fmla="*/ 12 h 243"/>
                <a:gd name="T2" fmla="*/ 20 w 104"/>
                <a:gd name="T3" fmla="*/ 20 h 243"/>
                <a:gd name="T4" fmla="*/ 14 w 104"/>
                <a:gd name="T5" fmla="*/ 20 h 243"/>
                <a:gd name="T6" fmla="*/ 14 w 104"/>
                <a:gd name="T7" fmla="*/ 35 h 243"/>
                <a:gd name="T8" fmla="*/ 14 w 104"/>
                <a:gd name="T9" fmla="*/ 37 h 243"/>
                <a:gd name="T10" fmla="*/ 14 w 104"/>
                <a:gd name="T11" fmla="*/ 38 h 243"/>
                <a:gd name="T12" fmla="*/ 14 w 104"/>
                <a:gd name="T13" fmla="*/ 40 h 243"/>
                <a:gd name="T14" fmla="*/ 14 w 104"/>
                <a:gd name="T15" fmla="*/ 40 h 243"/>
                <a:gd name="T16" fmla="*/ 14 w 104"/>
                <a:gd name="T17" fmla="*/ 40 h 243"/>
                <a:gd name="T18" fmla="*/ 14 w 104"/>
                <a:gd name="T19" fmla="*/ 41 h 243"/>
                <a:gd name="T20" fmla="*/ 14 w 104"/>
                <a:gd name="T21" fmla="*/ 41 h 243"/>
                <a:gd name="T22" fmla="*/ 15 w 104"/>
                <a:gd name="T23" fmla="*/ 41 h 243"/>
                <a:gd name="T24" fmla="*/ 15 w 104"/>
                <a:gd name="T25" fmla="*/ 41 h 243"/>
                <a:gd name="T26" fmla="*/ 16 w 104"/>
                <a:gd name="T27" fmla="*/ 41 h 243"/>
                <a:gd name="T28" fmla="*/ 16 w 104"/>
                <a:gd name="T29" fmla="*/ 42 h 243"/>
                <a:gd name="T30" fmla="*/ 16 w 104"/>
                <a:gd name="T31" fmla="*/ 42 h 243"/>
                <a:gd name="T32" fmla="*/ 17 w 104"/>
                <a:gd name="T33" fmla="*/ 42 h 243"/>
                <a:gd name="T34" fmla="*/ 18 w 104"/>
                <a:gd name="T35" fmla="*/ 41 h 243"/>
                <a:gd name="T36" fmla="*/ 19 w 104"/>
                <a:gd name="T37" fmla="*/ 41 h 243"/>
                <a:gd name="T38" fmla="*/ 20 w 104"/>
                <a:gd name="T39" fmla="*/ 41 h 243"/>
                <a:gd name="T40" fmla="*/ 21 w 104"/>
                <a:gd name="T41" fmla="*/ 48 h 243"/>
                <a:gd name="T42" fmla="*/ 20 w 104"/>
                <a:gd name="T43" fmla="*/ 48 h 243"/>
                <a:gd name="T44" fmla="*/ 19 w 104"/>
                <a:gd name="T45" fmla="*/ 48 h 243"/>
                <a:gd name="T46" fmla="*/ 18 w 104"/>
                <a:gd name="T47" fmla="*/ 49 h 243"/>
                <a:gd name="T48" fmla="*/ 17 w 104"/>
                <a:gd name="T49" fmla="*/ 49 h 243"/>
                <a:gd name="T50" fmla="*/ 16 w 104"/>
                <a:gd name="T51" fmla="*/ 49 h 243"/>
                <a:gd name="T52" fmla="*/ 15 w 104"/>
                <a:gd name="T53" fmla="*/ 49 h 243"/>
                <a:gd name="T54" fmla="*/ 14 w 104"/>
                <a:gd name="T55" fmla="*/ 49 h 243"/>
                <a:gd name="T56" fmla="*/ 13 w 104"/>
                <a:gd name="T57" fmla="*/ 49 h 243"/>
                <a:gd name="T58" fmla="*/ 12 w 104"/>
                <a:gd name="T59" fmla="*/ 49 h 243"/>
                <a:gd name="T60" fmla="*/ 11 w 104"/>
                <a:gd name="T61" fmla="*/ 49 h 243"/>
                <a:gd name="T62" fmla="*/ 10 w 104"/>
                <a:gd name="T63" fmla="*/ 49 h 243"/>
                <a:gd name="T64" fmla="*/ 9 w 104"/>
                <a:gd name="T65" fmla="*/ 48 h 243"/>
                <a:gd name="T66" fmla="*/ 8 w 104"/>
                <a:gd name="T67" fmla="*/ 48 h 243"/>
                <a:gd name="T68" fmla="*/ 7 w 104"/>
                <a:gd name="T69" fmla="*/ 47 h 243"/>
                <a:gd name="T70" fmla="*/ 6 w 104"/>
                <a:gd name="T71" fmla="*/ 47 h 243"/>
                <a:gd name="T72" fmla="*/ 6 w 104"/>
                <a:gd name="T73" fmla="*/ 46 h 243"/>
                <a:gd name="T74" fmla="*/ 5 w 104"/>
                <a:gd name="T75" fmla="*/ 45 h 243"/>
                <a:gd name="T76" fmla="*/ 5 w 104"/>
                <a:gd name="T77" fmla="*/ 44 h 243"/>
                <a:gd name="T78" fmla="*/ 5 w 104"/>
                <a:gd name="T79" fmla="*/ 43 h 243"/>
                <a:gd name="T80" fmla="*/ 5 w 104"/>
                <a:gd name="T81" fmla="*/ 42 h 243"/>
                <a:gd name="T82" fmla="*/ 5 w 104"/>
                <a:gd name="T83" fmla="*/ 41 h 243"/>
                <a:gd name="T84" fmla="*/ 5 w 104"/>
                <a:gd name="T85" fmla="*/ 40 h 243"/>
                <a:gd name="T86" fmla="*/ 4 w 104"/>
                <a:gd name="T87" fmla="*/ 38 h 243"/>
                <a:gd name="T88" fmla="*/ 4 w 104"/>
                <a:gd name="T89" fmla="*/ 35 h 243"/>
                <a:gd name="T90" fmla="*/ 4 w 104"/>
                <a:gd name="T91" fmla="*/ 20 h 243"/>
                <a:gd name="T92" fmla="*/ 0 w 104"/>
                <a:gd name="T93" fmla="*/ 20 h 243"/>
                <a:gd name="T94" fmla="*/ 0 w 104"/>
                <a:gd name="T95" fmla="*/ 12 h 243"/>
                <a:gd name="T96" fmla="*/ 4 w 104"/>
                <a:gd name="T97" fmla="*/ 12 h 243"/>
                <a:gd name="T98" fmla="*/ 4 w 104"/>
                <a:gd name="T99" fmla="*/ 5 h 243"/>
                <a:gd name="T100" fmla="*/ 14 w 104"/>
                <a:gd name="T101" fmla="*/ 0 h 243"/>
                <a:gd name="T102" fmla="*/ 14 w 104"/>
                <a:gd name="T103" fmla="*/ 12 h 243"/>
                <a:gd name="T104" fmla="*/ 20 w 104"/>
                <a:gd name="T105" fmla="*/ 12 h 24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04" h="243">
                  <a:moveTo>
                    <a:pt x="101" y="61"/>
                  </a:moveTo>
                  <a:lnTo>
                    <a:pt x="101" y="97"/>
                  </a:lnTo>
                  <a:lnTo>
                    <a:pt x="68" y="97"/>
                  </a:lnTo>
                  <a:lnTo>
                    <a:pt x="68" y="173"/>
                  </a:lnTo>
                  <a:lnTo>
                    <a:pt x="68" y="182"/>
                  </a:lnTo>
                  <a:lnTo>
                    <a:pt x="68" y="190"/>
                  </a:lnTo>
                  <a:lnTo>
                    <a:pt x="68" y="196"/>
                  </a:lnTo>
                  <a:lnTo>
                    <a:pt x="68" y="198"/>
                  </a:lnTo>
                  <a:lnTo>
                    <a:pt x="68" y="199"/>
                  </a:lnTo>
                  <a:lnTo>
                    <a:pt x="69" y="202"/>
                  </a:lnTo>
                  <a:lnTo>
                    <a:pt x="71" y="203"/>
                  </a:lnTo>
                  <a:lnTo>
                    <a:pt x="73" y="204"/>
                  </a:lnTo>
                  <a:lnTo>
                    <a:pt x="75" y="205"/>
                  </a:lnTo>
                  <a:lnTo>
                    <a:pt x="77" y="205"/>
                  </a:lnTo>
                  <a:lnTo>
                    <a:pt x="79" y="207"/>
                  </a:lnTo>
                  <a:lnTo>
                    <a:pt x="81" y="207"/>
                  </a:lnTo>
                  <a:lnTo>
                    <a:pt x="85" y="207"/>
                  </a:lnTo>
                  <a:lnTo>
                    <a:pt x="89" y="205"/>
                  </a:lnTo>
                  <a:lnTo>
                    <a:pt x="94" y="204"/>
                  </a:lnTo>
                  <a:lnTo>
                    <a:pt x="100" y="203"/>
                  </a:lnTo>
                  <a:lnTo>
                    <a:pt x="104" y="237"/>
                  </a:lnTo>
                  <a:lnTo>
                    <a:pt x="100" y="238"/>
                  </a:lnTo>
                  <a:lnTo>
                    <a:pt x="95" y="239"/>
                  </a:lnTo>
                  <a:lnTo>
                    <a:pt x="91" y="241"/>
                  </a:lnTo>
                  <a:lnTo>
                    <a:pt x="86" y="242"/>
                  </a:lnTo>
                  <a:lnTo>
                    <a:pt x="81" y="242"/>
                  </a:lnTo>
                  <a:lnTo>
                    <a:pt x="76" y="243"/>
                  </a:lnTo>
                  <a:lnTo>
                    <a:pt x="71" y="243"/>
                  </a:lnTo>
                  <a:lnTo>
                    <a:pt x="66" y="243"/>
                  </a:lnTo>
                  <a:lnTo>
                    <a:pt x="60" y="243"/>
                  </a:lnTo>
                  <a:lnTo>
                    <a:pt x="56" y="242"/>
                  </a:lnTo>
                  <a:lnTo>
                    <a:pt x="50" y="241"/>
                  </a:lnTo>
                  <a:lnTo>
                    <a:pt x="45" y="239"/>
                  </a:lnTo>
                  <a:lnTo>
                    <a:pt x="40" y="237"/>
                  </a:lnTo>
                  <a:lnTo>
                    <a:pt x="35" y="235"/>
                  </a:lnTo>
                  <a:lnTo>
                    <a:pt x="32" y="231"/>
                  </a:lnTo>
                  <a:lnTo>
                    <a:pt x="29" y="228"/>
                  </a:lnTo>
                  <a:lnTo>
                    <a:pt x="27" y="225"/>
                  </a:lnTo>
                  <a:lnTo>
                    <a:pt x="26" y="220"/>
                  </a:lnTo>
                  <a:lnTo>
                    <a:pt x="24" y="215"/>
                  </a:lnTo>
                  <a:lnTo>
                    <a:pt x="23" y="210"/>
                  </a:lnTo>
                  <a:lnTo>
                    <a:pt x="23" y="205"/>
                  </a:lnTo>
                  <a:lnTo>
                    <a:pt x="23" y="198"/>
                  </a:lnTo>
                  <a:lnTo>
                    <a:pt x="22" y="188"/>
                  </a:lnTo>
                  <a:lnTo>
                    <a:pt x="22" y="176"/>
                  </a:lnTo>
                  <a:lnTo>
                    <a:pt x="22" y="97"/>
                  </a:lnTo>
                  <a:lnTo>
                    <a:pt x="0" y="97"/>
                  </a:lnTo>
                  <a:lnTo>
                    <a:pt x="0" y="61"/>
                  </a:lnTo>
                  <a:lnTo>
                    <a:pt x="22" y="61"/>
                  </a:lnTo>
                  <a:lnTo>
                    <a:pt x="22" y="27"/>
                  </a:lnTo>
                  <a:lnTo>
                    <a:pt x="68" y="0"/>
                  </a:lnTo>
                  <a:lnTo>
                    <a:pt x="68" y="61"/>
                  </a:lnTo>
                  <a:lnTo>
                    <a:pt x="101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0" name="Line 118">
              <a:extLst>
                <a:ext uri="{FF2B5EF4-FFF2-40B4-BE49-F238E27FC236}">
                  <a16:creationId xmlns:a16="http://schemas.microsoft.com/office/drawing/2014/main" id="{1E1CCDA7-4D7F-065A-7D85-7BAA23EA745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592" y="1406"/>
              <a:ext cx="56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1" name="Line 119">
              <a:extLst>
                <a:ext uri="{FF2B5EF4-FFF2-40B4-BE49-F238E27FC236}">
                  <a16:creationId xmlns:a16="http://schemas.microsoft.com/office/drawing/2014/main" id="{70225B41-0523-23E0-7B7B-215F437B1E7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05" y="1369"/>
              <a:ext cx="21" cy="6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Line 120">
              <a:extLst>
                <a:ext uri="{FF2B5EF4-FFF2-40B4-BE49-F238E27FC236}">
                  <a16:creationId xmlns:a16="http://schemas.microsoft.com/office/drawing/2014/main" id="{64AC7CF4-7B54-6A5D-BC3C-EADD41C2C4A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402" y="1746"/>
              <a:ext cx="69" cy="19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103" name="Picture 102" descr="zoom">
            <a:extLst>
              <a:ext uri="{FF2B5EF4-FFF2-40B4-BE49-F238E27FC236}">
                <a16:creationId xmlns:a16="http://schemas.microsoft.com/office/drawing/2014/main" id="{76BF6B14-22D3-E8B3-628F-AD460EDC6D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6721" y="3367476"/>
            <a:ext cx="2157061" cy="13909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36DF520F-E64A-4F2B-38C3-E7ADD13BF73A}"/>
              </a:ext>
            </a:extLst>
          </p:cNvPr>
          <p:cNvSpPr txBox="1"/>
          <p:nvPr/>
        </p:nvSpPr>
        <p:spPr bwMode="auto">
          <a:xfrm>
            <a:off x="5240401" y="1773046"/>
            <a:ext cx="3834297" cy="2369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Radium radionuclides </a:t>
            </a:r>
            <a:r>
              <a:rPr lang="en-US" sz="1600" dirty="0">
                <a:solidFill>
                  <a:schemeClr val="tx2"/>
                </a:solidFill>
              </a:rPr>
              <a:t>in the spotlight</a:t>
            </a:r>
          </a:p>
          <a:p>
            <a:r>
              <a:rPr lang="en-US" sz="1600" dirty="0">
                <a:solidFill>
                  <a:schemeClr val="tx2"/>
                </a:solidFill>
              </a:rPr>
              <a:t>Ra-225/Ac-225 &amp; Ra-224 </a:t>
            </a:r>
          </a:p>
          <a:p>
            <a:r>
              <a:rPr lang="en-US" sz="1600" dirty="0">
                <a:solidFill>
                  <a:schemeClr val="tx2"/>
                </a:solidFill>
              </a:rPr>
              <a:t>provided up to 700 MBq</a:t>
            </a:r>
          </a:p>
          <a:p>
            <a:endParaRPr lang="en-US" sz="1600" dirty="0"/>
          </a:p>
          <a:p>
            <a:r>
              <a:rPr lang="en-US" sz="1600" dirty="0"/>
              <a:t>           </a:t>
            </a:r>
            <a:r>
              <a:rPr lang="en-US" sz="1600" dirty="0">
                <a:solidFill>
                  <a:schemeClr val="tx2"/>
                </a:solidFill>
              </a:rPr>
              <a:t>High demand from MEDICIS</a:t>
            </a:r>
          </a:p>
          <a:p>
            <a:r>
              <a:rPr lang="en-US" sz="1600" dirty="0">
                <a:solidFill>
                  <a:schemeClr val="tx2"/>
                </a:solidFill>
              </a:rPr>
              <a:t>           and PRISMAP end-users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4B95835-4F50-0ABE-B8D3-75162C5C52CB}"/>
              </a:ext>
            </a:extLst>
          </p:cNvPr>
          <p:cNvSpPr txBox="1"/>
          <p:nvPr/>
        </p:nvSpPr>
        <p:spPr>
          <a:xfrm>
            <a:off x="3046205" y="3081314"/>
            <a:ext cx="12522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/>
              <a:t>223, 224, 225, 226</a:t>
            </a:r>
          </a:p>
        </p:txBody>
      </p:sp>
      <p:pic>
        <p:nvPicPr>
          <p:cNvPr id="106" name="Graphic 105" descr="Stars with solid fill">
            <a:extLst>
              <a:ext uri="{FF2B5EF4-FFF2-40B4-BE49-F238E27FC236}">
                <a16:creationId xmlns:a16="http://schemas.microsoft.com/office/drawing/2014/main" id="{8D67DF6F-F7E2-C834-AA57-7B923C65AA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7481343" y="2061065"/>
            <a:ext cx="772767" cy="772767"/>
          </a:xfrm>
          <a:prstGeom prst="rect">
            <a:avLst/>
          </a:prstGeom>
        </p:spPr>
      </p:pic>
      <p:pic>
        <p:nvPicPr>
          <p:cNvPr id="107" name="Graphic 106" descr="Upward trend with solid fill">
            <a:extLst>
              <a:ext uri="{FF2B5EF4-FFF2-40B4-BE49-F238E27FC236}">
                <a16:creationId xmlns:a16="http://schemas.microsoft.com/office/drawing/2014/main" id="{246188A0-67BC-DF50-1AC3-6C4FAE3F27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5161507" y="2772987"/>
            <a:ext cx="702949" cy="702949"/>
          </a:xfrm>
          <a:prstGeom prst="rect">
            <a:avLst/>
          </a:prstGeom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99ABFB71-BBCB-BE82-0CAE-9B1E4C87F047}"/>
              </a:ext>
            </a:extLst>
          </p:cNvPr>
          <p:cNvSpPr txBox="1"/>
          <p:nvPr/>
        </p:nvSpPr>
        <p:spPr>
          <a:xfrm>
            <a:off x="3214623" y="3342924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CH" dirty="0"/>
              <a:t>b-212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928CCC9-08D9-A26C-2ED6-5321BD5998C8}"/>
              </a:ext>
            </a:extLst>
          </p:cNvPr>
          <p:cNvSpPr txBox="1"/>
          <p:nvPr/>
        </p:nvSpPr>
        <p:spPr>
          <a:xfrm>
            <a:off x="3377825" y="4276234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Ac-225</a:t>
            </a:r>
            <a:endParaRPr lang="en-CH" dirty="0"/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26C9C39D-8055-C2FE-E31F-ADF40CA37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 l="33637" t="60364" r="20105" b="18636"/>
          <a:stretch>
            <a:fillRect/>
          </a:stretch>
        </p:blipFill>
        <p:spPr bwMode="auto">
          <a:xfrm>
            <a:off x="238938" y="4044740"/>
            <a:ext cx="1094466" cy="37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087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0DFFC-697D-5010-E9C3-68B1BABF9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1D058-0A6E-1042-056B-93FC9F10D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98E-9954-FADF-CFCB-1A734B087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21</a:t>
            </a:fld>
            <a:endParaRPr lang="en-CH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692A99F-2B31-4337-9D9E-C3649EB55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02" y="685800"/>
            <a:ext cx="25146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WFSJ_Infograohique-Drug-development_En_Final.jpg">
            <a:extLst>
              <a:ext uri="{FF2B5EF4-FFF2-40B4-BE49-F238E27FC236}">
                <a16:creationId xmlns:a16="http://schemas.microsoft.com/office/drawing/2014/main" id="{299CEAED-029F-73C3-7D7B-A253550DED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5"/>
          <a:stretch/>
        </p:blipFill>
        <p:spPr>
          <a:xfrm>
            <a:off x="4396881" y="2429425"/>
            <a:ext cx="4210518" cy="1650995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933E35F1-010D-B7A7-62C2-EDB5B2DB0190}"/>
              </a:ext>
            </a:extLst>
          </p:cNvPr>
          <p:cNvSpPr/>
          <p:nvPr/>
        </p:nvSpPr>
        <p:spPr>
          <a:xfrm rot="5400000">
            <a:off x="5310279" y="3110076"/>
            <a:ext cx="375712" cy="2070706"/>
          </a:xfrm>
          <a:prstGeom prst="rightBrace">
            <a:avLst>
              <a:gd name="adj1" fmla="val 149177"/>
              <a:gd name="adj2" fmla="val 50567"/>
            </a:avLst>
          </a:prstGeom>
          <a:ln w="3175" cmpd="sng">
            <a:solidFill>
              <a:srgbClr val="0055A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D4C36D-91D5-F1F3-9829-2F373E888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223" y="546038"/>
            <a:ext cx="1712084" cy="963047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842F08F3-9A71-5CDB-B54A-F73403C9B4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51" y="505648"/>
            <a:ext cx="2762285" cy="22009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A4CE5D-646E-911A-5616-49166C7500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877" y="2826580"/>
            <a:ext cx="2678587" cy="150670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C010DD1-75A3-87A7-8F40-C7AF418B714B}"/>
              </a:ext>
            </a:extLst>
          </p:cNvPr>
          <p:cNvSpPr txBox="1">
            <a:spLocks/>
          </p:cNvSpPr>
          <p:nvPr/>
        </p:nvSpPr>
        <p:spPr>
          <a:xfrm>
            <a:off x="-736756" y="0"/>
            <a:ext cx="8174504" cy="68580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100" b="1" dirty="0">
                <a:solidFill>
                  <a:srgbClr val="0070C0"/>
                </a:solidFill>
                <a:latin typeface="+mn-lt"/>
              </a:rPr>
              <a:t>How to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progress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 in the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field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 (The MEDICIS </a:t>
            </a:r>
            <a:r>
              <a:rPr lang="fr-FR" sz="2100" b="1" dirty="0" err="1">
                <a:solidFill>
                  <a:srgbClr val="0070C0"/>
                </a:solidFill>
                <a:latin typeface="+mn-lt"/>
              </a:rPr>
              <a:t>approach</a:t>
            </a:r>
            <a:r>
              <a:rPr lang="fr-FR" sz="2100" b="1" dirty="0">
                <a:solidFill>
                  <a:srgbClr val="0070C0"/>
                </a:solidFill>
                <a:latin typeface="+mn-lt"/>
              </a:rPr>
              <a:t>)  ?</a:t>
            </a:r>
            <a:endParaRPr lang="en-US" sz="21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5E860-2229-945C-7C97-5CF837B256B5}"/>
              </a:ext>
            </a:extLst>
          </p:cNvPr>
          <p:cNvSpPr txBox="1"/>
          <p:nvPr/>
        </p:nvSpPr>
        <p:spPr>
          <a:xfrm>
            <a:off x="7195468" y="1678732"/>
            <a:ext cx="1590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MEDICIS Board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773C6-2D21-B3EF-F48A-D9B7E8CEF23B}"/>
              </a:ext>
            </a:extLst>
          </p:cNvPr>
          <p:cNvSpPr txBox="1"/>
          <p:nvPr/>
        </p:nvSpPr>
        <p:spPr>
          <a:xfrm>
            <a:off x="6077727" y="4121005"/>
            <a:ext cx="29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CERN Council vote 27 March </a:t>
            </a:r>
          </a:p>
        </p:txBody>
      </p:sp>
    </p:spTree>
    <p:extLst>
      <p:ext uri="{BB962C8B-B14F-4D97-AF65-F5344CB8AC3E}">
        <p14:creationId xmlns:p14="http://schemas.microsoft.com/office/powerpoint/2010/main" val="36110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1E31-35E2-8142-8213-CD3208DED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881" y="119510"/>
            <a:ext cx="8532796" cy="777365"/>
          </a:xfrm>
        </p:spPr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1"/>
                </a:solidFill>
              </a:rPr>
              <a:t>There is two import</a:t>
            </a:r>
            <a:r>
              <a:rPr lang="en-GB" sz="2100" b="1" dirty="0">
                <a:solidFill>
                  <a:schemeClr val="accent1"/>
                </a:solidFill>
              </a:rPr>
              <a:t>an</a:t>
            </a:r>
            <a:r>
              <a:rPr lang="en-CH" sz="2100" b="1" dirty="0">
                <a:solidFill>
                  <a:schemeClr val="accent1"/>
                </a:solidFill>
              </a:rPr>
              <a:t>t elements: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F6984-B5A2-3948-93A3-E9E7B7496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138" y="1400124"/>
            <a:ext cx="8532796" cy="3474439"/>
          </a:xfrm>
        </p:spPr>
        <p:txBody>
          <a:bodyPr/>
          <a:lstStyle/>
          <a:p>
            <a:r>
              <a:rPr lang="en-CH" dirty="0"/>
              <a:t>PET 152-Terbium radionuclide in antibody-based targeted moleculer therapy</a:t>
            </a:r>
          </a:p>
        </p:txBody>
      </p:sp>
      <p:pic>
        <p:nvPicPr>
          <p:cNvPr id="6" name="Picture 4" descr="http://origin-ars.els-cdn.com/content/image/1-s2.0-S1046202311001253-gr3.jpg">
            <a:extLst>
              <a:ext uri="{FF2B5EF4-FFF2-40B4-BE49-F238E27FC236}">
                <a16:creationId xmlns:a16="http://schemas.microsoft.com/office/drawing/2014/main" id="{5DCF3540-9905-8D46-B6C8-E6F0708B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367" y="2505245"/>
            <a:ext cx="1524000" cy="666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6" descr="\\cern.ch\dfs\Users\m\mdias\Public\Medical_Isotopes\presentation\target (2).PNG">
            <a:extLst>
              <a:ext uri="{FF2B5EF4-FFF2-40B4-BE49-F238E27FC236}">
                <a16:creationId xmlns:a16="http://schemas.microsoft.com/office/drawing/2014/main" id="{1FFE2BF3-94C5-8A45-91F4-47749C77E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9359" y="1640332"/>
            <a:ext cx="2172788" cy="638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thedoctorschannel.com/wp-content/uploads/2013/09/syringe-injection1.jpg">
            <a:extLst>
              <a:ext uri="{FF2B5EF4-FFF2-40B4-BE49-F238E27FC236}">
                <a16:creationId xmlns:a16="http://schemas.microsoft.com/office/drawing/2014/main" id="{B89A2A4E-6884-F249-9C7B-46B07FD60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8" y="3650249"/>
            <a:ext cx="1498082" cy="1126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A05BD20-B89A-5941-899B-09E9DC19243B}"/>
              </a:ext>
            </a:extLst>
          </p:cNvPr>
          <p:cNvSpPr/>
          <p:nvPr/>
        </p:nvSpPr>
        <p:spPr>
          <a:xfrm>
            <a:off x="503040" y="1793099"/>
            <a:ext cx="1638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"/>
              </a:rPr>
              <a:t>Diag</a:t>
            </a:r>
            <a:r>
              <a:rPr lang="en-US" sz="2000" b="1" dirty="0">
                <a:solidFill>
                  <a:schemeClr val="accent2"/>
                </a:solidFill>
                <a:latin typeface="Arial"/>
              </a:rPr>
              <a:t>nostics</a:t>
            </a:r>
            <a:endParaRPr lang="fr-FR" sz="1100" dirty="0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DC401C-69C4-634F-BC39-15EAC6A4DA3E}"/>
              </a:ext>
            </a:extLst>
          </p:cNvPr>
          <p:cNvSpPr/>
          <p:nvPr/>
        </p:nvSpPr>
        <p:spPr>
          <a:xfrm>
            <a:off x="6858680" y="1785704"/>
            <a:ext cx="14141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Arial"/>
              </a:rPr>
              <a:t>THERA</a:t>
            </a:r>
            <a:r>
              <a:rPr lang="en-US" sz="2000" dirty="0">
                <a:solidFill>
                  <a:schemeClr val="tx2"/>
                </a:solidFill>
                <a:latin typeface="Arial"/>
              </a:rPr>
              <a:t>PY</a:t>
            </a:r>
            <a:endParaRPr lang="fr-FR" sz="1100" dirty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C44003-CAC0-A748-96F5-13A074B6904B}"/>
              </a:ext>
            </a:extLst>
          </p:cNvPr>
          <p:cNvCxnSpPr/>
          <p:nvPr/>
        </p:nvCxnSpPr>
        <p:spPr>
          <a:xfrm flipH="1">
            <a:off x="2913430" y="2200802"/>
            <a:ext cx="533540" cy="3954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51C0B0-5FAC-ED4D-A2C7-80F225E4AD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9154" y="3150840"/>
            <a:ext cx="2933135" cy="1240816"/>
            <a:chOff x="0" y="1204"/>
            <a:chExt cx="48578" cy="2054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4413BA9-7287-3744-8DBF-AC46FB8D1C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04"/>
              <a:ext cx="23562" cy="20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FB2269-D1C8-F746-939B-FD9E6A3381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0" y="1204"/>
              <a:ext cx="24738" cy="20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4">
              <a:extLst>
                <a:ext uri="{FF2B5EF4-FFF2-40B4-BE49-F238E27FC236}">
                  <a16:creationId xmlns:a16="http://schemas.microsoft.com/office/drawing/2014/main" id="{FD7F2141-CBC3-A74A-A026-28D0A67D2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206"/>
              <a:ext cx="3810" cy="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200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lang="fr-FR" altLang="fr-F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0">
              <a:extLst>
                <a:ext uri="{FF2B5EF4-FFF2-40B4-BE49-F238E27FC236}">
                  <a16:creationId xmlns:a16="http://schemas.microsoft.com/office/drawing/2014/main" id="{4071E24D-F32D-2247-8200-BF6679C79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41" y="1206"/>
              <a:ext cx="4463" cy="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78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200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lang="fr-FR" altLang="fr-FR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28EB3B-524F-234D-B59B-438CAC76CF71}"/>
              </a:ext>
            </a:extLst>
          </p:cNvPr>
          <p:cNvCxnSpPr/>
          <p:nvPr/>
        </p:nvCxnSpPr>
        <p:spPr>
          <a:xfrm>
            <a:off x="5956632" y="2245092"/>
            <a:ext cx="572398" cy="4013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825C39C-383C-2347-96F7-6503AAC0C7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548" y="2480919"/>
            <a:ext cx="1312747" cy="10469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A6B825D-1359-9346-8700-157167A7A73A}"/>
              </a:ext>
            </a:extLst>
          </p:cNvPr>
          <p:cNvSpPr txBox="1"/>
          <p:nvPr/>
        </p:nvSpPr>
        <p:spPr>
          <a:xfrm>
            <a:off x="6929918" y="3299879"/>
            <a:ext cx="18830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</a:t>
            </a:r>
            <a:r>
              <a:rPr lang="en-CH" sz="1350" dirty="0"/>
              <a:t>atched therapeutic Tb</a:t>
            </a:r>
          </a:p>
        </p:txBody>
      </p:sp>
      <p:pic>
        <p:nvPicPr>
          <p:cNvPr id="26" name="Picture 25" descr="Text, letter&#10;&#10;Description automatically generated">
            <a:extLst>
              <a:ext uri="{FF2B5EF4-FFF2-40B4-BE49-F238E27FC236}">
                <a16:creationId xmlns:a16="http://schemas.microsoft.com/office/drawing/2014/main" id="{EB1CCD63-ED85-244F-BC7B-58C1A530DA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5" y="2290746"/>
            <a:ext cx="2518638" cy="428999"/>
          </a:xfrm>
          <a:prstGeom prst="rect">
            <a:avLst/>
          </a:prstGeom>
        </p:spPr>
      </p:pic>
      <p:pic>
        <p:nvPicPr>
          <p:cNvPr id="27" name="Picture 2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80B15DD-864A-064E-8C69-3763A1F698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72" y="2636677"/>
            <a:ext cx="2556287" cy="500667"/>
          </a:xfrm>
          <a:prstGeom prst="rect">
            <a:avLst/>
          </a:prstGeom>
        </p:spPr>
      </p:pic>
      <p:pic>
        <p:nvPicPr>
          <p:cNvPr id="22" name="Picture 21" descr="Terbium 4 iso_image (1).jpg">
            <a:extLst>
              <a:ext uri="{FF2B5EF4-FFF2-40B4-BE49-F238E27FC236}">
                <a16:creationId xmlns:a16="http://schemas.microsoft.com/office/drawing/2014/main" id="{DC4684EE-7CA5-A94C-BE29-8C99469414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853" y="3623327"/>
            <a:ext cx="992582" cy="10256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CDC02E0-5C53-5940-A56A-51A04308058C}"/>
              </a:ext>
            </a:extLst>
          </p:cNvPr>
          <p:cNvSpPr/>
          <p:nvPr/>
        </p:nvSpPr>
        <p:spPr>
          <a:xfrm>
            <a:off x="6285490" y="4437409"/>
            <a:ext cx="23328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C. Müller et al.,</a:t>
            </a:r>
          </a:p>
          <a:p>
            <a:r>
              <a:rPr lang="en-GB" sz="900" i="1" dirty="0"/>
              <a:t>Journal of nuclear medicine</a:t>
            </a:r>
            <a:r>
              <a:rPr lang="en-GB" sz="900" dirty="0"/>
              <a:t> 53.12 (2012): 1951.</a:t>
            </a:r>
            <a:endParaRPr lang="en-CH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84870C-09D8-D4F1-6665-1A59F7F681D2}"/>
              </a:ext>
            </a:extLst>
          </p:cNvPr>
          <p:cNvSpPr txBox="1"/>
          <p:nvPr/>
        </p:nvSpPr>
        <p:spPr>
          <a:xfrm>
            <a:off x="385440" y="693610"/>
            <a:ext cx="90994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Radiopharmaceuticals can have imaging and treatment properties</a:t>
            </a:r>
          </a:p>
          <a:p>
            <a:r>
              <a:rPr lang="en-US" dirty="0"/>
              <a:t>The same biological vector can be used, and targeting tissues for diagnostics and therapy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843066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11444-03D0-A7D3-0594-3DCD6FAA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FC4BA-8BE5-957D-23C3-0A0F8EED7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62FDC-A50C-E619-4706-3BDD70C5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23</a:t>
            </a:fld>
            <a:endParaRPr lang="en-CH" dirty="0"/>
          </a:p>
        </p:txBody>
      </p:sp>
      <p:pic>
        <p:nvPicPr>
          <p:cNvPr id="5" name="Content Placeholder 7" descr="A table with text and images&#10;&#10;Description automatically generated">
            <a:extLst>
              <a:ext uri="{FF2B5EF4-FFF2-40B4-BE49-F238E27FC236}">
                <a16:creationId xmlns:a16="http://schemas.microsoft.com/office/drawing/2014/main" id="{7EF6E124-7DF7-FE1D-0E21-F5F0975FF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0" y="595937"/>
            <a:ext cx="4771628" cy="3857118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2F70C11-7FD7-F3A4-C0D3-D5F09C50109A}"/>
              </a:ext>
            </a:extLst>
          </p:cNvPr>
          <p:cNvSpPr txBox="1">
            <a:spLocks/>
          </p:cNvSpPr>
          <p:nvPr/>
        </p:nvSpPr>
        <p:spPr>
          <a:xfrm>
            <a:off x="294281" y="7780"/>
            <a:ext cx="8532795" cy="40675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95355"/>
              </a:buClr>
              <a:buFont typeface="Wingdings" pitchFamily="2" charset="2"/>
              <a:buChar char="§"/>
              <a:defRPr sz="18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95355"/>
              </a:buClr>
              <a:buFont typeface="Wingdings" pitchFamily="2" charset="2"/>
              <a:buChar char="§"/>
              <a:defRPr sz="1500" kern="1200">
                <a:solidFill>
                  <a:srgbClr val="36414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b="1">
                <a:solidFill>
                  <a:srgbClr val="0055A0"/>
                </a:solidFill>
              </a:rPr>
              <a:t>Historical medical studies of radiolanthanides collected at ISOLDE</a:t>
            </a:r>
            <a:endParaRPr lang="en-CH" b="1" dirty="0">
              <a:solidFill>
                <a:srgbClr val="0055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9E300C-D8F7-1484-4C76-464F37DD7907}"/>
              </a:ext>
            </a:extLst>
          </p:cNvPr>
          <p:cNvSpPr txBox="1"/>
          <p:nvPr/>
        </p:nvSpPr>
        <p:spPr>
          <a:xfrm>
            <a:off x="4355919" y="3084648"/>
            <a:ext cx="409521" cy="3348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788" dirty="0"/>
              <a:t>&amp;(p</a:t>
            </a:r>
            <a:r>
              <a:rPr lang="en-CH" sz="788" dirty="0"/>
              <a:t>,n)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47410-864D-E271-3F8D-6AB95471E4AB}"/>
              </a:ext>
            </a:extLst>
          </p:cNvPr>
          <p:cNvSpPr txBox="1"/>
          <p:nvPr/>
        </p:nvSpPr>
        <p:spPr>
          <a:xfrm>
            <a:off x="4897652" y="2090440"/>
            <a:ext cx="11528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/>
              <a:t>ISOLDE, MEDICIS,</a:t>
            </a:r>
          </a:p>
          <a:p>
            <a:r>
              <a:rPr lang="en-CH" sz="1050" dirty="0"/>
              <a:t>Arronax+MEDICIS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4E34A-03A3-3ECB-6A0E-D00DFEF7CCBF}"/>
              </a:ext>
            </a:extLst>
          </p:cNvPr>
          <p:cNvSpPr txBox="1"/>
          <p:nvPr/>
        </p:nvSpPr>
        <p:spPr>
          <a:xfrm>
            <a:off x="4803904" y="3384860"/>
            <a:ext cx="144051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50" dirty="0"/>
              <a:t>ILL+MEDICIS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5C58397A-26DC-DB9F-4DA5-6EE8F6F46BAF}"/>
              </a:ext>
            </a:extLst>
          </p:cNvPr>
          <p:cNvSpPr/>
          <p:nvPr/>
        </p:nvSpPr>
        <p:spPr>
          <a:xfrm>
            <a:off x="4765441" y="2163129"/>
            <a:ext cx="132212" cy="40862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90463C-4FE8-BFB2-DC63-1BA8D85BF4A8}"/>
              </a:ext>
            </a:extLst>
          </p:cNvPr>
          <p:cNvSpPr txBox="1"/>
          <p:nvPr/>
        </p:nvSpPr>
        <p:spPr>
          <a:xfrm>
            <a:off x="4765440" y="3215759"/>
            <a:ext cx="144051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50" dirty="0"/>
              <a:t>CERN-MEDICIS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D79246-79BB-C06B-5E97-1C10BB3BEC52}"/>
              </a:ext>
            </a:extLst>
          </p:cNvPr>
          <p:cNvSpPr txBox="1"/>
          <p:nvPr/>
        </p:nvSpPr>
        <p:spPr>
          <a:xfrm>
            <a:off x="568848" y="4451555"/>
            <a:ext cx="3206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High Molar Activity Sm-153 : SCK CEN + MEDICIS</a:t>
            </a:r>
          </a:p>
          <a:p>
            <a:r>
              <a:rPr lang="en-CH" sz="1200" dirty="0"/>
              <a:t>Tm-167 : PSI + MEDICIS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FF4B74-0EDE-3AFF-7CFF-6A70CFD94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641" y="713170"/>
            <a:ext cx="765613" cy="170830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4B8D5E8-2F62-754D-947D-BAD5A9A59011}"/>
              </a:ext>
            </a:extLst>
          </p:cNvPr>
          <p:cNvSpPr txBox="1"/>
          <p:nvPr/>
        </p:nvSpPr>
        <p:spPr>
          <a:xfrm>
            <a:off x="7859828" y="2550576"/>
            <a:ext cx="1217000" cy="698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788" dirty="0"/>
              <a:t>Total body scan of a rabit</a:t>
            </a:r>
          </a:p>
          <a:p>
            <a:pPr algn="ctr"/>
            <a:r>
              <a:rPr lang="en-CH" sz="788" dirty="0"/>
              <a:t>with Tm-167-citrate</a:t>
            </a:r>
          </a:p>
          <a:p>
            <a:pPr algn="ctr"/>
            <a:r>
              <a:rPr lang="en-CH" sz="788" dirty="0"/>
              <a:t>G. Beyer et al,</a:t>
            </a:r>
          </a:p>
          <a:p>
            <a:pPr algn="ctr"/>
            <a:r>
              <a:rPr lang="en-GB" sz="788" dirty="0"/>
              <a:t>https://doi.org/10.1016/</a:t>
            </a:r>
            <a:br>
              <a:rPr lang="en-GB" sz="788" dirty="0"/>
            </a:br>
            <a:r>
              <a:rPr lang="en-GB" sz="788" dirty="0"/>
              <a:t>0020-708X(78)90105-9.</a:t>
            </a:r>
            <a:endParaRPr lang="en-CH" sz="788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6AC8F3E-96D3-D49D-A4AD-BC75C0FF4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2570" y="614719"/>
            <a:ext cx="2169536" cy="18784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EDC63AE-0B00-9AAE-3548-42A40C4B9DDA}"/>
              </a:ext>
            </a:extLst>
          </p:cNvPr>
          <p:cNvSpPr txBox="1"/>
          <p:nvPr/>
        </p:nvSpPr>
        <p:spPr>
          <a:xfrm>
            <a:off x="6064433" y="2524496"/>
            <a:ext cx="1944763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88" dirty="0"/>
              <a:t>G. Beyer et al,</a:t>
            </a:r>
          </a:p>
          <a:p>
            <a:r>
              <a:rPr lang="en-GB" sz="788" dirty="0"/>
              <a:t>Hyperﬁne Interactions 129 (2000) 529–553</a:t>
            </a:r>
            <a:endParaRPr lang="en-CH" sz="788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47CD58-0992-C401-3345-79A6985511A4}"/>
              </a:ext>
            </a:extLst>
          </p:cNvPr>
          <p:cNvSpPr txBox="1"/>
          <p:nvPr/>
        </p:nvSpPr>
        <p:spPr>
          <a:xfrm>
            <a:off x="6244421" y="2915032"/>
            <a:ext cx="1269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Sm-142 EDTMP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D654ED-8FFA-02C0-0796-BB336D45A9AF}"/>
              </a:ext>
            </a:extLst>
          </p:cNvPr>
          <p:cNvSpPr txBox="1"/>
          <p:nvPr/>
        </p:nvSpPr>
        <p:spPr>
          <a:xfrm>
            <a:off x="5748914" y="3774502"/>
            <a:ext cx="3331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350" dirty="0"/>
              <a:t>Most of the radiolanthanides produced wi</a:t>
            </a:r>
            <a:r>
              <a:rPr lang="en-GB" sz="1350" dirty="0" err="1"/>
              <a:t>th</a:t>
            </a:r>
            <a:r>
              <a:rPr lang="en-CH" sz="1350" dirty="0"/>
              <a:t> </a:t>
            </a:r>
          </a:p>
          <a:p>
            <a:pPr algn="ctr"/>
            <a:r>
              <a:rPr lang="en-GB" sz="1350" dirty="0"/>
              <a:t>the i</a:t>
            </a:r>
            <a:r>
              <a:rPr lang="en-CH" sz="1350" dirty="0"/>
              <a:t>sotope mass separation technique</a:t>
            </a:r>
          </a:p>
          <a:p>
            <a:pPr algn="ctr"/>
            <a:r>
              <a:rPr lang="en-GB" sz="1350" dirty="0"/>
              <a:t>w</a:t>
            </a:r>
            <a:r>
              <a:rPr lang="en-CH" sz="1350" dirty="0"/>
              <a:t>ere investigated for preclinical </a:t>
            </a:r>
          </a:p>
          <a:p>
            <a:pPr algn="ctr"/>
            <a:r>
              <a:rPr lang="en-GB" sz="1350" dirty="0"/>
              <a:t>a</a:t>
            </a:r>
            <a:r>
              <a:rPr lang="en-CH" sz="1350" dirty="0"/>
              <a:t>nd imaging proof-of-concept studies</a:t>
            </a:r>
          </a:p>
        </p:txBody>
      </p:sp>
    </p:spTree>
    <p:extLst>
      <p:ext uri="{BB962C8B-B14F-4D97-AF65-F5344CB8AC3E}">
        <p14:creationId xmlns:p14="http://schemas.microsoft.com/office/powerpoint/2010/main" val="37963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4499992" y="555526"/>
            <a:ext cx="4032448" cy="4349090"/>
            <a:chOff x="1288051" y="0"/>
            <a:chExt cx="6131651" cy="676282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0"/>
              <a:ext cx="6061983" cy="2379469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8051" y="2366677"/>
              <a:ext cx="6131651" cy="2251807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0340" y="4618484"/>
              <a:ext cx="5557157" cy="2144338"/>
            </a:xfrm>
            <a:prstGeom prst="rect">
              <a:avLst/>
            </a:prstGeom>
          </p:spPr>
        </p:pic>
      </p:grpSp>
      <p:sp>
        <p:nvSpPr>
          <p:cNvPr id="8" name="Textfeld 7"/>
          <p:cNvSpPr txBox="1"/>
          <p:nvPr/>
        </p:nvSpPr>
        <p:spPr>
          <a:xfrm rot="16200000">
            <a:off x="7284435" y="2087935"/>
            <a:ext cx="277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>
                <a:solidFill>
                  <a:schemeClr val="accent1"/>
                </a:solidFill>
              </a:rPr>
              <a:t>68</a:t>
            </a:r>
            <a:r>
              <a:rPr lang="de-DE" dirty="0">
                <a:solidFill>
                  <a:schemeClr val="accent1"/>
                </a:solidFill>
              </a:rPr>
              <a:t>Ga-FAPI-04 PET/CT 1 h </a:t>
            </a:r>
            <a:r>
              <a:rPr lang="de-DE" dirty="0" err="1">
                <a:solidFill>
                  <a:schemeClr val="accent1"/>
                </a:solidFill>
              </a:rPr>
              <a:t>p.i</a:t>
            </a:r>
            <a:r>
              <a:rPr lang="de-DE" dirty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57384" y="1757151"/>
            <a:ext cx="4473974" cy="325792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Multi tumor targeting molecule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Tumor specific, high uptake (SUV &gt;10)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Large extra-cellular domain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Ligand-induced internalization</a:t>
            </a:r>
            <a:endParaRPr lang="en-US" sz="1600" b="1" dirty="0">
              <a:solidFill>
                <a:srgbClr val="0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 charset="0"/>
              <a:ea typeface="+mj-ea"/>
              <a:cs typeface="+mj-cs"/>
            </a:endParaRP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Post-</a:t>
            </a:r>
            <a:r>
              <a:rPr lang="en-US" sz="1600" b="1" dirty="0" err="1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Proline</a:t>
            </a: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-Cleaving-Protease Inhibitor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</a:rPr>
              <a:t>Rapid kinetics of low-molecular-weight ligand</a:t>
            </a:r>
          </a:p>
          <a:p>
            <a:pPr>
              <a:lnSpc>
                <a:spcPct val="160000"/>
              </a:lnSpc>
            </a:pPr>
            <a:r>
              <a:rPr lang="en-US" sz="1600" b="1" dirty="0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Universal DOTA-</a:t>
            </a:r>
            <a:r>
              <a:rPr lang="en-US" sz="1600" b="1" dirty="0" err="1">
                <a:solidFill>
                  <a:srgbClr val="0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Chelator</a:t>
            </a:r>
            <a:r>
              <a:rPr lang="en-US" sz="16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</a:t>
            </a:r>
            <a:endParaRPr lang="en-US" sz="16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457" y="699542"/>
            <a:ext cx="1104787" cy="84497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809" y="698247"/>
            <a:ext cx="2387994" cy="105890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45902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How to construct a magic bullet – FAPI-46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796136" y="4853900"/>
            <a:ext cx="2547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Image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year</a:t>
            </a:r>
            <a:r>
              <a:rPr lang="de-DE" sz="1200" dirty="0"/>
              <a:t> SNMMI / JNM 2019</a:t>
            </a:r>
            <a:endParaRPr lang="en-US" sz="12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66AE44-E581-7F1D-CF70-2FCB88C953BE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C5E9534-3134-508F-E3FB-4148330E8B07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6C6EC48-398A-A16F-AD4A-12F394603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8100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61" y="1274301"/>
            <a:ext cx="5402850" cy="296241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7760" b="32279"/>
          <a:stretch/>
        </p:blipFill>
        <p:spPr>
          <a:xfrm>
            <a:off x="6038663" y="1141906"/>
            <a:ext cx="2679191" cy="322721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343E8DF-9BE1-41B7-90D6-2E9F3E61D987}"/>
              </a:ext>
            </a:extLst>
          </p:cNvPr>
          <p:cNvSpPr txBox="1"/>
          <p:nvPr/>
        </p:nvSpPr>
        <p:spPr>
          <a:xfrm>
            <a:off x="252000" y="144000"/>
            <a:ext cx="484760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</a:t>
            </a:r>
            <a:r>
              <a:rPr lang="en-US" altLang="de-DE" sz="2000" b="1" dirty="0" err="1">
                <a:solidFill>
                  <a:srgbClr val="002060"/>
                </a:solidFill>
              </a:rPr>
              <a:t>PharmacoKinetics</a:t>
            </a:r>
            <a:endParaRPr lang="en-US" altLang="de-DE" sz="2000" b="1" dirty="0">
              <a:solidFill>
                <a:srgbClr val="00206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2D0363-B3EF-B299-73DF-74FD915B98CB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D23730E-1A7B-6326-652D-AE0BF6B76CFE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8ABD296-0AD1-061F-1F54-B651CCC3D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4294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 txBox="1">
            <a:spLocks/>
          </p:cNvSpPr>
          <p:nvPr/>
        </p:nvSpPr>
        <p:spPr>
          <a:xfrm>
            <a:off x="118038" y="1158385"/>
            <a:ext cx="7715322" cy="3502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500" b="1" dirty="0">
                <a:solidFill>
                  <a:srgbClr val="004E67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charset="0"/>
                <a:ea typeface="+mj-ea"/>
                <a:cs typeface="+mj-cs"/>
              </a:rPr>
              <a:t>     </a:t>
            </a:r>
            <a:endParaRPr lang="de-DE" sz="2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8640" y="544110"/>
            <a:ext cx="4429213" cy="346032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19" y="994428"/>
            <a:ext cx="4101440" cy="353903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257CBDF-4B37-436D-988C-D218C81A9622}"/>
              </a:ext>
            </a:extLst>
          </p:cNvPr>
          <p:cNvSpPr txBox="1"/>
          <p:nvPr/>
        </p:nvSpPr>
        <p:spPr>
          <a:xfrm>
            <a:off x="252000" y="144000"/>
            <a:ext cx="570361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Optimization of </a:t>
            </a:r>
            <a:r>
              <a:rPr lang="en-US" altLang="de-DE" sz="2000" b="1" dirty="0" err="1">
                <a:solidFill>
                  <a:srgbClr val="002060"/>
                </a:solidFill>
              </a:rPr>
              <a:t>PharmacoKinetics</a:t>
            </a:r>
            <a:r>
              <a:rPr lang="en-US" altLang="de-DE" sz="2000" b="1" dirty="0">
                <a:solidFill>
                  <a:srgbClr val="002060"/>
                </a:solidFill>
              </a:rPr>
              <a:t> --&gt; 16 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80E6F5-4E89-4BEA-F2E2-79FF7E61903A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6F88AEB-9756-0A0F-629E-25B3A87A620D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3F91629-598F-24CC-68D1-EA828FC24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7117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A612FDD-A4F1-2D0A-7C30-59DAD25249DD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EF2273B-86E8-BAFD-C320-9701EC5E3CDD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AE36A9D-15C8-9A84-3805-5B25CD01B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6F5BED5-6F4E-EBA8-A4AF-2484B9E63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153" y="1537511"/>
            <a:ext cx="4203156" cy="15305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737288-108F-7675-0B9B-AFEC91213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38" y="536550"/>
            <a:ext cx="4176262" cy="4070399"/>
          </a:xfrm>
          <a:prstGeom prst="rect">
            <a:avLst/>
          </a:prstGeom>
        </p:spPr>
      </p:pic>
      <p:sp>
        <p:nvSpPr>
          <p:cNvPr id="7" name="Textfeld 5">
            <a:extLst>
              <a:ext uri="{FF2B5EF4-FFF2-40B4-BE49-F238E27FC236}">
                <a16:creationId xmlns:a16="http://schemas.microsoft.com/office/drawing/2014/main" id="{985C117B-C747-DD57-EFD0-8FB4B4F52153}"/>
              </a:ext>
            </a:extLst>
          </p:cNvPr>
          <p:cNvSpPr txBox="1"/>
          <p:nvPr/>
        </p:nvSpPr>
        <p:spPr>
          <a:xfrm>
            <a:off x="252000" y="144000"/>
            <a:ext cx="639867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FAPI-46 – radionuclide match for </a:t>
            </a:r>
            <a:r>
              <a:rPr lang="en-US" altLang="de-DE" sz="2000" b="1" dirty="0" err="1">
                <a:solidFill>
                  <a:srgbClr val="002060"/>
                </a:solidFill>
              </a:rPr>
              <a:t>PharmacoKinetics</a:t>
            </a:r>
            <a:r>
              <a:rPr lang="en-US" altLang="de-DE" sz="2000" b="1" dirty="0">
                <a:solidFill>
                  <a:srgbClr val="002060"/>
                </a:solidFill>
              </a:rPr>
              <a:t> --&gt; 16 h</a:t>
            </a:r>
          </a:p>
        </p:txBody>
      </p:sp>
    </p:spTree>
    <p:extLst>
      <p:ext uri="{BB962C8B-B14F-4D97-AF65-F5344CB8AC3E}">
        <p14:creationId xmlns:p14="http://schemas.microsoft.com/office/powerpoint/2010/main" val="2769248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4" descr="E:\AlphaRadiation_Fig3.tif"/>
          <p:cNvSpPr>
            <a:spLocks noChangeAspect="1" noChangeArrowheads="1"/>
          </p:cNvSpPr>
          <p:nvPr/>
        </p:nvSpPr>
        <p:spPr bwMode="auto">
          <a:xfrm>
            <a:off x="3386138" y="1250157"/>
            <a:ext cx="2540794" cy="3518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3366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 sz="1800">
              <a:solidFill>
                <a:srgbClr val="000000"/>
              </a:solidFill>
              <a:latin typeface="Times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4506" y="3529743"/>
            <a:ext cx="2683958" cy="100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7" y="3382303"/>
            <a:ext cx="1800201" cy="134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77" b="8692"/>
          <a:stretch/>
        </p:blipFill>
        <p:spPr bwMode="auto">
          <a:xfrm>
            <a:off x="4266571" y="906530"/>
            <a:ext cx="4337877" cy="2478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51520" y="915997"/>
            <a:ext cx="3960440" cy="425501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Serial imaging and blood sampling</a:t>
            </a:r>
          </a:p>
          <a:p>
            <a:pPr marL="214313" indent="-2143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Segmentation of organs and tumors. </a:t>
            </a:r>
            <a:br>
              <a:rPr lang="en-US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TAC fitting. Integration of number of decays</a:t>
            </a:r>
            <a:br>
              <a:rPr lang="en-US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in target volume.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Segmentation of target mass per CT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OLINDA calculates organ und tumor (Sphere model) absorbed dose [</a:t>
            </a:r>
            <a:r>
              <a:rPr lang="en-US" sz="1600" dirty="0" err="1">
                <a:solidFill>
                  <a:srgbClr val="000000"/>
                </a:solidFill>
                <a:cs typeface="Arial" pitchFamily="34" charset="0"/>
              </a:rPr>
              <a:t>Gy</a:t>
            </a:r>
            <a:r>
              <a:rPr lang="en-US" sz="1600" dirty="0">
                <a:solidFill>
                  <a:srgbClr val="000000"/>
                </a:solidFill>
                <a:cs typeface="Arial" pitchFamily="34" charset="0"/>
              </a:rPr>
              <a:t>] 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de-DE" sz="1600" dirty="0">
              <a:solidFill>
                <a:srgbClr val="000000"/>
              </a:solidFill>
              <a:cs typeface="Arial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Dose-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limiting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organs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Red-marrow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 1-3 Gy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Kidneys</a:t>
            </a: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: 23-30 Gy</a:t>
            </a: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br>
              <a:rPr lang="de-DE" sz="1600" dirty="0">
                <a:solidFill>
                  <a:srgbClr val="000000"/>
                </a:solidFill>
                <a:cs typeface="Arial" pitchFamily="34" charset="0"/>
              </a:rPr>
            </a:br>
            <a:r>
              <a:rPr lang="de-DE" sz="1600" dirty="0">
                <a:solidFill>
                  <a:srgbClr val="000000"/>
                </a:solidFill>
                <a:cs typeface="Arial" pitchFamily="34" charset="0"/>
              </a:rPr>
              <a:t>Tumor: &gt; 80 Gy </a:t>
            </a:r>
            <a:r>
              <a:rPr lang="de-DE" sz="1600" dirty="0" err="1">
                <a:solidFill>
                  <a:srgbClr val="000000"/>
                </a:solidFill>
                <a:cs typeface="Arial" pitchFamily="34" charset="0"/>
              </a:rPr>
              <a:t>needed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6F72FF-C0F1-449C-BDBE-90B7D5D2D782}"/>
              </a:ext>
            </a:extLst>
          </p:cNvPr>
          <p:cNvSpPr txBox="1"/>
          <p:nvPr/>
        </p:nvSpPr>
        <p:spPr>
          <a:xfrm>
            <a:off x="252000" y="144000"/>
            <a:ext cx="7527382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dirty="0">
                <a:solidFill>
                  <a:srgbClr val="002060"/>
                </a:solidFill>
              </a:rPr>
              <a:t>A magic bullet would have perfect tumor vs. normal-organ dosimetry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FBFD18F-2E46-D0A5-5625-BC1EFA267019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DB062F8-37AE-5E66-0232-4C4FF4D370C4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347F228-FA11-F893-B93F-383E9EC89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6143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6"/>
          <p:cNvSpPr>
            <a:spLocks noChangeArrowheads="1"/>
          </p:cNvSpPr>
          <p:nvPr/>
        </p:nvSpPr>
        <p:spPr bwMode="auto">
          <a:xfrm>
            <a:off x="1920478" y="748904"/>
            <a:ext cx="5472803" cy="35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28" tIns="34265" rIns="68528" bIns="34265">
            <a:spAutoFit/>
          </a:bodyPr>
          <a:lstStyle>
            <a:lvl1pPr defTabSz="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76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76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767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767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7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335756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altLang="en-US" sz="1875" b="1" dirty="0">
                <a:cs typeface="Lucida Sans Unicode" pitchFamily="34" charset="0"/>
              </a:rPr>
              <a:t>TUMOR SECIFIC UPTAKE: TARGET NUMBERS</a:t>
            </a:r>
          </a:p>
        </p:txBody>
      </p:sp>
      <p:sp>
        <p:nvSpPr>
          <p:cNvPr id="123" name="Text Box 65"/>
          <p:cNvSpPr txBox="1">
            <a:spLocks noChangeArrowheads="1"/>
          </p:cNvSpPr>
          <p:nvPr/>
        </p:nvSpPr>
        <p:spPr bwMode="auto">
          <a:xfrm>
            <a:off x="4612866" y="1462087"/>
            <a:ext cx="3019041" cy="179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171" tIns="31085" rIns="62171" bIns="31085">
            <a:spAutoFit/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3pPr>
            <a:lvl4pPr marL="862013" indent="-214313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4pPr>
            <a:lvl5pPr indent="-217488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5pPr>
            <a:lvl6pPr marL="15367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6pPr>
            <a:lvl7pPr marL="19939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7pPr>
            <a:lvl8pPr marL="24511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8pPr>
            <a:lvl9pPr marL="29083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de-DE" sz="1350" b="1" kern="0" dirty="0">
                <a:solidFill>
                  <a:schemeClr val="tx1"/>
                </a:solidFill>
              </a:rPr>
              <a:t>TRACER NUMBER</a:t>
            </a:r>
          </a:p>
          <a:p>
            <a:pPr algn="r" defTabSz="305518">
              <a:spcBef>
                <a:spcPts val="900"/>
              </a:spcBef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86 mg Doxorubicin ≙ 10</a:t>
            </a:r>
            <a:r>
              <a:rPr lang="de-DE" sz="1350" kern="0" baseline="30000" dirty="0">
                <a:solidFill>
                  <a:schemeClr val="tx1"/>
                </a:solidFill>
              </a:rPr>
              <a:t>20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3.5 mg Vinchristin ≙ 10</a:t>
            </a:r>
            <a:r>
              <a:rPr lang="de-DE" sz="1350" kern="0" baseline="30000" dirty="0">
                <a:solidFill>
                  <a:schemeClr val="tx1"/>
                </a:solidFill>
              </a:rPr>
              <a:t>18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270 mg Kadcyla ≙ 3 x 10</a:t>
            </a:r>
            <a:r>
              <a:rPr lang="de-DE" sz="1350" kern="0" baseline="30000" dirty="0">
                <a:solidFill>
                  <a:schemeClr val="tx1"/>
                </a:solidFill>
              </a:rPr>
              <a:t>17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molecules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6 GBq </a:t>
            </a:r>
            <a:r>
              <a:rPr lang="de-DE" sz="1350" kern="0" baseline="30000" dirty="0">
                <a:solidFill>
                  <a:schemeClr val="tx1"/>
                </a:solidFill>
              </a:rPr>
              <a:t>177</a:t>
            </a:r>
            <a:r>
              <a:rPr lang="de-DE" sz="1350" kern="0" dirty="0">
                <a:solidFill>
                  <a:schemeClr val="tx1"/>
                </a:solidFill>
              </a:rPr>
              <a:t>Lu ≙ 5 ×10</a:t>
            </a:r>
            <a:r>
              <a:rPr lang="de-DE" sz="1350" kern="0" baseline="30000" dirty="0">
                <a:solidFill>
                  <a:schemeClr val="tx1"/>
                </a:solidFill>
              </a:rPr>
              <a:t>15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atoms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20 MBq </a:t>
            </a:r>
            <a:r>
              <a:rPr lang="de-DE" sz="1350" kern="0" baseline="30000" dirty="0">
                <a:solidFill>
                  <a:schemeClr val="tx1"/>
                </a:solidFill>
              </a:rPr>
              <a:t>225</a:t>
            </a:r>
            <a:r>
              <a:rPr lang="de-DE" sz="1350" kern="0" dirty="0">
                <a:solidFill>
                  <a:schemeClr val="tx1"/>
                </a:solidFill>
              </a:rPr>
              <a:t>Ac ≙ </a:t>
            </a:r>
            <a:r>
              <a:rPr lang="de-DE" sz="1350" b="1" kern="0" dirty="0">
                <a:solidFill>
                  <a:schemeClr val="tx1"/>
                </a:solidFill>
              </a:rPr>
              <a:t>10</a:t>
            </a:r>
            <a:r>
              <a:rPr lang="de-DE" sz="1350" b="1" kern="0" baseline="30000" dirty="0">
                <a:solidFill>
                  <a:schemeClr val="tx1"/>
                </a:solidFill>
              </a:rPr>
              <a:t>14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atoms</a:t>
            </a: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algn="r"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</p:txBody>
      </p:sp>
      <p:sp>
        <p:nvSpPr>
          <p:cNvPr id="124" name="Text Box 66"/>
          <p:cNvSpPr txBox="1">
            <a:spLocks noChangeArrowheads="1"/>
          </p:cNvSpPr>
          <p:nvPr/>
        </p:nvSpPr>
        <p:spPr bwMode="auto">
          <a:xfrm>
            <a:off x="1551385" y="1479947"/>
            <a:ext cx="2071602" cy="178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2171" tIns="31085" rIns="62171" bIns="31085">
            <a:spAutoFit/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3pPr>
            <a:lvl4pPr marL="862013" indent="-214313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4pPr>
            <a:lvl5pPr indent="-217488"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5pPr>
            <a:lvl6pPr marL="15367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6pPr>
            <a:lvl7pPr marL="19939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7pPr>
            <a:lvl8pPr marL="24511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8pPr>
            <a:lvl9pPr marL="2908300" indent="-217488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defRPr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9pPr>
          </a:lstStyle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r>
              <a:rPr lang="de-DE" sz="1350" b="1" kern="0" dirty="0">
                <a:solidFill>
                  <a:schemeClr val="tx1"/>
                </a:solidFill>
              </a:rPr>
              <a:t>RECEPTOR  NUMBER</a:t>
            </a:r>
          </a:p>
          <a:p>
            <a:pPr defTabSz="305518">
              <a:spcBef>
                <a:spcPts val="900"/>
              </a:spcBef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t</a:t>
            </a:r>
            <a:r>
              <a:rPr lang="de-DE" sz="1350" kern="0" dirty="0" err="1">
                <a:solidFill>
                  <a:schemeClr val="tx1"/>
                </a:solidFill>
              </a:rPr>
              <a:t>ypical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example</a:t>
            </a:r>
            <a:r>
              <a:rPr lang="de-DE" sz="1350" kern="0" dirty="0">
                <a:solidFill>
                  <a:schemeClr val="tx1"/>
                </a:solidFill>
              </a:rPr>
              <a:t>:</a:t>
            </a: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10 g </a:t>
            </a:r>
            <a:r>
              <a:rPr lang="de-DE" sz="1350" kern="0" dirty="0" err="1">
                <a:solidFill>
                  <a:schemeClr val="tx1"/>
                </a:solidFill>
              </a:rPr>
              <a:t>tumor</a:t>
            </a:r>
            <a:r>
              <a:rPr lang="de-DE" sz="1350" kern="0" dirty="0">
                <a:solidFill>
                  <a:schemeClr val="tx1"/>
                </a:solidFill>
              </a:rPr>
              <a:t> ≙ 10</a:t>
            </a:r>
            <a:r>
              <a:rPr lang="de-DE" sz="1350" kern="0" baseline="30000" dirty="0">
                <a:solidFill>
                  <a:schemeClr val="tx1"/>
                </a:solidFill>
              </a:rPr>
              <a:t>10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cells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>
                <a:solidFill>
                  <a:schemeClr val="tx1"/>
                </a:solidFill>
              </a:rPr>
              <a:t>10</a:t>
            </a:r>
            <a:r>
              <a:rPr lang="de-DE" sz="1350" kern="0" baseline="30000" dirty="0">
                <a:solidFill>
                  <a:schemeClr val="tx1"/>
                </a:solidFill>
              </a:rPr>
              <a:t>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</a:rPr>
              <a:t>receptors</a:t>
            </a:r>
            <a:r>
              <a:rPr lang="de-DE" sz="1350" kern="0" dirty="0">
                <a:solidFill>
                  <a:schemeClr val="tx1"/>
                </a:solidFill>
              </a:rPr>
              <a:t> per </a:t>
            </a:r>
            <a:r>
              <a:rPr lang="de-DE" sz="1350" kern="0" dirty="0" err="1">
                <a:solidFill>
                  <a:schemeClr val="tx1"/>
                </a:solidFill>
              </a:rPr>
              <a:t>cell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buClr>
                <a:srgbClr val="000000"/>
              </a:buClr>
              <a:buSzPct val="45000"/>
              <a:defRPr/>
            </a:pP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patient</a:t>
            </a:r>
            <a:r>
              <a:rPr lang="de-DE" sz="1350" kern="0" dirty="0">
                <a:solidFill>
                  <a:schemeClr val="tx1"/>
                </a:solidFill>
                <a:sym typeface="Symbol"/>
              </a:rPr>
              <a:t>: </a:t>
            </a:r>
            <a:r>
              <a:rPr lang="de-DE" sz="1350" b="1" kern="0" dirty="0">
                <a:solidFill>
                  <a:schemeClr val="tx1"/>
                </a:solidFill>
              </a:rPr>
              <a:t>10</a:t>
            </a:r>
            <a:r>
              <a:rPr lang="de-DE" sz="1350" b="1" kern="0" baseline="30000" dirty="0">
                <a:solidFill>
                  <a:schemeClr val="tx1"/>
                </a:solidFill>
              </a:rPr>
              <a:t>15</a:t>
            </a:r>
            <a:r>
              <a:rPr lang="de-DE" sz="1350" kern="0" dirty="0">
                <a:solidFill>
                  <a:schemeClr val="tx1"/>
                </a:solidFill>
              </a:rPr>
              <a:t> </a:t>
            </a: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binding</a:t>
            </a:r>
            <a:r>
              <a:rPr lang="de-DE" sz="1350" kern="0" dirty="0">
                <a:solidFill>
                  <a:schemeClr val="tx1"/>
                </a:solidFill>
                <a:sym typeface="Symbol"/>
              </a:rPr>
              <a:t> </a:t>
            </a:r>
            <a:r>
              <a:rPr lang="de-DE" sz="1350" kern="0" dirty="0" err="1">
                <a:solidFill>
                  <a:schemeClr val="tx1"/>
                </a:solidFill>
                <a:sym typeface="Symbol"/>
              </a:rPr>
              <a:t>sites</a:t>
            </a: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  <a:p>
            <a:pPr defTabSz="305518">
              <a:lnSpc>
                <a:spcPct val="93000"/>
              </a:lnSpc>
              <a:buClr>
                <a:srgbClr val="000000"/>
              </a:buClr>
              <a:buSzPct val="45000"/>
              <a:defRPr/>
            </a:pPr>
            <a:endParaRPr lang="de-DE" sz="1350" kern="0" dirty="0">
              <a:solidFill>
                <a:schemeClr val="tx1"/>
              </a:solidFill>
            </a:endParaRPr>
          </a:p>
        </p:txBody>
      </p:sp>
      <p:grpSp>
        <p:nvGrpSpPr>
          <p:cNvPr id="202758" name="Gruppieren 21"/>
          <p:cNvGrpSpPr>
            <a:grpSpLocks/>
          </p:cNvGrpSpPr>
          <p:nvPr/>
        </p:nvGrpSpPr>
        <p:grpSpPr bwMode="auto">
          <a:xfrm>
            <a:off x="1383507" y="2656286"/>
            <a:ext cx="6394847" cy="1877615"/>
            <a:chOff x="321077" y="3785649"/>
            <a:chExt cx="8526084" cy="2502973"/>
          </a:xfrm>
        </p:grpSpPr>
        <p:sp>
          <p:nvSpPr>
            <p:cNvPr id="115" name="Freeform 2"/>
            <p:cNvSpPr>
              <a:spLocks/>
            </p:cNvSpPr>
            <p:nvPr/>
          </p:nvSpPr>
          <p:spPr bwMode="auto">
            <a:xfrm>
              <a:off x="321077" y="4407821"/>
              <a:ext cx="8526084" cy="1880801"/>
            </a:xfrm>
            <a:custGeom>
              <a:avLst/>
              <a:gdLst>
                <a:gd name="T0" fmla="*/ 0 w 4987"/>
                <a:gd name="T1" fmla="*/ 435 h 435"/>
                <a:gd name="T2" fmla="*/ 4987 w 4987"/>
                <a:gd name="T3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87" h="435">
                  <a:moveTo>
                    <a:pt x="0" y="435"/>
                  </a:moveTo>
                  <a:cubicBezTo>
                    <a:pt x="454" y="0"/>
                    <a:pt x="4531" y="0"/>
                    <a:pt x="4987" y="435"/>
                  </a:cubicBezTo>
                </a:path>
              </a:pathLst>
            </a:custGeom>
            <a:noFill/>
            <a:ln w="254000">
              <a:solidFill>
                <a:schemeClr val="accent1">
                  <a:lumMod val="25000"/>
                  <a:alpha val="52000"/>
                </a:schemeClr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/>
            <a:p>
              <a:pPr defTabSz="305518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defRPr/>
              </a:pPr>
              <a:endParaRPr lang="de-DE" sz="1350">
                <a:solidFill>
                  <a:srgbClr val="000000"/>
                </a:solidFill>
                <a:latin typeface="Calibri"/>
                <a:cs typeface="Lucida Sans Unicode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401599" y="3603712"/>
              <a:ext cx="425363" cy="255734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rgbClr val="FFFFFF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02763" name="Oval 51"/>
            <p:cNvSpPr>
              <a:spLocks noChangeAspect="1" noChangeArrowheads="1"/>
            </p:cNvSpPr>
            <p:nvPr/>
          </p:nvSpPr>
          <p:spPr bwMode="auto">
            <a:xfrm>
              <a:off x="4224960" y="4408308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4" name="Oval 52"/>
            <p:cNvSpPr>
              <a:spLocks noChangeAspect="1" noChangeArrowheads="1"/>
            </p:cNvSpPr>
            <p:nvPr/>
          </p:nvSpPr>
          <p:spPr bwMode="auto">
            <a:xfrm>
              <a:off x="4487040" y="4408308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5" name="Oval 53"/>
            <p:cNvSpPr>
              <a:spLocks noChangeAspect="1" noChangeArrowheads="1"/>
            </p:cNvSpPr>
            <p:nvPr/>
          </p:nvSpPr>
          <p:spPr bwMode="auto">
            <a:xfrm>
              <a:off x="4059361" y="4546562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6" name="Oval 54"/>
            <p:cNvSpPr>
              <a:spLocks noChangeAspect="1" noChangeArrowheads="1"/>
            </p:cNvSpPr>
            <p:nvPr/>
          </p:nvSpPr>
          <p:spPr bwMode="auto">
            <a:xfrm>
              <a:off x="4684320" y="4539361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141" name="Line 62"/>
            <p:cNvSpPr>
              <a:spLocks noChangeShapeType="1"/>
            </p:cNvSpPr>
            <p:nvPr/>
          </p:nvSpPr>
          <p:spPr bwMode="auto">
            <a:xfrm>
              <a:off x="4572213" y="3785649"/>
              <a:ext cx="17462" cy="2409330"/>
            </a:xfrm>
            <a:prstGeom prst="line">
              <a:avLst/>
            </a:prstGeom>
            <a:noFill/>
            <a:ln w="203200">
              <a:solidFill>
                <a:schemeClr val="accent5">
                  <a:lumMod val="50000"/>
                  <a:alpha val="60001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305518">
                <a:lnSpc>
                  <a:spcPct val="93000"/>
                </a:lnSpc>
                <a:buClr>
                  <a:srgbClr val="000000"/>
                </a:buClr>
                <a:buSzPct val="45000"/>
                <a:defRPr/>
              </a:pPr>
              <a:endParaRPr lang="de-DE" sz="1350" kern="0">
                <a:solidFill>
                  <a:srgbClr val="000000"/>
                </a:solidFill>
                <a:latin typeface="Calibri"/>
                <a:cs typeface="Lucida Sans Unicode"/>
              </a:endParaRPr>
            </a:p>
          </p:txBody>
        </p:sp>
        <p:sp>
          <p:nvSpPr>
            <p:cNvPr id="202768" name="Oval 63"/>
            <p:cNvSpPr>
              <a:spLocks noChangeAspect="1" noChangeArrowheads="1"/>
            </p:cNvSpPr>
            <p:nvPr/>
          </p:nvSpPr>
          <p:spPr bwMode="auto">
            <a:xfrm>
              <a:off x="4224960" y="4670415"/>
              <a:ext cx="42624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  <p:sp>
          <p:nvSpPr>
            <p:cNvPr id="202769" name="Oval 64"/>
            <p:cNvSpPr>
              <a:spLocks noChangeAspect="1" noChangeArrowheads="1"/>
            </p:cNvSpPr>
            <p:nvPr/>
          </p:nvSpPr>
          <p:spPr bwMode="auto">
            <a:xfrm>
              <a:off x="4487040" y="4670415"/>
              <a:ext cx="427680" cy="711435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32001"/>
                  </a:srgbClr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2183" tIns="31091" rIns="62183" bIns="31091" anchor="ctr"/>
            <a:lstStyle>
              <a:lvl1pPr defTabSz="4064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064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064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064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064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064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3048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None/>
                <a:defRPr/>
              </a:pPr>
              <a:endParaRPr lang="en-US" altLang="en-US" sz="1350">
                <a:solidFill>
                  <a:srgbClr val="000000"/>
                </a:solidFill>
                <a:cs typeface="Lucida Sans Unicode" pitchFamily="34" charset="0"/>
              </a:endParaRPr>
            </a:p>
          </p:txBody>
        </p:sp>
      </p:grpSp>
      <p:pic>
        <p:nvPicPr>
          <p:cNvPr id="9218" name="Picture 2" descr="Trastuzumab emtansine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7051" y="3828454"/>
            <a:ext cx="2143125" cy="115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FB52E0F-A325-4231-ACF8-623E2AC14017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D1290A-7761-A7C9-9FA2-29535B6A7133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B19F077-740F-F5ED-C613-EB29E689BAB3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D941D78-2E38-2AE7-323D-72E54D1A6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7038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100" b="1" dirty="0">
                <a:solidFill>
                  <a:schemeClr val="accent5">
                    <a:lumMod val="75000"/>
                  </a:schemeClr>
                </a:solidFill>
              </a:rPr>
              <a:t>The early days of… radionuclides for medical treatments</a:t>
            </a:r>
            <a:endParaRPr lang="en-GB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791" y="996394"/>
            <a:ext cx="6255794" cy="324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33978" y="4243489"/>
            <a:ext cx="13324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Courtesy prof O. Ratib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09C455-D96D-7446-833D-46E3927144C7}"/>
              </a:ext>
            </a:extLst>
          </p:cNvPr>
          <p:cNvSpPr txBox="1"/>
          <p:nvPr/>
        </p:nvSpPr>
        <p:spPr>
          <a:xfrm>
            <a:off x="0" y="3989573"/>
            <a:ext cx="206017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350" dirty="0"/>
              <a:t>Marie </a:t>
            </a:r>
            <a:r>
              <a:rPr lang="fr-CH" sz="1350" dirty="0" err="1"/>
              <a:t>Sklodowska</a:t>
            </a:r>
            <a:r>
              <a:rPr lang="fr-CH" sz="1350" dirty="0"/>
              <a:t>-Curie</a:t>
            </a:r>
          </a:p>
          <a:p>
            <a:pPr algn="ctr"/>
            <a:r>
              <a:rPr lang="fr-CH" sz="1350" dirty="0"/>
              <a:t>1867-1934</a:t>
            </a:r>
            <a:endParaRPr lang="fr-FR" sz="13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47C771-DE0B-D942-828B-9A63D8CF1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11" y="1009031"/>
            <a:ext cx="1934068" cy="292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281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0AF4DA2-EED3-48D5-89A8-4FF74C8584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781845"/>
            <a:ext cx="4570795" cy="216024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6E619E0-EB50-4161-885A-649E2A5697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3075806"/>
            <a:ext cx="4378088" cy="1368152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CD52FF0-12B5-4325-B336-8A6E340D9277}"/>
              </a:ext>
            </a:extLst>
          </p:cNvPr>
          <p:cNvGrpSpPr/>
          <p:nvPr/>
        </p:nvGrpSpPr>
        <p:grpSpPr>
          <a:xfrm>
            <a:off x="785908" y="3219822"/>
            <a:ext cx="3456385" cy="1608178"/>
            <a:chOff x="5277659" y="267494"/>
            <a:chExt cx="3456385" cy="1608178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93AAE22-F3B0-4511-9EB1-A4DB35B99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627533"/>
              <a:ext cx="3456385" cy="1248139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B5E3E31-0004-480F-A9E2-2693A6988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7659" y="267494"/>
              <a:ext cx="3456385" cy="360040"/>
            </a:xfrm>
            <a:prstGeom prst="rect">
              <a:avLst/>
            </a:prstGeom>
          </p:spPr>
        </p:pic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4BFD9C9D-0C8E-415B-9082-40009091115E}"/>
              </a:ext>
            </a:extLst>
          </p:cNvPr>
          <p:cNvSpPr txBox="1"/>
          <p:nvPr/>
        </p:nvSpPr>
        <p:spPr>
          <a:xfrm>
            <a:off x="524383" y="1044481"/>
            <a:ext cx="38467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Limitations</a:t>
            </a:r>
            <a:r>
              <a:rPr lang="de-DE" b="1" dirty="0">
                <a:solidFill>
                  <a:srgbClr val="FF0000"/>
                </a:solidFill>
              </a:rPr>
              <a:t> of </a:t>
            </a:r>
            <a:r>
              <a:rPr lang="de-DE" b="1" dirty="0" err="1">
                <a:solidFill>
                  <a:srgbClr val="FF0000"/>
                </a:solidFill>
              </a:rPr>
              <a:t>reactor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produced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baseline="30000" dirty="0">
                <a:solidFill>
                  <a:srgbClr val="FF0000"/>
                </a:solidFill>
              </a:rPr>
              <a:t>153</a:t>
            </a:r>
            <a:r>
              <a:rPr lang="de-DE" b="1" dirty="0">
                <a:solidFill>
                  <a:srgbClr val="FF0000"/>
                </a:solidFill>
              </a:rPr>
              <a:t>Sm:</a:t>
            </a:r>
            <a:br>
              <a:rPr lang="de-DE" b="1" dirty="0">
                <a:solidFill>
                  <a:srgbClr val="FF0000"/>
                </a:solidFill>
              </a:rPr>
            </a:br>
            <a:endParaRPr lang="de-DE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Eu-152 and Eu-154 </a:t>
            </a:r>
            <a:r>
              <a:rPr lang="de-DE" dirty="0" err="1"/>
              <a:t>impurities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(half-</a:t>
            </a:r>
            <a:r>
              <a:rPr lang="de-DE" dirty="0" err="1"/>
              <a:t>life</a:t>
            </a:r>
            <a:r>
              <a:rPr lang="de-DE" dirty="0"/>
              <a:t> &gt; 8 y)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Sm-152 : Sm-153 </a:t>
            </a:r>
            <a:r>
              <a:rPr lang="de-DE" dirty="0" err="1"/>
              <a:t>is</a:t>
            </a:r>
            <a:r>
              <a:rPr lang="de-DE" dirty="0"/>
              <a:t> 120 : 1</a:t>
            </a:r>
            <a:br>
              <a:rPr lang="de-DE" dirty="0"/>
            </a:b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1AE9147-D63E-42B0-8C34-458B633814DC}"/>
              </a:ext>
            </a:extLst>
          </p:cNvPr>
          <p:cNvSpPr txBox="1"/>
          <p:nvPr/>
        </p:nvSpPr>
        <p:spPr>
          <a:xfrm>
            <a:off x="252000" y="144000"/>
            <a:ext cx="50302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2000" b="1" baseline="30000" dirty="0">
                <a:solidFill>
                  <a:srgbClr val="002060"/>
                </a:solidFill>
              </a:rPr>
              <a:t>153</a:t>
            </a:r>
            <a:r>
              <a:rPr lang="en-US" altLang="de-DE" sz="2000" b="1" dirty="0">
                <a:solidFill>
                  <a:srgbClr val="002060"/>
                </a:solidFill>
              </a:rPr>
              <a:t>Sm-FAPI-46 – the issue of “specific activity”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3EA560C-1F61-A93F-FA2E-00B0C0EE4715}"/>
              </a:ext>
            </a:extLst>
          </p:cNvPr>
          <p:cNvGrpSpPr/>
          <p:nvPr/>
        </p:nvGrpSpPr>
        <p:grpSpPr>
          <a:xfrm>
            <a:off x="157384" y="4852203"/>
            <a:ext cx="3374020" cy="361388"/>
            <a:chOff x="157384" y="4852203"/>
            <a:chExt cx="3374020" cy="36138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D57C081-76F1-23DA-44B1-0E6F2EF7B882}"/>
                </a:ext>
              </a:extLst>
            </p:cNvPr>
            <p:cNvSpPr txBox="1"/>
            <p:nvPr/>
          </p:nvSpPr>
          <p:spPr>
            <a:xfrm>
              <a:off x="157384" y="4852203"/>
              <a:ext cx="3193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/>
                <a:t>Courtesy MD Dr Kratochwill, Heidelberg hospital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C4067DA-CFA9-81B8-D331-0AD77D134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1458" y="4852203"/>
              <a:ext cx="259946" cy="361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6708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BC3B3-0327-50F6-8C79-9C99377BC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64425-B3F9-7E26-F08D-A4256E0BB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5CBD6-72A0-E40D-5BDE-18B543797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31</a:t>
            </a:fld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610180-D40E-DAB6-8130-7D8A73AC7767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H" sz="2100" b="1">
                <a:solidFill>
                  <a:srgbClr val="0055A0"/>
                </a:solidFill>
              </a:rPr>
              <a:t>The PRISMAP Consortium</a:t>
            </a:r>
            <a:endParaRPr lang="en-CH" sz="2100" b="1" dirty="0">
              <a:solidFill>
                <a:srgbClr val="0055A0"/>
              </a:solidFill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289C877-2643-77A0-FEB6-ACDC6CD72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1856"/>
            <a:ext cx="4752975" cy="3874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CD4E19-CEC7-32E3-86F9-0EFC7FDB4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082" y="211855"/>
            <a:ext cx="1532606" cy="6308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888428-3308-767F-DCB4-A033854503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1998" y="898701"/>
            <a:ext cx="3566774" cy="1393216"/>
          </a:xfrm>
          <a:prstGeom prst="rect">
            <a:avLst/>
          </a:prstGeom>
        </p:spPr>
      </p:pic>
      <p:pic>
        <p:nvPicPr>
          <p:cNvPr id="9" name="Immagine 5">
            <a:extLst>
              <a:ext uri="{FF2B5EF4-FFF2-40B4-BE49-F238E27FC236}">
                <a16:creationId xmlns:a16="http://schemas.microsoft.com/office/drawing/2014/main" id="{20DE08E6-251A-8CB0-5B47-74D97037EA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328" t="18545" r="9553" b="29009"/>
          <a:stretch/>
        </p:blipFill>
        <p:spPr>
          <a:xfrm>
            <a:off x="4644851" y="2291917"/>
            <a:ext cx="4659400" cy="220857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2B17E7-C28D-ED75-C21C-01755336810D}"/>
              </a:ext>
            </a:extLst>
          </p:cNvPr>
          <p:cNvCxnSpPr>
            <a:cxnSpLocks/>
          </p:cNvCxnSpPr>
          <p:nvPr/>
        </p:nvCxnSpPr>
        <p:spPr>
          <a:xfrm flipH="1">
            <a:off x="3581400" y="2571750"/>
            <a:ext cx="3238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8EEB7DA-8D0F-C944-95A9-EE311B638D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1912" y="4466370"/>
            <a:ext cx="2689411" cy="58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2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E7ED00C-5F69-4B4E-0CAF-A84FE680C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1005" y="3075325"/>
            <a:ext cx="915917" cy="12282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3E7D1E-DA3A-E0F3-84D5-EA2F6A66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311" y="5460"/>
            <a:ext cx="8532796" cy="777365"/>
          </a:xfrm>
        </p:spPr>
        <p:txBody>
          <a:bodyPr/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From one-atom-at-a-time experiments to large production needs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BD99CC-B82D-396C-1CA4-AD15A0787B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20" r="64654"/>
          <a:stretch/>
        </p:blipFill>
        <p:spPr>
          <a:xfrm>
            <a:off x="4979033" y="1612547"/>
            <a:ext cx="771525" cy="96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12FA71-8191-7E65-379B-CFE4B5137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2696"/>
          <a:stretch/>
        </p:blipFill>
        <p:spPr>
          <a:xfrm>
            <a:off x="4820112" y="4439118"/>
            <a:ext cx="1672400" cy="261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3B1666-468C-E1F3-705B-BE6D5042A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795" r="5279"/>
          <a:stretch/>
        </p:blipFill>
        <p:spPr>
          <a:xfrm>
            <a:off x="5507670" y="1611992"/>
            <a:ext cx="771525" cy="9645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824BE2-5BBF-5C69-238C-2FD948ECAB79}"/>
              </a:ext>
            </a:extLst>
          </p:cNvPr>
          <p:cNvSpPr txBox="1"/>
          <p:nvPr/>
        </p:nvSpPr>
        <p:spPr>
          <a:xfrm>
            <a:off x="4532990" y="1216798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CH" dirty="0"/>
              <a:t>onisation efficiencies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AA6857-06EE-F3F3-FE5C-14DEB9E2D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66" y="2016813"/>
            <a:ext cx="1351733" cy="13258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FEAC2C-F550-24A8-7F2B-53B13CD7A7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112" y="3325599"/>
            <a:ext cx="2311699" cy="13123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1842CD5-9770-7659-FD20-88DF85E215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113"/>
          <a:stretch/>
        </p:blipFill>
        <p:spPr>
          <a:xfrm>
            <a:off x="3027908" y="1686168"/>
            <a:ext cx="1234762" cy="18933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10DDA8-4F72-DF3A-9486-2AE6BDE6D34A}"/>
              </a:ext>
            </a:extLst>
          </p:cNvPr>
          <p:cNvSpPr txBox="1"/>
          <p:nvPr/>
        </p:nvSpPr>
        <p:spPr>
          <a:xfrm>
            <a:off x="5966190" y="1762802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%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413C744-C27B-8BE4-4B5A-349FD852A10A}"/>
              </a:ext>
            </a:extLst>
          </p:cNvPr>
          <p:cNvSpPr/>
          <p:nvPr/>
        </p:nvSpPr>
        <p:spPr>
          <a:xfrm>
            <a:off x="4979033" y="1821027"/>
            <a:ext cx="1319412" cy="26180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3E5333D-5748-3FB4-8EE1-CBCB1734983B}"/>
              </a:ext>
            </a:extLst>
          </p:cNvPr>
          <p:cNvSpPr/>
          <p:nvPr/>
        </p:nvSpPr>
        <p:spPr>
          <a:xfrm>
            <a:off x="4969408" y="2316914"/>
            <a:ext cx="1319412" cy="26180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D1B04C-160D-2903-32CA-C9C67CD15A1D}"/>
              </a:ext>
            </a:extLst>
          </p:cNvPr>
          <p:cNvSpPr txBox="1"/>
          <p:nvPr/>
        </p:nvSpPr>
        <p:spPr>
          <a:xfrm>
            <a:off x="6018352" y="2243369"/>
            <a:ext cx="2976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%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386C6C-FC72-B745-CE86-D8FA492BDF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888" y="3766309"/>
            <a:ext cx="624750" cy="835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FF3539-0522-B49D-BD59-53648835AFEF}"/>
              </a:ext>
            </a:extLst>
          </p:cNvPr>
          <p:cNvSpPr txBox="1"/>
          <p:nvPr/>
        </p:nvSpPr>
        <p:spPr>
          <a:xfrm>
            <a:off x="152540" y="1385094"/>
            <a:ext cx="2301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Physics and Chemistry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A116AD-B212-8D64-81BF-40089D592684}"/>
              </a:ext>
            </a:extLst>
          </p:cNvPr>
          <p:cNvSpPr txBox="1"/>
          <p:nvPr/>
        </p:nvSpPr>
        <p:spPr>
          <a:xfrm>
            <a:off x="3897409" y="1023183"/>
            <a:ext cx="744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Today</a:t>
            </a:r>
            <a:endParaRPr lang="en-CH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C5AE3B-7171-309A-E0FA-E518E838F28A}"/>
              </a:ext>
            </a:extLst>
          </p:cNvPr>
          <p:cNvSpPr txBox="1"/>
          <p:nvPr/>
        </p:nvSpPr>
        <p:spPr>
          <a:xfrm>
            <a:off x="4936162" y="25766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aseline="30000" dirty="0"/>
              <a:t>225</a:t>
            </a:r>
            <a:r>
              <a:rPr lang="en-CH" dirty="0"/>
              <a:t>Ra     52 (70) %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DACD714-1B0D-AE22-DF6C-C5F1311185D9}"/>
              </a:ext>
            </a:extLst>
          </p:cNvPr>
          <p:cNvSpPr/>
          <p:nvPr/>
        </p:nvSpPr>
        <p:spPr>
          <a:xfrm>
            <a:off x="4969408" y="2612701"/>
            <a:ext cx="1473898" cy="33327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BBD677C-FE7A-0937-438A-C0771139AAD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8684" y="3671202"/>
            <a:ext cx="1845810" cy="111001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8E07E4E-8461-6A9E-582F-B31FBA79F644}"/>
              </a:ext>
            </a:extLst>
          </p:cNvPr>
          <p:cNvSpPr txBox="1"/>
          <p:nvPr/>
        </p:nvSpPr>
        <p:spPr bwMode="auto">
          <a:xfrm>
            <a:off x="6653767" y="1000891"/>
            <a:ext cx="32557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u="sng" dirty="0"/>
              <a:t>Raman Z-fold laser using diamond</a:t>
            </a:r>
            <a:endParaRPr lang="fr-FR" sz="1350" b="1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25580B-536C-A994-1428-E820C7D4E90E}"/>
              </a:ext>
            </a:extLst>
          </p:cNvPr>
          <p:cNvSpPr txBox="1"/>
          <p:nvPr/>
        </p:nvSpPr>
        <p:spPr bwMode="auto">
          <a:xfrm>
            <a:off x="7097543" y="1344185"/>
            <a:ext cx="28120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Objective: </a:t>
            </a:r>
          </a:p>
          <a:p>
            <a:r>
              <a:rPr lang="en-US" sz="1350" dirty="0"/>
              <a:t>Wavelength extension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99FDE41-9037-C2BC-DCF9-9C931CE261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7157892" y="1836629"/>
            <a:ext cx="1516239" cy="132092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D0B05F5-33A0-C1B6-62D1-E7AC60884DBD}"/>
              </a:ext>
            </a:extLst>
          </p:cNvPr>
          <p:cNvSpPr txBox="1"/>
          <p:nvPr/>
        </p:nvSpPr>
        <p:spPr bwMode="auto">
          <a:xfrm>
            <a:off x="6443306" y="3071683"/>
            <a:ext cx="312075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1" dirty="0"/>
              <a:t>=&gt; First-ever use online for Radium ionization </a:t>
            </a:r>
            <a:r>
              <a:rPr lang="en-US" sz="1350" dirty="0"/>
              <a:t>in MEDICIS in September 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AB59F70-7F14-7A3F-F3B0-97A2683BE8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7184120" y="3579514"/>
            <a:ext cx="1708355" cy="111001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A9366DE-D991-3515-657E-17DA2B4D982A}"/>
              </a:ext>
            </a:extLst>
          </p:cNvPr>
          <p:cNvSpPr txBox="1"/>
          <p:nvPr/>
        </p:nvSpPr>
        <p:spPr>
          <a:xfrm>
            <a:off x="7359630" y="653851"/>
            <a:ext cx="116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Tomorrow</a:t>
            </a:r>
            <a:endParaRPr lang="en-CH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541DAE-E639-8E60-E0D6-5598C1150E52}"/>
              </a:ext>
            </a:extLst>
          </p:cNvPr>
          <p:cNvSpPr txBox="1"/>
          <p:nvPr/>
        </p:nvSpPr>
        <p:spPr bwMode="auto">
          <a:xfrm>
            <a:off x="11098" y="413284"/>
            <a:ext cx="7407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4000" dirty="0">
                <a:solidFill>
                  <a:schemeClr val="accent2">
                    <a:lumMod val="75000"/>
                  </a:schemeClr>
                </a:solidFill>
                <a:latin typeface="Edwardian Script ITC" panose="030303020407070D0804" pitchFamily="66" charset="77"/>
              </a:rPr>
              <a:t>Scaling-up – </a:t>
            </a:r>
            <a:r>
              <a:rPr lang="en-CH" sz="4000" b="1" dirty="0">
                <a:solidFill>
                  <a:schemeClr val="accent2">
                    <a:lumMod val="75000"/>
                  </a:schemeClr>
                </a:solidFill>
                <a:latin typeface="Edwardian Script ITC" panose="030303020407070D0804" pitchFamily="66" charset="77"/>
              </a:rPr>
              <a:t>and down(!) - </a:t>
            </a:r>
            <a:r>
              <a:rPr lang="en-CH" sz="4000" dirty="0">
                <a:solidFill>
                  <a:schemeClr val="accent2">
                    <a:lumMod val="75000"/>
                  </a:schemeClr>
                </a:solidFill>
                <a:latin typeface="Edwardian Script ITC" panose="030303020407070D0804" pitchFamily="66" charset="77"/>
              </a:rPr>
              <a:t>stories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27BEF4-B333-A634-17C0-2B8C3C8E9401}"/>
              </a:ext>
            </a:extLst>
          </p:cNvPr>
          <p:cNvSpPr txBox="1"/>
          <p:nvPr/>
        </p:nvSpPr>
        <p:spPr>
          <a:xfrm>
            <a:off x="7068740" y="4540115"/>
            <a:ext cx="2123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00" dirty="0"/>
              <a:t>C. Bernerd et al.,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228512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D9567-4810-BF42-9D7C-60F49393E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From low to high specific activity radiopharmaceuticals</a:t>
            </a:r>
            <a:br>
              <a:rPr lang="en-CH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for theranostics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328FA-FEB6-1A43-A9E8-4CE8A192D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77" y="899907"/>
            <a:ext cx="8532796" cy="3474439"/>
          </a:xfrm>
        </p:spPr>
        <p:txBody>
          <a:bodyPr/>
          <a:lstStyle/>
          <a:p>
            <a:endParaRPr lang="en-CH" dirty="0"/>
          </a:p>
        </p:txBody>
      </p:sp>
      <p:pic>
        <p:nvPicPr>
          <p:cNvPr id="5" name="Picture 4" descr="NY14094.jpg">
            <a:extLst>
              <a:ext uri="{FF2B5EF4-FFF2-40B4-BE49-F238E27FC236}">
                <a16:creationId xmlns:a16="http://schemas.microsoft.com/office/drawing/2014/main" id="{CE0CFDE1-DEB4-0649-835B-7D329F635C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7" r="12136"/>
          <a:stretch/>
        </p:blipFill>
        <p:spPr>
          <a:xfrm>
            <a:off x="538639" y="1269318"/>
            <a:ext cx="1044987" cy="1002818"/>
          </a:xfrm>
          <a:prstGeom prst="rect">
            <a:avLst/>
          </a:prstGeom>
          <a:ln>
            <a:solidFill>
              <a:srgbClr val="0055A0"/>
            </a:solidFill>
          </a:ln>
        </p:spPr>
      </p:pic>
      <p:pic>
        <p:nvPicPr>
          <p:cNvPr id="6" name="Picture 5" descr="Lu-177.jpg">
            <a:extLst>
              <a:ext uri="{FF2B5EF4-FFF2-40B4-BE49-F238E27FC236}">
                <a16:creationId xmlns:a16="http://schemas.microsoft.com/office/drawing/2014/main" id="{83FAAD5D-FB27-1345-8BE0-4FC9BE9EE3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r="12466"/>
          <a:stretch/>
        </p:blipFill>
        <p:spPr>
          <a:xfrm>
            <a:off x="1897444" y="1003439"/>
            <a:ext cx="678412" cy="1385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71873C-0BFB-EA48-913B-61BE52BD3290}"/>
              </a:ext>
            </a:extLst>
          </p:cNvPr>
          <p:cNvSpPr txBox="1"/>
          <p:nvPr/>
        </p:nvSpPr>
        <p:spPr>
          <a:xfrm>
            <a:off x="538639" y="2388766"/>
            <a:ext cx="7264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223</a:t>
            </a:r>
            <a:r>
              <a:rPr lang="en-CH" sz="1350" dirty="0"/>
              <a:t>RaCl</a:t>
            </a:r>
            <a:r>
              <a:rPr lang="en-CH" sz="1350" baseline="-25000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37052-8ECD-E64A-A39B-695CCDA1ADA0}"/>
              </a:ext>
            </a:extLst>
          </p:cNvPr>
          <p:cNvSpPr txBox="1"/>
          <p:nvPr/>
        </p:nvSpPr>
        <p:spPr>
          <a:xfrm>
            <a:off x="1507782" y="2490775"/>
            <a:ext cx="12752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177</a:t>
            </a:r>
            <a:r>
              <a:rPr lang="en-CH" sz="1350" dirty="0"/>
              <a:t>Lu-DOTATATE</a:t>
            </a:r>
            <a:endParaRPr lang="en-CH" sz="1350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B33C47-E9C6-A14B-97D3-5B6FE6481396}"/>
              </a:ext>
            </a:extLst>
          </p:cNvPr>
          <p:cNvSpPr txBox="1"/>
          <p:nvPr/>
        </p:nvSpPr>
        <p:spPr>
          <a:xfrm>
            <a:off x="2756529" y="620088"/>
            <a:ext cx="16571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baseline="30000" dirty="0"/>
              <a:t>153</a:t>
            </a:r>
            <a:r>
              <a:rPr lang="en-CH" sz="1350" dirty="0"/>
              <a:t>Sm-EDTMP</a:t>
            </a:r>
          </a:p>
          <a:p>
            <a:r>
              <a:rPr lang="en-CH" sz="1350" dirty="0"/>
              <a:t>(low specific activity)</a:t>
            </a:r>
            <a:endParaRPr lang="en-CH" sz="1350" baseline="-25000" dirty="0"/>
          </a:p>
        </p:txBody>
      </p:sp>
      <p:pic>
        <p:nvPicPr>
          <p:cNvPr id="1028" name="Picture 4" descr="Quadramet 5,550 MBq/3 mL intravenous solution">
            <a:extLst>
              <a:ext uri="{FF2B5EF4-FFF2-40B4-BE49-F238E27FC236}">
                <a16:creationId xmlns:a16="http://schemas.microsoft.com/office/drawing/2014/main" id="{3AD152EE-C2B0-0A4B-81EB-F7CF620AB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97" y="1055035"/>
            <a:ext cx="1319626" cy="98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48F8F0-B94C-DF43-B29A-A936A50E9966}"/>
              </a:ext>
            </a:extLst>
          </p:cNvPr>
          <p:cNvCxnSpPr>
            <a:cxnSpLocks/>
          </p:cNvCxnSpPr>
          <p:nvPr/>
        </p:nvCxnSpPr>
        <p:spPr>
          <a:xfrm>
            <a:off x="5202964" y="1571273"/>
            <a:ext cx="107832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FE12831-A70B-0C41-85BC-D9BE7814F951}"/>
              </a:ext>
            </a:extLst>
          </p:cNvPr>
          <p:cNvSpPr/>
          <p:nvPr/>
        </p:nvSpPr>
        <p:spPr>
          <a:xfrm>
            <a:off x="4177323" y="1774843"/>
            <a:ext cx="132972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350" baseline="30000" dirty="0"/>
              <a:t>153</a:t>
            </a:r>
            <a:r>
              <a:rPr lang="en-CH" sz="1350" dirty="0"/>
              <a:t>Sm-DOTATATE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B23177A-461B-484A-AA11-4F0B94C784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834" y="989700"/>
            <a:ext cx="913864" cy="728831"/>
          </a:xfrm>
          <a:prstGeom prst="rect">
            <a:avLst/>
          </a:prstGeom>
        </p:spPr>
      </p:pic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3A233841-2789-544E-1C94-17FB9B493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1291" y="2718226"/>
            <a:ext cx="2844776" cy="15918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ED510E-2B7B-8CAF-7FE2-EDA1510605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7095" y="915493"/>
            <a:ext cx="2678587" cy="1506705"/>
          </a:xfrm>
          <a:prstGeom prst="rect">
            <a:avLst/>
          </a:prstGeom>
        </p:spPr>
      </p:pic>
      <p:pic>
        <p:nvPicPr>
          <p:cNvPr id="11" name="Picture 10" descr="Terbium 4 iso_image (1).jpg">
            <a:extLst>
              <a:ext uri="{FF2B5EF4-FFF2-40B4-BE49-F238E27FC236}">
                <a16:creationId xmlns:a16="http://schemas.microsoft.com/office/drawing/2014/main" id="{2424A88E-B2BE-8FA3-D751-3495758D9D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856" y="3699838"/>
            <a:ext cx="992582" cy="102566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3F75755-779D-8895-EFB4-2979FC8FFE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63182" y="3703567"/>
            <a:ext cx="1238180" cy="108005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7F9CBD6-FB9B-1244-3A2F-C011053552E9}"/>
              </a:ext>
            </a:extLst>
          </p:cNvPr>
          <p:cNvCxnSpPr>
            <a:cxnSpLocks/>
          </p:cNvCxnSpPr>
          <p:nvPr/>
        </p:nvCxnSpPr>
        <p:spPr>
          <a:xfrm flipH="1">
            <a:off x="5202964" y="3886105"/>
            <a:ext cx="98777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F549A0A-658C-0046-81EC-2DABD306625E}"/>
              </a:ext>
            </a:extLst>
          </p:cNvPr>
          <p:cNvSpPr txBox="1"/>
          <p:nvPr/>
        </p:nvSpPr>
        <p:spPr>
          <a:xfrm>
            <a:off x="6438278" y="4337694"/>
            <a:ext cx="1531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</a:t>
            </a:r>
            <a:r>
              <a:rPr lang="en-CH" sz="1200" dirty="0"/>
              <a:t>atched with Pb-203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670D05-E758-0BF4-5997-7A41B33FA9A7}"/>
              </a:ext>
            </a:extLst>
          </p:cNvPr>
          <p:cNvSpPr txBox="1"/>
          <p:nvPr/>
        </p:nvSpPr>
        <p:spPr>
          <a:xfrm>
            <a:off x="409627" y="2790857"/>
            <a:ext cx="16017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M</a:t>
            </a:r>
            <a:r>
              <a:rPr lang="en-CH" sz="1100" dirty="0"/>
              <a:t>atched with Ba/Cs-128</a:t>
            </a:r>
          </a:p>
        </p:txBody>
      </p:sp>
    </p:spTree>
    <p:extLst>
      <p:ext uri="{BB962C8B-B14F-4D97-AF65-F5344CB8AC3E}">
        <p14:creationId xmlns:p14="http://schemas.microsoft.com/office/powerpoint/2010/main" val="11003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3112"/>
    </mc:Choice>
    <mc:Fallback xmlns="">
      <p:transition spd="slow" advClick="0" advTm="83112"/>
    </mc:Fallback>
  </mc:AlternateContent>
  <p:extLst>
    <p:ext uri="{3A86A75C-4F4B-4683-9AE1-C65F6400EC91}">
      <p14:laserTraceLst xmlns:p14="http://schemas.microsoft.com/office/powerpoint/2010/main">
        <p14:tracePtLst>
          <p14:tracePt t="565" x="2997200" y="6807200"/>
          <p14:tracePt t="573" x="3352800" y="6477000"/>
          <p14:tracePt t="580" x="3665538" y="6189663"/>
          <p14:tracePt t="589" x="3987800" y="5892800"/>
          <p14:tracePt t="597" x="4173538" y="5765800"/>
          <p14:tracePt t="605" x="4495800" y="5511800"/>
          <p14:tracePt t="613" x="4859338" y="5283200"/>
          <p14:tracePt t="622" x="5130800" y="5113338"/>
          <p14:tracePt t="629" x="5410200" y="4953000"/>
          <p14:tracePt t="638" x="5638800" y="4826000"/>
          <p14:tracePt t="646" x="5732463" y="4808538"/>
          <p14:tracePt t="654" x="5935663" y="4732338"/>
          <p14:tracePt t="662" x="6096000" y="4681538"/>
          <p14:tracePt t="670" x="6146800" y="4681538"/>
          <p14:tracePt t="678" x="6256338" y="4648200"/>
          <p14:tracePt t="687" x="6350000" y="4648200"/>
          <p14:tracePt t="695" x="6400800" y="4648200"/>
          <p14:tracePt t="703" x="6459538" y="4648200"/>
          <p14:tracePt t="711" x="6477000" y="4648200"/>
          <p14:tracePt t="719" x="6510338" y="4648200"/>
          <p14:tracePt t="727" x="6527800" y="4648200"/>
          <p14:tracePt t="744" x="6553200" y="4648200"/>
          <p14:tracePt t="768" x="6553200" y="4665663"/>
          <p14:tracePt t="776" x="6570663" y="4665663"/>
          <p14:tracePt t="1070" x="6553200" y="4665663"/>
          <p14:tracePt t="1078" x="6527800" y="4699000"/>
          <p14:tracePt t="1086" x="6477000" y="4732338"/>
          <p14:tracePt t="1095" x="6400800" y="4775200"/>
          <p14:tracePt t="1103" x="6332538" y="4826000"/>
          <p14:tracePt t="1111" x="6256338" y="4876800"/>
          <p14:tracePt t="1119" x="6172200" y="4902200"/>
          <p14:tracePt t="1127" x="6078538" y="4935538"/>
          <p14:tracePt t="1135" x="6002338" y="4970463"/>
          <p14:tracePt t="1143" x="5918200" y="4986338"/>
          <p14:tracePt t="1152" x="5824538" y="4986338"/>
          <p14:tracePt t="1160" x="5748338" y="4986338"/>
          <p14:tracePt t="1168" x="5681663" y="4986338"/>
          <p14:tracePt t="1176" x="5605463" y="4986338"/>
          <p14:tracePt t="1184" x="5537200" y="4986338"/>
          <p14:tracePt t="1193" x="5478463" y="4953000"/>
          <p14:tracePt t="1200" x="5410200" y="4919663"/>
          <p14:tracePt t="1210" x="5351463" y="4902200"/>
          <p14:tracePt t="1217" x="5283200" y="4859338"/>
          <p14:tracePt t="1226" x="5224463" y="4843463"/>
          <p14:tracePt t="1233" x="5173663" y="4826000"/>
          <p14:tracePt t="1244" x="5130800" y="4808538"/>
          <p14:tracePt t="1249" x="5097463" y="4792663"/>
          <p14:tracePt t="1260" x="5046663" y="4792663"/>
          <p14:tracePt t="1266" x="5003800" y="4792663"/>
          <p14:tracePt t="1277" x="4986338" y="4792663"/>
          <p14:tracePt t="1282" x="4970463" y="4792663"/>
          <p14:tracePt t="1698" x="5003800" y="4792663"/>
          <p14:tracePt t="1706" x="5062538" y="4792663"/>
          <p14:tracePt t="1715" x="5189538" y="4775200"/>
          <p14:tracePt t="1723" x="5351463" y="4749800"/>
          <p14:tracePt t="1731" x="5537200" y="4749800"/>
          <p14:tracePt t="1739" x="5748338" y="4732338"/>
          <p14:tracePt t="1747" x="5969000" y="4716463"/>
          <p14:tracePt t="1755" x="6078538" y="4716463"/>
          <p14:tracePt t="1764" x="6273800" y="4716463"/>
          <p14:tracePt t="1772" x="6477000" y="4716463"/>
          <p14:tracePt t="1780" x="6654800" y="4716463"/>
          <p14:tracePt t="1788" x="6781800" y="4716463"/>
          <p14:tracePt t="1796" x="6858000" y="4716463"/>
          <p14:tracePt t="1804" x="6951663" y="4716463"/>
          <p14:tracePt t="1812" x="7018338" y="4699000"/>
          <p14:tracePt t="1821" x="7078663" y="4699000"/>
          <p14:tracePt t="1829" x="7129463" y="4699000"/>
          <p14:tracePt t="1837" x="7145338" y="4699000"/>
          <p14:tracePt t="1845" x="7162800" y="4699000"/>
          <p14:tracePt t="1861" x="7188200" y="4699000"/>
          <p14:tracePt t="1869" x="7188200" y="4681538"/>
          <p14:tracePt t="2827" x="7129463" y="4681538"/>
          <p14:tracePt t="2832" x="7078663" y="4648200"/>
          <p14:tracePt t="2840" x="6985000" y="4589463"/>
          <p14:tracePt t="2848" x="6858000" y="4521200"/>
          <p14:tracePt t="2857" x="6764338" y="4462463"/>
          <p14:tracePt t="2865" x="6621463" y="4368800"/>
          <p14:tracePt t="2873" x="6494463" y="4300538"/>
          <p14:tracePt t="2881" x="6383338" y="4224338"/>
          <p14:tracePt t="2889" x="6256338" y="4157663"/>
          <p14:tracePt t="2898" x="6189663" y="4097338"/>
          <p14:tracePt t="2906" x="6146800" y="4081463"/>
          <p14:tracePt t="2914" x="6078538" y="4064000"/>
          <p14:tracePt t="2922" x="6019800" y="4030663"/>
          <p14:tracePt t="2930" x="5969000" y="4013200"/>
          <p14:tracePt t="2938" x="5951538" y="3987800"/>
          <p14:tracePt t="2946" x="5918200" y="3987800"/>
          <p14:tracePt t="2955" x="5875338" y="3970338"/>
          <p14:tracePt t="2963" x="5842000" y="3970338"/>
          <p14:tracePt t="2979" x="5824538" y="3970338"/>
          <p14:tracePt t="2987" x="5808663" y="3970338"/>
          <p14:tracePt t="2996" x="5791200" y="3970338"/>
          <p14:tracePt t="3020" x="5765800" y="3970338"/>
          <p14:tracePt t="3036" x="5748338" y="3970338"/>
          <p14:tracePt t="3354" x="5681663" y="3970338"/>
          <p14:tracePt t="3363" x="5605463" y="3970338"/>
          <p14:tracePt t="3371" x="5537200" y="3987800"/>
          <p14:tracePt t="3378" x="5427663" y="3987800"/>
          <p14:tracePt t="3387" x="5334000" y="4013200"/>
          <p14:tracePt t="3395" x="5257800" y="4013200"/>
          <p14:tracePt t="3403" x="5189538" y="4013200"/>
          <p14:tracePt t="3411" x="5046663" y="4013200"/>
          <p14:tracePt t="3420" x="4935538" y="4013200"/>
          <p14:tracePt t="3428" x="4826000" y="4013200"/>
          <p14:tracePt t="3436" x="4699000" y="4013200"/>
          <p14:tracePt t="3444" x="4572000" y="4013200"/>
          <p14:tracePt t="3452" x="4462463" y="4013200"/>
          <p14:tracePt t="3460" x="4351338" y="4013200"/>
          <p14:tracePt t="3469" x="4267200" y="4013200"/>
          <p14:tracePt t="3477" x="4173538" y="3987800"/>
          <p14:tracePt t="3485" x="4097338" y="3987800"/>
          <p14:tracePt t="3494" x="4013200" y="3954463"/>
          <p14:tracePt t="3501" x="3919538" y="3937000"/>
          <p14:tracePt t="3510" x="3827463" y="3919538"/>
          <p14:tracePt t="3518" x="3733800" y="3919538"/>
          <p14:tracePt t="3527" x="3683000" y="3919538"/>
          <p14:tracePt t="3534" x="3606800" y="3903663"/>
          <p14:tracePt t="3544" x="3556000" y="3903663"/>
          <p14:tracePt t="3550" x="3505200" y="3886200"/>
          <p14:tracePt t="3559" x="3462338" y="3886200"/>
          <p14:tracePt t="3567" x="3429000" y="3860800"/>
          <p14:tracePt t="3577" x="3411538" y="3860800"/>
          <p14:tracePt t="3582" x="3395663" y="3860800"/>
          <p14:tracePt t="3594" x="3378200" y="3860800"/>
          <p14:tracePt t="3983" x="3378200" y="3886200"/>
          <p14:tracePt t="3993" x="3378200" y="3937000"/>
          <p14:tracePt t="3998" x="3378200" y="3987800"/>
          <p14:tracePt t="4010" x="3378200" y="4046538"/>
          <p14:tracePt t="4015" x="3378200" y="4097338"/>
          <p14:tracePt t="4023" x="3378200" y="4173538"/>
          <p14:tracePt t="4031" x="3378200" y="4224338"/>
          <p14:tracePt t="4039" x="3378200" y="4335463"/>
          <p14:tracePt t="4047" x="3352800" y="4427538"/>
          <p14:tracePt t="4056" x="3352800" y="4478338"/>
          <p14:tracePt t="4064" x="3335338" y="4554538"/>
          <p14:tracePt t="4072" x="3335338" y="4622800"/>
          <p14:tracePt t="4080" x="3335338" y="4681538"/>
          <p14:tracePt t="4088" x="3335338" y="4732338"/>
          <p14:tracePt t="4097" x="3335338" y="4808538"/>
          <p14:tracePt t="4105" x="3335338" y="4859338"/>
          <p14:tracePt t="4113" x="3335338" y="4919663"/>
          <p14:tracePt t="4121" x="3335338" y="4986338"/>
          <p14:tracePt t="4129" x="3335338" y="5062538"/>
          <p14:tracePt t="4137" x="3352800" y="5130800"/>
          <p14:tracePt t="4146" x="3352800" y="5189538"/>
          <p14:tracePt t="4154" x="3378200" y="5240338"/>
          <p14:tracePt t="4162" x="3395663" y="5316538"/>
          <p14:tracePt t="4170" x="3395663" y="5367338"/>
          <p14:tracePt t="4178" x="3411538" y="5427663"/>
          <p14:tracePt t="4186" x="3411538" y="5461000"/>
          <p14:tracePt t="4194" x="3411538" y="5494338"/>
          <p14:tracePt t="5011" x="3429000" y="5494338"/>
          <p14:tracePt t="5018" x="3522663" y="5494338"/>
          <p14:tracePt t="5027" x="3649663" y="5494338"/>
          <p14:tracePt t="5035" x="3827463" y="5494338"/>
          <p14:tracePt t="5043" x="4046538" y="5494338"/>
          <p14:tracePt t="5051" x="4284663" y="5494338"/>
          <p14:tracePt t="5061" x="4495800" y="5511800"/>
          <p14:tracePt t="5067" x="4732338" y="5511800"/>
          <p14:tracePt t="5077" x="4843463" y="5511800"/>
          <p14:tracePt t="5083" x="5046663" y="5511800"/>
          <p14:tracePt t="5094" x="5207000" y="5511800"/>
          <p14:tracePt t="5100" x="5257800" y="5511800"/>
          <p14:tracePt t="5110" x="5367338" y="5511800"/>
          <p14:tracePt t="5116" x="5427663" y="5494338"/>
          <p14:tracePt t="5126" x="5478463" y="5478463"/>
          <p14:tracePt t="5132" x="5511800" y="5461000"/>
          <p14:tracePt t="5143" x="5537200" y="5461000"/>
          <p14:tracePt t="5149" x="5554663" y="5443538"/>
          <p14:tracePt t="5460" x="5588000" y="5443538"/>
          <p14:tracePt t="5467" x="5697538" y="5443538"/>
          <p14:tracePt t="5477" x="5842000" y="5443538"/>
          <p14:tracePt t="5483" x="6019800" y="5443538"/>
          <p14:tracePt t="5494" x="6240463" y="5461000"/>
          <p14:tracePt t="5500" x="6459538" y="5478463"/>
          <p14:tracePt t="5511" x="6570663" y="5478463"/>
          <p14:tracePt t="5516" x="6764338" y="5478463"/>
          <p14:tracePt t="5527" x="6934200" y="5478463"/>
          <p14:tracePt t="5532" x="6985000" y="5478463"/>
          <p14:tracePt t="5543" x="7094538" y="5478463"/>
          <p14:tracePt t="5549" x="7162800" y="5461000"/>
          <p14:tracePt t="5556" x="7221538" y="5443538"/>
          <p14:tracePt t="5565" x="7256463" y="5443538"/>
          <p14:tracePt t="5573" x="7289800" y="5427663"/>
          <p14:tracePt t="5589" x="7315200" y="5427663"/>
          <p14:tracePt t="5606" x="7332663" y="5427663"/>
          <p14:tracePt t="5622" x="7332663" y="5410200"/>
          <p14:tracePt t="6666" x="7239000" y="5410200"/>
          <p14:tracePt t="6678" x="7145338" y="5410200"/>
          <p14:tracePt t="6682" x="7035800" y="5410200"/>
          <p14:tracePt t="6693" x="6951663" y="5410200"/>
          <p14:tracePt t="6699" x="6858000" y="5410200"/>
          <p14:tracePt t="6707" x="6748463" y="5410200"/>
          <p14:tracePt t="6715" x="6553200" y="5410200"/>
          <p14:tracePt t="6723" x="6459538" y="5410200"/>
          <p14:tracePt t="6732" x="6316663" y="5410200"/>
          <p14:tracePt t="6740" x="6189663" y="5410200"/>
          <p14:tracePt t="6748" x="6062663" y="5410200"/>
          <p14:tracePt t="6756" x="6019800" y="5410200"/>
          <p14:tracePt t="6764" x="5951538" y="5410200"/>
          <p14:tracePt t="6772" x="5875338" y="5410200"/>
          <p14:tracePt t="6781" x="5842000" y="5410200"/>
          <p14:tracePt t="6788" x="5808663" y="5427663"/>
          <p14:tracePt t="6797" x="5765800" y="5427663"/>
          <p14:tracePt t="6805" x="5748338" y="5427663"/>
          <p14:tracePt t="6813" x="5732463" y="5427663"/>
          <p14:tracePt t="6838" x="5715000" y="5427663"/>
          <p14:tracePt t="11660" x="5748338" y="5410200"/>
          <p14:tracePt t="11669" x="5842000" y="5351463"/>
          <p14:tracePt t="11677" x="5969000" y="5300663"/>
          <p14:tracePt t="11685" x="6078538" y="5240338"/>
          <p14:tracePt t="11694" x="6205538" y="5224463"/>
          <p14:tracePt t="11702" x="6316663" y="5189538"/>
          <p14:tracePt t="11710" x="6443663" y="5156200"/>
          <p14:tracePt t="11718" x="6553200" y="5130800"/>
          <p14:tracePt t="11727" x="6764338" y="5080000"/>
          <p14:tracePt t="11734" x="6875463" y="5046663"/>
          <p14:tracePt t="11744" x="7035800" y="5003800"/>
          <p14:tracePt t="11750" x="7205663" y="4970463"/>
          <p14:tracePt t="11761" x="7256463" y="4953000"/>
          <p14:tracePt t="11766" x="7366000" y="4919663"/>
          <p14:tracePt t="11776" x="7442200" y="4902200"/>
          <p14:tracePt t="11783" x="7493000" y="4876800"/>
          <p14:tracePt t="11794" x="7526338" y="4859338"/>
          <p14:tracePt t="11799" x="7543800" y="4859338"/>
          <p14:tracePt t="11811" x="7569200" y="4843463"/>
          <p14:tracePt t="11816" x="7586663" y="4843463"/>
          <p14:tracePt t="11848" x="7586663" y="4826000"/>
          <p14:tracePt t="11856" x="7569200" y="4826000"/>
          <p14:tracePt t="11864" x="7510463" y="4808538"/>
          <p14:tracePt t="11873" x="7459663" y="4792663"/>
          <p14:tracePt t="11881" x="7383463" y="4775200"/>
          <p14:tracePt t="11889" x="7332663" y="4732338"/>
          <p14:tracePt t="11897" x="7272338" y="4732338"/>
          <p14:tracePt t="11905" x="7221538" y="4716463"/>
          <p14:tracePt t="11914" x="7162800" y="4716463"/>
          <p14:tracePt t="11922" x="7112000" y="4699000"/>
          <p14:tracePt t="11930" x="7078663" y="4699000"/>
          <p14:tracePt t="11938" x="7035800" y="4699000"/>
          <p14:tracePt t="11946" x="6985000" y="4699000"/>
          <p14:tracePt t="11954" x="6951663" y="4699000"/>
          <p14:tracePt t="11963" x="6891338" y="4716463"/>
          <p14:tracePt t="11971" x="6840538" y="4749800"/>
          <p14:tracePt t="11979" x="6764338" y="4808538"/>
          <p14:tracePt t="11987" x="6697663" y="4826000"/>
          <p14:tracePt t="11995" x="6604000" y="4876800"/>
          <p14:tracePt t="12004" x="6570663" y="4902200"/>
          <p14:tracePt t="12011" x="6494463" y="4935538"/>
          <p14:tracePt t="12020" x="6459538" y="4935538"/>
          <p14:tracePt t="12028" x="6400800" y="4970463"/>
          <p14:tracePt t="12036" x="6367463" y="4970463"/>
          <p14:tracePt t="12044" x="6332538" y="4986338"/>
          <p14:tracePt t="12052" x="6316663" y="4986338"/>
          <p14:tracePt t="12060" x="6299200" y="4986338"/>
          <p14:tracePt t="12068" x="6299200" y="5003800"/>
          <p14:tracePt t="12077" x="6273800" y="5003800"/>
          <p14:tracePt t="12094" x="6256338" y="5046663"/>
          <p14:tracePt t="12411" x="6240463" y="5046663"/>
          <p14:tracePt t="12419" x="6240463" y="5062538"/>
          <p14:tracePt t="12428" x="6205538" y="5080000"/>
          <p14:tracePt t="12436" x="6189663" y="5097463"/>
          <p14:tracePt t="12444" x="6172200" y="5113338"/>
          <p14:tracePt t="12452" x="6146800" y="5130800"/>
          <p14:tracePt t="12461" x="6146800" y="5156200"/>
          <p14:tracePt t="12478" x="6129338" y="5156200"/>
          <p14:tracePt t="12494" x="6129338" y="5173663"/>
          <p14:tracePt t="12517" x="6113463" y="5173663"/>
          <p14:tracePt t="12527" x="6096000" y="5173663"/>
          <p14:tracePt t="12534" x="6078538" y="5189538"/>
          <p14:tracePt t="12543" x="6045200" y="5207000"/>
          <p14:tracePt t="12550" x="6019800" y="5224463"/>
          <p14:tracePt t="13864" x="5969000" y="5257800"/>
          <p14:tracePt t="13871" x="5918200" y="5316538"/>
          <p14:tracePt t="13880" x="5842000" y="5367338"/>
          <p14:tracePt t="13888" x="5765800" y="5443538"/>
          <p14:tracePt t="13896" x="5681663" y="5511800"/>
          <p14:tracePt t="13905" x="5605463" y="5570538"/>
          <p14:tracePt t="13913" x="5570538" y="5588000"/>
          <p14:tracePt t="13921" x="5511800" y="5621338"/>
          <p14:tracePt t="13929" x="5443538" y="5638800"/>
          <p14:tracePt t="13937" x="5410200" y="5681663"/>
          <p14:tracePt t="13945" x="5351463" y="5681663"/>
          <p14:tracePt t="13953" x="5334000" y="5697538"/>
          <p14:tracePt t="13961" x="5300663" y="5697538"/>
          <p14:tracePt t="13969" x="5283200" y="5697538"/>
          <p14:tracePt t="13978" x="5257800" y="5697538"/>
          <p14:tracePt t="13994" x="5240338" y="5697538"/>
          <p14:tracePt t="14059" x="5240338" y="5681663"/>
          <p14:tracePt t="14076" x="5257800" y="5681663"/>
          <p14:tracePt t="14083" x="5300663" y="5664200"/>
          <p14:tracePt t="14093" x="5316538" y="5664200"/>
          <p14:tracePt t="14100" x="5351463" y="5638800"/>
          <p14:tracePt t="14110" x="5410200" y="5638800"/>
          <p14:tracePt t="14116" x="5461000" y="5621338"/>
          <p14:tracePt t="14127" x="5554663" y="5605463"/>
          <p14:tracePt t="14132" x="5638800" y="5588000"/>
          <p14:tracePt t="14143" x="5732463" y="5588000"/>
          <p14:tracePt t="14149" x="5824538" y="5570538"/>
          <p14:tracePt t="14160" x="5918200" y="5554663"/>
          <p14:tracePt t="14165" x="5986463" y="5554663"/>
          <p14:tracePt t="14173" x="6078538" y="5554663"/>
          <p14:tracePt t="14182" x="6129338" y="5554663"/>
          <p14:tracePt t="15038" x="6189663" y="5554663"/>
          <p14:tracePt t="15047" x="6256338" y="5554663"/>
          <p14:tracePt t="15054" x="6350000" y="5554663"/>
          <p14:tracePt t="15063" x="6443663" y="5554663"/>
          <p14:tracePt t="15071" x="6510338" y="5554663"/>
          <p14:tracePt t="15079" x="6570663" y="5554663"/>
          <p14:tracePt t="15087" x="6621463" y="5554663"/>
          <p14:tracePt t="15095" x="6680200" y="5554663"/>
          <p14:tracePt t="15104" x="6713538" y="5537200"/>
          <p14:tracePt t="15112" x="6748463" y="5511800"/>
          <p14:tracePt t="15120" x="6764338" y="5511800"/>
          <p14:tracePt t="15128" x="6764338" y="5494338"/>
          <p14:tracePt t="15136" x="6764338" y="5478463"/>
          <p14:tracePt t="15145" x="6764338" y="5461000"/>
          <p14:tracePt t="15153" x="6764338" y="5443538"/>
          <p14:tracePt t="15161" x="6748463" y="5427663"/>
          <p14:tracePt t="15169" x="6697663" y="5410200"/>
          <p14:tracePt t="15177" x="6621463" y="5384800"/>
          <p14:tracePt t="15185" x="6553200" y="5351463"/>
          <p14:tracePt t="15193" x="6459538" y="5334000"/>
          <p14:tracePt t="15202" x="6367463" y="5316538"/>
          <p14:tracePt t="15210" x="6332538" y="5316538"/>
          <p14:tracePt t="15218" x="6256338" y="5300663"/>
          <p14:tracePt t="15227" x="6189663" y="5300663"/>
          <p14:tracePt t="15234" x="6113463" y="5300663"/>
          <p14:tracePt t="15243" x="6078538" y="5300663"/>
          <p14:tracePt t="15251" x="6045200" y="5300663"/>
          <p14:tracePt t="15261" x="6002338" y="5300663"/>
          <p14:tracePt t="15267" x="5986463" y="5300663"/>
          <p14:tracePt t="15277" x="5969000" y="5316538"/>
          <p14:tracePt t="15283" x="5951538" y="5316538"/>
          <p14:tracePt t="15294" x="5935663" y="5334000"/>
          <p14:tracePt t="15311" x="5935663" y="5351463"/>
          <p14:tracePt t="15326" x="5935663" y="5367338"/>
          <p14:tracePt t="18259" x="5969000" y="5367338"/>
          <p14:tracePt t="18267" x="6062663" y="5367338"/>
          <p14:tracePt t="18276" x="6172200" y="5367338"/>
          <p14:tracePt t="18283" x="6299200" y="5384800"/>
          <p14:tracePt t="18294" x="6443663" y="5410200"/>
          <p14:tracePt t="18300" x="6586538" y="5410200"/>
          <p14:tracePt t="18310" x="6713538" y="5427663"/>
          <p14:tracePt t="18316" x="6985000" y="5443538"/>
          <p14:tracePt t="18327" x="7239000" y="5461000"/>
          <p14:tracePt t="18333" x="7366000" y="5461000"/>
          <p14:tracePt t="18343" x="7569200" y="5461000"/>
          <p14:tracePt t="18349" x="7637463" y="5461000"/>
          <p14:tracePt t="18357" x="7747000" y="5461000"/>
          <p14:tracePt t="18366" x="7840663" y="5461000"/>
          <p14:tracePt t="18377" x="7891463" y="5461000"/>
          <p14:tracePt t="18381" x="7924800" y="5461000"/>
          <p14:tracePt t="18390" x="7950200" y="5461000"/>
          <p14:tracePt t="18439" x="7907338" y="5461000"/>
          <p14:tracePt t="18447" x="7840663" y="5461000"/>
          <p14:tracePt t="18455" x="7747000" y="5461000"/>
          <p14:tracePt t="18464" x="7602538" y="5461000"/>
          <p14:tracePt t="18471" x="7459663" y="5461000"/>
          <p14:tracePt t="18479" x="7366000" y="5461000"/>
          <p14:tracePt t="18488" x="7221538" y="5461000"/>
          <p14:tracePt t="18496" x="7061200" y="5461000"/>
          <p14:tracePt t="18504" x="6934200" y="5461000"/>
          <p14:tracePt t="18512" x="6807200" y="5461000"/>
          <p14:tracePt t="18520" x="6764338" y="5478463"/>
          <p14:tracePt t="18528" x="6697663" y="5478463"/>
          <p14:tracePt t="18537" x="6621463" y="5494338"/>
          <p14:tracePt t="18545" x="6570663" y="5511800"/>
          <p14:tracePt t="18553" x="6527800" y="5537200"/>
          <p14:tracePt t="18561" x="6494463" y="5537200"/>
          <p14:tracePt t="18569" x="6459538" y="5554663"/>
          <p14:tracePt t="18577" x="6443663" y="5554663"/>
          <p14:tracePt t="18585" x="6426200" y="5570538"/>
          <p14:tracePt t="18594" x="6400800" y="5570538"/>
          <p14:tracePt t="18602" x="6367463" y="5588000"/>
          <p14:tracePt t="18610" x="6350000" y="5605463"/>
          <p14:tracePt t="19369" x="6332538" y="5605463"/>
          <p14:tracePt t="19377" x="6299200" y="5605463"/>
          <p14:tracePt t="19385" x="6256338" y="5605463"/>
          <p14:tracePt t="19394" x="6223000" y="5621338"/>
          <p14:tracePt t="19401" x="6189663" y="5638800"/>
          <p14:tracePt t="19410" x="6113463" y="5664200"/>
          <p14:tracePt t="19418" x="6045200" y="5681663"/>
          <p14:tracePt t="19426" x="5951538" y="5715000"/>
          <p14:tracePt t="19434" x="5859463" y="5732463"/>
          <p14:tracePt t="19443" x="5748338" y="5765800"/>
          <p14:tracePt t="19450" x="5664200" y="5791200"/>
          <p14:tracePt t="19460" x="5554663" y="5824538"/>
          <p14:tracePt t="19467" x="5511800" y="5842000"/>
          <p14:tracePt t="19476" x="5443538" y="5859463"/>
          <p14:tracePt t="19483" x="5384800" y="5859463"/>
          <p14:tracePt t="19493" x="5351463" y="5875338"/>
          <p14:tracePt t="19499" x="5316538" y="5892800"/>
          <p14:tracePt t="19510" x="5300663" y="5892800"/>
          <p14:tracePt t="19524" x="5283200" y="5918200"/>
          <p14:tracePt t="19630" x="5316538" y="5918200"/>
          <p14:tracePt t="19638" x="5334000" y="5918200"/>
          <p14:tracePt t="19646" x="5367338" y="5918200"/>
          <p14:tracePt t="19654" x="5427663" y="5892800"/>
          <p14:tracePt t="19663" x="5494338" y="5892800"/>
          <p14:tracePt t="19671" x="5570538" y="5892800"/>
          <p14:tracePt t="19940" x="5605463" y="5892800"/>
          <p14:tracePt t="19948" x="5681663" y="5892800"/>
          <p14:tracePt t="19956" x="5808663" y="5892800"/>
          <p14:tracePt t="19964" x="6062663" y="5892800"/>
          <p14:tracePt t="19972" x="6205538" y="5892800"/>
          <p14:tracePt t="19981" x="6459538" y="5875338"/>
          <p14:tracePt t="19989" x="6731000" y="5842000"/>
          <p14:tracePt t="19997" x="7035800" y="5791200"/>
          <p14:tracePt t="20005" x="7289800" y="5732463"/>
          <p14:tracePt t="20013" x="7416800" y="5697538"/>
          <p14:tracePt t="20022" x="7653338" y="5638800"/>
          <p14:tracePt t="20030" x="7856538" y="5605463"/>
          <p14:tracePt t="20038" x="8018463" y="5554663"/>
          <p14:tracePt t="20046" x="8145463" y="5494338"/>
          <p14:tracePt t="20054" x="8255000" y="5478463"/>
          <p14:tracePt t="20062" x="8348663" y="5443538"/>
          <p14:tracePt t="20070" x="8399463" y="5427663"/>
          <p14:tracePt t="20079" x="8458200" y="5410200"/>
          <p14:tracePt t="20087" x="8509000" y="5367338"/>
          <p14:tracePt t="20095" x="8542338" y="5351463"/>
          <p14:tracePt t="20104" x="8602663" y="5316538"/>
          <p14:tracePt t="20111" x="8618538" y="5283200"/>
          <p14:tracePt t="20119" x="8636000" y="5224463"/>
          <p14:tracePt t="20128" x="8653463" y="5173663"/>
          <p14:tracePt t="20136" x="8669338" y="5046663"/>
          <p14:tracePt t="20144" x="8686800" y="4935538"/>
          <p14:tracePt t="20152" x="8686800" y="4792663"/>
          <p14:tracePt t="20160" x="8686800" y="4622800"/>
          <p14:tracePt t="20168" x="8669338" y="4445000"/>
          <p14:tracePt t="20177" x="8618538" y="4267200"/>
          <p14:tracePt t="20185" x="8585200" y="4173538"/>
          <p14:tracePt t="20193" x="8526463" y="4046538"/>
          <p14:tracePt t="20201" x="8509000" y="3987800"/>
          <p14:tracePt t="20210" x="8458200" y="3903663"/>
          <p14:tracePt t="20217" x="8415338" y="3827463"/>
          <p14:tracePt t="20227" x="8382000" y="3776663"/>
          <p14:tracePt t="20233" x="8305800" y="3700463"/>
          <p14:tracePt t="20244" x="8272463" y="3683000"/>
          <p14:tracePt t="20250" x="8237538" y="3665538"/>
          <p14:tracePt t="20260" x="8178800" y="3649663"/>
          <p14:tracePt t="20266" x="8110538" y="3606800"/>
          <p14:tracePt t="20277" x="8034338" y="3589338"/>
          <p14:tracePt t="20282" x="7924800" y="3573463"/>
          <p14:tracePt t="20294" x="7823200" y="3538538"/>
          <p14:tracePt t="20299" x="7713663" y="3505200"/>
          <p14:tracePt t="20307" x="7602538" y="3462338"/>
          <p14:tracePt t="20315" x="7493000" y="3429000"/>
          <p14:tracePt t="20327" x="7399338" y="3378200"/>
          <p14:tracePt t="20331" x="7289800" y="3319463"/>
          <p14:tracePt t="20340" x="7221538" y="3284538"/>
          <p14:tracePt t="20348" x="7205663" y="3268663"/>
          <p14:tracePt t="20356" x="7129463" y="3225800"/>
          <p14:tracePt t="20364" x="7112000" y="3208338"/>
          <p14:tracePt t="20372" x="7078663" y="3208338"/>
          <p14:tracePt t="20381" x="7078663" y="3192463"/>
          <p14:tracePt t="20388" x="7061200" y="3192463"/>
          <p14:tracePt t="20397" x="7035800" y="3192463"/>
          <p14:tracePt t="20462" x="7035800" y="3208338"/>
          <p14:tracePt t="20470" x="7035800" y="3225800"/>
          <p14:tracePt t="20486" x="7018338" y="3268663"/>
          <p14:tracePt t="20495" x="7002463" y="3284538"/>
          <p14:tracePt t="20503" x="6985000" y="3319463"/>
          <p14:tracePt t="20511" x="6985000" y="3352800"/>
          <p14:tracePt t="20519" x="6967538" y="3395663"/>
          <p14:tracePt t="20527" x="6967538" y="3411538"/>
          <p14:tracePt t="20536" x="6951663" y="3479800"/>
          <p14:tracePt t="20544" x="6934200" y="3522663"/>
          <p14:tracePt t="20552" x="6908800" y="3556000"/>
          <p14:tracePt t="20560" x="6908800" y="3606800"/>
          <p14:tracePt t="20568" x="6891338" y="3649663"/>
          <p14:tracePt t="20577" x="6875463" y="3683000"/>
          <p14:tracePt t="20584" x="6858000" y="3716338"/>
          <p14:tracePt t="20593" x="6858000" y="3733800"/>
          <p14:tracePt t="20601" x="6840538" y="3776663"/>
          <p14:tracePt t="20611" x="6824663" y="3776663"/>
          <p14:tracePt t="20617" x="6824663" y="3792538"/>
          <p14:tracePt t="20633" x="6807200" y="3792538"/>
          <p14:tracePt t="20650" x="6781800" y="3792538"/>
          <p14:tracePt t="20661" x="6764338" y="3792538"/>
          <p14:tracePt t="20666" x="6731000" y="3792538"/>
          <p14:tracePt t="20676" x="6680200" y="3792538"/>
          <p14:tracePt t="20682" x="6604000" y="3776663"/>
          <p14:tracePt t="20690" x="6510338" y="3776663"/>
          <p14:tracePt t="20699" x="6400800" y="3759200"/>
          <p14:tracePt t="20710" x="6316663" y="3759200"/>
          <p14:tracePt t="20715" x="6205538" y="3759200"/>
          <p14:tracePt t="20723" x="6096000" y="3759200"/>
          <p14:tracePt t="20731" x="5892800" y="3759200"/>
          <p14:tracePt t="20739" x="5748338" y="3792538"/>
          <p14:tracePt t="20747" x="5681663" y="3810000"/>
          <p14:tracePt t="20756" x="5554663" y="3860800"/>
          <p14:tracePt t="20764" x="5427663" y="3919538"/>
          <p14:tracePt t="20772" x="5300663" y="3970338"/>
          <p14:tracePt t="20780" x="5189538" y="4013200"/>
          <p14:tracePt t="20788" x="5062538" y="4046538"/>
          <p14:tracePt t="20797" x="4953000" y="4081463"/>
          <p14:tracePt t="20804" x="4843463" y="4097338"/>
          <p14:tracePt t="20813" x="4749800" y="4140200"/>
          <p14:tracePt t="20821" x="4665663" y="4157663"/>
          <p14:tracePt t="20829" x="4572000" y="4173538"/>
          <p14:tracePt t="20837" x="4478338" y="4191000"/>
          <p14:tracePt t="20846" x="4368800" y="4208463"/>
          <p14:tracePt t="20854" x="4267200" y="4224338"/>
          <p14:tracePt t="20862" x="4140200" y="4224338"/>
          <p14:tracePt t="20870" x="4030663" y="4267200"/>
          <p14:tracePt t="21090" x="4013200" y="4267200"/>
          <p14:tracePt t="21099" x="3886200" y="4267200"/>
          <p14:tracePt t="21107" x="3700463" y="4300538"/>
          <p14:tracePt t="21115" x="3538538" y="4351338"/>
          <p14:tracePt t="21123" x="3352800" y="4411663"/>
          <p14:tracePt t="21131" x="3175000" y="4478338"/>
          <p14:tracePt t="21139" x="3014663" y="4538663"/>
          <p14:tracePt t="21147" x="2870200" y="4605338"/>
          <p14:tracePt t="21156" x="2743200" y="4665663"/>
          <p14:tracePt t="21164" x="2540000" y="4749800"/>
          <p14:tracePt t="21172" x="2463800" y="4792663"/>
          <p14:tracePt t="21180" x="2336800" y="4859338"/>
          <p14:tracePt t="21188" x="2268538" y="4919663"/>
          <p14:tracePt t="21196" x="2192338" y="4953000"/>
          <p14:tracePt t="21204" x="2141538" y="5003800"/>
          <p14:tracePt t="21212" x="2065338" y="5062538"/>
          <p14:tracePt t="21220" x="2049463" y="5080000"/>
          <p14:tracePt t="21229" x="2032000" y="5156200"/>
          <p14:tracePt t="21237" x="1998663" y="5189538"/>
          <p14:tracePt t="21245" x="1981200" y="5240338"/>
          <p14:tracePt t="21253" x="1955800" y="5300663"/>
          <p14:tracePt t="21261" x="1938338" y="5351463"/>
          <p14:tracePt t="21270" x="1922463" y="5410200"/>
          <p14:tracePt t="21278" x="1922463" y="5478463"/>
          <p14:tracePt t="21286" x="1905000" y="5554663"/>
          <p14:tracePt t="21294" x="1905000" y="5638800"/>
          <p14:tracePt t="21302" x="1905000" y="5697538"/>
          <p14:tracePt t="21311" x="1905000" y="5732463"/>
          <p14:tracePt t="21318" x="1905000" y="5791200"/>
          <p14:tracePt t="21327" x="1905000" y="5824538"/>
          <p14:tracePt t="21335" x="1922463" y="5859463"/>
          <p14:tracePt t="21343" x="1955800" y="5892800"/>
          <p14:tracePt t="21351" x="1981200" y="5918200"/>
          <p14:tracePt t="21360" x="2014538" y="5935663"/>
          <p14:tracePt t="21368" x="2049463" y="5935663"/>
          <p14:tracePt t="21377" x="2082800" y="5935663"/>
          <p14:tracePt t="21384" x="2141538" y="5935663"/>
          <p14:tracePt t="21394" x="2176463" y="5935663"/>
          <p14:tracePt t="21400" x="2192338" y="5935663"/>
          <p14:tracePt t="21409" x="2235200" y="5918200"/>
          <p14:tracePt t="21417" x="2268538" y="5892800"/>
          <p14:tracePt t="21426" x="2303463" y="5875338"/>
          <p14:tracePt t="21433" x="2319338" y="5842000"/>
          <p14:tracePt t="21443" x="2336800" y="5842000"/>
          <p14:tracePt t="21449" x="2362200" y="5824538"/>
          <p14:tracePt t="21465" x="2362200" y="5808663"/>
          <p14:tracePt t="21474" x="2379663" y="5808663"/>
          <p14:tracePt t="21498" x="2379663" y="5791200"/>
          <p14:tracePt t="21531" x="2336800" y="5765800"/>
          <p14:tracePt t="21751" x="2336800" y="5748338"/>
          <p14:tracePt t="21760" x="2362200" y="5697538"/>
          <p14:tracePt t="21768" x="2395538" y="5621338"/>
          <p14:tracePt t="21778" x="2446338" y="5537200"/>
          <p14:tracePt t="21783" x="2540000" y="5367338"/>
          <p14:tracePt t="21793" x="2667000" y="5173663"/>
          <p14:tracePt t="21800" x="2717800" y="5097463"/>
          <p14:tracePt t="21810" x="2827338" y="4919663"/>
          <p14:tracePt t="21816" x="2921000" y="4792663"/>
          <p14:tracePt t="21827" x="3014663" y="4665663"/>
          <p14:tracePt t="21832" x="3030538" y="4622800"/>
          <p14:tracePt t="21844" x="3081338" y="4554538"/>
          <p14:tracePt t="21849" x="3124200" y="4521200"/>
          <p14:tracePt t="21857" x="3141663" y="4495800"/>
          <p14:tracePt t="21865" x="3157538" y="4478338"/>
          <p14:tracePt t="21873" x="3192463" y="4478338"/>
          <p14:tracePt t="21881" x="3208338" y="4478338"/>
          <p14:tracePt t="21890" x="3225800" y="4478338"/>
          <p14:tracePt t="21898" x="3268663" y="4538663"/>
          <p14:tracePt t="21906" x="3319463" y="4648200"/>
          <p14:tracePt t="21914" x="3378200" y="4716463"/>
          <p14:tracePt t="21922" x="3429000" y="4792663"/>
          <p14:tracePt t="21930" x="3479800" y="4902200"/>
          <p14:tracePt t="21938" x="3556000" y="4986338"/>
          <p14:tracePt t="21947" x="3632200" y="5080000"/>
          <p14:tracePt t="21955" x="3683000" y="5173663"/>
          <p14:tracePt t="21963" x="3776663" y="5240338"/>
          <p14:tracePt t="21971" x="3843338" y="5300663"/>
          <p14:tracePt t="21980" x="3919538" y="5351463"/>
          <p14:tracePt t="21988" x="3987800" y="5384800"/>
          <p14:tracePt t="21996" x="4064000" y="5427663"/>
          <p14:tracePt t="22004" x="4097338" y="5427663"/>
          <p14:tracePt t="22012" x="4173538" y="5443538"/>
          <p14:tracePt t="22020" x="4224338" y="5461000"/>
          <p14:tracePt t="22028" x="4267200" y="5478463"/>
          <p14:tracePt t="22036" x="4318000" y="5478463"/>
          <p14:tracePt t="22044" x="4335463" y="5478463"/>
          <p14:tracePt t="22053" x="4351338" y="5494338"/>
          <p14:tracePt t="22061" x="4368800" y="5494338"/>
          <p14:tracePt t="22069" x="4394200" y="5494338"/>
          <p14:tracePt t="22077" x="4411663" y="5494338"/>
          <p14:tracePt t="22102" x="4427538" y="5494338"/>
          <p14:tracePt t="22297" x="4445000" y="5494338"/>
          <p14:tracePt t="22306" x="4554538" y="5494338"/>
          <p14:tracePt t="22314" x="4665663" y="5494338"/>
          <p14:tracePt t="22322" x="4808538" y="5511800"/>
          <p14:tracePt t="22330" x="4935538" y="5511800"/>
          <p14:tracePt t="22338" x="5173663" y="5554663"/>
          <p14:tracePt t="22347" x="5427663" y="5570538"/>
          <p14:tracePt t="22354" x="5664200" y="5570538"/>
          <p14:tracePt t="22363" x="5765800" y="5588000"/>
          <p14:tracePt t="22371" x="5935663" y="5588000"/>
          <p14:tracePt t="22379" x="6096000" y="5605463"/>
          <p14:tracePt t="22387" x="6129338" y="5605463"/>
          <p14:tracePt t="22395" x="6240463" y="5605463"/>
          <p14:tracePt t="22403" x="6299200" y="5621338"/>
          <p14:tracePt t="22411" x="6332538" y="5621338"/>
          <p14:tracePt t="22420" x="6350000" y="5621338"/>
          <p14:tracePt t="22428" x="6367463" y="5621338"/>
          <p14:tracePt t="22485" x="6350000" y="5638800"/>
          <p14:tracePt t="22493" x="6316663" y="5638800"/>
          <p14:tracePt t="22502" x="6273800" y="5638800"/>
          <p14:tracePt t="22510" x="6256338" y="5638800"/>
          <p14:tracePt t="22518" x="6205538" y="5638800"/>
          <p14:tracePt t="22527" x="6146800" y="5638800"/>
          <p14:tracePt t="22534" x="6096000" y="5638800"/>
          <p14:tracePt t="22544" x="6045200" y="5638800"/>
          <p14:tracePt t="22550" x="5969000" y="5638800"/>
          <p14:tracePt t="22561" x="5892800" y="5638800"/>
          <p14:tracePt t="22567" x="5808663" y="5638800"/>
          <p14:tracePt t="22576" x="5697538" y="5621338"/>
          <p14:tracePt t="22583" x="5588000" y="5621338"/>
          <p14:tracePt t="22594" x="5478463" y="5605463"/>
          <p14:tracePt t="22599" x="5367338" y="5605463"/>
          <p14:tracePt t="22610" x="5240338" y="5588000"/>
          <p14:tracePt t="22615" x="5113338" y="5570538"/>
          <p14:tracePt t="22624" x="5029200" y="5570538"/>
          <p14:tracePt t="22632" x="4902200" y="5554663"/>
          <p14:tracePt t="22640" x="4775200" y="5537200"/>
          <p14:tracePt t="22649" x="4665663" y="5511800"/>
          <p14:tracePt t="22860" x="4648200" y="5511800"/>
          <p14:tracePt t="22869" x="4554538" y="5511800"/>
          <p14:tracePt t="22878" x="4427538" y="5570538"/>
          <p14:tracePt t="22884" x="4284663" y="5621338"/>
          <p14:tracePt t="22894" x="4140200" y="5664200"/>
          <p14:tracePt t="22901" x="4013200" y="5715000"/>
          <p14:tracePt t="22910" x="3860800" y="5748338"/>
          <p14:tracePt t="22918" x="3733800" y="5791200"/>
          <p14:tracePt t="22927" x="3606800" y="5808663"/>
          <p14:tracePt t="22934" x="3429000" y="5824538"/>
          <p14:tracePt t="22944" x="3251200" y="5842000"/>
          <p14:tracePt t="22950" x="3098800" y="5842000"/>
          <p14:tracePt t="22961" x="3065463" y="5842000"/>
          <p14:tracePt t="22966" x="2887663" y="5842000"/>
          <p14:tracePt t="22976" x="2811463" y="5842000"/>
          <p14:tracePt t="22982" x="2743200" y="5842000"/>
          <p14:tracePt t="22994" x="2667000" y="5842000"/>
          <p14:tracePt t="22999" x="2616200" y="5842000"/>
          <p14:tracePt t="23010" x="2540000" y="5842000"/>
          <p14:tracePt t="23015" x="2463800" y="5842000"/>
          <p14:tracePt t="23023" x="2395538" y="5824538"/>
          <p14:tracePt t="23032" x="2336800" y="5824538"/>
          <p14:tracePt t="23040" x="2268538" y="5824538"/>
          <p14:tracePt t="23048" x="2192338" y="5808663"/>
          <p14:tracePt t="23056" x="2176463" y="5808663"/>
          <p14:tracePt t="23064" x="2125663" y="5791200"/>
          <p14:tracePt t="23072" x="2082800" y="5791200"/>
          <p14:tracePt t="23081" x="2065338" y="5765800"/>
          <p14:tracePt t="23089" x="2032000" y="5765800"/>
          <p14:tracePt t="23105" x="2014538" y="5748338"/>
          <p14:tracePt t="23138" x="2014538" y="5732463"/>
          <p14:tracePt t="23154" x="2014538" y="5715000"/>
          <p14:tracePt t="23260" x="2032000" y="5715000"/>
          <p14:tracePt t="24206" x="2014538" y="5715000"/>
          <p14:tracePt t="24215" x="1998663" y="5715000"/>
          <p14:tracePt t="24223" x="1981200" y="5732463"/>
          <p14:tracePt t="24231" x="1981200" y="5748338"/>
          <p14:tracePt t="24239" x="1955800" y="5748338"/>
          <p14:tracePt t="24247" x="1938338" y="5765800"/>
          <p14:tracePt t="24255" x="1922463" y="5765800"/>
          <p14:tracePt t="24263" x="1922463" y="5791200"/>
          <p14:tracePt t="24280" x="1905000" y="5791200"/>
          <p14:tracePt t="24296" x="1905000" y="5808663"/>
          <p14:tracePt t="24353" x="1922463" y="5808663"/>
          <p14:tracePt t="24361" x="1938338" y="5808663"/>
          <p14:tracePt t="24369" x="1955800" y="5808663"/>
          <p14:tracePt t="24378" x="1981200" y="5808663"/>
          <p14:tracePt t="24386" x="1998663" y="5808663"/>
          <p14:tracePt t="24394" x="2014538" y="5824538"/>
          <p14:tracePt t="24402" x="2032000" y="5824538"/>
          <p14:tracePt t="24410" x="2049463" y="5824538"/>
          <p14:tracePt t="24418" x="2065338" y="5824538"/>
          <p14:tracePt t="24435" x="2082800" y="5824538"/>
          <p14:tracePt t="24484" x="2082800" y="5842000"/>
          <p14:tracePt t="24786" x="2108200" y="5824538"/>
          <p14:tracePt t="24794" x="2159000" y="5808663"/>
          <p14:tracePt t="24802" x="2192338" y="5791200"/>
          <p14:tracePt t="24810" x="2252663" y="5748338"/>
          <p14:tracePt t="24818" x="2268538" y="5715000"/>
          <p14:tracePt t="24827" x="2303463" y="5681663"/>
          <p14:tracePt t="24835" x="2362200" y="5621338"/>
          <p14:tracePt t="24844" x="2395538" y="5554663"/>
          <p14:tracePt t="24851" x="2446338" y="5478463"/>
          <p14:tracePt t="24860" x="2463800" y="5384800"/>
          <p14:tracePt t="24867" x="2489200" y="5316538"/>
          <p14:tracePt t="24876" x="2506663" y="5240338"/>
          <p14:tracePt t="24884" x="2506663" y="5156200"/>
          <p14:tracePt t="24893" x="2506663" y="5062538"/>
          <p14:tracePt t="24900" x="2506663" y="4970463"/>
          <p14:tracePt t="24910" x="2506663" y="4876800"/>
          <p14:tracePt t="24916" x="2506663" y="4775200"/>
          <p14:tracePt t="24927" x="2489200" y="4681538"/>
          <p14:tracePt t="24932" x="2463800" y="4572000"/>
          <p14:tracePt t="24940" x="2430463" y="4462463"/>
          <p14:tracePt t="24949" x="2413000" y="4351338"/>
          <p14:tracePt t="24960" x="2379663" y="4241800"/>
          <p14:tracePt t="24965" x="2362200" y="4157663"/>
          <p14:tracePt t="24973" x="2362200" y="4097338"/>
          <p14:tracePt t="24981" x="2319338" y="4046538"/>
          <p14:tracePt t="24989" x="2303463" y="3987800"/>
          <p14:tracePt t="24998" x="2303463" y="3954463"/>
          <p14:tracePt t="25006" x="2286000" y="3937000"/>
          <p14:tracePt t="25015" x="2286000" y="3919538"/>
          <p14:tracePt t="25023" x="2268538" y="3903663"/>
          <p14:tracePt t="25283" x="2268538" y="3843338"/>
          <p14:tracePt t="25294" x="2268538" y="3810000"/>
          <p14:tracePt t="25299" x="2268538" y="3776663"/>
          <p14:tracePt t="25311" x="2286000" y="3683000"/>
          <p14:tracePt t="25316" x="2303463" y="3606800"/>
          <p14:tracePt t="25327" x="2319338" y="3538538"/>
          <p14:tracePt t="25332" x="2319338" y="3505200"/>
          <p14:tracePt t="25340" x="2336800" y="3446463"/>
          <p14:tracePt t="25348" x="2336800" y="3411538"/>
          <p14:tracePt t="25356" x="2336800" y="3395663"/>
          <p14:tracePt t="25365" x="2336800" y="3352800"/>
          <p14:tracePt t="25381" x="2336800" y="3335338"/>
          <p14:tracePt t="25455" x="2336800" y="3352800"/>
          <p14:tracePt t="25463" x="2336800" y="3378200"/>
          <p14:tracePt t="25479" x="2336800" y="3395663"/>
          <p14:tracePt t="25487" x="2319338" y="3411538"/>
          <p14:tracePt t="25504" x="2319338" y="3429000"/>
          <p14:tracePt t="25519" x="2303463" y="3446463"/>
          <p14:tracePt t="25528" x="2303463" y="3462338"/>
          <p14:tracePt t="25536" x="2303463" y="3479800"/>
          <p14:tracePt t="25545" x="2286000" y="3505200"/>
          <p14:tracePt t="25553" x="2286000" y="3538538"/>
          <p14:tracePt t="25561" x="2268538" y="3538538"/>
          <p14:tracePt t="25569" x="2268538" y="3573463"/>
          <p14:tracePt t="25577" x="2252663" y="3589338"/>
          <p14:tracePt t="25585" x="2252663" y="3606800"/>
          <p14:tracePt t="25602" x="2252663" y="3632200"/>
          <p14:tracePt t="25618" x="2252663" y="3649663"/>
          <p14:tracePt t="25627" x="2252663" y="3665538"/>
          <p14:tracePt t="25644" x="2252663" y="3683000"/>
          <p14:tracePt t="25650" x="2252663" y="3700463"/>
          <p14:tracePt t="25661" x="2252663" y="3716338"/>
          <p14:tracePt t="25666" x="2252663" y="3759200"/>
          <p14:tracePt t="25677" x="2252663" y="3792538"/>
          <p14:tracePt t="25683" x="2252663" y="3810000"/>
          <p14:tracePt t="25694" x="2252663" y="3843338"/>
          <p14:tracePt t="25699" x="2252663" y="3860800"/>
          <p14:tracePt t="25707" x="2252663" y="3903663"/>
          <p14:tracePt t="25716" x="2252663" y="3919538"/>
          <p14:tracePt t="25727" x="2252663" y="3937000"/>
          <p14:tracePt t="25732" x="2252663" y="3970338"/>
          <p14:tracePt t="25740" x="2252663" y="3987800"/>
          <p14:tracePt t="25748" x="2252663" y="4013200"/>
          <p14:tracePt t="25756" x="2268538" y="4013200"/>
          <p14:tracePt t="25764" x="2268538" y="4046538"/>
          <p14:tracePt t="25773" x="2268538" y="4064000"/>
          <p14:tracePt t="25781" x="2286000" y="4064000"/>
          <p14:tracePt t="25789" x="2286000" y="4081463"/>
          <p14:tracePt t="25797" x="2286000" y="4097338"/>
          <p14:tracePt t="25813" x="2286000" y="4114800"/>
          <p14:tracePt t="25822" x="2303463" y="4140200"/>
          <p14:tracePt t="25838" x="2303463" y="4173538"/>
          <p14:tracePt t="26034" x="2319338" y="4173538"/>
          <p14:tracePt t="26043" x="2379663" y="4173538"/>
          <p14:tracePt t="26050" x="2463800" y="4208463"/>
          <p14:tracePt t="26061" x="2557463" y="4241800"/>
          <p14:tracePt t="26066" x="2667000" y="4300538"/>
          <p14:tracePt t="26078" x="2870200" y="4368800"/>
          <p14:tracePt t="26082" x="3098800" y="4478338"/>
          <p14:tracePt t="26094" x="3335338" y="4589463"/>
          <p14:tracePt t="26099" x="3649663" y="4716463"/>
          <p14:tracePt t="26107" x="3919538" y="4826000"/>
          <p14:tracePt t="26115" x="4208463" y="4953000"/>
          <p14:tracePt t="26127" x="4445000" y="5062538"/>
          <p14:tracePt t="26131" x="4699000" y="5156200"/>
          <p14:tracePt t="26140" x="4953000" y="5257800"/>
          <p14:tracePt t="26148" x="5046663" y="5283200"/>
          <p14:tracePt t="26156" x="5224463" y="5334000"/>
          <p14:tracePt t="26164" x="5351463" y="5384800"/>
          <p14:tracePt t="26172" x="5410200" y="5384800"/>
          <p14:tracePt t="26181" x="5494338" y="5410200"/>
          <p14:tracePt t="26189" x="5554663" y="5427663"/>
          <p14:tracePt t="26197" x="5605463" y="5443538"/>
          <p14:tracePt t="26205" x="5664200" y="5443538"/>
          <p14:tracePt t="26213" x="5697538" y="5461000"/>
          <p14:tracePt t="26221" x="5732463" y="5461000"/>
          <p14:tracePt t="26229" x="5748338" y="5461000"/>
          <p14:tracePt t="26237" x="5765800" y="5461000"/>
          <p14:tracePt t="26246" x="5791200" y="5461000"/>
          <p14:tracePt t="26262" x="5808663" y="5461000"/>
          <p14:tracePt t="26270" x="5824538" y="5461000"/>
          <p14:tracePt t="26295" x="5842000" y="5461000"/>
          <p14:tracePt t="26319" x="5842000" y="5478463"/>
          <p14:tracePt t="26376" x="5842000" y="5494338"/>
          <p14:tracePt t="26410" x="5824538" y="5494338"/>
          <p14:tracePt t="26417" x="5808663" y="5494338"/>
          <p14:tracePt t="26434" x="5765800" y="5494338"/>
          <p14:tracePt t="26444" x="5732463" y="5494338"/>
          <p14:tracePt t="26449" x="5681663" y="5494338"/>
          <p14:tracePt t="26460" x="5588000" y="5494338"/>
          <p14:tracePt t="26466" x="5537200" y="5494338"/>
          <p14:tracePt t="26477" x="5427663" y="5478463"/>
          <p14:tracePt t="26482" x="5316538" y="5461000"/>
          <p14:tracePt t="26491" x="5224463" y="5443538"/>
          <p14:tracePt t="26499" x="5113338" y="5427663"/>
          <p14:tracePt t="26507" x="5080000" y="5427663"/>
          <p14:tracePt t="26515" x="5003800" y="5427663"/>
          <p14:tracePt t="26523" x="4935538" y="5427663"/>
          <p14:tracePt t="26531" x="4902200" y="5427663"/>
          <p14:tracePt t="26539" x="4859338" y="5427663"/>
          <p14:tracePt t="26547" x="4826000" y="5427663"/>
          <p14:tracePt t="26784" x="4826000" y="5351463"/>
          <p14:tracePt t="26794" x="4826000" y="5257800"/>
          <p14:tracePt t="26801" x="4859338" y="5097463"/>
          <p14:tracePt t="26811" x="4919663" y="4902200"/>
          <p14:tracePt t="26817" x="4986338" y="4665663"/>
          <p14:tracePt t="26827" x="5062538" y="4427538"/>
          <p14:tracePt t="26833" x="5097463" y="4318000"/>
          <p14:tracePt t="26843" x="5173663" y="4114800"/>
          <p14:tracePt t="26849" x="5224463" y="3954463"/>
          <p14:tracePt t="26860" x="5240338" y="3903663"/>
          <p14:tracePt t="26865" x="5283200" y="3792538"/>
          <p14:tracePt t="26874" x="5316538" y="3700463"/>
          <p14:tracePt t="26882" x="5334000" y="3649663"/>
          <p14:tracePt t="26893" x="5351463" y="3589338"/>
          <p14:tracePt t="26898" x="5351463" y="3556000"/>
          <p14:tracePt t="26907" x="5351463" y="3538538"/>
          <p14:tracePt t="26915" x="5367338" y="3522663"/>
          <p14:tracePt t="26923" x="5367338" y="3479800"/>
          <p14:tracePt t="26931" x="5367338" y="3446463"/>
          <p14:tracePt t="26939" x="5367338" y="3429000"/>
          <p14:tracePt t="26947" x="5367338" y="3395663"/>
          <p14:tracePt t="26955" x="5367338" y="3352800"/>
          <p14:tracePt t="26964" x="5367338" y="3335338"/>
          <p14:tracePt t="26971" x="5384800" y="3319463"/>
          <p14:tracePt t="26980" x="5384800" y="3302000"/>
          <p14:tracePt t="26988" x="5384800" y="3284538"/>
          <p14:tracePt t="26996" x="5384800" y="3268663"/>
          <p14:tracePt t="27013" x="5384800" y="3251200"/>
          <p14:tracePt t="27037" x="5410200" y="3225800"/>
          <p14:tracePt t="27110" x="5410200" y="3208338"/>
          <p14:tracePt t="27119" x="5427663" y="3208338"/>
          <p14:tracePt t="27127" x="5427663" y="3192463"/>
          <p14:tracePt t="27135" x="5427663" y="3175000"/>
          <p14:tracePt t="27151" x="5443538" y="3157538"/>
          <p14:tracePt t="27160" x="5443538" y="3141663"/>
          <p14:tracePt t="27167" x="5443538" y="3124200"/>
          <p14:tracePt t="27177" x="5443538" y="3098800"/>
          <p14:tracePt t="27184" x="5461000" y="3081338"/>
          <p14:tracePt t="27200" x="5461000" y="3065463"/>
          <p14:tracePt t="27257" x="5461000" y="3098800"/>
          <p14:tracePt t="27266" x="5461000" y="3208338"/>
          <p14:tracePt t="27273" x="5461000" y="3319463"/>
          <p14:tracePt t="27282" x="5461000" y="3479800"/>
          <p14:tracePt t="27289" x="5461000" y="3665538"/>
          <p14:tracePt t="27298" x="5461000" y="3776663"/>
          <p14:tracePt t="27306" x="5461000" y="3954463"/>
          <p14:tracePt t="27314" x="5461000" y="4140200"/>
          <p14:tracePt t="27323" x="5461000" y="4300538"/>
          <p14:tracePt t="27330" x="5461000" y="4427538"/>
          <p14:tracePt t="27338" x="5461000" y="4554538"/>
          <p14:tracePt t="27347" x="5443538" y="4665663"/>
          <p14:tracePt t="27355" x="5427663" y="4732338"/>
          <p14:tracePt t="27363" x="5427663" y="4826000"/>
          <p14:tracePt t="27371" x="5410200" y="4876800"/>
          <p14:tracePt t="27380" x="5384800" y="4935538"/>
          <p14:tracePt t="27387" x="5384800" y="5003800"/>
          <p14:tracePt t="27396" x="5367338" y="5062538"/>
          <p14:tracePt t="27404" x="5351463" y="5130800"/>
          <p14:tracePt t="27412" x="5334000" y="5189538"/>
          <p14:tracePt t="27420" x="5334000" y="5207000"/>
          <p14:tracePt t="27429" x="5334000" y="5257800"/>
          <p14:tracePt t="27436" x="5316538" y="5316538"/>
          <p14:tracePt t="27445" x="5300663" y="5351463"/>
          <p14:tracePt t="27453" x="5300663" y="5367338"/>
          <p14:tracePt t="27461" x="5300663" y="5410200"/>
          <p14:tracePt t="27469" x="5283200" y="5427663"/>
          <p14:tracePt t="27486" x="5283200" y="5443538"/>
          <p14:tracePt t="27510" x="5283200" y="5461000"/>
          <p14:tracePt t="27649" x="5283200" y="5443538"/>
          <p14:tracePt t="27657" x="5283200" y="5427663"/>
          <p14:tracePt t="27665" x="5300663" y="5367338"/>
          <p14:tracePt t="27673" x="5300663" y="5316538"/>
          <p14:tracePt t="27681" x="5316538" y="5224463"/>
          <p14:tracePt t="27690" x="5334000" y="5130800"/>
          <p14:tracePt t="27698" x="5367338" y="4953000"/>
          <p14:tracePt t="27706" x="5384800" y="4826000"/>
          <p14:tracePt t="27714" x="5384800" y="4665663"/>
          <p14:tracePt t="27722" x="5410200" y="4589463"/>
          <p14:tracePt t="27730" x="5427663" y="4445000"/>
          <p14:tracePt t="27739" x="5427663" y="4394200"/>
          <p14:tracePt t="27747" x="5427663" y="4300538"/>
          <p14:tracePt t="27754" x="5427663" y="4224338"/>
          <p14:tracePt t="27763" x="5427663" y="4173538"/>
          <p14:tracePt t="27771" x="5427663" y="4114800"/>
          <p14:tracePt t="27779" x="5427663" y="4081463"/>
          <p14:tracePt t="27788" x="5427663" y="4046538"/>
          <p14:tracePt t="27796" x="5427663" y="4013200"/>
          <p14:tracePt t="27804" x="5427663" y="3954463"/>
          <p14:tracePt t="27812" x="5427663" y="3937000"/>
          <p14:tracePt t="27820" x="5427663" y="3903663"/>
          <p14:tracePt t="27828" x="5427663" y="3860800"/>
          <p14:tracePt t="27836" x="5410200" y="3843338"/>
          <p14:tracePt t="27845" x="5410200" y="3827463"/>
          <p14:tracePt t="27853" x="5410200" y="3810000"/>
          <p14:tracePt t="27869" x="5410200" y="3792538"/>
          <p14:tracePt t="28025" x="5410200" y="3810000"/>
          <p14:tracePt t="28049" x="5410200" y="3827463"/>
          <p14:tracePt t="28057" x="5410200" y="3860800"/>
          <p14:tracePt t="28065" x="5410200" y="3903663"/>
          <p14:tracePt t="28073" x="5410200" y="3954463"/>
          <p14:tracePt t="28081" x="5410200" y="4013200"/>
          <p14:tracePt t="28089" x="5410200" y="4081463"/>
          <p14:tracePt t="28098" x="5410200" y="4191000"/>
          <p14:tracePt t="28106" x="5410200" y="4284663"/>
          <p14:tracePt t="28114" x="5384800" y="4394200"/>
          <p14:tracePt t="28122" x="5384800" y="4495800"/>
          <p14:tracePt t="28130" x="5384800" y="4589463"/>
          <p14:tracePt t="28138" x="5384800" y="4648200"/>
          <p14:tracePt t="28146" x="5367338" y="4716463"/>
          <p14:tracePt t="28155" x="5367338" y="4792663"/>
          <p14:tracePt t="28163" x="5367338" y="4876800"/>
          <p14:tracePt t="28171" x="5367338" y="4953000"/>
          <p14:tracePt t="28179" x="5351463" y="5029200"/>
          <p14:tracePt t="28187" x="5351463" y="5097463"/>
          <p14:tracePt t="28195" x="5334000" y="5173663"/>
          <p14:tracePt t="28203" x="5334000" y="5207000"/>
          <p14:tracePt t="28211" x="5316538" y="5283200"/>
          <p14:tracePt t="28220" x="5316538" y="5334000"/>
          <p14:tracePt t="28228" x="5300663" y="5384800"/>
          <p14:tracePt t="28236" x="5283200" y="5427663"/>
          <p14:tracePt t="28244" x="5283200" y="5443538"/>
          <p14:tracePt t="28252" x="5257800" y="5478463"/>
          <p14:tracePt t="28261" x="5257800" y="5494338"/>
          <p14:tracePt t="28277" x="5240338" y="5511800"/>
          <p14:tracePt t="28310" x="5240338" y="5537200"/>
          <p14:tracePt t="28579" x="5257800" y="5537200"/>
          <p14:tracePt t="28587" x="5300663" y="5537200"/>
          <p14:tracePt t="28595" x="5367338" y="5537200"/>
          <p14:tracePt t="28603" x="5427663" y="5537200"/>
          <p14:tracePt t="28611" x="5461000" y="5537200"/>
          <p14:tracePt t="28620" x="5511800" y="5537200"/>
          <p14:tracePt t="28628" x="5554663" y="5537200"/>
          <p14:tracePt t="28636" x="5588000" y="5537200"/>
          <p14:tracePt t="28644" x="5605463" y="5537200"/>
          <p14:tracePt t="28652" x="5621338" y="5537200"/>
          <p14:tracePt t="28661" x="5638800" y="5537200"/>
          <p14:tracePt t="28685" x="5664200" y="5537200"/>
          <p14:tracePt t="31100" x="5621338" y="5537200"/>
          <p14:tracePt t="31111" x="5554663" y="5537200"/>
          <p14:tracePt t="31115" x="5461000" y="5554663"/>
          <p14:tracePt t="31123" x="5367338" y="5570538"/>
          <p14:tracePt t="31132" x="5300663" y="5570538"/>
          <p14:tracePt t="31140" x="5224463" y="5570538"/>
          <p14:tracePt t="31148" x="5156200" y="5570538"/>
          <p14:tracePt t="31156" x="5003800" y="5570538"/>
          <p14:tracePt t="31165" x="4876800" y="5570538"/>
          <p14:tracePt t="31173" x="4716463" y="5570538"/>
          <p14:tracePt t="31181" x="4622800" y="5570538"/>
          <p14:tracePt t="31189" x="4478338" y="5554663"/>
          <p14:tracePt t="31197" x="4351338" y="5537200"/>
          <p14:tracePt t="31205" x="4224338" y="5511800"/>
          <p14:tracePt t="31213" x="4097338" y="5494338"/>
          <p14:tracePt t="31222" x="4064000" y="5494338"/>
          <p14:tracePt t="31230" x="3970338" y="5478463"/>
          <p14:tracePt t="31238" x="3919538" y="5478463"/>
          <p14:tracePt t="31246" x="3860800" y="5478463"/>
          <p14:tracePt t="31254" x="3827463" y="5478463"/>
          <p14:tracePt t="31271" x="3810000" y="5478463"/>
          <p14:tracePt t="31319" x="3860800" y="5478463"/>
          <p14:tracePt t="31328" x="3919538" y="5478463"/>
          <p14:tracePt t="31336" x="4046538" y="5478463"/>
          <p14:tracePt t="31344" x="4191000" y="5478463"/>
          <p14:tracePt t="31352" x="4318000" y="5478463"/>
          <p14:tracePt t="31361" x="4427538" y="5461000"/>
          <p14:tracePt t="31368" x="4589463" y="5461000"/>
          <p14:tracePt t="31377" x="4749800" y="5461000"/>
          <p14:tracePt t="31385" x="4902200" y="5461000"/>
          <p14:tracePt t="31393" x="5062538" y="5461000"/>
          <p14:tracePt t="31401" x="5207000" y="5443538"/>
          <p14:tracePt t="31410" x="5240338" y="5443538"/>
          <p14:tracePt t="31417" x="5351463" y="5427663"/>
          <p14:tracePt t="31427" x="5427663" y="5427663"/>
          <p14:tracePt t="31434" x="5478463" y="5427663"/>
          <p14:tracePt t="31444" x="5511800" y="5427663"/>
          <p14:tracePt t="31450" x="5537200" y="5427663"/>
          <p14:tracePt t="31466" x="5554663" y="5427663"/>
          <p14:tracePt t="33074" x="5570538" y="5427663"/>
          <p14:tracePt t="33081" x="5621338" y="5427663"/>
          <p14:tracePt t="33090" x="5681663" y="5427663"/>
          <p14:tracePt t="33098" x="5748338" y="5427663"/>
          <p14:tracePt t="33106" x="5765800" y="5427663"/>
          <p14:tracePt t="33115" x="5824538" y="5427663"/>
          <p14:tracePt t="33122" x="5859463" y="5427663"/>
          <p14:tracePt t="33131" x="5892800" y="5427663"/>
          <p14:tracePt t="33139" x="5918200" y="5427663"/>
          <p14:tracePt t="33147" x="5935663" y="5427663"/>
          <p14:tracePt t="33171" x="5951538" y="5410200"/>
          <p14:tracePt t="33188" x="5951538" y="5384800"/>
          <p14:tracePt t="33196" x="5951538" y="5367338"/>
          <p14:tracePt t="33204" x="5918200" y="5351463"/>
          <p14:tracePt t="33212" x="5918200" y="5334000"/>
          <p14:tracePt t="33220" x="5875338" y="5316538"/>
          <p14:tracePt t="33228" x="5842000" y="5283200"/>
          <p14:tracePt t="33237" x="5808663" y="5283200"/>
          <p14:tracePt t="33245" x="5791200" y="5257800"/>
          <p14:tracePt t="33253" x="5732463" y="5257800"/>
          <p14:tracePt t="33261" x="5697538" y="5240338"/>
          <p14:tracePt t="33269" x="5664200" y="5240338"/>
          <p14:tracePt t="33278" x="5638800" y="5240338"/>
          <p14:tracePt t="33285" x="5605463" y="5240338"/>
          <p14:tracePt t="33294" x="5588000" y="5240338"/>
          <p14:tracePt t="33302" x="5570538" y="5240338"/>
          <p14:tracePt t="33310" x="5554663" y="5240338"/>
          <p14:tracePt t="33318" x="5537200" y="5240338"/>
          <p14:tracePt t="33326" x="5537200" y="5257800"/>
          <p14:tracePt t="34167" x="5554663" y="5257800"/>
          <p14:tracePt t="34178" x="5570538" y="5257800"/>
          <p14:tracePt t="34183" x="5588000" y="5283200"/>
          <p14:tracePt t="34194" x="5605463" y="5283200"/>
          <p14:tracePt t="34199" x="5621338" y="5300663"/>
          <p14:tracePt t="34215" x="5638800" y="5316538"/>
          <p14:tracePt t="34346" x="5638800" y="5334000"/>
          <p14:tracePt t="34371" x="5638800" y="5351463"/>
          <p14:tracePt t="34387" x="5638800" y="5367338"/>
          <p14:tracePt t="34395" x="5638800" y="5384800"/>
          <p14:tracePt t="34403" x="5638800" y="5410200"/>
          <p14:tracePt t="34411" x="5638800" y="5427663"/>
          <p14:tracePt t="34419" x="5638800" y="5443538"/>
          <p14:tracePt t="34428" x="5638800" y="5478463"/>
          <p14:tracePt t="34436" x="5638800" y="5494338"/>
          <p14:tracePt t="34444" x="5638800" y="5511800"/>
          <p14:tracePt t="34452" x="5621338" y="5537200"/>
          <p14:tracePt t="34460" x="5621338" y="5554663"/>
          <p14:tracePt t="34468" x="5621338" y="5570538"/>
          <p14:tracePt t="34477" x="5621338" y="5588000"/>
          <p14:tracePt t="34485" x="5621338" y="5605463"/>
          <p14:tracePt t="34494" x="5638800" y="5638800"/>
          <p14:tracePt t="34501" x="5664200" y="5664200"/>
          <p14:tracePt t="34511" x="5697538" y="5697538"/>
          <p14:tracePt t="34517" x="5748338" y="5715000"/>
          <p14:tracePt t="34526" x="5808663" y="5748338"/>
          <p14:tracePt t="34534" x="5875338" y="5765800"/>
          <p14:tracePt t="34543" x="5951538" y="5791200"/>
          <p14:tracePt t="34550" x="6019800" y="5808663"/>
          <p14:tracePt t="34561" x="6045200" y="5808663"/>
          <p14:tracePt t="34566" x="6096000" y="5824538"/>
          <p14:tracePt t="34577" x="6146800" y="5824538"/>
          <p14:tracePt t="34582" x="6189663" y="5824538"/>
          <p14:tracePt t="34594" x="6205538" y="5824538"/>
          <p14:tracePt t="34599" x="6223000" y="5824538"/>
          <p14:tracePt t="34615" x="6223000" y="5808663"/>
          <p14:tracePt t="34631" x="6223000" y="5791200"/>
          <p14:tracePt t="34648" x="6223000" y="5765800"/>
          <p14:tracePt t="34656" x="6205538" y="5748338"/>
          <p14:tracePt t="34664" x="6172200" y="5732463"/>
          <p14:tracePt t="34672" x="6129338" y="5697538"/>
          <p14:tracePt t="34680" x="6078538" y="5664200"/>
          <p14:tracePt t="34689" x="6045200" y="5638800"/>
          <p14:tracePt t="34697" x="6002338" y="5605463"/>
          <p14:tracePt t="34705" x="5969000" y="5588000"/>
          <p14:tracePt t="34713" x="5935663" y="5570538"/>
          <p14:tracePt t="34721" x="5892800" y="5554663"/>
          <p14:tracePt t="34730" x="5875338" y="5537200"/>
          <p14:tracePt t="34737" x="5859463" y="5537200"/>
          <p14:tracePt t="34746" x="5842000" y="5537200"/>
          <p14:tracePt t="34754" x="5842000" y="5511800"/>
          <p14:tracePt t="36076" x="5824538" y="5511800"/>
          <p14:tracePt t="36083" x="5824538" y="5494338"/>
          <p14:tracePt t="36094" x="5808663" y="5478463"/>
          <p14:tracePt t="36100" x="5791200" y="5461000"/>
          <p14:tracePt t="36111" x="5765800" y="5427663"/>
          <p14:tracePt t="36116" x="5748338" y="5367338"/>
          <p14:tracePt t="36127" x="5732463" y="5316538"/>
          <p14:tracePt t="36132" x="5715000" y="5257800"/>
          <p14:tracePt t="36141" x="5697538" y="5189538"/>
          <p14:tracePt t="36149" x="5697538" y="5113338"/>
          <p14:tracePt t="36160" x="5697538" y="5080000"/>
          <p14:tracePt t="36165" x="5697538" y="5046663"/>
          <p14:tracePt t="36173" x="5697538" y="4986338"/>
          <p14:tracePt t="36182" x="5697538" y="4953000"/>
          <p14:tracePt t="36189" x="5697538" y="4935538"/>
          <p14:tracePt t="36198" x="5681663" y="4919663"/>
          <p14:tracePt t="36222" x="5664200" y="4919663"/>
          <p14:tracePt t="36230" x="5638800" y="4919663"/>
          <p14:tracePt t="36239" x="5621338" y="4919663"/>
          <p14:tracePt t="36247" x="5605463" y="4953000"/>
          <p14:tracePt t="36255" x="5570538" y="4986338"/>
          <p14:tracePt t="36263" x="5537200" y="5046663"/>
          <p14:tracePt t="36271" x="5494338" y="5097463"/>
          <p14:tracePt t="36279" x="5461000" y="5156200"/>
          <p14:tracePt t="36287" x="5427663" y="5207000"/>
          <p14:tracePt t="36295" x="5384800" y="5283200"/>
          <p14:tracePt t="36304" x="5367338" y="5300663"/>
          <p14:tracePt t="36312" x="5351463" y="5351463"/>
          <p14:tracePt t="36320" x="5316538" y="5384800"/>
          <p14:tracePt t="36328" x="5300663" y="5427663"/>
          <p14:tracePt t="36336" x="5283200" y="5443538"/>
          <p14:tracePt t="36344" x="5283200" y="5461000"/>
          <p14:tracePt t="36353" x="5257800" y="5478463"/>
          <p14:tracePt t="36377" x="5257800" y="5494338"/>
          <p14:tracePt t="36459" x="5300663" y="5511800"/>
          <p14:tracePt t="36467" x="5334000" y="5537200"/>
          <p14:tracePt t="36478" x="5384800" y="5554663"/>
          <p14:tracePt t="36483" x="5427663" y="5588000"/>
          <p14:tracePt t="36494" x="5494338" y="5588000"/>
          <p14:tracePt t="36499" x="5511800" y="5605463"/>
          <p14:tracePt t="36510" x="5554663" y="5621338"/>
          <p14:tracePt t="36516" x="5588000" y="5621338"/>
          <p14:tracePt t="36527" x="5621338" y="5621338"/>
          <p14:tracePt t="36532" x="5638800" y="5621338"/>
          <p14:tracePt t="36540" x="5664200" y="5621338"/>
          <p14:tracePt t="36556" x="5681663" y="5621338"/>
          <p14:tracePt t="36589" x="5681663" y="5605463"/>
          <p14:tracePt t="36606" x="5681663" y="5588000"/>
          <p14:tracePt t="36614" x="5681663" y="5570538"/>
          <p14:tracePt t="36638" x="5681663" y="5554663"/>
          <p14:tracePt t="37372" x="5681663" y="5494338"/>
          <p14:tracePt t="37381" x="5681663" y="5443538"/>
          <p14:tracePt t="37389" x="5732463" y="5367338"/>
          <p14:tracePt t="37397" x="5765800" y="5283200"/>
          <p14:tracePt t="37405" x="5808663" y="5173663"/>
          <p14:tracePt t="37413" x="5842000" y="5080000"/>
          <p14:tracePt t="37421" x="5875338" y="4970463"/>
          <p14:tracePt t="37429" x="5892800" y="4876800"/>
          <p14:tracePt t="37437" x="5935663" y="4775200"/>
          <p14:tracePt t="37446" x="5951538" y="4681538"/>
          <p14:tracePt t="37454" x="5951538" y="4589463"/>
          <p14:tracePt t="37462" x="5969000" y="4554538"/>
          <p14:tracePt t="37470" x="5969000" y="4495800"/>
          <p14:tracePt t="37478" x="5969000" y="4445000"/>
          <p14:tracePt t="37487" x="5969000" y="4394200"/>
          <p14:tracePt t="37495" x="5969000" y="4368800"/>
          <p14:tracePt t="37503" x="5969000" y="4318000"/>
          <p14:tracePt t="37511" x="5969000" y="4284663"/>
          <p14:tracePt t="37519" x="5935663" y="4224338"/>
          <p14:tracePt t="37528" x="5892800" y="4191000"/>
          <p14:tracePt t="37535" x="5875338" y="4140200"/>
          <p14:tracePt t="37544" x="5859463" y="4114800"/>
          <p14:tracePt t="37552" x="5824538" y="4081463"/>
          <p14:tracePt t="37560" x="5808663" y="4046538"/>
          <p14:tracePt t="37568" x="5791200" y="4030663"/>
          <p14:tracePt t="37576" x="5791200" y="4013200"/>
          <p14:tracePt t="37584" x="5765800" y="4013200"/>
          <p14:tracePt t="37593" x="5765800" y="3987800"/>
          <p14:tracePt t="37610" x="5748338" y="3987800"/>
          <p14:tracePt t="37643" x="5732463" y="3987800"/>
          <p14:tracePt t="37650" x="5732463" y="4030663"/>
          <p14:tracePt t="37661" x="5715000" y="4046538"/>
          <p14:tracePt t="37666" x="5697538" y="4081463"/>
          <p14:tracePt t="37676" x="5697538" y="4114800"/>
          <p14:tracePt t="37682" x="5681663" y="4173538"/>
          <p14:tracePt t="37690" x="5664200" y="4224338"/>
          <p14:tracePt t="37699" x="5638800" y="4284663"/>
          <p14:tracePt t="37707" x="5621338" y="4335463"/>
          <p14:tracePt t="37715" x="5605463" y="4394200"/>
          <p14:tracePt t="37723" x="5605463" y="4462463"/>
          <p14:tracePt t="37731" x="5605463" y="4478338"/>
          <p14:tracePt t="37740" x="5588000" y="4538663"/>
          <p14:tracePt t="37748" x="5588000" y="4589463"/>
          <p14:tracePt t="37756" x="5570538" y="4648200"/>
          <p14:tracePt t="37764" x="5570538" y="4681538"/>
          <p14:tracePt t="37772" x="5570538" y="4732338"/>
          <p14:tracePt t="37780" x="5570538" y="4775200"/>
          <p14:tracePt t="37788" x="5554663" y="4843463"/>
          <p14:tracePt t="37797" x="5554663" y="4902200"/>
          <p14:tracePt t="37804" x="5554663" y="4953000"/>
          <p14:tracePt t="37813" x="5554663" y="5003800"/>
          <p14:tracePt t="37821" x="5554663" y="5080000"/>
          <p14:tracePt t="37829" x="5554663" y="5097463"/>
          <p14:tracePt t="37837" x="5554663" y="5156200"/>
          <p14:tracePt t="37846" x="5554663" y="5207000"/>
          <p14:tracePt t="37854" x="5554663" y="5240338"/>
          <p14:tracePt t="37862" x="5537200" y="5257800"/>
          <p14:tracePt t="37870" x="5537200" y="5300663"/>
          <p14:tracePt t="37886" x="5537200" y="5316538"/>
          <p14:tracePt t="37911" x="5537200" y="5334000"/>
          <p14:tracePt t="37960" x="5511800" y="5334000"/>
          <p14:tracePt t="38898" x="5478463" y="5334000"/>
          <p14:tracePt t="38906" x="5443538" y="5334000"/>
          <p14:tracePt t="38914" x="5410200" y="5334000"/>
          <p14:tracePt t="38922" x="5384800" y="5316538"/>
          <p14:tracePt t="38930" x="5367338" y="5316538"/>
          <p14:tracePt t="38939" x="5334000" y="5316538"/>
          <p14:tracePt t="38955" x="5300663" y="5300663"/>
          <p14:tracePt t="38963" x="5283200" y="5300663"/>
          <p14:tracePt t="38980" x="5257800" y="5300663"/>
          <p14:tracePt t="39053" x="5257800" y="5316538"/>
          <p14:tracePt t="39061" x="5257800" y="5334000"/>
          <p14:tracePt t="39069" x="5257800" y="5351463"/>
          <p14:tracePt t="39086" x="5257800" y="5367338"/>
          <p14:tracePt t="39094" x="5257800" y="5384800"/>
          <p14:tracePt t="39177" x="5240338" y="5384800"/>
          <p14:tracePt t="39194" x="5224463" y="5384800"/>
          <p14:tracePt t="39199" x="5207000" y="5367338"/>
          <p14:tracePt t="39210" x="5189538" y="5367338"/>
          <p14:tracePt t="39216" x="5189538" y="5351463"/>
          <p14:tracePt t="39224" x="5173663" y="5351463"/>
          <p14:tracePt t="39232" x="5156200" y="5334000"/>
          <p14:tracePt t="39244" x="5130800" y="5334000"/>
          <p14:tracePt t="39249" x="5113338" y="5316538"/>
          <p14:tracePt t="39265" x="5097463" y="5316538"/>
          <p14:tracePt t="39281" x="5080000" y="5316538"/>
          <p14:tracePt t="39306" x="5062538" y="5316538"/>
          <p14:tracePt t="39534" x="5080000" y="5316538"/>
          <p14:tracePt t="39544" x="5113338" y="5316538"/>
          <p14:tracePt t="39551" x="5130800" y="5316538"/>
          <p14:tracePt t="39561" x="5189538" y="5316538"/>
          <p14:tracePt t="39567" x="5224463" y="5316538"/>
          <p14:tracePt t="39578" x="5257800" y="5316538"/>
          <p14:tracePt t="39583" x="5300663" y="5316538"/>
          <p14:tracePt t="39594" x="5334000" y="5316538"/>
          <p14:tracePt t="39599" x="5367338" y="5316538"/>
          <p14:tracePt t="39610" x="5384800" y="5316538"/>
          <p14:tracePt t="39616" x="5410200" y="5316538"/>
          <p14:tracePt t="39624" x="5427663" y="5316538"/>
          <p14:tracePt t="39632" x="5443538" y="5316538"/>
          <p14:tracePt t="39648" x="5461000" y="5316538"/>
          <p14:tracePt t="39665" x="5461000" y="5300663"/>
          <p14:tracePt t="39983" x="5478463" y="5300663"/>
          <p14:tracePt t="39991" x="5494338" y="5300663"/>
          <p14:tracePt t="39999" x="5537200" y="5300663"/>
          <p14:tracePt t="40010" x="5554663" y="5300663"/>
          <p14:tracePt t="40015" x="5570538" y="5300663"/>
          <p14:tracePt t="40023" x="5605463" y="5300663"/>
          <p14:tracePt t="40032" x="5638800" y="5300663"/>
          <p14:tracePt t="40048" x="5664200" y="5300663"/>
          <p14:tracePt t="40056" x="5681663" y="5300663"/>
          <p14:tracePt t="40065" x="5697538" y="5300663"/>
          <p14:tracePt t="40089" x="5715000" y="5300663"/>
          <p14:tracePt t="40137" x="5732463" y="5300663"/>
          <p14:tracePt t="40195" x="5732463" y="5316538"/>
          <p14:tracePt t="41510" x="5715000" y="5316538"/>
          <p14:tracePt t="42299" x="5732463" y="5316538"/>
          <p14:tracePt t="42311" x="5765800" y="5316538"/>
          <p14:tracePt t="42316" x="5875338" y="5316538"/>
          <p14:tracePt t="42324" x="5969000" y="5351463"/>
          <p14:tracePt t="42332" x="6078538" y="5384800"/>
          <p14:tracePt t="42340" x="6146800" y="5410200"/>
          <p14:tracePt t="42348" x="6273800" y="5461000"/>
          <p14:tracePt t="42357" x="6383338" y="5511800"/>
          <p14:tracePt t="42365" x="6494463" y="5570538"/>
          <p14:tracePt t="42373" x="6586538" y="5605463"/>
          <p14:tracePt t="42381" x="6680200" y="5638800"/>
          <p14:tracePt t="42389" x="6748463" y="5697538"/>
          <p14:tracePt t="42397" x="6824663" y="5732463"/>
          <p14:tracePt t="42405" x="6891338" y="5748338"/>
          <p14:tracePt t="42413" x="6951663" y="5765800"/>
          <p14:tracePt t="42422" x="7002463" y="5808663"/>
          <p14:tracePt t="42430" x="7078663" y="5824538"/>
          <p14:tracePt t="42438" x="7129463" y="5842000"/>
          <p14:tracePt t="42446" x="7188200" y="5842000"/>
          <p14:tracePt t="42454" x="7256463" y="5859463"/>
          <p14:tracePt t="42463" x="7332663" y="5875338"/>
          <p14:tracePt t="42471" x="7399338" y="5875338"/>
          <p14:tracePt t="42479" x="7475538" y="5875338"/>
          <p14:tracePt t="42487" x="7543800" y="5875338"/>
          <p14:tracePt t="42495" x="7586663" y="5875338"/>
          <p14:tracePt t="42503" x="7637463" y="5875338"/>
          <p14:tracePt t="42511" x="7696200" y="5875338"/>
          <p14:tracePt t="42520" x="7729538" y="5859463"/>
          <p14:tracePt t="42528" x="7764463" y="5842000"/>
          <p14:tracePt t="42536" x="7797800" y="5824538"/>
          <p14:tracePt t="42544" x="7840663" y="5808663"/>
          <p14:tracePt t="42552" x="7856538" y="5791200"/>
          <p14:tracePt t="42561" x="7874000" y="5765800"/>
          <p14:tracePt t="42569" x="7891463" y="5732463"/>
          <p14:tracePt t="42577" x="7907338" y="5715000"/>
          <p14:tracePt t="42585" x="7950200" y="5697538"/>
          <p14:tracePt t="42593" x="7967663" y="5664200"/>
          <p14:tracePt t="42601" x="7983538" y="5638800"/>
          <p14:tracePt t="42610" x="8001000" y="5605463"/>
          <p14:tracePt t="42617" x="8034338" y="5570538"/>
          <p14:tracePt t="42627" x="8051800" y="5554663"/>
          <p14:tracePt t="42634" x="8077200" y="5537200"/>
          <p14:tracePt t="42644" x="8094663" y="5494338"/>
          <p14:tracePt t="42650" x="8110538" y="5461000"/>
          <p14:tracePt t="42660" x="8145463" y="5443538"/>
          <p14:tracePt t="42666" x="8145463" y="5427663"/>
          <p14:tracePt t="42677" x="8161338" y="5384800"/>
          <p14:tracePt t="42683" x="8161338" y="5367338"/>
          <p14:tracePt t="42694" x="8178800" y="5367338"/>
          <p14:tracePt t="42699" x="8178800" y="5351463"/>
          <p14:tracePt t="42711" x="8178800" y="5334000"/>
          <p14:tracePt t="42715" x="8204200" y="5316538"/>
          <p14:tracePt t="42740" x="8204200" y="5300663"/>
          <p14:tracePt t="42846" x="8221663" y="5300663"/>
          <p14:tracePt t="42871" x="8221663" y="5283200"/>
          <p14:tracePt t="42911" x="8237538" y="5283200"/>
          <p14:tracePt t="42935" x="8237538" y="5257800"/>
          <p14:tracePt t="42969" x="8255000" y="5257800"/>
          <p14:tracePt t="42993" x="8255000" y="5240338"/>
          <p14:tracePt t="44396" x="8288338" y="5240338"/>
          <p14:tracePt t="44404" x="8415338" y="5240338"/>
          <p14:tracePt t="44412" x="8585200" y="5207000"/>
          <p14:tracePt t="44421" x="8923338" y="5156200"/>
          <p14:tracePt t="44428" x="9067800" y="5113338"/>
          <p14:tracePt t="44437" x="9304338" y="5062538"/>
          <p14:tracePt t="44445" x="9431338" y="5029200"/>
          <p14:tracePt t="44453" x="9634538" y="4970463"/>
          <p14:tracePt t="44461" x="9812338" y="4919663"/>
          <p14:tracePt t="44469" x="9872663" y="4902200"/>
          <p14:tracePt t="44478" x="9982200" y="4859338"/>
          <p14:tracePt t="44485" x="10050463" y="4826000"/>
          <p14:tracePt t="44494" x="10083800" y="4826000"/>
          <p14:tracePt t="44502" x="10126663" y="4808538"/>
          <p14:tracePt t="44510" x="10142538" y="4792663"/>
          <p14:tracePt t="44518" x="10160000" y="4792663"/>
          <p14:tracePt t="45579" x="10142538" y="4792663"/>
          <p14:tracePt t="45587" x="10083800" y="4792663"/>
          <p14:tracePt t="45595" x="10033000" y="4792663"/>
          <p14:tracePt t="45603" x="9956800" y="4792663"/>
          <p14:tracePt t="45612" x="9872663" y="4792663"/>
          <p14:tracePt t="45620" x="9779000" y="4808538"/>
          <p14:tracePt t="45628" x="9669463" y="4808538"/>
          <p14:tracePt t="45636" x="9507538" y="4826000"/>
          <p14:tracePt t="45644" x="9347200" y="4826000"/>
          <p14:tracePt t="45652" x="9220200" y="4826000"/>
          <p14:tracePt t="45660" x="9067800" y="4826000"/>
          <p14:tracePt t="45668" x="8940800" y="4826000"/>
          <p14:tracePt t="45677" x="8839200" y="4843463"/>
          <p14:tracePt t="45684" x="8813800" y="4843463"/>
          <p14:tracePt t="45694" x="8729663" y="4843463"/>
          <p14:tracePt t="45701" x="8618538" y="4859338"/>
          <p14:tracePt t="45711" x="8559800" y="4859338"/>
          <p14:tracePt t="45717" x="8526463" y="4902200"/>
          <p14:tracePt t="45728" x="8475663" y="4919663"/>
          <p14:tracePt t="45734" x="8432800" y="4935538"/>
          <p14:tracePt t="45743" x="8399463" y="4970463"/>
          <p14:tracePt t="45750" x="8382000" y="4986338"/>
          <p14:tracePt t="45760" x="8348663" y="5029200"/>
          <p14:tracePt t="45767" x="8331200" y="5062538"/>
          <p14:tracePt t="45778" x="8305800" y="5097463"/>
          <p14:tracePt t="45782" x="8288338" y="5113338"/>
          <p14:tracePt t="45793" x="8272463" y="5156200"/>
          <p14:tracePt t="45799" x="8272463" y="5173663"/>
          <p14:tracePt t="45807" x="8255000" y="5189538"/>
          <p14:tracePt t="45815" x="8255000" y="5207000"/>
          <p14:tracePt t="45827" x="8255000" y="5224463"/>
          <p14:tracePt t="45848" x="8255000" y="5240338"/>
          <p14:tracePt t="46329" x="8331200" y="5240338"/>
          <p14:tracePt t="46337" x="8415338" y="5207000"/>
          <p14:tracePt t="46346" x="8491538" y="5173663"/>
          <p14:tracePt t="46354" x="8669338" y="5097463"/>
          <p14:tracePt t="46362" x="8813800" y="5046663"/>
          <p14:tracePt t="46370" x="8983663" y="4986338"/>
          <p14:tracePt t="46378" x="9144000" y="4919663"/>
          <p14:tracePt t="46386" x="9220200" y="4902200"/>
          <p14:tracePt t="46395" x="9398000" y="4826000"/>
          <p14:tracePt t="46403" x="9525000" y="4775200"/>
          <p14:tracePt t="46411" x="9634538" y="4716463"/>
          <p14:tracePt t="46419" x="9728200" y="4665663"/>
          <p14:tracePt t="46427" x="9812338" y="4622800"/>
          <p14:tracePt t="46435" x="9855200" y="4605338"/>
          <p14:tracePt t="46443" x="9906000" y="4572000"/>
          <p14:tracePt t="46452" x="9939338" y="4538663"/>
          <p14:tracePt t="46461" x="9982200" y="4521200"/>
          <p14:tracePt t="46468" x="10015538" y="4495800"/>
          <p14:tracePt t="46478" x="10033000" y="4478338"/>
          <p14:tracePt t="46494" x="10050463" y="4462463"/>
          <p14:tracePt t="46533" x="10050463" y="4445000"/>
          <p14:tracePt t="46566" x="10050463" y="4427538"/>
          <p14:tracePt t="47390" x="10015538" y="4427538"/>
          <p14:tracePt t="47398" x="9956800" y="4427538"/>
          <p14:tracePt t="47406" x="9906000" y="4445000"/>
          <p14:tracePt t="47414" x="9779000" y="4478338"/>
          <p14:tracePt t="47422" x="9702800" y="4478338"/>
          <p14:tracePt t="47430" x="9558338" y="4521200"/>
          <p14:tracePt t="47439" x="9431338" y="4521200"/>
          <p14:tracePt t="47447" x="9304338" y="4554538"/>
          <p14:tracePt t="47455" x="9177338" y="4554538"/>
          <p14:tracePt t="47463" x="9050338" y="4572000"/>
          <p14:tracePt t="47471" x="8940800" y="4589463"/>
          <p14:tracePt t="47480" x="8839200" y="4589463"/>
          <p14:tracePt t="47487" x="8745538" y="4605338"/>
          <p14:tracePt t="47496" x="8712200" y="4605338"/>
          <p14:tracePt t="47504" x="8618538" y="4605338"/>
          <p14:tracePt t="47512" x="8559800" y="4605338"/>
          <p14:tracePt t="47520" x="8526463" y="4605338"/>
          <p14:tracePt t="47528" x="8491538" y="4605338"/>
          <p14:tracePt t="47536" x="8458200" y="4605338"/>
          <p14:tracePt t="47545" x="8415338" y="4622800"/>
          <p14:tracePt t="47553" x="8399463" y="4622800"/>
          <p14:tracePt t="47561" x="8382000" y="4622800"/>
          <p14:tracePt t="47569" x="8364538" y="4622800"/>
          <p14:tracePt t="47577" x="8348663" y="4622800"/>
          <p14:tracePt t="47585" x="8331200" y="4622800"/>
          <p14:tracePt t="47593" x="8305800" y="4622800"/>
          <p14:tracePt t="47610" x="8288338" y="4622800"/>
          <p14:tracePt t="47627" x="8272463" y="4622800"/>
          <p14:tracePt t="47684" x="8255000" y="4648200"/>
          <p14:tracePt t="47710" x="8255000" y="4665663"/>
          <p14:tracePt t="47716" x="8255000" y="4681538"/>
          <p14:tracePt t="47727" x="8237538" y="4699000"/>
          <p14:tracePt t="47732" x="8237538" y="4716463"/>
          <p14:tracePt t="47741" x="8237538" y="4732338"/>
          <p14:tracePt t="47749" x="8237538" y="4775200"/>
          <p14:tracePt t="47761" x="8237538" y="4808538"/>
          <p14:tracePt t="47765" x="8237538" y="4826000"/>
          <p14:tracePt t="47773" x="8237538" y="4859338"/>
          <p14:tracePt t="47781" x="8237538" y="4902200"/>
          <p14:tracePt t="47789" x="8237538" y="4919663"/>
          <p14:tracePt t="47798" x="8237538" y="4935538"/>
          <p14:tracePt t="47806" x="8237538" y="4953000"/>
          <p14:tracePt t="47814" x="8237538" y="4970463"/>
          <p14:tracePt t="47822" x="8237538" y="4986338"/>
          <p14:tracePt t="47855" x="8221663" y="5003800"/>
          <p14:tracePt t="47945" x="8204200" y="5003800"/>
          <p14:tracePt t="47953" x="8178800" y="5003800"/>
          <p14:tracePt t="47961" x="8145463" y="5003800"/>
          <p14:tracePt t="47969" x="8110538" y="5029200"/>
          <p14:tracePt t="47977" x="8034338" y="5062538"/>
          <p14:tracePt t="47985" x="7967663" y="5097463"/>
          <p14:tracePt t="47993" x="7874000" y="5156200"/>
          <p14:tracePt t="48001" x="7780338" y="5189538"/>
          <p14:tracePt t="48010" x="7696200" y="5224463"/>
          <p14:tracePt t="48018" x="7602538" y="5257800"/>
          <p14:tracePt t="48027" x="7569200" y="5283200"/>
          <p14:tracePt t="48034" x="7493000" y="5300663"/>
          <p14:tracePt t="48043" x="7442200" y="5316538"/>
          <p14:tracePt t="48050" x="7383463" y="5316538"/>
          <p14:tracePt t="48060" x="7348538" y="5334000"/>
          <p14:tracePt t="48067" x="7315200" y="5334000"/>
          <p14:tracePt t="48078" x="7272338" y="5334000"/>
          <p14:tracePt t="48083" x="7239000" y="5334000"/>
          <p14:tracePt t="48099" x="7221538" y="5334000"/>
          <p14:tracePt t="48110" x="7205663" y="5334000"/>
          <p14:tracePt t="48116" x="7188200" y="5334000"/>
          <p14:tracePt t="48132" x="7162800" y="5334000"/>
          <p14:tracePt t="48140" x="7145338" y="5334000"/>
          <p14:tracePt t="48165" x="7129463" y="5334000"/>
          <p14:tracePt t="48189" x="7112000" y="5334000"/>
          <p14:tracePt t="48238" x="7112000" y="5316538"/>
          <p14:tracePt t="48287" x="7129463" y="5316538"/>
          <p14:tracePt t="48296" x="7145338" y="5300663"/>
          <p14:tracePt t="48303" x="7188200" y="5257800"/>
          <p14:tracePt t="48312" x="7221538" y="5240338"/>
          <p14:tracePt t="48319" x="7256463" y="5207000"/>
          <p14:tracePt t="48328" x="7289800" y="5189538"/>
          <p14:tracePt t="48336" x="7332663" y="5156200"/>
          <p14:tracePt t="48344" x="7366000" y="5130800"/>
          <p14:tracePt t="48352" x="7383463" y="5113338"/>
          <p14:tracePt t="48360" x="7416800" y="5097463"/>
          <p14:tracePt t="48369" x="7442200" y="5080000"/>
          <p14:tracePt t="48385" x="7442200" y="5062538"/>
          <p14:tracePt t="48393" x="7459663" y="5062538"/>
          <p14:tracePt t="48477" x="7442200" y="5046663"/>
          <p14:tracePt t="48483" x="7416800" y="5046663"/>
          <p14:tracePt t="48493" x="7399338" y="5046663"/>
          <p14:tracePt t="48499" x="7366000" y="5029200"/>
          <p14:tracePt t="48507" x="7332663" y="5003800"/>
          <p14:tracePt t="48515" x="7272338" y="4986338"/>
          <p14:tracePt t="48527" x="7205663" y="4970463"/>
          <p14:tracePt t="48532" x="7162800" y="4953000"/>
          <p14:tracePt t="48540" x="7129463" y="4935538"/>
          <p14:tracePt t="48548" x="7078663" y="4935538"/>
          <p14:tracePt t="48557" x="7035800" y="4919663"/>
          <p14:tracePt t="48565" x="7002463" y="4919663"/>
          <p14:tracePt t="48573" x="6967538" y="4919663"/>
          <p14:tracePt t="48581" x="6934200" y="4919663"/>
          <p14:tracePt t="48589" x="6875463" y="4919663"/>
          <p14:tracePt t="48817" x="6891338" y="4919663"/>
          <p14:tracePt t="48827" x="6908800" y="4935538"/>
          <p14:tracePt t="48833" x="6934200" y="4953000"/>
          <p14:tracePt t="48844" x="6934200" y="4970463"/>
          <p14:tracePt t="48850" x="6951663" y="4970463"/>
          <p14:tracePt t="48861" x="6985000" y="4986338"/>
          <p14:tracePt t="48866" x="7002463" y="5003800"/>
          <p14:tracePt t="48877" x="7035800" y="5029200"/>
          <p14:tracePt t="48882" x="7078663" y="5046663"/>
          <p14:tracePt t="48893" x="7112000" y="5062538"/>
          <p14:tracePt t="48899" x="7129463" y="5080000"/>
          <p14:tracePt t="48907" x="7162800" y="5080000"/>
          <p14:tracePt t="48915" x="7205663" y="5097463"/>
          <p14:tracePt t="48923" x="7239000" y="5097463"/>
          <p14:tracePt t="48931" x="7256463" y="5097463"/>
          <p14:tracePt t="48939" x="7289800" y="5113338"/>
          <p14:tracePt t="48948" x="7315200" y="5113338"/>
          <p14:tracePt t="48956" x="7332663" y="5113338"/>
          <p14:tracePt t="48964" x="7348538" y="5113338"/>
          <p14:tracePt t="48972" x="7366000" y="5113338"/>
          <p14:tracePt t="48989" x="7383463" y="5113338"/>
          <p14:tracePt t="49021" x="7399338" y="5113338"/>
          <p14:tracePt t="49029" x="7399338" y="5097463"/>
          <p14:tracePt t="49062" x="7399338" y="5080000"/>
          <p14:tracePt t="49984" x="7383463" y="5080000"/>
          <p14:tracePt t="49994" x="7315200" y="5080000"/>
          <p14:tracePt t="50000" x="7239000" y="5080000"/>
          <p14:tracePt t="50011" x="7188200" y="5080000"/>
          <p14:tracePt t="50016" x="7145338" y="5080000"/>
          <p14:tracePt t="50028" x="7094538" y="5080000"/>
          <p14:tracePt t="50032" x="7035800" y="5080000"/>
          <p14:tracePt t="50041" x="7002463" y="5080000"/>
          <p14:tracePt t="50049" x="6908800" y="5080000"/>
          <p14:tracePt t="50057" x="6858000" y="5062538"/>
          <p14:tracePt t="50066" x="6824663" y="5062538"/>
          <p14:tracePt t="50077" x="6781800" y="5062538"/>
          <p14:tracePt t="50082" x="6748463" y="5062538"/>
          <p14:tracePt t="50089" x="6713538" y="5062538"/>
          <p14:tracePt t="50106" x="6697663" y="5062538"/>
          <p14:tracePt t="50114" x="6680200" y="5062538"/>
          <p14:tracePt t="50147" x="6654800" y="5062538"/>
          <p14:tracePt t="50229" x="6680200" y="5062538"/>
          <p14:tracePt t="50236" x="6697663" y="5062538"/>
          <p14:tracePt t="50245" x="6731000" y="5080000"/>
          <p14:tracePt t="50253" x="6764338" y="5080000"/>
          <p14:tracePt t="50261" x="6807200" y="5097463"/>
          <p14:tracePt t="50269" x="6840538" y="5097463"/>
          <p14:tracePt t="50277" x="6891338" y="5097463"/>
          <p14:tracePt t="50286" x="6951663" y="5097463"/>
          <p14:tracePt t="50294" x="6985000" y="5113338"/>
          <p14:tracePt t="50302" x="7035800" y="5113338"/>
          <p14:tracePt t="50310" x="7094538" y="5113338"/>
          <p14:tracePt t="50563" x="7112000" y="5113338"/>
          <p14:tracePt t="50571" x="7162800" y="5113338"/>
          <p14:tracePt t="50579" x="7221538" y="5113338"/>
          <p14:tracePt t="50588" x="7272338" y="5130800"/>
          <p14:tracePt t="50595" x="7383463" y="5130800"/>
          <p14:tracePt t="50603" x="7493000" y="5156200"/>
          <p14:tracePt t="50612" x="7602538" y="5156200"/>
          <p14:tracePt t="50620" x="7637463" y="5173663"/>
          <p14:tracePt t="50628" x="7729538" y="5173663"/>
          <p14:tracePt t="50636" x="7780338" y="5173663"/>
          <p14:tracePt t="50645" x="7891463" y="5173663"/>
          <p14:tracePt t="50653" x="7924800" y="5173663"/>
          <p14:tracePt t="50661" x="7967663" y="5130800"/>
          <p14:tracePt t="50669" x="8001000" y="5097463"/>
          <p14:tracePt t="50677" x="8018463" y="5029200"/>
          <p14:tracePt t="50685" x="8051800" y="4953000"/>
          <p14:tracePt t="50693" x="8094663" y="4859338"/>
          <p14:tracePt t="50702" x="8128000" y="4681538"/>
          <p14:tracePt t="50710" x="8161338" y="4538663"/>
          <p14:tracePt t="50718" x="8178800" y="4445000"/>
          <p14:tracePt t="50727" x="8221663" y="4335463"/>
          <p14:tracePt t="50734" x="8221663" y="4267200"/>
          <p14:tracePt t="50744" x="8255000" y="4191000"/>
          <p14:tracePt t="50751" x="8255000" y="4114800"/>
          <p14:tracePt t="50760" x="8255000" y="4081463"/>
          <p14:tracePt t="50767" x="8272463" y="4046538"/>
          <p14:tracePt t="50776" x="8272463" y="4030663"/>
          <p14:tracePt t="50783" x="8272463" y="4013200"/>
          <p14:tracePt t="51289" x="8204200" y="3987800"/>
          <p14:tracePt t="51297" x="8034338" y="3919538"/>
          <p14:tracePt t="51305" x="8001000" y="3903663"/>
          <p14:tracePt t="51313" x="7907338" y="3843338"/>
          <p14:tracePt t="51321" x="7874000" y="3810000"/>
          <p14:tracePt t="51330" x="7797800" y="3759200"/>
          <p14:tracePt t="51338" x="7764463" y="3700463"/>
          <p14:tracePt t="51346" x="7713663" y="3665538"/>
          <p14:tracePt t="51354" x="7696200" y="3632200"/>
          <p14:tracePt t="51362" x="7670800" y="3589338"/>
          <p14:tracePt t="51371" x="7653338" y="3556000"/>
          <p14:tracePt t="51379" x="7653338" y="3538538"/>
          <p14:tracePt t="51387" x="7653338" y="3505200"/>
          <p14:tracePt t="51395" x="7653338" y="3462338"/>
          <p14:tracePt t="51403" x="7653338" y="3429000"/>
          <p14:tracePt t="51411" x="7653338" y="3411538"/>
          <p14:tracePt t="51420" x="7653338" y="3378200"/>
          <p14:tracePt t="51428" x="7653338" y="3335338"/>
          <p14:tracePt t="51436" x="7670800" y="3319463"/>
          <p14:tracePt t="51444" x="7696200" y="3284538"/>
          <p14:tracePt t="51452" x="7713663" y="3268663"/>
          <p14:tracePt t="51460" x="7713663" y="3251200"/>
          <p14:tracePt t="51469" x="7729538" y="3251200"/>
          <p14:tracePt t="51477" x="7729538" y="3225800"/>
          <p14:tracePt t="51485" x="7747000" y="3225800"/>
          <p14:tracePt t="51550" x="7747000" y="3251200"/>
          <p14:tracePt t="51561" x="7747000" y="3268663"/>
          <p14:tracePt t="51566" x="7747000" y="3302000"/>
          <p14:tracePt t="51577" x="7747000" y="3352800"/>
          <p14:tracePt t="51583" x="7747000" y="3411538"/>
          <p14:tracePt t="51593" x="7747000" y="3462338"/>
          <p14:tracePt t="51599" x="7747000" y="3522663"/>
          <p14:tracePt t="51607" x="7747000" y="3589338"/>
          <p14:tracePt t="51615" x="7747000" y="3649663"/>
          <p14:tracePt t="51623" x="7747000" y="3716338"/>
          <p14:tracePt t="51632" x="7747000" y="3733800"/>
          <p14:tracePt t="51640" x="7747000" y="3792538"/>
          <p14:tracePt t="51648" x="7747000" y="3843338"/>
          <p14:tracePt t="51656" x="7747000" y="3903663"/>
          <p14:tracePt t="51664" x="7729538" y="3937000"/>
          <p14:tracePt t="51672" x="7713663" y="3970338"/>
          <p14:tracePt t="51681" x="7713663" y="4013200"/>
          <p14:tracePt t="51689" x="7696200" y="4046538"/>
          <p14:tracePt t="51697" x="7670800" y="4097338"/>
          <p14:tracePt t="51705" x="7670800" y="4114800"/>
          <p14:tracePt t="51713" x="7653338" y="4173538"/>
          <p14:tracePt t="51721" x="7637463" y="4208463"/>
          <p14:tracePt t="51730" x="7637463" y="4267200"/>
          <p14:tracePt t="51738" x="7620000" y="4284663"/>
          <p14:tracePt t="51746" x="7620000" y="4335463"/>
          <p14:tracePt t="51754" x="7620000" y="4368800"/>
          <p14:tracePt t="51762" x="7602538" y="4411663"/>
          <p14:tracePt t="51770" x="7602538" y="4427538"/>
          <p14:tracePt t="51778" x="7602538" y="4445000"/>
          <p14:tracePt t="51966" x="7602538" y="4462463"/>
          <p14:tracePt t="51977" x="7602538" y="4521200"/>
          <p14:tracePt t="51982" x="7602538" y="4554538"/>
          <p14:tracePt t="51991" x="7602538" y="4589463"/>
          <p14:tracePt t="51999" x="7602538" y="4648200"/>
          <p14:tracePt t="52010" x="7602538" y="4699000"/>
          <p14:tracePt t="52015" x="7602538" y="4775200"/>
          <p14:tracePt t="52023" x="7602538" y="4843463"/>
          <p14:tracePt t="52031" x="7602538" y="4919663"/>
          <p14:tracePt t="52040" x="7602538" y="4986338"/>
          <p14:tracePt t="52047" x="7602538" y="5046663"/>
          <p14:tracePt t="52056" x="7602538" y="5113338"/>
          <p14:tracePt t="52064" x="7602538" y="5156200"/>
          <p14:tracePt t="52072" x="7602538" y="5207000"/>
          <p14:tracePt t="52080" x="7602538" y="5240338"/>
          <p14:tracePt t="52088" x="7586663" y="5257800"/>
          <p14:tracePt t="52097" x="7586663" y="5300663"/>
          <p14:tracePt t="52105" x="7586663" y="5316538"/>
          <p14:tracePt t="52113" x="7586663" y="5334000"/>
          <p14:tracePt t="52121" x="7586663" y="5351463"/>
          <p14:tracePt t="52129" x="7586663" y="5367338"/>
          <p14:tracePt t="52154" x="7586663" y="5384800"/>
          <p14:tracePt t="52235" x="7602538" y="5384800"/>
          <p14:tracePt t="52252" x="7620000" y="5384800"/>
          <p14:tracePt t="52505" x="7653338" y="5384800"/>
          <p14:tracePt t="52513" x="7713663" y="5384800"/>
          <p14:tracePt t="52521" x="7780338" y="5384800"/>
          <p14:tracePt t="52529" x="7874000" y="5384800"/>
          <p14:tracePt t="52537" x="7983538" y="5384800"/>
          <p14:tracePt t="52546" x="8110538" y="5384800"/>
          <p14:tracePt t="52553" x="8221663" y="5384800"/>
          <p14:tracePt t="52561" x="8331200" y="5384800"/>
          <p14:tracePt t="52570" x="8432800" y="5410200"/>
          <p14:tracePt t="52578" x="8475663" y="5410200"/>
          <p14:tracePt t="52586" x="8542338" y="5427663"/>
          <p14:tracePt t="52594" x="8602663" y="5427663"/>
          <p14:tracePt t="52602" x="8618538" y="5443538"/>
          <p14:tracePt t="52611" x="8653463" y="5443538"/>
          <p14:tracePt t="52619" x="8653463" y="5461000"/>
          <p14:tracePt t="52628" x="8669338" y="5461000"/>
          <p14:tracePt t="52742" x="8653463" y="5461000"/>
          <p14:tracePt t="52749" x="8653463" y="5443538"/>
          <p14:tracePt t="52757" x="8636000" y="5427663"/>
          <p14:tracePt t="52777" x="8618538" y="5410200"/>
          <p14:tracePt t="52782" x="8602663" y="5384800"/>
          <p14:tracePt t="52790" x="8602663" y="5367338"/>
          <p14:tracePt t="53263" x="8585200" y="5367338"/>
          <p14:tracePt t="53271" x="8542338" y="5367338"/>
          <p14:tracePt t="53280" x="8509000" y="5367338"/>
          <p14:tracePt t="53288" x="8458200" y="5367338"/>
          <p14:tracePt t="53296" x="8415338" y="5367338"/>
          <p14:tracePt t="53304" x="8348663" y="5367338"/>
          <p14:tracePt t="53312" x="8305800" y="5367338"/>
          <p14:tracePt t="53320" x="8255000" y="5367338"/>
          <p14:tracePt t="53328" x="8237538" y="5384800"/>
          <p14:tracePt t="53337" x="8178800" y="5384800"/>
          <p14:tracePt t="53345" x="8161338" y="5410200"/>
          <p14:tracePt t="53353" x="8128000" y="5410200"/>
          <p14:tracePt t="53369" x="8110538" y="5410200"/>
          <p14:tracePt t="53378" x="8094663" y="5427663"/>
          <p14:tracePt t="53394" x="8077200" y="5427663"/>
          <p14:tracePt t="53411" x="8077200" y="5443538"/>
          <p14:tracePt t="53460" x="8077200" y="5461000"/>
          <p14:tracePt t="55278" x="8051800" y="5461000"/>
          <p14:tracePt t="55286" x="8018463" y="5443538"/>
          <p14:tracePt t="55294" x="7983538" y="5427663"/>
          <p14:tracePt t="55303" x="7924800" y="5384800"/>
          <p14:tracePt t="55311" x="7840663" y="5351463"/>
          <p14:tracePt t="55319" x="7764463" y="5334000"/>
          <p14:tracePt t="55327" x="7696200" y="5300663"/>
          <p14:tracePt t="55335" x="7602538" y="5257800"/>
          <p14:tracePt t="55343" x="7526338" y="5224463"/>
          <p14:tracePt t="55352" x="7493000" y="5207000"/>
          <p14:tracePt t="55361" x="7416800" y="5207000"/>
          <p14:tracePt t="55368" x="7383463" y="5189538"/>
          <p14:tracePt t="55378" x="7348538" y="5173663"/>
          <p14:tracePt t="55384" x="7332663" y="5173663"/>
          <p14:tracePt t="55393" x="7315200" y="5173663"/>
          <p14:tracePt t="55401" x="7289800" y="5156200"/>
          <p14:tracePt t="55417" x="7272338" y="5156200"/>
          <p14:tracePt t="55474" x="7272338" y="5173663"/>
          <p14:tracePt t="55482" x="7272338" y="5207000"/>
          <p14:tracePt t="55490" x="7272338" y="5257800"/>
          <p14:tracePt t="55498" x="7272338" y="5300663"/>
          <p14:tracePt t="55507" x="7272338" y="5351463"/>
          <p14:tracePt t="55515" x="7272338" y="5410200"/>
          <p14:tracePt t="55523" x="7272338" y="5443538"/>
          <p14:tracePt t="55531" x="7272338" y="5494338"/>
          <p14:tracePt t="55539" x="7289800" y="5537200"/>
          <p14:tracePt t="55547" x="7289800" y="5588000"/>
          <p14:tracePt t="55555" x="7289800" y="5605463"/>
          <p14:tracePt t="55563" x="7315200" y="5638800"/>
          <p14:tracePt t="55572" x="7315200" y="5664200"/>
          <p14:tracePt t="55580" x="7315200" y="5681663"/>
          <p14:tracePt t="55596" x="7332663" y="5681663"/>
          <p14:tracePt t="55604" x="7332663" y="5697538"/>
          <p14:tracePt t="57040" x="7332663" y="5638800"/>
          <p14:tracePt t="57048" x="7366000" y="5570538"/>
          <p14:tracePt t="57056" x="7416800" y="5478463"/>
          <p14:tracePt t="57065" x="7493000" y="5367338"/>
          <p14:tracePt t="57073" x="7543800" y="5316538"/>
          <p14:tracePt t="57081" x="7653338" y="5207000"/>
          <p14:tracePt t="57089" x="7764463" y="5097463"/>
          <p14:tracePt t="57097" x="7874000" y="4986338"/>
          <p14:tracePt t="57105" x="7983538" y="4876800"/>
          <p14:tracePt t="57113" x="8077200" y="4826000"/>
          <p14:tracePt t="57122" x="8161338" y="4749800"/>
          <p14:tracePt t="57129" x="8204200" y="4749800"/>
          <p14:tracePt t="57138" x="8255000" y="4716463"/>
          <p14:tracePt t="57146" x="8288338" y="4699000"/>
          <p14:tracePt t="57154" x="8305800" y="4681538"/>
          <p14:tracePt t="57162" x="8331200" y="4681538"/>
          <p14:tracePt t="57170" x="8348663" y="4681538"/>
          <p14:tracePt t="57187" x="8364538" y="4681538"/>
          <p14:tracePt t="57285" x="8348663" y="4699000"/>
          <p14:tracePt t="57301" x="8331200" y="4716463"/>
          <p14:tracePt t="57311" x="8331200" y="4732338"/>
          <p14:tracePt t="57317" x="8305800" y="4732338"/>
          <p14:tracePt t="57326" x="8288338" y="4749800"/>
          <p14:tracePt t="57333" x="8288338" y="4775200"/>
          <p14:tracePt t="57611" x="8255000" y="4775200"/>
          <p14:tracePt t="57619" x="8221663" y="4775200"/>
          <p14:tracePt t="57627" x="8178800" y="4775200"/>
          <p14:tracePt t="57636" x="8145463" y="4792663"/>
          <p14:tracePt t="57644" x="8077200" y="4792663"/>
          <p14:tracePt t="57652" x="7983538" y="4808538"/>
          <p14:tracePt t="57660" x="7907338" y="4808538"/>
          <p14:tracePt t="57668" x="7840663" y="4808538"/>
          <p14:tracePt t="57678" x="7797800" y="4826000"/>
          <p14:tracePt t="57684" x="7713663" y="4826000"/>
          <p14:tracePt t="57693" x="7653338" y="4843463"/>
          <p14:tracePt t="57700" x="7620000" y="4843463"/>
          <p14:tracePt t="57710" x="7586663" y="4859338"/>
          <p14:tracePt t="57717" x="7543800" y="4876800"/>
          <p14:tracePt t="57727" x="7510463" y="4919663"/>
          <p14:tracePt t="57733" x="7493000" y="4953000"/>
          <p14:tracePt t="57744" x="7493000" y="4986338"/>
          <p14:tracePt t="57749" x="7475538" y="5046663"/>
          <p14:tracePt t="57760" x="7475538" y="5097463"/>
          <p14:tracePt t="57766" x="7475538" y="5173663"/>
          <p14:tracePt t="57777" x="7475538" y="5224463"/>
          <p14:tracePt t="57782" x="7475538" y="5300663"/>
          <p14:tracePt t="57790" x="7475538" y="5334000"/>
          <p14:tracePt t="57799" x="7475538" y="5384800"/>
          <p14:tracePt t="57806" x="7493000" y="5443538"/>
          <p14:tracePt t="57815" x="7510463" y="5478463"/>
          <p14:tracePt t="57823" x="7526338" y="5511800"/>
          <p14:tracePt t="57831" x="7569200" y="5537200"/>
          <p14:tracePt t="57839" x="7586663" y="5554663"/>
          <p14:tracePt t="57848" x="7602538" y="5554663"/>
          <p14:tracePt t="57856" x="7653338" y="5570538"/>
          <p14:tracePt t="57864" x="7670800" y="5570538"/>
          <p14:tracePt t="57872" x="7713663" y="5570538"/>
          <p14:tracePt t="57880" x="7729538" y="5570538"/>
          <p14:tracePt t="57888" x="7764463" y="5554663"/>
          <p14:tracePt t="57897" x="7780338" y="5554663"/>
          <p14:tracePt t="57904" x="7797800" y="5537200"/>
          <p14:tracePt t="57921" x="7823200" y="5511800"/>
          <p14:tracePt t="57978" x="7797800" y="5511800"/>
          <p14:tracePt t="57986" x="7780338" y="5511800"/>
          <p14:tracePt t="57995" x="7747000" y="5511800"/>
          <p14:tracePt t="58003" x="7729538" y="5554663"/>
          <p14:tracePt t="58011" x="7696200" y="5588000"/>
          <p14:tracePt t="58019" x="7653338" y="5664200"/>
          <p14:tracePt t="58027" x="7620000" y="5732463"/>
          <p14:tracePt t="58035" x="7602538" y="5791200"/>
          <p14:tracePt t="58043" x="7586663" y="5824538"/>
          <p14:tracePt t="58052" x="7569200" y="5892800"/>
          <p14:tracePt t="58060" x="7569200" y="5951538"/>
          <p14:tracePt t="58068" x="7569200" y="5986463"/>
          <p14:tracePt t="58077" x="7543800" y="6002338"/>
          <p14:tracePt t="58084" x="7543800" y="6019800"/>
          <p14:tracePt t="58093" x="7543800" y="6045200"/>
          <p14:tracePt t="58100" x="7543800" y="6062663"/>
          <p14:tracePt t="58127" x="7569200" y="6045200"/>
          <p14:tracePt t="58133" x="7620000" y="5951538"/>
          <p14:tracePt t="58144" x="7670800" y="5842000"/>
          <p14:tracePt t="58149" x="7729538" y="5715000"/>
          <p14:tracePt t="58160" x="7764463" y="5621338"/>
          <p14:tracePt t="58165" x="7823200" y="5494338"/>
          <p14:tracePt t="58174" x="7840663" y="5443538"/>
          <p14:tracePt t="58182" x="7856538" y="5367338"/>
          <p14:tracePt t="58190" x="7874000" y="5316538"/>
          <p14:tracePt t="58198" x="7874000" y="5257800"/>
          <p14:tracePt t="58206" x="7891463" y="5240338"/>
          <p14:tracePt t="58215" x="7891463" y="5224463"/>
          <p14:tracePt t="58239" x="7874000" y="5224463"/>
          <p14:tracePt t="58247" x="7856538" y="5224463"/>
          <p14:tracePt t="58256" x="7840663" y="5224463"/>
          <p14:tracePt t="58264" x="7823200" y="5224463"/>
          <p14:tracePt t="58280" x="7823200" y="5240338"/>
          <p14:tracePt t="58288" x="7797800" y="5240338"/>
          <p14:tracePt t="58321" x="7797800" y="5224463"/>
          <p14:tracePt t="58329" x="7797800" y="5207000"/>
          <p14:tracePt t="58337" x="7823200" y="5173663"/>
          <p14:tracePt t="58345" x="7840663" y="5156200"/>
          <p14:tracePt t="58353" x="7840663" y="5113338"/>
          <p14:tracePt t="58362" x="7856538" y="5097463"/>
          <p14:tracePt t="58370" x="7856538" y="5080000"/>
          <p14:tracePt t="58378" x="7874000" y="5062538"/>
          <p14:tracePt t="58386" x="7874000" y="5046663"/>
          <p14:tracePt t="58443" x="7856538" y="5046663"/>
          <p14:tracePt t="58451" x="7840663" y="5046663"/>
          <p14:tracePt t="58460" x="7823200" y="5046663"/>
          <p14:tracePt t="58664" x="7747000" y="5046663"/>
          <p14:tracePt t="58671" x="7670800" y="5046663"/>
          <p14:tracePt t="58680" x="7602538" y="5029200"/>
          <p14:tracePt t="58688" x="7569200" y="4986338"/>
          <p14:tracePt t="58696" x="7493000" y="4986338"/>
          <p14:tracePt t="58704" x="7399338" y="4953000"/>
          <p14:tracePt t="58712" x="7348538" y="4935538"/>
          <p14:tracePt t="58721" x="7315200" y="4935538"/>
          <p14:tracePt t="58728" x="7272338" y="4919663"/>
          <p14:tracePt t="58737" x="7239000" y="4919663"/>
          <p14:tracePt t="58745" x="7221538" y="4919663"/>
          <p14:tracePt t="58753" x="7205663" y="4919663"/>
          <p14:tracePt t="58769" x="7188200" y="4919663"/>
          <p14:tracePt t="58786" x="7162800" y="4919663"/>
          <p14:tracePt t="58810" x="7145338" y="4919663"/>
          <p14:tracePt t="58828" x="7129463" y="4935538"/>
          <p14:tracePt t="58851" x="7112000" y="4935538"/>
          <p14:tracePt t="58860" x="7112000" y="4953000"/>
          <p14:tracePt t="58894" x="7112000" y="4970463"/>
          <p14:tracePt t="58941" x="7112000" y="4986338"/>
          <p14:tracePt t="58990" x="7112000" y="5003800"/>
          <p14:tracePt t="59031" x="7112000" y="5029200"/>
          <p14:tracePt t="59120" x="7129463" y="5046663"/>
          <p14:tracePt t="59128" x="7162800" y="5062538"/>
          <p14:tracePt t="59136" x="7205663" y="5062538"/>
          <p14:tracePt t="59145" x="7221538" y="5080000"/>
          <p14:tracePt t="59153" x="7256463" y="5097463"/>
          <p14:tracePt t="59161" x="7289800" y="5097463"/>
          <p14:tracePt t="59169" x="7315200" y="5113338"/>
          <p14:tracePt t="59177" x="7332663" y="5130800"/>
          <p14:tracePt t="59185" x="7348538" y="5130800"/>
          <p14:tracePt t="59194" x="7366000" y="5130800"/>
          <p14:tracePt t="59202" x="7366000" y="5156200"/>
          <p14:tracePt t="59210" x="7383463" y="5156200"/>
          <p14:tracePt t="59267" x="7399338" y="5156200"/>
          <p14:tracePt t="59299" x="7416800" y="5156200"/>
          <p14:tracePt t="59311" x="7442200" y="5130800"/>
          <p14:tracePt t="59324" x="7459663" y="5130800"/>
          <p14:tracePt t="59340" x="7475538" y="5130800"/>
          <p14:tracePt t="59349" x="7475538" y="5113338"/>
          <p14:tracePt t="59356" x="7493000" y="5113338"/>
          <p14:tracePt t="59398" x="7510463" y="5113338"/>
          <p14:tracePt t="59430" x="7526338" y="5097463"/>
          <p14:tracePt t="59455" x="7543800" y="5097463"/>
          <p14:tracePt t="59471" x="7543800" y="5080000"/>
          <p14:tracePt t="59479" x="7569200" y="5080000"/>
          <p14:tracePt t="59512" x="7586663" y="5080000"/>
          <p14:tracePt t="59569" x="7586663" y="5062538"/>
          <p14:tracePt t="59650" x="7569200" y="5062538"/>
          <p14:tracePt t="59797" x="7586663" y="5062538"/>
          <p14:tracePt t="59830" x="7602538" y="5062538"/>
          <p14:tracePt t="59838" x="7620000" y="5062538"/>
          <p14:tracePt t="59854" x="7620000" y="5046663"/>
          <p14:tracePt t="59862" x="7637463" y="5046663"/>
          <p14:tracePt t="59879" x="7653338" y="5046663"/>
          <p14:tracePt t="59895" x="7670800" y="5046663"/>
          <p14:tracePt t="59903" x="7670800" y="5029200"/>
          <p14:tracePt t="59928" x="7696200" y="5029200"/>
          <p14:tracePt t="59961" x="7713663" y="5029200"/>
          <p14:tracePt t="60001" x="7729538" y="5029200"/>
          <p14:tracePt t="60027" x="7729538" y="5003800"/>
          <p14:tracePt t="60044" x="7747000" y="5003800"/>
          <p14:tracePt t="60093" x="7764463" y="5003800"/>
          <p14:tracePt t="60132" x="7780338" y="5003800"/>
          <p14:tracePt t="60148" x="7797800" y="5003800"/>
          <p14:tracePt t="60164" x="7823200" y="5003800"/>
          <p14:tracePt t="60172" x="7840663" y="5003800"/>
          <p14:tracePt t="60189" x="7856538" y="5003800"/>
          <p14:tracePt t="60197" x="7874000" y="5003800"/>
          <p14:tracePt t="60205" x="7891463" y="5003800"/>
          <p14:tracePt t="60213" x="7907338" y="5003800"/>
          <p14:tracePt t="60230" x="7924800" y="5003800"/>
          <p14:tracePt t="60238" x="7950200" y="5003800"/>
          <p14:tracePt t="60246" x="7967663" y="5003800"/>
          <p14:tracePt t="60254" x="7983538" y="5003800"/>
          <p14:tracePt t="60262" x="8001000" y="5003800"/>
          <p14:tracePt t="60270" x="8018463" y="5003800"/>
          <p14:tracePt t="60278" x="8034338" y="5003800"/>
          <p14:tracePt t="60286" x="8051800" y="5003800"/>
          <p14:tracePt t="60295" x="8077200" y="5003800"/>
          <p14:tracePt t="60303" x="8094663" y="5003800"/>
          <p14:tracePt t="60319" x="8110538" y="5029200"/>
          <p14:tracePt t="60327" x="8128000" y="5029200"/>
          <p14:tracePt t="60335" x="8145463" y="5029200"/>
          <p14:tracePt t="60352" x="8145463" y="5046663"/>
          <p14:tracePt t="60361" x="8161338" y="5046663"/>
          <p14:tracePt t="60711" x="8161338" y="5062538"/>
          <p14:tracePt t="60719" x="8161338" y="5080000"/>
          <p14:tracePt t="60727" x="8161338" y="5113338"/>
          <p14:tracePt t="60735" x="8145463" y="5156200"/>
          <p14:tracePt t="60744" x="8128000" y="5224463"/>
          <p14:tracePt t="60752" x="8110538" y="5240338"/>
          <p14:tracePt t="60760" x="8094663" y="5300663"/>
          <p14:tracePt t="60768" x="8051800" y="5334000"/>
          <p14:tracePt t="60777" x="8034338" y="5351463"/>
          <p14:tracePt t="60784" x="8001000" y="5384800"/>
          <p14:tracePt t="60793" x="7983538" y="5410200"/>
          <p14:tracePt t="60800" x="7967663" y="5427663"/>
          <p14:tracePt t="60811" x="7924800" y="5443538"/>
          <p14:tracePt t="60817" x="7907338" y="5461000"/>
          <p14:tracePt t="60828" x="7891463" y="5478463"/>
          <p14:tracePt t="60833" x="7840663" y="5511800"/>
          <p14:tracePt t="60845" x="7823200" y="5537200"/>
          <p14:tracePt t="60849" x="7780338" y="5570538"/>
          <p14:tracePt t="60860" x="7747000" y="5605463"/>
          <p14:tracePt t="60866" x="7729538" y="5621338"/>
          <p14:tracePt t="60874" x="7713663" y="5681663"/>
          <p14:tracePt t="60882" x="7696200" y="5697538"/>
          <p14:tracePt t="60890" x="7670800" y="5732463"/>
          <p14:tracePt t="60898" x="7670800" y="5765800"/>
          <p14:tracePt t="60907" x="7653338" y="5791200"/>
          <p14:tracePt t="60915" x="7653338" y="5808663"/>
          <p14:tracePt t="60923" x="7653338" y="5824538"/>
          <p14:tracePt t="60931" x="7653338" y="5842000"/>
          <p14:tracePt t="60947" x="7653338" y="5859463"/>
          <p14:tracePt t="60955" x="7670800" y="5859463"/>
          <p14:tracePt t="60964" x="7696200" y="5859463"/>
          <p14:tracePt t="60972" x="7713663" y="5875338"/>
          <p14:tracePt t="60980" x="7747000" y="5875338"/>
          <p14:tracePt t="60988" x="7780338" y="5875338"/>
          <p14:tracePt t="60996" x="7797800" y="5875338"/>
          <p14:tracePt t="61004" x="7840663" y="5875338"/>
          <p14:tracePt t="61013" x="7856538" y="5875338"/>
          <p14:tracePt t="61020" x="7891463" y="5875338"/>
          <p14:tracePt t="61029" x="7907338" y="5859463"/>
          <p14:tracePt t="61037" x="7924800" y="5859463"/>
          <p14:tracePt t="61062" x="7950200" y="5842000"/>
          <p14:tracePt t="62073" x="7967663" y="5842000"/>
          <p14:tracePt t="62081" x="7983538" y="5842000"/>
          <p14:tracePt t="62089" x="8018463" y="5842000"/>
          <p14:tracePt t="62098" x="8034338" y="5842000"/>
          <p14:tracePt t="62106" x="8051800" y="5824538"/>
          <p14:tracePt t="62114" x="8077200" y="5824538"/>
          <p14:tracePt t="62122" x="8094663" y="5824538"/>
          <p14:tracePt t="62130" x="8110538" y="5824538"/>
          <p14:tracePt t="62138" x="8128000" y="5824538"/>
          <p14:tracePt t="62147" x="8145463" y="5808663"/>
          <p14:tracePt t="62155" x="8178800" y="5808663"/>
          <p14:tracePt t="62163" x="8204200" y="5808663"/>
          <p14:tracePt t="62171" x="8221663" y="5808663"/>
          <p14:tracePt t="62179" x="8237538" y="5808663"/>
          <p14:tracePt t="62188" x="8255000" y="5808663"/>
          <p14:tracePt t="62196" x="8272463" y="5808663"/>
          <p14:tracePt t="62212" x="8288338" y="5808663"/>
          <p14:tracePt t="62220" x="8288338" y="5791200"/>
          <p14:tracePt t="62236" x="8305800" y="5791200"/>
          <p14:tracePt t="62285" x="8305800" y="5765800"/>
          <p14:tracePt t="62310" x="8288338" y="5765800"/>
          <p14:tracePt t="62318" x="8288338" y="5748338"/>
          <p14:tracePt t="62343" x="8272463" y="5748338"/>
          <p14:tracePt t="62367" x="8272463" y="5732463"/>
          <p14:tracePt t="62377" x="8255000" y="5732463"/>
          <p14:tracePt t="62456" x="8237538" y="5732463"/>
          <p14:tracePt t="62767" x="8272463" y="5732463"/>
          <p14:tracePt t="62778" x="8348663" y="5715000"/>
          <p14:tracePt t="62783" x="8475663" y="5697538"/>
          <p14:tracePt t="62791" x="8618538" y="5681663"/>
          <p14:tracePt t="62799" x="8796338" y="5638800"/>
          <p14:tracePt t="62807" x="9017000" y="5605463"/>
          <p14:tracePt t="62815" x="9253538" y="5554663"/>
          <p14:tracePt t="62823" x="9474200" y="5511800"/>
          <p14:tracePt t="62832" x="9575800" y="5494338"/>
          <p14:tracePt t="62840" x="9761538" y="5443538"/>
          <p14:tracePt t="62848" x="9939338" y="5410200"/>
          <p14:tracePt t="62856" x="10083800" y="5384800"/>
          <p14:tracePt t="62865" x="10210800" y="5351463"/>
          <p14:tracePt t="62872" x="10253663" y="5334000"/>
          <p14:tracePt t="62881" x="10337800" y="5316538"/>
          <p14:tracePt t="62889" x="10396538" y="5300663"/>
          <p14:tracePt t="62897" x="10431463" y="5300663"/>
          <p14:tracePt t="62905" x="10447338" y="5283200"/>
          <p14:tracePt t="62913" x="10464800" y="5283200"/>
          <p14:tracePt t="62930" x="10490200" y="5283200"/>
          <p14:tracePt t="62995" x="10464800" y="5283200"/>
          <p14:tracePt t="63003" x="10447338" y="5257800"/>
          <p14:tracePt t="63011" x="10431463" y="5257800"/>
          <p14:tracePt t="63264" x="10431463" y="5240338"/>
          <p14:tracePt t="63272" x="10464800" y="5224463"/>
          <p14:tracePt t="63281" x="10507663" y="5207000"/>
          <p14:tracePt t="63288" x="10541000" y="5173663"/>
          <p14:tracePt t="63297" x="10574338" y="5156200"/>
          <p14:tracePt t="63305" x="10591800" y="5113338"/>
          <p14:tracePt t="63313" x="10634663" y="5080000"/>
          <p14:tracePt t="63321" x="10668000" y="5062538"/>
          <p14:tracePt t="63329" x="10685463" y="5029200"/>
          <p14:tracePt t="63338" x="10701338" y="5003800"/>
          <p14:tracePt t="63346" x="10718800" y="4986338"/>
          <p14:tracePt t="63362" x="10744200" y="4970463"/>
          <p14:tracePt t="63386" x="10761663" y="4953000"/>
          <p14:tracePt t="63427" x="10761663" y="4935538"/>
          <p14:tracePt t="63468" x="10744200" y="4935538"/>
          <p14:tracePt t="63477" x="10718800" y="4919663"/>
          <p14:tracePt t="63494" x="10701338" y="4902200"/>
          <p14:tracePt t="63500" x="10685463" y="4902200"/>
          <p14:tracePt t="63511" x="10685463" y="4876800"/>
          <p14:tracePt t="63517" x="10668000" y="4876800"/>
          <p14:tracePt t="63527" x="10668000" y="4859338"/>
          <p14:tracePt t="63533" x="10650538" y="4859338"/>
          <p14:tracePt t="63543" x="10634663" y="4843463"/>
          <p14:tracePt t="63561" x="10634663" y="4826000"/>
          <p14:tracePt t="63566" x="10617200" y="4826000"/>
          <p14:tracePt t="63574" x="10617200" y="4808538"/>
          <p14:tracePt t="63590" x="10591800" y="4792663"/>
          <p14:tracePt t="63631" x="10574338" y="4792663"/>
          <p14:tracePt t="63843" x="10574338" y="4808538"/>
          <p14:tracePt t="63868" x="10574338" y="4826000"/>
          <p14:tracePt t="63878" x="10574338" y="4843463"/>
          <p14:tracePt t="63884" x="10558463" y="4843463"/>
          <p14:tracePt t="63894" x="10558463" y="4859338"/>
          <p14:tracePt t="63911" x="10558463" y="4876800"/>
          <p14:tracePt t="63933" x="10541000" y="4902200"/>
          <p14:tracePt t="63974" x="10541000" y="4919663"/>
          <p14:tracePt t="64219" x="10541000" y="4902200"/>
          <p14:tracePt t="64243" x="10558463" y="4902200"/>
          <p14:tracePt t="64251" x="10558463" y="4876800"/>
          <p14:tracePt t="64284" x="10558463" y="4859338"/>
          <p14:tracePt t="64294" x="10574338" y="4859338"/>
          <p14:tracePt t="64316" x="10574338" y="4843463"/>
          <p14:tracePt t="64327" x="10591800" y="4843463"/>
          <p14:tracePt t="64344" x="10591800" y="4826000"/>
          <p14:tracePt t="64357" x="10617200" y="4826000"/>
          <p14:tracePt t="66005" x="10591800" y="4826000"/>
          <p14:tracePt t="66014" x="10558463" y="4826000"/>
          <p14:tracePt t="66021" x="10523538" y="4826000"/>
          <p14:tracePt t="66029" x="10490200" y="4843463"/>
          <p14:tracePt t="66038" x="10414000" y="4859338"/>
          <p14:tracePt t="66046" x="10363200" y="4876800"/>
          <p14:tracePt t="66054" x="10320338" y="4876800"/>
          <p14:tracePt t="66062" x="10287000" y="4902200"/>
          <p14:tracePt t="66070" x="10253663" y="4919663"/>
          <p14:tracePt t="66079" x="10210800" y="4919663"/>
          <p14:tracePt t="66086" x="10177463" y="4919663"/>
          <p14:tracePt t="66095" x="10177463" y="4935538"/>
          <p14:tracePt t="66103" x="10160000" y="4935538"/>
          <p14:tracePt t="66111" x="10142538" y="4935538"/>
          <p14:tracePt t="66144" x="10142538" y="4919663"/>
          <p14:tracePt t="66161" x="10142538" y="4902200"/>
          <p14:tracePt t="66178" x="10126663" y="4902200"/>
          <p14:tracePt t="66185" x="10126663" y="4876800"/>
          <p14:tracePt t="66194" x="10109200" y="4876800"/>
          <p14:tracePt t="66201" x="10083800" y="4859338"/>
          <p14:tracePt t="66210" x="10050463" y="4859338"/>
          <p14:tracePt t="66228" x="10033000" y="4859338"/>
          <p14:tracePt t="66233" x="9999663" y="4843463"/>
          <p14:tracePt t="66243" x="9982200" y="4843463"/>
          <p14:tracePt t="66250" x="9956800" y="4843463"/>
          <p14:tracePt t="66260" x="9939338" y="4843463"/>
          <p14:tracePt t="66274" x="9923463" y="4843463"/>
          <p14:tracePt t="66291" x="9906000" y="4843463"/>
          <p14:tracePt t="66299" x="9906000" y="4826000"/>
          <p14:tracePt t="66307" x="9888538" y="4826000"/>
          <p14:tracePt t="66315" x="9872663" y="4826000"/>
          <p14:tracePt t="66323" x="9855200" y="4826000"/>
          <p14:tracePt t="66332" x="9812338" y="4826000"/>
          <p14:tracePt t="66340" x="9779000" y="4826000"/>
          <p14:tracePt t="66348" x="9761538" y="4826000"/>
          <p14:tracePt t="66356" x="9728200" y="4826000"/>
          <p14:tracePt t="66364" x="9685338" y="4826000"/>
          <p14:tracePt t="66372" x="9652000" y="4826000"/>
          <p14:tracePt t="68281" x="9634538" y="4826000"/>
          <p14:tracePt t="68305" x="9618663" y="4826000"/>
          <p14:tracePt t="68330" x="9601200" y="4826000"/>
          <p14:tracePt t="68346" x="9601200" y="4808538"/>
          <p14:tracePt t="68354" x="9575800" y="4808538"/>
          <p14:tracePt t="68762" x="9542463" y="4808538"/>
          <p14:tracePt t="68770" x="9507538" y="4808538"/>
          <p14:tracePt t="68779" x="9448800" y="4808538"/>
          <p14:tracePt t="68787" x="9380538" y="4826000"/>
          <p14:tracePt t="68795" x="9288463" y="4843463"/>
          <p14:tracePt t="68803" x="9126538" y="4876800"/>
          <p14:tracePt t="68811" x="8983663" y="4902200"/>
          <p14:tracePt t="68819" x="8813800" y="4919663"/>
          <p14:tracePt t="68828" x="8669338" y="4935538"/>
          <p14:tracePt t="68835" x="8491538" y="4970463"/>
          <p14:tracePt t="68844" x="8331200" y="4986338"/>
          <p14:tracePt t="68852" x="8161338" y="5003800"/>
          <p14:tracePt t="68860" x="8051800" y="5029200"/>
          <p14:tracePt t="68868" x="7907338" y="5062538"/>
          <p14:tracePt t="68876" x="7764463" y="5097463"/>
          <p14:tracePt t="68885" x="7637463" y="5113338"/>
          <p14:tracePt t="68894" x="7586663" y="5130800"/>
          <p14:tracePt t="68901" x="7510463" y="5156200"/>
          <p14:tracePt t="68911" x="7442200" y="5173663"/>
          <p14:tracePt t="68918" x="7332663" y="5189538"/>
          <p14:tracePt t="68927" x="7272338" y="5207000"/>
          <p14:tracePt t="68933" x="7205663" y="5224463"/>
          <p14:tracePt t="68944" x="7129463" y="5240338"/>
          <p14:tracePt t="68950" x="7061200" y="5283200"/>
          <p14:tracePt t="68960" x="6951663" y="5316538"/>
          <p14:tracePt t="68966" x="6781800" y="5367338"/>
          <p14:tracePt t="68974" x="6697663" y="5410200"/>
          <p14:tracePt t="68983" x="6586538" y="5443538"/>
          <p14:tracePt t="68991" x="6459538" y="5478463"/>
          <p14:tracePt t="68999" x="6332538" y="5511800"/>
          <p14:tracePt t="69007" x="6223000" y="5537200"/>
          <p14:tracePt t="69015" x="6113463" y="5554663"/>
          <p14:tracePt t="69024" x="6019800" y="5588000"/>
          <p14:tracePt t="69031" x="5951538" y="5605463"/>
          <p14:tracePt t="69039" x="5875338" y="5621338"/>
          <p14:tracePt t="69048" x="5842000" y="5621338"/>
          <p14:tracePt t="69056" x="5791200" y="5638800"/>
          <p14:tracePt t="69064" x="5732463" y="5664200"/>
          <p14:tracePt t="69072" x="5681663" y="5681663"/>
          <p14:tracePt t="69080" x="5664200" y="5681663"/>
          <p14:tracePt t="69088" x="5621338" y="5697538"/>
          <p14:tracePt t="69097" x="5605463" y="5697538"/>
          <p14:tracePt t="69105" x="5588000" y="5697538"/>
          <p14:tracePt t="69113" x="5570538" y="5715000"/>
          <p14:tracePt t="69130" x="5554663" y="5715000"/>
          <p14:tracePt t="69146" x="5537200" y="5715000"/>
          <p14:tracePt t="69154" x="5494338" y="5715000"/>
          <p14:tracePt t="69162" x="5461000" y="5715000"/>
          <p14:tracePt t="69170" x="5427663" y="5715000"/>
          <p14:tracePt t="69178" x="5367338" y="5732463"/>
          <p14:tracePt t="69186" x="5316538" y="5732463"/>
          <p14:tracePt t="69195" x="5300663" y="5732463"/>
          <p14:tracePt t="69203" x="5240338" y="5732463"/>
          <p14:tracePt t="69211" x="5207000" y="5732463"/>
          <p14:tracePt t="69219" x="5189538" y="5732463"/>
          <p14:tracePt t="69228" x="5173663" y="5732463"/>
          <p14:tracePt t="69236" x="5156200" y="5732463"/>
          <p14:tracePt t="69252" x="5156200" y="5715000"/>
          <p14:tracePt t="69268" x="5156200" y="5697538"/>
          <p14:tracePt t="69276" x="5173663" y="5664200"/>
          <p14:tracePt t="69285" x="5207000" y="5638800"/>
          <p14:tracePt t="69295" x="5257800" y="5588000"/>
          <p14:tracePt t="69301" x="5316538" y="5570538"/>
          <p14:tracePt t="69310" x="5384800" y="5537200"/>
          <p14:tracePt t="69317" x="5478463" y="5494338"/>
          <p14:tracePt t="69328" x="5664200" y="5443538"/>
          <p14:tracePt t="69334" x="5808663" y="5427663"/>
          <p14:tracePt t="69344" x="5951538" y="5410200"/>
          <p14:tracePt t="69349" x="6146800" y="5410200"/>
          <p14:tracePt t="69360" x="6367463" y="5410200"/>
          <p14:tracePt t="69366" x="6604000" y="5410200"/>
          <p14:tracePt t="69374" x="6875463" y="5410200"/>
          <p14:tracePt t="69382" x="7162800" y="5410200"/>
          <p14:tracePt t="69393" x="7442200" y="5410200"/>
          <p14:tracePt t="69398" x="7729538" y="5410200"/>
          <p14:tracePt t="69406" x="8001000" y="5410200"/>
          <p14:tracePt t="69415" x="8255000" y="5410200"/>
          <p14:tracePt t="69423" x="8491538" y="5384800"/>
          <p14:tracePt t="69431" x="8602663" y="5367338"/>
          <p14:tracePt t="69439" x="8796338" y="5334000"/>
          <p14:tracePt t="69448" x="8940800" y="5283200"/>
          <p14:tracePt t="69456" x="9067800" y="5240338"/>
          <p14:tracePt t="69464" x="9126538" y="5224463"/>
          <p14:tracePt t="69472" x="9194800" y="5207000"/>
          <p14:tracePt t="69480" x="9253538" y="5173663"/>
          <p14:tracePt t="69488" x="9288463" y="5173663"/>
          <p14:tracePt t="69496" x="9304338" y="5156200"/>
          <p14:tracePt t="69504" x="9321800" y="5156200"/>
          <p14:tracePt t="69537" x="9347200" y="5156200"/>
          <p14:tracePt t="69578" x="9364663" y="5156200"/>
          <p14:tracePt t="69602" x="9380538" y="5156200"/>
          <p14:tracePt t="69619" x="9398000" y="5156200"/>
          <p14:tracePt t="69643" x="9398000" y="5130800"/>
          <p14:tracePt t="70002" x="9415463" y="5130800"/>
          <p14:tracePt t="70011" x="9474200" y="5113338"/>
          <p14:tracePt t="70018" x="9542463" y="5080000"/>
          <p14:tracePt t="70028" x="9601200" y="5046663"/>
          <p14:tracePt t="70035" x="9685338" y="4986338"/>
          <p14:tracePt t="70045" x="9761538" y="4919663"/>
          <p14:tracePt t="70051" x="9812338" y="4859338"/>
          <p14:tracePt t="70060" x="9872663" y="4808538"/>
          <p14:tracePt t="70067" x="9906000" y="4775200"/>
          <p14:tracePt t="70077" x="9939338" y="4732338"/>
          <p14:tracePt t="70084" x="9982200" y="4681538"/>
          <p14:tracePt t="70094" x="9999663" y="4665663"/>
          <p14:tracePt t="70100" x="10015538" y="4622800"/>
          <p14:tracePt t="70111" x="10033000" y="4605338"/>
          <p14:tracePt t="70133" x="10033000" y="4589463"/>
          <p14:tracePt t="70296" x="10015538" y="4589463"/>
          <p14:tracePt t="70304" x="9999663" y="4605338"/>
          <p14:tracePt t="70312" x="9956800" y="4622800"/>
          <p14:tracePt t="70320" x="9906000" y="4665663"/>
          <p14:tracePt t="70329" x="9829800" y="4681538"/>
          <p14:tracePt t="70336" x="9761538" y="4732338"/>
          <p14:tracePt t="70345" x="9652000" y="4792663"/>
          <p14:tracePt t="70353" x="9558338" y="4843463"/>
          <p14:tracePt t="70361" x="9474200" y="4902200"/>
          <p14:tracePt t="70369" x="9380538" y="4935538"/>
          <p14:tracePt t="70378" x="9304338" y="4970463"/>
          <p14:tracePt t="70385" x="9271000" y="4986338"/>
          <p14:tracePt t="70394" x="9194800" y="5003800"/>
          <p14:tracePt t="70402" x="9144000" y="5029200"/>
          <p14:tracePt t="70410" x="9093200" y="5062538"/>
          <p14:tracePt t="70418" x="9034463" y="5062538"/>
          <p14:tracePt t="70427" x="8999538" y="5080000"/>
          <p14:tracePt t="70435" x="8966200" y="5097463"/>
          <p14:tracePt t="70444" x="8923338" y="5097463"/>
          <p14:tracePt t="70451" x="8890000" y="5097463"/>
          <p14:tracePt t="70461" x="8856663" y="5113338"/>
          <p14:tracePt t="70467" x="8813800" y="5130800"/>
          <p14:tracePt t="70478" x="8780463" y="5130800"/>
          <p14:tracePt t="70483" x="8745538" y="5130800"/>
          <p14:tracePt t="70494" x="8712200" y="5156200"/>
          <p14:tracePt t="70500" x="8669338" y="5156200"/>
          <p14:tracePt t="70510" x="8653463" y="5173663"/>
          <p14:tracePt t="70516" x="8618538" y="5173663"/>
          <p14:tracePt t="70524" x="8602663" y="5173663"/>
          <p14:tracePt t="70532" x="8602663" y="5189538"/>
          <p14:tracePt t="70541" x="8585200" y="5189538"/>
          <p14:tracePt t="70557" x="8559800" y="5189538"/>
          <p14:tracePt t="70573" x="8542338" y="5189538"/>
          <p14:tracePt t="70590" x="8526463" y="5189538"/>
          <p14:tracePt t="70598" x="8526463" y="5207000"/>
          <p14:tracePt t="70606" x="8509000" y="5207000"/>
          <p14:tracePt t="70614" x="8491538" y="5207000"/>
          <p14:tracePt t="70622" x="8491538" y="5224463"/>
          <p14:tracePt t="70630" x="8475663" y="5224463"/>
          <p14:tracePt t="70647" x="8458200" y="5224463"/>
          <p14:tracePt t="70655" x="8458200" y="5240338"/>
          <p14:tracePt t="70663" x="8432800" y="5257800"/>
          <p14:tracePt t="70679" x="8415338" y="5283200"/>
          <p14:tracePt t="70687" x="8415338" y="5300663"/>
          <p14:tracePt t="70696" x="8399463" y="5316538"/>
          <p14:tracePt t="70703" x="8399463" y="5334000"/>
          <p14:tracePt t="70712" x="8399463" y="5351463"/>
          <p14:tracePt t="70720" x="8399463" y="5367338"/>
          <p14:tracePt t="70728" x="8382000" y="5384800"/>
          <p14:tracePt t="70736" x="8382000" y="5410200"/>
          <p14:tracePt t="70744" x="8382000" y="5427663"/>
          <p14:tracePt t="70753" x="8382000" y="5443538"/>
          <p14:tracePt t="70761" x="8382000" y="5461000"/>
          <p14:tracePt t="70785" x="8382000" y="5478463"/>
          <p14:tracePt t="70924" x="8382000" y="5461000"/>
          <p14:tracePt t="70932" x="8382000" y="5443538"/>
          <p14:tracePt t="70944" x="8382000" y="5427663"/>
          <p14:tracePt t="70948" x="8382000" y="5410200"/>
          <p14:tracePt t="70956" x="8382000" y="5384800"/>
          <p14:tracePt t="70965" x="8382000" y="5351463"/>
          <p14:tracePt t="70973" x="8382000" y="5334000"/>
          <p14:tracePt t="70981" x="8382000" y="5300663"/>
          <p14:tracePt t="70989" x="8382000" y="5283200"/>
          <p14:tracePt t="70998" x="8382000" y="5240338"/>
          <p14:tracePt t="71006" x="8382000" y="5224463"/>
          <p14:tracePt t="71014" x="8399463" y="5224463"/>
          <p14:tracePt t="71022" x="8399463" y="5207000"/>
          <p14:tracePt t="71030" x="8415338" y="5189538"/>
          <p14:tracePt t="71039" x="8432800" y="5189538"/>
          <p14:tracePt t="71047" x="8458200" y="5173663"/>
          <p14:tracePt t="71054" x="8475663" y="5173663"/>
          <p14:tracePt t="71062" x="8491538" y="5173663"/>
          <p14:tracePt t="71071" x="8491538" y="5156200"/>
          <p14:tracePt t="71079" x="8526463" y="5156200"/>
          <p14:tracePt t="71087" x="8542338" y="5156200"/>
          <p14:tracePt t="71095" x="8559800" y="5130800"/>
          <p14:tracePt t="71104" x="8585200" y="5130800"/>
          <p14:tracePt t="71112" x="8602663" y="5130800"/>
          <p14:tracePt t="71120" x="8618538" y="5113338"/>
          <p14:tracePt t="71128" x="8653463" y="5113338"/>
          <p14:tracePt t="71136" x="8669338" y="5097463"/>
          <p14:tracePt t="71144" x="8686800" y="5097463"/>
          <p14:tracePt t="71161" x="8712200" y="5080000"/>
          <p14:tracePt t="71168" x="8729663" y="5080000"/>
          <p14:tracePt t="71178" x="8745538" y="5080000"/>
          <p14:tracePt t="71528" x="8763000" y="5080000"/>
          <p14:tracePt t="71536" x="8796338" y="5080000"/>
          <p14:tracePt t="71544" x="8872538" y="5062538"/>
          <p14:tracePt t="71552" x="8983663" y="5046663"/>
          <p14:tracePt t="71561" x="9067800" y="5003800"/>
          <p14:tracePt t="71568" x="9161463" y="4970463"/>
          <p14:tracePt t="71578" x="9271000" y="4935538"/>
          <p14:tracePt t="71585" x="9364663" y="4876800"/>
          <p14:tracePt t="71593" x="9448800" y="4843463"/>
          <p14:tracePt t="71601" x="9542463" y="4808538"/>
          <p14:tracePt t="71611" x="9618663" y="4749800"/>
          <p14:tracePt t="71617" x="9652000" y="4732338"/>
          <p14:tracePt t="71628" x="9702800" y="4716463"/>
          <p14:tracePt t="71634" x="9761538" y="4681538"/>
          <p14:tracePt t="71644" x="9796463" y="4665663"/>
          <p14:tracePt t="71650" x="9812338" y="4648200"/>
          <p14:tracePt t="71661" x="9829800" y="4622800"/>
          <p14:tracePt t="71666" x="9855200" y="4605338"/>
          <p14:tracePt t="71691" x="9872663" y="4605338"/>
          <p14:tracePt t="71928" x="9888538" y="4589463"/>
          <p14:tracePt t="71936" x="9906000" y="4589463"/>
          <p14:tracePt t="71944" x="9923463" y="4589463"/>
          <p14:tracePt t="71952" x="9956800" y="4572000"/>
          <p14:tracePt t="71960" x="9999663" y="4572000"/>
          <p14:tracePt t="71968" x="10033000" y="4554538"/>
          <p14:tracePt t="71978" x="10066338" y="4554538"/>
          <p14:tracePt t="71984" x="10109200" y="4554538"/>
          <p14:tracePt t="71993" x="10126663" y="4554538"/>
          <p14:tracePt t="72001" x="10142538" y="4538663"/>
          <p14:tracePt t="72011" x="10177463" y="4538663"/>
          <p14:tracePt t="72017" x="10193338" y="4538663"/>
          <p14:tracePt t="72033" x="10210800" y="4538663"/>
          <p14:tracePt t="72107" x="10210800" y="4554538"/>
          <p14:tracePt t="72286" x="10236200" y="4554538"/>
          <p14:tracePt t="72295" x="10253663" y="4554538"/>
          <p14:tracePt t="72311" x="10287000" y="4554538"/>
          <p14:tracePt t="72319" x="10304463" y="4554538"/>
          <p14:tracePt t="72327" x="10337800" y="4554538"/>
          <p14:tracePt t="72335" x="10363200" y="4554538"/>
          <p14:tracePt t="72343" x="10396538" y="4554538"/>
          <p14:tracePt t="72351" x="10414000" y="4538663"/>
          <p14:tracePt t="72360" x="10431463" y="4538663"/>
          <p14:tracePt t="72368" x="10447338" y="4538663"/>
          <p14:tracePt t="72377" x="10490200" y="4521200"/>
          <p14:tracePt t="72384" x="10507663" y="4521200"/>
          <p14:tracePt t="72401" x="10523538" y="4521200"/>
          <p14:tracePt t="72410" x="10541000" y="4495800"/>
          <p14:tracePt t="72427" x="10558463" y="4495800"/>
          <p14:tracePt t="72460" x="10574338" y="4495800"/>
          <p14:tracePt t="72719" x="10617200" y="4495800"/>
          <p14:tracePt t="72727" x="10668000" y="4495800"/>
          <p14:tracePt t="72735" x="10718800" y="4495800"/>
          <p14:tracePt t="72744" x="10795000" y="4478338"/>
          <p14:tracePt t="72751" x="10828338" y="4478338"/>
          <p14:tracePt t="72760" x="10888663" y="4478338"/>
          <p14:tracePt t="72767" x="10922000" y="4478338"/>
          <p14:tracePt t="72778" x="10939463" y="4478338"/>
          <p14:tracePt t="72784" x="10955338" y="4478338"/>
          <p14:tracePt t="72816" x="10922000" y="4478338"/>
          <p14:tracePt t="72827" x="10888663" y="4521200"/>
          <p14:tracePt t="72833" x="10828338" y="4538663"/>
          <p14:tracePt t="72844" x="10761663" y="4572000"/>
          <p14:tracePt t="72849" x="10744200" y="4572000"/>
          <p14:tracePt t="72857" x="10701338" y="4605338"/>
          <p14:tracePt t="72865" x="10668000" y="4622800"/>
          <p14:tracePt t="72873" x="10650538" y="4622800"/>
          <p14:tracePt t="72882" x="10634663" y="4648200"/>
          <p14:tracePt t="72947" x="10650538" y="4648200"/>
          <p14:tracePt t="72955" x="10685463" y="4622800"/>
          <p14:tracePt t="72963" x="10701338" y="4605338"/>
          <p14:tracePt t="72971" x="10718800" y="4605338"/>
          <p14:tracePt t="72980" x="10718800" y="4589463"/>
          <p14:tracePt t="72987" x="10744200" y="4589463"/>
          <p14:tracePt t="72996" x="10761663" y="4589463"/>
          <p14:tracePt t="73069" x="10744200" y="4589463"/>
          <p14:tracePt t="73094" x="10744200" y="4605338"/>
          <p14:tracePt t="74603" x="10718800" y="4605338"/>
          <p14:tracePt t="74611" x="10685463" y="4605338"/>
          <p14:tracePt t="74619" x="10668000" y="4605338"/>
          <p14:tracePt t="74628" x="10634663" y="4605338"/>
          <p14:tracePt t="74636" x="10591800" y="4605338"/>
          <p14:tracePt t="74644" x="10558463" y="4605338"/>
          <p14:tracePt t="74652" x="10541000" y="4605338"/>
          <p14:tracePt t="74661" x="10507663" y="4605338"/>
          <p14:tracePt t="74668" x="10464800" y="4605338"/>
          <p14:tracePt t="74676" x="10447338" y="4605338"/>
          <p14:tracePt t="74684" x="10431463" y="4605338"/>
          <p14:tracePt t="74694" x="10414000" y="4605338"/>
          <p14:tracePt t="74711" x="10396538" y="4605338"/>
          <p14:tracePt t="74807" x="10380663" y="4605338"/>
          <p14:tracePt t="74839" x="10363200" y="4622800"/>
          <p14:tracePt t="74856" x="10337800" y="4622800"/>
          <p14:tracePt t="74864" x="10320338" y="4622800"/>
          <p14:tracePt t="74872" x="10304463" y="4648200"/>
          <p14:tracePt t="74881" x="10287000" y="4648200"/>
          <p14:tracePt t="74888" x="10269538" y="4648200"/>
          <p14:tracePt t="74896" x="10236200" y="4665663"/>
          <p14:tracePt t="74905" x="10210800" y="4665663"/>
          <p14:tracePt t="74913" x="10193338" y="4665663"/>
          <p14:tracePt t="74921" x="10160000" y="4681538"/>
          <p14:tracePt t="74929" x="10142538" y="4681538"/>
          <p14:tracePt t="74937" x="10109200" y="4699000"/>
          <p14:tracePt t="74946" x="10066338" y="4699000"/>
          <p14:tracePt t="74954" x="10050463" y="4699000"/>
          <p14:tracePt t="74962" x="10015538" y="4716463"/>
          <p14:tracePt t="74970" x="9999663" y="4716463"/>
          <p14:tracePt t="74978" x="9956800" y="4716463"/>
          <p14:tracePt t="74986" x="9939338" y="4732338"/>
          <p14:tracePt t="74995" x="9923463" y="4732338"/>
          <p14:tracePt t="75002" x="9906000" y="4732338"/>
          <p14:tracePt t="75011" x="9888538" y="4749800"/>
          <p14:tracePt t="75019" x="9872663" y="4749800"/>
          <p14:tracePt t="75027" x="9855200" y="4749800"/>
          <p14:tracePt t="75035" x="9855200" y="4775200"/>
          <p14:tracePt t="75044" x="9829800" y="4775200"/>
          <p14:tracePt t="75051" x="9812338" y="4792663"/>
          <p14:tracePt t="75061" x="9796463" y="4808538"/>
          <p14:tracePt t="75068" x="9779000" y="4808538"/>
          <p14:tracePt t="75078" x="9761538" y="4826000"/>
          <p14:tracePt t="75084" x="9745663" y="4843463"/>
          <p14:tracePt t="75094" x="9728200" y="4843463"/>
          <p14:tracePt t="75100" x="9702800" y="4859338"/>
          <p14:tracePt t="75110" x="9685338" y="4876800"/>
          <p14:tracePt t="75117" x="9669463" y="4876800"/>
          <p14:tracePt t="75127" x="9652000" y="4902200"/>
          <p14:tracePt t="75133" x="9634538" y="4902200"/>
          <p14:tracePt t="75141" x="9618663" y="4902200"/>
          <p14:tracePt t="75150" x="9601200" y="4919663"/>
          <p14:tracePt t="75160" x="9575800" y="4919663"/>
          <p14:tracePt t="75165" x="9558338" y="4935538"/>
          <p14:tracePt t="75174" x="9525000" y="4935538"/>
          <p14:tracePt t="75182" x="9507538" y="4935538"/>
          <p14:tracePt t="75190" x="9474200" y="4953000"/>
          <p14:tracePt t="75198" x="9448800" y="4953000"/>
          <p14:tracePt t="75206" x="9431338" y="4970463"/>
          <p14:tracePt t="75215" x="9398000" y="4970463"/>
          <p14:tracePt t="75223" x="9380538" y="4986338"/>
          <p14:tracePt t="75231" x="9364663" y="4986338"/>
          <p14:tracePt t="75239" x="9321800" y="5003800"/>
          <p14:tracePt t="75247" x="9304338" y="5003800"/>
          <p14:tracePt t="75256" x="9288463" y="5003800"/>
          <p14:tracePt t="75264" x="9271000" y="5029200"/>
          <p14:tracePt t="75272" x="9253538" y="5029200"/>
          <p14:tracePt t="75280" x="9237663" y="5029200"/>
          <p14:tracePt t="75296" x="9220200" y="5046663"/>
          <p14:tracePt t="75304" x="9194800" y="5046663"/>
          <p14:tracePt t="75313" x="9177338" y="5046663"/>
          <p14:tracePt t="75321" x="9161463" y="5046663"/>
          <p14:tracePt t="75337" x="9144000" y="5046663"/>
          <p14:tracePt t="75353" x="9126538" y="5046663"/>
          <p14:tracePt t="75927" x="9110663" y="5046663"/>
          <p14:tracePt t="75932" x="9034463" y="5062538"/>
          <p14:tracePt t="75941" x="8983663" y="5097463"/>
          <p14:tracePt t="75949" x="8890000" y="5156200"/>
          <p14:tracePt t="75957" x="8839200" y="5173663"/>
          <p14:tracePt t="75965" x="8686800" y="5224463"/>
          <p14:tracePt t="75973" x="8585200" y="5283200"/>
          <p14:tracePt t="75982" x="8526463" y="5300663"/>
          <p14:tracePt t="75989" x="8458200" y="5334000"/>
          <p14:tracePt t="75997" x="8382000" y="5351463"/>
          <p14:tracePt t="76006" x="8331200" y="5367338"/>
          <p14:tracePt t="76014" x="8305800" y="5384800"/>
          <p14:tracePt t="76022" x="8272463" y="5384800"/>
          <p14:tracePt t="76030" x="8255000" y="5384800"/>
          <p14:tracePt t="76047" x="8237538" y="5384800"/>
          <p14:tracePt t="76055" x="8221663" y="5384800"/>
          <p14:tracePt t="76063" x="8178800" y="5384800"/>
          <p14:tracePt t="76071" x="8161338" y="5367338"/>
          <p14:tracePt t="76079" x="8128000" y="5351463"/>
          <p14:tracePt t="76087" x="8077200" y="5334000"/>
          <p14:tracePt t="76096" x="8001000" y="5300663"/>
          <p14:tracePt t="76104" x="7924800" y="5283200"/>
          <p14:tracePt t="76112" x="7840663" y="5257800"/>
          <p14:tracePt t="76120" x="7747000" y="5240338"/>
          <p14:tracePt t="76128" x="7637463" y="5224463"/>
          <p14:tracePt t="76136" x="7543800" y="5207000"/>
          <p14:tracePt t="76145" x="7459663" y="5189538"/>
          <p14:tracePt t="76153" x="7416800" y="5189538"/>
          <p14:tracePt t="76161" x="7289800" y="5173663"/>
          <p14:tracePt t="76169" x="7256463" y="5173663"/>
          <p14:tracePt t="76177" x="7145338" y="5173663"/>
          <p14:tracePt t="76185" x="7094538" y="5173663"/>
          <p14:tracePt t="76193" x="7035800" y="5173663"/>
          <p14:tracePt t="76202" x="6985000" y="5173663"/>
          <p14:tracePt t="76211" x="6934200" y="5173663"/>
          <p14:tracePt t="76218" x="6891338" y="5173663"/>
          <p14:tracePt t="76227" x="6840538" y="5173663"/>
          <p14:tracePt t="76234" x="6807200" y="5173663"/>
          <p14:tracePt t="76243" x="6764338" y="5173663"/>
          <p14:tracePt t="76251" x="6731000" y="5189538"/>
          <p14:tracePt t="76261" x="6680200" y="5189538"/>
          <p14:tracePt t="76267" x="6654800" y="5207000"/>
          <p14:tracePt t="76278" x="6621463" y="5207000"/>
          <p14:tracePt t="76283" x="6604000" y="5207000"/>
          <p14:tracePt t="76294" x="6586538" y="5224463"/>
          <p14:tracePt t="76299" x="6570663" y="5224463"/>
          <p14:tracePt t="77082" x="6586538" y="5224463"/>
          <p14:tracePt t="77091" x="6637338" y="5224463"/>
          <p14:tracePt t="77099" x="6697663" y="5224463"/>
          <p14:tracePt t="77111" x="6840538" y="5224463"/>
          <p14:tracePt t="77115" x="6967538" y="5224463"/>
          <p14:tracePt t="77123" x="7035800" y="5224463"/>
          <p14:tracePt t="77132" x="7188200" y="5224463"/>
          <p14:tracePt t="77139" x="7289800" y="5224463"/>
          <p14:tracePt t="77148" x="7399338" y="5224463"/>
          <p14:tracePt t="77156" x="7459663" y="5224463"/>
          <p14:tracePt t="77164" x="7526338" y="5224463"/>
          <p14:tracePt t="77172" x="7602538" y="5224463"/>
          <p14:tracePt t="77181" x="7620000" y="5224463"/>
          <p14:tracePt t="77188" x="7653338" y="5224463"/>
          <p14:tracePt t="77197" x="7670800" y="5224463"/>
          <p14:tracePt t="78755" x="7637463" y="5224463"/>
          <p14:tracePt t="78763" x="7620000" y="5224463"/>
          <p14:tracePt t="78771" x="7586663" y="5224463"/>
          <p14:tracePt t="78779" x="7526338" y="5224463"/>
          <p14:tracePt t="78787" x="7493000" y="5224463"/>
          <p14:tracePt t="78796" x="7442200" y="5224463"/>
          <p14:tracePt t="78803" x="7383463" y="5224463"/>
          <p14:tracePt t="78812" x="7348538" y="5224463"/>
          <p14:tracePt t="78820" x="7289800" y="5224463"/>
          <p14:tracePt t="78828" x="7256463" y="5224463"/>
          <p14:tracePt t="78836" x="7221538" y="5224463"/>
          <p14:tracePt t="78844" x="7205663" y="5224463"/>
          <p14:tracePt t="78853" x="7188200" y="5224463"/>
          <p14:tracePt t="78861" x="7162800" y="5224463"/>
          <p14:tracePt t="78877" x="7145338" y="5224463"/>
          <p14:tracePt t="80517" x="7094538" y="5224463"/>
          <p14:tracePt t="80528" x="7035800" y="5224463"/>
          <p14:tracePt t="80533" x="6951663" y="5224463"/>
          <p14:tracePt t="80544" x="6875463" y="5240338"/>
          <p14:tracePt t="80549" x="6781800" y="5257800"/>
          <p14:tracePt t="80560" x="6697663" y="5300663"/>
          <p14:tracePt t="80565" x="6604000" y="5316538"/>
          <p14:tracePt t="80574" x="6459538" y="5351463"/>
          <p14:tracePt t="80582" x="6316663" y="5384800"/>
          <p14:tracePt t="80590" x="6205538" y="5410200"/>
          <p14:tracePt t="80598" x="6096000" y="5443538"/>
          <p14:tracePt t="80606" x="6002338" y="5461000"/>
          <p14:tracePt t="80615" x="5918200" y="5478463"/>
          <p14:tracePt t="80623" x="5824538" y="5478463"/>
          <p14:tracePt t="80631" x="5748338" y="5494338"/>
          <p14:tracePt t="80639" x="5681663" y="5511800"/>
          <p14:tracePt t="80647" x="5621338" y="5511800"/>
          <p14:tracePt t="80655" x="5554663" y="5537200"/>
          <p14:tracePt t="80664" x="5511800" y="5554663"/>
          <p14:tracePt t="80672" x="5461000" y="5554663"/>
          <p14:tracePt t="80680" x="5427663" y="5570538"/>
          <p14:tracePt t="80688" x="5384800" y="5588000"/>
          <p14:tracePt t="80696" x="5351463" y="5588000"/>
          <p14:tracePt t="80704" x="5334000" y="5605463"/>
          <p14:tracePt t="80713" x="5316538" y="5605463"/>
          <p14:tracePt t="80720" x="5300663" y="5605463"/>
          <p14:tracePt t="80729" x="5283200" y="5605463"/>
          <p14:tracePt t="80737" x="5283200" y="5621338"/>
          <p14:tracePt t="80753" x="5257800" y="5621338"/>
          <p14:tracePt t="80762" x="5240338" y="5638800"/>
          <p14:tracePt t="80770" x="5224463" y="5638800"/>
          <p14:tracePt t="80778" x="5207000" y="5638800"/>
          <p14:tracePt t="80786" x="5189538" y="5664200"/>
          <p14:tracePt t="80794" x="5173663" y="5664200"/>
          <p14:tracePt t="80802" x="5156200" y="5681663"/>
          <p14:tracePt t="80810" x="5130800" y="5681663"/>
          <p14:tracePt t="80828" x="5113338" y="5681663"/>
          <p14:tracePt t="80851" x="5097463" y="5681663"/>
          <p14:tracePt t="80900" x="5080000" y="5681663"/>
          <p14:tracePt t="80911" x="5062538" y="5681663"/>
          <p14:tracePt t="80916" x="5046663" y="5681663"/>
          <p14:tracePt t="80924" x="5029200" y="5681663"/>
          <p14:tracePt t="80932" x="5003800" y="5681663"/>
          <p14:tracePt t="80944" x="4986338" y="5697538"/>
          <p14:tracePt t="80957" x="4970463" y="5697538"/>
          <p14:tracePt t="81014" x="4986338" y="5697538"/>
          <p14:tracePt t="81365" x="4970463" y="5697538"/>
          <p14:tracePt t="81373" x="4953000" y="5715000"/>
          <p14:tracePt t="81381" x="4935538" y="5732463"/>
          <p14:tracePt t="81389" x="4919663" y="5765800"/>
          <p14:tracePt t="81398" x="4876800" y="5791200"/>
          <p14:tracePt t="81406" x="4843463" y="5824538"/>
          <p14:tracePt t="81414" x="4808538" y="5842000"/>
          <p14:tracePt t="81422" x="4775200" y="5892800"/>
          <p14:tracePt t="81430" x="4749800" y="5918200"/>
          <p14:tracePt t="81438" x="4681538" y="5969000"/>
          <p14:tracePt t="81447" x="4622800" y="6002338"/>
          <p14:tracePt t="81455" x="4589463" y="6019800"/>
          <p14:tracePt t="81463" x="4538663" y="6062663"/>
          <p14:tracePt t="81471" x="4478338" y="6096000"/>
          <p14:tracePt t="81479" x="4427538" y="6129338"/>
          <p14:tracePt t="81487" x="4394200" y="6146800"/>
          <p14:tracePt t="81495" x="4335463" y="6205538"/>
          <p14:tracePt t="81503" x="4284663" y="6223000"/>
          <p14:tracePt t="81512" x="4267200" y="6240463"/>
          <p14:tracePt t="81520" x="4191000" y="6299200"/>
          <p14:tracePt t="81528" x="4140200" y="6350000"/>
          <p14:tracePt t="81536" x="4097338" y="6383338"/>
          <p14:tracePt t="81545" x="4064000" y="6426200"/>
          <p14:tracePt t="81552" x="4030663" y="6477000"/>
          <p14:tracePt t="81561" x="3987800" y="6510338"/>
          <p14:tracePt t="81569" x="3937000" y="6586538"/>
          <p14:tracePt t="81577" x="3919538" y="6604000"/>
          <p14:tracePt t="81585" x="3860800" y="6637338"/>
          <p14:tracePt t="81593" x="3810000" y="6713538"/>
          <p14:tracePt t="81601" x="3792538" y="6731000"/>
          <p14:tracePt t="81611" x="3716338" y="6781800"/>
          <p14:tracePt t="81618" x="3700463" y="6781800"/>
          <p14:tracePt t="81627" x="3665538" y="6824663"/>
        </p14:tracePtLst>
      </p14:laserTraceLst>
    </p:ext>
  </p:extLs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E7D1E-DA3A-E0F3-84D5-EA2F6A669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000" b="1" dirty="0">
                <a:solidFill>
                  <a:schemeClr val="accent5">
                    <a:lumMod val="75000"/>
                  </a:schemeClr>
                </a:solidFill>
              </a:rPr>
              <a:t>Thank you ! </a:t>
            </a: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Q</a:t>
            </a:r>
            <a:r>
              <a:rPr lang="en-CH" sz="2000" b="1" dirty="0">
                <a:solidFill>
                  <a:schemeClr val="accent5">
                    <a:lumMod val="75000"/>
                  </a:schemeClr>
                </a:solidFill>
              </a:rPr>
              <a:t>uestions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BCDB8-27EA-0FEC-3DE5-5CDAB08BA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Some information and references:</a:t>
            </a:r>
            <a:br>
              <a:rPr lang="en-CH" dirty="0"/>
            </a:br>
            <a:endParaRPr lang="en-CH" dirty="0"/>
          </a:p>
          <a:p>
            <a:r>
              <a:rPr lang="en-CH" dirty="0"/>
              <a:t>medicis.cern</a:t>
            </a:r>
            <a:br>
              <a:rPr lang="en-CH" dirty="0"/>
            </a:br>
            <a:endParaRPr lang="en-CH" dirty="0"/>
          </a:p>
          <a:p>
            <a:r>
              <a:rPr lang="en-CH" dirty="0"/>
              <a:t>prismap.eu (join the PRISMAP user forum)</a:t>
            </a:r>
            <a:br>
              <a:rPr lang="en-CH" dirty="0"/>
            </a:br>
            <a:br>
              <a:rPr lang="en-CH" dirty="0"/>
            </a:br>
            <a:r>
              <a:rPr lang="en-CH" dirty="0"/>
              <a:t> </a:t>
            </a:r>
          </a:p>
        </p:txBody>
      </p:sp>
      <p:pic>
        <p:nvPicPr>
          <p:cNvPr id="5" name="Content Placeholder 9">
            <a:extLst>
              <a:ext uri="{FF2B5EF4-FFF2-40B4-BE49-F238E27FC236}">
                <a16:creationId xmlns:a16="http://schemas.microsoft.com/office/drawing/2014/main" id="{0458FBE5-7294-52C1-1F45-A8D38102DC6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502047" y="640233"/>
            <a:ext cx="2210696" cy="2898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EFE303-76D2-D415-43A8-FD4EB448C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456" y="2691518"/>
            <a:ext cx="2514600" cy="10287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FE5C7CD-F524-ACCB-88A4-CC656EED3D00}"/>
              </a:ext>
            </a:extLst>
          </p:cNvPr>
          <p:cNvGrpSpPr/>
          <p:nvPr/>
        </p:nvGrpSpPr>
        <p:grpSpPr>
          <a:xfrm>
            <a:off x="4523507" y="4336614"/>
            <a:ext cx="4620493" cy="266332"/>
            <a:chOff x="3189104" y="6076446"/>
            <a:chExt cx="6055795" cy="42938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A5B38E9-CDCC-8037-180A-1F988AA94B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A81CF9-3153-876E-29B4-48814AFFDB1A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007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9329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7089-19D2-798E-39B4-09EA670CF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100" b="1" dirty="0">
                <a:solidFill>
                  <a:schemeClr val="accent5">
                    <a:lumMod val="75000"/>
                  </a:schemeClr>
                </a:solidFill>
              </a:rPr>
              <a:t>Example of schedule when CERN Accelerator complex is in Long Shutdown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914780F-EEF8-DD63-FD19-FC49DBA935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771" y="865311"/>
            <a:ext cx="6922411" cy="3894808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5304D80-8D2D-B98C-1EB5-D15D2F627977}"/>
              </a:ext>
            </a:extLst>
          </p:cNvPr>
          <p:cNvSpPr/>
          <p:nvPr/>
        </p:nvSpPr>
        <p:spPr>
          <a:xfrm>
            <a:off x="1981200" y="3913909"/>
            <a:ext cx="1759527" cy="263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E9821E-878D-B289-BF33-9E9C09B2EFBD}"/>
              </a:ext>
            </a:extLst>
          </p:cNvPr>
          <p:cNvSpPr/>
          <p:nvPr/>
        </p:nvSpPr>
        <p:spPr>
          <a:xfrm>
            <a:off x="4703618" y="3913909"/>
            <a:ext cx="2916382" cy="263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2EAE2B-133B-DC72-2A02-CF5B7468544C}"/>
              </a:ext>
            </a:extLst>
          </p:cNvPr>
          <p:cNvSpPr/>
          <p:nvPr/>
        </p:nvSpPr>
        <p:spPr>
          <a:xfrm>
            <a:off x="1427018" y="4337013"/>
            <a:ext cx="6054437" cy="423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1682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5602" y="102378"/>
            <a:ext cx="8532796" cy="777365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(“Stable”) Isotope mass separation added value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9640" y="737243"/>
            <a:ext cx="453951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Non carrier added radioisotope fraction (high specific activity)</a:t>
            </a:r>
          </a:p>
          <a:p>
            <a:r>
              <a:rPr lang="en-GB" sz="1350" dirty="0"/>
              <a:t>Efficiencies to be developed</a:t>
            </a:r>
          </a:p>
          <a:p>
            <a:r>
              <a:rPr lang="en-GB" sz="1350" dirty="0"/>
              <a:t>Can this process be applied in large scale ?</a:t>
            </a:r>
          </a:p>
          <a:p>
            <a:r>
              <a:rPr lang="en-GB" sz="1350" dirty="0"/>
              <a:t>A first terrifying use: 235 uranium enrichment of “Little Boy”</a:t>
            </a:r>
          </a:p>
          <a:p>
            <a:r>
              <a:rPr lang="en-GB" sz="1350" dirty="0"/>
              <a:t>And later a much more positive application :</a:t>
            </a:r>
          </a:p>
          <a:p>
            <a:r>
              <a:rPr lang="en-GB" sz="1350" dirty="0"/>
              <a:t>isotope enrichment for medical isotope production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65" y="1955425"/>
            <a:ext cx="2162397" cy="240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834" y="2293054"/>
            <a:ext cx="2646734" cy="206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864" y="4207563"/>
            <a:ext cx="20779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The </a:t>
            </a:r>
            <a:r>
              <a:rPr lang="en-GB" sz="1350" dirty="0" err="1"/>
              <a:t>Calutron</a:t>
            </a:r>
            <a:r>
              <a:rPr lang="en-GB" sz="1350" dirty="0"/>
              <a:t> (E. Lawrence)</a:t>
            </a:r>
          </a:p>
        </p:txBody>
      </p:sp>
    </p:spTree>
    <p:extLst>
      <p:ext uri="{BB962C8B-B14F-4D97-AF65-F5344CB8AC3E}">
        <p14:creationId xmlns:p14="http://schemas.microsoft.com/office/powerpoint/2010/main" val="155797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D72B7-F771-942F-4499-987C76CF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ACAD7-524E-E6C9-8B25-D08724147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E85C6-969A-1EE6-A76C-B24C90DBB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6BA6306-ECDF-54A4-0311-8F3CAB60E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15" y="1506280"/>
            <a:ext cx="3648075" cy="282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3">
            <a:extLst>
              <a:ext uri="{FF2B5EF4-FFF2-40B4-BE49-F238E27FC236}">
                <a16:creationId xmlns:a16="http://schemas.microsoft.com/office/drawing/2014/main" id="{8D6B2E64-B936-4869-6BF9-47F04B28F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1320" y="2792394"/>
            <a:ext cx="1694437" cy="152513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sz="1350" dirty="0">
                <a:solidFill>
                  <a:srgbClr val="000000"/>
                </a:solidFill>
              </a:rPr>
              <a:t>10 MeV deuterons</a:t>
            </a:r>
          </a:p>
          <a:p>
            <a:pPr eaLnBrk="1" hangingPunct="1"/>
            <a:r>
              <a:rPr lang="en-GB" sz="1350" dirty="0">
                <a:solidFill>
                  <a:srgbClr val="000000"/>
                </a:solidFill>
              </a:rPr>
              <a:t>d-to-n converter (Be)</a:t>
            </a:r>
            <a:r>
              <a:rPr lang="ar-SA" sz="1350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1350" dirty="0">
              <a:solidFill>
                <a:srgbClr val="000000"/>
              </a:solidFill>
            </a:endParaRPr>
          </a:p>
          <a:p>
            <a:pPr eaLnBrk="1" hangingPunct="1"/>
            <a:r>
              <a:rPr lang="en-GB" sz="1350" dirty="0">
                <a:solidFill>
                  <a:srgbClr val="000000"/>
                </a:solidFill>
              </a:rPr>
              <a:t>n moderator (wax)</a:t>
            </a:r>
            <a:r>
              <a:rPr lang="ar-SA" sz="1350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1350" dirty="0">
              <a:solidFill>
                <a:srgbClr val="000000"/>
              </a:solidFill>
            </a:endParaRPr>
          </a:p>
          <a:p>
            <a:pPr eaLnBrk="1" hangingPunct="1"/>
            <a:r>
              <a:rPr lang="en-GB" sz="1350" dirty="0">
                <a:solidFill>
                  <a:srgbClr val="000000"/>
                </a:solidFill>
              </a:rPr>
              <a:t>UO</a:t>
            </a:r>
            <a:r>
              <a:rPr lang="en-GB" sz="1350" baseline="-25000" dirty="0">
                <a:solidFill>
                  <a:srgbClr val="000000"/>
                </a:solidFill>
              </a:rPr>
              <a:t>2</a:t>
            </a:r>
            <a:r>
              <a:rPr lang="en-GB" sz="1350" dirty="0">
                <a:solidFill>
                  <a:srgbClr val="000000"/>
                </a:solidFill>
              </a:rPr>
              <a:t> (10 kg) </a:t>
            </a:r>
          </a:p>
          <a:p>
            <a:pPr eaLnBrk="1" hangingPunct="1"/>
            <a:r>
              <a:rPr lang="en-GB" sz="1350" dirty="0">
                <a:solidFill>
                  <a:srgbClr val="000000"/>
                </a:solidFill>
              </a:rPr>
              <a:t>Baking powder</a:t>
            </a:r>
          </a:p>
          <a:p>
            <a:pPr eaLnBrk="1" hangingPunct="1"/>
            <a:r>
              <a:rPr lang="en-GB" sz="1350" b="1" dirty="0">
                <a:solidFill>
                  <a:srgbClr val="000000"/>
                </a:solidFill>
              </a:rPr>
              <a:t>a 4.5t isotope mass</a:t>
            </a:r>
          </a:p>
          <a:p>
            <a:pPr eaLnBrk="1" hangingPunct="1"/>
            <a:r>
              <a:rPr lang="en-GB" sz="1350" b="1" dirty="0">
                <a:solidFill>
                  <a:srgbClr val="000000"/>
                </a:solidFill>
              </a:rPr>
              <a:t>separator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9013C10-C059-9591-16DB-85B40393A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3309" y="801430"/>
            <a:ext cx="1870768" cy="62488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pPr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</a:pPr>
            <a:r>
              <a:rPr lang="en-GB" sz="1350" b="1" i="1" dirty="0" err="1">
                <a:solidFill>
                  <a:srgbClr val="002060"/>
                </a:solidFill>
              </a:rPr>
              <a:t>O.Kofoed</a:t>
            </a:r>
            <a:r>
              <a:rPr lang="en-GB" sz="1350" b="1" i="1" dirty="0">
                <a:solidFill>
                  <a:srgbClr val="002060"/>
                </a:solidFill>
              </a:rPr>
              <a:t>-Hansen</a:t>
            </a:r>
          </a:p>
          <a:p>
            <a:pPr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</a:pPr>
            <a:r>
              <a:rPr lang="en-GB" sz="1350" b="1" i="1" dirty="0">
                <a:solidFill>
                  <a:srgbClr val="002060"/>
                </a:solidFill>
              </a:rPr>
              <a:t>K.O. Nielsen</a:t>
            </a:r>
          </a:p>
          <a:p>
            <a:pPr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</a:pPr>
            <a:r>
              <a:rPr lang="en-GB" sz="900" b="1" i="1" dirty="0">
                <a:solidFill>
                  <a:srgbClr val="002060"/>
                </a:solidFill>
              </a:rPr>
              <a:t>Dan. </a:t>
            </a:r>
            <a:r>
              <a:rPr lang="en-GB" sz="900" b="1" i="1" dirty="0" err="1">
                <a:solidFill>
                  <a:srgbClr val="002060"/>
                </a:solidFill>
              </a:rPr>
              <a:t>Mat.Fys.Medd</a:t>
            </a:r>
            <a:r>
              <a:rPr lang="en-GB" sz="900" b="1" i="1" dirty="0">
                <a:solidFill>
                  <a:srgbClr val="002060"/>
                </a:solidFill>
              </a:rPr>
              <a:t>. 26, no. 7 (1951</a:t>
            </a:r>
            <a:r>
              <a:rPr lang="en-GB" sz="900" b="1" i="1" dirty="0">
                <a:solidFill>
                  <a:srgbClr val="000000"/>
                </a:solidFill>
              </a:rPr>
              <a:t>)</a:t>
            </a:r>
            <a:r>
              <a:rPr lang="ar-SA" sz="900" b="1" i="1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900" b="1" i="1" dirty="0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1BF003E-8DC4-7417-4067-06C7424BE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366" y="504964"/>
            <a:ext cx="1189492" cy="34788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/>
          <a:p>
            <a:pPr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</a:pPr>
            <a:r>
              <a:rPr lang="en-GB" b="1">
                <a:solidFill>
                  <a:srgbClr val="000000"/>
                </a:solidFill>
              </a:rPr>
              <a:t>ISOLDE “0”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5A3ECEB9-595F-BBDC-D19D-3DAD5C2C0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7" b="25368"/>
          <a:stretch>
            <a:fillRect/>
          </a:stretch>
        </p:blipFill>
        <p:spPr bwMode="auto">
          <a:xfrm>
            <a:off x="1314450" y="15241"/>
            <a:ext cx="6400800" cy="30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id="{BDA89EB0-B37D-F390-9E38-33FB1405A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365" y="3906580"/>
            <a:ext cx="1524000" cy="2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sz="1050" baseline="30000" dirty="0">
                <a:solidFill>
                  <a:srgbClr val="000000"/>
                </a:solidFill>
              </a:rPr>
              <a:t>89</a:t>
            </a:r>
            <a:r>
              <a:rPr lang="en-GB" sz="1050" dirty="0">
                <a:solidFill>
                  <a:srgbClr val="000000"/>
                </a:solidFill>
              </a:rPr>
              <a:t>Kr (CO</a:t>
            </a:r>
            <a:r>
              <a:rPr lang="en-GB" sz="1050" baseline="-25000" dirty="0">
                <a:solidFill>
                  <a:srgbClr val="000000"/>
                </a:solidFill>
              </a:rPr>
              <a:t>2</a:t>
            </a:r>
            <a:r>
              <a:rPr lang="en-GB" sz="1050" dirty="0">
                <a:solidFill>
                  <a:srgbClr val="000000"/>
                </a:solidFill>
              </a:rPr>
              <a:t>, H</a:t>
            </a:r>
            <a:r>
              <a:rPr lang="en-GB" sz="1050" baseline="-25000" dirty="0">
                <a:solidFill>
                  <a:srgbClr val="000000"/>
                </a:solidFill>
              </a:rPr>
              <a:t>2</a:t>
            </a:r>
            <a:r>
              <a:rPr lang="en-GB" sz="1050" dirty="0">
                <a:solidFill>
                  <a:srgbClr val="000000"/>
                </a:solidFill>
              </a:rPr>
              <a:t>O, NH</a:t>
            </a:r>
            <a:r>
              <a:rPr lang="en-GB" sz="1050" baseline="-25000" dirty="0">
                <a:solidFill>
                  <a:srgbClr val="000000"/>
                </a:solidFill>
              </a:rPr>
              <a:t>3</a:t>
            </a:r>
            <a:r>
              <a:rPr lang="en-GB" sz="1050" dirty="0">
                <a:solidFill>
                  <a:srgbClr val="000000"/>
                </a:solidFill>
              </a:rPr>
              <a:t>)</a:t>
            </a:r>
            <a:r>
              <a:rPr lang="ar-SA" sz="1050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8D92B216-0906-D417-33AC-17466C5D7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191" y="4495259"/>
            <a:ext cx="2810127" cy="2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sz="1050" i="1" dirty="0">
                <a:solidFill>
                  <a:srgbClr val="002060"/>
                </a:solidFill>
              </a:rPr>
              <a:t>CERN 76-13, 3</a:t>
            </a:r>
            <a:r>
              <a:rPr lang="en-GB" sz="1050" i="1" baseline="30000" dirty="0">
                <a:solidFill>
                  <a:srgbClr val="002060"/>
                </a:solidFill>
              </a:rPr>
              <a:t>rd</a:t>
            </a:r>
            <a:r>
              <a:rPr lang="en-GB" sz="1050" i="1" dirty="0">
                <a:solidFill>
                  <a:srgbClr val="002060"/>
                </a:solidFill>
              </a:rPr>
              <a:t> conf. nuclei far from stability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76DC1-893F-BA79-C799-A569CAE11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4112" y="625611"/>
            <a:ext cx="1676400" cy="25019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70B5DA-2072-8636-6487-B61DFD7C1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5870" y="3361932"/>
            <a:ext cx="1492885" cy="7668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33D0B1C-268F-8617-F36B-F4A02B6A46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2520" y="4093844"/>
            <a:ext cx="1460500" cy="381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F3BC67-AC95-8961-B55E-46F4E5CD83B9}"/>
              </a:ext>
            </a:extLst>
          </p:cNvPr>
          <p:cNvSpPr txBox="1"/>
          <p:nvPr/>
        </p:nvSpPr>
        <p:spPr>
          <a:xfrm>
            <a:off x="3697160" y="4286926"/>
            <a:ext cx="447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Hosted in the institute of… theoretical physics</a:t>
            </a:r>
          </a:p>
          <a:p>
            <a:r>
              <a:rPr lang="en-CH" dirty="0"/>
              <a:t>headed by prof. Niels Bohr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03E0F46-BC5C-40D1-E451-658A49CA15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3823" y="584242"/>
            <a:ext cx="2026268" cy="209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8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467B-F601-828D-74B2-53973EC5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3DF39-1BF9-E53D-3303-149004A30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60A20D40-E59D-358C-792F-0F0F49E6B7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716" y="2571750"/>
            <a:ext cx="2987143" cy="13597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0771F2-3D52-1779-85B2-229747550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426" y="2853119"/>
            <a:ext cx="3060700" cy="1905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D44D7A2-B995-ED36-A68B-020E0D8574A0}"/>
              </a:ext>
            </a:extLst>
          </p:cNvPr>
          <p:cNvSpPr txBox="1">
            <a:spLocks/>
          </p:cNvSpPr>
          <p:nvPr/>
        </p:nvSpPr>
        <p:spPr>
          <a:xfrm>
            <a:off x="295977" y="155871"/>
            <a:ext cx="8532796" cy="777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F16B67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100" b="1" dirty="0">
                <a:solidFill>
                  <a:schemeClr val="accent5">
                    <a:lumMod val="75000"/>
                  </a:schemeClr>
                </a:solidFill>
              </a:rPr>
              <a:t>And the birth of (radio!)isotope mass separation </a:t>
            </a:r>
            <a:endParaRPr lang="en-GB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2A93F0-BF4B-58EA-5970-6926AF8CC551}"/>
              </a:ext>
            </a:extLst>
          </p:cNvPr>
          <p:cNvSpPr txBox="1"/>
          <p:nvPr/>
        </p:nvSpPr>
        <p:spPr>
          <a:xfrm>
            <a:off x="4791352" y="1302634"/>
            <a:ext cx="3840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1</a:t>
            </a:r>
            <a:r>
              <a:rPr lang="en-CH" baseline="30000" dirty="0"/>
              <a:t>st</a:t>
            </a:r>
            <a:r>
              <a:rPr lang="en-CH" dirty="0"/>
              <a:t> (long-lived) artificial radionuclide</a:t>
            </a:r>
          </a:p>
          <a:p>
            <a:r>
              <a:rPr lang="en-CH" dirty="0"/>
              <a:t>separated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3CADB2-F925-0219-C757-81CC2C3821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0054" y="2310651"/>
            <a:ext cx="1236355" cy="18458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987E13-D139-D6E7-3957-FF6138804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124" y="686200"/>
            <a:ext cx="3060700" cy="21997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DE8413-638D-4CFB-6634-C1B17EDE4A20}"/>
              </a:ext>
            </a:extLst>
          </p:cNvPr>
          <p:cNvSpPr txBox="1"/>
          <p:nvPr/>
        </p:nvSpPr>
        <p:spPr>
          <a:xfrm>
            <a:off x="3819229" y="4272634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</a:t>
            </a:r>
            <a:r>
              <a:rPr lang="en-CH" baseline="-25000" dirty="0"/>
              <a:t>1/2</a:t>
            </a:r>
            <a:r>
              <a:rPr lang="en-CH" dirty="0"/>
              <a:t> = 9.7 (+/- 1.15 !) yr !</a:t>
            </a:r>
          </a:p>
        </p:txBody>
      </p:sp>
    </p:spTree>
    <p:extLst>
      <p:ext uri="{BB962C8B-B14F-4D97-AF65-F5344CB8AC3E}">
        <p14:creationId xmlns:p14="http://schemas.microsoft.com/office/powerpoint/2010/main" val="379429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50344"/>
            <a:ext cx="1485900" cy="123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4"/>
          <a:stretch>
            <a:fillRect/>
          </a:stretch>
        </p:blipFill>
        <p:spPr bwMode="auto">
          <a:xfrm>
            <a:off x="3028950" y="2750344"/>
            <a:ext cx="1300163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352551" y="4121944"/>
            <a:ext cx="3137140" cy="48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0000FF"/>
              </a:buClr>
            </a:pPr>
            <a:r>
              <a:rPr lang="en-GB" altLang="en-US" sz="1350">
                <a:solidFill>
                  <a:schemeClr val="tx1"/>
                </a:solidFill>
                <a:ea typeface="DejaVu Sans" charset="0"/>
                <a:cs typeface="DejaVu Sans" charset="0"/>
              </a:rPr>
              <a:t>R. Klapish et al.</a:t>
            </a:r>
          </a:p>
          <a:p>
            <a:pPr eaLnBrk="1" hangingPunct="1">
              <a:buClr>
                <a:srgbClr val="0000FF"/>
              </a:buClr>
            </a:pPr>
            <a:r>
              <a:rPr lang="en-GB" altLang="en-US" sz="1350">
                <a:solidFill>
                  <a:schemeClr val="tx1"/>
                </a:solidFill>
                <a:ea typeface="DejaVu Sans" charset="0"/>
                <a:cs typeface="DejaVu Sans" charset="0"/>
              </a:rPr>
              <a:t>(UCx at CERN-PS&amp;IPNO/CSNSM, 1967)</a:t>
            </a:r>
            <a:r>
              <a:rPr lang="ar-SA" altLang="en-US" sz="1350">
                <a:solidFill>
                  <a:schemeClr val="tx1"/>
                </a:solidFill>
                <a:ea typeface="DejaVu Sans" charset="0"/>
                <a:cs typeface="DejaVu Sans" charset="0"/>
              </a:rPr>
              <a:t>‏</a:t>
            </a:r>
            <a:endParaRPr lang="en-GB" altLang="en-US" sz="1350">
              <a:solidFill>
                <a:schemeClr val="tx1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260" y="2709196"/>
            <a:ext cx="11144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6740359" y="1794796"/>
            <a:ext cx="1226360" cy="69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Fission</a:t>
            </a:r>
          </a:p>
          <a:p>
            <a:pPr algn="ctr" eaLnBrk="1" hangingPunct="1">
              <a:buClr>
                <a:srgbClr val="0000FF"/>
              </a:buClr>
            </a:pP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(</a:t>
            </a:r>
            <a:r>
              <a:rPr lang="en-GB" altLang="en-US" sz="900" b="1" i="1" dirty="0">
                <a:solidFill>
                  <a:schemeClr val="tx1"/>
                </a:solidFill>
                <a:ea typeface="DejaVu Sans" charset="0"/>
                <a:cs typeface="DejaVu Sans" charset="0"/>
              </a:rPr>
              <a:t>10.5GeV p on </a:t>
            </a:r>
            <a:r>
              <a:rPr lang="en-GB" altLang="en-US" sz="900" b="1" i="1" dirty="0" err="1">
                <a:solidFill>
                  <a:schemeClr val="tx1"/>
                </a:solidFill>
                <a:ea typeface="DejaVu Sans" charset="0"/>
                <a:cs typeface="DejaVu Sans" charset="0"/>
              </a:rPr>
              <a:t>ThCx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)</a:t>
            </a:r>
            <a:r>
              <a:rPr lang="ar-SA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‏</a:t>
            </a:r>
            <a:endParaRPr lang="en-GB" altLang="en-US" sz="1350" dirty="0">
              <a:solidFill>
                <a:schemeClr val="tx1"/>
              </a:solidFill>
              <a:ea typeface="DejaVu Sans" charset="0"/>
              <a:cs typeface="DejaVu Sans" charset="0"/>
            </a:endParaRPr>
          </a:p>
          <a:p>
            <a:pPr algn="ctr" eaLnBrk="1" hangingPunct="1">
              <a:buClr>
                <a:srgbClr val="0000FF"/>
              </a:buClr>
            </a:pP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Rb release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6601064" y="2480596"/>
            <a:ext cx="1130180" cy="20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0000FF"/>
              </a:buClr>
            </a:pPr>
            <a:r>
              <a:rPr lang="en-GB" altLang="en-US" sz="900" b="1" i="1">
                <a:solidFill>
                  <a:schemeClr val="tx1"/>
                </a:solidFill>
                <a:ea typeface="DejaVu Sans" charset="0"/>
                <a:cs typeface="DejaVu Sans" charset="0"/>
              </a:rPr>
              <a:t>Phys Rev Lett, 1968</a:t>
            </a:r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7373779" y="2880646"/>
            <a:ext cx="519437" cy="55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 sz="1050">
                <a:solidFill>
                  <a:schemeClr val="tx1"/>
                </a:solidFill>
                <a:ea typeface="DejaVu Sans" charset="0"/>
                <a:cs typeface="DejaVu Sans" charset="0"/>
              </a:rPr>
              <a:t>After</a:t>
            </a:r>
          </a:p>
          <a:p>
            <a:pPr eaLnBrk="1" hangingPunct="1"/>
            <a:r>
              <a:rPr lang="en-GB" altLang="en-US" sz="1050">
                <a:solidFill>
                  <a:schemeClr val="tx1"/>
                </a:solidFill>
                <a:ea typeface="DejaVu Sans" charset="0"/>
                <a:cs typeface="DejaVu Sans" charset="0"/>
              </a:rPr>
              <a:t>Proton</a:t>
            </a:r>
          </a:p>
          <a:p>
            <a:pPr eaLnBrk="1" hangingPunct="1"/>
            <a:r>
              <a:rPr lang="en-GB" altLang="en-US" sz="1050">
                <a:solidFill>
                  <a:schemeClr val="tx1"/>
                </a:solidFill>
                <a:ea typeface="DejaVu Sans" charset="0"/>
                <a:cs typeface="DejaVu Sans" charset="0"/>
              </a:rPr>
              <a:t>pulse</a:t>
            </a:r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6836808" y="4480846"/>
            <a:ext cx="785535" cy="2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FF9933"/>
              </a:buClr>
            </a:pPr>
            <a:r>
              <a:rPr lang="en-GB" altLang="en-US" sz="1050">
                <a:solidFill>
                  <a:schemeClr val="tx1"/>
                </a:solidFill>
                <a:ea typeface="DejaVu Sans" charset="0"/>
                <a:cs typeface="DejaVu Sans" charset="0"/>
              </a:rPr>
              <a:t>After 8 sec.</a:t>
            </a:r>
          </a:p>
        </p:txBody>
      </p:sp>
      <p:sp>
        <p:nvSpPr>
          <p:cNvPr id="27658" name="Oval 9"/>
          <p:cNvSpPr>
            <a:spLocks noChangeArrowheads="1"/>
          </p:cNvSpPr>
          <p:nvPr/>
        </p:nvSpPr>
        <p:spPr bwMode="auto">
          <a:xfrm>
            <a:off x="6823710" y="4252246"/>
            <a:ext cx="1028700" cy="4572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 sz="1350">
              <a:solidFill>
                <a:schemeClr val="tx1"/>
              </a:solidFill>
            </a:endParaRPr>
          </a:p>
        </p:txBody>
      </p:sp>
      <p:sp>
        <p:nvSpPr>
          <p:cNvPr id="27659" name="Rectangle 10"/>
          <p:cNvSpPr>
            <a:spLocks noGrp="1" noChangeArrowheads="1"/>
          </p:cNvSpPr>
          <p:nvPr>
            <p:ph type="title"/>
          </p:nvPr>
        </p:nvSpPr>
        <p:spPr>
          <a:xfrm>
            <a:off x="1050399" y="66435"/>
            <a:ext cx="6878583" cy="892969"/>
          </a:xfrm>
        </p:spPr>
        <p:txBody>
          <a:bodyPr>
            <a:noAutofit/>
          </a:bodyPr>
          <a:lstStyle/>
          <a:p>
            <a:pPr>
              <a:tabLst>
                <a:tab pos="0" algn="l"/>
                <a:tab pos="335756" algn="l"/>
                <a:tab pos="672704" algn="l"/>
                <a:tab pos="1009650" algn="l"/>
                <a:tab pos="1346597" algn="l"/>
                <a:tab pos="1683544" algn="l"/>
                <a:tab pos="2020491" algn="l"/>
                <a:tab pos="2357438" algn="l"/>
                <a:tab pos="2694385" algn="l"/>
                <a:tab pos="3031331" algn="l"/>
                <a:tab pos="3368279" algn="l"/>
                <a:tab pos="3705225" algn="l"/>
                <a:tab pos="4042172" algn="l"/>
                <a:tab pos="4379119" algn="l"/>
                <a:tab pos="4716066" algn="l"/>
                <a:tab pos="5053013" algn="l"/>
                <a:tab pos="5389960" algn="l"/>
                <a:tab pos="5726906" algn="l"/>
                <a:tab pos="6063854" algn="l"/>
                <a:tab pos="6400800" algn="l"/>
                <a:tab pos="6737747" algn="l"/>
              </a:tabLst>
            </a:pPr>
            <a:r>
              <a:rPr lang="en-GB" altLang="en-US" sz="2100" b="1" dirty="0">
                <a:solidFill>
                  <a:srgbClr val="0070C0"/>
                </a:solidFill>
              </a:rPr>
              <a:t>And later at CERN,</a:t>
            </a:r>
            <a:br>
              <a:rPr lang="en-GB" altLang="en-US" sz="2100" b="1" dirty="0">
                <a:solidFill>
                  <a:srgbClr val="0070C0"/>
                </a:solidFill>
              </a:rPr>
            </a:br>
            <a:r>
              <a:rPr lang="en-GB" altLang="en-US" sz="2100" b="1" dirty="0">
                <a:solidFill>
                  <a:srgbClr val="0070C0"/>
                </a:solidFill>
              </a:rPr>
              <a:t>1</a:t>
            </a:r>
            <a:r>
              <a:rPr lang="en-GB" altLang="en-US" sz="2100" b="1" baseline="30000" dirty="0">
                <a:solidFill>
                  <a:srgbClr val="0070C0"/>
                </a:solidFill>
              </a:rPr>
              <a:t>st</a:t>
            </a:r>
            <a:r>
              <a:rPr lang="en-GB" altLang="en-US" sz="2100" b="1" dirty="0">
                <a:solidFill>
                  <a:srgbClr val="0070C0"/>
                </a:solidFill>
              </a:rPr>
              <a:t> Targets used at CERN-PS for alkali metals (p 10-24 GeV)</a:t>
            </a:r>
            <a:r>
              <a:rPr lang="ar-SA" altLang="en-US" sz="2100" b="1" dirty="0">
                <a:solidFill>
                  <a:srgbClr val="0070C0"/>
                </a:solidFill>
                <a:ea typeface="Arial" charset="0"/>
                <a:cs typeface="Arial" charset="0"/>
              </a:rPr>
              <a:t>‏</a:t>
            </a:r>
            <a:endParaRPr lang="en-GB" altLang="en-US" sz="2100" b="1" dirty="0">
              <a:solidFill>
                <a:srgbClr val="0070C0"/>
              </a:solidFill>
            </a:endParaRPr>
          </a:p>
        </p:txBody>
      </p:sp>
      <p:sp>
        <p:nvSpPr>
          <p:cNvPr id="27660" name="Text Box 11"/>
          <p:cNvSpPr txBox="1">
            <a:spLocks noChangeArrowheads="1"/>
          </p:cNvSpPr>
          <p:nvPr/>
        </p:nvSpPr>
        <p:spPr bwMode="auto">
          <a:xfrm>
            <a:off x="1345119" y="948929"/>
            <a:ext cx="5891099" cy="110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Target preparation:</a:t>
            </a:r>
          </a:p>
          <a:p>
            <a:pPr eaLnBrk="1" hangingPunct="1"/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5cm long, 6mm diameter.</a:t>
            </a:r>
          </a:p>
          <a:p>
            <a:pPr eaLnBrk="1" hangingPunct="1"/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36x 70</a:t>
            </a:r>
            <a:r>
              <a:rPr lang="en-GB" altLang="en-US" sz="1350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m C, 1-10</a:t>
            </a:r>
            <a:r>
              <a:rPr lang="en-GB" altLang="en-US" sz="1350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m (1-8mg/cm</a:t>
            </a:r>
            <a:r>
              <a:rPr lang="en-GB" altLang="en-US" sz="1350" baseline="30000" dirty="0">
                <a:solidFill>
                  <a:schemeClr val="tx1"/>
                </a:solidFill>
                <a:ea typeface="DejaVu Sans" charset="0"/>
                <a:cs typeface="DejaVu Sans" charset="0"/>
              </a:rPr>
              <a:t>2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) U compound, 100</a:t>
            </a:r>
            <a:r>
              <a:rPr lang="en-GB" altLang="en-US" sz="1350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m gap: tot 0.3g/cm</a:t>
            </a:r>
            <a:r>
              <a:rPr lang="en-GB" altLang="en-US" sz="1350" baseline="30000" dirty="0">
                <a:solidFill>
                  <a:schemeClr val="tx1"/>
                </a:solidFill>
                <a:ea typeface="DejaVu Sans" charset="0"/>
                <a:cs typeface="DejaVu Sans" charset="0"/>
              </a:rPr>
              <a:t>2</a:t>
            </a:r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 U</a:t>
            </a:r>
          </a:p>
          <a:p>
            <a:pPr eaLnBrk="1" hangingPunct="1"/>
            <a:r>
              <a:rPr lang="en-GB" altLang="en-US" sz="1350" dirty="0">
                <a:solidFill>
                  <a:schemeClr val="tx1"/>
                </a:solidFill>
                <a:ea typeface="DejaVu Sans" charset="0"/>
                <a:cs typeface="DejaVu Sans" charset="0"/>
              </a:rPr>
              <a:t>Operated at ca 1500°C</a:t>
            </a:r>
          </a:p>
          <a:p>
            <a:pPr eaLnBrk="1" hangingPunct="1"/>
            <a:endParaRPr lang="en-GB" altLang="en-US" sz="1350" dirty="0">
              <a:solidFill>
                <a:schemeClr val="tx1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7661" name="Text Box 12"/>
          <p:cNvSpPr txBox="1">
            <a:spLocks noChangeArrowheads="1"/>
          </p:cNvSpPr>
          <p:nvPr/>
        </p:nvSpPr>
        <p:spPr bwMode="auto">
          <a:xfrm>
            <a:off x="4511516" y="4537996"/>
            <a:ext cx="1530931" cy="27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7500" tIns="35100" rIns="67500" bIns="351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 sz="1350">
                <a:solidFill>
                  <a:schemeClr val="tx1"/>
                </a:solidFill>
                <a:ea typeface="DejaVu Sans" charset="0"/>
                <a:cs typeface="DejaVu Sans" charset="0"/>
              </a:rPr>
              <a:t>Na from Ir/C target</a:t>
            </a:r>
          </a:p>
        </p:txBody>
      </p:sp>
      <p:pic>
        <p:nvPicPr>
          <p:cNvPr id="27662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610" y="2880646"/>
            <a:ext cx="1558529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3077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293B9-869E-D411-A7B9-9C29AD98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F3181-C621-B538-13EA-84DEF0538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AEC14-ACA6-AEA3-8B69-9FE5D1794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67E3D6-4A22-A48C-5576-1D5B004463D9}"/>
              </a:ext>
            </a:extLst>
          </p:cNvPr>
          <p:cNvSpPr txBox="1">
            <a:spLocks/>
          </p:cNvSpPr>
          <p:nvPr/>
        </p:nvSpPr>
        <p:spPr>
          <a:xfrm>
            <a:off x="390906" y="175713"/>
            <a:ext cx="8400294" cy="556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2100" b="1" dirty="0">
                <a:solidFill>
                  <a:srgbClr val="0055A0"/>
                </a:solidFill>
              </a:rPr>
              <a:t>ISOLDE : celebrating 60 years at CERN (CERN celebrating 70 years) in 2024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41E0457A-110F-E903-8B8C-C59C49AE5279}"/>
              </a:ext>
            </a:extLst>
          </p:cNvPr>
          <p:cNvSpPr txBox="1">
            <a:spLocks/>
          </p:cNvSpPr>
          <p:nvPr/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57213" indent="-214313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2288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5717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9146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E6D20FFC-F324-419A-AB8C-ABE46476705C}" type="slidenum">
              <a:rPr lang="en-US" altLang="en-US" smtClean="0">
                <a:solidFill>
                  <a:schemeClr val="bg1"/>
                </a:solidFill>
              </a:rPr>
              <a:pPr/>
              <a:t>8</a:t>
            </a:fld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9E0DB2CA-E84B-AEB0-FB51-DD96E926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152" y="2166919"/>
            <a:ext cx="23617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1967: First beam at ISOLDE</a:t>
            </a:r>
            <a:endParaRPr lang="en-GB" altLang="en-US" sz="1200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3C82219-7814-7C02-4985-F539C4362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72" y="2631992"/>
            <a:ext cx="2002636" cy="15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0A9433-3BD0-E12E-9013-022CA525F185}"/>
              </a:ext>
            </a:extLst>
          </p:cNvPr>
          <p:cNvSpPr txBox="1"/>
          <p:nvPr/>
        </p:nvSpPr>
        <p:spPr>
          <a:xfrm>
            <a:off x="452433" y="2260126"/>
            <a:ext cx="2308962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CERN Convention: 1953</a:t>
            </a:r>
          </a:p>
          <a:p>
            <a:pPr fontAlgn="base"/>
            <a:br>
              <a:rPr lang="en-GB" sz="750" dirty="0"/>
            </a:br>
            <a:endParaRPr lang="en-GB" sz="750" dirty="0"/>
          </a:p>
          <a:p>
            <a:pPr fontAlgn="base"/>
            <a:endParaRPr lang="en-GB" sz="7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B7409E-F14D-ED62-C227-C70FB32CA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64" y="2571750"/>
            <a:ext cx="2824954" cy="1164278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43D700BA-F10F-5543-51CD-3C4BE444C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826" y="970642"/>
            <a:ext cx="3262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June 1983: ISOLDE III approved – </a:t>
            </a:r>
          </a:p>
          <a:p>
            <a:r>
              <a:rPr lang="en-US" altLang="en-US" sz="1200" dirty="0"/>
              <a:t>high resolution separator (2x) HRS magnet </a:t>
            </a:r>
          </a:p>
          <a:p>
            <a:r>
              <a:rPr lang="en-US" altLang="en-US" sz="1200" dirty="0"/>
              <a:t>Delta M/M ~ 5000</a:t>
            </a: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8DD859F4-0BD0-70DE-5E2E-F8B847CA7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93" y="1616973"/>
            <a:ext cx="1930823" cy="128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623D167A-EFF0-2ACA-95E7-E6504CBA00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524" y="3498255"/>
            <a:ext cx="2316159" cy="150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>
            <a:extLst>
              <a:ext uri="{FF2B5EF4-FFF2-40B4-BE49-F238E27FC236}">
                <a16:creationId xmlns:a16="http://schemas.microsoft.com/office/drawing/2014/main" id="{B95EDAFB-509F-4974-84FB-C8DF927FF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8491" y="3036590"/>
            <a:ext cx="38266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Dec 1990: </a:t>
            </a:r>
            <a:r>
              <a:rPr lang="en-GB" altLang="en-US" sz="1200" b="1" dirty="0"/>
              <a:t>The Synchrocyclotron beam ends</a:t>
            </a:r>
          </a:p>
          <a:p>
            <a:r>
              <a:rPr lang="en-US" altLang="en-US" sz="1200" dirty="0"/>
              <a:t>New ISOLDE facility </a:t>
            </a:r>
            <a:r>
              <a:rPr lang="en-US" altLang="en-US" sz="1200" dirty="0">
                <a:sym typeface="Wingdings" pitchFamily="2" charset="2"/>
              </a:rPr>
              <a:t> </a:t>
            </a:r>
            <a:r>
              <a:rPr lang="en-US" altLang="en-US" sz="1200" dirty="0"/>
              <a:t>Online in 1992@PSB</a:t>
            </a:r>
            <a:endParaRPr lang="en-GB" altLang="en-US" sz="1200" dirty="0"/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4DB2ED4-0128-4CB6-4D32-F194F4FD4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3152" y="1859916"/>
            <a:ext cx="27418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/>
              <a:t>1964: CERN approves  ISOLDE</a:t>
            </a:r>
            <a:endParaRPr lang="en-GB" altLang="en-US" sz="12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F2E5B56-8891-EF18-27B7-CDF128333163}"/>
              </a:ext>
            </a:extLst>
          </p:cNvPr>
          <p:cNvCxnSpPr/>
          <p:nvPr/>
        </p:nvCxnSpPr>
        <p:spPr>
          <a:xfrm>
            <a:off x="1447293" y="3100740"/>
            <a:ext cx="477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31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0A27D-0D99-3E23-F5F5-E13CD06F5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86E78-A53E-92C9-0BF8-4183E2354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F5B5978-5139-890B-6FB4-8FE8D4FC7775}"/>
              </a:ext>
            </a:extLst>
          </p:cNvPr>
          <p:cNvSpPr txBox="1">
            <a:spLocks/>
          </p:cNvSpPr>
          <p:nvPr/>
        </p:nvSpPr>
        <p:spPr>
          <a:xfrm>
            <a:off x="638604" y="54799"/>
            <a:ext cx="8505395" cy="556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E9535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b="1">
                <a:solidFill>
                  <a:srgbClr val="0055A0"/>
                </a:solidFill>
              </a:rPr>
              <a:t>ISOLDE complex and MEDICIS at the PSBooster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0E9B4AB-3851-07B8-BCEA-51F005733124}"/>
              </a:ext>
            </a:extLst>
          </p:cNvPr>
          <p:cNvSpPr txBox="1">
            <a:spLocks/>
          </p:cNvSpPr>
          <p:nvPr/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57213" indent="-214313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2288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25717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2914650" indent="-17145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C34E0C46-303E-4C7D-A4EC-A462300E78D6}" type="slidenum">
              <a:rPr lang="en-US" altLang="en-US" smtClean="0">
                <a:solidFill>
                  <a:schemeClr val="bg1"/>
                </a:solidFill>
              </a:rPr>
              <a:pPr/>
              <a:t>9</a:t>
            </a:fld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71792ADC-7F91-8BCA-702C-D1E693765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929" y="736998"/>
            <a:ext cx="2913459" cy="38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7F1F67C-9207-0D8B-35AB-6F2A742EF297}"/>
              </a:ext>
            </a:extLst>
          </p:cNvPr>
          <p:cNvGrpSpPr>
            <a:grpSpLocks/>
          </p:cNvGrpSpPr>
          <p:nvPr/>
        </p:nvGrpSpPr>
        <p:grpSpPr bwMode="auto">
          <a:xfrm>
            <a:off x="1741885" y="2220517"/>
            <a:ext cx="1760934" cy="1801415"/>
            <a:chOff x="798163" y="2960176"/>
            <a:chExt cx="2347993" cy="2402238"/>
          </a:xfrm>
        </p:grpSpPr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2DE3556-F2A8-72CE-348E-F50E18896174}"/>
                </a:ext>
              </a:extLst>
            </p:cNvPr>
            <p:cNvSpPr/>
            <p:nvPr/>
          </p:nvSpPr>
          <p:spPr>
            <a:xfrm>
              <a:off x="798163" y="2960176"/>
              <a:ext cx="2347993" cy="2402238"/>
            </a:xfrm>
            <a:custGeom>
              <a:avLst/>
              <a:gdLst>
                <a:gd name="connsiteX0" fmla="*/ 0 w 2347993"/>
                <a:gd name="connsiteY0" fmla="*/ 1712563 h 2402238"/>
                <a:gd name="connsiteX1" fmla="*/ 216976 w 2347993"/>
                <a:gd name="connsiteY1" fmla="*/ 1255363 h 2402238"/>
                <a:gd name="connsiteX2" fmla="*/ 147234 w 2347993"/>
                <a:gd name="connsiteY2" fmla="*/ 1208868 h 2402238"/>
                <a:gd name="connsiteX3" fmla="*/ 666427 w 2347993"/>
                <a:gd name="connsiteY3" fmla="*/ 0 h 2402238"/>
                <a:gd name="connsiteX4" fmla="*/ 1441342 w 2347993"/>
                <a:gd name="connsiteY4" fmla="*/ 294468 h 2402238"/>
                <a:gd name="connsiteX5" fmla="*/ 1286359 w 2347993"/>
                <a:gd name="connsiteY5" fmla="*/ 883404 h 2402238"/>
                <a:gd name="connsiteX6" fmla="*/ 2347993 w 2347993"/>
                <a:gd name="connsiteY6" fmla="*/ 1526583 h 2402238"/>
                <a:gd name="connsiteX7" fmla="*/ 2278251 w 2347993"/>
                <a:gd name="connsiteY7" fmla="*/ 1875295 h 2402238"/>
                <a:gd name="connsiteX8" fmla="*/ 2347993 w 2347993"/>
                <a:gd name="connsiteY8" fmla="*/ 2007031 h 2402238"/>
                <a:gd name="connsiteX9" fmla="*/ 2231756 w 2347993"/>
                <a:gd name="connsiteY9" fmla="*/ 2402238 h 2402238"/>
                <a:gd name="connsiteX10" fmla="*/ 0 w 2347993"/>
                <a:gd name="connsiteY10" fmla="*/ 1712563 h 24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7993" h="2402238">
                  <a:moveTo>
                    <a:pt x="0" y="1712563"/>
                  </a:moveTo>
                  <a:lnTo>
                    <a:pt x="216976" y="1255363"/>
                  </a:lnTo>
                  <a:lnTo>
                    <a:pt x="147234" y="1208868"/>
                  </a:lnTo>
                  <a:lnTo>
                    <a:pt x="666427" y="0"/>
                  </a:lnTo>
                  <a:lnTo>
                    <a:pt x="1441342" y="294468"/>
                  </a:lnTo>
                  <a:lnTo>
                    <a:pt x="1286359" y="883404"/>
                  </a:lnTo>
                  <a:lnTo>
                    <a:pt x="2347993" y="1526583"/>
                  </a:lnTo>
                  <a:lnTo>
                    <a:pt x="2278251" y="1875295"/>
                  </a:lnTo>
                  <a:lnTo>
                    <a:pt x="2347993" y="2007031"/>
                  </a:lnTo>
                  <a:lnTo>
                    <a:pt x="2231756" y="2402238"/>
                  </a:lnTo>
                  <a:lnTo>
                    <a:pt x="0" y="1712563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10" name="TextBox 4">
              <a:extLst>
                <a:ext uri="{FF2B5EF4-FFF2-40B4-BE49-F238E27FC236}">
                  <a16:creationId xmlns:a16="http://schemas.microsoft.com/office/drawing/2014/main" id="{8FF1005E-ECCB-1DC1-2DE5-DAA400E61C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7506" y="3622982"/>
              <a:ext cx="867905" cy="677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b="1" dirty="0"/>
                <a:t>Year 1992</a:t>
              </a:r>
              <a:endParaRPr lang="en-GB" altLang="en-US" sz="1350" b="1" dirty="0"/>
            </a:p>
          </p:txBody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id="{24F0618D-7E90-C04C-F4D1-DFFED17CEBAA}"/>
              </a:ext>
            </a:extLst>
          </p:cNvPr>
          <p:cNvSpPr/>
          <p:nvPr/>
        </p:nvSpPr>
        <p:spPr>
          <a:xfrm>
            <a:off x="2241947" y="1970485"/>
            <a:ext cx="656034" cy="470297"/>
          </a:xfrm>
          <a:custGeom>
            <a:avLst/>
            <a:gdLst>
              <a:gd name="connsiteX0" fmla="*/ 0 w 875654"/>
              <a:gd name="connsiteY0" fmla="*/ 333213 h 627681"/>
              <a:gd name="connsiteX1" fmla="*/ 131735 w 875654"/>
              <a:gd name="connsiteY1" fmla="*/ 0 h 627681"/>
              <a:gd name="connsiteX2" fmla="*/ 875654 w 875654"/>
              <a:gd name="connsiteY2" fmla="*/ 278969 h 627681"/>
              <a:gd name="connsiteX3" fmla="*/ 774915 w 875654"/>
              <a:gd name="connsiteY3" fmla="*/ 627681 h 627681"/>
              <a:gd name="connsiteX4" fmla="*/ 0 w 875654"/>
              <a:gd name="connsiteY4" fmla="*/ 333213 h 62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54" h="627681">
                <a:moveTo>
                  <a:pt x="0" y="333213"/>
                </a:moveTo>
                <a:lnTo>
                  <a:pt x="131735" y="0"/>
                </a:lnTo>
                <a:lnTo>
                  <a:pt x="875654" y="278969"/>
                </a:lnTo>
                <a:lnTo>
                  <a:pt x="774915" y="627681"/>
                </a:lnTo>
                <a:lnTo>
                  <a:pt x="0" y="333213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92EDB65D-3070-92BC-99F7-2B21229A0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6716" y="2066925"/>
            <a:ext cx="65127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/>
              <a:t>1999</a:t>
            </a:r>
            <a:endParaRPr lang="en-GB" altLang="en-US" sz="135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099E82B-13FB-D376-869B-8061B2D58DF6}"/>
              </a:ext>
            </a:extLst>
          </p:cNvPr>
          <p:cNvSpPr/>
          <p:nvPr/>
        </p:nvSpPr>
        <p:spPr>
          <a:xfrm>
            <a:off x="3380186" y="3330180"/>
            <a:ext cx="529828" cy="854869"/>
          </a:xfrm>
          <a:custGeom>
            <a:avLst/>
            <a:gdLst>
              <a:gd name="connsiteX0" fmla="*/ 139484 w 705173"/>
              <a:gd name="connsiteY0" fmla="*/ 46495 h 1139126"/>
              <a:gd name="connsiteX1" fmla="*/ 216976 w 705173"/>
              <a:gd name="connsiteY1" fmla="*/ 0 h 1139126"/>
              <a:gd name="connsiteX2" fmla="*/ 596684 w 705173"/>
              <a:gd name="connsiteY2" fmla="*/ 170482 h 1139126"/>
              <a:gd name="connsiteX3" fmla="*/ 573437 w 705173"/>
              <a:gd name="connsiteY3" fmla="*/ 317716 h 1139126"/>
              <a:gd name="connsiteX4" fmla="*/ 705173 w 705173"/>
              <a:gd name="connsiteY4" fmla="*/ 402956 h 1139126"/>
              <a:gd name="connsiteX5" fmla="*/ 441701 w 705173"/>
              <a:gd name="connsiteY5" fmla="*/ 1139126 h 1139126"/>
              <a:gd name="connsiteX6" fmla="*/ 0 w 705173"/>
              <a:gd name="connsiteY6" fmla="*/ 1015139 h 1139126"/>
              <a:gd name="connsiteX7" fmla="*/ 154983 w 705173"/>
              <a:gd name="connsiteY7" fmla="*/ 534692 h 1139126"/>
              <a:gd name="connsiteX8" fmla="*/ 92990 w 705173"/>
              <a:gd name="connsiteY8" fmla="*/ 418455 h 1139126"/>
              <a:gd name="connsiteX9" fmla="*/ 201478 w 705173"/>
              <a:gd name="connsiteY9" fmla="*/ 23248 h 113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5173" h="1139126">
                <a:moveTo>
                  <a:pt x="139484" y="46495"/>
                </a:moveTo>
                <a:lnTo>
                  <a:pt x="216976" y="0"/>
                </a:lnTo>
                <a:lnTo>
                  <a:pt x="596684" y="170482"/>
                </a:lnTo>
                <a:lnTo>
                  <a:pt x="573437" y="317716"/>
                </a:lnTo>
                <a:lnTo>
                  <a:pt x="705173" y="402956"/>
                </a:lnTo>
                <a:lnTo>
                  <a:pt x="441701" y="1139126"/>
                </a:lnTo>
                <a:lnTo>
                  <a:pt x="0" y="1015139"/>
                </a:lnTo>
                <a:lnTo>
                  <a:pt x="154983" y="534692"/>
                </a:lnTo>
                <a:lnTo>
                  <a:pt x="92990" y="418455"/>
                </a:lnTo>
                <a:lnTo>
                  <a:pt x="201478" y="23248"/>
                </a:lnTo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3A46B19C-B454-CE25-F968-1E6012E7F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5428" y="3549254"/>
            <a:ext cx="65127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/>
              <a:t>2004</a:t>
            </a:r>
            <a:endParaRPr lang="en-GB" altLang="en-US" sz="135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54999A9-D6CA-333A-D842-D688C958EDE6}"/>
              </a:ext>
            </a:extLst>
          </p:cNvPr>
          <p:cNvSpPr/>
          <p:nvPr/>
        </p:nvSpPr>
        <p:spPr>
          <a:xfrm>
            <a:off x="2340769" y="1343026"/>
            <a:ext cx="801291" cy="837010"/>
          </a:xfrm>
          <a:custGeom>
            <a:avLst/>
            <a:gdLst>
              <a:gd name="connsiteX0" fmla="*/ 0 w 1069383"/>
              <a:gd name="connsiteY0" fmla="*/ 844658 h 1115878"/>
              <a:gd name="connsiteX1" fmla="*/ 309967 w 1069383"/>
              <a:gd name="connsiteY1" fmla="*/ 0 h 1115878"/>
              <a:gd name="connsiteX2" fmla="*/ 1069383 w 1069383"/>
              <a:gd name="connsiteY2" fmla="*/ 278970 h 1115878"/>
              <a:gd name="connsiteX3" fmla="*/ 767167 w 1069383"/>
              <a:gd name="connsiteY3" fmla="*/ 1115878 h 1115878"/>
              <a:gd name="connsiteX4" fmla="*/ 0 w 1069383"/>
              <a:gd name="connsiteY4" fmla="*/ 844658 h 111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9383" h="1115878">
                <a:moveTo>
                  <a:pt x="0" y="844658"/>
                </a:moveTo>
                <a:lnTo>
                  <a:pt x="309967" y="0"/>
                </a:lnTo>
                <a:lnTo>
                  <a:pt x="1069383" y="278970"/>
                </a:lnTo>
                <a:lnTo>
                  <a:pt x="767167" y="1115878"/>
                </a:lnTo>
                <a:lnTo>
                  <a:pt x="0" y="844658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0F877E4-0C86-7B1B-E23F-3DD96D2F0273}"/>
              </a:ext>
            </a:extLst>
          </p:cNvPr>
          <p:cNvSpPr/>
          <p:nvPr/>
        </p:nvSpPr>
        <p:spPr>
          <a:xfrm>
            <a:off x="2734867" y="1557339"/>
            <a:ext cx="773906" cy="1418035"/>
          </a:xfrm>
          <a:custGeom>
            <a:avLst/>
            <a:gdLst>
              <a:gd name="connsiteX0" fmla="*/ 534691 w 1030637"/>
              <a:gd name="connsiteY0" fmla="*/ 0 h 1890793"/>
              <a:gd name="connsiteX1" fmla="*/ 852407 w 1030637"/>
              <a:gd name="connsiteY1" fmla="*/ 139485 h 1890793"/>
              <a:gd name="connsiteX2" fmla="*/ 790413 w 1030637"/>
              <a:gd name="connsiteY2" fmla="*/ 340963 h 1890793"/>
              <a:gd name="connsiteX3" fmla="*/ 1030637 w 1030637"/>
              <a:gd name="connsiteY3" fmla="*/ 410705 h 1890793"/>
              <a:gd name="connsiteX4" fmla="*/ 782664 w 1030637"/>
              <a:gd name="connsiteY4" fmla="*/ 1170122 h 1890793"/>
              <a:gd name="connsiteX5" fmla="*/ 1015139 w 1030637"/>
              <a:gd name="connsiteY5" fmla="*/ 1255363 h 1890793"/>
              <a:gd name="connsiteX6" fmla="*/ 844657 w 1030637"/>
              <a:gd name="connsiteY6" fmla="*/ 1890793 h 1890793"/>
              <a:gd name="connsiteX7" fmla="*/ 0 w 1030637"/>
              <a:gd name="connsiteY7" fmla="*/ 1619573 h 1890793"/>
              <a:gd name="connsiteX8" fmla="*/ 534691 w 1030637"/>
              <a:gd name="connsiteY8" fmla="*/ 0 h 189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0637" h="1890793">
                <a:moveTo>
                  <a:pt x="534691" y="0"/>
                </a:moveTo>
                <a:lnTo>
                  <a:pt x="852407" y="139485"/>
                </a:lnTo>
                <a:lnTo>
                  <a:pt x="790413" y="340963"/>
                </a:lnTo>
                <a:lnTo>
                  <a:pt x="1030637" y="410705"/>
                </a:lnTo>
                <a:lnTo>
                  <a:pt x="782664" y="1170122"/>
                </a:lnTo>
                <a:lnTo>
                  <a:pt x="1015139" y="1255363"/>
                </a:lnTo>
                <a:lnTo>
                  <a:pt x="844657" y="1890793"/>
                </a:lnTo>
                <a:lnTo>
                  <a:pt x="0" y="1619573"/>
                </a:lnTo>
                <a:lnTo>
                  <a:pt x="534691" y="0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A56EB736-A3AB-CEC9-98D7-95BA128C4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8451" y="2378869"/>
            <a:ext cx="65127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/>
              <a:t>2012</a:t>
            </a:r>
            <a:endParaRPr lang="en-GB" alt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7347F6-356C-1B05-E0BE-D002A0C24728}"/>
              </a:ext>
            </a:extLst>
          </p:cNvPr>
          <p:cNvGrpSpPr>
            <a:grpSpLocks/>
          </p:cNvGrpSpPr>
          <p:nvPr/>
        </p:nvGrpSpPr>
        <p:grpSpPr bwMode="auto">
          <a:xfrm>
            <a:off x="1640682" y="727472"/>
            <a:ext cx="6009085" cy="2199084"/>
            <a:chOff x="663575" y="969963"/>
            <a:chExt cx="8012113" cy="2932112"/>
          </a:xfrm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BD7E0058-0D64-6B1D-BBC8-C9EAB0EC11CE}"/>
                </a:ext>
              </a:extLst>
            </p:cNvPr>
            <p:cNvSpPr/>
            <p:nvPr/>
          </p:nvSpPr>
          <p:spPr>
            <a:xfrm>
              <a:off x="663575" y="2636838"/>
              <a:ext cx="852488" cy="1265237"/>
            </a:xfrm>
            <a:custGeom>
              <a:avLst/>
              <a:gdLst>
                <a:gd name="connsiteX0" fmla="*/ 853440 w 853440"/>
                <a:gd name="connsiteY0" fmla="*/ 152400 h 1264920"/>
                <a:gd name="connsiteX1" fmla="*/ 441960 w 853440"/>
                <a:gd name="connsiteY1" fmla="*/ 0 h 1264920"/>
                <a:gd name="connsiteX2" fmla="*/ 0 w 853440"/>
                <a:gd name="connsiteY2" fmla="*/ 1120140 h 1264920"/>
                <a:gd name="connsiteX3" fmla="*/ 388620 w 853440"/>
                <a:gd name="connsiteY3" fmla="*/ 126492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3440" h="1264920">
                  <a:moveTo>
                    <a:pt x="853440" y="152400"/>
                  </a:moveTo>
                  <a:lnTo>
                    <a:pt x="441960" y="0"/>
                  </a:lnTo>
                  <a:lnTo>
                    <a:pt x="0" y="1120140"/>
                  </a:lnTo>
                  <a:lnTo>
                    <a:pt x="388620" y="1264920"/>
                  </a:lnTo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0" name="TextBox 22">
              <a:extLst>
                <a:ext uri="{FF2B5EF4-FFF2-40B4-BE49-F238E27FC236}">
                  <a16:creationId xmlns:a16="http://schemas.microsoft.com/office/drawing/2014/main" id="{B3D1AC08-A1B7-604C-1889-4FA4A7591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888" y="3005138"/>
              <a:ext cx="86836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/>
                <a:t>2014</a:t>
              </a:r>
              <a:endParaRPr lang="en-GB" altLang="en-US" sz="1350"/>
            </a:p>
          </p:txBody>
        </p:sp>
        <p:pic>
          <p:nvPicPr>
            <p:cNvPr id="21" name="Picture 26">
              <a:extLst>
                <a:ext uri="{FF2B5EF4-FFF2-40B4-BE49-F238E27FC236}">
                  <a16:creationId xmlns:a16="http://schemas.microsoft.com/office/drawing/2014/main" id="{57EA4687-D987-BF1D-6BB8-2D6CACB06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7088" y="969963"/>
              <a:ext cx="3916362" cy="2201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F5278290-AFE1-F5B4-9251-95D7BF072C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7088" y="969963"/>
              <a:ext cx="86836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dirty="0"/>
                <a:t>2014</a:t>
              </a:r>
              <a:endParaRPr lang="en-GB" altLang="en-US" sz="1350" dirty="0"/>
            </a:p>
          </p:txBody>
        </p:sp>
        <p:sp>
          <p:nvSpPr>
            <p:cNvPr id="23" name="TextBox 30">
              <a:extLst>
                <a:ext uri="{FF2B5EF4-FFF2-40B4-BE49-F238E27FC236}">
                  <a16:creationId xmlns:a16="http://schemas.microsoft.com/office/drawing/2014/main" id="{D85D8F96-75D1-D6DA-35A7-3F3986290A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0275" y="3127375"/>
              <a:ext cx="393541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dirty="0"/>
                <a:t>User and Operations facility building</a:t>
              </a:r>
              <a:endParaRPr lang="en-GB" altLang="en-US" sz="135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544BA1-D16F-FD55-8455-3D3D3B9F2DB5}"/>
              </a:ext>
            </a:extLst>
          </p:cNvPr>
          <p:cNvGrpSpPr/>
          <p:nvPr/>
        </p:nvGrpSpPr>
        <p:grpSpPr>
          <a:xfrm>
            <a:off x="2600325" y="2746416"/>
            <a:ext cx="4093084" cy="1743919"/>
            <a:chOff x="3467100" y="3661888"/>
            <a:chExt cx="5457445" cy="2325225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4107FFA-15E0-3085-4311-D8E84AE3C0E1}"/>
                </a:ext>
              </a:extLst>
            </p:cNvPr>
            <p:cNvSpPr/>
            <p:nvPr/>
          </p:nvSpPr>
          <p:spPr bwMode="auto">
            <a:xfrm>
              <a:off x="3467100" y="5051426"/>
              <a:ext cx="1744663" cy="854075"/>
            </a:xfrm>
            <a:custGeom>
              <a:avLst/>
              <a:gdLst>
                <a:gd name="connsiteX0" fmla="*/ 76200 w 1744980"/>
                <a:gd name="connsiteY0" fmla="*/ 0 h 853440"/>
                <a:gd name="connsiteX1" fmla="*/ 0 w 1744980"/>
                <a:gd name="connsiteY1" fmla="*/ 220980 h 853440"/>
                <a:gd name="connsiteX2" fmla="*/ 1615440 w 1744980"/>
                <a:gd name="connsiteY2" fmla="*/ 853440 h 853440"/>
                <a:gd name="connsiteX3" fmla="*/ 1744980 w 1744980"/>
                <a:gd name="connsiteY3" fmla="*/ 449580 h 853440"/>
                <a:gd name="connsiteX4" fmla="*/ 1089660 w 1744980"/>
                <a:gd name="connsiteY4" fmla="*/ 228600 h 853440"/>
                <a:gd name="connsiteX5" fmla="*/ 1082040 w 1744980"/>
                <a:gd name="connsiteY5" fmla="*/ 312420 h 853440"/>
                <a:gd name="connsiteX6" fmla="*/ 76200 w 1744980"/>
                <a:gd name="connsiteY6" fmla="*/ 0 h 85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853440">
                  <a:moveTo>
                    <a:pt x="76200" y="0"/>
                  </a:moveTo>
                  <a:lnTo>
                    <a:pt x="0" y="220980"/>
                  </a:lnTo>
                  <a:lnTo>
                    <a:pt x="1615440" y="853440"/>
                  </a:lnTo>
                  <a:lnTo>
                    <a:pt x="1744980" y="449580"/>
                  </a:lnTo>
                  <a:lnTo>
                    <a:pt x="1089660" y="228600"/>
                  </a:lnTo>
                  <a:lnTo>
                    <a:pt x="1082040" y="31242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350" dirty="0"/>
            </a:p>
          </p:txBody>
        </p:sp>
        <p:sp>
          <p:nvSpPr>
            <p:cNvPr id="26" name="TextBox 32">
              <a:extLst>
                <a:ext uri="{FF2B5EF4-FFF2-40B4-BE49-F238E27FC236}">
                  <a16:creationId xmlns:a16="http://schemas.microsoft.com/office/drawing/2014/main" id="{5F1B5156-2084-D368-F6B0-F8C95FC05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9275" y="5357814"/>
              <a:ext cx="86836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dirty="0"/>
                <a:t>2014</a:t>
              </a:r>
              <a:endParaRPr lang="en-GB" altLang="en-US" sz="1350" dirty="0"/>
            </a:p>
          </p:txBody>
        </p:sp>
        <p:pic>
          <p:nvPicPr>
            <p:cNvPr id="27" name="Picture 2" descr="http://timeline.web.cern.ch/sites/timeline.web.cern.ch/files/1309217_31-A5-at-72-dpi.jpg">
              <a:extLst>
                <a:ext uri="{FF2B5EF4-FFF2-40B4-BE49-F238E27FC236}">
                  <a16:creationId xmlns:a16="http://schemas.microsoft.com/office/drawing/2014/main" id="{0125A121-ABE1-EC21-4574-E2291007B4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3178" y="3668714"/>
              <a:ext cx="2717800" cy="194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33">
              <a:extLst>
                <a:ext uri="{FF2B5EF4-FFF2-40B4-BE49-F238E27FC236}">
                  <a16:creationId xmlns:a16="http://schemas.microsoft.com/office/drawing/2014/main" id="{7F9F9303-CC7D-D1B9-DAED-6E36F8FE5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09273" y="5617781"/>
              <a:ext cx="28152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200" dirty="0"/>
                <a:t>Groundbreaking</a:t>
              </a:r>
              <a:endParaRPr lang="en-GB" altLang="en-US" sz="1200" dirty="0"/>
            </a:p>
          </p:txBody>
        </p:sp>
        <p:sp>
          <p:nvSpPr>
            <p:cNvPr id="29" name="TextBox 34">
              <a:extLst>
                <a:ext uri="{FF2B5EF4-FFF2-40B4-BE49-F238E27FC236}">
                  <a16:creationId xmlns:a16="http://schemas.microsoft.com/office/drawing/2014/main" id="{D04EC640-986D-2574-5FA3-7ED799B158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2050" y="3661888"/>
              <a:ext cx="86836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dirty="0"/>
                <a:t>2013</a:t>
              </a:r>
              <a:endParaRPr lang="en-GB" altLang="en-US" sz="1350" dirty="0"/>
            </a:p>
          </p:txBody>
        </p:sp>
      </p:grpSp>
      <p:sp>
        <p:nvSpPr>
          <p:cNvPr id="30" name="TextBox 35">
            <a:extLst>
              <a:ext uri="{FF2B5EF4-FFF2-40B4-BE49-F238E27FC236}">
                <a16:creationId xmlns:a16="http://schemas.microsoft.com/office/drawing/2014/main" id="{6B9A73AD-7817-5195-C389-021FED6FD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6026" y="1625204"/>
            <a:ext cx="65127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350"/>
              <a:t>2007</a:t>
            </a:r>
            <a:endParaRPr lang="en-GB" alt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F85E425-8E3B-BDE7-51CF-8C9170CF5091}"/>
              </a:ext>
            </a:extLst>
          </p:cNvPr>
          <p:cNvGrpSpPr/>
          <p:nvPr/>
        </p:nvGrpSpPr>
        <p:grpSpPr>
          <a:xfrm>
            <a:off x="3773091" y="2673235"/>
            <a:ext cx="4040979" cy="1458926"/>
            <a:chOff x="5030788" y="3564314"/>
            <a:chExt cx="5387972" cy="1945235"/>
          </a:xfrm>
        </p:grpSpPr>
        <p:sp>
          <p:nvSpPr>
            <p:cNvPr id="32" name="Freeform: Shape 8">
              <a:extLst>
                <a:ext uri="{FF2B5EF4-FFF2-40B4-BE49-F238E27FC236}">
                  <a16:creationId xmlns:a16="http://schemas.microsoft.com/office/drawing/2014/main" id="{866773E3-CE6F-0982-F030-5EF744A0A11C}"/>
                </a:ext>
              </a:extLst>
            </p:cNvPr>
            <p:cNvSpPr/>
            <p:nvPr/>
          </p:nvSpPr>
          <p:spPr>
            <a:xfrm rot="164786">
              <a:off x="5034986" y="4849792"/>
              <a:ext cx="347241" cy="659757"/>
            </a:xfrm>
            <a:custGeom>
              <a:avLst/>
              <a:gdLst>
                <a:gd name="connsiteX0" fmla="*/ 0 w 347241"/>
                <a:gd name="connsiteY0" fmla="*/ 590309 h 659757"/>
                <a:gd name="connsiteX1" fmla="*/ 179408 w 347241"/>
                <a:gd name="connsiteY1" fmla="*/ 659757 h 659757"/>
                <a:gd name="connsiteX2" fmla="*/ 347241 w 347241"/>
                <a:gd name="connsiteY2" fmla="*/ 52086 h 659757"/>
                <a:gd name="connsiteX3" fmla="*/ 173621 w 347241"/>
                <a:gd name="connsiteY3" fmla="*/ 0 h 659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241" h="659757">
                  <a:moveTo>
                    <a:pt x="0" y="590309"/>
                  </a:moveTo>
                  <a:lnTo>
                    <a:pt x="179408" y="659757"/>
                  </a:lnTo>
                  <a:lnTo>
                    <a:pt x="347241" y="52086"/>
                  </a:lnTo>
                  <a:lnTo>
                    <a:pt x="173621" y="0"/>
                  </a:lnTo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8CDCF3D-41FE-C7E4-4433-04CC55501DF3}"/>
                </a:ext>
              </a:extLst>
            </p:cNvPr>
            <p:cNvSpPr txBox="1"/>
            <p:nvPr/>
          </p:nvSpPr>
          <p:spPr>
            <a:xfrm>
              <a:off x="5030788" y="4995004"/>
              <a:ext cx="115252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/>
                <a:t>2020</a:t>
              </a:r>
              <a:endParaRPr lang="en-GB" sz="1350" b="1" dirty="0"/>
            </a:p>
          </p:txBody>
        </p:sp>
        <p:sp>
          <p:nvSpPr>
            <p:cNvPr id="34" name="TextBox 34">
              <a:extLst>
                <a:ext uri="{FF2B5EF4-FFF2-40B4-BE49-F238E27FC236}">
                  <a16:creationId xmlns:a16="http://schemas.microsoft.com/office/drawing/2014/main" id="{2C0DC005-5F3A-C2A4-35D8-050B63A19D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9087" y="3564314"/>
              <a:ext cx="1209673" cy="954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350" dirty="0" err="1"/>
                <a:t>Nanolab</a:t>
              </a:r>
              <a:endParaRPr lang="en-US" altLang="en-US" sz="1350" dirty="0"/>
            </a:p>
            <a:p>
              <a:r>
                <a:rPr lang="en-US" altLang="en-US" sz="1350" dirty="0"/>
                <a:t> in 2020</a:t>
              </a:r>
            </a:p>
            <a:p>
              <a:endParaRPr lang="en-US" altLang="en-US" sz="1350" dirty="0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801AE553-C6F8-6D35-76CD-53DF6833A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33637" t="60364" r="20105" b="18636"/>
          <a:stretch>
            <a:fillRect/>
          </a:stretch>
        </p:blipFill>
        <p:spPr bwMode="auto">
          <a:xfrm>
            <a:off x="2538931" y="4033221"/>
            <a:ext cx="804297" cy="2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8DD1ABE4-5F78-EAB6-ACF3-D98D42125031}"/>
              </a:ext>
            </a:extLst>
          </p:cNvPr>
          <p:cNvSpPr/>
          <p:nvPr/>
        </p:nvSpPr>
        <p:spPr>
          <a:xfrm>
            <a:off x="2357439" y="3413523"/>
            <a:ext cx="1927522" cy="12215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3C900AF-00A2-2740-F7BD-892606106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33637" t="60364" r="20105" b="18636"/>
          <a:stretch>
            <a:fillRect/>
          </a:stretch>
        </p:blipFill>
        <p:spPr bwMode="auto">
          <a:xfrm>
            <a:off x="5871437" y="4211300"/>
            <a:ext cx="804297" cy="27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0AD04DE-E692-C8E7-89B0-6A474728D8A8}"/>
              </a:ext>
            </a:extLst>
          </p:cNvPr>
          <p:cNvSpPr txBox="1"/>
          <p:nvPr/>
        </p:nvSpPr>
        <p:spPr>
          <a:xfrm>
            <a:off x="69446" y="3446385"/>
            <a:ext cx="13177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PSBooster</a:t>
            </a:r>
          </a:p>
          <a:p>
            <a:endParaRPr lang="en-CH" dirty="0"/>
          </a:p>
          <a:p>
            <a:r>
              <a:rPr lang="en-CH" dirty="0"/>
              <a:t>1</a:t>
            </a:r>
            <a:r>
              <a:rPr lang="en-CH" dirty="0">
                <a:sym typeface="Wingdings" pitchFamily="2" charset="2"/>
              </a:rPr>
              <a:t></a:t>
            </a:r>
            <a:r>
              <a:rPr lang="en-CH" dirty="0"/>
              <a:t>1.4GeV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b="1" dirty="0">
                <a:sym typeface="Wingdings" pitchFamily="2" charset="2"/>
              </a:rPr>
              <a:t>2GeV for</a:t>
            </a:r>
          </a:p>
          <a:p>
            <a:r>
              <a:rPr lang="en-CH" b="1" dirty="0">
                <a:sym typeface="Wingdings" pitchFamily="2" charset="2"/>
              </a:rPr>
              <a:t>LHC (2021)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A155DF0-47E6-BFEE-960C-1220D4AFF3CE}"/>
              </a:ext>
            </a:extLst>
          </p:cNvPr>
          <p:cNvSpPr/>
          <p:nvPr/>
        </p:nvSpPr>
        <p:spPr>
          <a:xfrm>
            <a:off x="1717578" y="1498560"/>
            <a:ext cx="1927522" cy="182977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9CF4E3A-86E4-1A75-002D-6055D97EA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58" y="616808"/>
            <a:ext cx="2386140" cy="1189399"/>
          </a:xfrm>
          <a:prstGeom prst="rect">
            <a:avLst/>
          </a:prstGeom>
        </p:spPr>
      </p:pic>
      <p:pic>
        <p:nvPicPr>
          <p:cNvPr id="41" name="Picture 2">
            <a:extLst>
              <a:ext uri="{FF2B5EF4-FFF2-40B4-BE49-F238E27FC236}">
                <a16:creationId xmlns:a16="http://schemas.microsoft.com/office/drawing/2014/main" id="{4CD532C9-2DBC-2124-9379-49CD4A8B7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754" y="1954638"/>
            <a:ext cx="764898" cy="1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B08BF255-7EBA-E8ED-A8C0-1A2EFF5B6E0E}"/>
              </a:ext>
            </a:extLst>
          </p:cNvPr>
          <p:cNvSpPr txBox="1"/>
          <p:nvPr/>
        </p:nvSpPr>
        <p:spPr>
          <a:xfrm>
            <a:off x="7321962" y="3477357"/>
            <a:ext cx="15437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1800" dirty="0"/>
              <a:t>Proton beam upgrades</a:t>
            </a:r>
          </a:p>
          <a:p>
            <a:r>
              <a:rPr lang="en-GB" altLang="en-US" sz="1800" dirty="0"/>
              <a:t>2GeV</a:t>
            </a:r>
          </a:p>
          <a:p>
            <a:r>
              <a:rPr lang="en-US" altLang="en-US" sz="1800" dirty="0"/>
              <a:t>2026-27</a:t>
            </a:r>
          </a:p>
        </p:txBody>
      </p:sp>
    </p:spTree>
    <p:extLst>
      <p:ext uri="{BB962C8B-B14F-4D97-AF65-F5344CB8AC3E}">
        <p14:creationId xmlns:p14="http://schemas.microsoft.com/office/powerpoint/2010/main" val="266473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19925</TotalTime>
  <Words>1729</Words>
  <Application>Microsoft Macintosh PowerPoint</Application>
  <PresentationFormat>On-screen Show (16:9)</PresentationFormat>
  <Paragraphs>335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Arial</vt:lpstr>
      <vt:lpstr>Calibri</vt:lpstr>
      <vt:lpstr>DejaVu Sans</vt:lpstr>
      <vt:lpstr>Edwardian Script ITC</vt:lpstr>
      <vt:lpstr>Lucida Sans Unicode</vt:lpstr>
      <vt:lpstr>Optima Medium</vt:lpstr>
      <vt:lpstr>Symbol</vt:lpstr>
      <vt:lpstr>Times</vt:lpstr>
      <vt:lpstr>Times New Roman</vt:lpstr>
      <vt:lpstr>Wingdings</vt:lpstr>
      <vt:lpstr>CERNCorporate-RENILDE-16-9</vt:lpstr>
      <vt:lpstr>Office Theme</vt:lpstr>
      <vt:lpstr>Isotope mass separation at CERN:   from fundamental physics to clinical translation at CERN-MEDICIS</vt:lpstr>
      <vt:lpstr>Medical “applications” at CERN : from a 1st PET-CT at Geneva Hospital/CERN to (the history of) isotope mass separation</vt:lpstr>
      <vt:lpstr>The early days of… radionuclides for medical treatments</vt:lpstr>
      <vt:lpstr>(“Stable”) Isotope mass separation added value</vt:lpstr>
      <vt:lpstr>PowerPoint Presentation</vt:lpstr>
      <vt:lpstr>PowerPoint Presentation</vt:lpstr>
      <vt:lpstr>And later at CERN, 1st Targets used at CERN-PS for alkali metals (p 10-24 GeV)‏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Fom one-atom-at-a-time experiments to larger production needs</vt:lpstr>
      <vt:lpstr>PowerPoint Presentation</vt:lpstr>
      <vt:lpstr>Mass separation as applied in MEDICIS in a snapshot</vt:lpstr>
      <vt:lpstr>PowerPoint Presentation</vt:lpstr>
      <vt:lpstr>PowerPoint Presentation</vt:lpstr>
      <vt:lpstr>PowerPoint Presentation</vt:lpstr>
      <vt:lpstr>There is two important elements: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 one-atom-at-a-time experiments to large production needs</vt:lpstr>
      <vt:lpstr>From low to high specific activity radiopharmaceuticals for theranostics</vt:lpstr>
      <vt:lpstr>Thank you ! Questions ?</vt:lpstr>
      <vt:lpstr>PowerPoint Presentation</vt:lpstr>
      <vt:lpstr>Example of schedule when CERN Accelerator complex is in Long Shutdown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Thierry Stora</cp:lastModifiedBy>
  <cp:revision>789</cp:revision>
  <cp:lastPrinted>2023-01-18T21:48:55Z</cp:lastPrinted>
  <dcterms:created xsi:type="dcterms:W3CDTF">2014-04-24T09:32:15Z</dcterms:created>
  <dcterms:modified xsi:type="dcterms:W3CDTF">2025-03-23T22:05:56Z</dcterms:modified>
</cp:coreProperties>
</file>