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Default Extension="jpg" ContentType="image/jpg"/>
  <Default Extension="svg" ContentType="image/svg+xml"/>
  <Default Extension="png" ContentType="image/png"/>
  <Default Extension="gif" ContentType="image/gif"/>
  <Default Extension="m4v" ContentType="video/mp4"/>
  <Default Extension="mp4" ContentType="video/mp4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Masters/slideMaster2.xml" ContentType="application/vnd.openxmlformats-officedocument.presentationml.slideMaster+xml"/>
  <Override PartName="/ppt/slides/slide2.xml" ContentType="application/vnd.openxmlformats-officedocument.presentationml.slide+xml"/>
  <Override PartName="/ppt/slideMasters/slideMaster3.xml" ContentType="application/vnd.openxmlformats-officedocument.presentationml.slideMaster+xml"/>
  <Override PartName="/ppt/slides/slide3.xml" ContentType="application/vnd.openxmlformats-officedocument.presentationml.slide+xml"/>
  <Override PartName="/ppt/slideMasters/slideMaster4.xml" ContentType="application/vnd.openxmlformats-officedocument.presentationml.slideMaster+xml"/>
  <Override PartName="/ppt/slides/slide4.xml" ContentType="application/vnd.openxmlformats-officedocument.presentationml.slide+xml"/>
  <Override PartName="/ppt/slideMasters/slideMaster5.xml" ContentType="application/vnd.openxmlformats-officedocument.presentationml.slideMaster+xml"/>
  <Override PartName="/ppt/slides/slide5.xml" ContentType="application/vnd.openxmlformats-officedocument.presentationml.slide+xml"/>
  <Override PartName="/ppt/slideMasters/slideMaster6.xml" ContentType="application/vnd.openxmlformats-officedocument.presentationml.slideMaster+xml"/>
  <Override PartName="/ppt/slides/slide6.xml" ContentType="application/vnd.openxmlformats-officedocument.presentationml.slide+xml"/>
  <Override PartName="/ppt/slideMasters/slideMaster7.xml" ContentType="application/vnd.openxmlformats-officedocument.presentationml.slideMaster+xml"/>
  <Override PartName="/ppt/slides/slide7.xml" ContentType="application/vnd.openxmlformats-officedocument.presentationml.slide+xml"/>
  <Override PartName="/ppt/slideMasters/slideMaster8.xml" ContentType="application/vnd.openxmlformats-officedocument.presentationml.slideMaster+xml"/>
  <Override PartName="/ppt/slides/slide8.xml" ContentType="application/vnd.openxmlformats-officedocument.presentationml.slide+xml"/>
  <Override PartName="/ppt/slideMasters/slideMaster9.xml" ContentType="application/vnd.openxmlformats-officedocument.presentationml.slideMaster+xml"/>
  <Override PartName="/ppt/slides/slide9.xml" ContentType="application/vnd.openxmlformats-officedocument.presentationml.slide+xml"/>
  <Override PartName="/ppt/slideMasters/slideMaster10.xml" ContentType="application/vnd.openxmlformats-officedocument.presentationml.slideMaster+xml"/>
  <Override PartName="/ppt/slides/slide10.xml" ContentType="application/vnd.openxmlformats-officedocument.presentationml.slide+xml"/>
  <Override PartName="/ppt/slideMasters/slideMaster11.xml" ContentType="application/vnd.openxmlformats-officedocument.presentationml.slideMaster+xml"/>
  <Override PartName="/ppt/slides/slide11.xml" ContentType="application/vnd.openxmlformats-officedocument.presentationml.slide+xml"/>
  <Override PartName="/ppt/slideMasters/slideMaster12.xml" ContentType="application/vnd.openxmlformats-officedocument.presentationml.slideMaster+xml"/>
  <Override PartName="/ppt/slides/slide12.xml" ContentType="application/vnd.openxmlformats-officedocument.presentationml.slide+xml"/>
  <Override PartName="/ppt/slideMasters/slideMaster13.xml" ContentType="application/vnd.openxmlformats-officedocument.presentationml.slideMaster+xml"/>
  <Override PartName="/ppt/slides/slide13.xml" ContentType="application/vnd.openxmlformats-officedocument.presentationml.slide+xml"/>
  <Override PartName="/ppt/slideMasters/slideMaster14.xml" ContentType="application/vnd.openxmlformats-officedocument.presentationml.slideMaster+xml"/>
  <Override PartName="/ppt/slides/slide14.xml" ContentType="application/vnd.openxmlformats-officedocument.presentationml.slide+xml"/>
  <Override PartName="/ppt/slideMasters/slideMaster15.xml" ContentType="application/vnd.openxmlformats-officedocument.presentationml.slideMaster+xml"/>
  <Override PartName="/ppt/slides/slide15.xml" ContentType="application/vnd.openxmlformats-officedocument.presentationml.slide+xml"/>
  <Override PartName="/ppt/slideMasters/slideMaster16.xml" ContentType="application/vnd.openxmlformats-officedocument.presentationml.slideMaster+xml"/>
  <Override PartName="/ppt/slides/slide16.xml" ContentType="application/vnd.openxmlformats-officedocument.presentationml.slide+xml"/>
  <Override PartName="/ppt/slideMasters/slideMaster17.xml" ContentType="application/vnd.openxmlformats-officedocument.presentationml.slideMaster+xml"/>
  <Override PartName="/ppt/slides/slide17.xml" ContentType="application/vnd.openxmlformats-officedocument.presentationml.slide+xml"/>
  <Override PartName="/ppt/slideMasters/slideMaster18.xml" ContentType="application/vnd.openxmlformats-officedocument.presentationml.slideMaster+xml"/>
  <Override PartName="/ppt/slides/slide18.xml" ContentType="application/vnd.openxmlformats-officedocument.presentationml.slide+xml"/>
  <Override PartName="/ppt/slideMasters/slideMaster19.xml" ContentType="application/vnd.openxmlformats-officedocument.presentationml.slideMaster+xml"/>
  <Override PartName="/ppt/slides/slide19.xml" ContentType="application/vnd.openxmlformats-officedocument.presentationml.slide+xml"/>
  <Override PartName="/ppt/slideMasters/slideMaster20.xml" ContentType="application/vnd.openxmlformats-officedocument.presentationml.slideMaster+xml"/>
  <Override PartName="/ppt/slides/slide20.xml" ContentType="application/vnd.openxmlformats-officedocument.presentationml.slide+xml"/>
  <Override PartName="/ppt/slideMasters/slideMaster21.xml" ContentType="application/vnd.openxmlformats-officedocument.presentationml.slideMaster+xml"/>
  <Override PartName="/ppt/slides/slide21.xml" ContentType="application/vnd.openxmlformats-officedocument.presentationml.slide+xml"/>
  <Override PartName="/ppt/slideMasters/slideMaster22.xml" ContentType="application/vnd.openxmlformats-officedocument.presentationml.slideMaster+xml"/>
  <Override PartName="/ppt/slides/slide22.xml" ContentType="application/vnd.openxmlformats-officedocument.presentationml.slide+xml"/>
  <Override PartName="/ppt/slideMasters/slideMaster23.xml" ContentType="application/vnd.openxmlformats-officedocument.presentationml.slideMaster+xml"/>
  <Override PartName="/ppt/slides/slide23.xml" ContentType="application/vnd.openxmlformats-officedocument.presentationml.slide+xml"/>
  <Override PartName="/ppt/slideMasters/slideMaster24.xml" ContentType="application/vnd.openxmlformats-officedocument.presentationml.slideMaster+xml"/>
  <Override PartName="/ppt/slides/slide24.xml" ContentType="application/vnd.openxmlformats-officedocument.presentationml.slide+xml"/>
  <Override PartName="/ppt/slideMasters/slideMaster25.xml" ContentType="application/vnd.openxmlformats-officedocument.presentationml.slideMaster+xml"/>
  <Override PartName="/ppt/slides/slide25.xml" ContentType="application/vnd.openxmlformats-officedocument.presentationml.slide+xml"/>
  <Override PartName="/ppt/slideMasters/slideMaster26.xml" ContentType="application/vnd.openxmlformats-officedocument.presentationml.slideMaster+xml"/>
  <Override PartName="/ppt/slides/slide26.xml" ContentType="application/vnd.openxmlformats-officedocument.presentationml.slide+xml"/>
  <Override PartName="/ppt/slideMasters/slideMaster27.xml" ContentType="application/vnd.openxmlformats-officedocument.presentationml.slideMaster+xml"/>
  <Override PartName="/ppt/slides/slide27.xml" ContentType="application/vnd.openxmlformats-officedocument.presentationml.slide+xml"/>
  <Override PartName="/ppt/slideMasters/slideMaster28.xml" ContentType="application/vnd.openxmlformats-officedocument.presentationml.slideMaster+xml"/>
  <Override PartName="/ppt/slides/slide28.xml" ContentType="application/vnd.openxmlformats-officedocument.presentationml.slide+xml"/>
  <Override PartName="/ppt/slideMasters/slideMaster29.xml" ContentType="application/vnd.openxmlformats-officedocument.presentationml.slideMaster+xml"/>
  <Override PartName="/ppt/slides/slide29.xml" ContentType="application/vnd.openxmlformats-officedocument.presentationml.slide+xml"/>
  <Override PartName="/ppt/slideMasters/slideMaster30.xml" ContentType="application/vnd.openxmlformats-officedocument.presentationml.slideMaster+xml"/>
  <Override PartName="/ppt/slides/slide30.xml" ContentType="application/vnd.openxmlformats-officedocument.presentationml.slide+xml"/>
  <Override PartName="/ppt/slideMasters/slideMaster31.xml" ContentType="application/vnd.openxmlformats-officedocument.presentationml.slideMaster+xml"/>
  <Override PartName="/ppt/slides/slide31.xml" ContentType="application/vnd.openxmlformats-officedocument.presentationml.slide+xml"/>
  <Override PartName="/ppt/slideMasters/slideMaster32.xml" ContentType="application/vnd.openxmlformats-officedocument.presentationml.slideMaster+xml"/>
  <Override PartName="/ppt/slides/slide32.xml" ContentType="application/vnd.openxmlformats-officedocument.presentationml.slide+xml"/>
  <Override PartName="/ppt/slideMasters/slideMaster33.xml" ContentType="application/vnd.openxmlformats-officedocument.presentationml.slideMaster+xml"/>
  <Override PartName="/ppt/slides/slide33.xml" ContentType="application/vnd.openxmlformats-officedocument.presentationml.slide+xml"/>
  <Override PartName="/ppt/slideMasters/slideMaster34.xml" ContentType="application/vnd.openxmlformats-officedocument.presentationml.slideMaster+xml"/>
  <Override PartName="/ppt/slides/slide34.xml" ContentType="application/vnd.openxmlformats-officedocument.presentationml.slide+xml"/>
  <Override PartName="/ppt/slideMasters/slideMaster35.xml" ContentType="application/vnd.openxmlformats-officedocument.presentationml.slideMaster+xml"/>
  <Override PartName="/ppt/slides/slide35.xml" ContentType="application/vnd.openxmlformats-officedocument.presentationml.slide+xml"/>
  <Override PartName="/ppt/slideMasters/slideMaster36.xml" ContentType="application/vnd.openxmlformats-officedocument.presentationml.slideMaster+xml"/>
  <Override PartName="/ppt/slides/slide36.xml" ContentType="application/vnd.openxmlformats-officedocument.presentationml.slide+xml"/>
  <Override PartName="/ppt/slideMasters/slideMaster37.xml" ContentType="application/vnd.openxmlformats-officedocument.presentationml.slideMaster+xml"/>
  <Override PartName="/ppt/slides/slide37.xml" ContentType="application/vnd.openxmlformats-officedocument.presentationml.slide+xml"/>
  <Override PartName="/ppt/slideMasters/slideMaster38.xml" ContentType="application/vnd.openxmlformats-officedocument.presentationml.slideMaster+xml"/>
  <Override PartName="/ppt/slides/slide38.xml" ContentType="application/vnd.openxmlformats-officedocument.presentationml.slide+xml"/>
  <Override PartName="/ppt/slideMasters/slideMaster39.xml" ContentType="application/vnd.openxmlformats-officedocument.presentationml.slideMaster+xml"/>
  <Override PartName="/ppt/slides/slide39.xml" ContentType="application/vnd.openxmlformats-officedocument.presentationml.slide+xml"/>
  <Override PartName="/ppt/slideMasters/slideMaster40.xml" ContentType="application/vnd.openxmlformats-officedocument.presentationml.slideMaster+xml"/>
  <Override PartName="/ppt/slides/slide40.xml" ContentType="application/vnd.openxmlformats-officedocument.presentationml.slide+xml"/>
  <Override PartName="/ppt/slideMasters/slideMaster41.xml" ContentType="application/vnd.openxmlformats-officedocument.presentationml.slideMaster+xml"/>
  <Override PartName="/ppt/slides/slide41.xml" ContentType="application/vnd.openxmlformats-officedocument.presentationml.slide+xml"/>
  <Override PartName="/ppt/slideMasters/slideMaster42.xml" ContentType="application/vnd.openxmlformats-officedocument.presentationml.slideMaster+xml"/>
  <Override PartName="/ppt/slides/slide42.xml" ContentType="application/vnd.openxmlformats-officedocument.presentationml.slide+xml"/>
  <Override PartName="/ppt/slideMasters/slideMaster43.xml" ContentType="application/vnd.openxmlformats-officedocument.presentationml.slideMaster+xml"/>
  <Override PartName="/ppt/slides/slide43.xml" ContentType="application/vnd.openxmlformats-officedocument.presentationml.slide+xml"/>
  <Override PartName="/ppt/slideMasters/slideMaster44.xml" ContentType="application/vnd.openxmlformats-officedocument.presentationml.slideMaster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
		<Relationship Id="rId1" Type="http://schemas.openxmlformats.org/officeDocument/2006/relationships/extended-properties" Target="docProps/app.xml"/>
		<Relationship Id="rId2" Type="http://schemas.openxmlformats.org/package/2006/relationships/metadata/core-properties" Target="docProps/core.xml"/>
		<Relationship Id="rId3" Type="http://schemas.openxmlformats.org/officeDocument/2006/relationships/officeDocument" Target="ppt/presentation.xml"/>
		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</p:sldIdLst>
  <p:notesMasterIdLst>
    <p:notesMasterId r:id="rId46"/>
  </p:notesMaster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36" d="100"/>
          <a:sy n="136" d="100"/>
        </p:scale>
        <p:origin x="216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notesMaster" Target="notesMasters/notesMaster1.xml"/><Relationship Id="rId47" Type="http://schemas.openxmlformats.org/officeDocument/2006/relationships/presProps" Target="presProps.xml"/><Relationship Id="rId48" Type="http://schemas.openxmlformats.org/officeDocument/2006/relationships/viewProps" Target="viewProps.xml"/><Relationship Id="rId49" Type="http://schemas.openxmlformats.org/officeDocument/2006/relationships/theme" Target="theme/theme1.xml"/><Relationship Id="rId5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
		<Relationship Id="rId1" Type="http://schemas.openxmlformats.org/officeDocument/2006/relationships/theme" Target="../theme/theme1.xml"/>
		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2F153-3F37-0F45-9E97-73ACFA13230C}" type="datetimeFigureOut">
              <a:rPr lang="en-US"/>
              <a:t>7/23/19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E9CC1-C706-0F49-92D6-E571CC5EEA8F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.xml"/>
		</Relationships>
</file>

<file path=ppt/notesSlides/_rels/notesSlide10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0.xml"/>
		</Relationships>
</file>

<file path=ppt/notesSlides/_rels/notesSlide11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1.xml"/>
		</Relationships>
</file>

<file path=ppt/notesSlides/_rels/notesSlide12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2.xml"/>
		</Relationships>
</file>

<file path=ppt/notesSlides/_rels/notesSlide13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3.xml"/>
		</Relationships>
</file>

<file path=ppt/notesSlides/_rels/notesSlide14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4.xml"/>
		</Relationships>
</file>

<file path=ppt/notesSlides/_rels/notesSlide15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5.xml"/>
		</Relationships>
</file>

<file path=ppt/notesSlides/_rels/notesSlide16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6.xml"/>
		</Relationships>
</file>

<file path=ppt/notesSlides/_rels/notesSlide17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7.xml"/>
		</Relationships>
</file>

<file path=ppt/notesSlides/_rels/notesSlide18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8.xml"/>
		</Relationships>
</file>

<file path=ppt/notesSlides/_rels/notesSlide19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9.xml"/>
		</Relationships>
</file>

<file path=ppt/notesSlides/_rels/notesSlide2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2.xml"/>
		</Relationships>
</file>

<file path=ppt/notesSlides/_rels/notesSlide20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20.xml"/>
		</Relationships>
</file>

<file path=ppt/notesSlides/_rels/notesSlide21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21.xml"/>
		</Relationships>
</file>

<file path=ppt/notesSlides/_rels/notesSlide22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22.xml"/>
		</Relationships>
</file>

<file path=ppt/notesSlides/_rels/notesSlide23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23.xml"/>
		</Relationships>
</file>

<file path=ppt/notesSlides/_rels/notesSlide24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24.xml"/>
		</Relationships>
</file>

<file path=ppt/notesSlides/_rels/notesSlide25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25.xml"/>
		</Relationships>
</file>

<file path=ppt/notesSlides/_rels/notesSlide26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26.xml"/>
		</Relationships>
</file>

<file path=ppt/notesSlides/_rels/notesSlide27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27.xml"/>
		</Relationships>
</file>

<file path=ppt/notesSlides/_rels/notesSlide28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28.xml"/>
		</Relationships>
</file>

<file path=ppt/notesSlides/_rels/notesSlide29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29.xml"/>
		</Relationships>
</file>

<file path=ppt/notesSlides/_rels/notesSlide3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3.xml"/>
		</Relationships>
</file>

<file path=ppt/notesSlides/_rels/notesSlide30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30.xml"/>
		</Relationships>
</file>

<file path=ppt/notesSlides/_rels/notesSlide31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31.xml"/>
		</Relationships>
</file>

<file path=ppt/notesSlides/_rels/notesSlide32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32.xml"/>
		</Relationships>
</file>

<file path=ppt/notesSlides/_rels/notesSlide33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33.xml"/>
		</Relationships>
</file>

<file path=ppt/notesSlides/_rels/notesSlide34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34.xml"/>
		</Relationships>
</file>

<file path=ppt/notesSlides/_rels/notesSlide35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35.xml"/>
		</Relationships>
</file>

<file path=ppt/notesSlides/_rels/notesSlide36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36.xml"/>
		</Relationships>
</file>

<file path=ppt/notesSlides/_rels/notesSlide37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37.xml"/>
		</Relationships>
</file>

<file path=ppt/notesSlides/_rels/notesSlide38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38.xml"/>
		</Relationships>
</file>

<file path=ppt/notesSlides/_rels/notesSlide39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39.xml"/>
		</Relationships>
</file>

<file path=ppt/notesSlides/_rels/notesSlide4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4.xml"/>
		</Relationships>
</file>

<file path=ppt/notesSlides/_rels/notesSlide40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40.xml"/>
		</Relationships>
</file>

<file path=ppt/notesSlides/_rels/notesSlide41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41.xml"/>
		</Relationships>
</file>

<file path=ppt/notesSlides/_rels/notesSlide42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42.xml"/>
		</Relationships>
</file>

<file path=ppt/notesSlides/_rels/notesSlide43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43.xml"/>
		</Relationships>
</file>

<file path=ppt/notesSlides/_rels/notesSlide44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44.xml"/>
		</Relationships>
</file>

<file path=ppt/notesSlides/_rels/notesSlide5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5.xml"/>
		</Relationships>
</file>

<file path=ppt/notesSlides/_rels/notesSlide6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6.xml"/>
		</Relationships>
</file>

<file path=ppt/notesSlides/_rels/notesSlide7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7.xml"/>
		</Relationships>
</file>

<file path=ppt/notesSlides/_rels/notesSlide8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8.xml"/>
		</Relationships>
</file>

<file path=ppt/notesSlides/_rels/notesSlide9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9.xml"/>
		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image" Target="../media/Slide-1-image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image" Target="../media/Slide-10-image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image" Target="../media/Slide-11-image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image" Target="../media/Slide-12-image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image" Target="../media/Slide-13-image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image" Target="../media/Slide-14-image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image" Target="../media/Slide-15-image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image" Target="../media/Slide-16-image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image" Target="../media/Slide-17-image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image" Target="../media/Slide-18-image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image" Target="../media/Slide-19-image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image" Target="../media/Slide-2-image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image" Target="../media/Slide-20-image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image" Target="../media/Slide-21-image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image" Target="../media/Slide-22-image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image" Target="../media/Slide-23-image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image" Target="../media/Slide-24-image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image" Target="../media/Slide-25-image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image" Target="../media/Slide-26-image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image" Target="../media/Slide-27-image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image" Target="../media/Slide-28-image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image" Target="../media/Slide-29-image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image" Target="../media/Slide-3-image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image" Target="../media/Slide-30-image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image" Target="../media/Slide-31-image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3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image" Target="../media/Slide-32-image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3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image" Target="../media/Slide-33-image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3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image" Target="../media/Slide-34-image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3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image" Target="../media/Slide-35-image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3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image" Target="../media/Slide-36-image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3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image" Target="../media/Slide-37-image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3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image" Target="../media/Slide-38-image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3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image" Target="../media/Slide-39-image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image" Target="../media/Slide-4-image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image" Target="../media/Slide-40-image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40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image" Target="../media/Slide-41-image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4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image" Target="../media/Slide-42-image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4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image" Target="../media/Slide-43-image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4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image" Target="../media/Slide-44-image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4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image" Target="../media/Slide-5-image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image" Target="../media/Slide-6-image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image" Target="../media/Slide-7-image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image" Target="../media/Slide-8-image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image" Target="../media/Slide-9-image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"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"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"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"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"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"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"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"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"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"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"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"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"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"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"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"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"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"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"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"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"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"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"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"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3"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4"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(16:9)</PresentationFormat>
  <Paragraphs>0</Paragraphs>
  <Slides>44</Slides>
  <Notes>44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7" baseType="lpstr">
      <vt:lpstr>Arial</vt:lpstr>
      <vt:lpstr>Calibri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</vt:vector>
  </TitlesOfParts>
  <Company>Created by Marp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Indico-JACoW Collaboration</dc:title>
  <dc:subject>An overview of the Indico-JACoW collaboration</dc:subject>
  <dc:creator>Created by Marp</dc:creator>
  <cp:lastModifiedBy>Created by Marp</cp:lastModifiedBy>
  <cp:revision>1</cp:revision>
  <dcterms:created xsi:type="dcterms:W3CDTF">2025-03-06T09:00:48Z</dcterms:created>
  <dcterms:modified xsi:type="dcterms:W3CDTF">2025-03-06T09:00:48Z</dcterms:modified>
</cp:coreProperties>
</file>