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3BFBD8-3131-F697-757B-BB75AA82D7F8}" v="18" dt="2025-02-20T09:30:51.5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computer&#10;&#10;AI-generated content may be incorrect.">
            <a:extLst>
              <a:ext uri="{FF2B5EF4-FFF2-40B4-BE49-F238E27FC236}">
                <a16:creationId xmlns:a16="http://schemas.microsoft.com/office/drawing/2014/main" id="{BAB4F1F7-B162-DABF-A604-AAEBFD9E8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27" y="206295"/>
            <a:ext cx="11523946" cy="645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16ABD-3FEE-F59B-42A6-4A38687C1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91EA1C0-D5A4-8A32-0E6D-8C336912D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51" y="343484"/>
            <a:ext cx="11576137" cy="596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14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1C5C5-8D48-7E75-ADD4-72A0E8785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 screenshot of a computer&#10;&#10;AI-generated content may be incorrect.">
            <a:extLst>
              <a:ext uri="{FF2B5EF4-FFF2-40B4-BE49-F238E27FC236}">
                <a16:creationId xmlns:a16="http://schemas.microsoft.com/office/drawing/2014/main" id="{3EB38685-00D9-B478-681D-BE9CCC981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497"/>
            <a:ext cx="12192000" cy="670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06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11</cp:revision>
  <dcterms:created xsi:type="dcterms:W3CDTF">2025-02-20T09:29:28Z</dcterms:created>
  <dcterms:modified xsi:type="dcterms:W3CDTF">2025-02-20T09:31:02Z</dcterms:modified>
</cp:coreProperties>
</file>