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4" r:id="rId2"/>
    <p:sldId id="296" r:id="rId3"/>
    <p:sldId id="298" r:id="rId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7505"/>
  </p:normalViewPr>
  <p:slideViewPr>
    <p:cSldViewPr>
      <p:cViewPr varScale="1">
        <p:scale>
          <a:sx n="100" d="100"/>
          <a:sy n="100" d="100"/>
        </p:scale>
        <p:origin x="67" y="6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PUMA@ISOLDE meeting #9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32656"/>
            <a:ext cx="11380812" cy="1084263"/>
          </a:xfrm>
        </p:spPr>
        <p:txBody>
          <a:bodyPr/>
          <a:lstStyle/>
          <a:p>
            <a:r>
              <a:rPr lang="en-US" dirty="0"/>
              <a:t>Today's agenda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9CA74EA-9A60-A262-7A12-15EDC1CE98C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>
          <a:xfrm>
            <a:off x="259804" y="836712"/>
            <a:ext cx="4680519" cy="43924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Updating form September's meeting, thanks to everyone for your effort and shortness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More dedicated meetings - ongoing</a:t>
            </a:r>
          </a:p>
          <a:p>
            <a:pPr marL="0" indent="0">
              <a:buNone/>
              <a:defRPr/>
            </a:pPr>
            <a:r>
              <a:rPr lang="en-GB" sz="1800" dirty="0"/>
              <a:t>Goal of today's meeting: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Update everyone on the progress of the project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Layout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Start installation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Project timeline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5671AD6-21FD-F471-E585-50CBFCA8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EC9E2B-685A-67FE-9E14-692D88A9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812EA4-F28A-26FD-A726-5155C48C0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901" y="44624"/>
            <a:ext cx="6326771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4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BD5707-65E5-8431-068A-E5C99569F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9320"/>
            <a:ext cx="8937097" cy="63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99EC74-2B76-67F1-099B-D8664CAD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8373C-5B28-5FBF-114B-0D724677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B4086D-421E-987A-8F01-FEE756F51342}"/>
              </a:ext>
            </a:extLst>
          </p:cNvPr>
          <p:cNvSpPr txBox="1"/>
          <p:nvPr/>
        </p:nvSpPr>
        <p:spPr bwMode="auto">
          <a:xfrm>
            <a:off x="3863752" y="544522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ISLLMAISL0001 – ST1828365</a:t>
            </a:r>
          </a:p>
        </p:txBody>
      </p:sp>
    </p:spTree>
    <p:extLst>
      <p:ext uri="{BB962C8B-B14F-4D97-AF65-F5344CB8AC3E}">
        <p14:creationId xmlns:p14="http://schemas.microsoft.com/office/powerpoint/2010/main" val="226073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F7486-F468-02F9-3174-8E78CAABA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09F6-832A-DCF7-2388-FA4F5249E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36857-B667-6539-E97F-BB4CCBC5C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CA824-3D0B-6E77-E4DE-031C8441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12/03/2025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E9193-1A07-EF04-6733-6E765CD1C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#9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8823E8-107C-152B-D633-6A13954DD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464" y="980728"/>
            <a:ext cx="10080000" cy="504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81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11894</TotalTime>
  <Words>67</Words>
  <Application>Microsoft Office PowerPoint</Application>
  <DocSecurity>0</DocSecurity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Today's agenda</vt:lpstr>
      <vt:lpstr>Layout</vt:lpstr>
      <vt:lpstr>Schedule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PUMA@ISOLDE day  WP1: Management and Coordination</dc:title>
  <dc:subject/>
  <dc:creator>Oliver Aberle</dc:creator>
  <cp:keywords/>
  <dc:description/>
  <cp:lastModifiedBy>Oliver Aberle</cp:lastModifiedBy>
  <cp:revision>11</cp:revision>
  <dcterms:created xsi:type="dcterms:W3CDTF">2024-05-27T09:01:21Z</dcterms:created>
  <dcterms:modified xsi:type="dcterms:W3CDTF">2025-03-11T15:37:38Z</dcterms:modified>
  <cp:category/>
  <dc:identifier/>
  <cp:contentStatus/>
  <dc:language/>
  <cp:version/>
</cp:coreProperties>
</file>