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4" r:id="rId2"/>
    <p:sldId id="273" r:id="rId3"/>
    <p:sldId id="274" r:id="rId4"/>
    <p:sldId id="275" r:id="rId5"/>
    <p:sldId id="276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E8B1032C-EA38-4F05-BA0D-38AFFFC7BED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70AD47"/>
          </a:solidFill>
        </a:fill>
      </a:tcStyle>
    </a:band1H>
    <a:band1V>
      <a:tcStyle>
        <a:tcBdr/>
        <a:fill>
          <a:solidFill>
            <a:srgbClr val="70AD4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757D2A4F-8A45-4A4E-D976-20288CED41C7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50446" y="0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9D4F75-D886-4D85-BF80-758B949AC6AD}" type="datetime1">
              <a: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7F2DA240-7CFB-3ED6-B5CB-FED98575771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-1874" y="8434517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Fachbereich | Institut | Person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F229521D-E84B-9C12-FB7A-52AA6A3B4005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48563" y="8434517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ACB8B0-01D5-4D07-A7FC-A6B9D18846AD}" type="slidenum">
              <a:t>‹#›</a:t>
            </a:fld>
            <a:endParaRPr lang="de-DE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grpSp>
        <p:nvGrpSpPr>
          <p:cNvPr id="5" name="TU Da Logo">
            <a:extLst>
              <a:ext uri="{FF2B5EF4-FFF2-40B4-BE49-F238E27FC236}">
                <a16:creationId xmlns:a16="http://schemas.microsoft.com/office/drawing/2014/main" id="{1F4501F4-300C-4E98-D7EA-533611C6DB9F}"/>
              </a:ext>
            </a:extLst>
          </p:cNvPr>
          <p:cNvGrpSpPr/>
          <p:nvPr/>
        </p:nvGrpSpPr>
        <p:grpSpPr>
          <a:xfrm>
            <a:off x="118771" y="147977"/>
            <a:ext cx="1384237" cy="603814"/>
            <a:chOff x="118771" y="147977"/>
            <a:chExt cx="1384237" cy="603814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74890E34-B694-961A-0D3D-E054AB1623B7}"/>
                </a:ext>
              </a:extLst>
            </p:cNvPr>
            <p:cNvSpPr/>
            <p:nvPr/>
          </p:nvSpPr>
          <p:spPr>
            <a:xfrm>
              <a:off x="118771" y="150784"/>
              <a:ext cx="1371645" cy="599599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6344A55F-8CF0-968A-DA4E-B54C59B38362}"/>
                </a:ext>
              </a:extLst>
            </p:cNvPr>
            <p:cNvSpPr/>
            <p:nvPr/>
          </p:nvSpPr>
          <p:spPr>
            <a:xfrm>
              <a:off x="133941" y="147977"/>
              <a:ext cx="1369067" cy="6038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79"/>
                <a:gd name="f7" fmla="val 831"/>
                <a:gd name="f8" fmla="+- 0 0 -90"/>
                <a:gd name="f9" fmla="*/ f3 1 2079"/>
                <a:gd name="f10" fmla="*/ f4 1 831"/>
                <a:gd name="f11" fmla="+- f7 0 f5"/>
                <a:gd name="f12" fmla="+- f6 0 f5"/>
                <a:gd name="f13" fmla="*/ f8 f0 1"/>
                <a:gd name="f14" fmla="*/ f12 1 2079"/>
                <a:gd name="f15" fmla="*/ f11 1 831"/>
                <a:gd name="f16" fmla="*/ 0 f12 1"/>
                <a:gd name="f17" fmla="*/ 0 f11 1"/>
                <a:gd name="f18" fmla="*/ 2079 f12 1"/>
                <a:gd name="f19" fmla="*/ 831 f11 1"/>
                <a:gd name="f20" fmla="*/ f13 1 f2"/>
                <a:gd name="f21" fmla="*/ f16 1 2079"/>
                <a:gd name="f22" fmla="*/ f17 1 831"/>
                <a:gd name="f23" fmla="*/ f18 1 2079"/>
                <a:gd name="f24" fmla="*/ f19 1 831"/>
                <a:gd name="f25" fmla="*/ 0 1 f14"/>
                <a:gd name="f26" fmla="*/ f6 1 f14"/>
                <a:gd name="f27" fmla="*/ 0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079" h="831">
                  <a:moveTo>
                    <a:pt x="f5" y="f5"/>
                  </a:moveTo>
                  <a:lnTo>
                    <a:pt x="f5" y="f5"/>
                  </a:ln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FEFEF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E65B507-286E-C439-9818-04676C9B72B9}"/>
                </a:ext>
              </a:extLst>
            </p:cNvPr>
            <p:cNvSpPr/>
            <p:nvPr/>
          </p:nvSpPr>
          <p:spPr>
            <a:xfrm>
              <a:off x="154862" y="164829"/>
              <a:ext cx="426704" cy="509732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647"/>
                <a:gd name="f8" fmla="val 701"/>
                <a:gd name="f9" fmla="val 555"/>
                <a:gd name="f10" fmla="val 673"/>
                <a:gd name="f11" fmla="val 549"/>
                <a:gd name="f12" fmla="val 670"/>
                <a:gd name="f13" fmla="val 537"/>
                <a:gd name="f14" fmla="val 667"/>
                <a:gd name="f15" fmla="val 524"/>
                <a:gd name="f16" fmla="val 663"/>
                <a:gd name="f17" fmla="val 525"/>
                <a:gd name="f18" fmla="val 526"/>
                <a:gd name="f19" fmla="val 677"/>
                <a:gd name="f20" fmla="val 527"/>
                <a:gd name="f21" fmla="val 682"/>
                <a:gd name="f22" fmla="val 536"/>
                <a:gd name="f23" fmla="val 680"/>
                <a:gd name="f24" fmla="val 546"/>
                <a:gd name="f25" fmla="val 657"/>
                <a:gd name="f26" fmla="val 539"/>
                <a:gd name="f27" fmla="val 662"/>
                <a:gd name="f28" fmla="val 556"/>
                <a:gd name="f29" fmla="val 666"/>
                <a:gd name="f30" fmla="val 563"/>
                <a:gd name="f31" fmla="val 568"/>
                <a:gd name="f32" fmla="val 668"/>
                <a:gd name="f33" fmla="val 574"/>
                <a:gd name="f34" fmla="val 579"/>
                <a:gd name="f35" fmla="val 569"/>
                <a:gd name="f36" fmla="val 658"/>
                <a:gd name="f37" fmla="val 651"/>
                <a:gd name="f38" fmla="val 645"/>
                <a:gd name="f39" fmla="val 649"/>
                <a:gd name="f40" fmla="val 653"/>
                <a:gd name="f41" fmla="val 564"/>
                <a:gd name="f42" fmla="val 676"/>
                <a:gd name="f43" fmla="val 683"/>
                <a:gd name="f44" fmla="val 528"/>
                <a:gd name="f45" fmla="val 688"/>
                <a:gd name="f46" fmla="val 511"/>
                <a:gd name="f47" fmla="val 692"/>
                <a:gd name="f48" fmla="val 510"/>
                <a:gd name="f49" fmla="val 494"/>
                <a:gd name="f50" fmla="val 695"/>
                <a:gd name="f51" fmla="val 478"/>
                <a:gd name="f52" fmla="val 697"/>
                <a:gd name="f53" fmla="val 463"/>
                <a:gd name="f54" fmla="val 698"/>
                <a:gd name="f55" fmla="val 462"/>
                <a:gd name="f56" fmla="val 410"/>
                <a:gd name="f57" fmla="val 361"/>
                <a:gd name="f58" fmla="val 691"/>
                <a:gd name="f59" fmla="val 324"/>
                <a:gd name="f60" fmla="val 675"/>
                <a:gd name="f61" fmla="val 323"/>
                <a:gd name="f62" fmla="val 674"/>
                <a:gd name="f63" fmla="val 322"/>
                <a:gd name="f64" fmla="val 260"/>
                <a:gd name="f65" fmla="val 232"/>
                <a:gd name="f66" fmla="val 594"/>
                <a:gd name="f67" fmla="val 293"/>
                <a:gd name="f68" fmla="val 552"/>
                <a:gd name="f69" fmla="val 286"/>
                <a:gd name="f70" fmla="val 542"/>
                <a:gd name="f71" fmla="val 278"/>
                <a:gd name="f72" fmla="val 532"/>
                <a:gd name="f73" fmla="val 270"/>
                <a:gd name="f74" fmla="val 522"/>
                <a:gd name="f75" fmla="val 267"/>
                <a:gd name="f76" fmla="val 518"/>
                <a:gd name="f77" fmla="val 265"/>
                <a:gd name="f78" fmla="val 515"/>
                <a:gd name="f79" fmla="val 262"/>
                <a:gd name="f80" fmla="val 257"/>
                <a:gd name="f81" fmla="val 544"/>
                <a:gd name="f82" fmla="val 266"/>
                <a:gd name="f83" fmla="val 545"/>
                <a:gd name="f84" fmla="val 547"/>
                <a:gd name="f85" fmla="val 221"/>
                <a:gd name="f86" fmla="val 599"/>
                <a:gd name="f87" fmla="val 220"/>
                <a:gd name="f88" fmla="val 601"/>
                <a:gd name="f89" fmla="val 218"/>
                <a:gd name="f90" fmla="val 217"/>
                <a:gd name="f91" fmla="val 247"/>
                <a:gd name="f92" fmla="val 104"/>
                <a:gd name="f93" fmla="val 548"/>
                <a:gd name="f94" fmla="val 105"/>
                <a:gd name="f95" fmla="val 106"/>
                <a:gd name="f96" fmla="val 108"/>
                <a:gd name="f97" fmla="val 501"/>
                <a:gd name="f98" fmla="val 186"/>
                <a:gd name="f99" fmla="val 500"/>
                <a:gd name="f100" fmla="val 187"/>
                <a:gd name="f101" fmla="val 499"/>
                <a:gd name="f102" fmla="val 188"/>
                <a:gd name="f103" fmla="val 498"/>
                <a:gd name="f104" fmla="val 483"/>
                <a:gd name="f105" fmla="val 185"/>
                <a:gd name="f106" fmla="val 474"/>
                <a:gd name="f107" fmla="val 468"/>
                <a:gd name="f108" fmla="val 192"/>
                <a:gd name="f109" fmla="val 482"/>
                <a:gd name="f110" fmla="val 194"/>
                <a:gd name="f111" fmla="val 496"/>
                <a:gd name="f112" fmla="val 197"/>
                <a:gd name="f113" fmla="val 202"/>
                <a:gd name="f114" fmla="val 523"/>
                <a:gd name="f115" fmla="val 175"/>
                <a:gd name="f116" fmla="val 551"/>
                <a:gd name="f117" fmla="val 163"/>
                <a:gd name="f118" fmla="val 162"/>
                <a:gd name="f119" fmla="val 553"/>
                <a:gd name="f120" fmla="val 554"/>
                <a:gd name="f121" fmla="val 164"/>
                <a:gd name="f122" fmla="val 165"/>
                <a:gd name="f123" fmla="val 583"/>
                <a:gd name="f124" fmla="val 244"/>
                <a:gd name="f125" fmla="val 245"/>
                <a:gd name="f126" fmla="val 246"/>
                <a:gd name="f127" fmla="val 582"/>
                <a:gd name="f128" fmla="val 581"/>
                <a:gd name="f129" fmla="val 248"/>
                <a:gd name="f130" fmla="val 580"/>
                <a:gd name="f131" fmla="val 249"/>
                <a:gd name="f132" fmla="val 585"/>
                <a:gd name="f133" fmla="val 623"/>
                <a:gd name="f134" fmla="val 382"/>
                <a:gd name="f135" fmla="val 635"/>
                <a:gd name="f136" fmla="val 413"/>
                <a:gd name="f137" fmla="val 639"/>
                <a:gd name="f138" fmla="val 423"/>
                <a:gd name="f139" fmla="val 441"/>
                <a:gd name="f140" fmla="val 452"/>
                <a:gd name="f141" fmla="val 640"/>
                <a:gd name="f142" fmla="val 467"/>
                <a:gd name="f143" fmla="val 625"/>
                <a:gd name="f144" fmla="val 617"/>
                <a:gd name="f145" fmla="val 475"/>
                <a:gd name="f146" fmla="val 616"/>
                <a:gd name="f147" fmla="val 620"/>
                <a:gd name="f148" fmla="val 628"/>
                <a:gd name="f149" fmla="val 624"/>
                <a:gd name="f150" fmla="val 615"/>
                <a:gd name="f151" fmla="val 506"/>
                <a:gd name="f152" fmla="val 513"/>
                <a:gd name="f153" fmla="val 622"/>
                <a:gd name="f154" fmla="val 611"/>
                <a:gd name="f155" fmla="val 609"/>
                <a:gd name="f156" fmla="val 605"/>
                <a:gd name="f157" fmla="val 533"/>
                <a:gd name="f158" fmla="val 633"/>
                <a:gd name="f159" fmla="val 560"/>
                <a:gd name="f160" fmla="val 610"/>
                <a:gd name="f161" fmla="val 573"/>
                <a:gd name="f162" fmla="val 591"/>
                <a:gd name="f163" fmla="val 562"/>
                <a:gd name="f164" fmla="val 595"/>
                <a:gd name="f165" fmla="val 534"/>
                <a:gd name="f166" fmla="val 529"/>
                <a:gd name="f167" fmla="val 646"/>
                <a:gd name="f168" fmla="val 578"/>
                <a:gd name="f169" fmla="val 655"/>
                <a:gd name="f170" fmla="val 586"/>
                <a:gd name="f171" fmla="val 661"/>
                <a:gd name="f172" fmla="val 587"/>
                <a:gd name="f173" fmla="val 588"/>
                <a:gd name="f174" fmla="val 664"/>
                <a:gd name="f175" fmla="val 665"/>
                <a:gd name="f176" fmla="val 571"/>
                <a:gd name="f177" fmla="val 306"/>
                <a:gd name="f178" fmla="val 570"/>
                <a:gd name="f179" fmla="val 308"/>
                <a:gd name="f180" fmla="val 577"/>
                <a:gd name="f181" fmla="val 309"/>
                <a:gd name="f182" fmla="val 584"/>
                <a:gd name="f183" fmla="val 592"/>
                <a:gd name="f184" fmla="val 326"/>
                <a:gd name="f185" fmla="val 321"/>
                <a:gd name="f186" fmla="val 561"/>
                <a:gd name="f187" fmla="val 316"/>
                <a:gd name="f188" fmla="val 312"/>
                <a:gd name="f189" fmla="val 307"/>
                <a:gd name="f190" fmla="val 558"/>
                <a:gd name="f191" fmla="val 303"/>
                <a:gd name="f192" fmla="val 304"/>
                <a:gd name="f193" fmla="val 305"/>
                <a:gd name="f194" fmla="val 566"/>
                <a:gd name="f195" fmla="val 302"/>
                <a:gd name="f196" fmla="val 575"/>
                <a:gd name="f197" fmla="val 289"/>
                <a:gd name="f198" fmla="val 284"/>
                <a:gd name="f199" fmla="val 283"/>
                <a:gd name="f200" fmla="val 291"/>
                <a:gd name="f201" fmla="val 600"/>
                <a:gd name="f202" fmla="val 297"/>
                <a:gd name="f203" fmla="val 598"/>
                <a:gd name="f204" fmla="val 596"/>
                <a:gd name="f205" fmla="val 607"/>
                <a:gd name="f206" fmla="val 614"/>
                <a:gd name="f207" fmla="val 325"/>
                <a:gd name="f208" fmla="val 354"/>
                <a:gd name="f209" fmla="val 333"/>
                <a:gd name="f210" fmla="val 540"/>
                <a:gd name="f211" fmla="val 329"/>
                <a:gd name="f212" fmla="val 543"/>
                <a:gd name="f213" fmla="val 335"/>
                <a:gd name="f214" fmla="val 292"/>
                <a:gd name="f215" fmla="val 627"/>
                <a:gd name="f216" fmla="val 296"/>
                <a:gd name="f217" fmla="val 631"/>
                <a:gd name="f218" fmla="val 301"/>
                <a:gd name="f219" fmla="val 358"/>
                <a:gd name="f220" fmla="val 619"/>
                <a:gd name="f221" fmla="val 370"/>
                <a:gd name="f222" fmla="val 348"/>
                <a:gd name="f223" fmla="val 344"/>
                <a:gd name="f224" fmla="val 531"/>
                <a:gd name="f225" fmla="val 341"/>
                <a:gd name="f226" fmla="val 338"/>
                <a:gd name="f227" fmla="val 362"/>
                <a:gd name="f228" fmla="val 330"/>
                <a:gd name="f229" fmla="val 643"/>
                <a:gd name="f230" fmla="val 318"/>
                <a:gd name="f231" fmla="val 395"/>
                <a:gd name="f232" fmla="val 612"/>
                <a:gd name="f233" fmla="val 378"/>
                <a:gd name="f234" fmla="val 514"/>
                <a:gd name="f235" fmla="val 359"/>
                <a:gd name="f236" fmla="val 517"/>
                <a:gd name="f237" fmla="val 355"/>
                <a:gd name="f238" fmla="val 521"/>
                <a:gd name="f239" fmla="val 352"/>
                <a:gd name="f240" fmla="val 376"/>
                <a:gd name="f241" fmla="val 365"/>
                <a:gd name="f242" fmla="val 353"/>
                <a:gd name="f243" fmla="val 343"/>
                <a:gd name="f244" fmla="val 339"/>
                <a:gd name="f245" fmla="val 606"/>
                <a:gd name="f246" fmla="val 346"/>
                <a:gd name="f247" fmla="val 315"/>
                <a:gd name="f248" fmla="val 282"/>
                <a:gd name="f249" fmla="val 264"/>
                <a:gd name="f250" fmla="val 295"/>
                <a:gd name="f251" fmla="val 357"/>
                <a:gd name="f252" fmla="val 519"/>
                <a:gd name="f253" fmla="val 356"/>
                <a:gd name="f254" fmla="val 350"/>
                <a:gd name="f255" fmla="val 336"/>
                <a:gd name="f256" fmla="val 328"/>
                <a:gd name="f257" fmla="val 314"/>
                <a:gd name="f258" fmla="val 313"/>
                <a:gd name="f259" fmla="val 298"/>
                <a:gd name="f260" fmla="val 516"/>
                <a:gd name="f261" fmla="val 310"/>
                <a:gd name="f262" fmla="val 495"/>
                <a:gd name="f263" fmla="val 371"/>
                <a:gd name="f264" fmla="val 377"/>
                <a:gd name="f265" fmla="val 505"/>
                <a:gd name="f266" fmla="val 374"/>
                <a:gd name="f267" fmla="val 366"/>
                <a:gd name="f268" fmla="val 375"/>
                <a:gd name="f269" fmla="val 383"/>
                <a:gd name="f270" fmla="val 509"/>
                <a:gd name="f271" fmla="val 381"/>
                <a:gd name="f272" fmla="val 379"/>
                <a:gd name="f273" fmla="val 497"/>
                <a:gd name="f274" fmla="val 369"/>
                <a:gd name="f275" fmla="val 387"/>
                <a:gd name="f276" fmla="val 391"/>
                <a:gd name="f277" fmla="val 503"/>
                <a:gd name="f278" fmla="val 394"/>
                <a:gd name="f279" fmla="val 399"/>
                <a:gd name="f280" fmla="val 396"/>
                <a:gd name="f281" fmla="val 487"/>
                <a:gd name="f282" fmla="val 479"/>
                <a:gd name="f283" fmla="val 390"/>
                <a:gd name="f284" fmla="val 491"/>
                <a:gd name="f285" fmla="val 384"/>
                <a:gd name="f286" fmla="val 385"/>
                <a:gd name="f287" fmla="val 253"/>
                <a:gd name="f288" fmla="val 520"/>
                <a:gd name="f289" fmla="val 255"/>
                <a:gd name="f290" fmla="val 258"/>
                <a:gd name="f291" fmla="val 485"/>
                <a:gd name="f292" fmla="val 458"/>
                <a:gd name="f293" fmla="val 227"/>
                <a:gd name="f294" fmla="val 419"/>
                <a:gd name="f295" fmla="val 418"/>
                <a:gd name="f296" fmla="val 414"/>
                <a:gd name="f297" fmla="val 226"/>
                <a:gd name="f298" fmla="val 406"/>
                <a:gd name="f299" fmla="val 405"/>
                <a:gd name="f300" fmla="val 404"/>
                <a:gd name="f301" fmla="val 403"/>
                <a:gd name="f302" fmla="val 401"/>
                <a:gd name="f303" fmla="val 388"/>
                <a:gd name="f304" fmla="val 228"/>
                <a:gd name="f305" fmla="val 363"/>
                <a:gd name="f306" fmla="val 229"/>
                <a:gd name="f307" fmla="val 230"/>
                <a:gd name="f308" fmla="val 231"/>
                <a:gd name="f309" fmla="val 349"/>
                <a:gd name="f310" fmla="val 239"/>
                <a:gd name="f311" fmla="val 250"/>
                <a:gd name="f312" fmla="val 241"/>
                <a:gd name="f313" fmla="val 234"/>
                <a:gd name="f314" fmla="val 216"/>
                <a:gd name="f315" fmla="val 340"/>
                <a:gd name="f316" fmla="val 207"/>
                <a:gd name="f317" fmla="val 201"/>
                <a:gd name="f318" fmla="val 200"/>
                <a:gd name="f319" fmla="val 428"/>
                <a:gd name="f320" fmla="val 430"/>
                <a:gd name="f321" fmla="val 431"/>
                <a:gd name="f322" fmla="val 433"/>
                <a:gd name="f323" fmla="val 442"/>
                <a:gd name="f324" fmla="val 189"/>
                <a:gd name="f325" fmla="val 190"/>
                <a:gd name="f326" fmla="val 466"/>
                <a:gd name="f327" fmla="val 471"/>
                <a:gd name="f328" fmla="val 182"/>
                <a:gd name="f329" fmla="val 181"/>
                <a:gd name="f330" fmla="val 477"/>
                <a:gd name="f331" fmla="val 476"/>
                <a:gd name="f332" fmla="val 464"/>
                <a:gd name="f333" fmla="val 177"/>
                <a:gd name="f334" fmla="val 451"/>
                <a:gd name="f335" fmla="val 439"/>
                <a:gd name="f336" fmla="val 174"/>
                <a:gd name="f337" fmla="val 170"/>
                <a:gd name="f338" fmla="val 198"/>
                <a:gd name="f339" fmla="val 269"/>
                <a:gd name="f340" fmla="val 256"/>
                <a:gd name="f341" fmla="val 252"/>
                <a:gd name="f342" fmla="val 277"/>
                <a:gd name="f343" fmla="val 238"/>
                <a:gd name="f344" fmla="val 288"/>
                <a:gd name="f345" fmla="val 233"/>
                <a:gd name="f346" fmla="val 223"/>
                <a:gd name="f347" fmla="val 219"/>
                <a:gd name="f348" fmla="val 345"/>
                <a:gd name="f349" fmla="val 206"/>
                <a:gd name="f350" fmla="val 210"/>
                <a:gd name="f351" fmla="val 235"/>
                <a:gd name="f352" fmla="val 240"/>
                <a:gd name="f353" fmla="val 504"/>
                <a:gd name="f354" fmla="val 507"/>
                <a:gd name="f355" fmla="val 268"/>
                <a:gd name="f356" fmla="val 281"/>
                <a:gd name="f357" fmla="val 486"/>
                <a:gd name="f358" fmla="val 481"/>
                <a:gd name="f359" fmla="val 275"/>
                <a:gd name="f360" fmla="val 490"/>
                <a:gd name="f361" fmla="val 259"/>
                <a:gd name="f362" fmla="val 488"/>
                <a:gd name="f363" fmla="val 461"/>
                <a:gd name="f364" fmla="val 450"/>
                <a:gd name="f365" fmla="val 448"/>
                <a:gd name="f366" fmla="val 446"/>
                <a:gd name="f367" fmla="val 447"/>
                <a:gd name="f368" fmla="val 243"/>
                <a:gd name="f369" fmla="val 444"/>
                <a:gd name="f370" fmla="val 434"/>
                <a:gd name="f371" fmla="val 408"/>
                <a:gd name="f372" fmla="val 411"/>
                <a:gd name="f373" fmla="val 237"/>
                <a:gd name="f374" fmla="val 417"/>
                <a:gd name="f375" fmla="val 530"/>
                <a:gd name="f376" fmla="val 196"/>
                <a:gd name="f377" fmla="val 225"/>
                <a:gd name="f378" fmla="val 222"/>
                <a:gd name="f379" fmla="val 567"/>
                <a:gd name="f380" fmla="val 557"/>
                <a:gd name="f381" fmla="val 215"/>
                <a:gd name="f382" fmla="val 204"/>
                <a:gd name="f383" fmla="val 199"/>
                <a:gd name="f384" fmla="val 508"/>
                <a:gd name="f385" fmla="val 274"/>
                <a:gd name="f386" fmla="val 276"/>
                <a:gd name="f387" fmla="val 280"/>
                <a:gd name="f388" fmla="val 429"/>
                <a:gd name="f389" fmla="val 364"/>
                <a:gd name="f390" fmla="val 454"/>
                <a:gd name="f391" fmla="val 492"/>
                <a:gd name="f392" fmla="val 541"/>
                <a:gd name="f393" fmla="val 183"/>
                <a:gd name="f394" fmla="val 203"/>
                <a:gd name="f395" fmla="val 469"/>
                <a:gd name="f396" fmla="val 443"/>
                <a:gd name="f397" fmla="val 392"/>
                <a:gd name="f398" fmla="val 402"/>
                <a:gd name="f399" fmla="val 372"/>
                <a:gd name="f400" fmla="val 426"/>
                <a:gd name="f401" fmla="val 427"/>
                <a:gd name="f402" fmla="val 351"/>
                <a:gd name="f403" fmla="val 347"/>
                <a:gd name="f404" fmla="val 445"/>
                <a:gd name="f405" fmla="val 453"/>
                <a:gd name="f406" fmla="val 320"/>
                <a:gd name="f407" fmla="val 473"/>
                <a:gd name="f408" fmla="val 465"/>
                <a:gd name="f409" fmla="val 272"/>
                <a:gd name="f410" fmla="val 437"/>
                <a:gd name="f411" fmla="val 440"/>
                <a:gd name="f412" fmla="val 263"/>
                <a:gd name="f413" fmla="val 449"/>
                <a:gd name="f414" fmla="val 472"/>
                <a:gd name="f415" fmla="val 327"/>
                <a:gd name="f416" fmla="val 459"/>
                <a:gd name="f417" fmla="val 331"/>
                <a:gd name="f418" fmla="val 287"/>
                <a:gd name="f419" fmla="val 373"/>
                <a:gd name="f420" fmla="val 435"/>
                <a:gd name="f421" fmla="val 424"/>
                <a:gd name="f422" fmla="val 386"/>
                <a:gd name="f423" fmla="val 389"/>
                <a:gd name="f424" fmla="val 400"/>
                <a:gd name="f425" fmla="val 409"/>
                <a:gd name="f426" fmla="val 397"/>
                <a:gd name="f427" fmla="val 319"/>
                <a:gd name="f428" fmla="val 334"/>
                <a:gd name="f429" fmla="val 367"/>
                <a:gd name="f430" fmla="val 416"/>
                <a:gd name="f431" fmla="val 380"/>
                <a:gd name="f432" fmla="val 342"/>
                <a:gd name="f433" fmla="val 407"/>
                <a:gd name="f434" fmla="val 421"/>
                <a:gd name="f435" fmla="val 311"/>
                <a:gd name="f436" fmla="val 279"/>
                <a:gd name="f437" fmla="val 432"/>
                <a:gd name="f438" fmla="val 420"/>
                <a:gd name="f439" fmla="val 285"/>
                <a:gd name="f440" fmla="val 273"/>
                <a:gd name="f441" fmla="val 271"/>
                <a:gd name="f442" fmla="val 213"/>
                <a:gd name="f443" fmla="val 456"/>
                <a:gd name="f444" fmla="val 195"/>
                <a:gd name="f445" fmla="val 209"/>
                <a:gd name="f446" fmla="val 212"/>
                <a:gd name="f447" fmla="val 208"/>
                <a:gd name="f448" fmla="val 236"/>
                <a:gd name="f449" fmla="val 224"/>
                <a:gd name="f450" fmla="val 171"/>
                <a:gd name="f451" fmla="val 178"/>
                <a:gd name="f452" fmla="val 538"/>
                <a:gd name="f453" fmla="val 593"/>
                <a:gd name="f454" fmla="val 254"/>
                <a:gd name="f455" fmla="val 251"/>
                <a:gd name="f456" fmla="val 572"/>
                <a:gd name="f457" fmla="val 470"/>
                <a:gd name="f458" fmla="val 169"/>
                <a:gd name="f459" fmla="val 166"/>
                <a:gd name="f460" fmla="val 168"/>
                <a:gd name="f461" fmla="val 214"/>
                <a:gd name="f462" fmla="val 147"/>
                <a:gd name="f463" fmla="val 151"/>
                <a:gd name="f464" fmla="val 156"/>
                <a:gd name="f465" fmla="val 146"/>
                <a:gd name="f466" fmla="val 157"/>
                <a:gd name="f467" fmla="val 153"/>
                <a:gd name="f468" fmla="val 425"/>
                <a:gd name="f469" fmla="val 140"/>
                <a:gd name="f470" fmla="val 141"/>
                <a:gd name="f471" fmla="val 143"/>
                <a:gd name="f472" fmla="val 205"/>
                <a:gd name="f473" fmla="val 155"/>
                <a:gd name="f474" fmla="val 152"/>
                <a:gd name="f475" fmla="val 144"/>
                <a:gd name="f476" fmla="val 211"/>
                <a:gd name="f477" fmla="val 158"/>
                <a:gd name="f478" fmla="val 160"/>
                <a:gd name="f479" fmla="val 332"/>
                <a:gd name="f480" fmla="val 299"/>
                <a:gd name="f481" fmla="val 159"/>
                <a:gd name="f482" fmla="val 300"/>
                <a:gd name="f483" fmla="val 242"/>
                <a:gd name="f484" fmla="val 193"/>
                <a:gd name="f485" fmla="val 191"/>
                <a:gd name="f486" fmla="val 290"/>
                <a:gd name="f487" fmla="val 161"/>
                <a:gd name="f488" fmla="val 137"/>
                <a:gd name="f489" fmla="val 134"/>
                <a:gd name="f490" fmla="val 139"/>
                <a:gd name="f491" fmla="val 135"/>
                <a:gd name="f492" fmla="val 113"/>
                <a:gd name="f493" fmla="val 119"/>
                <a:gd name="f494" fmla="val 126"/>
                <a:gd name="f495" fmla="val 111"/>
                <a:gd name="f496" fmla="val 118"/>
                <a:gd name="f497" fmla="val 114"/>
                <a:gd name="f498" fmla="val 176"/>
                <a:gd name="f499" fmla="val 97"/>
                <a:gd name="f500" fmla="val 100"/>
                <a:gd name="f501" fmla="val 96"/>
                <a:gd name="f502" fmla="val 173"/>
                <a:gd name="f503" fmla="val 172"/>
                <a:gd name="f504" fmla="val 393"/>
                <a:gd name="f505" fmla="val 398"/>
                <a:gd name="f506" fmla="val 109"/>
                <a:gd name="f507" fmla="val 107"/>
                <a:gd name="f508" fmla="val 110"/>
                <a:gd name="f509" fmla="val 412"/>
                <a:gd name="f510" fmla="val 436"/>
                <a:gd name="f511" fmla="val 91"/>
                <a:gd name="f512" fmla="val 92"/>
                <a:gd name="f513" fmla="val 93"/>
                <a:gd name="f514" fmla="val 422"/>
                <a:gd name="f515" fmla="val 457"/>
                <a:gd name="f516" fmla="val 489"/>
                <a:gd name="f517" fmla="val 95"/>
                <a:gd name="f518" fmla="val 112"/>
                <a:gd name="f519" fmla="val 512"/>
                <a:gd name="f520" fmla="val 116"/>
                <a:gd name="f521" fmla="val 179"/>
                <a:gd name="f522" fmla="val 103"/>
                <a:gd name="f523" fmla="val 99"/>
                <a:gd name="f524" fmla="val 368"/>
                <a:gd name="f525" fmla="val 317"/>
                <a:gd name="f526" fmla="val 261"/>
                <a:gd name="f527" fmla="val 415"/>
                <a:gd name="f528" fmla="val 460"/>
                <a:gd name="f529" fmla="val 484"/>
                <a:gd name="f530" fmla="val 337"/>
                <a:gd name="f531" fmla="val 438"/>
                <a:gd name="f532" fmla="val 493"/>
                <a:gd name="f533" fmla="val 480"/>
                <a:gd name="f534" fmla="val 502"/>
                <a:gd name="f535" fmla="val 535"/>
                <a:gd name="f536" fmla="val 576"/>
                <a:gd name="f537" fmla="val 565"/>
                <a:gd name="f538" fmla="val 294"/>
                <a:gd name="f539" fmla="val 559"/>
                <a:gd name="f540" fmla="val 648"/>
                <a:gd name="f541" fmla="val 618"/>
                <a:gd name="f542" fmla="val 590"/>
                <a:gd name="f543" fmla="val 629"/>
                <a:gd name="f544" fmla="val 650"/>
                <a:gd name="f545" fmla="val 641"/>
                <a:gd name="f546" fmla="val 621"/>
                <a:gd name="f547" fmla="val 669"/>
                <a:gd name="f548" fmla="val 672"/>
                <a:gd name="f549" fmla="val 685"/>
                <a:gd name="f550" fmla="val 694"/>
                <a:gd name="f551" fmla="val 693"/>
                <a:gd name="f552" fmla="val 652"/>
                <a:gd name="f553" fmla="val 690"/>
                <a:gd name="f554" fmla="val 656"/>
                <a:gd name="f555" fmla="val 644"/>
                <a:gd name="f556" fmla="val 686"/>
                <a:gd name="f557" fmla="val 684"/>
                <a:gd name="f558" fmla="val 455"/>
                <a:gd name="f559" fmla="val 597"/>
                <a:gd name="f560" fmla="val 608"/>
                <a:gd name="f561" fmla="val 638"/>
                <a:gd name="f562" fmla="val 636"/>
                <a:gd name="f563" fmla="val 630"/>
                <a:gd name="f564" fmla="val 550"/>
                <a:gd name="f565" fmla="+- 0 0 -90"/>
                <a:gd name="f566" fmla="*/ f4 1 647"/>
                <a:gd name="f567" fmla="*/ f5 1 701"/>
                <a:gd name="f568" fmla="+- f8 0 f6"/>
                <a:gd name="f569" fmla="+- f7 0 f6"/>
                <a:gd name="f570" fmla="*/ f565 f0 1"/>
                <a:gd name="f571" fmla="*/ f569 1 647"/>
                <a:gd name="f572" fmla="*/ f568 1 701"/>
                <a:gd name="f573" fmla="*/ 563 f569 1"/>
                <a:gd name="f574" fmla="*/ 676 f568 1"/>
                <a:gd name="f575" fmla="*/ 548 f569 1"/>
                <a:gd name="f576" fmla="*/ 108 f568 1"/>
                <a:gd name="f577" fmla="*/ 625 f569 1"/>
                <a:gd name="f578" fmla="*/ 468 f568 1"/>
                <a:gd name="f579" fmla="*/ 306 f569 1"/>
                <a:gd name="f580" fmla="*/ 570 f568 1"/>
                <a:gd name="f581" fmla="*/ 286 f569 1"/>
                <a:gd name="f582" fmla="*/ 617 f568 1"/>
                <a:gd name="f583" fmla="*/ 352 f569 1"/>
                <a:gd name="f584" fmla="*/ 524 f568 1"/>
                <a:gd name="f585" fmla="*/ 528 f569 1"/>
                <a:gd name="f586" fmla="*/ 313 f568 1"/>
                <a:gd name="f587" fmla="*/ 399 f569 1"/>
                <a:gd name="f588" fmla="*/ 500 f568 1"/>
                <a:gd name="f589" fmla="*/ 231 f569 1"/>
                <a:gd name="f590" fmla="*/ 349 f568 1"/>
                <a:gd name="f591" fmla="*/ 269 f569 1"/>
                <a:gd name="f592" fmla="*/ 246 f568 1"/>
                <a:gd name="f593" fmla="*/ 262 f569 1"/>
                <a:gd name="f594" fmla="*/ 490 f568 1"/>
                <a:gd name="f595" fmla="*/ 283 f569 1"/>
                <a:gd name="f596" fmla="*/ 530 f568 1"/>
                <a:gd name="f597" fmla="*/ 274 f569 1"/>
                <a:gd name="f598" fmla="*/ 517 f568 1"/>
                <a:gd name="f599" fmla="*/ 346 f569 1"/>
                <a:gd name="f600" fmla="*/ 445 f568 1"/>
                <a:gd name="f601" fmla="*/ 323 f569 1"/>
                <a:gd name="f602" fmla="*/ 464 f568 1"/>
                <a:gd name="f603" fmla="*/ 335 f569 1"/>
                <a:gd name="f604" fmla="*/ 381 f568 1"/>
                <a:gd name="f605" fmla="*/ 377 f569 1"/>
                <a:gd name="f606" fmla="*/ 394 f568 1"/>
                <a:gd name="f607" fmla="*/ 407 f569 1"/>
                <a:gd name="f608" fmla="*/ 348 f568 1"/>
                <a:gd name="f609" fmla="*/ 419 f569 1"/>
                <a:gd name="f610" fmla="*/ 329 f568 1"/>
                <a:gd name="f611" fmla="*/ 498 f569 1"/>
                <a:gd name="f612" fmla="*/ 216 f568 1"/>
                <a:gd name="f613" fmla="*/ 229 f569 1"/>
                <a:gd name="f614" fmla="*/ 494 f568 1"/>
                <a:gd name="f615" fmla="*/ 163 f569 1"/>
                <a:gd name="f616" fmla="*/ 505 f568 1"/>
                <a:gd name="f617" fmla="*/ 156 f569 1"/>
                <a:gd name="f618" fmla="*/ 425 f568 1"/>
                <a:gd name="f619" fmla="*/ 140 f569 1"/>
                <a:gd name="f620" fmla="*/ 399 f568 1"/>
                <a:gd name="f621" fmla="*/ 177 f569 1"/>
                <a:gd name="f622" fmla="*/ 283 f568 1"/>
                <a:gd name="f623" fmla="*/ 180 f569 1"/>
                <a:gd name="f624" fmla="*/ 290 f569 1"/>
                <a:gd name="f625" fmla="*/ 218 f568 1"/>
                <a:gd name="f626" fmla="*/ 331 f569 1"/>
                <a:gd name="f627" fmla="*/ 113 f568 1"/>
                <a:gd name="f628" fmla="*/ 383 f569 1"/>
                <a:gd name="f629" fmla="*/ 173 f568 1"/>
                <a:gd name="f630" fmla="*/ 457 f569 1"/>
                <a:gd name="f631" fmla="*/ 171 f568 1"/>
                <a:gd name="f632" fmla="*/ 393 f569 1"/>
                <a:gd name="f633" fmla="*/ 265 f568 1"/>
                <a:gd name="f634" fmla="*/ 384 f569 1"/>
                <a:gd name="f635" fmla="*/ 229 f568 1"/>
                <a:gd name="f636" fmla="*/ 222 f568 1"/>
                <a:gd name="f637" fmla="*/ 291 f569 1"/>
                <a:gd name="f638" fmla="*/ 250 f568 1"/>
                <a:gd name="f639" fmla="*/ 305 f569 1"/>
                <a:gd name="f640" fmla="*/ 259 f568 1"/>
                <a:gd name="f641" fmla="*/ 257 f569 1"/>
                <a:gd name="f642" fmla="*/ 403 f568 1"/>
                <a:gd name="f643" fmla="*/ 272 f569 1"/>
                <a:gd name="f644" fmla="*/ 361 f568 1"/>
                <a:gd name="f645" fmla="*/ 263 f569 1"/>
                <a:gd name="f646" fmla="*/ 356 f568 1"/>
                <a:gd name="f647" fmla="*/ 236 f569 1"/>
                <a:gd name="f648" fmla="*/ 352 f568 1"/>
                <a:gd name="f649" fmla="*/ 299 f569 1"/>
                <a:gd name="f650" fmla="*/ 337 f568 1"/>
                <a:gd name="f651" fmla="*/ 445 f569 1"/>
                <a:gd name="f652" fmla="*/ 236 f568 1"/>
                <a:gd name="f653" fmla="*/ 412 f569 1"/>
                <a:gd name="f654" fmla="*/ 231 f568 1"/>
                <a:gd name="f655" fmla="*/ 494 f569 1"/>
                <a:gd name="f656" fmla="*/ 221 f568 1"/>
                <a:gd name="f657" fmla="*/ 431 f569 1"/>
                <a:gd name="f658" fmla="*/ 430 f568 1"/>
                <a:gd name="f659" fmla="*/ 572 f569 1"/>
                <a:gd name="f660" fmla="*/ 254 f568 1"/>
                <a:gd name="f661" fmla="*/ 420 f569 1"/>
                <a:gd name="f662" fmla="*/ 452 f568 1"/>
                <a:gd name="f663" fmla="*/ 454 f568 1"/>
                <a:gd name="f664" fmla="*/ 573 f569 1"/>
                <a:gd name="f665" fmla="*/ 247 f568 1"/>
                <a:gd name="f666" fmla="*/ 437 f569 1"/>
                <a:gd name="f667" fmla="*/ 534 f568 1"/>
                <a:gd name="f668" fmla="*/ 365 f569 1"/>
                <a:gd name="f669" fmla="*/ 643 f568 1"/>
                <a:gd name="f670" fmla="*/ 672 f568 1"/>
                <a:gd name="f671" fmla="*/ 594 f568 1"/>
                <a:gd name="f672" fmla="*/ 432 f569 1"/>
                <a:gd name="f673" fmla="*/ 558 f568 1"/>
                <a:gd name="f674" fmla="*/ 586 f569 1"/>
                <a:gd name="f675" fmla="*/ 443 f568 1"/>
                <a:gd name="f676" fmla="*/ 416 f569 1"/>
                <a:gd name="f677" fmla="*/ 463 f568 1"/>
                <a:gd name="f678" fmla="*/ 514 f569 1"/>
                <a:gd name="f679" fmla="*/ 262 f568 1"/>
                <a:gd name="f680" fmla="*/ 339 f569 1"/>
                <a:gd name="f681" fmla="*/ 230 f568 1"/>
                <a:gd name="f682" fmla="*/ 392 f569 1"/>
                <a:gd name="f683" fmla="*/ 541 f569 1"/>
                <a:gd name="f684" fmla="*/ 567 f569 1"/>
                <a:gd name="f685" fmla="*/ 404 f568 1"/>
                <a:gd name="f686" fmla="*/ f570 1 f3"/>
                <a:gd name="f687" fmla="*/ f573 1 647"/>
                <a:gd name="f688" fmla="*/ f574 1 701"/>
                <a:gd name="f689" fmla="*/ f575 1 647"/>
                <a:gd name="f690" fmla="*/ f576 1 701"/>
                <a:gd name="f691" fmla="*/ f577 1 647"/>
                <a:gd name="f692" fmla="*/ f578 1 701"/>
                <a:gd name="f693" fmla="*/ f579 1 647"/>
                <a:gd name="f694" fmla="*/ f580 1 701"/>
                <a:gd name="f695" fmla="*/ f581 1 647"/>
                <a:gd name="f696" fmla="*/ f582 1 701"/>
                <a:gd name="f697" fmla="*/ f583 1 647"/>
                <a:gd name="f698" fmla="*/ f584 1 701"/>
                <a:gd name="f699" fmla="*/ f585 1 647"/>
                <a:gd name="f700" fmla="*/ f586 1 701"/>
                <a:gd name="f701" fmla="*/ f587 1 647"/>
                <a:gd name="f702" fmla="*/ f588 1 701"/>
                <a:gd name="f703" fmla="*/ f589 1 647"/>
                <a:gd name="f704" fmla="*/ f590 1 701"/>
                <a:gd name="f705" fmla="*/ f591 1 647"/>
                <a:gd name="f706" fmla="*/ f592 1 701"/>
                <a:gd name="f707" fmla="*/ f593 1 647"/>
                <a:gd name="f708" fmla="*/ f594 1 701"/>
                <a:gd name="f709" fmla="*/ f595 1 647"/>
                <a:gd name="f710" fmla="*/ f596 1 701"/>
                <a:gd name="f711" fmla="*/ f597 1 647"/>
                <a:gd name="f712" fmla="*/ f598 1 701"/>
                <a:gd name="f713" fmla="*/ f599 1 647"/>
                <a:gd name="f714" fmla="*/ f600 1 701"/>
                <a:gd name="f715" fmla="*/ f601 1 647"/>
                <a:gd name="f716" fmla="*/ f602 1 701"/>
                <a:gd name="f717" fmla="*/ f603 1 647"/>
                <a:gd name="f718" fmla="*/ f604 1 701"/>
                <a:gd name="f719" fmla="*/ f605 1 647"/>
                <a:gd name="f720" fmla="*/ f606 1 701"/>
                <a:gd name="f721" fmla="*/ f607 1 647"/>
                <a:gd name="f722" fmla="*/ f608 1 701"/>
                <a:gd name="f723" fmla="*/ f609 1 647"/>
                <a:gd name="f724" fmla="*/ f610 1 701"/>
                <a:gd name="f725" fmla="*/ f611 1 647"/>
                <a:gd name="f726" fmla="*/ f612 1 701"/>
                <a:gd name="f727" fmla="*/ f613 1 647"/>
                <a:gd name="f728" fmla="*/ f614 1 701"/>
                <a:gd name="f729" fmla="*/ f615 1 647"/>
                <a:gd name="f730" fmla="*/ f616 1 701"/>
                <a:gd name="f731" fmla="*/ f617 1 647"/>
                <a:gd name="f732" fmla="*/ f618 1 701"/>
                <a:gd name="f733" fmla="*/ f619 1 647"/>
                <a:gd name="f734" fmla="*/ f620 1 701"/>
                <a:gd name="f735" fmla="*/ f621 1 647"/>
                <a:gd name="f736" fmla="*/ f622 1 701"/>
                <a:gd name="f737" fmla="*/ f623 1 647"/>
                <a:gd name="f738" fmla="*/ f624 1 647"/>
                <a:gd name="f739" fmla="*/ f625 1 701"/>
                <a:gd name="f740" fmla="*/ f626 1 647"/>
                <a:gd name="f741" fmla="*/ f627 1 701"/>
                <a:gd name="f742" fmla="*/ f628 1 647"/>
                <a:gd name="f743" fmla="*/ f629 1 701"/>
                <a:gd name="f744" fmla="*/ f630 1 647"/>
                <a:gd name="f745" fmla="*/ f631 1 701"/>
                <a:gd name="f746" fmla="*/ f632 1 647"/>
                <a:gd name="f747" fmla="*/ f633 1 701"/>
                <a:gd name="f748" fmla="*/ f634 1 647"/>
                <a:gd name="f749" fmla="*/ f635 1 701"/>
                <a:gd name="f750" fmla="*/ f636 1 701"/>
                <a:gd name="f751" fmla="*/ f637 1 647"/>
                <a:gd name="f752" fmla="*/ f638 1 701"/>
                <a:gd name="f753" fmla="*/ f639 1 647"/>
                <a:gd name="f754" fmla="*/ f640 1 701"/>
                <a:gd name="f755" fmla="*/ f641 1 647"/>
                <a:gd name="f756" fmla="*/ f642 1 701"/>
                <a:gd name="f757" fmla="*/ f643 1 647"/>
                <a:gd name="f758" fmla="*/ f644 1 701"/>
                <a:gd name="f759" fmla="*/ f645 1 647"/>
                <a:gd name="f760" fmla="*/ f646 1 701"/>
                <a:gd name="f761" fmla="*/ f647 1 647"/>
                <a:gd name="f762" fmla="*/ f648 1 701"/>
                <a:gd name="f763" fmla="*/ f649 1 647"/>
                <a:gd name="f764" fmla="*/ f650 1 701"/>
                <a:gd name="f765" fmla="*/ f651 1 647"/>
                <a:gd name="f766" fmla="*/ f652 1 701"/>
                <a:gd name="f767" fmla="*/ f653 1 647"/>
                <a:gd name="f768" fmla="*/ f654 1 701"/>
                <a:gd name="f769" fmla="*/ f655 1 647"/>
                <a:gd name="f770" fmla="*/ f656 1 701"/>
                <a:gd name="f771" fmla="*/ f657 1 647"/>
                <a:gd name="f772" fmla="*/ f658 1 701"/>
                <a:gd name="f773" fmla="*/ f659 1 647"/>
                <a:gd name="f774" fmla="*/ f660 1 701"/>
                <a:gd name="f775" fmla="*/ f661 1 647"/>
                <a:gd name="f776" fmla="*/ f662 1 701"/>
                <a:gd name="f777" fmla="*/ f663 1 701"/>
                <a:gd name="f778" fmla="*/ f664 1 647"/>
                <a:gd name="f779" fmla="*/ f665 1 701"/>
                <a:gd name="f780" fmla="*/ f666 1 647"/>
                <a:gd name="f781" fmla="*/ f667 1 701"/>
                <a:gd name="f782" fmla="*/ f668 1 647"/>
                <a:gd name="f783" fmla="*/ f669 1 701"/>
                <a:gd name="f784" fmla="*/ f670 1 701"/>
                <a:gd name="f785" fmla="*/ f671 1 701"/>
                <a:gd name="f786" fmla="*/ f672 1 647"/>
                <a:gd name="f787" fmla="*/ f673 1 701"/>
                <a:gd name="f788" fmla="*/ f674 1 647"/>
                <a:gd name="f789" fmla="*/ f675 1 701"/>
                <a:gd name="f790" fmla="*/ f676 1 647"/>
                <a:gd name="f791" fmla="*/ f677 1 701"/>
                <a:gd name="f792" fmla="*/ f678 1 647"/>
                <a:gd name="f793" fmla="*/ f679 1 701"/>
                <a:gd name="f794" fmla="*/ f680 1 647"/>
                <a:gd name="f795" fmla="*/ f681 1 701"/>
                <a:gd name="f796" fmla="*/ f682 1 647"/>
                <a:gd name="f797" fmla="*/ f683 1 647"/>
                <a:gd name="f798" fmla="*/ f684 1 647"/>
                <a:gd name="f799" fmla="*/ f685 1 701"/>
                <a:gd name="f800" fmla="*/ 0 1 f571"/>
                <a:gd name="f801" fmla="*/ f7 1 f571"/>
                <a:gd name="f802" fmla="*/ 0 1 f572"/>
                <a:gd name="f803" fmla="*/ f8 1 f572"/>
                <a:gd name="f804" fmla="+- f686 0 f1"/>
                <a:gd name="f805" fmla="*/ f687 1 f571"/>
                <a:gd name="f806" fmla="*/ f688 1 f572"/>
                <a:gd name="f807" fmla="*/ f689 1 f571"/>
                <a:gd name="f808" fmla="*/ f690 1 f572"/>
                <a:gd name="f809" fmla="*/ f691 1 f571"/>
                <a:gd name="f810" fmla="*/ f692 1 f572"/>
                <a:gd name="f811" fmla="*/ f693 1 f571"/>
                <a:gd name="f812" fmla="*/ f694 1 f572"/>
                <a:gd name="f813" fmla="*/ f695 1 f571"/>
                <a:gd name="f814" fmla="*/ f696 1 f572"/>
                <a:gd name="f815" fmla="*/ f697 1 f571"/>
                <a:gd name="f816" fmla="*/ f698 1 f572"/>
                <a:gd name="f817" fmla="*/ f699 1 f571"/>
                <a:gd name="f818" fmla="*/ f700 1 f572"/>
                <a:gd name="f819" fmla="*/ f701 1 f571"/>
                <a:gd name="f820" fmla="*/ f702 1 f572"/>
                <a:gd name="f821" fmla="*/ f703 1 f571"/>
                <a:gd name="f822" fmla="*/ f704 1 f572"/>
                <a:gd name="f823" fmla="*/ f705 1 f571"/>
                <a:gd name="f824" fmla="*/ f706 1 f572"/>
                <a:gd name="f825" fmla="*/ f707 1 f571"/>
                <a:gd name="f826" fmla="*/ f708 1 f572"/>
                <a:gd name="f827" fmla="*/ f709 1 f571"/>
                <a:gd name="f828" fmla="*/ f710 1 f572"/>
                <a:gd name="f829" fmla="*/ f711 1 f571"/>
                <a:gd name="f830" fmla="*/ f712 1 f572"/>
                <a:gd name="f831" fmla="*/ f713 1 f571"/>
                <a:gd name="f832" fmla="*/ f714 1 f572"/>
                <a:gd name="f833" fmla="*/ f715 1 f571"/>
                <a:gd name="f834" fmla="*/ f716 1 f572"/>
                <a:gd name="f835" fmla="*/ f717 1 f571"/>
                <a:gd name="f836" fmla="*/ f718 1 f572"/>
                <a:gd name="f837" fmla="*/ f719 1 f571"/>
                <a:gd name="f838" fmla="*/ f720 1 f572"/>
                <a:gd name="f839" fmla="*/ f721 1 f571"/>
                <a:gd name="f840" fmla="*/ f722 1 f572"/>
                <a:gd name="f841" fmla="*/ f723 1 f571"/>
                <a:gd name="f842" fmla="*/ f724 1 f572"/>
                <a:gd name="f843" fmla="*/ f725 1 f571"/>
                <a:gd name="f844" fmla="*/ f726 1 f572"/>
                <a:gd name="f845" fmla="*/ f727 1 f571"/>
                <a:gd name="f846" fmla="*/ f728 1 f572"/>
                <a:gd name="f847" fmla="*/ f729 1 f571"/>
                <a:gd name="f848" fmla="*/ f730 1 f572"/>
                <a:gd name="f849" fmla="*/ f731 1 f571"/>
                <a:gd name="f850" fmla="*/ f732 1 f572"/>
                <a:gd name="f851" fmla="*/ f733 1 f571"/>
                <a:gd name="f852" fmla="*/ f734 1 f572"/>
                <a:gd name="f853" fmla="*/ f735 1 f571"/>
                <a:gd name="f854" fmla="*/ f736 1 f572"/>
                <a:gd name="f855" fmla="*/ f737 1 f571"/>
                <a:gd name="f856" fmla="*/ f738 1 f571"/>
                <a:gd name="f857" fmla="*/ f739 1 f572"/>
                <a:gd name="f858" fmla="*/ f740 1 f571"/>
                <a:gd name="f859" fmla="*/ f741 1 f572"/>
                <a:gd name="f860" fmla="*/ f742 1 f571"/>
                <a:gd name="f861" fmla="*/ f743 1 f572"/>
                <a:gd name="f862" fmla="*/ f744 1 f571"/>
                <a:gd name="f863" fmla="*/ f745 1 f572"/>
                <a:gd name="f864" fmla="*/ f746 1 f571"/>
                <a:gd name="f865" fmla="*/ f747 1 f572"/>
                <a:gd name="f866" fmla="*/ f748 1 f571"/>
                <a:gd name="f867" fmla="*/ f749 1 f572"/>
                <a:gd name="f868" fmla="*/ f750 1 f572"/>
                <a:gd name="f869" fmla="*/ f751 1 f571"/>
                <a:gd name="f870" fmla="*/ f752 1 f572"/>
                <a:gd name="f871" fmla="*/ f753 1 f571"/>
                <a:gd name="f872" fmla="*/ f754 1 f572"/>
                <a:gd name="f873" fmla="*/ f755 1 f571"/>
                <a:gd name="f874" fmla="*/ f756 1 f572"/>
                <a:gd name="f875" fmla="*/ f757 1 f571"/>
                <a:gd name="f876" fmla="*/ f758 1 f572"/>
                <a:gd name="f877" fmla="*/ f759 1 f571"/>
                <a:gd name="f878" fmla="*/ f760 1 f572"/>
                <a:gd name="f879" fmla="*/ f761 1 f571"/>
                <a:gd name="f880" fmla="*/ f762 1 f572"/>
                <a:gd name="f881" fmla="*/ f763 1 f571"/>
                <a:gd name="f882" fmla="*/ f764 1 f572"/>
                <a:gd name="f883" fmla="*/ f765 1 f571"/>
                <a:gd name="f884" fmla="*/ f766 1 f572"/>
                <a:gd name="f885" fmla="*/ f767 1 f571"/>
                <a:gd name="f886" fmla="*/ f768 1 f572"/>
                <a:gd name="f887" fmla="*/ f769 1 f571"/>
                <a:gd name="f888" fmla="*/ f770 1 f572"/>
                <a:gd name="f889" fmla="*/ f771 1 f571"/>
                <a:gd name="f890" fmla="*/ f772 1 f572"/>
                <a:gd name="f891" fmla="*/ f773 1 f571"/>
                <a:gd name="f892" fmla="*/ f774 1 f572"/>
                <a:gd name="f893" fmla="*/ f775 1 f571"/>
                <a:gd name="f894" fmla="*/ f776 1 f572"/>
                <a:gd name="f895" fmla="*/ f777 1 f572"/>
                <a:gd name="f896" fmla="*/ f778 1 f571"/>
                <a:gd name="f897" fmla="*/ f779 1 f572"/>
                <a:gd name="f898" fmla="*/ f780 1 f571"/>
                <a:gd name="f899" fmla="*/ f781 1 f572"/>
                <a:gd name="f900" fmla="*/ f782 1 f571"/>
                <a:gd name="f901" fmla="*/ f783 1 f572"/>
                <a:gd name="f902" fmla="*/ f784 1 f572"/>
                <a:gd name="f903" fmla="*/ f785 1 f572"/>
                <a:gd name="f904" fmla="*/ f786 1 f571"/>
                <a:gd name="f905" fmla="*/ f787 1 f572"/>
                <a:gd name="f906" fmla="*/ f788 1 f571"/>
                <a:gd name="f907" fmla="*/ f789 1 f572"/>
                <a:gd name="f908" fmla="*/ f790 1 f571"/>
                <a:gd name="f909" fmla="*/ f791 1 f572"/>
                <a:gd name="f910" fmla="*/ f792 1 f571"/>
                <a:gd name="f911" fmla="*/ f793 1 f572"/>
                <a:gd name="f912" fmla="*/ f794 1 f571"/>
                <a:gd name="f913" fmla="*/ f795 1 f572"/>
                <a:gd name="f914" fmla="*/ f796 1 f571"/>
                <a:gd name="f915" fmla="*/ f797 1 f571"/>
                <a:gd name="f916" fmla="*/ f798 1 f571"/>
                <a:gd name="f917" fmla="*/ f799 1 f572"/>
                <a:gd name="f918" fmla="*/ f800 f566 1"/>
                <a:gd name="f919" fmla="*/ f801 f566 1"/>
                <a:gd name="f920" fmla="*/ f803 f567 1"/>
                <a:gd name="f921" fmla="*/ f802 f567 1"/>
                <a:gd name="f922" fmla="*/ f805 f566 1"/>
                <a:gd name="f923" fmla="*/ f806 f567 1"/>
                <a:gd name="f924" fmla="*/ f807 f566 1"/>
                <a:gd name="f925" fmla="*/ f808 f567 1"/>
                <a:gd name="f926" fmla="*/ f809 f566 1"/>
                <a:gd name="f927" fmla="*/ f810 f567 1"/>
                <a:gd name="f928" fmla="*/ f811 f566 1"/>
                <a:gd name="f929" fmla="*/ f812 f567 1"/>
                <a:gd name="f930" fmla="*/ f813 f566 1"/>
                <a:gd name="f931" fmla="*/ f814 f567 1"/>
                <a:gd name="f932" fmla="*/ f815 f566 1"/>
                <a:gd name="f933" fmla="*/ f816 f567 1"/>
                <a:gd name="f934" fmla="*/ f817 f566 1"/>
                <a:gd name="f935" fmla="*/ f818 f567 1"/>
                <a:gd name="f936" fmla="*/ f819 f566 1"/>
                <a:gd name="f937" fmla="*/ f820 f567 1"/>
                <a:gd name="f938" fmla="*/ f821 f566 1"/>
                <a:gd name="f939" fmla="*/ f822 f567 1"/>
                <a:gd name="f940" fmla="*/ f823 f566 1"/>
                <a:gd name="f941" fmla="*/ f824 f567 1"/>
                <a:gd name="f942" fmla="*/ f825 f566 1"/>
                <a:gd name="f943" fmla="*/ f826 f567 1"/>
                <a:gd name="f944" fmla="*/ f827 f566 1"/>
                <a:gd name="f945" fmla="*/ f828 f567 1"/>
                <a:gd name="f946" fmla="*/ f829 f566 1"/>
                <a:gd name="f947" fmla="*/ f830 f567 1"/>
                <a:gd name="f948" fmla="*/ f831 f566 1"/>
                <a:gd name="f949" fmla="*/ f832 f567 1"/>
                <a:gd name="f950" fmla="*/ f833 f566 1"/>
                <a:gd name="f951" fmla="*/ f834 f567 1"/>
                <a:gd name="f952" fmla="*/ f835 f566 1"/>
                <a:gd name="f953" fmla="*/ f836 f567 1"/>
                <a:gd name="f954" fmla="*/ f837 f566 1"/>
                <a:gd name="f955" fmla="*/ f838 f567 1"/>
                <a:gd name="f956" fmla="*/ f839 f566 1"/>
                <a:gd name="f957" fmla="*/ f840 f567 1"/>
                <a:gd name="f958" fmla="*/ f841 f566 1"/>
                <a:gd name="f959" fmla="*/ f842 f567 1"/>
                <a:gd name="f960" fmla="*/ f843 f566 1"/>
                <a:gd name="f961" fmla="*/ f844 f567 1"/>
                <a:gd name="f962" fmla="*/ f845 f566 1"/>
                <a:gd name="f963" fmla="*/ f846 f567 1"/>
                <a:gd name="f964" fmla="*/ f847 f566 1"/>
                <a:gd name="f965" fmla="*/ f848 f567 1"/>
                <a:gd name="f966" fmla="*/ f849 f566 1"/>
                <a:gd name="f967" fmla="*/ f850 f567 1"/>
                <a:gd name="f968" fmla="*/ f851 f566 1"/>
                <a:gd name="f969" fmla="*/ f852 f567 1"/>
                <a:gd name="f970" fmla="*/ f853 f566 1"/>
                <a:gd name="f971" fmla="*/ f854 f567 1"/>
                <a:gd name="f972" fmla="*/ f855 f566 1"/>
                <a:gd name="f973" fmla="*/ f856 f566 1"/>
                <a:gd name="f974" fmla="*/ f857 f567 1"/>
                <a:gd name="f975" fmla="*/ f858 f566 1"/>
                <a:gd name="f976" fmla="*/ f859 f567 1"/>
                <a:gd name="f977" fmla="*/ f860 f566 1"/>
                <a:gd name="f978" fmla="*/ f861 f567 1"/>
                <a:gd name="f979" fmla="*/ f862 f566 1"/>
                <a:gd name="f980" fmla="*/ f863 f567 1"/>
                <a:gd name="f981" fmla="*/ f864 f566 1"/>
                <a:gd name="f982" fmla="*/ f865 f567 1"/>
                <a:gd name="f983" fmla="*/ f866 f566 1"/>
                <a:gd name="f984" fmla="*/ f867 f567 1"/>
                <a:gd name="f985" fmla="*/ f868 f567 1"/>
                <a:gd name="f986" fmla="*/ f869 f566 1"/>
                <a:gd name="f987" fmla="*/ f870 f567 1"/>
                <a:gd name="f988" fmla="*/ f871 f566 1"/>
                <a:gd name="f989" fmla="*/ f872 f567 1"/>
                <a:gd name="f990" fmla="*/ f873 f566 1"/>
                <a:gd name="f991" fmla="*/ f874 f567 1"/>
                <a:gd name="f992" fmla="*/ f875 f566 1"/>
                <a:gd name="f993" fmla="*/ f876 f567 1"/>
                <a:gd name="f994" fmla="*/ f877 f566 1"/>
                <a:gd name="f995" fmla="*/ f878 f567 1"/>
                <a:gd name="f996" fmla="*/ f879 f566 1"/>
                <a:gd name="f997" fmla="*/ f880 f567 1"/>
                <a:gd name="f998" fmla="*/ f881 f566 1"/>
                <a:gd name="f999" fmla="*/ f882 f567 1"/>
                <a:gd name="f1000" fmla="*/ f883 f566 1"/>
                <a:gd name="f1001" fmla="*/ f884 f567 1"/>
                <a:gd name="f1002" fmla="*/ f885 f566 1"/>
                <a:gd name="f1003" fmla="*/ f886 f567 1"/>
                <a:gd name="f1004" fmla="*/ f887 f566 1"/>
                <a:gd name="f1005" fmla="*/ f888 f567 1"/>
                <a:gd name="f1006" fmla="*/ f889 f566 1"/>
                <a:gd name="f1007" fmla="*/ f890 f567 1"/>
                <a:gd name="f1008" fmla="*/ f891 f566 1"/>
                <a:gd name="f1009" fmla="*/ f892 f567 1"/>
                <a:gd name="f1010" fmla="*/ f893 f566 1"/>
                <a:gd name="f1011" fmla="*/ f894 f567 1"/>
                <a:gd name="f1012" fmla="*/ f895 f567 1"/>
                <a:gd name="f1013" fmla="*/ f896 f566 1"/>
                <a:gd name="f1014" fmla="*/ f897 f567 1"/>
                <a:gd name="f1015" fmla="*/ f898 f566 1"/>
                <a:gd name="f1016" fmla="*/ f899 f567 1"/>
                <a:gd name="f1017" fmla="*/ f900 f566 1"/>
                <a:gd name="f1018" fmla="*/ f901 f567 1"/>
                <a:gd name="f1019" fmla="*/ f902 f567 1"/>
                <a:gd name="f1020" fmla="*/ f903 f567 1"/>
                <a:gd name="f1021" fmla="*/ f904 f566 1"/>
                <a:gd name="f1022" fmla="*/ f905 f567 1"/>
                <a:gd name="f1023" fmla="*/ f906 f566 1"/>
                <a:gd name="f1024" fmla="*/ f907 f567 1"/>
                <a:gd name="f1025" fmla="*/ f908 f566 1"/>
                <a:gd name="f1026" fmla="*/ f909 f567 1"/>
                <a:gd name="f1027" fmla="*/ f910 f566 1"/>
                <a:gd name="f1028" fmla="*/ f911 f567 1"/>
                <a:gd name="f1029" fmla="*/ f912 f566 1"/>
                <a:gd name="f1030" fmla="*/ f913 f567 1"/>
                <a:gd name="f1031" fmla="*/ f914 f566 1"/>
                <a:gd name="f1032" fmla="*/ f915 f566 1"/>
                <a:gd name="f1033" fmla="*/ f916 f566 1"/>
                <a:gd name="f1034" fmla="*/ f917 f5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04">
                  <a:pos x="f922" y="f923"/>
                </a:cxn>
                <a:cxn ang="f804">
                  <a:pos x="f924" y="f925"/>
                </a:cxn>
                <a:cxn ang="f804">
                  <a:pos x="f926" y="f927"/>
                </a:cxn>
                <a:cxn ang="f804">
                  <a:pos x="f928" y="f929"/>
                </a:cxn>
                <a:cxn ang="f804">
                  <a:pos x="f930" y="f931"/>
                </a:cxn>
                <a:cxn ang="f804">
                  <a:pos x="f932" y="f933"/>
                </a:cxn>
                <a:cxn ang="f804">
                  <a:pos x="f934" y="f935"/>
                </a:cxn>
                <a:cxn ang="f804">
                  <a:pos x="f936" y="f937"/>
                </a:cxn>
                <a:cxn ang="f804">
                  <a:pos x="f938" y="f939"/>
                </a:cxn>
                <a:cxn ang="f804">
                  <a:pos x="f940" y="f941"/>
                </a:cxn>
                <a:cxn ang="f804">
                  <a:pos x="f942" y="f943"/>
                </a:cxn>
                <a:cxn ang="f804">
                  <a:pos x="f944" y="f945"/>
                </a:cxn>
                <a:cxn ang="f804">
                  <a:pos x="f946" y="f947"/>
                </a:cxn>
                <a:cxn ang="f804">
                  <a:pos x="f948" y="f949"/>
                </a:cxn>
                <a:cxn ang="f804">
                  <a:pos x="f950" y="f951"/>
                </a:cxn>
                <a:cxn ang="f804">
                  <a:pos x="f952" y="f953"/>
                </a:cxn>
                <a:cxn ang="f804">
                  <a:pos x="f954" y="f955"/>
                </a:cxn>
                <a:cxn ang="f804">
                  <a:pos x="f956" y="f957"/>
                </a:cxn>
                <a:cxn ang="f804">
                  <a:pos x="f958" y="f959"/>
                </a:cxn>
                <a:cxn ang="f804">
                  <a:pos x="f960" y="f961"/>
                </a:cxn>
                <a:cxn ang="f804">
                  <a:pos x="f962" y="f963"/>
                </a:cxn>
                <a:cxn ang="f804">
                  <a:pos x="f964" y="f965"/>
                </a:cxn>
                <a:cxn ang="f804">
                  <a:pos x="f966" y="f967"/>
                </a:cxn>
                <a:cxn ang="f804">
                  <a:pos x="f968" y="f969"/>
                </a:cxn>
                <a:cxn ang="f804">
                  <a:pos x="f970" y="f971"/>
                </a:cxn>
                <a:cxn ang="f804">
                  <a:pos x="f972" y="f941"/>
                </a:cxn>
                <a:cxn ang="f804">
                  <a:pos x="f973" y="f974"/>
                </a:cxn>
                <a:cxn ang="f804">
                  <a:pos x="f975" y="f976"/>
                </a:cxn>
                <a:cxn ang="f804">
                  <a:pos x="f977" y="f978"/>
                </a:cxn>
                <a:cxn ang="f804">
                  <a:pos x="f979" y="f980"/>
                </a:cxn>
                <a:cxn ang="f804">
                  <a:pos x="f981" y="f982"/>
                </a:cxn>
                <a:cxn ang="f804">
                  <a:pos x="f983" y="f984"/>
                </a:cxn>
                <a:cxn ang="f804">
                  <a:pos x="f983" y="f985"/>
                </a:cxn>
                <a:cxn ang="f804">
                  <a:pos x="f986" y="f987"/>
                </a:cxn>
                <a:cxn ang="f804">
                  <a:pos x="f988" y="f989"/>
                </a:cxn>
                <a:cxn ang="f804">
                  <a:pos x="f990" y="f991"/>
                </a:cxn>
                <a:cxn ang="f804">
                  <a:pos x="f992" y="f993"/>
                </a:cxn>
                <a:cxn ang="f804">
                  <a:pos x="f994" y="f995"/>
                </a:cxn>
                <a:cxn ang="f804">
                  <a:pos x="f996" y="f997"/>
                </a:cxn>
                <a:cxn ang="f804">
                  <a:pos x="f998" y="f999"/>
                </a:cxn>
                <a:cxn ang="f804">
                  <a:pos x="f1000" y="f1001"/>
                </a:cxn>
                <a:cxn ang="f804">
                  <a:pos x="f1002" y="f1003"/>
                </a:cxn>
                <a:cxn ang="f804">
                  <a:pos x="f1004" y="f1005"/>
                </a:cxn>
                <a:cxn ang="f804">
                  <a:pos x="f1006" y="f1007"/>
                </a:cxn>
                <a:cxn ang="f804">
                  <a:pos x="f1008" y="f1009"/>
                </a:cxn>
                <a:cxn ang="f804">
                  <a:pos x="f1010" y="f1011"/>
                </a:cxn>
                <a:cxn ang="f804">
                  <a:pos x="f956" y="f1012"/>
                </a:cxn>
                <a:cxn ang="f804">
                  <a:pos x="f1013" y="f1014"/>
                </a:cxn>
                <a:cxn ang="f804">
                  <a:pos x="f1015" y="f1016"/>
                </a:cxn>
                <a:cxn ang="f804">
                  <a:pos x="f1017" y="f1018"/>
                </a:cxn>
                <a:cxn ang="f804">
                  <a:pos x="f975" y="f1019"/>
                </a:cxn>
                <a:cxn ang="f804">
                  <a:pos x="f934" y="f1020"/>
                </a:cxn>
                <a:cxn ang="f804">
                  <a:pos x="f1021" y="f1022"/>
                </a:cxn>
                <a:cxn ang="f804">
                  <a:pos x="f1023" y="f1024"/>
                </a:cxn>
                <a:cxn ang="f804">
                  <a:pos x="f1025" y="f1026"/>
                </a:cxn>
                <a:cxn ang="f804">
                  <a:pos x="f1027" y="f1028"/>
                </a:cxn>
                <a:cxn ang="f804">
                  <a:pos x="f1029" y="f1030"/>
                </a:cxn>
                <a:cxn ang="f804">
                  <a:pos x="f1031" y="f1016"/>
                </a:cxn>
                <a:cxn ang="f804">
                  <a:pos x="f1032" y="f969"/>
                </a:cxn>
                <a:cxn ang="f804">
                  <a:pos x="f1033" y="f1034"/>
                </a:cxn>
              </a:cxnLst>
              <a:rect l="f918" t="f921" r="f919" b="f920"/>
              <a:pathLst>
                <a:path w="647" h="701">
                  <a:moveTo>
                    <a:pt x="f9" y="f10"/>
                  </a:moveTo>
                  <a:lnTo>
                    <a:pt x="f9" y="f10"/>
                  </a:lnTo>
                  <a:cubicBezTo>
                    <a:pt x="f11" y="f12"/>
                    <a:pt x="f13" y="f14"/>
                    <a:pt x="f15" y="f16"/>
                  </a:cubicBezTo>
                  <a:cubicBezTo>
                    <a:pt x="f17" y="f12"/>
                    <a:pt x="f18" y="f19"/>
                    <a:pt x="f20" y="f21"/>
                  </a:cubicBezTo>
                  <a:cubicBezTo>
                    <a:pt x="f22" y="f23"/>
                    <a:pt x="f24" y="f19"/>
                    <a:pt x="f9" y="f10"/>
                  </a:cubicBezTo>
                  <a:lnTo>
                    <a:pt x="f9" y="f10"/>
                  </a:lnTo>
                  <a:close/>
                  <a:moveTo>
                    <a:pt x="f15" y="f25"/>
                  </a:moveTo>
                  <a:lnTo>
                    <a:pt x="f15" y="f25"/>
                  </a:lnTo>
                  <a:cubicBezTo>
                    <a:pt x="f26" y="f27"/>
                    <a:pt x="f28" y="f29"/>
                    <a:pt x="f30" y="f12"/>
                  </a:cubicBezTo>
                  <a:cubicBezTo>
                    <a:pt x="f31" y="f32"/>
                    <a:pt x="f33" y="f29"/>
                    <a:pt x="f34" y="f16"/>
                  </a:cubicBezTo>
                  <a:cubicBezTo>
                    <a:pt x="f35" y="f36"/>
                    <a:pt x="f24" y="f37"/>
                    <a:pt x="f15" y="f38"/>
                  </a:cubicBezTo>
                  <a:cubicBezTo>
                    <a:pt x="f15" y="f39"/>
                    <a:pt x="f15" y="f40"/>
                    <a:pt x="f15" y="f25"/>
                  </a:cubicBezTo>
                  <a:lnTo>
                    <a:pt x="f15" y="f25"/>
                  </a:lnTo>
                  <a:close/>
                  <a:moveTo>
                    <a:pt x="f41" y="f42"/>
                  </a:moveTo>
                  <a:lnTo>
                    <a:pt x="f41" y="f42"/>
                  </a:lnTo>
                  <a:cubicBezTo>
                    <a:pt x="f30" y="f42"/>
                    <a:pt x="f30" y="f42"/>
                    <a:pt x="f30" y="f42"/>
                  </a:cubicBezTo>
                  <a:cubicBezTo>
                    <a:pt x="f24" y="f43"/>
                    <a:pt x="f44" y="f45"/>
                    <a:pt x="f46" y="f47"/>
                  </a:cubicBezTo>
                  <a:cubicBezTo>
                    <a:pt x="f46" y="f47"/>
                    <a:pt x="f48" y="f47"/>
                    <a:pt x="f48" y="f47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4"/>
                    <a:pt x="f55" y="f54"/>
                    <a:pt x="f55" y="f54"/>
                  </a:cubicBezTo>
                  <a:cubicBezTo>
                    <a:pt x="f56" y="f8"/>
                    <a:pt x="f57" y="f58"/>
                    <a:pt x="f59" y="f60"/>
                  </a:cubicBezTo>
                  <a:lnTo>
                    <a:pt x="f61" y="f62"/>
                  </a:lnTo>
                  <a:cubicBezTo>
                    <a:pt x="f61" y="f62"/>
                    <a:pt x="f63" y="f62"/>
                    <a:pt x="f63" y="f62"/>
                  </a:cubicBezTo>
                  <a:cubicBezTo>
                    <a:pt x="f64" y="f38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46"/>
                  </a:cubicBezTo>
                  <a:cubicBezTo>
                    <a:pt x="f80" y="f15"/>
                    <a:pt x="f80" y="f72"/>
                    <a:pt x="f77" y="f81"/>
                  </a:cubicBezTo>
                  <a:cubicBezTo>
                    <a:pt x="f82" y="f83"/>
                    <a:pt x="f77" y="f24"/>
                    <a:pt x="f77" y="f84"/>
                  </a:cubicBezTo>
                  <a:lnTo>
                    <a:pt x="f85" y="f86"/>
                  </a:lnTo>
                  <a:cubicBezTo>
                    <a:pt x="f87" y="f88"/>
                    <a:pt x="f89" y="f88"/>
                    <a:pt x="f90" y="f86"/>
                  </a:cubicBezTo>
                  <a:cubicBezTo>
                    <a:pt x="f6" y="f57"/>
                    <a:pt x="f91" y="f6"/>
                    <a:pt x="f24" y="f92"/>
                  </a:cubicBezTo>
                  <a:cubicBezTo>
                    <a:pt x="f93" y="f94"/>
                    <a:pt x="f11" y="f95"/>
                    <a:pt x="f93" y="f96"/>
                  </a:cubicBezTo>
                  <a:lnTo>
                    <a:pt x="f97" y="f98"/>
                  </a:lnTo>
                  <a:cubicBezTo>
                    <a:pt x="f99" y="f100"/>
                    <a:pt x="f101" y="f102"/>
                    <a:pt x="f103" y="f100"/>
                  </a:cubicBezTo>
                  <a:cubicBezTo>
                    <a:pt x="f104" y="f105"/>
                    <a:pt x="f106" y="f98"/>
                    <a:pt x="f107" y="f108"/>
                  </a:cubicBezTo>
                  <a:cubicBezTo>
                    <a:pt x="f109" y="f110"/>
                    <a:pt x="f111" y="f112"/>
                    <a:pt x="f48" y="f113"/>
                  </a:cubicBezTo>
                  <a:cubicBezTo>
                    <a:pt x="f114" y="f102"/>
                    <a:pt x="f22" y="f115"/>
                    <a:pt x="f116" y="f117"/>
                  </a:cubicBezTo>
                  <a:cubicBezTo>
                    <a:pt x="f116" y="f117"/>
                    <a:pt x="f116" y="f117"/>
                    <a:pt x="f68" y="f117"/>
                  </a:cubicBezTo>
                  <a:cubicBezTo>
                    <a:pt x="f68" y="f118"/>
                    <a:pt x="f119" y="f118"/>
                    <a:pt x="f120" y="f117"/>
                  </a:cubicBezTo>
                  <a:cubicBezTo>
                    <a:pt x="f9" y="f117"/>
                    <a:pt x="f9" y="f117"/>
                    <a:pt x="f28" y="f121"/>
                  </a:cubicBezTo>
                  <a:cubicBezTo>
                    <a:pt x="f28" y="f121"/>
                    <a:pt x="f28" y="f122"/>
                    <a:pt x="f28" y="f122"/>
                  </a:cubicBezTo>
                  <a:lnTo>
                    <a:pt x="f123" y="f124"/>
                  </a:lnTo>
                  <a:cubicBezTo>
                    <a:pt x="f123" y="f125"/>
                    <a:pt x="f123" y="f125"/>
                    <a:pt x="f123" y="f126"/>
                  </a:cubicBezTo>
                  <a:cubicBezTo>
                    <a:pt x="f123" y="f91"/>
                    <a:pt x="f127" y="f91"/>
                    <a:pt x="f127" y="f91"/>
                  </a:cubicBezTo>
                  <a:cubicBezTo>
                    <a:pt x="f128" y="f129"/>
                    <a:pt x="f130" y="f131"/>
                    <a:pt x="f34" y="f131"/>
                  </a:cubicBezTo>
                  <a:cubicBezTo>
                    <a:pt x="f132" y="f82"/>
                    <a:pt x="f133" y="f134"/>
                    <a:pt x="f135" y="f136"/>
                  </a:cubicBezTo>
                  <a:cubicBezTo>
                    <a:pt x="f137" y="f138"/>
                    <a:pt x="f7" y="f139"/>
                    <a:pt x="f7" y="f140"/>
                  </a:cubicBezTo>
                  <a:cubicBezTo>
                    <a:pt x="f7" y="f55"/>
                    <a:pt x="f141" y="f142"/>
                    <a:pt x="f143" y="f107"/>
                  </a:cubicBezTo>
                  <a:cubicBezTo>
                    <a:pt x="f144" y="f145"/>
                    <a:pt x="f146" y="f51"/>
                    <a:pt x="f147" y="f104"/>
                  </a:cubicBezTo>
                  <a:cubicBezTo>
                    <a:pt x="f148" y="f49"/>
                    <a:pt x="f149" y="f101"/>
                    <a:pt x="f150" y="f151"/>
                  </a:cubicBezTo>
                  <a:cubicBezTo>
                    <a:pt x="f149" y="f152"/>
                    <a:pt x="f153" y="f18"/>
                    <a:pt x="f144" y="f18"/>
                  </a:cubicBezTo>
                  <a:cubicBezTo>
                    <a:pt x="f154" y="f18"/>
                    <a:pt x="f155" y="f44"/>
                    <a:pt x="f156" y="f157"/>
                  </a:cubicBezTo>
                  <a:cubicBezTo>
                    <a:pt x="f158" y="f159"/>
                    <a:pt x="f160" y="f123"/>
                    <a:pt x="f161" y="f162"/>
                  </a:cubicBezTo>
                  <a:cubicBezTo>
                    <a:pt x="f163" y="f66"/>
                    <a:pt x="f93" y="f164"/>
                    <a:pt x="f165" y="f66"/>
                  </a:cubicBezTo>
                  <a:cubicBezTo>
                    <a:pt x="f165" y="f66"/>
                    <a:pt x="f165" y="f66"/>
                    <a:pt x="f165" y="f164"/>
                  </a:cubicBezTo>
                  <a:cubicBezTo>
                    <a:pt x="f166" y="f160"/>
                    <a:pt x="f18" y="f143"/>
                    <a:pt x="f17" y="f137"/>
                  </a:cubicBezTo>
                  <a:cubicBezTo>
                    <a:pt x="f11" y="f167"/>
                    <a:pt x="f168" y="f169"/>
                    <a:pt x="f170" y="f171"/>
                  </a:cubicBezTo>
                  <a:cubicBezTo>
                    <a:pt x="f170" y="f171"/>
                    <a:pt x="f172" y="f27"/>
                    <a:pt x="f172" y="f27"/>
                  </a:cubicBezTo>
                  <a:cubicBezTo>
                    <a:pt x="f172" y="f16"/>
                    <a:pt x="f173" y="f16"/>
                    <a:pt x="f172" y="f174"/>
                  </a:cubicBezTo>
                  <a:cubicBezTo>
                    <a:pt x="f172" y="f175"/>
                    <a:pt x="f172" y="f175"/>
                    <a:pt x="f170" y="f29"/>
                  </a:cubicBezTo>
                  <a:cubicBezTo>
                    <a:pt x="f170" y="f29"/>
                    <a:pt x="f170" y="f29"/>
                    <a:pt x="f132" y="f29"/>
                  </a:cubicBezTo>
                  <a:cubicBezTo>
                    <a:pt x="f168" y="f12"/>
                    <a:pt x="f176" y="f10"/>
                    <a:pt x="f41" y="f42"/>
                  </a:cubicBezTo>
                  <a:lnTo>
                    <a:pt x="f41" y="f42"/>
                  </a:lnTo>
                  <a:close/>
                  <a:moveTo>
                    <a:pt x="f177" y="f178"/>
                  </a:moveTo>
                  <a:lnTo>
                    <a:pt x="f177" y="f178"/>
                  </a:lnTo>
                  <a:cubicBezTo>
                    <a:pt x="f177" y="f178"/>
                    <a:pt x="f177" y="f178"/>
                    <a:pt x="f177" y="f176"/>
                  </a:cubicBezTo>
                  <a:cubicBezTo>
                    <a:pt x="f179" y="f180"/>
                    <a:pt x="f181" y="f182"/>
                    <a:pt x="f181" y="f183"/>
                  </a:cubicBezTo>
                  <a:cubicBezTo>
                    <a:pt x="f184" y="f128"/>
                    <a:pt x="f185" y="f186"/>
                    <a:pt x="f187" y="f68"/>
                  </a:cubicBezTo>
                  <a:cubicBezTo>
                    <a:pt x="f188" y="f9"/>
                    <a:pt x="f189" y="f190"/>
                    <a:pt x="f191" y="f159"/>
                  </a:cubicBezTo>
                  <a:cubicBezTo>
                    <a:pt x="f192" y="f30"/>
                    <a:pt x="f193" y="f194"/>
                    <a:pt x="f177" y="f178"/>
                  </a:cubicBezTo>
                  <a:lnTo>
                    <a:pt x="f177" y="f178"/>
                  </a:lnTo>
                  <a:close/>
                  <a:moveTo>
                    <a:pt x="f195" y="f196"/>
                  </a:moveTo>
                  <a:lnTo>
                    <a:pt x="f195" y="f196"/>
                  </a:lnTo>
                  <a:cubicBezTo>
                    <a:pt x="f197" y="f123"/>
                    <a:pt x="f198" y="f183"/>
                    <a:pt x="f199" y="f88"/>
                  </a:cubicBezTo>
                  <a:cubicBezTo>
                    <a:pt x="f200" y="f201"/>
                    <a:pt x="f202" y="f203"/>
                    <a:pt x="f191" y="f204"/>
                  </a:cubicBezTo>
                  <a:cubicBezTo>
                    <a:pt x="f191" y="f173"/>
                    <a:pt x="f191" y="f128"/>
                    <a:pt x="f195" y="f196"/>
                  </a:cubicBezTo>
                  <a:lnTo>
                    <a:pt x="f195" y="f196"/>
                  </a:lnTo>
                  <a:close/>
                  <a:moveTo>
                    <a:pt x="f199" y="f205"/>
                  </a:moveTo>
                  <a:lnTo>
                    <a:pt x="f199" y="f205"/>
                  </a:lnTo>
                  <a:cubicBezTo>
                    <a:pt x="f199" y="f160"/>
                    <a:pt x="f198" y="f206"/>
                    <a:pt x="f69" y="f144"/>
                  </a:cubicBezTo>
                  <a:cubicBezTo>
                    <a:pt x="f207" y="f144"/>
                    <a:pt x="f208" y="f168"/>
                    <a:pt x="f209" y="f210"/>
                  </a:cubicBezTo>
                  <a:cubicBezTo>
                    <a:pt x="f211" y="f212"/>
                    <a:pt x="f207" y="f24"/>
                    <a:pt x="f185" y="f11"/>
                  </a:cubicBezTo>
                  <a:cubicBezTo>
                    <a:pt x="f211" y="f30"/>
                    <a:pt x="f213" y="f88"/>
                    <a:pt x="f199" y="f205"/>
                  </a:cubicBezTo>
                  <a:lnTo>
                    <a:pt x="f199" y="f205"/>
                  </a:lnTo>
                  <a:close/>
                  <a:moveTo>
                    <a:pt x="f197" y="f133"/>
                  </a:moveTo>
                  <a:lnTo>
                    <a:pt x="f197" y="f133"/>
                  </a:lnTo>
                  <a:cubicBezTo>
                    <a:pt x="f214" y="f215"/>
                    <a:pt x="f216" y="f217"/>
                    <a:pt x="f218" y="f135"/>
                  </a:cubicBezTo>
                  <a:cubicBezTo>
                    <a:pt x="f219" y="f220"/>
                    <a:pt x="f221" y="f176"/>
                    <a:pt x="f222" y="f44"/>
                  </a:cubicBezTo>
                  <a:cubicBezTo>
                    <a:pt x="f223" y="f224"/>
                    <a:pt x="f225" y="f157"/>
                    <a:pt x="f226" y="f22"/>
                  </a:cubicBezTo>
                  <a:cubicBezTo>
                    <a:pt x="f227" y="f168"/>
                    <a:pt x="f228" y="f147"/>
                    <a:pt x="f197" y="f133"/>
                  </a:cubicBezTo>
                  <a:lnTo>
                    <a:pt x="f197" y="f133"/>
                  </a:lnTo>
                  <a:close/>
                  <a:moveTo>
                    <a:pt x="f189" y="f137"/>
                  </a:moveTo>
                  <a:lnTo>
                    <a:pt x="f189" y="f137"/>
                  </a:lnTo>
                  <a:cubicBezTo>
                    <a:pt x="f188" y="f229"/>
                    <a:pt x="f230" y="f38"/>
                    <a:pt x="f207" y="f7"/>
                  </a:cubicBezTo>
                  <a:cubicBezTo>
                    <a:pt x="f231" y="f232"/>
                    <a:pt x="f233" y="f26"/>
                    <a:pt x="f227" y="f234"/>
                  </a:cubicBezTo>
                  <a:cubicBezTo>
                    <a:pt x="f235" y="f236"/>
                    <a:pt x="f237" y="f238"/>
                    <a:pt x="f239" y="f15"/>
                  </a:cubicBezTo>
                  <a:cubicBezTo>
                    <a:pt x="f240" y="f35"/>
                    <a:pt x="f241" y="f147"/>
                    <a:pt x="f189" y="f137"/>
                  </a:cubicBezTo>
                  <a:lnTo>
                    <a:pt x="f189" y="f137"/>
                  </a:lnTo>
                  <a:close/>
                  <a:moveTo>
                    <a:pt x="f20" y="f242"/>
                  </a:moveTo>
                  <a:lnTo>
                    <a:pt x="f20" y="f242"/>
                  </a:lnTo>
                  <a:cubicBezTo>
                    <a:pt x="f68" y="f243"/>
                    <a:pt x="f127" y="f244"/>
                    <a:pt x="f245" y="f246"/>
                  </a:cubicBezTo>
                  <a:cubicBezTo>
                    <a:pt x="f164" y="f247"/>
                    <a:pt x="f182" y="f248"/>
                    <a:pt x="f168" y="f249"/>
                  </a:cubicBezTo>
                  <a:cubicBezTo>
                    <a:pt x="f168" y="f250"/>
                    <a:pt x="f30" y="f207"/>
                    <a:pt x="f72" y="f226"/>
                  </a:cubicBezTo>
                  <a:cubicBezTo>
                    <a:pt x="f224" y="f243"/>
                    <a:pt x="f166" y="f222"/>
                    <a:pt x="f20" y="f242"/>
                  </a:cubicBezTo>
                  <a:lnTo>
                    <a:pt x="f20" y="f242"/>
                  </a:lnTo>
                  <a:close/>
                  <a:moveTo>
                    <a:pt x="f76" y="f251"/>
                  </a:moveTo>
                  <a:lnTo>
                    <a:pt x="f76" y="f251"/>
                  </a:lnTo>
                  <a:cubicBezTo>
                    <a:pt x="f76" y="f251"/>
                    <a:pt x="f76" y="f251"/>
                    <a:pt x="f252" y="f253"/>
                  </a:cubicBezTo>
                  <a:cubicBezTo>
                    <a:pt x="f114" y="f254"/>
                    <a:pt x="f17" y="f243"/>
                    <a:pt x="f20" y="f255"/>
                  </a:cubicBezTo>
                  <a:cubicBezTo>
                    <a:pt x="f20" y="f213"/>
                    <a:pt x="f20" y="f213"/>
                    <a:pt x="f20" y="f213"/>
                  </a:cubicBezTo>
                  <a:cubicBezTo>
                    <a:pt x="f44" y="f256"/>
                    <a:pt x="f166" y="f185"/>
                    <a:pt x="f44" y="f257"/>
                  </a:cubicBezTo>
                  <a:cubicBezTo>
                    <a:pt x="f44" y="f257"/>
                    <a:pt x="f44" y="f257"/>
                    <a:pt x="f44" y="f258"/>
                  </a:cubicBezTo>
                  <a:cubicBezTo>
                    <a:pt x="f44" y="f179"/>
                    <a:pt x="f20" y="f191"/>
                    <a:pt x="f18" y="f259"/>
                  </a:cubicBezTo>
                  <a:cubicBezTo>
                    <a:pt x="f114" y="f195"/>
                    <a:pt x="f252" y="f177"/>
                    <a:pt x="f260" y="f261"/>
                  </a:cubicBezTo>
                  <a:cubicBezTo>
                    <a:pt x="f236" y="f256"/>
                    <a:pt x="f152" y="f222"/>
                    <a:pt x="f49" y="f241"/>
                  </a:cubicBezTo>
                  <a:cubicBezTo>
                    <a:pt x="f262" y="f263"/>
                    <a:pt x="f262" y="f264"/>
                    <a:pt x="f49" y="f134"/>
                  </a:cubicBezTo>
                  <a:cubicBezTo>
                    <a:pt x="f265" y="f266"/>
                    <a:pt x="f152" y="f267"/>
                    <a:pt x="f76" y="f251"/>
                  </a:cubicBezTo>
                  <a:lnTo>
                    <a:pt x="f76" y="f251"/>
                  </a:lnTo>
                  <a:close/>
                  <a:moveTo>
                    <a:pt x="f266" y="f17"/>
                  </a:moveTo>
                  <a:lnTo>
                    <a:pt x="f266" y="f17"/>
                  </a:lnTo>
                  <a:cubicBezTo>
                    <a:pt x="f268" y="f252"/>
                    <a:pt x="f233" y="f152"/>
                    <a:pt x="f269" y="f270"/>
                  </a:cubicBezTo>
                  <a:cubicBezTo>
                    <a:pt x="f271" y="f265"/>
                    <a:pt x="f272" y="f97"/>
                    <a:pt x="f272" y="f273"/>
                  </a:cubicBezTo>
                  <a:cubicBezTo>
                    <a:pt x="f268" y="f97"/>
                    <a:pt x="f221" y="f151"/>
                    <a:pt x="f267" y="f48"/>
                  </a:cubicBezTo>
                  <a:cubicBezTo>
                    <a:pt x="f274" y="f234"/>
                    <a:pt x="f263" y="f252"/>
                    <a:pt x="f266" y="f17"/>
                  </a:cubicBezTo>
                  <a:lnTo>
                    <a:pt x="f266" y="f17"/>
                  </a:lnTo>
                  <a:close/>
                  <a:moveTo>
                    <a:pt x="f275" y="f265"/>
                  </a:moveTo>
                  <a:lnTo>
                    <a:pt x="f275" y="f265"/>
                  </a:lnTo>
                  <a:cubicBezTo>
                    <a:pt x="f276" y="f277"/>
                    <a:pt x="f278" y="f97"/>
                    <a:pt x="f279" y="f99"/>
                  </a:cubicBezTo>
                  <a:cubicBezTo>
                    <a:pt x="f280" y="f49"/>
                    <a:pt x="f278" y="f281"/>
                    <a:pt x="f278" y="f282"/>
                  </a:cubicBezTo>
                  <a:cubicBezTo>
                    <a:pt x="f283" y="f104"/>
                    <a:pt x="f275" y="f281"/>
                    <a:pt x="f269" y="f284"/>
                  </a:cubicBezTo>
                  <a:cubicBezTo>
                    <a:pt x="f285" y="f111"/>
                    <a:pt x="f286" y="f97"/>
                    <a:pt x="f275" y="f265"/>
                  </a:cubicBezTo>
                  <a:lnTo>
                    <a:pt x="f275" y="f265"/>
                  </a:lnTo>
                  <a:close/>
                  <a:moveTo>
                    <a:pt x="f287" y="f20"/>
                  </a:moveTo>
                  <a:lnTo>
                    <a:pt x="f287" y="f20"/>
                  </a:lnTo>
                  <a:cubicBezTo>
                    <a:pt x="f287" y="f288"/>
                    <a:pt x="f289" y="f152"/>
                    <a:pt x="f290" y="f151"/>
                  </a:cubicBezTo>
                  <a:cubicBezTo>
                    <a:pt x="f124" y="f291"/>
                    <a:pt x="f65" y="f292"/>
                    <a:pt x="f293" y="f294"/>
                  </a:cubicBezTo>
                  <a:cubicBezTo>
                    <a:pt x="f293" y="f295"/>
                    <a:pt x="f293" y="f295"/>
                    <a:pt x="f293" y="f295"/>
                  </a:cubicBezTo>
                  <a:cubicBezTo>
                    <a:pt x="f293" y="f296"/>
                    <a:pt x="f293" y="f56"/>
                    <a:pt x="f297" y="f298"/>
                  </a:cubicBezTo>
                  <a:cubicBezTo>
                    <a:pt x="f297" y="f298"/>
                    <a:pt x="f297" y="f298"/>
                    <a:pt x="f297" y="f299"/>
                  </a:cubicBezTo>
                  <a:cubicBezTo>
                    <a:pt x="f297" y="f300"/>
                    <a:pt x="f297" y="f301"/>
                    <a:pt x="f297" y="f302"/>
                  </a:cubicBezTo>
                  <a:cubicBezTo>
                    <a:pt x="f297" y="f303"/>
                    <a:pt x="f297" y="f268"/>
                    <a:pt x="f304" y="f305"/>
                  </a:cubicBezTo>
                  <a:cubicBezTo>
                    <a:pt x="f304" y="f227"/>
                    <a:pt x="f306" y="f227"/>
                    <a:pt x="f306" y="f227"/>
                  </a:cubicBezTo>
                  <a:cubicBezTo>
                    <a:pt x="f306" y="f219"/>
                    <a:pt x="f307" y="f208"/>
                    <a:pt x="f308" y="f254"/>
                  </a:cubicBezTo>
                  <a:cubicBezTo>
                    <a:pt x="f308" y="f254"/>
                    <a:pt x="f308" y="f309"/>
                    <a:pt x="f308" y="f309"/>
                  </a:cubicBezTo>
                  <a:cubicBezTo>
                    <a:pt x="f310" y="f258"/>
                    <a:pt x="f290" y="f71"/>
                    <a:pt x="f198" y="f311"/>
                  </a:cubicBezTo>
                  <a:cubicBezTo>
                    <a:pt x="f198" y="f311"/>
                    <a:pt x="f198" y="f131"/>
                    <a:pt x="f198" y="f131"/>
                  </a:cubicBezTo>
                  <a:cubicBezTo>
                    <a:pt x="f214" y="f312"/>
                    <a:pt x="f218" y="f313"/>
                    <a:pt x="f261" y="f293"/>
                  </a:cubicBezTo>
                  <a:lnTo>
                    <a:pt x="f261" y="f293"/>
                  </a:lnTo>
                  <a:cubicBezTo>
                    <a:pt x="f59" y="f314"/>
                    <a:pt x="f315" y="f316"/>
                    <a:pt x="f219" y="f317"/>
                  </a:cubicBezTo>
                  <a:cubicBezTo>
                    <a:pt x="f219" y="f318"/>
                    <a:pt x="f219" y="f318"/>
                    <a:pt x="f219" y="f318"/>
                  </a:cubicBezTo>
                  <a:cubicBezTo>
                    <a:pt x="f272" y="f108"/>
                    <a:pt x="f301" y="f102"/>
                    <a:pt x="f319" y="f102"/>
                  </a:cubicBezTo>
                  <a:cubicBezTo>
                    <a:pt x="f320" y="f102"/>
                    <a:pt x="f321" y="f102"/>
                    <a:pt x="f322" y="f102"/>
                  </a:cubicBezTo>
                  <a:cubicBezTo>
                    <a:pt x="f323" y="f102"/>
                    <a:pt x="f140" y="f324"/>
                    <a:pt x="f55" y="f325"/>
                  </a:cubicBezTo>
                  <a:cubicBezTo>
                    <a:pt x="f326" y="f105"/>
                    <a:pt x="f327" y="f328"/>
                    <a:pt x="f51" y="f329"/>
                  </a:cubicBezTo>
                  <a:cubicBezTo>
                    <a:pt x="f330" y="f329"/>
                    <a:pt x="f330" y="f3"/>
                    <a:pt x="f331" y="f3"/>
                  </a:cubicBezTo>
                  <a:cubicBezTo>
                    <a:pt x="f331" y="f3"/>
                    <a:pt x="f331" y="f3"/>
                    <a:pt x="f331" y="f3"/>
                  </a:cubicBezTo>
                  <a:cubicBezTo>
                    <a:pt x="f332" y="f333"/>
                    <a:pt x="f334" y="f115"/>
                    <a:pt x="f335" y="f336"/>
                  </a:cubicBezTo>
                  <a:lnTo>
                    <a:pt x="f335" y="f336"/>
                  </a:lnTo>
                  <a:cubicBezTo>
                    <a:pt x="f266" y="f337"/>
                    <a:pt x="f188" y="f338"/>
                    <a:pt x="f339" y="f126"/>
                  </a:cubicBezTo>
                  <a:lnTo>
                    <a:pt x="f339" y="f126"/>
                  </a:lnTo>
                  <a:cubicBezTo>
                    <a:pt x="f64" y="f340"/>
                    <a:pt x="f341" y="f82"/>
                    <a:pt x="f125" y="f342"/>
                  </a:cubicBezTo>
                  <a:cubicBezTo>
                    <a:pt x="f125" y="f342"/>
                    <a:pt x="f125" y="f342"/>
                    <a:pt x="f125" y="f342"/>
                  </a:cubicBezTo>
                  <a:cubicBezTo>
                    <a:pt x="f343" y="f344"/>
                    <a:pt x="f345" y="f259"/>
                    <a:pt x="f304" y="f261"/>
                  </a:cubicBezTo>
                  <a:cubicBezTo>
                    <a:pt x="f304" y="f261"/>
                    <a:pt x="f304" y="f261"/>
                    <a:pt x="f304" y="f261"/>
                  </a:cubicBezTo>
                  <a:cubicBezTo>
                    <a:pt x="f346" y="f185"/>
                    <a:pt x="f347" y="f209"/>
                    <a:pt x="f90" y="f348"/>
                  </a:cubicBezTo>
                  <a:cubicBezTo>
                    <a:pt x="f349" y="f276"/>
                    <a:pt x="f350" y="f323"/>
                    <a:pt x="f351" y="f49"/>
                  </a:cubicBezTo>
                  <a:lnTo>
                    <a:pt x="f351" y="f49"/>
                  </a:lnTo>
                  <a:cubicBezTo>
                    <a:pt x="f352" y="f265"/>
                    <a:pt x="f126" y="f260"/>
                    <a:pt x="f287" y="f20"/>
                  </a:cubicBezTo>
                  <a:lnTo>
                    <a:pt x="f287" y="f20"/>
                  </a:lnTo>
                  <a:close/>
                  <a:moveTo>
                    <a:pt x="f249" y="f277"/>
                  </a:moveTo>
                  <a:lnTo>
                    <a:pt x="f249" y="f277"/>
                  </a:lnTo>
                  <a:cubicBezTo>
                    <a:pt x="f249" y="f353"/>
                    <a:pt x="f249" y="f353"/>
                    <a:pt x="f249" y="f353"/>
                  </a:cubicBezTo>
                  <a:cubicBezTo>
                    <a:pt x="f82" y="f354"/>
                    <a:pt x="f355" y="f48"/>
                    <a:pt x="f73" y="f152"/>
                  </a:cubicBezTo>
                  <a:cubicBezTo>
                    <a:pt x="f356" y="f353"/>
                    <a:pt x="f214" y="f262"/>
                    <a:pt x="f218" y="f357"/>
                  </a:cubicBezTo>
                  <a:cubicBezTo>
                    <a:pt x="f202" y="f104"/>
                    <a:pt x="f214" y="f358"/>
                    <a:pt x="f344" y="f282"/>
                  </a:cubicBezTo>
                  <a:cubicBezTo>
                    <a:pt x="f356" y="f357"/>
                    <a:pt x="f359" y="f360"/>
                    <a:pt x="f79" y="f360"/>
                  </a:cubicBezTo>
                  <a:cubicBezTo>
                    <a:pt x="f64" y="f360"/>
                    <a:pt x="f361" y="f362"/>
                    <a:pt x="f64" y="f357"/>
                  </a:cubicBezTo>
                  <a:cubicBezTo>
                    <a:pt x="f79" y="f282"/>
                    <a:pt x="f64" y="f363"/>
                    <a:pt x="f64" y="f140"/>
                  </a:cubicBezTo>
                  <a:cubicBezTo>
                    <a:pt x="f361" y="f364"/>
                    <a:pt x="f290" y="f365"/>
                    <a:pt x="f80" y="f366"/>
                  </a:cubicBezTo>
                  <a:cubicBezTo>
                    <a:pt x="f287" y="f367"/>
                    <a:pt x="f131" y="f367"/>
                    <a:pt x="f368" y="f367"/>
                  </a:cubicBezTo>
                  <a:cubicBezTo>
                    <a:pt x="f352" y="f367"/>
                    <a:pt x="f310" y="f369"/>
                    <a:pt x="f312" y="f323"/>
                  </a:cubicBezTo>
                  <a:cubicBezTo>
                    <a:pt x="f311" y="f370"/>
                    <a:pt x="f131" y="f138"/>
                    <a:pt x="f311" y="f371"/>
                  </a:cubicBezTo>
                  <a:cubicBezTo>
                    <a:pt x="f125" y="f372"/>
                    <a:pt x="f373" y="f374"/>
                    <a:pt x="f345" y="f294"/>
                  </a:cubicBezTo>
                  <a:cubicBezTo>
                    <a:pt x="f373" y="f292"/>
                    <a:pt x="f311" y="f104"/>
                    <a:pt x="f249" y="f277"/>
                  </a:cubicBezTo>
                  <a:lnTo>
                    <a:pt x="f249" y="f277"/>
                  </a:lnTo>
                  <a:close/>
                  <a:moveTo>
                    <a:pt x="f200" y="f210"/>
                  </a:moveTo>
                  <a:lnTo>
                    <a:pt x="f200" y="f210"/>
                  </a:lnTo>
                  <a:cubicBezTo>
                    <a:pt x="f298" y="f53"/>
                    <a:pt x="f334" y="f61"/>
                    <a:pt x="f120" y="f351"/>
                  </a:cubicBezTo>
                  <a:lnTo>
                    <a:pt x="f26" y="f65"/>
                  </a:lnTo>
                  <a:cubicBezTo>
                    <a:pt x="f22" y="f308"/>
                    <a:pt x="f22" y="f308"/>
                    <a:pt x="f22" y="f304"/>
                  </a:cubicBezTo>
                  <a:lnTo>
                    <a:pt x="f26" y="f316"/>
                  </a:lnTo>
                  <a:cubicBezTo>
                    <a:pt x="f369" y="f191"/>
                    <a:pt x="f276" y="f55"/>
                    <a:pt x="f199" y="f375"/>
                  </a:cubicBezTo>
                  <a:cubicBezTo>
                    <a:pt x="f69" y="f157"/>
                    <a:pt x="f344" y="f22"/>
                    <a:pt x="f200" y="f210"/>
                  </a:cubicBezTo>
                  <a:lnTo>
                    <a:pt x="f200" y="f210"/>
                  </a:lnTo>
                  <a:close/>
                  <a:moveTo>
                    <a:pt x="f190" y="f102"/>
                  </a:moveTo>
                  <a:lnTo>
                    <a:pt x="f190" y="f102"/>
                  </a:lnTo>
                  <a:cubicBezTo>
                    <a:pt x="f120" y="f108"/>
                    <a:pt x="f11" y="f376"/>
                    <a:pt x="f83" y="f318"/>
                  </a:cubicBezTo>
                  <a:lnTo>
                    <a:pt x="f70" y="f293"/>
                  </a:lnTo>
                  <a:lnTo>
                    <a:pt x="f159" y="f307"/>
                  </a:lnTo>
                  <a:cubicBezTo>
                    <a:pt x="f30" y="f304"/>
                    <a:pt x="f194" y="f377"/>
                    <a:pt x="f178" y="f378"/>
                  </a:cubicBezTo>
                  <a:lnTo>
                    <a:pt x="f379" y="f314"/>
                  </a:lnTo>
                  <a:cubicBezTo>
                    <a:pt x="f163" y="f90"/>
                    <a:pt x="f380" y="f381"/>
                    <a:pt x="f9" y="f350"/>
                  </a:cubicBezTo>
                  <a:cubicBezTo>
                    <a:pt x="f119" y="f382"/>
                    <a:pt x="f28" y="f383"/>
                    <a:pt x="f186" y="f112"/>
                  </a:cubicBezTo>
                  <a:lnTo>
                    <a:pt x="f190" y="f102"/>
                  </a:lnTo>
                  <a:lnTo>
                    <a:pt x="f190" y="f102"/>
                  </a:lnTo>
                  <a:close/>
                  <a:moveTo>
                    <a:pt x="f179" y="f281"/>
                  </a:moveTo>
                  <a:lnTo>
                    <a:pt x="f179" y="f281"/>
                  </a:lnTo>
                  <a:cubicBezTo>
                    <a:pt x="f202" y="f103"/>
                    <a:pt x="f69" y="f384"/>
                    <a:pt x="f385" y="f236"/>
                  </a:cubicBezTo>
                  <a:lnTo>
                    <a:pt x="f385" y="f76"/>
                  </a:lnTo>
                  <a:cubicBezTo>
                    <a:pt x="f386" y="f238"/>
                    <a:pt x="f71" y="f114"/>
                    <a:pt x="f387" y="f17"/>
                  </a:cubicBezTo>
                  <a:cubicBezTo>
                    <a:pt x="f255" y="f360"/>
                    <a:pt x="f233" y="f388"/>
                    <a:pt x="f294" y="f389"/>
                  </a:cubicBezTo>
                  <a:cubicBezTo>
                    <a:pt x="f390" y="f179"/>
                    <a:pt x="f391" y="f125"/>
                    <a:pt x="f210" y="f112"/>
                  </a:cubicBezTo>
                  <a:cubicBezTo>
                    <a:pt x="f210" y="f112"/>
                    <a:pt x="f392" y="f112"/>
                    <a:pt x="f392" y="f376"/>
                  </a:cubicBezTo>
                  <a:cubicBezTo>
                    <a:pt x="f24" y="f108"/>
                    <a:pt x="f116" y="f100"/>
                    <a:pt x="f28" y="f393"/>
                  </a:cubicBezTo>
                  <a:lnTo>
                    <a:pt x="f68" y="f337"/>
                  </a:lnTo>
                  <a:cubicBezTo>
                    <a:pt x="f157" y="f105"/>
                    <a:pt x="f260" y="f394"/>
                    <a:pt x="f99" y="f378"/>
                  </a:cubicBezTo>
                  <a:cubicBezTo>
                    <a:pt x="f99" y="f378"/>
                    <a:pt x="f99" y="f346"/>
                    <a:pt x="f99" y="f346"/>
                  </a:cubicBezTo>
                  <a:cubicBezTo>
                    <a:pt x="f395" y="f64"/>
                    <a:pt x="f396" y="f195"/>
                    <a:pt x="f295" y="f225"/>
                  </a:cubicBezTo>
                  <a:cubicBezTo>
                    <a:pt x="f299" y="f57"/>
                    <a:pt x="f397" y="f134"/>
                    <a:pt x="f233" y="f398"/>
                  </a:cubicBezTo>
                  <a:cubicBezTo>
                    <a:pt x="f233" y="f398"/>
                    <a:pt x="f233" y="f398"/>
                    <a:pt x="f233" y="f398"/>
                  </a:cubicBezTo>
                  <a:cubicBezTo>
                    <a:pt x="f399" y="f372"/>
                    <a:pt x="f267" y="f294"/>
                    <a:pt x="f2" y="f400"/>
                  </a:cubicBezTo>
                  <a:cubicBezTo>
                    <a:pt x="f2" y="f401"/>
                    <a:pt x="f2" y="f401"/>
                    <a:pt x="f2" y="f401"/>
                  </a:cubicBezTo>
                  <a:cubicBezTo>
                    <a:pt x="f237" y="f322"/>
                    <a:pt x="f402" y="f335"/>
                    <a:pt x="f403" y="f369"/>
                  </a:cubicBezTo>
                  <a:cubicBezTo>
                    <a:pt x="f246" y="f369"/>
                    <a:pt x="f246" y="f404"/>
                    <a:pt x="f246" y="f404"/>
                  </a:cubicBezTo>
                  <a:cubicBezTo>
                    <a:pt x="f315" y="f405"/>
                    <a:pt x="f209" y="f363"/>
                    <a:pt x="f184" y="f107"/>
                  </a:cubicBezTo>
                  <a:cubicBezTo>
                    <a:pt x="f184" y="f395"/>
                    <a:pt x="f184" y="f395"/>
                    <a:pt x="f207" y="f395"/>
                  </a:cubicBezTo>
                  <a:cubicBezTo>
                    <a:pt x="f406" y="f145"/>
                    <a:pt x="f257" y="f358"/>
                    <a:pt x="f179" y="f281"/>
                  </a:cubicBezTo>
                  <a:lnTo>
                    <a:pt x="f179" y="f281"/>
                  </a:lnTo>
                  <a:lnTo>
                    <a:pt x="f179" y="f281"/>
                  </a:lnTo>
                  <a:close/>
                  <a:moveTo>
                    <a:pt x="f177" y="f109"/>
                  </a:moveTo>
                  <a:lnTo>
                    <a:pt x="f177" y="f109"/>
                  </a:lnTo>
                  <a:cubicBezTo>
                    <a:pt x="f261" y="f330"/>
                    <a:pt x="f257" y="f407"/>
                    <a:pt x="f230" y="f395"/>
                  </a:cubicBezTo>
                  <a:cubicBezTo>
                    <a:pt x="f214" y="f408"/>
                    <a:pt x="f342" y="f140"/>
                    <a:pt x="f409" y="f410"/>
                  </a:cubicBezTo>
                  <a:cubicBezTo>
                    <a:pt x="f355" y="f411"/>
                    <a:pt x="f77" y="f396"/>
                    <a:pt x="f79" y="f369"/>
                  </a:cubicBezTo>
                  <a:cubicBezTo>
                    <a:pt x="f412" y="f366"/>
                    <a:pt x="f249" y="f367"/>
                    <a:pt x="f249" y="f413"/>
                  </a:cubicBezTo>
                  <a:cubicBezTo>
                    <a:pt x="f77" y="f413"/>
                    <a:pt x="f77" y="f413"/>
                    <a:pt x="f77" y="f364"/>
                  </a:cubicBezTo>
                  <a:cubicBezTo>
                    <a:pt x="f386" y="f142"/>
                    <a:pt x="f344" y="f414"/>
                    <a:pt x="f177" y="f109"/>
                  </a:cubicBezTo>
                  <a:lnTo>
                    <a:pt x="f177" y="f109"/>
                  </a:lnTo>
                  <a:close/>
                  <a:moveTo>
                    <a:pt x="f61" y="f332"/>
                  </a:moveTo>
                  <a:lnTo>
                    <a:pt x="f61" y="f332"/>
                  </a:lnTo>
                  <a:cubicBezTo>
                    <a:pt x="f415" y="f416"/>
                    <a:pt x="f417" y="f390"/>
                    <a:pt x="f213" y="f413"/>
                  </a:cubicBezTo>
                  <a:cubicBezTo>
                    <a:pt x="f418" y="f53"/>
                    <a:pt x="f80" y="f275"/>
                    <a:pt x="f244" y="f253"/>
                  </a:cubicBezTo>
                  <a:cubicBezTo>
                    <a:pt x="f209" y="f208"/>
                    <a:pt x="f415" y="f239"/>
                    <a:pt x="f185" y="f309"/>
                  </a:cubicBezTo>
                  <a:cubicBezTo>
                    <a:pt x="f355" y="f419"/>
                    <a:pt x="f311" y="f390"/>
                    <a:pt x="f61" y="f332"/>
                  </a:cubicBezTo>
                  <a:lnTo>
                    <a:pt x="f61" y="f332"/>
                  </a:lnTo>
                  <a:close/>
                  <a:moveTo>
                    <a:pt x="f243" y="f411"/>
                  </a:moveTo>
                  <a:lnTo>
                    <a:pt x="f243" y="f411"/>
                  </a:lnTo>
                  <a:cubicBezTo>
                    <a:pt x="f403" y="f420"/>
                    <a:pt x="f402" y="f320"/>
                    <a:pt x="f237" y="f421"/>
                  </a:cubicBezTo>
                  <a:cubicBezTo>
                    <a:pt x="f251" y="f56"/>
                    <a:pt x="f242" y="f278"/>
                    <a:pt x="f255" y="f422"/>
                  </a:cubicBezTo>
                  <a:cubicBezTo>
                    <a:pt x="f417" y="f423"/>
                    <a:pt x="f184" y="f397"/>
                    <a:pt x="f63" y="f280"/>
                  </a:cubicBezTo>
                  <a:cubicBezTo>
                    <a:pt x="f222" y="f424"/>
                    <a:pt x="f222" y="f322"/>
                    <a:pt x="f59" y="f322"/>
                  </a:cubicBezTo>
                  <a:cubicBezTo>
                    <a:pt x="f193" y="f322"/>
                    <a:pt x="f177" y="f425"/>
                    <a:pt x="f257" y="f426"/>
                  </a:cubicBezTo>
                  <a:cubicBezTo>
                    <a:pt x="f257" y="f426"/>
                    <a:pt x="f247" y="f280"/>
                    <a:pt x="f247" y="f280"/>
                  </a:cubicBezTo>
                  <a:lnTo>
                    <a:pt x="f247" y="f280"/>
                  </a:lnTo>
                  <a:cubicBezTo>
                    <a:pt x="f427" y="f276"/>
                    <a:pt x="f207" y="f422"/>
                    <a:pt x="f428" y="f271"/>
                  </a:cubicBezTo>
                  <a:cubicBezTo>
                    <a:pt x="f428" y="f271"/>
                    <a:pt x="f428" y="f271"/>
                    <a:pt x="f213" y="f271"/>
                  </a:cubicBezTo>
                  <a:cubicBezTo>
                    <a:pt x="f225" y="f233"/>
                    <a:pt x="f309" y="f268"/>
                    <a:pt x="f219" y="f419"/>
                  </a:cubicBezTo>
                  <a:cubicBezTo>
                    <a:pt x="f219" y="f399"/>
                    <a:pt x="f235" y="f399"/>
                    <a:pt x="f235" y="f399"/>
                  </a:cubicBezTo>
                  <a:cubicBezTo>
                    <a:pt x="f389" y="f263"/>
                    <a:pt x="f221" y="f221"/>
                    <a:pt x="f264" y="f274"/>
                  </a:cubicBezTo>
                  <a:cubicBezTo>
                    <a:pt x="f399" y="f429"/>
                    <a:pt x="f267" y="f241"/>
                    <a:pt x="f2" y="f305"/>
                  </a:cubicBezTo>
                  <a:cubicBezTo>
                    <a:pt x="f253" y="f227"/>
                    <a:pt x="f239" y="f2"/>
                    <a:pt x="f222" y="f235"/>
                  </a:cubicBezTo>
                  <a:cubicBezTo>
                    <a:pt x="f361" y="f303"/>
                    <a:pt x="f250" y="f326"/>
                    <a:pt x="f243" y="f411"/>
                  </a:cubicBezTo>
                  <a:lnTo>
                    <a:pt x="f243" y="f411"/>
                  </a:lnTo>
                  <a:close/>
                  <a:moveTo>
                    <a:pt x="f57" y="f430"/>
                  </a:moveTo>
                  <a:lnTo>
                    <a:pt x="f57" y="f430"/>
                  </a:lnTo>
                  <a:cubicBezTo>
                    <a:pt x="f241" y="f372"/>
                    <a:pt x="f274" y="f299"/>
                    <a:pt x="f419" y="f424"/>
                  </a:cubicBezTo>
                  <a:cubicBezTo>
                    <a:pt x="f399" y="f231"/>
                    <a:pt x="f267" y="f286"/>
                    <a:pt x="f219" y="f233"/>
                  </a:cubicBezTo>
                  <a:cubicBezTo>
                    <a:pt x="f242" y="f431"/>
                    <a:pt x="f403" y="f271"/>
                    <a:pt x="f432" y="f285"/>
                  </a:cubicBezTo>
                  <a:cubicBezTo>
                    <a:pt x="f253" y="f276"/>
                    <a:pt x="f57" y="f300"/>
                    <a:pt x="f57" y="f430"/>
                  </a:cubicBezTo>
                  <a:lnTo>
                    <a:pt x="f57" y="f430"/>
                  </a:lnTo>
                  <a:close/>
                  <a:moveTo>
                    <a:pt x="f264" y="f278"/>
                  </a:moveTo>
                  <a:lnTo>
                    <a:pt x="f264" y="f278"/>
                  </a:lnTo>
                  <a:cubicBezTo>
                    <a:pt x="f271" y="f303"/>
                    <a:pt x="f286" y="f134"/>
                    <a:pt x="f423" y="f240"/>
                  </a:cubicBezTo>
                  <a:cubicBezTo>
                    <a:pt x="f303" y="f268"/>
                    <a:pt x="f275" y="f268"/>
                    <a:pt x="f422" y="f266"/>
                  </a:cubicBezTo>
                  <a:cubicBezTo>
                    <a:pt x="f431" y="f268"/>
                    <a:pt x="f419" y="f268"/>
                    <a:pt x="f241" y="f264"/>
                  </a:cubicBezTo>
                  <a:cubicBezTo>
                    <a:pt x="f221" y="f134"/>
                    <a:pt x="f266" y="f423"/>
                    <a:pt x="f264" y="f278"/>
                  </a:cubicBezTo>
                  <a:lnTo>
                    <a:pt x="f264" y="f278"/>
                  </a:lnTo>
                  <a:close/>
                  <a:moveTo>
                    <a:pt x="f397" y="f399"/>
                  </a:moveTo>
                  <a:lnTo>
                    <a:pt x="f397" y="f399"/>
                  </a:lnTo>
                  <a:cubicBezTo>
                    <a:pt x="f280" y="f241"/>
                    <a:pt x="f424" y="f235"/>
                    <a:pt x="f300" y="f242"/>
                  </a:cubicBezTo>
                  <a:cubicBezTo>
                    <a:pt x="f423" y="f309"/>
                    <a:pt x="f2" y="f402"/>
                    <a:pt x="f243" y="f402"/>
                  </a:cubicBezTo>
                  <a:cubicBezTo>
                    <a:pt x="f309" y="f208"/>
                    <a:pt x="f237" y="f253"/>
                    <a:pt x="f227" y="f219"/>
                  </a:cubicBezTo>
                  <a:cubicBezTo>
                    <a:pt x="f263" y="f57"/>
                    <a:pt x="f431" y="f389"/>
                    <a:pt x="f275" y="f274"/>
                  </a:cubicBezTo>
                  <a:cubicBezTo>
                    <a:pt x="f303" y="f274"/>
                    <a:pt x="f303" y="f274"/>
                    <a:pt x="f303" y="f274"/>
                  </a:cubicBezTo>
                  <a:cubicBezTo>
                    <a:pt x="f423" y="f221"/>
                    <a:pt x="f276" y="f263"/>
                    <a:pt x="f397" y="f399"/>
                  </a:cubicBezTo>
                  <a:lnTo>
                    <a:pt x="f397" y="f399"/>
                  </a:lnTo>
                  <a:close/>
                  <a:moveTo>
                    <a:pt x="f433" y="f222"/>
                  </a:moveTo>
                  <a:lnTo>
                    <a:pt x="f433" y="f222"/>
                  </a:lnTo>
                  <a:cubicBezTo>
                    <a:pt x="f56" y="f243"/>
                    <a:pt x="f136" y="f244"/>
                    <a:pt x="f430" y="f428"/>
                  </a:cubicBezTo>
                  <a:cubicBezTo>
                    <a:pt x="f279" y="f211"/>
                    <a:pt x="f263" y="f228"/>
                    <a:pt x="f208" y="f228"/>
                  </a:cubicBezTo>
                  <a:cubicBezTo>
                    <a:pt x="f209" y="f417"/>
                    <a:pt x="f188" y="f417"/>
                    <a:pt x="f250" y="f415"/>
                  </a:cubicBezTo>
                  <a:cubicBezTo>
                    <a:pt x="f192" y="f213"/>
                    <a:pt x="f247" y="f315"/>
                    <a:pt x="f415" y="f348"/>
                  </a:cubicBezTo>
                  <a:cubicBezTo>
                    <a:pt x="f213" y="f403"/>
                    <a:pt x="f253" y="f348"/>
                    <a:pt x="f305" y="f348"/>
                  </a:cubicBezTo>
                  <a:cubicBezTo>
                    <a:pt x="f272" y="f348"/>
                    <a:pt x="f280" y="f348"/>
                    <a:pt x="f433" y="f222"/>
                  </a:cubicBezTo>
                  <a:lnTo>
                    <a:pt x="f433" y="f222"/>
                  </a:lnTo>
                  <a:close/>
                  <a:moveTo>
                    <a:pt x="f294" y="f211"/>
                  </a:moveTo>
                  <a:lnTo>
                    <a:pt x="f294" y="f211"/>
                  </a:lnTo>
                  <a:cubicBezTo>
                    <a:pt x="f434" y="f207"/>
                    <a:pt x="f421" y="f63"/>
                    <a:pt x="f400" y="f230"/>
                  </a:cubicBezTo>
                  <a:cubicBezTo>
                    <a:pt x="f300" y="f181"/>
                    <a:pt x="f274" y="f188"/>
                    <a:pt x="f246" y="f188"/>
                  </a:cubicBezTo>
                  <a:cubicBezTo>
                    <a:pt x="f406" y="f188"/>
                    <a:pt x="f67" y="f435"/>
                    <a:pt x="f386" y="f216"/>
                  </a:cubicBezTo>
                  <a:cubicBezTo>
                    <a:pt x="f436" y="f193"/>
                    <a:pt x="f199" y="f188"/>
                    <a:pt x="f418" y="f230"/>
                  </a:cubicBezTo>
                  <a:cubicBezTo>
                    <a:pt x="f258" y="f211"/>
                    <a:pt x="f57" y="f61"/>
                    <a:pt x="f276" y="f207"/>
                  </a:cubicBezTo>
                  <a:cubicBezTo>
                    <a:pt x="f302" y="f207"/>
                    <a:pt x="f372" y="f184"/>
                    <a:pt x="f294" y="f211"/>
                  </a:cubicBezTo>
                  <a:lnTo>
                    <a:pt x="f294" y="f211"/>
                  </a:lnTo>
                  <a:close/>
                  <a:moveTo>
                    <a:pt x="f388" y="f258"/>
                  </a:moveTo>
                  <a:lnTo>
                    <a:pt x="f388" y="f258"/>
                  </a:lnTo>
                  <a:cubicBezTo>
                    <a:pt x="f437" y="f181"/>
                    <a:pt x="f370" y="f193"/>
                    <a:pt x="f410" y="f218"/>
                  </a:cubicBezTo>
                  <a:cubicBezTo>
                    <a:pt x="f319" y="f259"/>
                    <a:pt x="f438" y="f216"/>
                    <a:pt x="f372" y="f250"/>
                  </a:cubicBezTo>
                  <a:cubicBezTo>
                    <a:pt x="f372" y="f250"/>
                    <a:pt x="f372" y="f250"/>
                    <a:pt x="f56" y="f250"/>
                  </a:cubicBezTo>
                  <a:cubicBezTo>
                    <a:pt x="f303" y="f200"/>
                    <a:pt x="f267" y="f214"/>
                    <a:pt x="f243" y="f67"/>
                  </a:cubicBezTo>
                  <a:cubicBezTo>
                    <a:pt x="f256" y="f67"/>
                    <a:pt x="f257" y="f214"/>
                    <a:pt x="f195" y="f344"/>
                  </a:cubicBezTo>
                  <a:cubicBezTo>
                    <a:pt x="f218" y="f344"/>
                    <a:pt x="f218" y="f344"/>
                    <a:pt x="f218" y="f344"/>
                  </a:cubicBezTo>
                  <a:cubicBezTo>
                    <a:pt x="f200" y="f439"/>
                    <a:pt x="f248" y="f436"/>
                    <a:pt x="f359" y="f339"/>
                  </a:cubicBezTo>
                  <a:cubicBezTo>
                    <a:pt x="f385" y="f73"/>
                    <a:pt x="f440" y="f441"/>
                    <a:pt x="f409" y="f409"/>
                  </a:cubicBezTo>
                  <a:cubicBezTo>
                    <a:pt x="f440" y="f342"/>
                    <a:pt x="f440" y="f356"/>
                    <a:pt x="f385" y="f439"/>
                  </a:cubicBezTo>
                  <a:cubicBezTo>
                    <a:pt x="f344" y="f192"/>
                    <a:pt x="f187" y="f189"/>
                    <a:pt x="f246" y="f189"/>
                  </a:cubicBezTo>
                  <a:cubicBezTo>
                    <a:pt x="f263" y="f189"/>
                    <a:pt x="f298" y="f191"/>
                    <a:pt x="f388" y="f258"/>
                  </a:cubicBezTo>
                  <a:lnTo>
                    <a:pt x="f388" y="f258"/>
                  </a:lnTo>
                  <a:close/>
                  <a:moveTo>
                    <a:pt x="f103" y="f314"/>
                  </a:moveTo>
                  <a:lnTo>
                    <a:pt x="f103" y="f314"/>
                  </a:lnTo>
                  <a:cubicBezTo>
                    <a:pt x="f99" y="f442"/>
                    <a:pt x="f277" y="f350"/>
                    <a:pt x="f151" y="f316"/>
                  </a:cubicBezTo>
                  <a:cubicBezTo>
                    <a:pt x="f284" y="f113"/>
                    <a:pt x="f330" y="f383"/>
                    <a:pt x="f53" y="f376"/>
                  </a:cubicBezTo>
                  <a:cubicBezTo>
                    <a:pt x="f53" y="f376"/>
                    <a:pt x="f55" y="f376"/>
                    <a:pt x="f55" y="f376"/>
                  </a:cubicBezTo>
                  <a:cubicBezTo>
                    <a:pt x="f443" y="f444"/>
                    <a:pt x="f413" y="f444"/>
                    <a:pt x="f396" y="f110"/>
                  </a:cubicBezTo>
                  <a:cubicBezTo>
                    <a:pt x="f404" y="f338"/>
                    <a:pt x="f367" y="f394"/>
                    <a:pt x="f367" y="f445"/>
                  </a:cubicBezTo>
                  <a:cubicBezTo>
                    <a:pt x="f364" y="f446"/>
                    <a:pt x="f140" y="f314"/>
                    <a:pt x="f140" y="f87"/>
                  </a:cubicBezTo>
                  <a:cubicBezTo>
                    <a:pt x="f443" y="f89"/>
                    <a:pt x="f55" y="f90"/>
                    <a:pt x="f107" y="f347"/>
                  </a:cubicBezTo>
                  <a:cubicBezTo>
                    <a:pt x="f407" y="f447"/>
                    <a:pt x="f362" y="f349"/>
                    <a:pt x="f103" y="f314"/>
                  </a:cubicBezTo>
                  <a:lnTo>
                    <a:pt x="f103" y="f314"/>
                  </a:lnTo>
                  <a:close/>
                  <a:moveTo>
                    <a:pt x="f100" y="f116"/>
                  </a:moveTo>
                  <a:lnTo>
                    <a:pt x="f100" y="f116"/>
                  </a:lnTo>
                  <a:lnTo>
                    <a:pt x="f343" y="f152"/>
                  </a:lnTo>
                  <a:cubicBezTo>
                    <a:pt x="f448" y="f384"/>
                    <a:pt x="f345" y="f353"/>
                    <a:pt x="f308" y="f101"/>
                  </a:cubicBezTo>
                  <a:lnTo>
                    <a:pt x="f102" y="f18"/>
                  </a:lnTo>
                  <a:cubicBezTo>
                    <a:pt x="f105" y="f44"/>
                    <a:pt x="f328" y="f114"/>
                    <a:pt x="f105" y="f238"/>
                  </a:cubicBezTo>
                  <a:lnTo>
                    <a:pt x="f306" y="f49"/>
                  </a:lnTo>
                  <a:cubicBezTo>
                    <a:pt x="f293" y="f284"/>
                    <a:pt x="f377" y="f281"/>
                    <a:pt x="f449" y="f104"/>
                  </a:cubicBezTo>
                  <a:lnTo>
                    <a:pt x="f122" y="f46"/>
                  </a:lnTo>
                  <a:cubicBezTo>
                    <a:pt x="f450" y="f15"/>
                    <a:pt x="f451" y="f452"/>
                    <a:pt x="f100" y="f116"/>
                  </a:cubicBezTo>
                  <a:lnTo>
                    <a:pt x="f100" y="f116"/>
                  </a:lnTo>
                  <a:close/>
                  <a:moveTo>
                    <a:pt x="f312" y="f76"/>
                  </a:moveTo>
                  <a:lnTo>
                    <a:pt x="f312" y="f76"/>
                  </a:lnTo>
                  <a:lnTo>
                    <a:pt x="f325" y="f28"/>
                  </a:lnTo>
                  <a:cubicBezTo>
                    <a:pt x="f338" y="f35"/>
                    <a:pt x="f447" y="f128"/>
                    <a:pt x="f347" y="f453"/>
                  </a:cubicBezTo>
                  <a:lnTo>
                    <a:pt x="f361" y="f83"/>
                  </a:lnTo>
                  <a:cubicBezTo>
                    <a:pt x="f340" y="f70"/>
                    <a:pt x="f454" y="f452"/>
                    <a:pt x="f455" y="f165"/>
                  </a:cubicBezTo>
                  <a:lnTo>
                    <a:pt x="f442" y="f456"/>
                  </a:lnTo>
                  <a:cubicBezTo>
                    <a:pt x="f350" y="f196"/>
                    <a:pt x="f316" y="f176"/>
                    <a:pt x="f445" y="f31"/>
                  </a:cubicBezTo>
                  <a:lnTo>
                    <a:pt x="f129" y="f375"/>
                  </a:lnTo>
                  <a:cubicBezTo>
                    <a:pt x="f126" y="f18"/>
                    <a:pt x="f368" y="f74"/>
                    <a:pt x="f312" y="f76"/>
                  </a:cubicBezTo>
                  <a:lnTo>
                    <a:pt x="f312" y="f76"/>
                  </a:lnTo>
                  <a:close/>
                  <a:moveTo>
                    <a:pt x="f117" y="f265"/>
                  </a:moveTo>
                  <a:lnTo>
                    <a:pt x="f117" y="f265"/>
                  </a:lnTo>
                  <a:lnTo>
                    <a:pt x="f378" y="f51"/>
                  </a:lnTo>
                  <a:cubicBezTo>
                    <a:pt x="f87" y="f106"/>
                    <a:pt x="f347" y="f457"/>
                    <a:pt x="f89" y="f326"/>
                  </a:cubicBezTo>
                  <a:lnTo>
                    <a:pt x="f458" y="f358"/>
                  </a:lnTo>
                  <a:cubicBezTo>
                    <a:pt x="f459" y="f109"/>
                    <a:pt x="f121" y="f331"/>
                    <a:pt x="f460" y="f145"/>
                  </a:cubicBezTo>
                  <a:lnTo>
                    <a:pt x="f314" y="f363"/>
                  </a:lnTo>
                  <a:cubicBezTo>
                    <a:pt x="f461" y="f443"/>
                    <a:pt x="f442" y="f334"/>
                    <a:pt x="f446" y="f404"/>
                  </a:cubicBezTo>
                  <a:lnTo>
                    <a:pt x="f462" y="f416"/>
                  </a:lnTo>
                  <a:cubicBezTo>
                    <a:pt x="f463" y="f145"/>
                    <a:pt x="f464" y="f360"/>
                    <a:pt x="f117" y="f265"/>
                  </a:cubicBezTo>
                  <a:lnTo>
                    <a:pt x="f117" y="f265"/>
                  </a:lnTo>
                  <a:close/>
                  <a:moveTo>
                    <a:pt x="f465" y="f390"/>
                  </a:moveTo>
                  <a:lnTo>
                    <a:pt x="f465" y="f390"/>
                  </a:lnTo>
                  <a:lnTo>
                    <a:pt x="f350" y="f411"/>
                  </a:lnTo>
                  <a:cubicBezTo>
                    <a:pt x="f445" y="f420"/>
                    <a:pt x="f445" y="f321"/>
                    <a:pt x="f447" y="f400"/>
                  </a:cubicBezTo>
                  <a:lnTo>
                    <a:pt x="f466" y="f321"/>
                  </a:lnTo>
                  <a:cubicBezTo>
                    <a:pt x="f467" y="f321"/>
                    <a:pt x="f467" y="f400"/>
                    <a:pt x="f464" y="f468"/>
                  </a:cubicBezTo>
                  <a:lnTo>
                    <a:pt x="f316" y="f434"/>
                  </a:lnTo>
                  <a:cubicBezTo>
                    <a:pt x="f349" y="f430"/>
                    <a:pt x="f349" y="f372"/>
                    <a:pt x="f349" y="f299"/>
                  </a:cubicBezTo>
                  <a:lnTo>
                    <a:pt x="f469" y="f300"/>
                  </a:lnTo>
                  <a:cubicBezTo>
                    <a:pt x="f470" y="f434"/>
                    <a:pt x="f471" y="f410"/>
                    <a:pt x="f465" y="f390"/>
                  </a:cubicBezTo>
                  <a:lnTo>
                    <a:pt x="f465" y="f390"/>
                  </a:lnTo>
                  <a:close/>
                  <a:moveTo>
                    <a:pt x="f469" y="f279"/>
                  </a:moveTo>
                  <a:lnTo>
                    <a:pt x="f469" y="f279"/>
                  </a:lnTo>
                  <a:lnTo>
                    <a:pt x="f349" y="f424"/>
                  </a:lnTo>
                  <a:cubicBezTo>
                    <a:pt x="f472" y="f231"/>
                    <a:pt x="f472" y="f276"/>
                    <a:pt x="f349" y="f275"/>
                  </a:cubicBezTo>
                  <a:lnTo>
                    <a:pt x="f473" y="f271"/>
                  </a:lnTo>
                  <a:cubicBezTo>
                    <a:pt x="f463" y="f271"/>
                    <a:pt x="f474" y="f268"/>
                    <a:pt x="f464" y="f268"/>
                  </a:cubicBezTo>
                  <a:lnTo>
                    <a:pt x="f349" y="f271"/>
                  </a:lnTo>
                  <a:cubicBezTo>
                    <a:pt x="f349" y="f268"/>
                    <a:pt x="f316" y="f221"/>
                    <a:pt x="f316" y="f389"/>
                  </a:cubicBezTo>
                  <a:lnTo>
                    <a:pt x="f475" y="f402"/>
                  </a:lnTo>
                  <a:cubicBezTo>
                    <a:pt x="f470" y="f429"/>
                    <a:pt x="f469" y="f269"/>
                    <a:pt x="f469" y="f279"/>
                  </a:cubicBezTo>
                  <a:lnTo>
                    <a:pt x="f469" y="f279"/>
                  </a:lnTo>
                  <a:close/>
                  <a:moveTo>
                    <a:pt x="f475" y="f246"/>
                  </a:moveTo>
                  <a:lnTo>
                    <a:pt x="f475" y="f246"/>
                  </a:lnTo>
                  <a:lnTo>
                    <a:pt x="f447" y="f235"/>
                  </a:lnTo>
                  <a:cubicBezTo>
                    <a:pt x="f445" y="f208"/>
                    <a:pt x="f350" y="f254"/>
                    <a:pt x="f476" y="f246"/>
                  </a:cubicBezTo>
                  <a:lnTo>
                    <a:pt x="f118" y="f228"/>
                  </a:lnTo>
                  <a:cubicBezTo>
                    <a:pt x="f477" y="f211"/>
                    <a:pt x="f478" y="f59"/>
                    <a:pt x="f117" y="f207"/>
                  </a:cubicBezTo>
                  <a:lnTo>
                    <a:pt x="f446" y="f315"/>
                  </a:lnTo>
                  <a:cubicBezTo>
                    <a:pt x="f442" y="f255"/>
                    <a:pt x="f461" y="f479"/>
                    <a:pt x="f381" y="f256"/>
                  </a:cubicBezTo>
                  <a:lnTo>
                    <a:pt x="f466" y="f480"/>
                  </a:lnTo>
                  <a:cubicBezTo>
                    <a:pt x="f463" y="f257"/>
                    <a:pt x="f462" y="f228"/>
                    <a:pt x="f475" y="f246"/>
                  </a:cubicBezTo>
                  <a:lnTo>
                    <a:pt x="f475" y="f246"/>
                  </a:lnTo>
                  <a:close/>
                  <a:moveTo>
                    <a:pt x="f481" y="f67"/>
                  </a:moveTo>
                  <a:lnTo>
                    <a:pt x="f481" y="f67"/>
                  </a:lnTo>
                  <a:lnTo>
                    <a:pt x="f90" y="f63"/>
                  </a:lnTo>
                  <a:cubicBezTo>
                    <a:pt x="f347" y="f230"/>
                    <a:pt x="f87" y="f257"/>
                    <a:pt x="f378" y="f261"/>
                  </a:cubicBezTo>
                  <a:lnTo>
                    <a:pt x="f333" y="f199"/>
                  </a:lnTo>
                  <a:cubicBezTo>
                    <a:pt x="f336" y="f356"/>
                    <a:pt x="f333" y="f386"/>
                    <a:pt x="f3" y="f71"/>
                  </a:cubicBezTo>
                  <a:lnTo>
                    <a:pt x="f449" y="f193"/>
                  </a:lnTo>
                  <a:cubicBezTo>
                    <a:pt x="f297" y="f482"/>
                    <a:pt x="f304" y="f216"/>
                    <a:pt x="f307" y="f214"/>
                  </a:cubicBezTo>
                  <a:lnTo>
                    <a:pt x="f451" y="f455"/>
                  </a:lnTo>
                  <a:cubicBezTo>
                    <a:pt x="f337" y="f77"/>
                    <a:pt x="f121" y="f436"/>
                    <a:pt x="f481" y="f67"/>
                  </a:cubicBezTo>
                  <a:lnTo>
                    <a:pt x="f481" y="f67"/>
                  </a:lnTo>
                  <a:close/>
                  <a:moveTo>
                    <a:pt x="f3" y="f126"/>
                  </a:moveTo>
                  <a:lnTo>
                    <a:pt x="f3" y="f126"/>
                  </a:lnTo>
                  <a:lnTo>
                    <a:pt x="f345" y="f418"/>
                  </a:lnTo>
                  <a:cubicBezTo>
                    <a:pt x="f351" y="f199"/>
                    <a:pt x="f373" y="f387"/>
                    <a:pt x="f310" y="f386"/>
                  </a:cubicBezTo>
                  <a:lnTo>
                    <a:pt x="f318" y="f310"/>
                  </a:lnTo>
                  <a:cubicBezTo>
                    <a:pt x="f338" y="f373"/>
                    <a:pt x="f113" y="f345"/>
                    <a:pt x="f382" y="f351"/>
                  </a:cubicBezTo>
                  <a:lnTo>
                    <a:pt x="f483" y="f441"/>
                  </a:lnTo>
                  <a:cubicBezTo>
                    <a:pt x="f125" y="f75"/>
                    <a:pt x="f129" y="f412"/>
                    <a:pt x="f455" y="f361"/>
                  </a:cubicBezTo>
                  <a:lnTo>
                    <a:pt x="f316" y="f447"/>
                  </a:lnTo>
                  <a:cubicBezTo>
                    <a:pt x="f112" y="f87"/>
                    <a:pt x="f102" y="f345"/>
                    <a:pt x="f3" y="f126"/>
                  </a:cubicBezTo>
                  <a:lnTo>
                    <a:pt x="f3" y="f126"/>
                  </a:lnTo>
                  <a:close/>
                  <a:moveTo>
                    <a:pt x="f350" y="f394"/>
                  </a:moveTo>
                  <a:lnTo>
                    <a:pt x="f350" y="f394"/>
                  </a:lnTo>
                  <a:lnTo>
                    <a:pt x="f454" y="f454"/>
                  </a:lnTo>
                  <a:cubicBezTo>
                    <a:pt x="f80" y="f455"/>
                    <a:pt x="f64" y="f91"/>
                    <a:pt x="f412" y="f124"/>
                  </a:cubicBezTo>
                  <a:lnTo>
                    <a:pt x="f307" y="f383"/>
                  </a:lnTo>
                  <a:cubicBezTo>
                    <a:pt x="f304" y="f376"/>
                    <a:pt x="f345" y="f484"/>
                    <a:pt x="f351" y="f376"/>
                  </a:cubicBezTo>
                  <a:lnTo>
                    <a:pt x="f75" y="f352"/>
                  </a:lnTo>
                  <a:cubicBezTo>
                    <a:pt x="f73" y="f448"/>
                    <a:pt x="f440" y="f345"/>
                    <a:pt x="f342" y="f307"/>
                  </a:cubicBezTo>
                  <a:lnTo>
                    <a:pt x="f483" y="f458"/>
                  </a:lnTo>
                  <a:cubicBezTo>
                    <a:pt x="f308" y="f3"/>
                    <a:pt x="f87" y="f485"/>
                    <a:pt x="f350" y="f394"/>
                  </a:cubicBezTo>
                  <a:lnTo>
                    <a:pt x="f350" y="f394"/>
                  </a:lnTo>
                  <a:close/>
                  <a:moveTo>
                    <a:pt x="f126" y="f459"/>
                  </a:moveTo>
                  <a:lnTo>
                    <a:pt x="f126" y="f459"/>
                  </a:lnTo>
                  <a:lnTo>
                    <a:pt x="f356" y="f297"/>
                  </a:lnTo>
                  <a:cubicBezTo>
                    <a:pt x="f198" y="f346"/>
                    <a:pt x="f418" y="f87"/>
                    <a:pt x="f486" y="f89"/>
                  </a:cubicBezTo>
                  <a:lnTo>
                    <a:pt x="f75" y="f122"/>
                  </a:lnTo>
                  <a:cubicBezTo>
                    <a:pt x="f82" y="f487"/>
                    <a:pt x="f441" y="f481"/>
                    <a:pt x="f440" y="f117"/>
                  </a:cubicBezTo>
                  <a:lnTo>
                    <a:pt x="f250" y="f461"/>
                  </a:lnTo>
                  <a:cubicBezTo>
                    <a:pt x="f480" y="f476"/>
                    <a:pt x="f191" y="f447"/>
                    <a:pt x="f189" y="f472"/>
                  </a:cubicBezTo>
                  <a:lnTo>
                    <a:pt x="f198" y="f488"/>
                  </a:lnTo>
                  <a:cubicBezTo>
                    <a:pt x="f441" y="f465"/>
                    <a:pt x="f290" y="f473"/>
                    <a:pt x="f126" y="f459"/>
                  </a:cubicBezTo>
                  <a:lnTo>
                    <a:pt x="f126" y="f459"/>
                  </a:lnTo>
                  <a:close/>
                  <a:moveTo>
                    <a:pt x="f197" y="f489"/>
                  </a:moveTo>
                  <a:lnTo>
                    <a:pt x="f197" y="f489"/>
                  </a:lnTo>
                  <a:lnTo>
                    <a:pt x="f188" y="f113"/>
                  </a:lnTo>
                  <a:cubicBezTo>
                    <a:pt x="f187" y="f318"/>
                    <a:pt x="f427" y="f338"/>
                    <a:pt x="f61" y="f376"/>
                  </a:cubicBezTo>
                  <a:lnTo>
                    <a:pt x="f261" y="f490"/>
                  </a:lnTo>
                  <a:cubicBezTo>
                    <a:pt x="f181" y="f491"/>
                    <a:pt x="f257" y="f489"/>
                    <a:pt x="f247" y="f488"/>
                  </a:cubicBezTo>
                  <a:lnTo>
                    <a:pt x="f256" y="f484"/>
                  </a:lnTo>
                  <a:cubicBezTo>
                    <a:pt x="f479" y="f485"/>
                    <a:pt x="f255" y="f324"/>
                    <a:pt x="f315" y="f100"/>
                  </a:cubicBezTo>
                  <a:lnTo>
                    <a:pt x="f417" y="f492"/>
                  </a:lnTo>
                  <a:cubicBezTo>
                    <a:pt x="f187" y="f493"/>
                    <a:pt x="f195" y="f494"/>
                    <a:pt x="f197" y="f489"/>
                  </a:cubicBezTo>
                  <a:lnTo>
                    <a:pt x="f197" y="f489"/>
                  </a:lnTo>
                  <a:close/>
                  <a:moveTo>
                    <a:pt x="f255" y="f495"/>
                  </a:moveTo>
                  <a:lnTo>
                    <a:pt x="f255" y="f495"/>
                  </a:lnTo>
                  <a:lnTo>
                    <a:pt x="f246" y="f105"/>
                  </a:lnTo>
                  <a:cubicBezTo>
                    <a:pt x="f254" y="f393"/>
                    <a:pt x="f208" y="f329"/>
                    <a:pt x="f235" y="f3"/>
                  </a:cubicBezTo>
                  <a:lnTo>
                    <a:pt x="f251" y="f496"/>
                  </a:lnTo>
                  <a:cubicBezTo>
                    <a:pt x="f251" y="f497"/>
                    <a:pt x="f227" y="f497"/>
                    <a:pt x="f227" y="f496"/>
                  </a:cubicBezTo>
                  <a:lnTo>
                    <a:pt x="f389" y="f451"/>
                  </a:lnTo>
                  <a:cubicBezTo>
                    <a:pt x="f274" y="f498"/>
                    <a:pt x="f419" y="f115"/>
                    <a:pt x="f264" y="f336"/>
                  </a:cubicBezTo>
                  <a:lnTo>
                    <a:pt x="f269" y="f499"/>
                  </a:lnTo>
                  <a:cubicBezTo>
                    <a:pt x="f429" y="f500"/>
                    <a:pt x="f402" y="f94"/>
                    <a:pt x="f255" y="f495"/>
                  </a:cubicBezTo>
                  <a:lnTo>
                    <a:pt x="f255" y="f495"/>
                  </a:lnTo>
                  <a:close/>
                  <a:moveTo>
                    <a:pt x="f303" y="f501"/>
                  </a:moveTo>
                  <a:lnTo>
                    <a:pt x="f303" y="f501"/>
                  </a:lnTo>
                  <a:lnTo>
                    <a:pt x="f269" y="f502"/>
                  </a:lnTo>
                  <a:cubicBezTo>
                    <a:pt x="f303" y="f503"/>
                    <a:pt x="f504" y="f450"/>
                    <a:pt x="f505" y="f337"/>
                  </a:cubicBezTo>
                  <a:lnTo>
                    <a:pt x="f371" y="f506"/>
                  </a:lnTo>
                  <a:cubicBezTo>
                    <a:pt x="f371" y="f95"/>
                    <a:pt x="f296" y="f507"/>
                    <a:pt x="f136" y="f508"/>
                  </a:cubicBezTo>
                  <a:lnTo>
                    <a:pt x="f300" y="f458"/>
                  </a:lnTo>
                  <a:cubicBezTo>
                    <a:pt x="f371" y="f458"/>
                    <a:pt x="f509" y="f458"/>
                    <a:pt x="f430" y="f460"/>
                  </a:cubicBezTo>
                  <a:lnTo>
                    <a:pt x="f510" y="f511"/>
                  </a:lnTo>
                  <a:cubicBezTo>
                    <a:pt x="f438" y="f512"/>
                    <a:pt x="f300" y="f513"/>
                    <a:pt x="f303" y="f501"/>
                  </a:cubicBezTo>
                  <a:lnTo>
                    <a:pt x="f303" y="f501"/>
                  </a:lnTo>
                  <a:close/>
                  <a:moveTo>
                    <a:pt x="f323" y="f511"/>
                  </a:moveTo>
                  <a:lnTo>
                    <a:pt x="f323" y="f511"/>
                  </a:lnTo>
                  <a:lnTo>
                    <a:pt x="f514" y="f460"/>
                  </a:lnTo>
                  <a:cubicBezTo>
                    <a:pt x="f401" y="f460"/>
                    <a:pt x="f437" y="f460"/>
                    <a:pt x="f410" y="f460"/>
                  </a:cubicBezTo>
                  <a:lnTo>
                    <a:pt x="f443" y="f96"/>
                  </a:lnTo>
                  <a:cubicBezTo>
                    <a:pt x="f515" y="f92"/>
                    <a:pt x="f53" y="f95"/>
                    <a:pt x="f55" y="f506"/>
                  </a:cubicBezTo>
                  <a:lnTo>
                    <a:pt x="f396" y="f458"/>
                  </a:lnTo>
                  <a:cubicBezTo>
                    <a:pt x="f365" y="f458"/>
                    <a:pt x="f140" y="f337"/>
                    <a:pt x="f515" y="f450"/>
                  </a:cubicBezTo>
                  <a:lnTo>
                    <a:pt x="f516" y="f517"/>
                  </a:lnTo>
                  <a:cubicBezTo>
                    <a:pt x="f407" y="f513"/>
                    <a:pt x="f515" y="f511"/>
                    <a:pt x="f323" y="f511"/>
                  </a:cubicBezTo>
                  <a:lnTo>
                    <a:pt x="f323" y="f511"/>
                  </a:lnTo>
                  <a:close/>
                  <a:moveTo>
                    <a:pt x="f262" y="f501"/>
                  </a:moveTo>
                  <a:lnTo>
                    <a:pt x="f262" y="f501"/>
                  </a:lnTo>
                  <a:lnTo>
                    <a:pt x="f53" y="f503"/>
                  </a:lnTo>
                  <a:cubicBezTo>
                    <a:pt x="f142" y="f503"/>
                    <a:pt x="f327" y="f502"/>
                    <a:pt x="f145" y="f336"/>
                  </a:cubicBezTo>
                  <a:lnTo>
                    <a:pt x="f354" y="f492"/>
                  </a:lnTo>
                  <a:cubicBezTo>
                    <a:pt x="f270" y="f508"/>
                    <a:pt x="f234" y="f518"/>
                    <a:pt x="f519" y="f520"/>
                  </a:cubicBezTo>
                  <a:lnTo>
                    <a:pt x="f358" y="f498"/>
                  </a:lnTo>
                  <a:cubicBezTo>
                    <a:pt x="f357" y="f333"/>
                    <a:pt x="f391" y="f521"/>
                    <a:pt x="f273" y="f329"/>
                  </a:cubicBezTo>
                  <a:lnTo>
                    <a:pt x="f392" y="f96"/>
                  </a:lnTo>
                  <a:cubicBezTo>
                    <a:pt x="f18" y="f522"/>
                    <a:pt x="f48" y="f523"/>
                    <a:pt x="f262" y="f501"/>
                  </a:cubicBezTo>
                  <a:lnTo>
                    <a:pt x="f262" y="f501"/>
                  </a:lnTo>
                  <a:close/>
                  <a:moveTo>
                    <a:pt x="f504" y="f77"/>
                  </a:moveTo>
                  <a:lnTo>
                    <a:pt x="f504" y="f77"/>
                  </a:lnTo>
                  <a:cubicBezTo>
                    <a:pt x="f504" y="f82"/>
                    <a:pt x="f504" y="f82"/>
                    <a:pt x="f504" y="f75"/>
                  </a:cubicBezTo>
                  <a:cubicBezTo>
                    <a:pt x="f397" y="f75"/>
                    <a:pt x="f397" y="f75"/>
                    <a:pt x="f276" y="f355"/>
                  </a:cubicBezTo>
                  <a:cubicBezTo>
                    <a:pt x="f276" y="f355"/>
                    <a:pt x="f276" y="f355"/>
                    <a:pt x="f276" y="f355"/>
                  </a:cubicBezTo>
                  <a:cubicBezTo>
                    <a:pt x="f422" y="f339"/>
                    <a:pt x="f271" y="f355"/>
                    <a:pt x="f264" y="f355"/>
                  </a:cubicBezTo>
                  <a:cubicBezTo>
                    <a:pt x="f240" y="f355"/>
                    <a:pt x="f240" y="f355"/>
                    <a:pt x="f268" y="f339"/>
                  </a:cubicBezTo>
                  <a:cubicBezTo>
                    <a:pt x="f240" y="f385"/>
                    <a:pt x="f272" y="f356"/>
                    <a:pt x="f286" y="f418"/>
                  </a:cubicBezTo>
                  <a:cubicBezTo>
                    <a:pt x="f423" y="f418"/>
                    <a:pt x="f504" y="f418"/>
                    <a:pt x="f505" y="f344"/>
                  </a:cubicBezTo>
                  <a:lnTo>
                    <a:pt x="f56" y="f448"/>
                  </a:lnTo>
                  <a:cubicBezTo>
                    <a:pt x="f280" y="f65"/>
                    <a:pt x="f504" y="f447"/>
                    <a:pt x="f372" y="f382"/>
                  </a:cubicBezTo>
                  <a:cubicBezTo>
                    <a:pt x="f372" y="f318"/>
                    <a:pt x="f136" y="f112"/>
                    <a:pt x="f430" y="f110"/>
                  </a:cubicBezTo>
                  <a:cubicBezTo>
                    <a:pt x="f298" y="f444"/>
                    <a:pt x="f280" y="f376"/>
                    <a:pt x="f275" y="f338"/>
                  </a:cubicBezTo>
                  <a:lnTo>
                    <a:pt x="f283" y="f293"/>
                  </a:lnTo>
                  <a:cubicBezTo>
                    <a:pt x="f283" y="f293"/>
                    <a:pt x="f283" y="f293"/>
                    <a:pt x="f283" y="f304"/>
                  </a:cubicBezTo>
                  <a:lnTo>
                    <a:pt x="f283" y="f308"/>
                  </a:lnTo>
                  <a:cubicBezTo>
                    <a:pt x="f283" y="f313"/>
                    <a:pt x="f286" y="f351"/>
                    <a:pt x="f285" y="f308"/>
                  </a:cubicBezTo>
                  <a:lnTo>
                    <a:pt x="f285" y="f306"/>
                  </a:lnTo>
                  <a:lnTo>
                    <a:pt x="f419" y="f85"/>
                  </a:lnTo>
                  <a:cubicBezTo>
                    <a:pt x="f221" y="f346"/>
                    <a:pt x="f524" y="f293"/>
                    <a:pt x="f524" y="f308"/>
                  </a:cubicBezTo>
                  <a:cubicBezTo>
                    <a:pt x="f524" y="f310"/>
                    <a:pt x="f266" y="f125"/>
                    <a:pt x="f134" y="f125"/>
                  </a:cubicBezTo>
                  <a:cubicBezTo>
                    <a:pt x="f269" y="f125"/>
                    <a:pt x="f285" y="f125"/>
                    <a:pt x="f422" y="f125"/>
                  </a:cubicBezTo>
                  <a:lnTo>
                    <a:pt x="f422" y="f124"/>
                  </a:lnTo>
                  <a:cubicBezTo>
                    <a:pt x="f286" y="f352"/>
                    <a:pt x="f276" y="f310"/>
                    <a:pt x="f276" y="f368"/>
                  </a:cubicBezTo>
                  <a:lnTo>
                    <a:pt x="f276" y="f126"/>
                  </a:lnTo>
                  <a:cubicBezTo>
                    <a:pt x="f397" y="f126"/>
                    <a:pt x="f397" y="f126"/>
                    <a:pt x="f397" y="f91"/>
                  </a:cubicBezTo>
                  <a:lnTo>
                    <a:pt x="f504" y="f77"/>
                  </a:lnTo>
                  <a:cubicBezTo>
                    <a:pt x="f504" y="f77"/>
                    <a:pt x="f504" y="f77"/>
                    <a:pt x="f504" y="f77"/>
                  </a:cubicBezTo>
                  <a:lnTo>
                    <a:pt x="f504" y="f77"/>
                  </a:lnTo>
                  <a:close/>
                  <a:moveTo>
                    <a:pt x="f399" y="f461"/>
                  </a:moveTo>
                  <a:lnTo>
                    <a:pt x="f399" y="f461"/>
                  </a:lnTo>
                  <a:lnTo>
                    <a:pt x="f266" y="f381"/>
                  </a:lnTo>
                  <a:cubicBezTo>
                    <a:pt x="f266" y="f381"/>
                    <a:pt x="f266" y="f381"/>
                    <a:pt x="f268" y="f381"/>
                  </a:cubicBezTo>
                  <a:lnTo>
                    <a:pt x="f285" y="f378"/>
                  </a:lnTo>
                  <a:lnTo>
                    <a:pt x="f134" y="f383"/>
                  </a:lnTo>
                  <a:cubicBezTo>
                    <a:pt x="f266" y="f317"/>
                    <a:pt x="f429" y="f394"/>
                    <a:pt x="f2" y="f349"/>
                  </a:cubicBezTo>
                  <a:cubicBezTo>
                    <a:pt x="f246" y="f85"/>
                    <a:pt x="f403" y="f343"/>
                    <a:pt x="f253" y="f311"/>
                  </a:cubicBezTo>
                  <a:cubicBezTo>
                    <a:pt x="f251" y="f311"/>
                    <a:pt x="f251" y="f311"/>
                    <a:pt x="f251" y="f311"/>
                  </a:cubicBezTo>
                  <a:cubicBezTo>
                    <a:pt x="f389" y="f361"/>
                    <a:pt x="f240" y="f249"/>
                    <a:pt x="f275" y="f412"/>
                  </a:cubicBezTo>
                  <a:lnTo>
                    <a:pt x="f422" y="f311"/>
                  </a:lnTo>
                  <a:cubicBezTo>
                    <a:pt x="f286" y="f455"/>
                    <a:pt x="f269" y="f455"/>
                    <a:pt x="f134" y="f455"/>
                  </a:cubicBezTo>
                  <a:cubicBezTo>
                    <a:pt x="f263" y="f455"/>
                    <a:pt x="f227" y="f483"/>
                    <a:pt x="f227" y="f308"/>
                  </a:cubicBezTo>
                  <a:cubicBezTo>
                    <a:pt x="f227" y="f297"/>
                    <a:pt x="f241" y="f85"/>
                    <a:pt x="f524" y="f90"/>
                  </a:cubicBezTo>
                  <a:cubicBezTo>
                    <a:pt x="f429" y="f381"/>
                    <a:pt x="f221" y="f446"/>
                    <a:pt x="f399" y="f461"/>
                  </a:cubicBezTo>
                  <a:lnTo>
                    <a:pt x="f399" y="f461"/>
                  </a:lnTo>
                  <a:close/>
                  <a:moveTo>
                    <a:pt x="f221" y="f82"/>
                  </a:moveTo>
                  <a:lnTo>
                    <a:pt x="f221" y="f82"/>
                  </a:lnTo>
                  <a:cubicBezTo>
                    <a:pt x="f389" y="f412"/>
                    <a:pt x="f219" y="f64"/>
                    <a:pt x="f208" y="f289"/>
                  </a:cubicBezTo>
                  <a:cubicBezTo>
                    <a:pt x="f428" y="f64"/>
                    <a:pt x="f525" y="f125"/>
                    <a:pt x="f435" y="f345"/>
                  </a:cubicBezTo>
                  <a:cubicBezTo>
                    <a:pt x="f192" y="f343"/>
                    <a:pt x="f202" y="f124"/>
                    <a:pt x="f200" y="f311"/>
                  </a:cubicBezTo>
                  <a:lnTo>
                    <a:pt x="f191" y="f287"/>
                  </a:lnTo>
                  <a:cubicBezTo>
                    <a:pt x="f192" y="f287"/>
                    <a:pt x="f192" y="f287"/>
                    <a:pt x="f192" y="f287"/>
                  </a:cubicBezTo>
                  <a:lnTo>
                    <a:pt x="f189" y="f454"/>
                  </a:lnTo>
                  <a:cubicBezTo>
                    <a:pt x="f189" y="f454"/>
                    <a:pt x="f179" y="f454"/>
                    <a:pt x="f179" y="f289"/>
                  </a:cubicBezTo>
                  <a:cubicBezTo>
                    <a:pt x="f181" y="f289"/>
                    <a:pt x="f181" y="f289"/>
                    <a:pt x="f181" y="f340"/>
                  </a:cubicBezTo>
                  <a:cubicBezTo>
                    <a:pt x="f61" y="f409"/>
                    <a:pt x="f251" y="f409"/>
                    <a:pt x="f221" y="f82"/>
                  </a:cubicBezTo>
                  <a:lnTo>
                    <a:pt x="f221" y="f82"/>
                  </a:lnTo>
                  <a:close/>
                  <a:moveTo>
                    <a:pt x="f254" y="f311"/>
                  </a:moveTo>
                  <a:lnTo>
                    <a:pt x="f254" y="f311"/>
                  </a:lnTo>
                  <a:cubicBezTo>
                    <a:pt x="f432" y="f310"/>
                    <a:pt x="f225" y="f377"/>
                    <a:pt x="f254" y="f350"/>
                  </a:cubicBezTo>
                  <a:cubicBezTo>
                    <a:pt x="f226" y="f381"/>
                    <a:pt x="f184" y="f378"/>
                    <a:pt x="f247" y="f307"/>
                  </a:cubicBezTo>
                  <a:cubicBezTo>
                    <a:pt x="f406" y="f352"/>
                    <a:pt x="f428" y="f341"/>
                    <a:pt x="f254" y="f311"/>
                  </a:cubicBezTo>
                  <a:lnTo>
                    <a:pt x="f254" y="f311"/>
                  </a:lnTo>
                  <a:close/>
                  <a:moveTo>
                    <a:pt x="f193" y="f64"/>
                  </a:moveTo>
                  <a:lnTo>
                    <a:pt x="f193" y="f64"/>
                  </a:lnTo>
                  <a:lnTo>
                    <a:pt x="f193" y="f361"/>
                  </a:lnTo>
                  <a:cubicBezTo>
                    <a:pt x="f191" y="f77"/>
                    <a:pt x="f191" y="f342"/>
                    <a:pt x="f192" y="f199"/>
                  </a:cubicBezTo>
                  <a:cubicBezTo>
                    <a:pt x="f247" y="f418"/>
                    <a:pt x="f256" y="f418"/>
                    <a:pt x="f243" y="f418"/>
                  </a:cubicBezTo>
                  <a:cubicBezTo>
                    <a:pt x="f237" y="f418"/>
                    <a:pt x="f267" y="f418"/>
                    <a:pt x="f264" y="f418"/>
                  </a:cubicBezTo>
                  <a:cubicBezTo>
                    <a:pt x="f419" y="f248"/>
                    <a:pt x="f263" y="f386"/>
                    <a:pt x="f221" y="f409"/>
                  </a:cubicBezTo>
                  <a:cubicBezTo>
                    <a:pt x="f242" y="f71"/>
                    <a:pt x="f406" y="f386"/>
                    <a:pt x="f193" y="f64"/>
                  </a:cubicBezTo>
                  <a:lnTo>
                    <a:pt x="f193" y="f64"/>
                  </a:lnTo>
                  <a:close/>
                  <a:moveTo>
                    <a:pt x="f247" y="f246"/>
                  </a:moveTo>
                  <a:lnTo>
                    <a:pt x="f247" y="f246"/>
                  </a:lnTo>
                  <a:cubicBezTo>
                    <a:pt x="f435" y="f348"/>
                    <a:pt x="f179" y="f243"/>
                    <a:pt x="f192" y="f225"/>
                  </a:cubicBezTo>
                  <a:cubicBezTo>
                    <a:pt x="f482" y="f223"/>
                    <a:pt x="f216" y="f246"/>
                    <a:pt x="f67" y="f309"/>
                  </a:cubicBezTo>
                  <a:cubicBezTo>
                    <a:pt x="f67" y="f309"/>
                    <a:pt x="f214" y="f254"/>
                    <a:pt x="f214" y="f254"/>
                  </a:cubicBezTo>
                  <a:cubicBezTo>
                    <a:pt x="f439" y="f253"/>
                    <a:pt x="f436" y="f227"/>
                    <a:pt x="f385" y="f429"/>
                  </a:cubicBezTo>
                  <a:cubicBezTo>
                    <a:pt x="f385" y="f429"/>
                    <a:pt x="f385" y="f524"/>
                    <a:pt x="f385" y="f524"/>
                  </a:cubicBezTo>
                  <a:cubicBezTo>
                    <a:pt x="f409" y="f221"/>
                    <a:pt x="f73" y="f419"/>
                    <a:pt x="f355" y="f268"/>
                  </a:cubicBezTo>
                  <a:cubicBezTo>
                    <a:pt x="f355" y="f240"/>
                    <a:pt x="f355" y="f240"/>
                    <a:pt x="f355" y="f240"/>
                  </a:cubicBezTo>
                  <a:cubicBezTo>
                    <a:pt x="f526" y="f422"/>
                    <a:pt x="f290" y="f231"/>
                    <a:pt x="f80" y="f301"/>
                  </a:cubicBezTo>
                  <a:cubicBezTo>
                    <a:pt x="f289" y="f527"/>
                    <a:pt x="f340" y="f321"/>
                    <a:pt x="f131" y="f139"/>
                  </a:cubicBezTo>
                  <a:cubicBezTo>
                    <a:pt x="f64" y="f411"/>
                    <a:pt x="f412" y="f410"/>
                    <a:pt x="f73" y="f321"/>
                  </a:cubicBezTo>
                  <a:cubicBezTo>
                    <a:pt x="f412" y="f302"/>
                    <a:pt x="f439" y="f227"/>
                    <a:pt x="f247" y="f246"/>
                  </a:cubicBezTo>
                  <a:lnTo>
                    <a:pt x="f247" y="f246"/>
                  </a:lnTo>
                  <a:close/>
                  <a:moveTo>
                    <a:pt x="f230" y="f302"/>
                  </a:moveTo>
                  <a:lnTo>
                    <a:pt x="f230" y="f302"/>
                  </a:lnTo>
                  <a:cubicBezTo>
                    <a:pt x="f525" y="f398"/>
                    <a:pt x="f525" y="f301"/>
                    <a:pt x="f187" y="f299"/>
                  </a:cubicBezTo>
                  <a:cubicBezTo>
                    <a:pt x="f261" y="f374"/>
                    <a:pt x="f525" y="f401"/>
                    <a:pt x="f59" y="f401"/>
                  </a:cubicBezTo>
                  <a:cubicBezTo>
                    <a:pt x="f432" y="f401"/>
                    <a:pt x="f225" y="f398"/>
                    <a:pt x="f230" y="f302"/>
                  </a:cubicBezTo>
                  <a:lnTo>
                    <a:pt x="f230" y="f302"/>
                  </a:lnTo>
                  <a:close/>
                  <a:moveTo>
                    <a:pt x="f69" y="f403"/>
                  </a:moveTo>
                  <a:lnTo>
                    <a:pt x="f69" y="f403"/>
                  </a:lnTo>
                  <a:cubicBezTo>
                    <a:pt x="f342" y="f315"/>
                    <a:pt x="f82" y="f417"/>
                    <a:pt x="f526" y="f406"/>
                  </a:cubicBezTo>
                  <a:cubicBezTo>
                    <a:pt x="f64" y="f184"/>
                    <a:pt x="f64" y="f479"/>
                    <a:pt x="f79" y="f226"/>
                  </a:cubicBezTo>
                  <a:lnTo>
                    <a:pt x="f79" y="f226"/>
                  </a:lnTo>
                  <a:cubicBezTo>
                    <a:pt x="f249" y="f403"/>
                    <a:pt x="f355" y="f237"/>
                    <a:pt x="f409" y="f57"/>
                  </a:cubicBezTo>
                  <a:cubicBezTo>
                    <a:pt x="f386" y="f251"/>
                    <a:pt x="f356" y="f239"/>
                    <a:pt x="f69" y="f403"/>
                  </a:cubicBezTo>
                  <a:lnTo>
                    <a:pt x="f69" y="f403"/>
                  </a:lnTo>
                  <a:close/>
                  <a:moveTo>
                    <a:pt x="f82" y="f528"/>
                  </a:moveTo>
                  <a:lnTo>
                    <a:pt x="f82" y="f528"/>
                  </a:lnTo>
                  <a:cubicBezTo>
                    <a:pt x="f82" y="f107"/>
                    <a:pt x="f75" y="f331"/>
                    <a:pt x="f82" y="f529"/>
                  </a:cubicBezTo>
                  <a:cubicBezTo>
                    <a:pt x="f359" y="f104"/>
                    <a:pt x="f71" y="f358"/>
                    <a:pt x="f199" y="f331"/>
                  </a:cubicBezTo>
                  <a:cubicBezTo>
                    <a:pt x="f342" y="f414"/>
                    <a:pt x="f441" y="f142"/>
                    <a:pt x="f82" y="f528"/>
                  </a:cubicBezTo>
                  <a:lnTo>
                    <a:pt x="f82" y="f528"/>
                  </a:lnTo>
                  <a:close/>
                  <a:moveTo>
                    <a:pt x="f412" y="f253"/>
                  </a:moveTo>
                  <a:lnTo>
                    <a:pt x="f412" y="f253"/>
                  </a:lnTo>
                  <a:lnTo>
                    <a:pt x="f341" y="f227"/>
                  </a:lnTo>
                  <a:lnTo>
                    <a:pt x="f290" y="f266"/>
                  </a:lnTo>
                  <a:cubicBezTo>
                    <a:pt x="f64" y="f419"/>
                    <a:pt x="f79" y="f399"/>
                    <a:pt x="f249" y="f399"/>
                  </a:cubicBezTo>
                  <a:cubicBezTo>
                    <a:pt x="f77" y="f221"/>
                    <a:pt x="f75" y="f524"/>
                    <a:pt x="f339" y="f267"/>
                  </a:cubicBezTo>
                  <a:cubicBezTo>
                    <a:pt x="f75" y="f305"/>
                    <a:pt x="f77" y="f235"/>
                    <a:pt x="f412" y="f253"/>
                  </a:cubicBezTo>
                  <a:lnTo>
                    <a:pt x="f412" y="f253"/>
                  </a:lnTo>
                  <a:close/>
                  <a:moveTo>
                    <a:pt x="f65" y="f298"/>
                  </a:moveTo>
                  <a:lnTo>
                    <a:pt x="f65" y="f298"/>
                  </a:lnTo>
                  <a:cubicBezTo>
                    <a:pt x="f65" y="f371"/>
                    <a:pt x="f65" y="f372"/>
                    <a:pt x="f65" y="f136"/>
                  </a:cubicBezTo>
                  <a:cubicBezTo>
                    <a:pt x="f343" y="f425"/>
                    <a:pt x="f126" y="f301"/>
                    <a:pt x="f455" y="f398"/>
                  </a:cubicBezTo>
                  <a:cubicBezTo>
                    <a:pt x="f287" y="f231"/>
                    <a:pt x="f289" y="f303"/>
                    <a:pt x="f361" y="f272"/>
                  </a:cubicBezTo>
                  <a:cubicBezTo>
                    <a:pt x="f361" y="f431"/>
                    <a:pt x="f290" y="f431"/>
                    <a:pt x="f290" y="f431"/>
                  </a:cubicBezTo>
                  <a:cubicBezTo>
                    <a:pt x="f290" y="f431"/>
                    <a:pt x="f290" y="f431"/>
                    <a:pt x="f290" y="f431"/>
                  </a:cubicBezTo>
                  <a:cubicBezTo>
                    <a:pt x="f126" y="f275"/>
                    <a:pt x="f313" y="f302"/>
                    <a:pt x="f65" y="f298"/>
                  </a:cubicBezTo>
                  <a:lnTo>
                    <a:pt x="f65" y="f298"/>
                  </a:lnTo>
                  <a:close/>
                  <a:moveTo>
                    <a:pt x="f345" y="f263"/>
                  </a:moveTo>
                  <a:lnTo>
                    <a:pt x="f345" y="f263"/>
                  </a:lnTo>
                  <a:cubicBezTo>
                    <a:pt x="f65" y="f272"/>
                    <a:pt x="f308" y="f303"/>
                    <a:pt x="f65" y="f426"/>
                  </a:cubicBezTo>
                  <a:cubicBezTo>
                    <a:pt x="f313" y="f504"/>
                    <a:pt x="f343" y="f423"/>
                    <a:pt x="f483" y="f286"/>
                  </a:cubicBezTo>
                  <a:lnTo>
                    <a:pt x="f345" y="f263"/>
                  </a:lnTo>
                  <a:lnTo>
                    <a:pt x="f345" y="f263"/>
                  </a:lnTo>
                  <a:close/>
                  <a:moveTo>
                    <a:pt x="f448" y="f239"/>
                  </a:moveTo>
                  <a:lnTo>
                    <a:pt x="f448" y="f239"/>
                  </a:lnTo>
                  <a:cubicBezTo>
                    <a:pt x="f351" y="f237"/>
                    <a:pt x="f351" y="f235"/>
                    <a:pt x="f313" y="f227"/>
                  </a:cubicBezTo>
                  <a:lnTo>
                    <a:pt x="f126" y="f271"/>
                  </a:lnTo>
                  <a:cubicBezTo>
                    <a:pt x="f129" y="f431"/>
                    <a:pt x="f455" y="f233"/>
                    <a:pt x="f287" y="f264"/>
                  </a:cubicBezTo>
                  <a:cubicBezTo>
                    <a:pt x="f368" y="f251"/>
                    <a:pt x="f312" y="f57"/>
                    <a:pt x="f64" y="f402"/>
                  </a:cubicBezTo>
                  <a:cubicBezTo>
                    <a:pt x="f361" y="f222"/>
                    <a:pt x="f290" y="f348"/>
                    <a:pt x="f80" y="f432"/>
                  </a:cubicBezTo>
                  <a:cubicBezTo>
                    <a:pt x="f341" y="f243"/>
                    <a:pt x="f368" y="f403"/>
                    <a:pt x="f448" y="f239"/>
                  </a:cubicBezTo>
                  <a:lnTo>
                    <a:pt x="f448" y="f239"/>
                  </a:lnTo>
                  <a:close/>
                  <a:moveTo>
                    <a:pt x="f75" y="f436"/>
                  </a:moveTo>
                  <a:lnTo>
                    <a:pt x="f75" y="f436"/>
                  </a:lnTo>
                  <a:cubicBezTo>
                    <a:pt x="f454" y="f480"/>
                    <a:pt x="f124" y="f185"/>
                    <a:pt x="f343" y="f223"/>
                  </a:cubicBezTo>
                  <a:cubicBezTo>
                    <a:pt x="f124" y="f315"/>
                    <a:pt x="f455" y="f226"/>
                    <a:pt x="f289" y="f255"/>
                  </a:cubicBezTo>
                  <a:cubicBezTo>
                    <a:pt x="f454" y="f256"/>
                    <a:pt x="f454" y="f427"/>
                    <a:pt x="f290" y="f181"/>
                  </a:cubicBezTo>
                  <a:cubicBezTo>
                    <a:pt x="f361" y="f177"/>
                    <a:pt x="f412" y="f177"/>
                    <a:pt x="f412" y="f261"/>
                  </a:cubicBezTo>
                  <a:cubicBezTo>
                    <a:pt x="f77" y="f59"/>
                    <a:pt x="f387" y="f213"/>
                    <a:pt x="f200" y="f223"/>
                  </a:cubicBezTo>
                  <a:cubicBezTo>
                    <a:pt x="f67" y="f432"/>
                    <a:pt x="f216" y="f244"/>
                    <a:pt x="f480" y="f530"/>
                  </a:cubicBezTo>
                  <a:cubicBezTo>
                    <a:pt x="f199" y="f207"/>
                    <a:pt x="f441" y="f179"/>
                    <a:pt x="f75" y="f436"/>
                  </a:cubicBezTo>
                  <a:lnTo>
                    <a:pt x="f75" y="f436"/>
                  </a:lnTo>
                  <a:close/>
                  <a:moveTo>
                    <a:pt x="f418" y="f289"/>
                  </a:moveTo>
                  <a:lnTo>
                    <a:pt x="f418" y="f289"/>
                  </a:lnTo>
                  <a:cubicBezTo>
                    <a:pt x="f198" y="f290"/>
                    <a:pt x="f356" y="f526"/>
                    <a:pt x="f71" y="f77"/>
                  </a:cubicBezTo>
                  <a:cubicBezTo>
                    <a:pt x="f198" y="f440"/>
                    <a:pt x="f486" y="f71"/>
                    <a:pt x="f259" y="f356"/>
                  </a:cubicBezTo>
                  <a:cubicBezTo>
                    <a:pt x="f202" y="f385"/>
                    <a:pt x="f202" y="f249"/>
                    <a:pt x="f480" y="f290"/>
                  </a:cubicBezTo>
                  <a:lnTo>
                    <a:pt x="f418" y="f289"/>
                  </a:lnTo>
                  <a:lnTo>
                    <a:pt x="f418" y="f289"/>
                  </a:lnTo>
                  <a:close/>
                  <a:moveTo>
                    <a:pt x="f404" y="f448"/>
                  </a:moveTo>
                  <a:lnTo>
                    <a:pt x="f404" y="f448"/>
                  </a:lnTo>
                  <a:cubicBezTo>
                    <a:pt x="f323" y="f343"/>
                    <a:pt x="f335" y="f310"/>
                    <a:pt x="f420" y="f310"/>
                  </a:cubicBezTo>
                  <a:cubicBezTo>
                    <a:pt x="f370" y="f91"/>
                    <a:pt x="f322" y="f289"/>
                    <a:pt x="f370" y="f412"/>
                  </a:cubicBezTo>
                  <a:lnTo>
                    <a:pt x="f413" y="f91"/>
                  </a:lnTo>
                  <a:cubicBezTo>
                    <a:pt x="f366" y="f368"/>
                    <a:pt x="f404" y="f352"/>
                    <a:pt x="f404" y="f448"/>
                  </a:cubicBezTo>
                  <a:lnTo>
                    <a:pt x="f404" y="f448"/>
                  </a:lnTo>
                  <a:close/>
                  <a:moveTo>
                    <a:pt x="f319" y="f287"/>
                  </a:moveTo>
                  <a:lnTo>
                    <a:pt x="f319" y="f287"/>
                  </a:lnTo>
                  <a:cubicBezTo>
                    <a:pt x="f421" y="f341"/>
                    <a:pt x="f438" y="f455"/>
                    <a:pt x="f295" y="f91"/>
                  </a:cubicBezTo>
                  <a:cubicBezTo>
                    <a:pt x="f374" y="f125"/>
                    <a:pt x="f138" y="f126"/>
                    <a:pt x="f421" y="f126"/>
                  </a:cubicBezTo>
                  <a:cubicBezTo>
                    <a:pt x="f400" y="f126"/>
                    <a:pt x="f401" y="f125"/>
                    <a:pt x="f388" y="f125"/>
                  </a:cubicBezTo>
                  <a:cubicBezTo>
                    <a:pt x="f388" y="f483"/>
                    <a:pt x="f388" y="f310"/>
                    <a:pt x="f320" y="f448"/>
                  </a:cubicBezTo>
                  <a:cubicBezTo>
                    <a:pt x="f320" y="f448"/>
                    <a:pt x="f320" y="f351"/>
                    <a:pt x="f320" y="f351"/>
                  </a:cubicBezTo>
                  <a:cubicBezTo>
                    <a:pt x="f320" y="f313"/>
                    <a:pt x="f320" y="f345"/>
                    <a:pt x="f320" y="f65"/>
                  </a:cubicBezTo>
                  <a:cubicBezTo>
                    <a:pt x="f321" y="f306"/>
                    <a:pt x="f510" y="f306"/>
                    <a:pt x="f510" y="f345"/>
                  </a:cubicBezTo>
                  <a:cubicBezTo>
                    <a:pt x="f140" y="f65"/>
                    <a:pt x="f413" y="f447"/>
                    <a:pt x="f437" y="f446"/>
                  </a:cubicBezTo>
                  <a:cubicBezTo>
                    <a:pt x="f319" y="f446"/>
                    <a:pt x="f401" y="f316"/>
                    <a:pt x="f321" y="f349"/>
                  </a:cubicBezTo>
                  <a:cubicBezTo>
                    <a:pt x="f420" y="f472"/>
                    <a:pt x="f531" y="f472"/>
                    <a:pt x="f139" y="f349"/>
                  </a:cubicBezTo>
                  <a:cubicBezTo>
                    <a:pt x="f335" y="f393"/>
                    <a:pt x="f301" y="f112"/>
                    <a:pt x="f138" y="f381"/>
                  </a:cubicBezTo>
                  <a:cubicBezTo>
                    <a:pt x="f400" y="f90"/>
                    <a:pt x="f138" y="f378"/>
                    <a:pt x="f438" y="f347"/>
                  </a:cubicBezTo>
                  <a:cubicBezTo>
                    <a:pt x="f430" y="f314"/>
                    <a:pt x="f296" y="f442"/>
                    <a:pt x="f136" y="f350"/>
                  </a:cubicBezTo>
                  <a:cubicBezTo>
                    <a:pt x="f424" y="f446"/>
                    <a:pt x="f301" y="f304"/>
                    <a:pt x="f509" y="f308"/>
                  </a:cubicBezTo>
                  <a:lnTo>
                    <a:pt x="f509" y="f307"/>
                  </a:lnTo>
                  <a:cubicBezTo>
                    <a:pt x="f136" y="f293"/>
                    <a:pt x="f295" y="f304"/>
                    <a:pt x="f374" y="f65"/>
                  </a:cubicBezTo>
                  <a:lnTo>
                    <a:pt x="f430" y="f313"/>
                  </a:lnTo>
                  <a:cubicBezTo>
                    <a:pt x="f430" y="f351"/>
                    <a:pt x="f430" y="f351"/>
                    <a:pt x="f430" y="f351"/>
                  </a:cubicBezTo>
                  <a:lnTo>
                    <a:pt x="f301" y="f344"/>
                  </a:lnTo>
                  <a:cubicBezTo>
                    <a:pt x="f298" y="f344"/>
                    <a:pt x="f371" y="f197"/>
                    <a:pt x="f56" y="f197"/>
                  </a:cubicBezTo>
                  <a:lnTo>
                    <a:pt x="f320" y="f355"/>
                  </a:lnTo>
                  <a:cubicBezTo>
                    <a:pt x="f319" y="f412"/>
                    <a:pt x="f319" y="f290"/>
                    <a:pt x="f319" y="f287"/>
                  </a:cubicBezTo>
                  <a:lnTo>
                    <a:pt x="f319" y="f287"/>
                  </a:lnTo>
                  <a:close/>
                  <a:moveTo>
                    <a:pt x="f443" y="f440"/>
                  </a:moveTo>
                  <a:lnTo>
                    <a:pt x="f443" y="f440"/>
                  </a:lnTo>
                  <a:cubicBezTo>
                    <a:pt x="f405" y="f355"/>
                    <a:pt x="f140" y="f79"/>
                    <a:pt x="f405" y="f80"/>
                  </a:cubicBezTo>
                  <a:cubicBezTo>
                    <a:pt x="f405" y="f454"/>
                    <a:pt x="f443" y="f361"/>
                    <a:pt x="f443" y="f361"/>
                  </a:cubicBezTo>
                  <a:cubicBezTo>
                    <a:pt x="f292" y="f526"/>
                    <a:pt x="f528" y="f79"/>
                    <a:pt x="f53" y="f412"/>
                  </a:cubicBezTo>
                  <a:cubicBezTo>
                    <a:pt x="f142" y="f340"/>
                    <a:pt x="f414" y="f131"/>
                    <a:pt x="f330" y="f368"/>
                  </a:cubicBezTo>
                  <a:cubicBezTo>
                    <a:pt x="f104" y="f351"/>
                    <a:pt x="f362" y="f304"/>
                    <a:pt x="f49" y="f85"/>
                  </a:cubicBezTo>
                  <a:cubicBezTo>
                    <a:pt x="f529" y="f445"/>
                    <a:pt x="f107" y="f314"/>
                    <a:pt x="f407" y="f313"/>
                  </a:cubicBezTo>
                  <a:cubicBezTo>
                    <a:pt x="f106" y="f343"/>
                    <a:pt x="f107" y="f310"/>
                    <a:pt x="f142" y="f351"/>
                  </a:cubicBezTo>
                  <a:cubicBezTo>
                    <a:pt x="f326" y="f308"/>
                    <a:pt x="f326" y="f304"/>
                    <a:pt x="f326" y="f377"/>
                  </a:cubicBezTo>
                  <a:cubicBezTo>
                    <a:pt x="f390" y="f85"/>
                    <a:pt x="f404" y="f65"/>
                    <a:pt x="f405" y="f368"/>
                  </a:cubicBezTo>
                  <a:cubicBezTo>
                    <a:pt x="f443" y="f352"/>
                    <a:pt x="f416" y="f124"/>
                    <a:pt x="f515" y="f91"/>
                  </a:cubicBezTo>
                  <a:lnTo>
                    <a:pt x="f420" y="f73"/>
                  </a:lnTo>
                  <a:cubicBezTo>
                    <a:pt x="f420" y="f441"/>
                    <a:pt x="f420" y="f441"/>
                    <a:pt x="f370" y="f441"/>
                  </a:cubicBezTo>
                  <a:lnTo>
                    <a:pt x="f374" y="f486"/>
                  </a:lnTo>
                  <a:cubicBezTo>
                    <a:pt x="f421" y="f214"/>
                    <a:pt x="f437" y="f67"/>
                    <a:pt x="f411" y="f216"/>
                  </a:cubicBezTo>
                  <a:cubicBezTo>
                    <a:pt x="f404" y="f344"/>
                    <a:pt x="f334" y="f387"/>
                    <a:pt x="f443" y="f440"/>
                  </a:cubicBezTo>
                  <a:lnTo>
                    <a:pt x="f443" y="f440"/>
                  </a:lnTo>
                  <a:close/>
                  <a:moveTo>
                    <a:pt x="f321" y="f320"/>
                  </a:moveTo>
                  <a:lnTo>
                    <a:pt x="f321" y="f320"/>
                  </a:lnTo>
                  <a:cubicBezTo>
                    <a:pt x="f55" y="f374"/>
                    <a:pt x="f414" y="f397"/>
                    <a:pt x="f327" y="f399"/>
                  </a:cubicBezTo>
                  <a:cubicBezTo>
                    <a:pt x="f332" y="f134"/>
                    <a:pt x="f515" y="f504"/>
                    <a:pt x="f364" y="f398"/>
                  </a:cubicBezTo>
                  <a:cubicBezTo>
                    <a:pt x="f369" y="f509"/>
                    <a:pt x="f410" y="f434"/>
                    <a:pt x="f321" y="f320"/>
                  </a:cubicBezTo>
                  <a:lnTo>
                    <a:pt x="f321" y="f320"/>
                  </a:lnTo>
                  <a:close/>
                  <a:moveTo>
                    <a:pt x="f532" y="f235"/>
                  </a:moveTo>
                  <a:lnTo>
                    <a:pt x="f532" y="f235"/>
                  </a:lnTo>
                  <a:cubicBezTo>
                    <a:pt x="f151" y="f348"/>
                    <a:pt x="f46" y="f417"/>
                    <a:pt x="f46" y="f525"/>
                  </a:cubicBezTo>
                  <a:cubicBezTo>
                    <a:pt x="f277" y="f184"/>
                    <a:pt x="f111" y="f213"/>
                    <a:pt x="f360" y="f348"/>
                  </a:cubicBezTo>
                  <a:cubicBezTo>
                    <a:pt x="f284" y="f309"/>
                    <a:pt x="f391" y="f208"/>
                    <a:pt x="f532" y="f235"/>
                  </a:cubicBezTo>
                  <a:lnTo>
                    <a:pt x="f532" y="f235"/>
                  </a:lnTo>
                  <a:close/>
                  <a:moveTo>
                    <a:pt x="f165" y="f179"/>
                  </a:moveTo>
                  <a:lnTo>
                    <a:pt x="f165" y="f179"/>
                  </a:lnTo>
                  <a:cubicBezTo>
                    <a:pt x="f93" y="f202"/>
                    <a:pt x="f119" y="f439"/>
                    <a:pt x="f119" y="f73"/>
                  </a:cubicBezTo>
                  <a:cubicBezTo>
                    <a:pt x="f83" y="f342"/>
                    <a:pt x="f452" y="f198"/>
                    <a:pt x="f224" y="f214"/>
                  </a:cubicBezTo>
                  <a:cubicBezTo>
                    <a:pt x="f72" y="f259"/>
                    <a:pt x="f157" y="f191"/>
                    <a:pt x="f165" y="f179"/>
                  </a:cubicBezTo>
                  <a:lnTo>
                    <a:pt x="f165" y="f179"/>
                  </a:lnTo>
                  <a:close/>
                  <a:moveTo>
                    <a:pt x="f157" y="f417"/>
                  </a:moveTo>
                  <a:lnTo>
                    <a:pt x="f157" y="f417"/>
                  </a:lnTo>
                  <a:cubicBezTo>
                    <a:pt x="f163" y="f230"/>
                    <a:pt x="f196" y="f418"/>
                    <a:pt x="f456" y="f454"/>
                  </a:cubicBezTo>
                  <a:cubicBezTo>
                    <a:pt x="f379" y="f290"/>
                    <a:pt x="f30" y="f526"/>
                    <a:pt x="f190" y="f77"/>
                  </a:cubicBezTo>
                  <a:cubicBezTo>
                    <a:pt x="f159" y="f439"/>
                    <a:pt x="f119" y="f218"/>
                    <a:pt x="f165" y="f247"/>
                  </a:cubicBezTo>
                  <a:cubicBezTo>
                    <a:pt x="f165" y="f185"/>
                    <a:pt x="f165" y="f184"/>
                    <a:pt x="f157" y="f417"/>
                  </a:cubicBezTo>
                  <a:lnTo>
                    <a:pt x="f157" y="f417"/>
                  </a:lnTo>
                  <a:close/>
                  <a:moveTo>
                    <a:pt x="f438" y="f140"/>
                  </a:moveTo>
                  <a:lnTo>
                    <a:pt x="f438" y="f140"/>
                  </a:lnTo>
                  <a:cubicBezTo>
                    <a:pt x="f438" y="f140"/>
                    <a:pt x="f438" y="f140"/>
                    <a:pt x="f438" y="f140"/>
                  </a:cubicBezTo>
                  <a:cubicBezTo>
                    <a:pt x="f405" y="f413"/>
                    <a:pt x="f109" y="f138"/>
                    <a:pt x="f362" y="f303"/>
                  </a:cubicBezTo>
                  <a:cubicBezTo>
                    <a:pt x="f362" y="f275"/>
                    <a:pt x="f362" y="f275"/>
                    <a:pt x="f362" y="f275"/>
                  </a:cubicBezTo>
                  <a:cubicBezTo>
                    <a:pt x="f516" y="f431"/>
                    <a:pt x="f516" y="f419"/>
                    <a:pt x="f362" y="f241"/>
                  </a:cubicBezTo>
                  <a:cubicBezTo>
                    <a:pt x="f362" y="f241"/>
                    <a:pt x="f362" y="f389"/>
                    <a:pt x="f362" y="f389"/>
                  </a:cubicBezTo>
                  <a:cubicBezTo>
                    <a:pt x="f362" y="f2"/>
                    <a:pt x="f281" y="f237"/>
                    <a:pt x="f291" y="f402"/>
                  </a:cubicBezTo>
                  <a:cubicBezTo>
                    <a:pt x="f109" y="f237"/>
                    <a:pt x="f282" y="f2"/>
                    <a:pt x="f145" y="f241"/>
                  </a:cubicBezTo>
                  <a:cubicBezTo>
                    <a:pt x="f533" y="f283"/>
                    <a:pt x="f395" y="f468"/>
                    <a:pt x="f468" y="f531"/>
                  </a:cubicBezTo>
                  <a:cubicBezTo>
                    <a:pt x="f514" y="f396"/>
                    <a:pt x="f295" y="f367"/>
                    <a:pt x="f527" y="f140"/>
                  </a:cubicBezTo>
                  <a:cubicBezTo>
                    <a:pt x="f430" y="f140"/>
                    <a:pt x="f295" y="f140"/>
                    <a:pt x="f438" y="f140"/>
                  </a:cubicBezTo>
                  <a:lnTo>
                    <a:pt x="f438" y="f140"/>
                  </a:lnTo>
                  <a:close/>
                  <a:moveTo>
                    <a:pt x="f480" y="f68"/>
                  </a:moveTo>
                  <a:lnTo>
                    <a:pt x="f480" y="f68"/>
                  </a:lnTo>
                  <a:cubicBezTo>
                    <a:pt x="f480" y="f68"/>
                    <a:pt x="f480" y="f68"/>
                    <a:pt x="f480" y="f68"/>
                  </a:cubicBezTo>
                  <a:cubicBezTo>
                    <a:pt x="f480" y="f119"/>
                    <a:pt x="f482" y="f120"/>
                    <a:pt x="f218" y="f9"/>
                  </a:cubicBezTo>
                  <a:cubicBezTo>
                    <a:pt x="f188" y="f11"/>
                    <a:pt x="f63" y="f392"/>
                    <a:pt x="f479" y="f157"/>
                  </a:cubicBezTo>
                  <a:cubicBezTo>
                    <a:pt x="f479" y="f157"/>
                    <a:pt x="f479" y="f157"/>
                    <a:pt x="f479" y="f157"/>
                  </a:cubicBezTo>
                  <a:cubicBezTo>
                    <a:pt x="f530" y="f166"/>
                    <a:pt x="f432" y="f17"/>
                    <a:pt x="f246" y="f238"/>
                  </a:cubicBezTo>
                  <a:cubicBezTo>
                    <a:pt x="f246" y="f238"/>
                    <a:pt x="f403" y="f238"/>
                    <a:pt x="f403" y="f238"/>
                  </a:cubicBezTo>
                  <a:cubicBezTo>
                    <a:pt x="f402" y="f236"/>
                    <a:pt x="f253" y="f519"/>
                    <a:pt x="f2" y="f384"/>
                  </a:cubicBezTo>
                  <a:cubicBezTo>
                    <a:pt x="f2" y="f384"/>
                    <a:pt x="f57" y="f384"/>
                    <a:pt x="f57" y="f354"/>
                  </a:cubicBezTo>
                  <a:cubicBezTo>
                    <a:pt x="f429" y="f534"/>
                    <a:pt x="f399" y="f262"/>
                    <a:pt x="f233" y="f516"/>
                  </a:cubicBezTo>
                  <a:cubicBezTo>
                    <a:pt x="f233" y="f516"/>
                    <a:pt x="f233" y="f362"/>
                    <a:pt x="f272" y="f362"/>
                  </a:cubicBezTo>
                  <a:cubicBezTo>
                    <a:pt x="f285" y="f104"/>
                    <a:pt x="f423" y="f330"/>
                    <a:pt x="f504" y="f327"/>
                  </a:cubicBezTo>
                  <a:cubicBezTo>
                    <a:pt x="f278" y="f457"/>
                    <a:pt x="f278" y="f457"/>
                    <a:pt x="f278" y="f457"/>
                  </a:cubicBezTo>
                  <a:cubicBezTo>
                    <a:pt x="f505" y="f408"/>
                    <a:pt x="f301" y="f416"/>
                    <a:pt x="f433" y="f390"/>
                  </a:cubicBezTo>
                  <a:cubicBezTo>
                    <a:pt x="f433" y="f405"/>
                    <a:pt x="f433" y="f405"/>
                    <a:pt x="f433" y="f405"/>
                  </a:cubicBezTo>
                  <a:cubicBezTo>
                    <a:pt x="f509" y="f367"/>
                    <a:pt x="f374" y="f411"/>
                    <a:pt x="f434" y="f370"/>
                  </a:cubicBezTo>
                  <a:cubicBezTo>
                    <a:pt x="f434" y="f370"/>
                    <a:pt x="f434" y="f370"/>
                    <a:pt x="f514" y="f322"/>
                  </a:cubicBezTo>
                  <a:cubicBezTo>
                    <a:pt x="f531" y="f56"/>
                    <a:pt x="f390" y="f422"/>
                    <a:pt x="f457" y="f305"/>
                  </a:cubicBezTo>
                  <a:cubicBezTo>
                    <a:pt x="f457" y="f305"/>
                    <a:pt x="f457" y="f305"/>
                    <a:pt x="f457" y="f305"/>
                  </a:cubicBezTo>
                  <a:cubicBezTo>
                    <a:pt x="f145" y="f253"/>
                    <a:pt x="f282" y="f254"/>
                    <a:pt x="f529" y="f243"/>
                  </a:cubicBezTo>
                  <a:cubicBezTo>
                    <a:pt x="f529" y="f243"/>
                    <a:pt x="f529" y="f243"/>
                    <a:pt x="f529" y="f243"/>
                  </a:cubicBezTo>
                  <a:cubicBezTo>
                    <a:pt x="f391" y="f479"/>
                    <a:pt x="f99" y="f185"/>
                    <a:pt x="f384" y="f435"/>
                  </a:cubicBezTo>
                  <a:cubicBezTo>
                    <a:pt x="f270" y="f261"/>
                    <a:pt x="f48" y="f181"/>
                    <a:pt x="f48" y="f179"/>
                  </a:cubicBezTo>
                  <a:cubicBezTo>
                    <a:pt x="f46" y="f179"/>
                    <a:pt x="f46" y="f189"/>
                    <a:pt x="f46" y="f189"/>
                  </a:cubicBezTo>
                  <a:cubicBezTo>
                    <a:pt x="f260" y="f218"/>
                    <a:pt x="f238" y="f216"/>
                    <a:pt x="f18" y="f486"/>
                  </a:cubicBezTo>
                  <a:cubicBezTo>
                    <a:pt x="f18" y="f486"/>
                    <a:pt x="f18" y="f486"/>
                    <a:pt x="f18" y="f197"/>
                  </a:cubicBezTo>
                  <a:cubicBezTo>
                    <a:pt x="f535" y="f387"/>
                    <a:pt x="f81" y="f73"/>
                    <a:pt x="f119" y="f79"/>
                  </a:cubicBezTo>
                  <a:cubicBezTo>
                    <a:pt x="f119" y="f79"/>
                    <a:pt x="f120" y="f79"/>
                    <a:pt x="f120" y="f79"/>
                  </a:cubicBezTo>
                  <a:cubicBezTo>
                    <a:pt x="f159" y="f340"/>
                    <a:pt x="f194" y="f341"/>
                    <a:pt x="f456" y="f91"/>
                  </a:cubicBezTo>
                  <a:cubicBezTo>
                    <a:pt x="f456" y="f91"/>
                    <a:pt x="f161" y="f91"/>
                    <a:pt x="f161" y="f91"/>
                  </a:cubicBezTo>
                  <a:lnTo>
                    <a:pt x="f33" y="f126"/>
                  </a:lnTo>
                  <a:cubicBezTo>
                    <a:pt x="f33" y="f126"/>
                    <a:pt x="f33" y="f126"/>
                    <a:pt x="f33" y="f126"/>
                  </a:cubicBezTo>
                  <a:cubicBezTo>
                    <a:pt x="f196" y="f125"/>
                    <a:pt x="f536" y="f124"/>
                    <a:pt x="f180" y="f124"/>
                  </a:cubicBezTo>
                  <a:lnTo>
                    <a:pt x="f176" y="f304"/>
                  </a:lnTo>
                  <a:cubicBezTo>
                    <a:pt x="f31" y="f307"/>
                    <a:pt x="f537" y="f345"/>
                    <a:pt x="f163" y="f351"/>
                  </a:cubicBezTo>
                  <a:cubicBezTo>
                    <a:pt x="f163" y="f351"/>
                    <a:pt x="f163" y="f448"/>
                    <a:pt x="f163" y="f448"/>
                  </a:cubicBezTo>
                  <a:cubicBezTo>
                    <a:pt x="f443" y="f61"/>
                    <a:pt x="f372" y="f326"/>
                    <a:pt x="f538" y="f81"/>
                  </a:cubicBezTo>
                  <a:cubicBezTo>
                    <a:pt x="f216" y="f84"/>
                    <a:pt x="f202" y="f11"/>
                    <a:pt x="f480" y="f68"/>
                  </a:cubicBezTo>
                  <a:lnTo>
                    <a:pt x="f480" y="f68"/>
                  </a:lnTo>
                  <a:close/>
                  <a:moveTo>
                    <a:pt x="f424" y="f163"/>
                  </a:moveTo>
                  <a:lnTo>
                    <a:pt x="f424" y="f163"/>
                  </a:lnTo>
                  <a:cubicBezTo>
                    <a:pt x="f424" y="f163"/>
                    <a:pt x="f424" y="f163"/>
                    <a:pt x="f424" y="f163"/>
                  </a:cubicBezTo>
                  <a:cubicBezTo>
                    <a:pt x="f398" y="f30"/>
                    <a:pt x="f299" y="f30"/>
                    <a:pt x="f433" y="f30"/>
                  </a:cubicBezTo>
                  <a:cubicBezTo>
                    <a:pt x="f296" y="f30"/>
                    <a:pt x="f434" y="f186"/>
                    <a:pt x="f400" y="f28"/>
                  </a:cubicBezTo>
                  <a:cubicBezTo>
                    <a:pt x="f400" y="f28"/>
                    <a:pt x="f400" y="f28"/>
                    <a:pt x="f400" y="f28"/>
                  </a:cubicBezTo>
                  <a:cubicBezTo>
                    <a:pt x="f322" y="f116"/>
                    <a:pt x="f410" y="f212"/>
                    <a:pt x="f410" y="f165"/>
                  </a:cubicBezTo>
                  <a:cubicBezTo>
                    <a:pt x="f410" y="f166"/>
                    <a:pt x="f510" y="f17"/>
                    <a:pt x="f370" y="f74"/>
                  </a:cubicBezTo>
                  <a:cubicBezTo>
                    <a:pt x="f370" y="f238"/>
                    <a:pt x="f370" y="f238"/>
                    <a:pt x="f370" y="f238"/>
                  </a:cubicBezTo>
                  <a:cubicBezTo>
                    <a:pt x="f388" y="f46"/>
                    <a:pt x="f294" y="f265"/>
                    <a:pt x="f433" y="f265"/>
                  </a:cubicBezTo>
                  <a:cubicBezTo>
                    <a:pt x="f298" y="f265"/>
                    <a:pt x="f300" y="f265"/>
                    <a:pt x="f301" y="f265"/>
                  </a:cubicBezTo>
                  <a:lnTo>
                    <a:pt x="f398" y="f265"/>
                  </a:lnTo>
                  <a:cubicBezTo>
                    <a:pt x="f426" y="f151"/>
                    <a:pt x="f397" y="f384"/>
                    <a:pt x="f303" y="f519"/>
                  </a:cubicBezTo>
                  <a:lnTo>
                    <a:pt x="f303" y="f519"/>
                  </a:lnTo>
                  <a:cubicBezTo>
                    <a:pt x="f134" y="f236"/>
                    <a:pt x="f233" y="f17"/>
                    <a:pt x="f233" y="f165"/>
                  </a:cubicBezTo>
                  <a:cubicBezTo>
                    <a:pt x="f233" y="f84"/>
                    <a:pt x="f275" y="f539"/>
                    <a:pt x="f424" y="f163"/>
                  </a:cubicBezTo>
                  <a:lnTo>
                    <a:pt x="f424" y="f163"/>
                  </a:lnTo>
                  <a:close/>
                  <a:moveTo>
                    <a:pt x="f59" y="f32"/>
                  </a:moveTo>
                  <a:lnTo>
                    <a:pt x="f59" y="f32"/>
                  </a:lnTo>
                  <a:cubicBezTo>
                    <a:pt x="f479" y="f175"/>
                    <a:pt x="f315" y="f27"/>
                    <a:pt x="f403" y="f25"/>
                  </a:cubicBezTo>
                  <a:cubicBezTo>
                    <a:pt x="f403" y="f25"/>
                    <a:pt x="f403" y="f25"/>
                    <a:pt x="f222" y="f25"/>
                  </a:cubicBezTo>
                  <a:cubicBezTo>
                    <a:pt x="f208" y="f40"/>
                    <a:pt x="f2" y="f540"/>
                    <a:pt x="f241" y="f229"/>
                  </a:cubicBezTo>
                  <a:cubicBezTo>
                    <a:pt x="f241" y="f229"/>
                    <a:pt x="f241" y="f229"/>
                    <a:pt x="f241" y="f229"/>
                  </a:cubicBezTo>
                  <a:cubicBezTo>
                    <a:pt x="f283" y="f541"/>
                    <a:pt x="f426" y="f132"/>
                    <a:pt x="f280" y="f379"/>
                  </a:cubicBezTo>
                  <a:cubicBezTo>
                    <a:pt x="f276" y="f537"/>
                    <a:pt x="f286" y="f163"/>
                    <a:pt x="f271" y="f380"/>
                  </a:cubicBezTo>
                  <a:cubicBezTo>
                    <a:pt x="f285" y="f542"/>
                    <a:pt x="f266" y="f543"/>
                    <a:pt x="f415" y="f40"/>
                  </a:cubicBezTo>
                  <a:cubicBezTo>
                    <a:pt x="f184" y="f40"/>
                    <a:pt x="f184" y="f40"/>
                    <a:pt x="f207" y="f40"/>
                  </a:cubicBezTo>
                  <a:cubicBezTo>
                    <a:pt x="f207" y="f40"/>
                    <a:pt x="f59" y="f40"/>
                    <a:pt x="f59" y="f40"/>
                  </a:cubicBezTo>
                  <a:cubicBezTo>
                    <a:pt x="f187" y="f544"/>
                    <a:pt x="f189" y="f167"/>
                    <a:pt x="f482" y="f545"/>
                  </a:cubicBezTo>
                  <a:cubicBezTo>
                    <a:pt x="f480" y="f141"/>
                    <a:pt x="f480" y="f141"/>
                    <a:pt x="f259" y="f141"/>
                  </a:cubicBezTo>
                  <a:cubicBezTo>
                    <a:pt x="f214" y="f135"/>
                    <a:pt x="f69" y="f543"/>
                    <a:pt x="f248" y="f153"/>
                  </a:cubicBezTo>
                  <a:cubicBezTo>
                    <a:pt x="f248" y="f546"/>
                    <a:pt x="f248" y="f546"/>
                    <a:pt x="f356" y="f546"/>
                  </a:cubicBezTo>
                  <a:cubicBezTo>
                    <a:pt x="f409" y="f156"/>
                    <a:pt x="f385" y="f132"/>
                    <a:pt x="f482" y="f35"/>
                  </a:cubicBezTo>
                  <a:cubicBezTo>
                    <a:pt x="f480" y="f537"/>
                    <a:pt x="f202" y="f186"/>
                    <a:pt x="f250" y="f380"/>
                  </a:cubicBezTo>
                  <a:cubicBezTo>
                    <a:pt x="f312" y="f66"/>
                    <a:pt x="f412" y="f141"/>
                    <a:pt x="f59" y="f32"/>
                  </a:cubicBezTo>
                  <a:lnTo>
                    <a:pt x="f59" y="f32"/>
                  </a:lnTo>
                  <a:close/>
                  <a:moveTo>
                    <a:pt x="f309" y="f27"/>
                  </a:moveTo>
                  <a:lnTo>
                    <a:pt x="f309" y="f27"/>
                  </a:lnTo>
                  <a:cubicBezTo>
                    <a:pt x="f223" y="f29"/>
                    <a:pt x="f226" y="f547"/>
                    <a:pt x="f417" y="f548"/>
                  </a:cubicBezTo>
                  <a:cubicBezTo>
                    <a:pt x="f305" y="f549"/>
                    <a:pt x="f299" y="f550"/>
                    <a:pt x="f413" y="f551"/>
                  </a:cubicBezTo>
                  <a:cubicBezTo>
                    <a:pt x="f138" y="f43"/>
                    <a:pt x="f266" y="f14"/>
                    <a:pt x="f309" y="f27"/>
                  </a:cubicBezTo>
                  <a:lnTo>
                    <a:pt x="f309" y="f27"/>
                  </a:lnTo>
                  <a:close/>
                  <a:moveTo>
                    <a:pt x="f524" y="f540"/>
                  </a:moveTo>
                  <a:lnTo>
                    <a:pt x="f524" y="f540"/>
                  </a:lnTo>
                  <a:cubicBezTo>
                    <a:pt x="f389" y="f552"/>
                    <a:pt x="f2" y="f169"/>
                    <a:pt x="f253" y="f36"/>
                  </a:cubicBezTo>
                  <a:cubicBezTo>
                    <a:pt x="f275" y="f175"/>
                    <a:pt x="f396" y="f43"/>
                    <a:pt x="f53" y="f47"/>
                  </a:cubicBezTo>
                  <a:cubicBezTo>
                    <a:pt x="f145" y="f47"/>
                    <a:pt x="f281" y="f553"/>
                    <a:pt x="f101" y="f45"/>
                  </a:cubicBezTo>
                  <a:cubicBezTo>
                    <a:pt x="f408" y="f19"/>
                    <a:pt x="f505" y="f554"/>
                    <a:pt x="f524" y="f540"/>
                  </a:cubicBezTo>
                  <a:lnTo>
                    <a:pt x="f524" y="f540"/>
                  </a:lnTo>
                  <a:close/>
                  <a:moveTo>
                    <a:pt x="f398" y="f31"/>
                  </a:moveTo>
                  <a:lnTo>
                    <a:pt x="f398" y="f31"/>
                  </a:lnTo>
                  <a:cubicBezTo>
                    <a:pt x="f398" y="f172"/>
                    <a:pt x="f231" y="f220"/>
                    <a:pt x="f399" y="f555"/>
                  </a:cubicBezTo>
                  <a:cubicBezTo>
                    <a:pt x="f433" y="f552"/>
                    <a:pt x="f109" y="f42"/>
                    <a:pt x="f48" y="f556"/>
                  </a:cubicBezTo>
                  <a:cubicBezTo>
                    <a:pt x="f234" y="f549"/>
                    <a:pt x="f76" y="f557"/>
                    <a:pt x="f238" y="f43"/>
                  </a:cubicBezTo>
                  <a:cubicBezTo>
                    <a:pt x="f236" y="f171"/>
                    <a:pt x="f236" y="f543"/>
                    <a:pt x="f44" y="f66"/>
                  </a:cubicBezTo>
                  <a:cubicBezTo>
                    <a:pt x="f273" y="f183"/>
                    <a:pt x="f363" y="f127"/>
                    <a:pt x="f319" y="f163"/>
                  </a:cubicBezTo>
                  <a:cubicBezTo>
                    <a:pt x="f514" y="f194"/>
                    <a:pt x="f527" y="f35"/>
                    <a:pt x="f433" y="f35"/>
                  </a:cubicBezTo>
                  <a:cubicBezTo>
                    <a:pt x="f299" y="f35"/>
                    <a:pt x="f300" y="f35"/>
                    <a:pt x="f398" y="f31"/>
                  </a:cubicBezTo>
                  <a:lnTo>
                    <a:pt x="f398" y="f31"/>
                  </a:lnTo>
                  <a:close/>
                  <a:moveTo>
                    <a:pt x="f398" y="f391"/>
                  </a:moveTo>
                  <a:lnTo>
                    <a:pt x="f398" y="f391"/>
                  </a:lnTo>
                  <a:cubicBezTo>
                    <a:pt x="f398" y="f262"/>
                    <a:pt x="f301" y="f273"/>
                    <a:pt x="f300" y="f101"/>
                  </a:cubicBezTo>
                  <a:cubicBezTo>
                    <a:pt x="f299" y="f101"/>
                    <a:pt x="f298" y="f101"/>
                    <a:pt x="f433" y="f101"/>
                  </a:cubicBezTo>
                  <a:cubicBezTo>
                    <a:pt x="f136" y="f101"/>
                    <a:pt x="f295" y="f99"/>
                    <a:pt x="f138" y="f277"/>
                  </a:cubicBezTo>
                  <a:cubicBezTo>
                    <a:pt x="f400" y="f281"/>
                    <a:pt x="f372" y="f358"/>
                    <a:pt x="f398" y="f391"/>
                  </a:cubicBezTo>
                  <a:lnTo>
                    <a:pt x="f398" y="f391"/>
                  </a:lnTo>
                  <a:close/>
                  <a:moveTo>
                    <a:pt x="f514" y="f332"/>
                  </a:moveTo>
                  <a:lnTo>
                    <a:pt x="f514" y="f332"/>
                  </a:lnTo>
                  <a:cubicBezTo>
                    <a:pt x="f367" y="f457"/>
                    <a:pt x="f558" y="f534"/>
                    <a:pt x="f411" y="f238"/>
                  </a:cubicBezTo>
                  <a:cubicBezTo>
                    <a:pt x="f139" y="f17"/>
                    <a:pt x="f323" y="f166"/>
                    <a:pt x="f323" y="f165"/>
                  </a:cubicBezTo>
                  <a:cubicBezTo>
                    <a:pt x="f323" y="f212"/>
                    <a:pt x="f531" y="f68"/>
                    <a:pt x="f437" y="f190"/>
                  </a:cubicBezTo>
                  <a:cubicBezTo>
                    <a:pt x="f358" y="f173"/>
                    <a:pt x="f22" y="f453"/>
                    <a:pt x="f456" y="f170"/>
                  </a:cubicBezTo>
                  <a:cubicBezTo>
                    <a:pt x="f160" y="f168"/>
                    <a:pt x="f133" y="f380"/>
                    <a:pt x="f201" y="f22"/>
                  </a:cubicBezTo>
                  <a:cubicBezTo>
                    <a:pt x="f164" y="f72"/>
                    <a:pt x="f205" y="f238"/>
                    <a:pt x="f150" y="f288"/>
                  </a:cubicBezTo>
                  <a:cubicBezTo>
                    <a:pt x="f146" y="f78"/>
                    <a:pt x="f206" y="f46"/>
                    <a:pt x="f155" y="f270"/>
                  </a:cubicBezTo>
                  <a:cubicBezTo>
                    <a:pt x="f203" y="f384"/>
                    <a:pt x="f34" y="f234"/>
                    <a:pt x="f194" y="f236"/>
                  </a:cubicBezTo>
                  <a:cubicBezTo>
                    <a:pt x="f194" y="f252"/>
                    <a:pt x="f163" y="f288"/>
                    <a:pt x="f186" y="f236"/>
                  </a:cubicBezTo>
                  <a:cubicBezTo>
                    <a:pt x="f159" y="f152"/>
                    <a:pt x="f30" y="f354"/>
                    <a:pt x="f41" y="f265"/>
                  </a:cubicBezTo>
                  <a:cubicBezTo>
                    <a:pt x="f194" y="f97"/>
                    <a:pt x="f178" y="f353"/>
                    <a:pt x="f35" y="f354"/>
                  </a:cubicBezTo>
                  <a:cubicBezTo>
                    <a:pt x="f31" y="f384"/>
                    <a:pt x="f31" y="f270"/>
                    <a:pt x="f379" y="f46"/>
                  </a:cubicBezTo>
                  <a:cubicBezTo>
                    <a:pt x="f130" y="f384"/>
                    <a:pt x="f559" y="f534"/>
                    <a:pt x="f155" y="f277"/>
                  </a:cubicBezTo>
                  <a:cubicBezTo>
                    <a:pt x="f232" y="f97"/>
                    <a:pt x="f147" y="f262"/>
                    <a:pt x="f220" y="f284"/>
                  </a:cubicBezTo>
                  <a:cubicBezTo>
                    <a:pt x="f541" y="f360"/>
                    <a:pt x="f144" y="f516"/>
                    <a:pt x="f146" y="f281"/>
                  </a:cubicBezTo>
                  <a:cubicBezTo>
                    <a:pt x="f160" y="f282"/>
                    <a:pt x="f232" y="f407"/>
                    <a:pt x="f541" y="f142"/>
                  </a:cubicBezTo>
                  <a:cubicBezTo>
                    <a:pt x="f560" y="f326"/>
                    <a:pt x="f204" y="f142"/>
                    <a:pt x="f542" y="f106"/>
                  </a:cubicBezTo>
                  <a:cubicBezTo>
                    <a:pt x="f170" y="f282"/>
                    <a:pt x="f34" y="f142"/>
                    <a:pt x="f34" y="f326"/>
                  </a:cubicBezTo>
                  <a:cubicBezTo>
                    <a:pt x="f536" y="f528"/>
                    <a:pt x="f536" y="f140"/>
                    <a:pt x="f170" y="f396"/>
                  </a:cubicBezTo>
                  <a:cubicBezTo>
                    <a:pt x="f173" y="f411"/>
                    <a:pt x="f183" y="f404"/>
                    <a:pt x="f542" y="f367"/>
                  </a:cubicBezTo>
                  <a:cubicBezTo>
                    <a:pt x="f127" y="f390"/>
                    <a:pt x="f130" y="f363"/>
                    <a:pt x="f172" y="f107"/>
                  </a:cubicBezTo>
                  <a:lnTo>
                    <a:pt x="f173" y="f395"/>
                  </a:lnTo>
                  <a:cubicBezTo>
                    <a:pt x="f203" y="f363"/>
                    <a:pt x="f232" y="f528"/>
                    <a:pt x="f149" y="f53"/>
                  </a:cubicBezTo>
                  <a:lnTo>
                    <a:pt x="f149" y="f53"/>
                  </a:lnTo>
                  <a:lnTo>
                    <a:pt x="f149" y="f53"/>
                  </a:lnTo>
                  <a:cubicBezTo>
                    <a:pt x="f38" y="f363"/>
                    <a:pt x="f555" y="f405"/>
                    <a:pt x="f561" y="f410"/>
                  </a:cubicBezTo>
                  <a:cubicBezTo>
                    <a:pt x="f562" y="f321"/>
                    <a:pt x="f158" y="f421"/>
                    <a:pt x="f563" y="f527"/>
                  </a:cubicBezTo>
                  <a:cubicBezTo>
                    <a:pt x="f143" y="f300"/>
                    <a:pt x="f144" y="f272"/>
                    <a:pt x="f560" y="f242"/>
                  </a:cubicBezTo>
                  <a:cubicBezTo>
                    <a:pt x="f182" y="f243"/>
                    <a:pt x="f11" y="f309"/>
                    <a:pt x="f114" y="f57"/>
                  </a:cubicBezTo>
                  <a:cubicBezTo>
                    <a:pt x="f260" y="f263"/>
                    <a:pt x="f354" y="f431"/>
                    <a:pt x="f532" y="f423"/>
                  </a:cubicBezTo>
                  <a:cubicBezTo>
                    <a:pt x="f281" y="f400"/>
                    <a:pt x="f515" y="f405"/>
                    <a:pt x="f138" y="f515"/>
                  </a:cubicBezTo>
                  <a:lnTo>
                    <a:pt x="f514" y="f332"/>
                  </a:lnTo>
                  <a:lnTo>
                    <a:pt x="f514" y="f332"/>
                  </a:lnTo>
                  <a:close/>
                  <a:moveTo>
                    <a:pt x="f430" y="f53"/>
                  </a:moveTo>
                  <a:lnTo>
                    <a:pt x="f430" y="f53"/>
                  </a:lnTo>
                  <a:lnTo>
                    <a:pt x="f374" y="f292"/>
                  </a:lnTo>
                  <a:cubicBezTo>
                    <a:pt x="f527" y="f292"/>
                    <a:pt x="f136" y="f292"/>
                    <a:pt x="f372" y="f292"/>
                  </a:cubicBezTo>
                  <a:cubicBezTo>
                    <a:pt x="f433" y="f53"/>
                    <a:pt x="f301" y="f107"/>
                    <a:pt x="f279" y="f407"/>
                  </a:cubicBezTo>
                  <a:cubicBezTo>
                    <a:pt x="f279" y="f330"/>
                    <a:pt x="f279" y="f109"/>
                    <a:pt x="f424" y="f291"/>
                  </a:cubicBezTo>
                  <a:cubicBezTo>
                    <a:pt x="f509" y="f331"/>
                    <a:pt x="f420" y="f109"/>
                    <a:pt x="f319" y="f151"/>
                  </a:cubicBezTo>
                  <a:cubicBezTo>
                    <a:pt x="f321" y="f384"/>
                    <a:pt x="f370" y="f46"/>
                    <a:pt x="f410" y="f78"/>
                  </a:cubicBezTo>
                  <a:cubicBezTo>
                    <a:pt x="f413" y="f103"/>
                    <a:pt x="f335" y="f395"/>
                    <a:pt x="f296" y="f395"/>
                  </a:cubicBezTo>
                  <a:cubicBezTo>
                    <a:pt x="f372" y="f107"/>
                    <a:pt x="f372" y="f53"/>
                    <a:pt x="f527" y="f53"/>
                  </a:cubicBezTo>
                  <a:cubicBezTo>
                    <a:pt x="f527" y="f53"/>
                    <a:pt x="f430" y="f53"/>
                    <a:pt x="f430" y="f53"/>
                  </a:cubicBezTo>
                  <a:lnTo>
                    <a:pt x="f430" y="f53"/>
                  </a:lnTo>
                  <a:close/>
                  <a:moveTo>
                    <a:pt x="f234" y="f79"/>
                  </a:moveTo>
                  <a:lnTo>
                    <a:pt x="f234" y="f79"/>
                  </a:lnTo>
                  <a:cubicBezTo>
                    <a:pt x="f234" y="f77"/>
                    <a:pt x="f46" y="f75"/>
                    <a:pt x="f270" y="f75"/>
                  </a:cubicBezTo>
                  <a:cubicBezTo>
                    <a:pt x="f151" y="f75"/>
                    <a:pt x="f277" y="f77"/>
                    <a:pt x="f277" y="f79"/>
                  </a:cubicBezTo>
                  <a:cubicBezTo>
                    <a:pt x="f277" y="f361"/>
                    <a:pt x="f151" y="f80"/>
                    <a:pt x="f270" y="f80"/>
                  </a:cubicBezTo>
                  <a:cubicBezTo>
                    <a:pt x="f46" y="f80"/>
                    <a:pt x="f234" y="f361"/>
                    <a:pt x="f234" y="f79"/>
                  </a:cubicBezTo>
                  <a:lnTo>
                    <a:pt x="f234" y="f79"/>
                  </a:lnTo>
                  <a:close/>
                  <a:moveTo>
                    <a:pt x="f166" y="f124"/>
                  </a:moveTo>
                  <a:lnTo>
                    <a:pt x="f166" y="f124"/>
                  </a:lnTo>
                  <a:cubicBezTo>
                    <a:pt x="f166" y="f129"/>
                    <a:pt x="f18" y="f311"/>
                    <a:pt x="f114" y="f311"/>
                  </a:cubicBezTo>
                  <a:cubicBezTo>
                    <a:pt x="f288" y="f311"/>
                    <a:pt x="f236" y="f129"/>
                    <a:pt x="f236" y="f124"/>
                  </a:cubicBezTo>
                  <a:cubicBezTo>
                    <a:pt x="f236" y="f312"/>
                    <a:pt x="f288" y="f310"/>
                    <a:pt x="f114" y="f310"/>
                  </a:cubicBezTo>
                  <a:cubicBezTo>
                    <a:pt x="f18" y="f310"/>
                    <a:pt x="f166" y="f312"/>
                    <a:pt x="f166" y="f124"/>
                  </a:cubicBezTo>
                  <a:lnTo>
                    <a:pt x="f166" y="f124"/>
                  </a:lnTo>
                  <a:close/>
                  <a:moveTo>
                    <a:pt x="f101" y="f387"/>
                  </a:moveTo>
                  <a:lnTo>
                    <a:pt x="f101" y="f387"/>
                  </a:lnTo>
                  <a:cubicBezTo>
                    <a:pt x="f101" y="f199"/>
                    <a:pt x="f273" y="f439"/>
                    <a:pt x="f262" y="f439"/>
                  </a:cubicBezTo>
                  <a:cubicBezTo>
                    <a:pt x="f391" y="f439"/>
                    <a:pt x="f360" y="f199"/>
                    <a:pt x="f360" y="f387"/>
                  </a:cubicBezTo>
                  <a:cubicBezTo>
                    <a:pt x="f360" y="f71"/>
                    <a:pt x="f391" y="f386"/>
                    <a:pt x="f262" y="f386"/>
                  </a:cubicBezTo>
                  <a:cubicBezTo>
                    <a:pt x="f273" y="f386"/>
                    <a:pt x="f101" y="f71"/>
                    <a:pt x="f101" y="f387"/>
                  </a:cubicBezTo>
                  <a:lnTo>
                    <a:pt x="f101" y="f387"/>
                  </a:lnTo>
                  <a:close/>
                  <a:moveTo>
                    <a:pt x="f244" y="f307"/>
                  </a:moveTo>
                  <a:lnTo>
                    <a:pt x="f244" y="f307"/>
                  </a:lnTo>
                  <a:cubicBezTo>
                    <a:pt x="f244" y="f345"/>
                    <a:pt x="f255" y="f448"/>
                    <a:pt x="f209" y="f448"/>
                  </a:cubicBezTo>
                  <a:cubicBezTo>
                    <a:pt x="f228" y="f448"/>
                    <a:pt x="f256" y="f345"/>
                    <a:pt x="f256" y="f307"/>
                  </a:cubicBezTo>
                  <a:cubicBezTo>
                    <a:pt x="f256" y="f293"/>
                    <a:pt x="f228" y="f449"/>
                    <a:pt x="f209" y="f449"/>
                  </a:cubicBezTo>
                  <a:cubicBezTo>
                    <a:pt x="f255" y="f449"/>
                    <a:pt x="f244" y="f293"/>
                    <a:pt x="f244" y="f307"/>
                  </a:cubicBezTo>
                  <a:lnTo>
                    <a:pt x="f244" y="f307"/>
                  </a:lnTo>
                  <a:close/>
                  <a:moveTo>
                    <a:pt x="f433" y="f81"/>
                  </a:moveTo>
                  <a:lnTo>
                    <a:pt x="f433" y="f81"/>
                  </a:lnTo>
                  <a:cubicBezTo>
                    <a:pt x="f136" y="f81"/>
                    <a:pt x="f374" y="f26"/>
                    <a:pt x="f374" y="f165"/>
                  </a:cubicBezTo>
                  <a:cubicBezTo>
                    <a:pt x="f374" y="f44"/>
                    <a:pt x="f136" y="f15"/>
                    <a:pt x="f433" y="f15"/>
                  </a:cubicBezTo>
                  <a:cubicBezTo>
                    <a:pt x="f398" y="f15"/>
                    <a:pt x="f426" y="f44"/>
                    <a:pt x="f426" y="f165"/>
                  </a:cubicBezTo>
                  <a:cubicBezTo>
                    <a:pt x="f426" y="f26"/>
                    <a:pt x="f398" y="f81"/>
                    <a:pt x="f433" y="f81"/>
                  </a:cubicBezTo>
                  <a:lnTo>
                    <a:pt x="f433" y="f81"/>
                  </a:lnTo>
                  <a:close/>
                  <a:moveTo>
                    <a:pt x="f433" y="f564"/>
                  </a:moveTo>
                  <a:lnTo>
                    <a:pt x="f433" y="f564"/>
                  </a:lnTo>
                  <a:cubicBezTo>
                    <a:pt x="f279" y="f564"/>
                    <a:pt x="f397" y="f70"/>
                    <a:pt x="f397" y="f165"/>
                  </a:cubicBezTo>
                  <a:cubicBezTo>
                    <a:pt x="f397" y="f17"/>
                    <a:pt x="f279" y="f76"/>
                    <a:pt x="f433" y="f76"/>
                  </a:cubicBezTo>
                  <a:cubicBezTo>
                    <a:pt x="f430" y="f76"/>
                    <a:pt x="f138" y="f17"/>
                    <a:pt x="f138" y="f165"/>
                  </a:cubicBezTo>
                  <a:cubicBezTo>
                    <a:pt x="f138" y="f70"/>
                    <a:pt x="f430" y="f564"/>
                    <a:pt x="f433" y="f564"/>
                  </a:cubicBezTo>
                  <a:lnTo>
                    <a:pt x="f433" y="f564"/>
                  </a:lnTo>
                  <a:close/>
                  <a:moveTo>
                    <a:pt x="f149" y="f53"/>
                  </a:moveTo>
                  <a:lnTo>
                    <a:pt x="f149" y="f53"/>
                  </a:lnTo>
                  <a:cubicBezTo>
                    <a:pt x="f149" y="f53"/>
                    <a:pt x="f149" y="f53"/>
                    <a:pt x="f149" y="f53"/>
                  </a:cubicBezTo>
                  <a:lnTo>
                    <a:pt x="f149" y="f53"/>
                  </a:lnTo>
                  <a:lnTo>
                    <a:pt x="f149" y="f53"/>
                  </a:lnTo>
                  <a:lnTo>
                    <a:pt x="f149" y="f53"/>
                  </a:lnTo>
                  <a:close/>
                  <a:moveTo>
                    <a:pt x="f392" y="f279"/>
                  </a:moveTo>
                  <a:lnTo>
                    <a:pt x="f392" y="f279"/>
                  </a:lnTo>
                  <a:cubicBezTo>
                    <a:pt x="f26" y="f231"/>
                    <a:pt x="f26" y="f423"/>
                    <a:pt x="f26" y="f269"/>
                  </a:cubicBezTo>
                  <a:cubicBezTo>
                    <a:pt x="f224" y="f286"/>
                    <a:pt x="f114" y="f423"/>
                    <a:pt x="f260" y="f231"/>
                  </a:cubicBezTo>
                  <a:cubicBezTo>
                    <a:pt x="f76" y="f231"/>
                    <a:pt x="f74" y="f426"/>
                    <a:pt x="f20" y="f505"/>
                  </a:cubicBezTo>
                  <a:cubicBezTo>
                    <a:pt x="f224" y="f505"/>
                    <a:pt x="f22" y="f279"/>
                    <a:pt x="f392" y="f279"/>
                  </a:cubicBezTo>
                  <a:lnTo>
                    <a:pt x="f392" y="f279"/>
                  </a:lnTo>
                  <a:close/>
                  <a:moveTo>
                    <a:pt x="f83" y="f271"/>
                  </a:moveTo>
                  <a:lnTo>
                    <a:pt x="f83" y="f271"/>
                  </a:lnTo>
                  <a:cubicBezTo>
                    <a:pt x="f81" y="f423"/>
                    <a:pt x="f83" y="f231"/>
                    <a:pt x="f84" y="f424"/>
                  </a:cubicBezTo>
                  <a:cubicBezTo>
                    <a:pt x="f116" y="f424"/>
                    <a:pt x="f120" y="f279"/>
                    <a:pt x="f190" y="f279"/>
                  </a:cubicBezTo>
                  <a:cubicBezTo>
                    <a:pt x="f28" y="f426"/>
                    <a:pt x="f9" y="f504"/>
                    <a:pt x="f9" y="f423"/>
                  </a:cubicBezTo>
                  <a:cubicBezTo>
                    <a:pt x="f9" y="f422"/>
                    <a:pt x="f9" y="f134"/>
                    <a:pt x="f28" y="f272"/>
                  </a:cubicBezTo>
                  <a:cubicBezTo>
                    <a:pt x="f119" y="f431"/>
                    <a:pt x="f11" y="f431"/>
                    <a:pt x="f83" y="f271"/>
                  </a:cubicBezTo>
                  <a:lnTo>
                    <a:pt x="f83" y="f271"/>
                  </a:lnTo>
                  <a:close/>
                  <a:moveTo>
                    <a:pt x="f35" y="f419"/>
                  </a:moveTo>
                  <a:lnTo>
                    <a:pt x="f35" y="f419"/>
                  </a:lnTo>
                  <a:cubicBezTo>
                    <a:pt x="f456" y="f419"/>
                    <a:pt x="f536" y="f399"/>
                    <a:pt x="f34" y="f419"/>
                  </a:cubicBezTo>
                  <a:cubicBezTo>
                    <a:pt x="f128" y="f419"/>
                    <a:pt x="f127" y="f268"/>
                    <a:pt x="f127" y="f240"/>
                  </a:cubicBezTo>
                  <a:cubicBezTo>
                    <a:pt x="f127" y="f272"/>
                    <a:pt x="f180" y="f271"/>
                    <a:pt x="f33" y="f134"/>
                  </a:cubicBezTo>
                  <a:cubicBezTo>
                    <a:pt x="f33" y="f285"/>
                    <a:pt x="f196" y="f422"/>
                    <a:pt x="f196" y="f275"/>
                  </a:cubicBezTo>
                  <a:cubicBezTo>
                    <a:pt x="f536" y="f231"/>
                    <a:pt x="f456" y="f398"/>
                    <a:pt x="f379" y="f300"/>
                  </a:cubicBezTo>
                  <a:cubicBezTo>
                    <a:pt x="f379" y="f300"/>
                    <a:pt x="f379" y="f300"/>
                    <a:pt x="f379" y="f300"/>
                  </a:cubicBezTo>
                  <a:cubicBezTo>
                    <a:pt x="f159" y="f299"/>
                    <a:pt x="f119" y="f299"/>
                    <a:pt x="f24" y="f299"/>
                  </a:cubicBezTo>
                  <a:cubicBezTo>
                    <a:pt x="f83" y="f299"/>
                    <a:pt x="f83" y="f299"/>
                    <a:pt x="f81" y="f299"/>
                  </a:cubicBezTo>
                  <a:cubicBezTo>
                    <a:pt x="f157" y="f299"/>
                    <a:pt x="f238" y="f301"/>
                    <a:pt x="f46" y="f279"/>
                  </a:cubicBezTo>
                  <a:cubicBezTo>
                    <a:pt x="f46" y="f279"/>
                    <a:pt x="f46" y="f279"/>
                    <a:pt x="f46" y="f279"/>
                  </a:cubicBezTo>
                  <a:cubicBezTo>
                    <a:pt x="f384" y="f398"/>
                    <a:pt x="f353" y="f279"/>
                    <a:pt x="f151" y="f280"/>
                  </a:cubicBezTo>
                  <a:cubicBezTo>
                    <a:pt x="f151" y="f280"/>
                    <a:pt x="f354" y="f231"/>
                    <a:pt x="f384" y="f278"/>
                  </a:cubicBezTo>
                  <a:cubicBezTo>
                    <a:pt x="f384" y="f278"/>
                    <a:pt x="f270" y="f504"/>
                    <a:pt x="f270" y="f504"/>
                  </a:cubicBezTo>
                  <a:cubicBezTo>
                    <a:pt x="f78" y="f275"/>
                    <a:pt x="f165" y="f419"/>
                    <a:pt x="f35" y="f419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0A3275E9-0BC8-7D27-FC3B-314C50F1535A}"/>
                </a:ext>
              </a:extLst>
            </p:cNvPr>
            <p:cNvSpPr/>
            <p:nvPr/>
          </p:nvSpPr>
          <p:spPr>
            <a:xfrm>
              <a:off x="154862" y="164829"/>
              <a:ext cx="426704" cy="5097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7"/>
                <a:gd name="f7" fmla="val 701"/>
                <a:gd name="f8" fmla="val 555"/>
                <a:gd name="f9" fmla="val 673"/>
                <a:gd name="f10" fmla="val 549"/>
                <a:gd name="f11" fmla="val 670"/>
                <a:gd name="f12" fmla="val 537"/>
                <a:gd name="f13" fmla="val 667"/>
                <a:gd name="f14" fmla="val 524"/>
                <a:gd name="f15" fmla="val 663"/>
                <a:gd name="f16" fmla="val 525"/>
                <a:gd name="f17" fmla="val 526"/>
                <a:gd name="f18" fmla="val 677"/>
                <a:gd name="f19" fmla="val 527"/>
                <a:gd name="f20" fmla="val 682"/>
                <a:gd name="f21" fmla="val 536"/>
                <a:gd name="f22" fmla="val 680"/>
                <a:gd name="f23" fmla="val 546"/>
                <a:gd name="f24" fmla="val 657"/>
                <a:gd name="f25" fmla="val 539"/>
                <a:gd name="f26" fmla="val 662"/>
                <a:gd name="f27" fmla="val 556"/>
                <a:gd name="f28" fmla="val 666"/>
                <a:gd name="f29" fmla="val 563"/>
                <a:gd name="f30" fmla="val 568"/>
                <a:gd name="f31" fmla="val 668"/>
                <a:gd name="f32" fmla="val 574"/>
                <a:gd name="f33" fmla="val 579"/>
                <a:gd name="f34" fmla="val 569"/>
                <a:gd name="f35" fmla="val 658"/>
                <a:gd name="f36" fmla="val 651"/>
                <a:gd name="f37" fmla="val 645"/>
                <a:gd name="f38" fmla="val 649"/>
                <a:gd name="f39" fmla="val 653"/>
                <a:gd name="f40" fmla="val 564"/>
                <a:gd name="f41" fmla="val 676"/>
                <a:gd name="f42" fmla="val 683"/>
                <a:gd name="f43" fmla="val 528"/>
                <a:gd name="f44" fmla="val 688"/>
                <a:gd name="f45" fmla="val 511"/>
                <a:gd name="f46" fmla="val 692"/>
                <a:gd name="f47" fmla="val 510"/>
                <a:gd name="f48" fmla="val 494"/>
                <a:gd name="f49" fmla="val 695"/>
                <a:gd name="f50" fmla="val 478"/>
                <a:gd name="f51" fmla="val 697"/>
                <a:gd name="f52" fmla="val 463"/>
                <a:gd name="f53" fmla="val 698"/>
                <a:gd name="f54" fmla="val 462"/>
                <a:gd name="f55" fmla="val 410"/>
                <a:gd name="f56" fmla="val 361"/>
                <a:gd name="f57" fmla="val 691"/>
                <a:gd name="f58" fmla="val 324"/>
                <a:gd name="f59" fmla="val 675"/>
                <a:gd name="f60" fmla="val 323"/>
                <a:gd name="f61" fmla="val 674"/>
                <a:gd name="f62" fmla="val 322"/>
                <a:gd name="f63" fmla="val 260"/>
                <a:gd name="f64" fmla="val 232"/>
                <a:gd name="f65" fmla="val 594"/>
                <a:gd name="f66" fmla="val 293"/>
                <a:gd name="f67" fmla="val 552"/>
                <a:gd name="f68" fmla="val 286"/>
                <a:gd name="f69" fmla="val 542"/>
                <a:gd name="f70" fmla="val 278"/>
                <a:gd name="f71" fmla="val 532"/>
                <a:gd name="f72" fmla="val 270"/>
                <a:gd name="f73" fmla="val 522"/>
                <a:gd name="f74" fmla="val 267"/>
                <a:gd name="f75" fmla="val 518"/>
                <a:gd name="f76" fmla="val 265"/>
                <a:gd name="f77" fmla="val 515"/>
                <a:gd name="f78" fmla="val 262"/>
                <a:gd name="f79" fmla="val 257"/>
                <a:gd name="f80" fmla="val 544"/>
                <a:gd name="f81" fmla="val 266"/>
                <a:gd name="f82" fmla="val 545"/>
                <a:gd name="f83" fmla="val 547"/>
                <a:gd name="f84" fmla="val 221"/>
                <a:gd name="f85" fmla="val 599"/>
                <a:gd name="f86" fmla="val 220"/>
                <a:gd name="f87" fmla="val 601"/>
                <a:gd name="f88" fmla="val 218"/>
                <a:gd name="f89" fmla="val 217"/>
                <a:gd name="f90" fmla="val 247"/>
                <a:gd name="f91" fmla="val 104"/>
                <a:gd name="f92" fmla="val 548"/>
                <a:gd name="f93" fmla="val 105"/>
                <a:gd name="f94" fmla="val 106"/>
                <a:gd name="f95" fmla="val 108"/>
                <a:gd name="f96" fmla="val 501"/>
                <a:gd name="f97" fmla="val 186"/>
                <a:gd name="f98" fmla="val 500"/>
                <a:gd name="f99" fmla="val 187"/>
                <a:gd name="f100" fmla="val 499"/>
                <a:gd name="f101" fmla="val 188"/>
                <a:gd name="f102" fmla="val 498"/>
                <a:gd name="f103" fmla="val 483"/>
                <a:gd name="f104" fmla="val 185"/>
                <a:gd name="f105" fmla="val 474"/>
                <a:gd name="f106" fmla="val 468"/>
                <a:gd name="f107" fmla="val 192"/>
                <a:gd name="f108" fmla="val 482"/>
                <a:gd name="f109" fmla="val 194"/>
                <a:gd name="f110" fmla="val 496"/>
                <a:gd name="f111" fmla="val 197"/>
                <a:gd name="f112" fmla="val 202"/>
                <a:gd name="f113" fmla="val 523"/>
                <a:gd name="f114" fmla="val 175"/>
                <a:gd name="f115" fmla="val 551"/>
                <a:gd name="f116" fmla="val 163"/>
                <a:gd name="f117" fmla="val 162"/>
                <a:gd name="f118" fmla="val 553"/>
                <a:gd name="f119" fmla="val 554"/>
                <a:gd name="f120" fmla="val 164"/>
                <a:gd name="f121" fmla="val 165"/>
                <a:gd name="f122" fmla="val 583"/>
                <a:gd name="f123" fmla="val 244"/>
                <a:gd name="f124" fmla="val 245"/>
                <a:gd name="f125" fmla="val 246"/>
                <a:gd name="f126" fmla="val 582"/>
                <a:gd name="f127" fmla="val 581"/>
                <a:gd name="f128" fmla="val 248"/>
                <a:gd name="f129" fmla="val 580"/>
                <a:gd name="f130" fmla="val 249"/>
                <a:gd name="f131" fmla="val 585"/>
                <a:gd name="f132" fmla="val 623"/>
                <a:gd name="f133" fmla="val 382"/>
                <a:gd name="f134" fmla="val 635"/>
                <a:gd name="f135" fmla="val 413"/>
                <a:gd name="f136" fmla="val 639"/>
                <a:gd name="f137" fmla="val 423"/>
                <a:gd name="f138" fmla="val 441"/>
                <a:gd name="f139" fmla="val 452"/>
                <a:gd name="f140" fmla="val 640"/>
                <a:gd name="f141" fmla="val 467"/>
                <a:gd name="f142" fmla="val 625"/>
                <a:gd name="f143" fmla="val 617"/>
                <a:gd name="f144" fmla="val 475"/>
                <a:gd name="f145" fmla="val 616"/>
                <a:gd name="f146" fmla="val 620"/>
                <a:gd name="f147" fmla="val 628"/>
                <a:gd name="f148" fmla="val 624"/>
                <a:gd name="f149" fmla="val 615"/>
                <a:gd name="f150" fmla="val 506"/>
                <a:gd name="f151" fmla="val 513"/>
                <a:gd name="f152" fmla="val 622"/>
                <a:gd name="f153" fmla="val 611"/>
                <a:gd name="f154" fmla="val 609"/>
                <a:gd name="f155" fmla="val 605"/>
                <a:gd name="f156" fmla="val 533"/>
                <a:gd name="f157" fmla="val 633"/>
                <a:gd name="f158" fmla="val 560"/>
                <a:gd name="f159" fmla="val 610"/>
                <a:gd name="f160" fmla="val 573"/>
                <a:gd name="f161" fmla="val 591"/>
                <a:gd name="f162" fmla="val 562"/>
                <a:gd name="f163" fmla="val 595"/>
                <a:gd name="f164" fmla="val 534"/>
                <a:gd name="f165" fmla="val 529"/>
                <a:gd name="f166" fmla="val 646"/>
                <a:gd name="f167" fmla="val 578"/>
                <a:gd name="f168" fmla="val 655"/>
                <a:gd name="f169" fmla="val 586"/>
                <a:gd name="f170" fmla="val 661"/>
                <a:gd name="f171" fmla="val 587"/>
                <a:gd name="f172" fmla="val 588"/>
                <a:gd name="f173" fmla="val 664"/>
                <a:gd name="f174" fmla="val 665"/>
                <a:gd name="f175" fmla="val 571"/>
                <a:gd name="f176" fmla="val 306"/>
                <a:gd name="f177" fmla="val 570"/>
                <a:gd name="f178" fmla="val 308"/>
                <a:gd name="f179" fmla="val 577"/>
                <a:gd name="f180" fmla="val 309"/>
                <a:gd name="f181" fmla="val 584"/>
                <a:gd name="f182" fmla="val 592"/>
                <a:gd name="f183" fmla="val 326"/>
                <a:gd name="f184" fmla="val 321"/>
                <a:gd name="f185" fmla="val 561"/>
                <a:gd name="f186" fmla="val 316"/>
                <a:gd name="f187" fmla="val 312"/>
                <a:gd name="f188" fmla="val 307"/>
                <a:gd name="f189" fmla="val 558"/>
                <a:gd name="f190" fmla="val 303"/>
                <a:gd name="f191" fmla="val 304"/>
                <a:gd name="f192" fmla="val 305"/>
                <a:gd name="f193" fmla="val 566"/>
                <a:gd name="f194" fmla="val 302"/>
                <a:gd name="f195" fmla="val 575"/>
                <a:gd name="f196" fmla="val 289"/>
                <a:gd name="f197" fmla="val 284"/>
                <a:gd name="f198" fmla="val 283"/>
                <a:gd name="f199" fmla="val 291"/>
                <a:gd name="f200" fmla="val 600"/>
                <a:gd name="f201" fmla="val 297"/>
                <a:gd name="f202" fmla="val 598"/>
                <a:gd name="f203" fmla="val 596"/>
                <a:gd name="f204" fmla="val 607"/>
                <a:gd name="f205" fmla="val 614"/>
                <a:gd name="f206" fmla="val 325"/>
                <a:gd name="f207" fmla="val 354"/>
                <a:gd name="f208" fmla="val 333"/>
                <a:gd name="f209" fmla="val 540"/>
                <a:gd name="f210" fmla="val 329"/>
                <a:gd name="f211" fmla="val 543"/>
                <a:gd name="f212" fmla="val 335"/>
                <a:gd name="f213" fmla="val 292"/>
                <a:gd name="f214" fmla="val 627"/>
                <a:gd name="f215" fmla="val 296"/>
                <a:gd name="f216" fmla="val 631"/>
                <a:gd name="f217" fmla="val 301"/>
                <a:gd name="f218" fmla="val 358"/>
                <a:gd name="f219" fmla="val 619"/>
                <a:gd name="f220" fmla="val 370"/>
                <a:gd name="f221" fmla="val 348"/>
                <a:gd name="f222" fmla="val 344"/>
                <a:gd name="f223" fmla="val 531"/>
                <a:gd name="f224" fmla="val 341"/>
                <a:gd name="f225" fmla="val 338"/>
                <a:gd name="f226" fmla="val 362"/>
                <a:gd name="f227" fmla="val 330"/>
                <a:gd name="f228" fmla="val 643"/>
                <a:gd name="f229" fmla="val 318"/>
                <a:gd name="f230" fmla="val 395"/>
                <a:gd name="f231" fmla="val 612"/>
                <a:gd name="f232" fmla="val 378"/>
                <a:gd name="f233" fmla="val 514"/>
                <a:gd name="f234" fmla="val 359"/>
                <a:gd name="f235" fmla="val 517"/>
                <a:gd name="f236" fmla="val 355"/>
                <a:gd name="f237" fmla="val 521"/>
                <a:gd name="f238" fmla="val 352"/>
                <a:gd name="f239" fmla="val 376"/>
                <a:gd name="f240" fmla="val 365"/>
                <a:gd name="f241" fmla="val 353"/>
                <a:gd name="f242" fmla="val 343"/>
                <a:gd name="f243" fmla="val 339"/>
                <a:gd name="f244" fmla="val 606"/>
                <a:gd name="f245" fmla="val 346"/>
                <a:gd name="f246" fmla="val 315"/>
                <a:gd name="f247" fmla="val 282"/>
                <a:gd name="f248" fmla="val 264"/>
                <a:gd name="f249" fmla="val 295"/>
                <a:gd name="f250" fmla="val 357"/>
                <a:gd name="f251" fmla="val 519"/>
                <a:gd name="f252" fmla="val 356"/>
                <a:gd name="f253" fmla="val 350"/>
                <a:gd name="f254" fmla="val 336"/>
                <a:gd name="f255" fmla="val 328"/>
                <a:gd name="f256" fmla="val 314"/>
                <a:gd name="f257" fmla="val 313"/>
                <a:gd name="f258" fmla="val 298"/>
                <a:gd name="f259" fmla="val 516"/>
                <a:gd name="f260" fmla="val 310"/>
                <a:gd name="f261" fmla="val 495"/>
                <a:gd name="f262" fmla="val 371"/>
                <a:gd name="f263" fmla="val 377"/>
                <a:gd name="f264" fmla="val 505"/>
                <a:gd name="f265" fmla="val 374"/>
                <a:gd name="f266" fmla="val 366"/>
                <a:gd name="f267" fmla="val 375"/>
                <a:gd name="f268" fmla="val 383"/>
                <a:gd name="f269" fmla="val 509"/>
                <a:gd name="f270" fmla="val 381"/>
                <a:gd name="f271" fmla="val 379"/>
                <a:gd name="f272" fmla="val 497"/>
                <a:gd name="f273" fmla="val 369"/>
                <a:gd name="f274" fmla="val 387"/>
                <a:gd name="f275" fmla="val 391"/>
                <a:gd name="f276" fmla="val 503"/>
                <a:gd name="f277" fmla="val 394"/>
                <a:gd name="f278" fmla="val 399"/>
                <a:gd name="f279" fmla="val 396"/>
                <a:gd name="f280" fmla="val 487"/>
                <a:gd name="f281" fmla="val 479"/>
                <a:gd name="f282" fmla="val 390"/>
                <a:gd name="f283" fmla="val 491"/>
                <a:gd name="f284" fmla="val 384"/>
                <a:gd name="f285" fmla="val 385"/>
                <a:gd name="f286" fmla="val 253"/>
                <a:gd name="f287" fmla="val 520"/>
                <a:gd name="f288" fmla="val 255"/>
                <a:gd name="f289" fmla="val 258"/>
                <a:gd name="f290" fmla="val 485"/>
                <a:gd name="f291" fmla="val 458"/>
                <a:gd name="f292" fmla="val 227"/>
                <a:gd name="f293" fmla="val 419"/>
                <a:gd name="f294" fmla="val 418"/>
                <a:gd name="f295" fmla="val 414"/>
                <a:gd name="f296" fmla="val 226"/>
                <a:gd name="f297" fmla="val 406"/>
                <a:gd name="f298" fmla="val 405"/>
                <a:gd name="f299" fmla="val 404"/>
                <a:gd name="f300" fmla="val 403"/>
                <a:gd name="f301" fmla="val 401"/>
                <a:gd name="f302" fmla="val 388"/>
                <a:gd name="f303" fmla="val 228"/>
                <a:gd name="f304" fmla="val 363"/>
                <a:gd name="f305" fmla="val 229"/>
                <a:gd name="f306" fmla="val 230"/>
                <a:gd name="f307" fmla="val 231"/>
                <a:gd name="f308" fmla="val 349"/>
                <a:gd name="f309" fmla="val 239"/>
                <a:gd name="f310" fmla="val 250"/>
                <a:gd name="f311" fmla="val 241"/>
                <a:gd name="f312" fmla="val 234"/>
                <a:gd name="f313" fmla="val 216"/>
                <a:gd name="f314" fmla="val 340"/>
                <a:gd name="f315" fmla="val 207"/>
                <a:gd name="f316" fmla="val 201"/>
                <a:gd name="f317" fmla="val 200"/>
                <a:gd name="f318" fmla="val 428"/>
                <a:gd name="f319" fmla="val 430"/>
                <a:gd name="f320" fmla="val 431"/>
                <a:gd name="f321" fmla="val 433"/>
                <a:gd name="f322" fmla="val 442"/>
                <a:gd name="f323" fmla="val 189"/>
                <a:gd name="f324" fmla="val 190"/>
                <a:gd name="f325" fmla="val 466"/>
                <a:gd name="f326" fmla="val 471"/>
                <a:gd name="f327" fmla="val 182"/>
                <a:gd name="f328" fmla="val 181"/>
                <a:gd name="f329" fmla="val 477"/>
                <a:gd name="f330" fmla="val 476"/>
                <a:gd name="f331" fmla="val 464"/>
                <a:gd name="f332" fmla="val 177"/>
                <a:gd name="f333" fmla="val 451"/>
                <a:gd name="f334" fmla="val 439"/>
                <a:gd name="f335" fmla="val 174"/>
                <a:gd name="f336" fmla="val 170"/>
                <a:gd name="f337" fmla="val 198"/>
                <a:gd name="f338" fmla="val 269"/>
                <a:gd name="f339" fmla="val 256"/>
                <a:gd name="f340" fmla="val 252"/>
                <a:gd name="f341" fmla="val 277"/>
                <a:gd name="f342" fmla="val 238"/>
                <a:gd name="f343" fmla="val 288"/>
                <a:gd name="f344" fmla="val 233"/>
                <a:gd name="f345" fmla="val 223"/>
                <a:gd name="f346" fmla="val 219"/>
                <a:gd name="f347" fmla="val 345"/>
                <a:gd name="f348" fmla="val 206"/>
                <a:gd name="f349" fmla="val 210"/>
                <a:gd name="f350" fmla="val 235"/>
                <a:gd name="f351" fmla="val 240"/>
                <a:gd name="f352" fmla="+- 0 0 -90"/>
                <a:gd name="f353" fmla="*/ f3 1 647"/>
                <a:gd name="f354" fmla="*/ f4 1 701"/>
                <a:gd name="f355" fmla="+- f7 0 f5"/>
                <a:gd name="f356" fmla="+- f6 0 f5"/>
                <a:gd name="f357" fmla="*/ f352 f0 1"/>
                <a:gd name="f358" fmla="*/ f356 1 647"/>
                <a:gd name="f359" fmla="*/ f355 1 701"/>
                <a:gd name="f360" fmla="*/ 524 f356 1"/>
                <a:gd name="f361" fmla="*/ 663 f355 1"/>
                <a:gd name="f362" fmla="*/ 555 f356 1"/>
                <a:gd name="f363" fmla="*/ 673 f355 1"/>
                <a:gd name="f364" fmla="*/ 563 f356 1"/>
                <a:gd name="f365" fmla="*/ 670 f355 1"/>
                <a:gd name="f366" fmla="*/ 657 f355 1"/>
                <a:gd name="f367" fmla="*/ 564 f356 1"/>
                <a:gd name="f368" fmla="*/ 676 f355 1"/>
                <a:gd name="f369" fmla="*/ 510 f356 1"/>
                <a:gd name="f370" fmla="*/ 692 f355 1"/>
                <a:gd name="f371" fmla="*/ 324 f356 1"/>
                <a:gd name="f372" fmla="*/ 675 f355 1"/>
                <a:gd name="f373" fmla="*/ 293 f356 1"/>
                <a:gd name="f374" fmla="*/ 552 f355 1"/>
                <a:gd name="f375" fmla="*/ 265 f356 1"/>
                <a:gd name="f376" fmla="*/ 544 f355 1"/>
                <a:gd name="f377" fmla="*/ 217 f356 1"/>
                <a:gd name="f378" fmla="*/ 599 f355 1"/>
                <a:gd name="f379" fmla="*/ 501 f356 1"/>
                <a:gd name="f380" fmla="*/ 186 f355 1"/>
                <a:gd name="f381" fmla="*/ 202 f355 1"/>
                <a:gd name="f382" fmla="*/ 554 f356 1"/>
                <a:gd name="f383" fmla="*/ 163 f355 1"/>
                <a:gd name="f384" fmla="*/ 583 f356 1"/>
                <a:gd name="f385" fmla="*/ 244 f355 1"/>
                <a:gd name="f386" fmla="*/ 579 f356 1"/>
                <a:gd name="f387" fmla="*/ 249 f355 1"/>
                <a:gd name="f388" fmla="*/ 625 f356 1"/>
                <a:gd name="f389" fmla="*/ 468 f355 1"/>
                <a:gd name="f390" fmla="*/ 617 f356 1"/>
                <a:gd name="f391" fmla="*/ 526 f355 1"/>
                <a:gd name="f392" fmla="*/ 534 f356 1"/>
                <a:gd name="f393" fmla="*/ 594 f355 1"/>
                <a:gd name="f394" fmla="*/ 586 f356 1"/>
                <a:gd name="f395" fmla="*/ 661 f355 1"/>
                <a:gd name="f396" fmla="*/ 666 f355 1"/>
                <a:gd name="f397" fmla="*/ 306 f356 1"/>
                <a:gd name="f398" fmla="*/ 571 f355 1"/>
                <a:gd name="f399" fmla="*/ 303 f356 1"/>
                <a:gd name="f400" fmla="*/ 560 f355 1"/>
                <a:gd name="f401" fmla="*/ 302 f356 1"/>
                <a:gd name="f402" fmla="*/ 575 f355 1"/>
                <a:gd name="f403" fmla="*/ 596 f355 1"/>
                <a:gd name="f404" fmla="*/ 283 f356 1"/>
                <a:gd name="f405" fmla="*/ 607 f355 1"/>
                <a:gd name="f406" fmla="*/ 333 f356 1"/>
                <a:gd name="f407" fmla="*/ 540 f355 1"/>
                <a:gd name="f408" fmla="*/ 301 f356 1"/>
                <a:gd name="f409" fmla="*/ 635 f355 1"/>
                <a:gd name="f410" fmla="*/ 289 f356 1"/>
                <a:gd name="f411" fmla="*/ 623 f355 1"/>
                <a:gd name="f412" fmla="*/ 307 f356 1"/>
                <a:gd name="f413" fmla="*/ 639 f355 1"/>
                <a:gd name="f414" fmla="*/ 352 f356 1"/>
                <a:gd name="f415" fmla="*/ 524 f355 1"/>
                <a:gd name="f416" fmla="*/ 527 f356 1"/>
                <a:gd name="f417" fmla="*/ 353 f355 1"/>
                <a:gd name="f418" fmla="*/ 578 f356 1"/>
                <a:gd name="f419" fmla="*/ 264 f355 1"/>
                <a:gd name="f420" fmla="*/ 519 f356 1"/>
                <a:gd name="f421" fmla="*/ 356 f355 1"/>
                <a:gd name="f422" fmla="*/ 528 f356 1"/>
                <a:gd name="f423" fmla="*/ 314 f355 1"/>
                <a:gd name="f424" fmla="*/ 516 f356 1"/>
                <a:gd name="f425" fmla="*/ 310 f355 1"/>
                <a:gd name="f426" fmla="*/ 518 f356 1"/>
                <a:gd name="f427" fmla="*/ 357 f355 1"/>
                <a:gd name="f428" fmla="*/ 374 f356 1"/>
                <a:gd name="f429" fmla="*/ 525 f355 1"/>
                <a:gd name="f430" fmla="*/ 366 f356 1"/>
                <a:gd name="f431" fmla="*/ 510 f355 1"/>
                <a:gd name="f432" fmla="*/ 387 f356 1"/>
                <a:gd name="f433" fmla="*/ 505 f355 1"/>
                <a:gd name="f434" fmla="*/ 394 f356 1"/>
                <a:gd name="f435" fmla="*/ 479 f355 1"/>
                <a:gd name="f436" fmla="*/ 258 f356 1"/>
                <a:gd name="f437" fmla="*/ 506 f355 1"/>
                <a:gd name="f438" fmla="*/ 226 f356 1"/>
                <a:gd name="f439" fmla="*/ 406 f355 1"/>
                <a:gd name="f440" fmla="*/ 228 f356 1"/>
                <a:gd name="f441" fmla="*/ 363 f355 1"/>
                <a:gd name="f442" fmla="*/ 231 f356 1"/>
                <a:gd name="f443" fmla="*/ 349 f355 1"/>
                <a:gd name="f444" fmla="*/ 310 f356 1"/>
                <a:gd name="f445" fmla="*/ 227 f355 1"/>
                <a:gd name="f446" fmla="*/ 358 f356 1"/>
                <a:gd name="f447" fmla="*/ 200 f355 1"/>
                <a:gd name="f448" fmla="*/ 462 f356 1"/>
                <a:gd name="f449" fmla="*/ 190 f355 1"/>
                <a:gd name="f450" fmla="*/ 476 f356 1"/>
                <a:gd name="f451" fmla="*/ 180 f355 1"/>
                <a:gd name="f452" fmla="*/ 269 f356 1"/>
                <a:gd name="f453" fmla="*/ 246 f355 1"/>
                <a:gd name="f454" fmla="*/ 245 f356 1"/>
                <a:gd name="f455" fmla="*/ 277 f355 1"/>
                <a:gd name="f456" fmla="*/ 345 f355 1"/>
                <a:gd name="f457" fmla="*/ 253 f356 1"/>
                <a:gd name="f458" fmla="*/ 527 f355 1"/>
                <a:gd name="f459" fmla="*/ f357 1 f2"/>
                <a:gd name="f460" fmla="*/ f360 1 647"/>
                <a:gd name="f461" fmla="*/ f361 1 701"/>
                <a:gd name="f462" fmla="*/ f362 1 647"/>
                <a:gd name="f463" fmla="*/ f363 1 701"/>
                <a:gd name="f464" fmla="*/ f364 1 647"/>
                <a:gd name="f465" fmla="*/ f365 1 701"/>
                <a:gd name="f466" fmla="*/ f366 1 701"/>
                <a:gd name="f467" fmla="*/ f367 1 647"/>
                <a:gd name="f468" fmla="*/ f368 1 701"/>
                <a:gd name="f469" fmla="*/ f369 1 647"/>
                <a:gd name="f470" fmla="*/ f370 1 701"/>
                <a:gd name="f471" fmla="*/ f371 1 647"/>
                <a:gd name="f472" fmla="*/ f372 1 701"/>
                <a:gd name="f473" fmla="*/ f373 1 647"/>
                <a:gd name="f474" fmla="*/ f374 1 701"/>
                <a:gd name="f475" fmla="*/ f375 1 647"/>
                <a:gd name="f476" fmla="*/ f376 1 701"/>
                <a:gd name="f477" fmla="*/ f377 1 647"/>
                <a:gd name="f478" fmla="*/ f378 1 701"/>
                <a:gd name="f479" fmla="*/ f379 1 647"/>
                <a:gd name="f480" fmla="*/ f380 1 701"/>
                <a:gd name="f481" fmla="*/ f381 1 701"/>
                <a:gd name="f482" fmla="*/ f382 1 647"/>
                <a:gd name="f483" fmla="*/ f383 1 701"/>
                <a:gd name="f484" fmla="*/ f384 1 647"/>
                <a:gd name="f485" fmla="*/ f385 1 701"/>
                <a:gd name="f486" fmla="*/ f386 1 647"/>
                <a:gd name="f487" fmla="*/ f387 1 701"/>
                <a:gd name="f488" fmla="*/ f388 1 647"/>
                <a:gd name="f489" fmla="*/ f389 1 701"/>
                <a:gd name="f490" fmla="*/ f390 1 647"/>
                <a:gd name="f491" fmla="*/ f391 1 701"/>
                <a:gd name="f492" fmla="*/ f392 1 647"/>
                <a:gd name="f493" fmla="*/ f393 1 701"/>
                <a:gd name="f494" fmla="*/ f394 1 647"/>
                <a:gd name="f495" fmla="*/ f395 1 701"/>
                <a:gd name="f496" fmla="*/ f396 1 701"/>
                <a:gd name="f497" fmla="*/ f397 1 647"/>
                <a:gd name="f498" fmla="*/ f398 1 701"/>
                <a:gd name="f499" fmla="*/ f399 1 647"/>
                <a:gd name="f500" fmla="*/ f400 1 701"/>
                <a:gd name="f501" fmla="*/ f401 1 647"/>
                <a:gd name="f502" fmla="*/ f402 1 701"/>
                <a:gd name="f503" fmla="*/ f403 1 701"/>
                <a:gd name="f504" fmla="*/ f404 1 647"/>
                <a:gd name="f505" fmla="*/ f405 1 701"/>
                <a:gd name="f506" fmla="*/ f406 1 647"/>
                <a:gd name="f507" fmla="*/ f407 1 701"/>
                <a:gd name="f508" fmla="*/ f408 1 647"/>
                <a:gd name="f509" fmla="*/ f409 1 701"/>
                <a:gd name="f510" fmla="*/ f410 1 647"/>
                <a:gd name="f511" fmla="*/ f411 1 701"/>
                <a:gd name="f512" fmla="*/ f412 1 647"/>
                <a:gd name="f513" fmla="*/ f413 1 701"/>
                <a:gd name="f514" fmla="*/ f414 1 647"/>
                <a:gd name="f515" fmla="*/ f415 1 701"/>
                <a:gd name="f516" fmla="*/ f416 1 647"/>
                <a:gd name="f517" fmla="*/ f417 1 701"/>
                <a:gd name="f518" fmla="*/ f418 1 647"/>
                <a:gd name="f519" fmla="*/ f419 1 701"/>
                <a:gd name="f520" fmla="*/ f420 1 647"/>
                <a:gd name="f521" fmla="*/ f421 1 701"/>
                <a:gd name="f522" fmla="*/ f422 1 647"/>
                <a:gd name="f523" fmla="*/ f423 1 701"/>
                <a:gd name="f524" fmla="*/ f424 1 647"/>
                <a:gd name="f525" fmla="*/ f425 1 701"/>
                <a:gd name="f526" fmla="*/ f426 1 647"/>
                <a:gd name="f527" fmla="*/ f427 1 701"/>
                <a:gd name="f528" fmla="*/ f428 1 647"/>
                <a:gd name="f529" fmla="*/ f429 1 701"/>
                <a:gd name="f530" fmla="*/ f430 1 647"/>
                <a:gd name="f531" fmla="*/ f431 1 701"/>
                <a:gd name="f532" fmla="*/ f432 1 647"/>
                <a:gd name="f533" fmla="*/ f433 1 701"/>
                <a:gd name="f534" fmla="*/ f434 1 647"/>
                <a:gd name="f535" fmla="*/ f435 1 701"/>
                <a:gd name="f536" fmla="*/ f436 1 647"/>
                <a:gd name="f537" fmla="*/ f437 1 701"/>
                <a:gd name="f538" fmla="*/ f438 1 647"/>
                <a:gd name="f539" fmla="*/ f439 1 701"/>
                <a:gd name="f540" fmla="*/ f440 1 647"/>
                <a:gd name="f541" fmla="*/ f441 1 701"/>
                <a:gd name="f542" fmla="*/ f442 1 647"/>
                <a:gd name="f543" fmla="*/ f443 1 701"/>
                <a:gd name="f544" fmla="*/ f444 1 647"/>
                <a:gd name="f545" fmla="*/ f445 1 701"/>
                <a:gd name="f546" fmla="*/ f446 1 647"/>
                <a:gd name="f547" fmla="*/ f447 1 701"/>
                <a:gd name="f548" fmla="*/ f448 1 647"/>
                <a:gd name="f549" fmla="*/ f449 1 701"/>
                <a:gd name="f550" fmla="*/ f450 1 647"/>
                <a:gd name="f551" fmla="*/ f451 1 701"/>
                <a:gd name="f552" fmla="*/ f452 1 647"/>
                <a:gd name="f553" fmla="*/ f453 1 701"/>
                <a:gd name="f554" fmla="*/ f454 1 647"/>
                <a:gd name="f555" fmla="*/ f455 1 701"/>
                <a:gd name="f556" fmla="*/ f456 1 701"/>
                <a:gd name="f557" fmla="*/ f457 1 647"/>
                <a:gd name="f558" fmla="*/ f458 1 701"/>
                <a:gd name="f559" fmla="*/ 0 1 f358"/>
                <a:gd name="f560" fmla="*/ f6 1 f358"/>
                <a:gd name="f561" fmla="*/ 0 1 f359"/>
                <a:gd name="f562" fmla="*/ f7 1 f359"/>
                <a:gd name="f563" fmla="+- f459 0 f1"/>
                <a:gd name="f564" fmla="*/ f460 1 f358"/>
                <a:gd name="f565" fmla="*/ f461 1 f359"/>
                <a:gd name="f566" fmla="*/ f462 1 f358"/>
                <a:gd name="f567" fmla="*/ f463 1 f359"/>
                <a:gd name="f568" fmla="*/ f464 1 f358"/>
                <a:gd name="f569" fmla="*/ f465 1 f359"/>
                <a:gd name="f570" fmla="*/ f466 1 f359"/>
                <a:gd name="f571" fmla="*/ f467 1 f358"/>
                <a:gd name="f572" fmla="*/ f468 1 f359"/>
                <a:gd name="f573" fmla="*/ f469 1 f358"/>
                <a:gd name="f574" fmla="*/ f470 1 f359"/>
                <a:gd name="f575" fmla="*/ f471 1 f358"/>
                <a:gd name="f576" fmla="*/ f472 1 f359"/>
                <a:gd name="f577" fmla="*/ f473 1 f358"/>
                <a:gd name="f578" fmla="*/ f474 1 f359"/>
                <a:gd name="f579" fmla="*/ f475 1 f358"/>
                <a:gd name="f580" fmla="*/ f476 1 f359"/>
                <a:gd name="f581" fmla="*/ f477 1 f358"/>
                <a:gd name="f582" fmla="*/ f478 1 f359"/>
                <a:gd name="f583" fmla="*/ f479 1 f358"/>
                <a:gd name="f584" fmla="*/ f480 1 f359"/>
                <a:gd name="f585" fmla="*/ f481 1 f359"/>
                <a:gd name="f586" fmla="*/ f482 1 f358"/>
                <a:gd name="f587" fmla="*/ f483 1 f359"/>
                <a:gd name="f588" fmla="*/ f484 1 f358"/>
                <a:gd name="f589" fmla="*/ f485 1 f359"/>
                <a:gd name="f590" fmla="*/ f486 1 f358"/>
                <a:gd name="f591" fmla="*/ f487 1 f359"/>
                <a:gd name="f592" fmla="*/ f488 1 f358"/>
                <a:gd name="f593" fmla="*/ f489 1 f359"/>
                <a:gd name="f594" fmla="*/ f490 1 f358"/>
                <a:gd name="f595" fmla="*/ f491 1 f359"/>
                <a:gd name="f596" fmla="*/ f492 1 f358"/>
                <a:gd name="f597" fmla="*/ f493 1 f359"/>
                <a:gd name="f598" fmla="*/ f494 1 f358"/>
                <a:gd name="f599" fmla="*/ f495 1 f359"/>
                <a:gd name="f600" fmla="*/ f496 1 f359"/>
                <a:gd name="f601" fmla="*/ f497 1 f358"/>
                <a:gd name="f602" fmla="*/ f498 1 f359"/>
                <a:gd name="f603" fmla="*/ f499 1 f358"/>
                <a:gd name="f604" fmla="*/ f500 1 f359"/>
                <a:gd name="f605" fmla="*/ f501 1 f358"/>
                <a:gd name="f606" fmla="*/ f502 1 f359"/>
                <a:gd name="f607" fmla="*/ f503 1 f359"/>
                <a:gd name="f608" fmla="*/ f504 1 f358"/>
                <a:gd name="f609" fmla="*/ f505 1 f359"/>
                <a:gd name="f610" fmla="*/ f506 1 f358"/>
                <a:gd name="f611" fmla="*/ f507 1 f359"/>
                <a:gd name="f612" fmla="*/ f508 1 f358"/>
                <a:gd name="f613" fmla="*/ f509 1 f359"/>
                <a:gd name="f614" fmla="*/ f510 1 f358"/>
                <a:gd name="f615" fmla="*/ f511 1 f359"/>
                <a:gd name="f616" fmla="*/ f512 1 f358"/>
                <a:gd name="f617" fmla="*/ f513 1 f359"/>
                <a:gd name="f618" fmla="*/ f514 1 f358"/>
                <a:gd name="f619" fmla="*/ f515 1 f359"/>
                <a:gd name="f620" fmla="*/ f516 1 f358"/>
                <a:gd name="f621" fmla="*/ f517 1 f359"/>
                <a:gd name="f622" fmla="*/ f518 1 f358"/>
                <a:gd name="f623" fmla="*/ f519 1 f359"/>
                <a:gd name="f624" fmla="*/ f520 1 f358"/>
                <a:gd name="f625" fmla="*/ f521 1 f359"/>
                <a:gd name="f626" fmla="*/ f522 1 f358"/>
                <a:gd name="f627" fmla="*/ f523 1 f359"/>
                <a:gd name="f628" fmla="*/ f524 1 f358"/>
                <a:gd name="f629" fmla="*/ f525 1 f359"/>
                <a:gd name="f630" fmla="*/ f526 1 f358"/>
                <a:gd name="f631" fmla="*/ f527 1 f359"/>
                <a:gd name="f632" fmla="*/ f528 1 f358"/>
                <a:gd name="f633" fmla="*/ f529 1 f359"/>
                <a:gd name="f634" fmla="*/ f530 1 f358"/>
                <a:gd name="f635" fmla="*/ f531 1 f359"/>
                <a:gd name="f636" fmla="*/ f532 1 f358"/>
                <a:gd name="f637" fmla="*/ f533 1 f359"/>
                <a:gd name="f638" fmla="*/ f534 1 f358"/>
                <a:gd name="f639" fmla="*/ f535 1 f359"/>
                <a:gd name="f640" fmla="*/ f536 1 f358"/>
                <a:gd name="f641" fmla="*/ f537 1 f359"/>
                <a:gd name="f642" fmla="*/ f538 1 f358"/>
                <a:gd name="f643" fmla="*/ f539 1 f359"/>
                <a:gd name="f644" fmla="*/ f540 1 f358"/>
                <a:gd name="f645" fmla="*/ f541 1 f359"/>
                <a:gd name="f646" fmla="*/ f542 1 f358"/>
                <a:gd name="f647" fmla="*/ f543 1 f359"/>
                <a:gd name="f648" fmla="*/ f544 1 f358"/>
                <a:gd name="f649" fmla="*/ f545 1 f359"/>
                <a:gd name="f650" fmla="*/ f546 1 f358"/>
                <a:gd name="f651" fmla="*/ f547 1 f359"/>
                <a:gd name="f652" fmla="*/ f548 1 f358"/>
                <a:gd name="f653" fmla="*/ f549 1 f359"/>
                <a:gd name="f654" fmla="*/ f550 1 f358"/>
                <a:gd name="f655" fmla="*/ f551 1 f359"/>
                <a:gd name="f656" fmla="*/ f552 1 f358"/>
                <a:gd name="f657" fmla="*/ f553 1 f359"/>
                <a:gd name="f658" fmla="*/ f554 1 f358"/>
                <a:gd name="f659" fmla="*/ f555 1 f359"/>
                <a:gd name="f660" fmla="*/ f556 1 f359"/>
                <a:gd name="f661" fmla="*/ f557 1 f358"/>
                <a:gd name="f662" fmla="*/ f558 1 f359"/>
                <a:gd name="f663" fmla="*/ f559 f353 1"/>
                <a:gd name="f664" fmla="*/ f560 f353 1"/>
                <a:gd name="f665" fmla="*/ f562 f354 1"/>
                <a:gd name="f666" fmla="*/ f561 f354 1"/>
                <a:gd name="f667" fmla="*/ f564 f353 1"/>
                <a:gd name="f668" fmla="*/ f565 f354 1"/>
                <a:gd name="f669" fmla="*/ f566 f353 1"/>
                <a:gd name="f670" fmla="*/ f567 f354 1"/>
                <a:gd name="f671" fmla="*/ f568 f353 1"/>
                <a:gd name="f672" fmla="*/ f569 f354 1"/>
                <a:gd name="f673" fmla="*/ f570 f354 1"/>
                <a:gd name="f674" fmla="*/ f571 f353 1"/>
                <a:gd name="f675" fmla="*/ f572 f354 1"/>
                <a:gd name="f676" fmla="*/ f573 f353 1"/>
                <a:gd name="f677" fmla="*/ f574 f354 1"/>
                <a:gd name="f678" fmla="*/ f575 f353 1"/>
                <a:gd name="f679" fmla="*/ f576 f354 1"/>
                <a:gd name="f680" fmla="*/ f577 f353 1"/>
                <a:gd name="f681" fmla="*/ f578 f354 1"/>
                <a:gd name="f682" fmla="*/ f579 f353 1"/>
                <a:gd name="f683" fmla="*/ f580 f354 1"/>
                <a:gd name="f684" fmla="*/ f581 f353 1"/>
                <a:gd name="f685" fmla="*/ f582 f354 1"/>
                <a:gd name="f686" fmla="*/ f583 f353 1"/>
                <a:gd name="f687" fmla="*/ f584 f354 1"/>
                <a:gd name="f688" fmla="*/ f585 f354 1"/>
                <a:gd name="f689" fmla="*/ f586 f353 1"/>
                <a:gd name="f690" fmla="*/ f587 f354 1"/>
                <a:gd name="f691" fmla="*/ f588 f353 1"/>
                <a:gd name="f692" fmla="*/ f589 f354 1"/>
                <a:gd name="f693" fmla="*/ f590 f353 1"/>
                <a:gd name="f694" fmla="*/ f591 f354 1"/>
                <a:gd name="f695" fmla="*/ f592 f353 1"/>
                <a:gd name="f696" fmla="*/ f593 f354 1"/>
                <a:gd name="f697" fmla="*/ f594 f353 1"/>
                <a:gd name="f698" fmla="*/ f595 f354 1"/>
                <a:gd name="f699" fmla="*/ f596 f353 1"/>
                <a:gd name="f700" fmla="*/ f597 f354 1"/>
                <a:gd name="f701" fmla="*/ f598 f353 1"/>
                <a:gd name="f702" fmla="*/ f599 f354 1"/>
                <a:gd name="f703" fmla="*/ f600 f354 1"/>
                <a:gd name="f704" fmla="*/ f601 f353 1"/>
                <a:gd name="f705" fmla="*/ f602 f354 1"/>
                <a:gd name="f706" fmla="*/ f603 f353 1"/>
                <a:gd name="f707" fmla="*/ f604 f354 1"/>
                <a:gd name="f708" fmla="*/ f605 f353 1"/>
                <a:gd name="f709" fmla="*/ f606 f354 1"/>
                <a:gd name="f710" fmla="*/ f607 f354 1"/>
                <a:gd name="f711" fmla="*/ f608 f353 1"/>
                <a:gd name="f712" fmla="*/ f609 f354 1"/>
                <a:gd name="f713" fmla="*/ f610 f353 1"/>
                <a:gd name="f714" fmla="*/ f611 f354 1"/>
                <a:gd name="f715" fmla="*/ f612 f353 1"/>
                <a:gd name="f716" fmla="*/ f613 f354 1"/>
                <a:gd name="f717" fmla="*/ f614 f353 1"/>
                <a:gd name="f718" fmla="*/ f615 f354 1"/>
                <a:gd name="f719" fmla="*/ f616 f353 1"/>
                <a:gd name="f720" fmla="*/ f617 f354 1"/>
                <a:gd name="f721" fmla="*/ f618 f353 1"/>
                <a:gd name="f722" fmla="*/ f619 f354 1"/>
                <a:gd name="f723" fmla="*/ f620 f353 1"/>
                <a:gd name="f724" fmla="*/ f621 f354 1"/>
                <a:gd name="f725" fmla="*/ f622 f353 1"/>
                <a:gd name="f726" fmla="*/ f623 f354 1"/>
                <a:gd name="f727" fmla="*/ f624 f353 1"/>
                <a:gd name="f728" fmla="*/ f625 f354 1"/>
                <a:gd name="f729" fmla="*/ f626 f353 1"/>
                <a:gd name="f730" fmla="*/ f627 f354 1"/>
                <a:gd name="f731" fmla="*/ f628 f353 1"/>
                <a:gd name="f732" fmla="*/ f629 f354 1"/>
                <a:gd name="f733" fmla="*/ f630 f353 1"/>
                <a:gd name="f734" fmla="*/ f631 f354 1"/>
                <a:gd name="f735" fmla="*/ f632 f353 1"/>
                <a:gd name="f736" fmla="*/ f633 f354 1"/>
                <a:gd name="f737" fmla="*/ f634 f353 1"/>
                <a:gd name="f738" fmla="*/ f635 f354 1"/>
                <a:gd name="f739" fmla="*/ f636 f353 1"/>
                <a:gd name="f740" fmla="*/ f637 f354 1"/>
                <a:gd name="f741" fmla="*/ f638 f353 1"/>
                <a:gd name="f742" fmla="*/ f639 f354 1"/>
                <a:gd name="f743" fmla="*/ f640 f353 1"/>
                <a:gd name="f744" fmla="*/ f641 f354 1"/>
                <a:gd name="f745" fmla="*/ f642 f353 1"/>
                <a:gd name="f746" fmla="*/ f643 f354 1"/>
                <a:gd name="f747" fmla="*/ f644 f353 1"/>
                <a:gd name="f748" fmla="*/ f645 f354 1"/>
                <a:gd name="f749" fmla="*/ f646 f353 1"/>
                <a:gd name="f750" fmla="*/ f647 f354 1"/>
                <a:gd name="f751" fmla="*/ f648 f353 1"/>
                <a:gd name="f752" fmla="*/ f649 f354 1"/>
                <a:gd name="f753" fmla="*/ f650 f353 1"/>
                <a:gd name="f754" fmla="*/ f651 f354 1"/>
                <a:gd name="f755" fmla="*/ f652 f353 1"/>
                <a:gd name="f756" fmla="*/ f653 f354 1"/>
                <a:gd name="f757" fmla="*/ f654 f353 1"/>
                <a:gd name="f758" fmla="*/ f655 f354 1"/>
                <a:gd name="f759" fmla="*/ f656 f353 1"/>
                <a:gd name="f760" fmla="*/ f657 f354 1"/>
                <a:gd name="f761" fmla="*/ f658 f353 1"/>
                <a:gd name="f762" fmla="*/ f659 f354 1"/>
                <a:gd name="f763" fmla="*/ f660 f354 1"/>
                <a:gd name="f764" fmla="*/ f661 f353 1"/>
                <a:gd name="f765" fmla="*/ f662 f3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63">
                  <a:pos x="f667" y="f668"/>
                </a:cxn>
                <a:cxn ang="f563">
                  <a:pos x="f669" y="f670"/>
                </a:cxn>
                <a:cxn ang="f563">
                  <a:pos x="f671" y="f672"/>
                </a:cxn>
                <a:cxn ang="f563">
                  <a:pos x="f667" y="f673"/>
                </a:cxn>
                <a:cxn ang="f563">
                  <a:pos x="f674" y="f675"/>
                </a:cxn>
                <a:cxn ang="f563">
                  <a:pos x="f676" y="f677"/>
                </a:cxn>
                <a:cxn ang="f563">
                  <a:pos x="f678" y="f679"/>
                </a:cxn>
                <a:cxn ang="f563">
                  <a:pos x="f680" y="f681"/>
                </a:cxn>
                <a:cxn ang="f563">
                  <a:pos x="f682" y="f683"/>
                </a:cxn>
                <a:cxn ang="f563">
                  <a:pos x="f684" y="f685"/>
                </a:cxn>
                <a:cxn ang="f563">
                  <a:pos x="f686" y="f687"/>
                </a:cxn>
                <a:cxn ang="f563">
                  <a:pos x="f676" y="f688"/>
                </a:cxn>
                <a:cxn ang="f563">
                  <a:pos x="f689" y="f690"/>
                </a:cxn>
                <a:cxn ang="f563">
                  <a:pos x="f691" y="f692"/>
                </a:cxn>
                <a:cxn ang="f563">
                  <a:pos x="f693" y="f694"/>
                </a:cxn>
                <a:cxn ang="f563">
                  <a:pos x="f695" y="f696"/>
                </a:cxn>
                <a:cxn ang="f563">
                  <a:pos x="f697" y="f698"/>
                </a:cxn>
                <a:cxn ang="f563">
                  <a:pos x="f699" y="f700"/>
                </a:cxn>
                <a:cxn ang="f563">
                  <a:pos x="f701" y="f702"/>
                </a:cxn>
                <a:cxn ang="f563">
                  <a:pos x="f701" y="f703"/>
                </a:cxn>
                <a:cxn ang="f563">
                  <a:pos x="f674" y="f675"/>
                </a:cxn>
                <a:cxn ang="f563">
                  <a:pos x="f704" y="f705"/>
                </a:cxn>
                <a:cxn ang="f563">
                  <a:pos x="f706" y="f707"/>
                </a:cxn>
                <a:cxn ang="f563">
                  <a:pos x="f708" y="f709"/>
                </a:cxn>
                <a:cxn ang="f563">
                  <a:pos x="f706" y="f710"/>
                </a:cxn>
                <a:cxn ang="f563">
                  <a:pos x="f711" y="f712"/>
                </a:cxn>
                <a:cxn ang="f563">
                  <a:pos x="f713" y="f714"/>
                </a:cxn>
                <a:cxn ang="f563">
                  <a:pos x="f711" y="f712"/>
                </a:cxn>
                <a:cxn ang="f563">
                  <a:pos x="f715" y="f716"/>
                </a:cxn>
                <a:cxn ang="f563">
                  <a:pos x="f717" y="f718"/>
                </a:cxn>
                <a:cxn ang="f563">
                  <a:pos x="f719" y="f720"/>
                </a:cxn>
                <a:cxn ang="f563">
                  <a:pos x="f721" y="f722"/>
                </a:cxn>
                <a:cxn ang="f563">
                  <a:pos x="f723" y="f724"/>
                </a:cxn>
                <a:cxn ang="f563">
                  <a:pos x="f725" y="f726"/>
                </a:cxn>
                <a:cxn ang="f563">
                  <a:pos x="f723" y="f724"/>
                </a:cxn>
                <a:cxn ang="f563">
                  <a:pos x="f727" y="f728"/>
                </a:cxn>
                <a:cxn ang="f563">
                  <a:pos x="f729" y="f730"/>
                </a:cxn>
                <a:cxn ang="f563">
                  <a:pos x="f731" y="f732"/>
                </a:cxn>
                <a:cxn ang="f563">
                  <a:pos x="f733" y="f734"/>
                </a:cxn>
                <a:cxn ang="f563">
                  <a:pos x="f735" y="f736"/>
                </a:cxn>
                <a:cxn ang="f563">
                  <a:pos x="f737" y="f738"/>
                </a:cxn>
                <a:cxn ang="f563">
                  <a:pos x="f739" y="f740"/>
                </a:cxn>
                <a:cxn ang="f563">
                  <a:pos x="f741" y="f742"/>
                </a:cxn>
                <a:cxn ang="f563">
                  <a:pos x="f739" y="f740"/>
                </a:cxn>
                <a:cxn ang="f563">
                  <a:pos x="f743" y="f744"/>
                </a:cxn>
                <a:cxn ang="f563">
                  <a:pos x="f745" y="f746"/>
                </a:cxn>
                <a:cxn ang="f563">
                  <a:pos x="f747" y="f748"/>
                </a:cxn>
                <a:cxn ang="f563">
                  <a:pos x="f749" y="f750"/>
                </a:cxn>
                <a:cxn ang="f563">
                  <a:pos x="f751" y="f752"/>
                </a:cxn>
                <a:cxn ang="f563">
                  <a:pos x="f753" y="f754"/>
                </a:cxn>
                <a:cxn ang="f563">
                  <a:pos x="f755" y="f756"/>
                </a:cxn>
                <a:cxn ang="f563">
                  <a:pos x="f757" y="f758"/>
                </a:cxn>
                <a:cxn ang="f563">
                  <a:pos x="f759" y="f760"/>
                </a:cxn>
                <a:cxn ang="f563">
                  <a:pos x="f761" y="f762"/>
                </a:cxn>
                <a:cxn ang="f563">
                  <a:pos x="f684" y="f763"/>
                </a:cxn>
                <a:cxn ang="f563">
                  <a:pos x="f764" y="f765"/>
                </a:cxn>
              </a:cxnLst>
              <a:rect l="f663" t="f666" r="f664" b="f665"/>
              <a:pathLst>
                <a:path w="647" h="701">
                  <a:moveTo>
                    <a:pt x="f8" y="f9"/>
                  </a:moveTo>
                  <a:lnTo>
                    <a:pt x="f8" y="f9"/>
                  </a:lnTo>
                  <a:cubicBezTo>
                    <a:pt x="f10" y="f11"/>
                    <a:pt x="f12" y="f13"/>
                    <a:pt x="f14" y="f15"/>
                  </a:cubicBezTo>
                  <a:cubicBezTo>
                    <a:pt x="f16" y="f11"/>
                    <a:pt x="f17" y="f18"/>
                    <a:pt x="f19" y="f20"/>
                  </a:cubicBezTo>
                  <a:cubicBezTo>
                    <a:pt x="f21" y="f22"/>
                    <a:pt x="f23" y="f18"/>
                    <a:pt x="f8" y="f9"/>
                  </a:cubicBezTo>
                  <a:lnTo>
                    <a:pt x="f8" y="f9"/>
                  </a:lnTo>
                  <a:close/>
                  <a:moveTo>
                    <a:pt x="f14" y="f24"/>
                  </a:moveTo>
                  <a:lnTo>
                    <a:pt x="f14" y="f24"/>
                  </a:lnTo>
                  <a:cubicBezTo>
                    <a:pt x="f25" y="f26"/>
                    <a:pt x="f27" y="f28"/>
                    <a:pt x="f29" y="f11"/>
                  </a:cubicBezTo>
                  <a:cubicBezTo>
                    <a:pt x="f30" y="f31"/>
                    <a:pt x="f32" y="f28"/>
                    <a:pt x="f33" y="f15"/>
                  </a:cubicBezTo>
                  <a:cubicBezTo>
                    <a:pt x="f34" y="f35"/>
                    <a:pt x="f23" y="f36"/>
                    <a:pt x="f14" y="f37"/>
                  </a:cubicBezTo>
                  <a:cubicBezTo>
                    <a:pt x="f14" y="f38"/>
                    <a:pt x="f14" y="f39"/>
                    <a:pt x="f14" y="f24"/>
                  </a:cubicBezTo>
                  <a:lnTo>
                    <a:pt x="f14" y="f24"/>
                  </a:lnTo>
                  <a:close/>
                  <a:moveTo>
                    <a:pt x="f40" y="f41"/>
                  </a:moveTo>
                  <a:lnTo>
                    <a:pt x="f40" y="f41"/>
                  </a:lnTo>
                  <a:cubicBezTo>
                    <a:pt x="f29" y="f41"/>
                    <a:pt x="f29" y="f41"/>
                    <a:pt x="f29" y="f41"/>
                  </a:cubicBezTo>
                  <a:cubicBezTo>
                    <a:pt x="f23" y="f42"/>
                    <a:pt x="f43" y="f44"/>
                    <a:pt x="f45" y="f46"/>
                  </a:cubicBezTo>
                  <a:cubicBezTo>
                    <a:pt x="f45" y="f46"/>
                    <a:pt x="f47" y="f46"/>
                    <a:pt x="f47" y="f46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3"/>
                    <a:pt x="f54" y="f53"/>
                    <a:pt x="f54" y="f53"/>
                  </a:cubicBezTo>
                  <a:cubicBezTo>
                    <a:pt x="f55" y="f7"/>
                    <a:pt x="f56" y="f57"/>
                    <a:pt x="f58" y="f59"/>
                  </a:cubicBezTo>
                  <a:lnTo>
                    <a:pt x="f60" y="f61"/>
                  </a:lnTo>
                  <a:cubicBezTo>
                    <a:pt x="f60" y="f61"/>
                    <a:pt x="f62" y="f61"/>
                    <a:pt x="f62" y="f61"/>
                  </a:cubicBezTo>
                  <a:cubicBezTo>
                    <a:pt x="f63" y="f37"/>
                    <a:pt x="f64" y="f65"/>
                    <a:pt x="f66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77"/>
                    <a:pt x="f78" y="f45"/>
                  </a:cubicBezTo>
                  <a:cubicBezTo>
                    <a:pt x="f79" y="f14"/>
                    <a:pt x="f79" y="f71"/>
                    <a:pt x="f76" y="f80"/>
                  </a:cubicBezTo>
                  <a:cubicBezTo>
                    <a:pt x="f81" y="f82"/>
                    <a:pt x="f76" y="f23"/>
                    <a:pt x="f76" y="f83"/>
                  </a:cubicBezTo>
                  <a:lnTo>
                    <a:pt x="f84" y="f85"/>
                  </a:lnTo>
                  <a:cubicBezTo>
                    <a:pt x="f86" y="f87"/>
                    <a:pt x="f88" y="f87"/>
                    <a:pt x="f89" y="f85"/>
                  </a:cubicBezTo>
                  <a:cubicBezTo>
                    <a:pt x="f5" y="f56"/>
                    <a:pt x="f90" y="f5"/>
                    <a:pt x="f23" y="f91"/>
                  </a:cubicBezTo>
                  <a:cubicBezTo>
                    <a:pt x="f92" y="f93"/>
                    <a:pt x="f10" y="f94"/>
                    <a:pt x="f92" y="f95"/>
                  </a:cubicBezTo>
                  <a:lnTo>
                    <a:pt x="f96" y="f97"/>
                  </a:lnTo>
                  <a:cubicBezTo>
                    <a:pt x="f98" y="f99"/>
                    <a:pt x="f100" y="f101"/>
                    <a:pt x="f102" y="f99"/>
                  </a:cubicBezTo>
                  <a:cubicBezTo>
                    <a:pt x="f103" y="f104"/>
                    <a:pt x="f105" y="f97"/>
                    <a:pt x="f106" y="f107"/>
                  </a:cubicBezTo>
                  <a:cubicBezTo>
                    <a:pt x="f108" y="f109"/>
                    <a:pt x="f110" y="f111"/>
                    <a:pt x="f47" y="f112"/>
                  </a:cubicBezTo>
                  <a:cubicBezTo>
                    <a:pt x="f113" y="f101"/>
                    <a:pt x="f21" y="f114"/>
                    <a:pt x="f115" y="f116"/>
                  </a:cubicBezTo>
                  <a:cubicBezTo>
                    <a:pt x="f115" y="f116"/>
                    <a:pt x="f115" y="f116"/>
                    <a:pt x="f67" y="f116"/>
                  </a:cubicBezTo>
                  <a:cubicBezTo>
                    <a:pt x="f67" y="f117"/>
                    <a:pt x="f118" y="f117"/>
                    <a:pt x="f119" y="f116"/>
                  </a:cubicBezTo>
                  <a:cubicBezTo>
                    <a:pt x="f8" y="f116"/>
                    <a:pt x="f8" y="f116"/>
                    <a:pt x="f27" y="f120"/>
                  </a:cubicBezTo>
                  <a:cubicBezTo>
                    <a:pt x="f27" y="f120"/>
                    <a:pt x="f27" y="f121"/>
                    <a:pt x="f27" y="f121"/>
                  </a:cubicBezTo>
                  <a:lnTo>
                    <a:pt x="f122" y="f123"/>
                  </a:lnTo>
                  <a:cubicBezTo>
                    <a:pt x="f122" y="f124"/>
                    <a:pt x="f122" y="f124"/>
                    <a:pt x="f122" y="f125"/>
                  </a:cubicBezTo>
                  <a:cubicBezTo>
                    <a:pt x="f122" y="f90"/>
                    <a:pt x="f126" y="f90"/>
                    <a:pt x="f126" y="f90"/>
                  </a:cubicBezTo>
                  <a:cubicBezTo>
                    <a:pt x="f127" y="f128"/>
                    <a:pt x="f129" y="f130"/>
                    <a:pt x="f33" y="f130"/>
                  </a:cubicBezTo>
                  <a:cubicBezTo>
                    <a:pt x="f131" y="f81"/>
                    <a:pt x="f132" y="f133"/>
                    <a:pt x="f134" y="f135"/>
                  </a:cubicBezTo>
                  <a:cubicBezTo>
                    <a:pt x="f136" y="f137"/>
                    <a:pt x="f6" y="f138"/>
                    <a:pt x="f6" y="f139"/>
                  </a:cubicBezTo>
                  <a:cubicBezTo>
                    <a:pt x="f6" y="f54"/>
                    <a:pt x="f140" y="f141"/>
                    <a:pt x="f142" y="f106"/>
                  </a:cubicBezTo>
                  <a:cubicBezTo>
                    <a:pt x="f143" y="f144"/>
                    <a:pt x="f145" y="f50"/>
                    <a:pt x="f146" y="f103"/>
                  </a:cubicBezTo>
                  <a:cubicBezTo>
                    <a:pt x="f147" y="f48"/>
                    <a:pt x="f148" y="f100"/>
                    <a:pt x="f149" y="f150"/>
                  </a:cubicBezTo>
                  <a:cubicBezTo>
                    <a:pt x="f148" y="f151"/>
                    <a:pt x="f152" y="f17"/>
                    <a:pt x="f143" y="f17"/>
                  </a:cubicBezTo>
                  <a:cubicBezTo>
                    <a:pt x="f153" y="f17"/>
                    <a:pt x="f154" y="f43"/>
                    <a:pt x="f155" y="f156"/>
                  </a:cubicBezTo>
                  <a:cubicBezTo>
                    <a:pt x="f157" y="f158"/>
                    <a:pt x="f159" y="f122"/>
                    <a:pt x="f160" y="f161"/>
                  </a:cubicBezTo>
                  <a:cubicBezTo>
                    <a:pt x="f162" y="f65"/>
                    <a:pt x="f92" y="f163"/>
                    <a:pt x="f164" y="f65"/>
                  </a:cubicBezTo>
                  <a:cubicBezTo>
                    <a:pt x="f164" y="f65"/>
                    <a:pt x="f164" y="f65"/>
                    <a:pt x="f164" y="f163"/>
                  </a:cubicBezTo>
                  <a:cubicBezTo>
                    <a:pt x="f165" y="f159"/>
                    <a:pt x="f17" y="f142"/>
                    <a:pt x="f16" y="f136"/>
                  </a:cubicBezTo>
                  <a:cubicBezTo>
                    <a:pt x="f10" y="f166"/>
                    <a:pt x="f167" y="f168"/>
                    <a:pt x="f169" y="f170"/>
                  </a:cubicBezTo>
                  <a:cubicBezTo>
                    <a:pt x="f169" y="f170"/>
                    <a:pt x="f171" y="f26"/>
                    <a:pt x="f171" y="f26"/>
                  </a:cubicBezTo>
                  <a:cubicBezTo>
                    <a:pt x="f171" y="f15"/>
                    <a:pt x="f172" y="f15"/>
                    <a:pt x="f171" y="f173"/>
                  </a:cubicBezTo>
                  <a:cubicBezTo>
                    <a:pt x="f171" y="f174"/>
                    <a:pt x="f171" y="f174"/>
                    <a:pt x="f169" y="f28"/>
                  </a:cubicBezTo>
                  <a:cubicBezTo>
                    <a:pt x="f169" y="f28"/>
                    <a:pt x="f169" y="f28"/>
                    <a:pt x="f131" y="f28"/>
                  </a:cubicBezTo>
                  <a:cubicBezTo>
                    <a:pt x="f167" y="f11"/>
                    <a:pt x="f175" y="f9"/>
                    <a:pt x="f40" y="f41"/>
                  </a:cubicBezTo>
                  <a:lnTo>
                    <a:pt x="f40" y="f41"/>
                  </a:lnTo>
                  <a:close/>
                  <a:moveTo>
                    <a:pt x="f176" y="f177"/>
                  </a:moveTo>
                  <a:lnTo>
                    <a:pt x="f176" y="f177"/>
                  </a:lnTo>
                  <a:cubicBezTo>
                    <a:pt x="f176" y="f177"/>
                    <a:pt x="f176" y="f177"/>
                    <a:pt x="f176" y="f175"/>
                  </a:cubicBezTo>
                  <a:cubicBezTo>
                    <a:pt x="f178" y="f179"/>
                    <a:pt x="f180" y="f181"/>
                    <a:pt x="f180" y="f182"/>
                  </a:cubicBezTo>
                  <a:cubicBezTo>
                    <a:pt x="f183" y="f127"/>
                    <a:pt x="f184" y="f185"/>
                    <a:pt x="f186" y="f67"/>
                  </a:cubicBezTo>
                  <a:cubicBezTo>
                    <a:pt x="f187" y="f8"/>
                    <a:pt x="f188" y="f189"/>
                    <a:pt x="f190" y="f158"/>
                  </a:cubicBezTo>
                  <a:cubicBezTo>
                    <a:pt x="f191" y="f29"/>
                    <a:pt x="f192" y="f193"/>
                    <a:pt x="f176" y="f177"/>
                  </a:cubicBezTo>
                  <a:lnTo>
                    <a:pt x="f176" y="f177"/>
                  </a:lnTo>
                  <a:close/>
                  <a:moveTo>
                    <a:pt x="f194" y="f195"/>
                  </a:moveTo>
                  <a:lnTo>
                    <a:pt x="f194" y="f195"/>
                  </a:lnTo>
                  <a:cubicBezTo>
                    <a:pt x="f196" y="f122"/>
                    <a:pt x="f197" y="f182"/>
                    <a:pt x="f198" y="f87"/>
                  </a:cubicBezTo>
                  <a:cubicBezTo>
                    <a:pt x="f199" y="f200"/>
                    <a:pt x="f201" y="f202"/>
                    <a:pt x="f190" y="f203"/>
                  </a:cubicBezTo>
                  <a:cubicBezTo>
                    <a:pt x="f190" y="f172"/>
                    <a:pt x="f190" y="f127"/>
                    <a:pt x="f194" y="f195"/>
                  </a:cubicBezTo>
                  <a:lnTo>
                    <a:pt x="f194" y="f195"/>
                  </a:lnTo>
                  <a:close/>
                  <a:moveTo>
                    <a:pt x="f198" y="f204"/>
                  </a:moveTo>
                  <a:lnTo>
                    <a:pt x="f198" y="f204"/>
                  </a:lnTo>
                  <a:cubicBezTo>
                    <a:pt x="f198" y="f159"/>
                    <a:pt x="f197" y="f205"/>
                    <a:pt x="f68" y="f143"/>
                  </a:cubicBezTo>
                  <a:cubicBezTo>
                    <a:pt x="f206" y="f143"/>
                    <a:pt x="f207" y="f167"/>
                    <a:pt x="f208" y="f209"/>
                  </a:cubicBezTo>
                  <a:cubicBezTo>
                    <a:pt x="f210" y="f211"/>
                    <a:pt x="f206" y="f23"/>
                    <a:pt x="f184" y="f10"/>
                  </a:cubicBezTo>
                  <a:cubicBezTo>
                    <a:pt x="f210" y="f29"/>
                    <a:pt x="f212" y="f87"/>
                    <a:pt x="f198" y="f204"/>
                  </a:cubicBezTo>
                  <a:lnTo>
                    <a:pt x="f198" y="f204"/>
                  </a:lnTo>
                  <a:close/>
                  <a:moveTo>
                    <a:pt x="f196" y="f132"/>
                  </a:moveTo>
                  <a:lnTo>
                    <a:pt x="f196" y="f132"/>
                  </a:lnTo>
                  <a:cubicBezTo>
                    <a:pt x="f213" y="f214"/>
                    <a:pt x="f215" y="f216"/>
                    <a:pt x="f217" y="f134"/>
                  </a:cubicBezTo>
                  <a:cubicBezTo>
                    <a:pt x="f218" y="f219"/>
                    <a:pt x="f220" y="f175"/>
                    <a:pt x="f221" y="f43"/>
                  </a:cubicBezTo>
                  <a:cubicBezTo>
                    <a:pt x="f222" y="f223"/>
                    <a:pt x="f224" y="f156"/>
                    <a:pt x="f225" y="f21"/>
                  </a:cubicBezTo>
                  <a:cubicBezTo>
                    <a:pt x="f226" y="f167"/>
                    <a:pt x="f227" y="f146"/>
                    <a:pt x="f196" y="f132"/>
                  </a:cubicBezTo>
                  <a:lnTo>
                    <a:pt x="f196" y="f132"/>
                  </a:lnTo>
                  <a:close/>
                  <a:moveTo>
                    <a:pt x="f188" y="f136"/>
                  </a:moveTo>
                  <a:lnTo>
                    <a:pt x="f188" y="f136"/>
                  </a:lnTo>
                  <a:cubicBezTo>
                    <a:pt x="f187" y="f228"/>
                    <a:pt x="f229" y="f37"/>
                    <a:pt x="f206" y="f6"/>
                  </a:cubicBezTo>
                  <a:cubicBezTo>
                    <a:pt x="f230" y="f231"/>
                    <a:pt x="f232" y="f25"/>
                    <a:pt x="f226" y="f233"/>
                  </a:cubicBezTo>
                  <a:cubicBezTo>
                    <a:pt x="f234" y="f235"/>
                    <a:pt x="f236" y="f237"/>
                    <a:pt x="f238" y="f14"/>
                  </a:cubicBezTo>
                  <a:cubicBezTo>
                    <a:pt x="f239" y="f34"/>
                    <a:pt x="f240" y="f146"/>
                    <a:pt x="f188" y="f136"/>
                  </a:cubicBezTo>
                  <a:lnTo>
                    <a:pt x="f188" y="f136"/>
                  </a:lnTo>
                  <a:close/>
                  <a:moveTo>
                    <a:pt x="f19" y="f241"/>
                  </a:moveTo>
                  <a:lnTo>
                    <a:pt x="f19" y="f241"/>
                  </a:lnTo>
                  <a:cubicBezTo>
                    <a:pt x="f67" y="f242"/>
                    <a:pt x="f126" y="f243"/>
                    <a:pt x="f244" y="f245"/>
                  </a:cubicBezTo>
                  <a:cubicBezTo>
                    <a:pt x="f163" y="f246"/>
                    <a:pt x="f181" y="f247"/>
                    <a:pt x="f167" y="f248"/>
                  </a:cubicBezTo>
                  <a:cubicBezTo>
                    <a:pt x="f167" y="f249"/>
                    <a:pt x="f29" y="f206"/>
                    <a:pt x="f71" y="f225"/>
                  </a:cubicBezTo>
                  <a:cubicBezTo>
                    <a:pt x="f223" y="f242"/>
                    <a:pt x="f165" y="f221"/>
                    <a:pt x="f19" y="f241"/>
                  </a:cubicBezTo>
                  <a:lnTo>
                    <a:pt x="f19" y="f241"/>
                  </a:lnTo>
                  <a:close/>
                  <a:moveTo>
                    <a:pt x="f75" y="f250"/>
                  </a:moveTo>
                  <a:lnTo>
                    <a:pt x="f75" y="f250"/>
                  </a:lnTo>
                  <a:cubicBezTo>
                    <a:pt x="f75" y="f250"/>
                    <a:pt x="f75" y="f250"/>
                    <a:pt x="f251" y="f252"/>
                  </a:cubicBezTo>
                  <a:cubicBezTo>
                    <a:pt x="f113" y="f253"/>
                    <a:pt x="f16" y="f242"/>
                    <a:pt x="f19" y="f254"/>
                  </a:cubicBezTo>
                  <a:cubicBezTo>
                    <a:pt x="f19" y="f212"/>
                    <a:pt x="f19" y="f212"/>
                    <a:pt x="f19" y="f212"/>
                  </a:cubicBezTo>
                  <a:cubicBezTo>
                    <a:pt x="f43" y="f255"/>
                    <a:pt x="f165" y="f184"/>
                    <a:pt x="f43" y="f256"/>
                  </a:cubicBezTo>
                  <a:cubicBezTo>
                    <a:pt x="f43" y="f256"/>
                    <a:pt x="f43" y="f256"/>
                    <a:pt x="f43" y="f257"/>
                  </a:cubicBezTo>
                  <a:cubicBezTo>
                    <a:pt x="f43" y="f178"/>
                    <a:pt x="f19" y="f190"/>
                    <a:pt x="f17" y="f258"/>
                  </a:cubicBezTo>
                  <a:cubicBezTo>
                    <a:pt x="f113" y="f194"/>
                    <a:pt x="f251" y="f176"/>
                    <a:pt x="f259" y="f260"/>
                  </a:cubicBezTo>
                  <a:cubicBezTo>
                    <a:pt x="f235" y="f255"/>
                    <a:pt x="f151" y="f221"/>
                    <a:pt x="f48" y="f240"/>
                  </a:cubicBezTo>
                  <a:cubicBezTo>
                    <a:pt x="f261" y="f262"/>
                    <a:pt x="f261" y="f263"/>
                    <a:pt x="f48" y="f133"/>
                  </a:cubicBezTo>
                  <a:cubicBezTo>
                    <a:pt x="f264" y="f265"/>
                    <a:pt x="f151" y="f266"/>
                    <a:pt x="f75" y="f250"/>
                  </a:cubicBezTo>
                  <a:lnTo>
                    <a:pt x="f75" y="f250"/>
                  </a:lnTo>
                  <a:close/>
                  <a:moveTo>
                    <a:pt x="f265" y="f16"/>
                  </a:moveTo>
                  <a:lnTo>
                    <a:pt x="f265" y="f16"/>
                  </a:lnTo>
                  <a:cubicBezTo>
                    <a:pt x="f267" y="f251"/>
                    <a:pt x="f232" y="f151"/>
                    <a:pt x="f268" y="f269"/>
                  </a:cubicBezTo>
                  <a:cubicBezTo>
                    <a:pt x="f270" y="f264"/>
                    <a:pt x="f271" y="f96"/>
                    <a:pt x="f271" y="f272"/>
                  </a:cubicBezTo>
                  <a:cubicBezTo>
                    <a:pt x="f267" y="f96"/>
                    <a:pt x="f220" y="f150"/>
                    <a:pt x="f266" y="f47"/>
                  </a:cubicBezTo>
                  <a:cubicBezTo>
                    <a:pt x="f273" y="f233"/>
                    <a:pt x="f262" y="f251"/>
                    <a:pt x="f265" y="f16"/>
                  </a:cubicBezTo>
                  <a:lnTo>
                    <a:pt x="f265" y="f16"/>
                  </a:lnTo>
                  <a:close/>
                  <a:moveTo>
                    <a:pt x="f274" y="f264"/>
                  </a:moveTo>
                  <a:lnTo>
                    <a:pt x="f274" y="f264"/>
                  </a:lnTo>
                  <a:cubicBezTo>
                    <a:pt x="f275" y="f276"/>
                    <a:pt x="f277" y="f96"/>
                    <a:pt x="f278" y="f98"/>
                  </a:cubicBezTo>
                  <a:cubicBezTo>
                    <a:pt x="f279" y="f48"/>
                    <a:pt x="f277" y="f280"/>
                    <a:pt x="f277" y="f281"/>
                  </a:cubicBezTo>
                  <a:cubicBezTo>
                    <a:pt x="f282" y="f103"/>
                    <a:pt x="f274" y="f280"/>
                    <a:pt x="f268" y="f283"/>
                  </a:cubicBezTo>
                  <a:cubicBezTo>
                    <a:pt x="f284" y="f110"/>
                    <a:pt x="f285" y="f96"/>
                    <a:pt x="f274" y="f264"/>
                  </a:cubicBezTo>
                  <a:lnTo>
                    <a:pt x="f274" y="f264"/>
                  </a:lnTo>
                  <a:close/>
                  <a:moveTo>
                    <a:pt x="f286" y="f19"/>
                  </a:moveTo>
                  <a:lnTo>
                    <a:pt x="f286" y="f19"/>
                  </a:lnTo>
                  <a:cubicBezTo>
                    <a:pt x="f286" y="f287"/>
                    <a:pt x="f288" y="f151"/>
                    <a:pt x="f289" y="f150"/>
                  </a:cubicBezTo>
                  <a:cubicBezTo>
                    <a:pt x="f123" y="f290"/>
                    <a:pt x="f64" y="f291"/>
                    <a:pt x="f292" y="f293"/>
                  </a:cubicBezTo>
                  <a:cubicBezTo>
                    <a:pt x="f292" y="f294"/>
                    <a:pt x="f292" y="f294"/>
                    <a:pt x="f292" y="f294"/>
                  </a:cubicBezTo>
                  <a:cubicBezTo>
                    <a:pt x="f292" y="f295"/>
                    <a:pt x="f292" y="f55"/>
                    <a:pt x="f296" y="f297"/>
                  </a:cubicBezTo>
                  <a:cubicBezTo>
                    <a:pt x="f296" y="f297"/>
                    <a:pt x="f296" y="f297"/>
                    <a:pt x="f296" y="f298"/>
                  </a:cubicBezTo>
                  <a:cubicBezTo>
                    <a:pt x="f296" y="f299"/>
                    <a:pt x="f296" y="f300"/>
                    <a:pt x="f296" y="f301"/>
                  </a:cubicBezTo>
                  <a:cubicBezTo>
                    <a:pt x="f296" y="f302"/>
                    <a:pt x="f296" y="f267"/>
                    <a:pt x="f303" y="f304"/>
                  </a:cubicBezTo>
                  <a:cubicBezTo>
                    <a:pt x="f303" y="f226"/>
                    <a:pt x="f305" y="f226"/>
                    <a:pt x="f305" y="f226"/>
                  </a:cubicBezTo>
                  <a:cubicBezTo>
                    <a:pt x="f305" y="f218"/>
                    <a:pt x="f306" y="f207"/>
                    <a:pt x="f307" y="f253"/>
                  </a:cubicBezTo>
                  <a:cubicBezTo>
                    <a:pt x="f307" y="f253"/>
                    <a:pt x="f307" y="f308"/>
                    <a:pt x="f307" y="f308"/>
                  </a:cubicBezTo>
                  <a:cubicBezTo>
                    <a:pt x="f309" y="f257"/>
                    <a:pt x="f289" y="f70"/>
                    <a:pt x="f197" y="f310"/>
                  </a:cubicBezTo>
                  <a:cubicBezTo>
                    <a:pt x="f197" y="f310"/>
                    <a:pt x="f197" y="f130"/>
                    <a:pt x="f197" y="f130"/>
                  </a:cubicBezTo>
                  <a:cubicBezTo>
                    <a:pt x="f213" y="f311"/>
                    <a:pt x="f217" y="f312"/>
                    <a:pt x="f260" y="f292"/>
                  </a:cubicBezTo>
                  <a:lnTo>
                    <a:pt x="f260" y="f292"/>
                  </a:lnTo>
                  <a:cubicBezTo>
                    <a:pt x="f58" y="f313"/>
                    <a:pt x="f314" y="f315"/>
                    <a:pt x="f218" y="f316"/>
                  </a:cubicBezTo>
                  <a:cubicBezTo>
                    <a:pt x="f218" y="f317"/>
                    <a:pt x="f218" y="f317"/>
                    <a:pt x="f218" y="f317"/>
                  </a:cubicBezTo>
                  <a:cubicBezTo>
                    <a:pt x="f271" y="f107"/>
                    <a:pt x="f300" y="f101"/>
                    <a:pt x="f318" y="f101"/>
                  </a:cubicBezTo>
                  <a:cubicBezTo>
                    <a:pt x="f319" y="f101"/>
                    <a:pt x="f320" y="f101"/>
                    <a:pt x="f321" y="f101"/>
                  </a:cubicBezTo>
                  <a:cubicBezTo>
                    <a:pt x="f322" y="f101"/>
                    <a:pt x="f139" y="f323"/>
                    <a:pt x="f54" y="f324"/>
                  </a:cubicBezTo>
                  <a:cubicBezTo>
                    <a:pt x="f325" y="f104"/>
                    <a:pt x="f326" y="f327"/>
                    <a:pt x="f50" y="f328"/>
                  </a:cubicBezTo>
                  <a:cubicBezTo>
                    <a:pt x="f329" y="f328"/>
                    <a:pt x="f329" y="f2"/>
                    <a:pt x="f330" y="f2"/>
                  </a:cubicBezTo>
                  <a:cubicBezTo>
                    <a:pt x="f330" y="f2"/>
                    <a:pt x="f330" y="f2"/>
                    <a:pt x="f330" y="f2"/>
                  </a:cubicBezTo>
                  <a:cubicBezTo>
                    <a:pt x="f331" y="f332"/>
                    <a:pt x="f333" y="f114"/>
                    <a:pt x="f334" y="f335"/>
                  </a:cubicBezTo>
                  <a:lnTo>
                    <a:pt x="f334" y="f335"/>
                  </a:lnTo>
                  <a:cubicBezTo>
                    <a:pt x="f265" y="f336"/>
                    <a:pt x="f187" y="f337"/>
                    <a:pt x="f338" y="f125"/>
                  </a:cubicBezTo>
                  <a:lnTo>
                    <a:pt x="f338" y="f125"/>
                  </a:lnTo>
                  <a:cubicBezTo>
                    <a:pt x="f63" y="f339"/>
                    <a:pt x="f340" y="f81"/>
                    <a:pt x="f124" y="f341"/>
                  </a:cubicBezTo>
                  <a:cubicBezTo>
                    <a:pt x="f124" y="f341"/>
                    <a:pt x="f124" y="f341"/>
                    <a:pt x="f124" y="f341"/>
                  </a:cubicBezTo>
                  <a:cubicBezTo>
                    <a:pt x="f342" y="f343"/>
                    <a:pt x="f344" y="f258"/>
                    <a:pt x="f303" y="f260"/>
                  </a:cubicBezTo>
                  <a:cubicBezTo>
                    <a:pt x="f303" y="f260"/>
                    <a:pt x="f303" y="f260"/>
                    <a:pt x="f303" y="f260"/>
                  </a:cubicBezTo>
                  <a:cubicBezTo>
                    <a:pt x="f345" y="f184"/>
                    <a:pt x="f346" y="f208"/>
                    <a:pt x="f89" y="f347"/>
                  </a:cubicBezTo>
                  <a:cubicBezTo>
                    <a:pt x="f348" y="f275"/>
                    <a:pt x="f349" y="f322"/>
                    <a:pt x="f350" y="f48"/>
                  </a:cubicBezTo>
                  <a:lnTo>
                    <a:pt x="f350" y="f48"/>
                  </a:lnTo>
                  <a:cubicBezTo>
                    <a:pt x="f351" y="f264"/>
                    <a:pt x="f125" y="f259"/>
                    <a:pt x="f286" y="f19"/>
                  </a:cubicBezTo>
                  <a:lnTo>
                    <a:pt x="f286" y="f19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AFCC40F3-A2B3-8DB7-8E8D-7025BC24F2EB}"/>
                </a:ext>
              </a:extLst>
            </p:cNvPr>
            <p:cNvSpPr/>
            <p:nvPr/>
          </p:nvSpPr>
          <p:spPr>
            <a:xfrm>
              <a:off x="308271" y="288401"/>
              <a:ext cx="221732" cy="269610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37"/>
                <a:gd name="f8" fmla="val 370"/>
                <a:gd name="f9" fmla="val 31"/>
                <a:gd name="f10" fmla="val 333"/>
                <a:gd name="f11" fmla="val 334"/>
                <a:gd name="f12" fmla="val 33"/>
                <a:gd name="f13" fmla="val 35"/>
                <a:gd name="f14" fmla="val 340"/>
                <a:gd name="f15" fmla="val 37"/>
                <a:gd name="f16" fmla="val 343"/>
                <a:gd name="f17" fmla="val 48"/>
                <a:gd name="f18" fmla="val 59"/>
                <a:gd name="f19" fmla="val 325"/>
                <a:gd name="f20" fmla="val 68"/>
                <a:gd name="f21" fmla="val 316"/>
                <a:gd name="f22" fmla="val 64"/>
                <a:gd name="f23" fmla="val 313"/>
                <a:gd name="f24" fmla="val 311"/>
                <a:gd name="f25" fmla="val 55"/>
                <a:gd name="f26" fmla="val 309"/>
                <a:gd name="f27" fmla="val 42"/>
                <a:gd name="f28" fmla="val 320"/>
                <a:gd name="f29" fmla="val 29"/>
                <a:gd name="f30" fmla="val 27"/>
                <a:gd name="f31" fmla="val 26"/>
                <a:gd name="f32" fmla="val 318"/>
                <a:gd name="f33" fmla="val 291"/>
                <a:gd name="f34" fmla="val 282"/>
                <a:gd name="f35" fmla="val 280"/>
                <a:gd name="f36" fmla="val 25"/>
                <a:gd name="f37" fmla="val 278"/>
                <a:gd name="f38" fmla="val 24"/>
                <a:gd name="f39" fmla="val 276"/>
                <a:gd name="f40" fmla="val 20"/>
                <a:gd name="f41" fmla="val 277"/>
                <a:gd name="f42" fmla="val 16"/>
                <a:gd name="f43" fmla="val 10"/>
                <a:gd name="f44" fmla="val 7"/>
                <a:gd name="f45" fmla="val 6"/>
                <a:gd name="f46" fmla="val 274"/>
                <a:gd name="f47" fmla="val 8"/>
                <a:gd name="f48" fmla="val 272"/>
                <a:gd name="f49" fmla="val 17"/>
                <a:gd name="f50" fmla="val 264"/>
                <a:gd name="f51" fmla="val 253"/>
                <a:gd name="f52" fmla="val 238"/>
                <a:gd name="f53" fmla="val 12"/>
                <a:gd name="f54" fmla="val 241"/>
                <a:gd name="f55" fmla="val 4"/>
                <a:gd name="f56" fmla="val 247"/>
                <a:gd name="f57" fmla="val 249"/>
                <a:gd name="f58" fmla="val 288"/>
                <a:gd name="f59" fmla="val 58"/>
                <a:gd name="f60" fmla="val 173"/>
                <a:gd name="f61" fmla="val 293"/>
                <a:gd name="f62" fmla="val 218"/>
                <a:gd name="f63" fmla="val 153"/>
                <a:gd name="f64" fmla="val 321"/>
                <a:gd name="f65" fmla="val 65"/>
                <a:gd name="f66" fmla="val 306"/>
                <a:gd name="f67" fmla="val 62"/>
                <a:gd name="f68" fmla="val 303"/>
                <a:gd name="f69" fmla="val 61"/>
                <a:gd name="f70" fmla="val 211"/>
                <a:gd name="f71" fmla="val 133"/>
                <a:gd name="f72" fmla="val 158"/>
                <a:gd name="f73" fmla="val 292"/>
                <a:gd name="f74" fmla="val 50"/>
                <a:gd name="f75" fmla="val 53"/>
                <a:gd name="f76" fmla="val 363"/>
                <a:gd name="f77" fmla="val 366"/>
                <a:gd name="f78" fmla="val 18"/>
                <a:gd name="f79" fmla="val 22"/>
                <a:gd name="f80" fmla="val 312"/>
                <a:gd name="f81" fmla="val 30"/>
                <a:gd name="f82" fmla="val 57"/>
                <a:gd name="f83" fmla="val 327"/>
                <a:gd name="f84" fmla="val 60"/>
                <a:gd name="f85" fmla="val 330"/>
                <a:gd name="f86" fmla="val 52"/>
                <a:gd name="f87" fmla="val 46"/>
                <a:gd name="f88" fmla="val 329"/>
                <a:gd name="f89" fmla="val 47"/>
                <a:gd name="f90" fmla="val 324"/>
                <a:gd name="f91" fmla="val 45"/>
                <a:gd name="f92" fmla="val 322"/>
                <a:gd name="f93" fmla="val 40"/>
                <a:gd name="f94" fmla="val 34"/>
                <a:gd name="f95" fmla="val 323"/>
                <a:gd name="f96" fmla="val 328"/>
                <a:gd name="f97" fmla="val 75"/>
                <a:gd name="f98" fmla="val 317"/>
                <a:gd name="f99" fmla="val 338"/>
                <a:gd name="f100" fmla="val 41"/>
                <a:gd name="f101" fmla="val 347"/>
                <a:gd name="f102" fmla="val 348"/>
                <a:gd name="f103" fmla="val 43"/>
                <a:gd name="f104" fmla="val 351"/>
                <a:gd name="f105" fmla="val 353"/>
                <a:gd name="f106" fmla="val 355"/>
                <a:gd name="f107" fmla="val 103"/>
                <a:gd name="f108" fmla="val 145"/>
                <a:gd name="f109" fmla="val 259"/>
                <a:gd name="f110" fmla="val 186"/>
                <a:gd name="f111" fmla="val 194"/>
                <a:gd name="f112" fmla="val 221"/>
                <a:gd name="f113" fmla="val 138"/>
                <a:gd name="f114" fmla="val 307"/>
                <a:gd name="f115" fmla="val 308"/>
                <a:gd name="f116" fmla="val 13"/>
                <a:gd name="f117" fmla="val 319"/>
                <a:gd name="f118" fmla="val 300"/>
                <a:gd name="f119" fmla="val 15"/>
                <a:gd name="f120" fmla="val 283"/>
                <a:gd name="f121" fmla="val 267"/>
                <a:gd name="f122" fmla="val 236"/>
                <a:gd name="f123" fmla="val 90"/>
                <a:gd name="f124" fmla="val 210"/>
                <a:gd name="f125" fmla="val 132"/>
                <a:gd name="f126" fmla="val 185"/>
                <a:gd name="f127" fmla="val 171"/>
                <a:gd name="f128" fmla="val 172"/>
                <a:gd name="f129" fmla="val 191"/>
                <a:gd name="f130" fmla="val 159"/>
                <a:gd name="f131" fmla="val 212"/>
                <a:gd name="f132" fmla="val 232"/>
                <a:gd name="f133" fmla="val 139"/>
                <a:gd name="f134" fmla="val 127"/>
                <a:gd name="f135" fmla="val 256"/>
                <a:gd name="f136" fmla="val 257"/>
                <a:gd name="f137" fmla="val 122"/>
                <a:gd name="f138" fmla="val 263"/>
                <a:gd name="f139" fmla="val 118"/>
                <a:gd name="f140" fmla="val 269"/>
                <a:gd name="f141" fmla="val 114"/>
                <a:gd name="f142" fmla="val 113"/>
                <a:gd name="f143" fmla="val 275"/>
                <a:gd name="f144" fmla="val 107"/>
                <a:gd name="f145" fmla="val 100"/>
                <a:gd name="f146" fmla="val 93"/>
                <a:gd name="f147" fmla="val 298"/>
                <a:gd name="f148" fmla="val 299"/>
                <a:gd name="f149" fmla="val 92"/>
                <a:gd name="f150" fmla="val 87"/>
                <a:gd name="f151" fmla="val 305"/>
                <a:gd name="f152" fmla="val 81"/>
                <a:gd name="f153" fmla="val 73"/>
                <a:gd name="f154" fmla="val 77"/>
                <a:gd name="f155" fmla="val 85"/>
                <a:gd name="f156" fmla="val 295"/>
                <a:gd name="f157" fmla="val 44"/>
                <a:gd name="f158" fmla="val 39"/>
                <a:gd name="f159" fmla="val 270"/>
                <a:gd name="f160" fmla="val 32"/>
                <a:gd name="f161" fmla="val 273"/>
                <a:gd name="f162" fmla="val 279"/>
                <a:gd name="f163" fmla="val 297"/>
                <a:gd name="f164" fmla="val 302"/>
                <a:gd name="f165" fmla="val 294"/>
                <a:gd name="f166" fmla="val 94"/>
                <a:gd name="f167" fmla="val 289"/>
                <a:gd name="f168" fmla="val 98"/>
                <a:gd name="f169" fmla="val 284"/>
                <a:gd name="f170" fmla="val 102"/>
                <a:gd name="f171" fmla="val 54"/>
                <a:gd name="f172" fmla="val 217"/>
                <a:gd name="f173" fmla="val 106"/>
                <a:gd name="f174" fmla="val 184"/>
                <a:gd name="f175" fmla="val 182"/>
                <a:gd name="f176" fmla="val 88"/>
                <a:gd name="f177" fmla="val 179"/>
                <a:gd name="f178" fmla="val 203"/>
                <a:gd name="f179" fmla="val 110"/>
                <a:gd name="f180" fmla="val 265"/>
                <a:gd name="f181" fmla="val 260"/>
                <a:gd name="f182" fmla="val 254"/>
                <a:gd name="f183" fmla="val 124"/>
                <a:gd name="f184" fmla="val 240"/>
                <a:gd name="f185" fmla="val 120"/>
                <a:gd name="f186" fmla="val 224"/>
                <a:gd name="f187" fmla="val 216"/>
                <a:gd name="f188" fmla="val 219"/>
                <a:gd name="f189" fmla="val 222"/>
                <a:gd name="f190" fmla="val 89"/>
                <a:gd name="f191" fmla="val 226"/>
                <a:gd name="f192" fmla="val 115"/>
                <a:gd name="f193" fmla="val 230"/>
                <a:gd name="f194" fmla="val 91"/>
                <a:gd name="f195" fmla="val 72"/>
                <a:gd name="f196" fmla="val 239"/>
                <a:gd name="f197" fmla="val 227"/>
                <a:gd name="f198" fmla="val 82"/>
                <a:gd name="f199" fmla="val 86"/>
                <a:gd name="f200" fmla="val 101"/>
                <a:gd name="f201" fmla="val 108"/>
                <a:gd name="f202" fmla="val 208"/>
                <a:gd name="f203" fmla="val 116"/>
                <a:gd name="f204" fmla="val 205"/>
                <a:gd name="f205" fmla="val 125"/>
                <a:gd name="f206" fmla="val 202"/>
                <a:gd name="f207" fmla="val 126"/>
                <a:gd name="f208" fmla="val 131"/>
                <a:gd name="f209" fmla="val 201"/>
                <a:gd name="f210" fmla="val 137"/>
                <a:gd name="f211" fmla="val 200"/>
                <a:gd name="f212" fmla="val 144"/>
                <a:gd name="f213" fmla="val 199"/>
                <a:gd name="f214" fmla="val 197"/>
                <a:gd name="f215" fmla="val 195"/>
                <a:gd name="f216" fmla="val 193"/>
                <a:gd name="f217" fmla="val 123"/>
                <a:gd name="f218" fmla="val 192"/>
                <a:gd name="f219" fmla="val 119"/>
                <a:gd name="f220" fmla="val 190"/>
                <a:gd name="f221" fmla="val 189"/>
                <a:gd name="f222" fmla="val 296"/>
                <a:gd name="f223" fmla="val 128"/>
                <a:gd name="f224" fmla="val 246"/>
                <a:gd name="f225" fmla="val 136"/>
                <a:gd name="f226" fmla="val 235"/>
                <a:gd name="f227" fmla="val 140"/>
                <a:gd name="f228" fmla="val 225"/>
                <a:gd name="f229" fmla="val 215"/>
                <a:gd name="f230" fmla="val 109"/>
                <a:gd name="f231" fmla="val 214"/>
                <a:gd name="f232" fmla="val 234"/>
                <a:gd name="f233" fmla="val 148"/>
                <a:gd name="f234" fmla="val 152"/>
                <a:gd name="f235" fmla="val 156"/>
                <a:gd name="f236" fmla="val 206"/>
                <a:gd name="f237" fmla="val 155"/>
                <a:gd name="f238" fmla="val 154"/>
                <a:gd name="f239" fmla="val 204"/>
                <a:gd name="f240" fmla="val 147"/>
                <a:gd name="f241" fmla="val 207"/>
                <a:gd name="f242" fmla="val 141"/>
                <a:gd name="f243" fmla="val 163"/>
                <a:gd name="f244" fmla="val 167"/>
                <a:gd name="f245" fmla="val 183"/>
                <a:gd name="f246" fmla="val 181"/>
                <a:gd name="f247" fmla="val 129"/>
                <a:gd name="f248" fmla="val 188"/>
                <a:gd name="f249" fmla="val 174"/>
                <a:gd name="f250" fmla="val 178"/>
                <a:gd name="f251" fmla="val 177"/>
                <a:gd name="f252" fmla="val 169"/>
                <a:gd name="f253" fmla="val 164"/>
                <a:gd name="f254" fmla="val 166"/>
                <a:gd name="f255" fmla="val 160"/>
                <a:gd name="f256" fmla="val 121"/>
                <a:gd name="f257" fmla="val 161"/>
                <a:gd name="f258" fmla="val 79"/>
                <a:gd name="f259" fmla="val 157"/>
                <a:gd name="f260" fmla="val 71"/>
                <a:gd name="f261" fmla="val 165"/>
                <a:gd name="f262" fmla="val 170"/>
                <a:gd name="f263" fmla="val 175"/>
                <a:gd name="f264" fmla="val 130"/>
                <a:gd name="f265" fmla="val 146"/>
                <a:gd name="f266" fmla="val 142"/>
                <a:gd name="f267" fmla="val 135"/>
                <a:gd name="f268" fmla="val 80"/>
                <a:gd name="f269" fmla="val 168"/>
                <a:gd name="f270" fmla="val 196"/>
                <a:gd name="f271" fmla="val 143"/>
                <a:gd name="f272" fmla="val 187"/>
                <a:gd name="f273" fmla="val 95"/>
                <a:gd name="f274" fmla="val 69"/>
                <a:gd name="f275" fmla="val 49"/>
                <a:gd name="f276" fmla="val 99"/>
                <a:gd name="f277" fmla="val 111"/>
                <a:gd name="f278" fmla="val 134"/>
                <a:gd name="f279" fmla="val 83"/>
                <a:gd name="f280" fmla="+- 0 0 -90"/>
                <a:gd name="f281" fmla="*/ f4 1 337"/>
                <a:gd name="f282" fmla="*/ f5 1 370"/>
                <a:gd name="f283" fmla="+- f8 0 f6"/>
                <a:gd name="f284" fmla="+- f7 0 f6"/>
                <a:gd name="f285" fmla="*/ f280 f0 1"/>
                <a:gd name="f286" fmla="*/ f284 1 337"/>
                <a:gd name="f287" fmla="*/ f283 1 370"/>
                <a:gd name="f288" fmla="*/ 31 f284 1"/>
                <a:gd name="f289" fmla="*/ 334 f283 1"/>
                <a:gd name="f290" fmla="*/ 55 f284 1"/>
                <a:gd name="f291" fmla="*/ 309 f283 1"/>
                <a:gd name="f292" fmla="*/ 27 f284 1"/>
                <a:gd name="f293" fmla="*/ 282 f283 1"/>
                <a:gd name="f294" fmla="*/ 8 f284 1"/>
                <a:gd name="f295" fmla="*/ 272 f283 1"/>
                <a:gd name="f296" fmla="*/ 333 f283 1"/>
                <a:gd name="f297" fmla="*/ 58 f284 1"/>
                <a:gd name="f298" fmla="*/ 370 f283 1"/>
                <a:gd name="f299" fmla="*/ 303 f284 1"/>
                <a:gd name="f300" fmla="*/ 58 f283 1"/>
                <a:gd name="f301" fmla="*/ 325 f284 1"/>
                <a:gd name="f302" fmla="*/ 18 f283 1"/>
                <a:gd name="f303" fmla="*/ 327 f284 1"/>
                <a:gd name="f304" fmla="*/ 60 f283 1"/>
                <a:gd name="f305" fmla="*/ 322 f284 1"/>
                <a:gd name="f306" fmla="*/ 40 f283 1"/>
                <a:gd name="f307" fmla="*/ 41 f284 1"/>
                <a:gd name="f308" fmla="*/ 347 f283 1"/>
                <a:gd name="f309" fmla="*/ 186 f284 1"/>
                <a:gd name="f310" fmla="*/ 194 f283 1"/>
                <a:gd name="f311" fmla="*/ 323 f284 1"/>
                <a:gd name="f312" fmla="*/ 13 f283 1"/>
                <a:gd name="f313" fmla="*/ 267 f284 1"/>
                <a:gd name="f314" fmla="*/ 53 f283 1"/>
                <a:gd name="f315" fmla="*/ 145 f284 1"/>
                <a:gd name="f316" fmla="*/ 232 f283 1"/>
                <a:gd name="f317" fmla="*/ 114 f284 1"/>
                <a:gd name="f318" fmla="*/ 274 f283 1"/>
                <a:gd name="f319" fmla="*/ 92 f284 1"/>
                <a:gd name="f320" fmla="*/ 299 f283 1"/>
                <a:gd name="f321" fmla="*/ 75 f284 1"/>
                <a:gd name="f322" fmla="*/ 317 f283 1"/>
                <a:gd name="f323" fmla="*/ 85 f284 1"/>
                <a:gd name="f324" fmla="*/ 279 f283 1"/>
                <a:gd name="f325" fmla="*/ 73 f284 1"/>
                <a:gd name="f326" fmla="*/ 312 f283 1"/>
                <a:gd name="f327" fmla="*/ 102 f284 1"/>
                <a:gd name="f328" fmla="*/ 90 f284 1"/>
                <a:gd name="f329" fmla="*/ 294 f283 1"/>
                <a:gd name="f330" fmla="*/ 110 f284 1"/>
                <a:gd name="f331" fmla="*/ 270 f283 1"/>
                <a:gd name="f332" fmla="*/ 89 f284 1"/>
                <a:gd name="f333" fmla="*/ 226 f283 1"/>
                <a:gd name="f334" fmla="*/ 82 f284 1"/>
                <a:gd name="f335" fmla="*/ 211 f283 1"/>
                <a:gd name="f336" fmla="*/ 144 f284 1"/>
                <a:gd name="f337" fmla="*/ 199 f283 1"/>
                <a:gd name="f338" fmla="*/ 128 f284 1"/>
                <a:gd name="f339" fmla="*/ 246 f283 1"/>
                <a:gd name="f340" fmla="*/ 109 f284 1"/>
                <a:gd name="f341" fmla="*/ 214 f283 1"/>
                <a:gd name="f342" fmla="*/ 224 f283 1"/>
                <a:gd name="f343" fmla="*/ 153 f284 1"/>
                <a:gd name="f344" fmla="*/ 204 f283 1"/>
                <a:gd name="f345" fmla="*/ 171 f284 1"/>
                <a:gd name="f346" fmla="*/ 183 f283 1"/>
                <a:gd name="f347" fmla="*/ 154 f284 1"/>
                <a:gd name="f348" fmla="*/ 159 f284 1"/>
                <a:gd name="f349" fmla="*/ 202 f283 1"/>
                <a:gd name="f350" fmla="*/ 183 f284 1"/>
                <a:gd name="f351" fmla="*/ 164 f283 1"/>
                <a:gd name="f352" fmla="*/ 94 f284 1"/>
                <a:gd name="f353" fmla="*/ 175 f283 1"/>
                <a:gd name="f354" fmla="*/ 174 f284 1"/>
                <a:gd name="f355" fmla="*/ 178 f283 1"/>
                <a:gd name="f356" fmla="*/ 193 f284 1"/>
                <a:gd name="f357" fmla="*/ 148 f283 1"/>
                <a:gd name="f358" fmla="*/ 54 f284 1"/>
                <a:gd name="f359" fmla="*/ 159 f283 1"/>
                <a:gd name="f360" fmla="*/ 204 f284 1"/>
                <a:gd name="f361" fmla="*/ 131 f283 1"/>
                <a:gd name="f362" fmla="*/ 123 f283 1"/>
                <a:gd name="f363" fmla="*/ 42 f284 1"/>
                <a:gd name="f364" fmla="*/ 99 f283 1"/>
                <a:gd name="f365" fmla="*/ 113 f284 1"/>
                <a:gd name="f366" fmla="*/ 137 f283 1"/>
                <a:gd name="f367" fmla="*/ f285 1 f3"/>
                <a:gd name="f368" fmla="*/ f288 1 337"/>
                <a:gd name="f369" fmla="*/ f289 1 370"/>
                <a:gd name="f370" fmla="*/ f290 1 337"/>
                <a:gd name="f371" fmla="*/ f291 1 370"/>
                <a:gd name="f372" fmla="*/ f292 1 337"/>
                <a:gd name="f373" fmla="*/ f293 1 370"/>
                <a:gd name="f374" fmla="*/ f294 1 337"/>
                <a:gd name="f375" fmla="*/ f295 1 370"/>
                <a:gd name="f376" fmla="*/ f296 1 370"/>
                <a:gd name="f377" fmla="*/ f297 1 337"/>
                <a:gd name="f378" fmla="*/ f298 1 370"/>
                <a:gd name="f379" fmla="*/ f299 1 337"/>
                <a:gd name="f380" fmla="*/ f300 1 370"/>
                <a:gd name="f381" fmla="*/ f301 1 337"/>
                <a:gd name="f382" fmla="*/ f302 1 370"/>
                <a:gd name="f383" fmla="*/ f303 1 337"/>
                <a:gd name="f384" fmla="*/ f304 1 370"/>
                <a:gd name="f385" fmla="*/ f305 1 337"/>
                <a:gd name="f386" fmla="*/ f306 1 370"/>
                <a:gd name="f387" fmla="*/ f307 1 337"/>
                <a:gd name="f388" fmla="*/ f308 1 370"/>
                <a:gd name="f389" fmla="*/ f309 1 337"/>
                <a:gd name="f390" fmla="*/ f310 1 370"/>
                <a:gd name="f391" fmla="*/ f311 1 337"/>
                <a:gd name="f392" fmla="*/ f312 1 370"/>
                <a:gd name="f393" fmla="*/ f313 1 337"/>
                <a:gd name="f394" fmla="*/ f314 1 370"/>
                <a:gd name="f395" fmla="*/ f315 1 337"/>
                <a:gd name="f396" fmla="*/ f316 1 370"/>
                <a:gd name="f397" fmla="*/ f317 1 337"/>
                <a:gd name="f398" fmla="*/ f318 1 370"/>
                <a:gd name="f399" fmla="*/ f319 1 337"/>
                <a:gd name="f400" fmla="*/ f320 1 370"/>
                <a:gd name="f401" fmla="*/ f321 1 337"/>
                <a:gd name="f402" fmla="*/ f322 1 370"/>
                <a:gd name="f403" fmla="*/ f323 1 337"/>
                <a:gd name="f404" fmla="*/ f324 1 370"/>
                <a:gd name="f405" fmla="*/ f325 1 337"/>
                <a:gd name="f406" fmla="*/ f326 1 370"/>
                <a:gd name="f407" fmla="*/ f327 1 337"/>
                <a:gd name="f408" fmla="*/ f328 1 337"/>
                <a:gd name="f409" fmla="*/ f329 1 370"/>
                <a:gd name="f410" fmla="*/ f330 1 337"/>
                <a:gd name="f411" fmla="*/ f331 1 370"/>
                <a:gd name="f412" fmla="*/ f332 1 337"/>
                <a:gd name="f413" fmla="*/ f333 1 370"/>
                <a:gd name="f414" fmla="*/ f334 1 337"/>
                <a:gd name="f415" fmla="*/ f335 1 370"/>
                <a:gd name="f416" fmla="*/ f336 1 337"/>
                <a:gd name="f417" fmla="*/ f337 1 370"/>
                <a:gd name="f418" fmla="*/ f338 1 337"/>
                <a:gd name="f419" fmla="*/ f339 1 370"/>
                <a:gd name="f420" fmla="*/ f340 1 337"/>
                <a:gd name="f421" fmla="*/ f341 1 370"/>
                <a:gd name="f422" fmla="*/ f342 1 370"/>
                <a:gd name="f423" fmla="*/ f343 1 337"/>
                <a:gd name="f424" fmla="*/ f344 1 370"/>
                <a:gd name="f425" fmla="*/ f345 1 337"/>
                <a:gd name="f426" fmla="*/ f346 1 370"/>
                <a:gd name="f427" fmla="*/ f347 1 337"/>
                <a:gd name="f428" fmla="*/ f348 1 337"/>
                <a:gd name="f429" fmla="*/ f349 1 370"/>
                <a:gd name="f430" fmla="*/ f350 1 337"/>
                <a:gd name="f431" fmla="*/ f351 1 370"/>
                <a:gd name="f432" fmla="*/ f352 1 337"/>
                <a:gd name="f433" fmla="*/ f353 1 370"/>
                <a:gd name="f434" fmla="*/ f354 1 337"/>
                <a:gd name="f435" fmla="*/ f355 1 370"/>
                <a:gd name="f436" fmla="*/ f356 1 337"/>
                <a:gd name="f437" fmla="*/ f357 1 370"/>
                <a:gd name="f438" fmla="*/ f358 1 337"/>
                <a:gd name="f439" fmla="*/ f359 1 370"/>
                <a:gd name="f440" fmla="*/ f360 1 337"/>
                <a:gd name="f441" fmla="*/ f361 1 370"/>
                <a:gd name="f442" fmla="*/ f362 1 370"/>
                <a:gd name="f443" fmla="*/ f363 1 337"/>
                <a:gd name="f444" fmla="*/ f364 1 370"/>
                <a:gd name="f445" fmla="*/ f365 1 337"/>
                <a:gd name="f446" fmla="*/ f366 1 370"/>
                <a:gd name="f447" fmla="*/ 0 1 f286"/>
                <a:gd name="f448" fmla="*/ f7 1 f286"/>
                <a:gd name="f449" fmla="*/ 0 1 f287"/>
                <a:gd name="f450" fmla="*/ f8 1 f287"/>
                <a:gd name="f451" fmla="+- f367 0 f1"/>
                <a:gd name="f452" fmla="*/ f368 1 f286"/>
                <a:gd name="f453" fmla="*/ f369 1 f287"/>
                <a:gd name="f454" fmla="*/ f370 1 f286"/>
                <a:gd name="f455" fmla="*/ f371 1 f287"/>
                <a:gd name="f456" fmla="*/ f372 1 f286"/>
                <a:gd name="f457" fmla="*/ f373 1 f287"/>
                <a:gd name="f458" fmla="*/ f374 1 f286"/>
                <a:gd name="f459" fmla="*/ f375 1 f287"/>
                <a:gd name="f460" fmla="*/ f376 1 f287"/>
                <a:gd name="f461" fmla="*/ f377 1 f286"/>
                <a:gd name="f462" fmla="*/ f378 1 f287"/>
                <a:gd name="f463" fmla="*/ f379 1 f286"/>
                <a:gd name="f464" fmla="*/ f380 1 f287"/>
                <a:gd name="f465" fmla="*/ f381 1 f286"/>
                <a:gd name="f466" fmla="*/ f382 1 f287"/>
                <a:gd name="f467" fmla="*/ f383 1 f286"/>
                <a:gd name="f468" fmla="*/ f384 1 f287"/>
                <a:gd name="f469" fmla="*/ f385 1 f286"/>
                <a:gd name="f470" fmla="*/ f386 1 f287"/>
                <a:gd name="f471" fmla="*/ f387 1 f286"/>
                <a:gd name="f472" fmla="*/ f388 1 f287"/>
                <a:gd name="f473" fmla="*/ f389 1 f286"/>
                <a:gd name="f474" fmla="*/ f390 1 f287"/>
                <a:gd name="f475" fmla="*/ f391 1 f286"/>
                <a:gd name="f476" fmla="*/ f392 1 f287"/>
                <a:gd name="f477" fmla="*/ f393 1 f286"/>
                <a:gd name="f478" fmla="*/ f394 1 f287"/>
                <a:gd name="f479" fmla="*/ f395 1 f286"/>
                <a:gd name="f480" fmla="*/ f396 1 f287"/>
                <a:gd name="f481" fmla="*/ f397 1 f286"/>
                <a:gd name="f482" fmla="*/ f398 1 f287"/>
                <a:gd name="f483" fmla="*/ f399 1 f286"/>
                <a:gd name="f484" fmla="*/ f400 1 f287"/>
                <a:gd name="f485" fmla="*/ f401 1 f286"/>
                <a:gd name="f486" fmla="*/ f402 1 f287"/>
                <a:gd name="f487" fmla="*/ f403 1 f286"/>
                <a:gd name="f488" fmla="*/ f404 1 f287"/>
                <a:gd name="f489" fmla="*/ f405 1 f286"/>
                <a:gd name="f490" fmla="*/ f406 1 f287"/>
                <a:gd name="f491" fmla="*/ f407 1 f286"/>
                <a:gd name="f492" fmla="*/ f408 1 f286"/>
                <a:gd name="f493" fmla="*/ f409 1 f287"/>
                <a:gd name="f494" fmla="*/ f410 1 f286"/>
                <a:gd name="f495" fmla="*/ f411 1 f287"/>
                <a:gd name="f496" fmla="*/ f412 1 f286"/>
                <a:gd name="f497" fmla="*/ f413 1 f287"/>
                <a:gd name="f498" fmla="*/ f414 1 f286"/>
                <a:gd name="f499" fmla="*/ f415 1 f287"/>
                <a:gd name="f500" fmla="*/ f416 1 f286"/>
                <a:gd name="f501" fmla="*/ f417 1 f287"/>
                <a:gd name="f502" fmla="*/ f418 1 f286"/>
                <a:gd name="f503" fmla="*/ f419 1 f287"/>
                <a:gd name="f504" fmla="*/ f420 1 f286"/>
                <a:gd name="f505" fmla="*/ f421 1 f287"/>
                <a:gd name="f506" fmla="*/ f422 1 f287"/>
                <a:gd name="f507" fmla="*/ f423 1 f286"/>
                <a:gd name="f508" fmla="*/ f424 1 f287"/>
                <a:gd name="f509" fmla="*/ f425 1 f286"/>
                <a:gd name="f510" fmla="*/ f426 1 f287"/>
                <a:gd name="f511" fmla="*/ f427 1 f286"/>
                <a:gd name="f512" fmla="*/ f428 1 f286"/>
                <a:gd name="f513" fmla="*/ f429 1 f287"/>
                <a:gd name="f514" fmla="*/ f430 1 f286"/>
                <a:gd name="f515" fmla="*/ f431 1 f287"/>
                <a:gd name="f516" fmla="*/ f432 1 f286"/>
                <a:gd name="f517" fmla="*/ f433 1 f287"/>
                <a:gd name="f518" fmla="*/ f434 1 f286"/>
                <a:gd name="f519" fmla="*/ f435 1 f287"/>
                <a:gd name="f520" fmla="*/ f436 1 f286"/>
                <a:gd name="f521" fmla="*/ f437 1 f287"/>
                <a:gd name="f522" fmla="*/ f438 1 f286"/>
                <a:gd name="f523" fmla="*/ f439 1 f287"/>
                <a:gd name="f524" fmla="*/ f440 1 f286"/>
                <a:gd name="f525" fmla="*/ f441 1 f287"/>
                <a:gd name="f526" fmla="*/ f442 1 f287"/>
                <a:gd name="f527" fmla="*/ f443 1 f286"/>
                <a:gd name="f528" fmla="*/ f444 1 f287"/>
                <a:gd name="f529" fmla="*/ f445 1 f286"/>
                <a:gd name="f530" fmla="*/ f446 1 f287"/>
                <a:gd name="f531" fmla="*/ f447 f281 1"/>
                <a:gd name="f532" fmla="*/ f448 f281 1"/>
                <a:gd name="f533" fmla="*/ f450 f282 1"/>
                <a:gd name="f534" fmla="*/ f449 f282 1"/>
                <a:gd name="f535" fmla="*/ f452 f281 1"/>
                <a:gd name="f536" fmla="*/ f453 f282 1"/>
                <a:gd name="f537" fmla="*/ f454 f281 1"/>
                <a:gd name="f538" fmla="*/ f455 f282 1"/>
                <a:gd name="f539" fmla="*/ f456 f281 1"/>
                <a:gd name="f540" fmla="*/ f457 f282 1"/>
                <a:gd name="f541" fmla="*/ f458 f281 1"/>
                <a:gd name="f542" fmla="*/ f459 f282 1"/>
                <a:gd name="f543" fmla="*/ f460 f282 1"/>
                <a:gd name="f544" fmla="*/ f461 f281 1"/>
                <a:gd name="f545" fmla="*/ f462 f282 1"/>
                <a:gd name="f546" fmla="*/ f463 f281 1"/>
                <a:gd name="f547" fmla="*/ f464 f282 1"/>
                <a:gd name="f548" fmla="*/ f465 f281 1"/>
                <a:gd name="f549" fmla="*/ f466 f282 1"/>
                <a:gd name="f550" fmla="*/ f467 f281 1"/>
                <a:gd name="f551" fmla="*/ f468 f282 1"/>
                <a:gd name="f552" fmla="*/ f469 f281 1"/>
                <a:gd name="f553" fmla="*/ f470 f282 1"/>
                <a:gd name="f554" fmla="*/ f471 f281 1"/>
                <a:gd name="f555" fmla="*/ f472 f282 1"/>
                <a:gd name="f556" fmla="*/ f473 f281 1"/>
                <a:gd name="f557" fmla="*/ f474 f282 1"/>
                <a:gd name="f558" fmla="*/ f475 f281 1"/>
                <a:gd name="f559" fmla="*/ f476 f282 1"/>
                <a:gd name="f560" fmla="*/ f477 f281 1"/>
                <a:gd name="f561" fmla="*/ f478 f282 1"/>
                <a:gd name="f562" fmla="*/ f479 f281 1"/>
                <a:gd name="f563" fmla="*/ f480 f282 1"/>
                <a:gd name="f564" fmla="*/ f481 f281 1"/>
                <a:gd name="f565" fmla="*/ f482 f282 1"/>
                <a:gd name="f566" fmla="*/ f483 f281 1"/>
                <a:gd name="f567" fmla="*/ f484 f282 1"/>
                <a:gd name="f568" fmla="*/ f485 f281 1"/>
                <a:gd name="f569" fmla="*/ f486 f282 1"/>
                <a:gd name="f570" fmla="*/ f487 f281 1"/>
                <a:gd name="f571" fmla="*/ f488 f282 1"/>
                <a:gd name="f572" fmla="*/ f489 f281 1"/>
                <a:gd name="f573" fmla="*/ f490 f282 1"/>
                <a:gd name="f574" fmla="*/ f491 f281 1"/>
                <a:gd name="f575" fmla="*/ f492 f281 1"/>
                <a:gd name="f576" fmla="*/ f493 f282 1"/>
                <a:gd name="f577" fmla="*/ f494 f281 1"/>
                <a:gd name="f578" fmla="*/ f495 f282 1"/>
                <a:gd name="f579" fmla="*/ f496 f281 1"/>
                <a:gd name="f580" fmla="*/ f497 f282 1"/>
                <a:gd name="f581" fmla="*/ f498 f281 1"/>
                <a:gd name="f582" fmla="*/ f499 f282 1"/>
                <a:gd name="f583" fmla="*/ f500 f281 1"/>
                <a:gd name="f584" fmla="*/ f501 f282 1"/>
                <a:gd name="f585" fmla="*/ f502 f281 1"/>
                <a:gd name="f586" fmla="*/ f503 f282 1"/>
                <a:gd name="f587" fmla="*/ f504 f281 1"/>
                <a:gd name="f588" fmla="*/ f505 f282 1"/>
                <a:gd name="f589" fmla="*/ f506 f282 1"/>
                <a:gd name="f590" fmla="*/ f507 f281 1"/>
                <a:gd name="f591" fmla="*/ f508 f282 1"/>
                <a:gd name="f592" fmla="*/ f509 f281 1"/>
                <a:gd name="f593" fmla="*/ f510 f282 1"/>
                <a:gd name="f594" fmla="*/ f511 f281 1"/>
                <a:gd name="f595" fmla="*/ f512 f281 1"/>
                <a:gd name="f596" fmla="*/ f513 f282 1"/>
                <a:gd name="f597" fmla="*/ f514 f281 1"/>
                <a:gd name="f598" fmla="*/ f515 f282 1"/>
                <a:gd name="f599" fmla="*/ f516 f281 1"/>
                <a:gd name="f600" fmla="*/ f517 f282 1"/>
                <a:gd name="f601" fmla="*/ f518 f281 1"/>
                <a:gd name="f602" fmla="*/ f519 f282 1"/>
                <a:gd name="f603" fmla="*/ f520 f281 1"/>
                <a:gd name="f604" fmla="*/ f521 f282 1"/>
                <a:gd name="f605" fmla="*/ f522 f281 1"/>
                <a:gd name="f606" fmla="*/ f523 f282 1"/>
                <a:gd name="f607" fmla="*/ f524 f281 1"/>
                <a:gd name="f608" fmla="*/ f525 f282 1"/>
                <a:gd name="f609" fmla="*/ f526 f282 1"/>
                <a:gd name="f610" fmla="*/ f527 f281 1"/>
                <a:gd name="f611" fmla="*/ f528 f282 1"/>
                <a:gd name="f612" fmla="*/ f529 f281 1"/>
                <a:gd name="f613" fmla="*/ f530 f2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51">
                  <a:pos x="f535" y="f536"/>
                </a:cxn>
                <a:cxn ang="f451">
                  <a:pos x="f537" y="f538"/>
                </a:cxn>
                <a:cxn ang="f451">
                  <a:pos x="f539" y="f540"/>
                </a:cxn>
                <a:cxn ang="f451">
                  <a:pos x="f541" y="f542"/>
                </a:cxn>
                <a:cxn ang="f451">
                  <a:pos x="f535" y="f543"/>
                </a:cxn>
                <a:cxn ang="f451">
                  <a:pos x="f544" y="f545"/>
                </a:cxn>
                <a:cxn ang="f451">
                  <a:pos x="f546" y="f547"/>
                </a:cxn>
                <a:cxn ang="f451">
                  <a:pos x="f544" y="f545"/>
                </a:cxn>
                <a:cxn ang="f451">
                  <a:pos x="f548" y="f549"/>
                </a:cxn>
                <a:cxn ang="f451">
                  <a:pos x="f550" y="f551"/>
                </a:cxn>
                <a:cxn ang="f451">
                  <a:pos x="f552" y="f553"/>
                </a:cxn>
                <a:cxn ang="f451">
                  <a:pos x="f548" y="f549"/>
                </a:cxn>
                <a:cxn ang="f451">
                  <a:pos x="f554" y="f555"/>
                </a:cxn>
                <a:cxn ang="f451">
                  <a:pos x="f556" y="f557"/>
                </a:cxn>
                <a:cxn ang="f451">
                  <a:pos x="f558" y="f559"/>
                </a:cxn>
                <a:cxn ang="f451">
                  <a:pos x="f560" y="f561"/>
                </a:cxn>
                <a:cxn ang="f451">
                  <a:pos x="f562" y="f563"/>
                </a:cxn>
                <a:cxn ang="f451">
                  <a:pos x="f564" y="f565"/>
                </a:cxn>
                <a:cxn ang="f451">
                  <a:pos x="f566" y="f567"/>
                </a:cxn>
                <a:cxn ang="f451">
                  <a:pos x="f568" y="f569"/>
                </a:cxn>
                <a:cxn ang="f451">
                  <a:pos x="f570" y="f567"/>
                </a:cxn>
                <a:cxn ang="f451">
                  <a:pos x="f535" y="f571"/>
                </a:cxn>
                <a:cxn ang="f451">
                  <a:pos x="f572" y="f573"/>
                </a:cxn>
                <a:cxn ang="f451">
                  <a:pos x="f574" y="f571"/>
                </a:cxn>
                <a:cxn ang="f451">
                  <a:pos x="f575" y="f576"/>
                </a:cxn>
                <a:cxn ang="f451">
                  <a:pos x="f577" y="f578"/>
                </a:cxn>
                <a:cxn ang="f451">
                  <a:pos x="f579" y="f580"/>
                </a:cxn>
                <a:cxn ang="f451">
                  <a:pos x="f581" y="f580"/>
                </a:cxn>
                <a:cxn ang="f451">
                  <a:pos x="f574" y="f582"/>
                </a:cxn>
                <a:cxn ang="f451">
                  <a:pos x="f583" y="f584"/>
                </a:cxn>
                <a:cxn ang="f451">
                  <a:pos x="f577" y="f578"/>
                </a:cxn>
                <a:cxn ang="f451">
                  <a:pos x="f585" y="f586"/>
                </a:cxn>
                <a:cxn ang="f451">
                  <a:pos x="f587" y="f588"/>
                </a:cxn>
                <a:cxn ang="f451">
                  <a:pos x="f583" y="f589"/>
                </a:cxn>
                <a:cxn ang="f451">
                  <a:pos x="f590" y="f591"/>
                </a:cxn>
                <a:cxn ang="f451">
                  <a:pos x="f583" y="f589"/>
                </a:cxn>
                <a:cxn ang="f451">
                  <a:pos x="f592" y="f593"/>
                </a:cxn>
                <a:cxn ang="f451">
                  <a:pos x="f594" y="f584"/>
                </a:cxn>
                <a:cxn ang="f451">
                  <a:pos x="f595" y="f596"/>
                </a:cxn>
                <a:cxn ang="f451">
                  <a:pos x="f597" y="f598"/>
                </a:cxn>
                <a:cxn ang="f451">
                  <a:pos x="f599" y="f600"/>
                </a:cxn>
                <a:cxn ang="f451">
                  <a:pos x="f601" y="f602"/>
                </a:cxn>
                <a:cxn ang="f451">
                  <a:pos x="f603" y="f604"/>
                </a:cxn>
                <a:cxn ang="f451">
                  <a:pos x="f605" y="f604"/>
                </a:cxn>
                <a:cxn ang="f451">
                  <a:pos x="f556" y="f606"/>
                </a:cxn>
                <a:cxn ang="f451">
                  <a:pos x="f607" y="f608"/>
                </a:cxn>
                <a:cxn ang="f451">
                  <a:pos x="f577" y="f609"/>
                </a:cxn>
                <a:cxn ang="f451">
                  <a:pos x="f610" y="f611"/>
                </a:cxn>
                <a:cxn ang="f451">
                  <a:pos x="f612" y="f613"/>
                </a:cxn>
              </a:cxnLst>
              <a:rect l="f531" t="f534" r="f532" b="f533"/>
              <a:pathLst>
                <a:path w="337" h="370">
                  <a:moveTo>
                    <a:pt x="f9" y="f10"/>
                  </a:moveTo>
                  <a:lnTo>
                    <a:pt x="f9" y="f10"/>
                  </a:lnTo>
                  <a:cubicBezTo>
                    <a:pt x="f9" y="f11"/>
                    <a:pt x="f9" y="f11"/>
                    <a:pt x="f9" y="f11"/>
                  </a:cubicBezTo>
                  <a:cubicBezTo>
                    <a:pt x="f12" y="f7"/>
                    <a:pt x="f13" y="f14"/>
                    <a:pt x="f15" y="f16"/>
                  </a:cubicBezTo>
                  <a:cubicBezTo>
                    <a:pt x="f17" y="f11"/>
                    <a:pt x="f18" y="f19"/>
                    <a:pt x="f20" y="f21"/>
                  </a:cubicBezTo>
                  <a:cubicBezTo>
                    <a:pt x="f22" y="f23"/>
                    <a:pt x="f18" y="f24"/>
                    <a:pt x="f25" y="f26"/>
                  </a:cubicBezTo>
                  <a:cubicBezTo>
                    <a:pt x="f17" y="f21"/>
                    <a:pt x="f27" y="f28"/>
                    <a:pt x="f29" y="f28"/>
                  </a:cubicBezTo>
                  <a:cubicBezTo>
                    <a:pt x="f30" y="f28"/>
                    <a:pt x="f31" y="f32"/>
                    <a:pt x="f30" y="f21"/>
                  </a:cubicBezTo>
                  <a:cubicBezTo>
                    <a:pt x="f29" y="f26"/>
                    <a:pt x="f30" y="f33"/>
                    <a:pt x="f30" y="f34"/>
                  </a:cubicBezTo>
                  <a:cubicBezTo>
                    <a:pt x="f31" y="f35"/>
                    <a:pt x="f36" y="f37"/>
                    <a:pt x="f38" y="f39"/>
                  </a:cubicBezTo>
                  <a:cubicBezTo>
                    <a:pt x="f40" y="f41"/>
                    <a:pt x="f42" y="f41"/>
                    <a:pt x="f43" y="f41"/>
                  </a:cubicBezTo>
                  <a:cubicBezTo>
                    <a:pt x="f44" y="f41"/>
                    <a:pt x="f45" y="f46"/>
                    <a:pt x="f47" y="f48"/>
                  </a:cubicBezTo>
                  <a:cubicBezTo>
                    <a:pt x="f49" y="f50"/>
                    <a:pt x="f42" y="f51"/>
                    <a:pt x="f49" y="f52"/>
                  </a:cubicBezTo>
                  <a:cubicBezTo>
                    <a:pt x="f53" y="f54"/>
                    <a:pt x="f55" y="f56"/>
                    <a:pt x="f6" y="f57"/>
                  </a:cubicBezTo>
                  <a:cubicBezTo>
                    <a:pt x="f55" y="f58"/>
                    <a:pt x="f49" y="f23"/>
                    <a:pt x="f9" y="f10"/>
                  </a:cubicBezTo>
                  <a:lnTo>
                    <a:pt x="f9" y="f10"/>
                  </a:lnTo>
                  <a:close/>
                  <a:moveTo>
                    <a:pt x="f59" y="f8"/>
                  </a:moveTo>
                  <a:lnTo>
                    <a:pt x="f59" y="f8"/>
                  </a:lnTo>
                  <a:cubicBezTo>
                    <a:pt x="f60" y="f61"/>
                    <a:pt x="f62" y="f63"/>
                    <a:pt x="f64" y="f65"/>
                  </a:cubicBezTo>
                  <a:lnTo>
                    <a:pt x="f66" y="f67"/>
                  </a:lnTo>
                  <a:cubicBezTo>
                    <a:pt x="f68" y="f69"/>
                    <a:pt x="f68" y="f69"/>
                    <a:pt x="f68" y="f59"/>
                  </a:cubicBezTo>
                  <a:lnTo>
                    <a:pt x="f66" y="f15"/>
                  </a:lnTo>
                  <a:cubicBezTo>
                    <a:pt x="f70" y="f71"/>
                    <a:pt x="f72" y="f73"/>
                    <a:pt x="f74" y="f2"/>
                  </a:cubicBezTo>
                  <a:cubicBezTo>
                    <a:pt x="f75" y="f76"/>
                    <a:pt x="f25" y="f77"/>
                    <a:pt x="f59" y="f8"/>
                  </a:cubicBezTo>
                  <a:lnTo>
                    <a:pt x="f59" y="f8"/>
                  </a:lnTo>
                  <a:close/>
                  <a:moveTo>
                    <a:pt x="f19" y="f78"/>
                  </a:moveTo>
                  <a:lnTo>
                    <a:pt x="f19" y="f78"/>
                  </a:lnTo>
                  <a:cubicBezTo>
                    <a:pt x="f64" y="f79"/>
                    <a:pt x="f21" y="f31"/>
                    <a:pt x="f80" y="f81"/>
                  </a:cubicBezTo>
                  <a:lnTo>
                    <a:pt x="f26" y="f82"/>
                  </a:lnTo>
                  <a:lnTo>
                    <a:pt x="f83" y="f84"/>
                  </a:lnTo>
                  <a:cubicBezTo>
                    <a:pt x="f85" y="f59"/>
                    <a:pt x="f10" y="f25"/>
                    <a:pt x="f7" y="f86"/>
                  </a:cubicBezTo>
                  <a:lnTo>
                    <a:pt x="f11" y="f87"/>
                  </a:lnTo>
                  <a:cubicBezTo>
                    <a:pt x="f88" y="f89"/>
                    <a:pt x="f90" y="f91"/>
                    <a:pt x="f92" y="f93"/>
                  </a:cubicBezTo>
                  <a:cubicBezTo>
                    <a:pt x="f28" y="f94"/>
                    <a:pt x="f95" y="f29"/>
                    <a:pt x="f96" y="f30"/>
                  </a:cubicBezTo>
                  <a:lnTo>
                    <a:pt x="f19" y="f78"/>
                  </a:lnTo>
                  <a:lnTo>
                    <a:pt x="f19" y="f78"/>
                  </a:lnTo>
                  <a:close/>
                  <a:moveTo>
                    <a:pt x="f97" y="f98"/>
                  </a:moveTo>
                  <a:lnTo>
                    <a:pt x="f97" y="f98"/>
                  </a:lnTo>
                  <a:cubicBezTo>
                    <a:pt x="f22" y="f96"/>
                    <a:pt x="f75" y="f99"/>
                    <a:pt x="f100" y="f101"/>
                  </a:cubicBezTo>
                  <a:lnTo>
                    <a:pt x="f100" y="f102"/>
                  </a:lnTo>
                  <a:cubicBezTo>
                    <a:pt x="f103" y="f104"/>
                    <a:pt x="f91" y="f105"/>
                    <a:pt x="f89" y="f106"/>
                  </a:cubicBezTo>
                  <a:cubicBezTo>
                    <a:pt x="f107" y="f28"/>
                    <a:pt x="f108" y="f109"/>
                    <a:pt x="f110" y="f111"/>
                  </a:cubicBezTo>
                  <a:cubicBezTo>
                    <a:pt x="f112" y="f113"/>
                    <a:pt x="f109" y="f97"/>
                    <a:pt x="f114" y="f30"/>
                  </a:cubicBezTo>
                  <a:cubicBezTo>
                    <a:pt x="f114" y="f30"/>
                    <a:pt x="f115" y="f30"/>
                    <a:pt x="f115" y="f31"/>
                  </a:cubicBezTo>
                  <a:cubicBezTo>
                    <a:pt x="f23" y="f79"/>
                    <a:pt x="f32" y="f49"/>
                    <a:pt x="f95" y="f116"/>
                  </a:cubicBezTo>
                  <a:lnTo>
                    <a:pt x="f117" y="f6"/>
                  </a:lnTo>
                  <a:cubicBezTo>
                    <a:pt x="f118" y="f119"/>
                    <a:pt x="f120" y="f12"/>
                    <a:pt x="f121" y="f86"/>
                  </a:cubicBezTo>
                  <a:cubicBezTo>
                    <a:pt x="f121" y="f86"/>
                    <a:pt x="f121" y="f75"/>
                    <a:pt x="f121" y="f75"/>
                  </a:cubicBezTo>
                  <a:cubicBezTo>
                    <a:pt x="f122" y="f123"/>
                    <a:pt x="f124" y="f125"/>
                    <a:pt x="f126" y="f127"/>
                  </a:cubicBezTo>
                  <a:cubicBezTo>
                    <a:pt x="f128" y="f129"/>
                    <a:pt x="f130" y="f131"/>
                    <a:pt x="f108" y="f132"/>
                  </a:cubicBezTo>
                  <a:cubicBezTo>
                    <a:pt x="f108" y="f132"/>
                    <a:pt x="f108" y="f132"/>
                    <a:pt x="f108" y="f132"/>
                  </a:cubicBezTo>
                  <a:cubicBezTo>
                    <a:pt x="f133" y="f54"/>
                    <a:pt x="f71" y="f57"/>
                    <a:pt x="f134" y="f135"/>
                  </a:cubicBezTo>
                  <a:cubicBezTo>
                    <a:pt x="f134" y="f136"/>
                    <a:pt x="f134" y="f136"/>
                    <a:pt x="f134" y="f136"/>
                  </a:cubicBezTo>
                  <a:cubicBezTo>
                    <a:pt x="f137" y="f138"/>
                    <a:pt x="f139" y="f140"/>
                    <a:pt x="f141" y="f46"/>
                  </a:cubicBezTo>
                  <a:cubicBezTo>
                    <a:pt x="f142" y="f46"/>
                    <a:pt x="f142" y="f143"/>
                    <a:pt x="f142" y="f143"/>
                  </a:cubicBezTo>
                  <a:cubicBezTo>
                    <a:pt x="f144" y="f120"/>
                    <a:pt x="f145" y="f33"/>
                    <a:pt x="f146" y="f147"/>
                  </a:cubicBezTo>
                  <a:cubicBezTo>
                    <a:pt x="f146" y="f148"/>
                    <a:pt x="f146" y="f148"/>
                    <a:pt x="f149" y="f148"/>
                  </a:cubicBezTo>
                  <a:cubicBezTo>
                    <a:pt x="f150" y="f151"/>
                    <a:pt x="f152" y="f24"/>
                    <a:pt x="f97" y="f98"/>
                  </a:cubicBezTo>
                  <a:lnTo>
                    <a:pt x="f97" y="f98"/>
                  </a:lnTo>
                  <a:lnTo>
                    <a:pt x="f97" y="f98"/>
                  </a:lnTo>
                  <a:close/>
                  <a:moveTo>
                    <a:pt x="f153" y="f80"/>
                  </a:moveTo>
                  <a:lnTo>
                    <a:pt x="f153" y="f80"/>
                  </a:lnTo>
                  <a:cubicBezTo>
                    <a:pt x="f154" y="f114"/>
                    <a:pt x="f152" y="f68"/>
                    <a:pt x="f155" y="f148"/>
                  </a:cubicBezTo>
                  <a:cubicBezTo>
                    <a:pt x="f18" y="f156"/>
                    <a:pt x="f157" y="f34"/>
                    <a:pt x="f158" y="f121"/>
                  </a:cubicBezTo>
                  <a:cubicBezTo>
                    <a:pt x="f13" y="f159"/>
                    <a:pt x="f160" y="f161"/>
                    <a:pt x="f29" y="f46"/>
                  </a:cubicBezTo>
                  <a:cubicBezTo>
                    <a:pt x="f81" y="f39"/>
                    <a:pt x="f9" y="f41"/>
                    <a:pt x="f9" y="f162"/>
                  </a:cubicBezTo>
                  <a:cubicBezTo>
                    <a:pt x="f160" y="f162"/>
                    <a:pt x="f160" y="f162"/>
                    <a:pt x="f160" y="f35"/>
                  </a:cubicBezTo>
                  <a:cubicBezTo>
                    <a:pt x="f103" y="f163"/>
                    <a:pt x="f25" y="f164"/>
                    <a:pt x="f153" y="f80"/>
                  </a:cubicBezTo>
                  <a:lnTo>
                    <a:pt x="f153" y="f80"/>
                  </a:lnTo>
                  <a:close/>
                  <a:moveTo>
                    <a:pt x="f123" y="f165"/>
                  </a:moveTo>
                  <a:lnTo>
                    <a:pt x="f123" y="f165"/>
                  </a:lnTo>
                  <a:cubicBezTo>
                    <a:pt x="f166" y="f167"/>
                    <a:pt x="f168" y="f169"/>
                    <a:pt x="f170" y="f162"/>
                  </a:cubicBezTo>
                  <a:cubicBezTo>
                    <a:pt x="f171" y="f61"/>
                    <a:pt x="f38" y="f172"/>
                    <a:pt x="f173" y="f110"/>
                  </a:cubicBezTo>
                  <a:cubicBezTo>
                    <a:pt x="f145" y="f174"/>
                    <a:pt x="f166" y="f175"/>
                    <a:pt x="f176" y="f177"/>
                  </a:cubicBezTo>
                  <a:cubicBezTo>
                    <a:pt x="f13" y="f178"/>
                    <a:pt x="f49" y="f169"/>
                    <a:pt x="f123" y="f165"/>
                  </a:cubicBezTo>
                  <a:lnTo>
                    <a:pt x="f123" y="f165"/>
                  </a:lnTo>
                  <a:close/>
                  <a:moveTo>
                    <a:pt x="f179" y="f159"/>
                  </a:moveTo>
                  <a:lnTo>
                    <a:pt x="f179" y="f159"/>
                  </a:lnTo>
                  <a:cubicBezTo>
                    <a:pt x="f141" y="f180"/>
                    <a:pt x="f139" y="f181"/>
                    <a:pt x="f137" y="f182"/>
                  </a:cubicBezTo>
                  <a:cubicBezTo>
                    <a:pt x="f183" y="f184"/>
                    <a:pt x="f185" y="f186"/>
                    <a:pt x="f107" y="f187"/>
                  </a:cubicBezTo>
                  <a:cubicBezTo>
                    <a:pt x="f168" y="f188"/>
                    <a:pt x="f146" y="f189"/>
                    <a:pt x="f190" y="f191"/>
                  </a:cubicBezTo>
                  <a:cubicBezTo>
                    <a:pt x="f192" y="f193"/>
                    <a:pt x="f192" y="f138"/>
                    <a:pt x="f194" y="f138"/>
                  </a:cubicBezTo>
                  <a:cubicBezTo>
                    <a:pt x="f195" y="f138"/>
                    <a:pt x="f153" y="f196"/>
                    <a:pt x="f152" y="f197"/>
                  </a:cubicBezTo>
                  <a:cubicBezTo>
                    <a:pt x="f152" y="f197"/>
                    <a:pt x="f198" y="f191"/>
                    <a:pt x="f198" y="f191"/>
                  </a:cubicBezTo>
                  <a:lnTo>
                    <a:pt x="f198" y="f191"/>
                  </a:lnTo>
                  <a:cubicBezTo>
                    <a:pt x="f199" y="f112"/>
                    <a:pt x="f149" y="f187"/>
                    <a:pt x="f200" y="f70"/>
                  </a:cubicBezTo>
                  <a:cubicBezTo>
                    <a:pt x="f200" y="f70"/>
                    <a:pt x="f200" y="f70"/>
                    <a:pt x="f170" y="f70"/>
                  </a:cubicBezTo>
                  <a:cubicBezTo>
                    <a:pt x="f201" y="f202"/>
                    <a:pt x="f203" y="f204"/>
                    <a:pt x="f205" y="f178"/>
                  </a:cubicBezTo>
                  <a:cubicBezTo>
                    <a:pt x="f205" y="f206"/>
                    <a:pt x="f207" y="f206"/>
                    <a:pt x="f207" y="f206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133" y="f214"/>
                    <a:pt x="f71" y="f215"/>
                    <a:pt x="f134" y="f216"/>
                  </a:cubicBezTo>
                  <a:cubicBezTo>
                    <a:pt x="f217" y="f218"/>
                    <a:pt x="f219" y="f220"/>
                    <a:pt x="f192" y="f221"/>
                  </a:cubicBezTo>
                  <a:cubicBezTo>
                    <a:pt x="f31" y="f62"/>
                    <a:pt x="f67" y="f222"/>
                    <a:pt x="f179" y="f159"/>
                  </a:cubicBezTo>
                  <a:lnTo>
                    <a:pt x="f179" y="f159"/>
                  </a:lnTo>
                  <a:close/>
                  <a:moveTo>
                    <a:pt x="f223" y="f224"/>
                  </a:moveTo>
                  <a:lnTo>
                    <a:pt x="f223" y="f224"/>
                  </a:lnTo>
                  <a:cubicBezTo>
                    <a:pt x="f125" y="f54"/>
                    <a:pt x="f225" y="f226"/>
                    <a:pt x="f227" y="f193"/>
                  </a:cubicBezTo>
                  <a:cubicBezTo>
                    <a:pt x="f133" y="f228"/>
                    <a:pt x="f71" y="f229"/>
                    <a:pt x="f205" y="f202"/>
                  </a:cubicBezTo>
                  <a:cubicBezTo>
                    <a:pt x="f185" y="f124"/>
                    <a:pt x="f141" y="f70"/>
                    <a:pt x="f230" y="f231"/>
                  </a:cubicBezTo>
                  <a:cubicBezTo>
                    <a:pt x="f217" y="f112"/>
                    <a:pt x="f223" y="f232"/>
                    <a:pt x="f223" y="f224"/>
                  </a:cubicBezTo>
                  <a:lnTo>
                    <a:pt x="f223" y="f224"/>
                  </a:lnTo>
                  <a:close/>
                  <a:moveTo>
                    <a:pt x="f212" y="f186"/>
                  </a:moveTo>
                  <a:lnTo>
                    <a:pt x="f212" y="f186"/>
                  </a:lnTo>
                  <a:cubicBezTo>
                    <a:pt x="f233" y="f62"/>
                    <a:pt x="f234" y="f131"/>
                    <a:pt x="f235" y="f236"/>
                  </a:cubicBezTo>
                  <a:cubicBezTo>
                    <a:pt x="f237" y="f204"/>
                    <a:pt x="f238" y="f204"/>
                    <a:pt x="f63" y="f239"/>
                  </a:cubicBezTo>
                  <a:cubicBezTo>
                    <a:pt x="f240" y="f204"/>
                    <a:pt x="f227" y="f204"/>
                    <a:pt x="f125" y="f241"/>
                  </a:cubicBezTo>
                  <a:cubicBezTo>
                    <a:pt x="f210" y="f131"/>
                    <a:pt x="f242" y="f188"/>
                    <a:pt x="f212" y="f186"/>
                  </a:cubicBezTo>
                  <a:lnTo>
                    <a:pt x="f212" y="f186"/>
                  </a:lnTo>
                  <a:close/>
                  <a:moveTo>
                    <a:pt x="f130" y="f206"/>
                  </a:moveTo>
                  <a:lnTo>
                    <a:pt x="f130" y="f206"/>
                  </a:lnTo>
                  <a:cubicBezTo>
                    <a:pt x="f243" y="f215"/>
                    <a:pt x="f244" y="f221"/>
                    <a:pt x="f127" y="f245"/>
                  </a:cubicBezTo>
                  <a:cubicBezTo>
                    <a:pt x="f235" y="f177"/>
                    <a:pt x="f134" y="f246"/>
                    <a:pt x="f179" y="f246"/>
                  </a:cubicBezTo>
                  <a:cubicBezTo>
                    <a:pt x="f203" y="f174"/>
                    <a:pt x="f137" y="f110"/>
                    <a:pt x="f247" y="f248"/>
                  </a:cubicBezTo>
                  <a:cubicBezTo>
                    <a:pt x="f113" y="f129"/>
                    <a:pt x="f240" y="f111"/>
                    <a:pt x="f238" y="f213"/>
                  </a:cubicBezTo>
                  <a:cubicBezTo>
                    <a:pt x="f237" y="f213"/>
                    <a:pt x="f237" y="f213"/>
                    <a:pt x="f237" y="f213"/>
                  </a:cubicBezTo>
                  <a:cubicBezTo>
                    <a:pt x="f235" y="f211"/>
                    <a:pt x="f72" y="f209"/>
                    <a:pt x="f130" y="f206"/>
                  </a:cubicBezTo>
                  <a:lnTo>
                    <a:pt x="f130" y="f206"/>
                  </a:lnTo>
                  <a:close/>
                  <a:moveTo>
                    <a:pt x="f249" y="f250"/>
                  </a:moveTo>
                  <a:lnTo>
                    <a:pt x="f249" y="f250"/>
                  </a:lnTo>
                  <a:cubicBezTo>
                    <a:pt x="f251" y="f60"/>
                    <a:pt x="f3" y="f252"/>
                    <a:pt x="f245" y="f253"/>
                  </a:cubicBezTo>
                  <a:cubicBezTo>
                    <a:pt x="f254" y="f130"/>
                    <a:pt x="f113" y="f255"/>
                    <a:pt x="f256" y="f255"/>
                  </a:cubicBezTo>
                  <a:cubicBezTo>
                    <a:pt x="f145" y="f257"/>
                    <a:pt x="f258" y="f257"/>
                    <a:pt x="f67" y="f259"/>
                  </a:cubicBezTo>
                  <a:cubicBezTo>
                    <a:pt x="f260" y="f261"/>
                    <a:pt x="f198" y="f262"/>
                    <a:pt x="f166" y="f263"/>
                  </a:cubicBezTo>
                  <a:cubicBezTo>
                    <a:pt x="f170" y="f251"/>
                    <a:pt x="f217" y="f263"/>
                    <a:pt x="f264" y="f263"/>
                  </a:cubicBezTo>
                  <a:cubicBezTo>
                    <a:pt x="f265" y="f263"/>
                    <a:pt x="f243" y="f263"/>
                    <a:pt x="f249" y="f250"/>
                  </a:cubicBezTo>
                  <a:lnTo>
                    <a:pt x="f249" y="f250"/>
                  </a:lnTo>
                  <a:close/>
                  <a:moveTo>
                    <a:pt x="f110" y="f130"/>
                  </a:moveTo>
                  <a:lnTo>
                    <a:pt x="f110" y="f130"/>
                  </a:lnTo>
                  <a:cubicBezTo>
                    <a:pt x="f248" y="f237"/>
                    <a:pt x="f129" y="f234"/>
                    <a:pt x="f216" y="f233"/>
                  </a:cubicBezTo>
                  <a:cubicBezTo>
                    <a:pt x="f127" y="f133"/>
                    <a:pt x="f225" y="f266"/>
                    <a:pt x="f142" y="f266"/>
                  </a:cubicBezTo>
                  <a:cubicBezTo>
                    <a:pt x="f150" y="f266"/>
                    <a:pt x="f84" y="f242"/>
                    <a:pt x="f103" y="f207"/>
                  </a:cubicBezTo>
                  <a:cubicBezTo>
                    <a:pt x="f87" y="f267"/>
                    <a:pt x="f74" y="f266"/>
                    <a:pt x="f171" y="f233"/>
                  </a:cubicBezTo>
                  <a:cubicBezTo>
                    <a:pt x="f268" y="f130"/>
                    <a:pt x="f223" y="f63"/>
                    <a:pt x="f72" y="f237"/>
                  </a:cubicBezTo>
                  <a:cubicBezTo>
                    <a:pt x="f269" y="f237"/>
                    <a:pt x="f250" y="f235"/>
                    <a:pt x="f110" y="f130"/>
                  </a:cubicBezTo>
                  <a:lnTo>
                    <a:pt x="f110" y="f130"/>
                  </a:lnTo>
                  <a:close/>
                  <a:moveTo>
                    <a:pt x="f270" y="f271"/>
                  </a:moveTo>
                  <a:lnTo>
                    <a:pt x="f270" y="f271"/>
                  </a:lnTo>
                  <a:cubicBezTo>
                    <a:pt x="f213" y="f133"/>
                    <a:pt x="f209" y="f267"/>
                    <a:pt x="f239" y="f208"/>
                  </a:cubicBezTo>
                  <a:cubicBezTo>
                    <a:pt x="f215" y="f223"/>
                    <a:pt x="f272" y="f207"/>
                    <a:pt x="f250" y="f205"/>
                  </a:cubicBezTo>
                  <a:cubicBezTo>
                    <a:pt x="f250" y="f205"/>
                    <a:pt x="f250" y="f205"/>
                    <a:pt x="f251" y="f205"/>
                  </a:cubicBezTo>
                  <a:cubicBezTo>
                    <a:pt x="f237" y="f256"/>
                    <a:pt x="f71" y="f137"/>
                    <a:pt x="f179" y="f217"/>
                  </a:cubicBezTo>
                  <a:cubicBezTo>
                    <a:pt x="f273" y="f217"/>
                    <a:pt x="f152" y="f137"/>
                    <a:pt x="f274" y="f139"/>
                  </a:cubicBezTo>
                  <a:cubicBezTo>
                    <a:pt x="f20" y="f139"/>
                    <a:pt x="f20" y="f139"/>
                    <a:pt x="f20" y="f139"/>
                  </a:cubicBezTo>
                  <a:cubicBezTo>
                    <a:pt x="f59" y="f192"/>
                    <a:pt x="f275" y="f230"/>
                    <a:pt x="f27" y="f276"/>
                  </a:cubicBezTo>
                  <a:cubicBezTo>
                    <a:pt x="f100" y="f145"/>
                    <a:pt x="f93" y="f200"/>
                    <a:pt x="f158" y="f170"/>
                  </a:cubicBezTo>
                  <a:cubicBezTo>
                    <a:pt x="f93" y="f144"/>
                    <a:pt x="f93" y="f277"/>
                    <a:pt x="f100" y="f192"/>
                  </a:cubicBezTo>
                  <a:cubicBezTo>
                    <a:pt x="f25" y="f278"/>
                    <a:pt x="f279" y="f210"/>
                    <a:pt x="f142" y="f210"/>
                  </a:cubicBezTo>
                  <a:cubicBezTo>
                    <a:pt x="f113" y="f210"/>
                    <a:pt x="f60" y="f71"/>
                    <a:pt x="f270" y="f271"/>
                  </a:cubicBezTo>
                  <a:lnTo>
                    <a:pt x="f270" y="f271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A4B76EE5-CA30-4D98-340A-5B26233CA138}"/>
                </a:ext>
              </a:extLst>
            </p:cNvPr>
            <p:cNvSpPr/>
            <p:nvPr/>
          </p:nvSpPr>
          <p:spPr>
            <a:xfrm>
              <a:off x="247683" y="236445"/>
              <a:ext cx="241072" cy="35947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66"/>
                <a:gd name="f8" fmla="val 496"/>
                <a:gd name="f9" fmla="val 358"/>
                <a:gd name="f10" fmla="val 119"/>
                <a:gd name="f11" fmla="val 116"/>
                <a:gd name="f12" fmla="val 363"/>
                <a:gd name="f13" fmla="val 113"/>
                <a:gd name="f14" fmla="val 110"/>
                <a:gd name="f15" fmla="val 351"/>
                <a:gd name="f16" fmla="val 105"/>
                <a:gd name="f17" fmla="val 337"/>
                <a:gd name="f18" fmla="val 102"/>
                <a:gd name="f19" fmla="val 323"/>
                <a:gd name="f20" fmla="val 99"/>
                <a:gd name="f21" fmla="val 322"/>
                <a:gd name="f22" fmla="val 316"/>
                <a:gd name="f23" fmla="val 98"/>
                <a:gd name="f24" fmla="val 309"/>
                <a:gd name="f25" fmla="val 303"/>
                <a:gd name="f26" fmla="val 97"/>
                <a:gd name="f27" fmla="val 305"/>
                <a:gd name="f28" fmla="val 101"/>
                <a:gd name="f29" fmla="val 307"/>
                <a:gd name="f30" fmla="val 106"/>
                <a:gd name="f31" fmla="val 112"/>
                <a:gd name="f32" fmla="val 310"/>
                <a:gd name="f33" fmla="val 115"/>
                <a:gd name="f34" fmla="val 312"/>
                <a:gd name="f35" fmla="val 123"/>
                <a:gd name="f36" fmla="val 121"/>
                <a:gd name="f37" fmla="val 120"/>
                <a:gd name="f38" fmla="val 328"/>
                <a:gd name="f39" fmla="val 122"/>
                <a:gd name="f40" fmla="val 333"/>
                <a:gd name="f41" fmla="val 111"/>
                <a:gd name="f42" fmla="val 348"/>
                <a:gd name="f43" fmla="val 109"/>
                <a:gd name="f44" fmla="val 47"/>
                <a:gd name="f45" fmla="val 454"/>
                <a:gd name="f46" fmla="val 416"/>
                <a:gd name="f47" fmla="val 96"/>
                <a:gd name="f48" fmla="val 411"/>
                <a:gd name="f49" fmla="val 93"/>
                <a:gd name="f50" fmla="val 407"/>
                <a:gd name="f51" fmla="val 91"/>
                <a:gd name="f52" fmla="val 402"/>
                <a:gd name="f53" fmla="val 48"/>
                <a:gd name="f54" fmla="val 429"/>
                <a:gd name="f55" fmla="val 45"/>
                <a:gd name="f56" fmla="val 431"/>
                <a:gd name="f57" fmla="val 42"/>
                <a:gd name="f58" fmla="val 426"/>
                <a:gd name="f59" fmla="val 424"/>
                <a:gd name="f60" fmla="val 89"/>
                <a:gd name="f61" fmla="val 397"/>
                <a:gd name="f62" fmla="val 87"/>
                <a:gd name="f63" fmla="val 394"/>
                <a:gd name="f64" fmla="val 85"/>
                <a:gd name="f65" fmla="val 390"/>
                <a:gd name="f66" fmla="val 84"/>
                <a:gd name="f67" fmla="val 386"/>
                <a:gd name="f68" fmla="val 25"/>
                <a:gd name="f69" fmla="val 414"/>
                <a:gd name="f70" fmla="val 31"/>
                <a:gd name="f71" fmla="val 427"/>
                <a:gd name="f72" fmla="val 38"/>
                <a:gd name="f73" fmla="val 441"/>
                <a:gd name="f74" fmla="val 421"/>
                <a:gd name="f75" fmla="val 50"/>
                <a:gd name="f76" fmla="val 459"/>
                <a:gd name="f77" fmla="val 58"/>
                <a:gd name="f78" fmla="val 472"/>
                <a:gd name="f79" fmla="val 68"/>
                <a:gd name="f80" fmla="val 484"/>
                <a:gd name="f81" fmla="val 79"/>
                <a:gd name="f82" fmla="val 448"/>
                <a:gd name="f83" fmla="val 445"/>
                <a:gd name="f84" fmla="val 114"/>
                <a:gd name="f85" fmla="val 437"/>
                <a:gd name="f86" fmla="val 73"/>
                <a:gd name="f87" fmla="val 475"/>
                <a:gd name="f88" fmla="val 70"/>
                <a:gd name="f89" fmla="val 478"/>
                <a:gd name="f90" fmla="val 67"/>
                <a:gd name="f91" fmla="val 474"/>
                <a:gd name="f92" fmla="val 69"/>
                <a:gd name="f93" fmla="val 471"/>
                <a:gd name="f94" fmla="val 108"/>
                <a:gd name="f95" fmla="val 433"/>
                <a:gd name="f96" fmla="val 103"/>
                <a:gd name="f97" fmla="val 425"/>
                <a:gd name="f98" fmla="val 23"/>
                <a:gd name="f99" fmla="val 408"/>
                <a:gd name="f100" fmla="val 82"/>
                <a:gd name="f101" fmla="val 381"/>
                <a:gd name="f102" fmla="val 80"/>
                <a:gd name="f103" fmla="val 377"/>
                <a:gd name="f104" fmla="val 373"/>
                <a:gd name="f105" fmla="val 78"/>
                <a:gd name="f106" fmla="val 369"/>
                <a:gd name="f107" fmla="val 29"/>
                <a:gd name="f108" fmla="val 384"/>
                <a:gd name="f109" fmla="val 26"/>
                <a:gd name="f110" fmla="val 385"/>
                <a:gd name="f111" fmla="val 24"/>
                <a:gd name="f112" fmla="val 379"/>
                <a:gd name="f113" fmla="val 28"/>
                <a:gd name="f114" fmla="val 378"/>
                <a:gd name="f115" fmla="val 76"/>
                <a:gd name="f116" fmla="val 364"/>
                <a:gd name="f117" fmla="val 74"/>
                <a:gd name="f118" fmla="val 359"/>
                <a:gd name="f119" fmla="val 354"/>
                <a:gd name="f120" fmla="val 72"/>
                <a:gd name="f121" fmla="val 7"/>
                <a:gd name="f122" fmla="val 362"/>
                <a:gd name="f123" fmla="val 11"/>
                <a:gd name="f124" fmla="val 16"/>
                <a:gd name="f125" fmla="val 393"/>
                <a:gd name="f126" fmla="val 6"/>
                <a:gd name="f127" fmla="val 357"/>
                <a:gd name="f128" fmla="val 343"/>
                <a:gd name="f129" fmla="val 338"/>
                <a:gd name="f130" fmla="val 334"/>
                <a:gd name="f131" fmla="val 329"/>
                <a:gd name="f132" fmla="val 17"/>
                <a:gd name="f133" fmla="val 13"/>
                <a:gd name="f134" fmla="val 324"/>
                <a:gd name="f135" fmla="val 66"/>
                <a:gd name="f136" fmla="val 319"/>
                <a:gd name="f137" fmla="val 314"/>
                <a:gd name="f138" fmla="val 308"/>
                <a:gd name="f139" fmla="val 1"/>
                <a:gd name="f140" fmla="val 3"/>
                <a:gd name="f141" fmla="val 340"/>
                <a:gd name="f142" fmla="val 302"/>
                <a:gd name="f143" fmla="val 65"/>
                <a:gd name="f144" fmla="val 298"/>
                <a:gd name="f145" fmla="val 294"/>
                <a:gd name="f146" fmla="val 290"/>
                <a:gd name="f147" fmla="val 15"/>
                <a:gd name="f148" fmla="val 284"/>
                <a:gd name="f149" fmla="val 12"/>
                <a:gd name="f150" fmla="val 278"/>
                <a:gd name="f151" fmla="val 273"/>
                <a:gd name="f152" fmla="val 267"/>
                <a:gd name="f153" fmla="val 4"/>
                <a:gd name="f154" fmla="val 254"/>
                <a:gd name="f155" fmla="val 270"/>
                <a:gd name="f156" fmla="val 286"/>
                <a:gd name="f157" fmla="val 249"/>
                <a:gd name="f158" fmla="val 262"/>
                <a:gd name="f159" fmla="val 257"/>
                <a:gd name="f160" fmla="val 253"/>
                <a:gd name="f161" fmla="val 71"/>
                <a:gd name="f162" fmla="val 22"/>
                <a:gd name="f163" fmla="val 233"/>
                <a:gd name="f164" fmla="val 18"/>
                <a:gd name="f165" fmla="val 232"/>
                <a:gd name="f166" fmla="val 20"/>
                <a:gd name="f167" fmla="val 227"/>
                <a:gd name="f168" fmla="val 228"/>
                <a:gd name="f169" fmla="val 243"/>
                <a:gd name="f170" fmla="val 239"/>
                <a:gd name="f171" fmla="val 235"/>
                <a:gd name="f172" fmla="val 75"/>
                <a:gd name="f173" fmla="val 231"/>
                <a:gd name="f174" fmla="val 202"/>
                <a:gd name="f175" fmla="val 217"/>
                <a:gd name="f176" fmla="val 19"/>
                <a:gd name="f177" fmla="val 196"/>
                <a:gd name="f178" fmla="val 77"/>
                <a:gd name="f179" fmla="val 225"/>
                <a:gd name="f180" fmla="val 221"/>
                <a:gd name="f181" fmla="val 213"/>
                <a:gd name="f182" fmla="val 37"/>
                <a:gd name="f183" fmla="val 186"/>
                <a:gd name="f184" fmla="val 34"/>
                <a:gd name="f185" fmla="val 184"/>
                <a:gd name="f186" fmla="val 179"/>
                <a:gd name="f187" fmla="val 40"/>
                <a:gd name="f188" fmla="val 181"/>
                <a:gd name="f189" fmla="val 208"/>
                <a:gd name="f190" fmla="val 86"/>
                <a:gd name="f191" fmla="val 203"/>
                <a:gd name="f192" fmla="val 88"/>
                <a:gd name="f193" fmla="val 199"/>
                <a:gd name="f194" fmla="val 90"/>
                <a:gd name="f195" fmla="val 195"/>
                <a:gd name="f196" fmla="val 154"/>
                <a:gd name="f197" fmla="val 30"/>
                <a:gd name="f198" fmla="val 168"/>
                <a:gd name="f199" fmla="val 182"/>
                <a:gd name="f200" fmla="val 149"/>
                <a:gd name="f201" fmla="val 190"/>
                <a:gd name="f202" fmla="val 95"/>
                <a:gd name="f203" fmla="val 183"/>
                <a:gd name="f204" fmla="val 60"/>
                <a:gd name="f205" fmla="val 142"/>
                <a:gd name="f206" fmla="val 140"/>
                <a:gd name="f207" fmla="val 62"/>
                <a:gd name="f208" fmla="val 136"/>
                <a:gd name="f209" fmla="val 64"/>
                <a:gd name="f210" fmla="val 138"/>
                <a:gd name="f211" fmla="val 174"/>
                <a:gd name="f212" fmla="val 170"/>
                <a:gd name="f213" fmla="val 166"/>
                <a:gd name="f214" fmla="val 162"/>
                <a:gd name="f215" fmla="val 57"/>
                <a:gd name="f216" fmla="val 157"/>
                <a:gd name="f217" fmla="val 117"/>
                <a:gd name="f218" fmla="val 150"/>
                <a:gd name="f219" fmla="val 147"/>
                <a:gd name="f220" fmla="val 127"/>
                <a:gd name="f221" fmla="val 143"/>
                <a:gd name="f222" fmla="val 130"/>
                <a:gd name="f223" fmla="val 139"/>
                <a:gd name="f224" fmla="val 133"/>
                <a:gd name="f225" fmla="val 137"/>
                <a:gd name="f226" fmla="val 83"/>
                <a:gd name="f227" fmla="val 94"/>
                <a:gd name="f228" fmla="val 141"/>
                <a:gd name="f229" fmla="val 129"/>
                <a:gd name="f230" fmla="val 144"/>
                <a:gd name="f231" fmla="val 126"/>
                <a:gd name="f232" fmla="val 131"/>
                <a:gd name="f233" fmla="val 155"/>
                <a:gd name="f234" fmla="val 159"/>
                <a:gd name="f235" fmla="val 163"/>
                <a:gd name="f236" fmla="val 167"/>
                <a:gd name="f237" fmla="val 49"/>
                <a:gd name="f238" fmla="val 118"/>
                <a:gd name="f239" fmla="val 172"/>
                <a:gd name="f240" fmla="val 176"/>
                <a:gd name="f241" fmla="val 169"/>
                <a:gd name="f242" fmla="val 175"/>
                <a:gd name="f243" fmla="val 188"/>
                <a:gd name="f244" fmla="val 192"/>
                <a:gd name="f245" fmla="val 92"/>
                <a:gd name="f246" fmla="val 200"/>
                <a:gd name="f247" fmla="val 191"/>
                <a:gd name="f248" fmla="val 14"/>
                <a:gd name="f249" fmla="val 206"/>
                <a:gd name="f250" fmla="val 210"/>
                <a:gd name="f251" fmla="val 214"/>
                <a:gd name="f252" fmla="val 219"/>
                <a:gd name="f253" fmla="val 21"/>
                <a:gd name="f254" fmla="val 222"/>
                <a:gd name="f255" fmla="val 224"/>
                <a:gd name="f256" fmla="val 81"/>
                <a:gd name="f257" fmla="val 229"/>
                <a:gd name="f258" fmla="val 237"/>
                <a:gd name="f259" fmla="val 211"/>
                <a:gd name="f260" fmla="val 8"/>
                <a:gd name="f261" fmla="+- 0 0 -90"/>
                <a:gd name="f262" fmla="*/ f4 1 366"/>
                <a:gd name="f263" fmla="*/ f5 1 496"/>
                <a:gd name="f264" fmla="+- f8 0 f6"/>
                <a:gd name="f265" fmla="+- f7 0 f6"/>
                <a:gd name="f266" fmla="*/ f261 f0 1"/>
                <a:gd name="f267" fmla="*/ f265 1 366"/>
                <a:gd name="f268" fmla="*/ f264 1 496"/>
                <a:gd name="f269" fmla="*/ 366 f265 1"/>
                <a:gd name="f270" fmla="*/ 110 f264 1"/>
                <a:gd name="f271" fmla="*/ 303 f265 1"/>
                <a:gd name="f272" fmla="*/ 97 f264 1"/>
                <a:gd name="f273" fmla="*/ 328 f265 1"/>
                <a:gd name="f274" fmla="*/ 122 f264 1"/>
                <a:gd name="f275" fmla="*/ 47 f265 1"/>
                <a:gd name="f276" fmla="*/ 454 f264 1"/>
                <a:gd name="f277" fmla="*/ 91 f265 1"/>
                <a:gd name="f278" fmla="*/ 402 f264 1"/>
                <a:gd name="f279" fmla="*/ 89 f265 1"/>
                <a:gd name="f280" fmla="*/ 397 f264 1"/>
                <a:gd name="f281" fmla="*/ 101 f265 1"/>
                <a:gd name="f282" fmla="*/ 421 f264 1"/>
                <a:gd name="f283" fmla="*/ 119 f265 1"/>
                <a:gd name="f284" fmla="*/ 448 f264 1"/>
                <a:gd name="f285" fmla="*/ 69 f265 1"/>
                <a:gd name="f286" fmla="*/ 471 f264 1"/>
                <a:gd name="f287" fmla="*/ 82 f265 1"/>
                <a:gd name="f288" fmla="*/ 381 f264 1"/>
                <a:gd name="f289" fmla="*/ 28 f265 1"/>
                <a:gd name="f290" fmla="*/ 378 f264 1"/>
                <a:gd name="f291" fmla="*/ 7 f265 1"/>
                <a:gd name="f292" fmla="*/ 362 f264 1"/>
                <a:gd name="f293" fmla="*/ 6 f265 1"/>
                <a:gd name="f294" fmla="*/ 357 f264 1"/>
                <a:gd name="f295" fmla="*/ 68 f265 1"/>
                <a:gd name="f296" fmla="*/ 329 f264 1"/>
                <a:gd name="f297" fmla="*/ 67 f265 1"/>
                <a:gd name="f298" fmla="*/ 324 f264 1"/>
                <a:gd name="f299" fmla="*/ 0 f265 1"/>
                <a:gd name="f300" fmla="*/ 302 f264 1"/>
                <a:gd name="f301" fmla="*/ 15 f265 1"/>
                <a:gd name="f302" fmla="*/ 284 f264 1"/>
                <a:gd name="f303" fmla="*/ 267 f264 1"/>
                <a:gd name="f304" fmla="*/ 262 f264 1"/>
                <a:gd name="f305" fmla="*/ 23 f265 1"/>
                <a:gd name="f306" fmla="*/ 228 f264 1"/>
                <a:gd name="f307" fmla="*/ 17 f265 1"/>
                <a:gd name="f308" fmla="*/ 202 f264 1"/>
                <a:gd name="f309" fmla="*/ 19 f265 1"/>
                <a:gd name="f310" fmla="*/ 196 f264 1"/>
                <a:gd name="f311" fmla="*/ 213 f264 1"/>
                <a:gd name="f312" fmla="*/ 84 f265 1"/>
                <a:gd name="f313" fmla="*/ 208 f264 1"/>
                <a:gd name="f314" fmla="*/ 40 f265 1"/>
                <a:gd name="f315" fmla="*/ 149 f264 1"/>
                <a:gd name="f316" fmla="*/ 60 f265 1"/>
                <a:gd name="f317" fmla="*/ 142 f264 1"/>
                <a:gd name="f318" fmla="*/ 111 f265 1"/>
                <a:gd name="f319" fmla="*/ 162 f264 1"/>
                <a:gd name="f320" fmla="*/ 114 f265 1"/>
                <a:gd name="f321" fmla="*/ 157 f264 1"/>
                <a:gd name="f322" fmla="*/ 95 f265 1"/>
                <a:gd name="f323" fmla="*/ 99 f264 1"/>
                <a:gd name="f324" fmla="*/ 102 f265 1"/>
                <a:gd name="f325" fmla="*/ 72 f264 1"/>
                <a:gd name="f326" fmla="*/ 106 f265 1"/>
                <a:gd name="f327" fmla="*/ 69 f264 1"/>
                <a:gd name="f328" fmla="*/ 150 f265 1"/>
                <a:gd name="f329" fmla="*/ 121 f264 1"/>
                <a:gd name="f330" fmla="*/ 155 f265 1"/>
                <a:gd name="f331" fmla="*/ 117 f264 1"/>
                <a:gd name="f332" fmla="*/ 149 f265 1"/>
                <a:gd name="f333" fmla="*/ 37 f264 1"/>
                <a:gd name="f334" fmla="*/ 170 f265 1"/>
                <a:gd name="f335" fmla="*/ 42 f264 1"/>
                <a:gd name="f336" fmla="*/ 200 f265 1"/>
                <a:gd name="f337" fmla="*/ 90 f264 1"/>
                <a:gd name="f338" fmla="*/ 206 f265 1"/>
                <a:gd name="f339" fmla="*/ 88 f264 1"/>
                <a:gd name="f340" fmla="*/ 222 f265 1"/>
                <a:gd name="f341" fmla="*/ 21 f264 1"/>
                <a:gd name="f342" fmla="*/ 243 f265 1"/>
                <a:gd name="f343" fmla="*/ 0 f264 1"/>
                <a:gd name="f344" fmla="*/ f266 1 f3"/>
                <a:gd name="f345" fmla="*/ f269 1 366"/>
                <a:gd name="f346" fmla="*/ f270 1 496"/>
                <a:gd name="f347" fmla="*/ f271 1 366"/>
                <a:gd name="f348" fmla="*/ f272 1 496"/>
                <a:gd name="f349" fmla="*/ f273 1 366"/>
                <a:gd name="f350" fmla="*/ f274 1 496"/>
                <a:gd name="f351" fmla="*/ f275 1 366"/>
                <a:gd name="f352" fmla="*/ f276 1 496"/>
                <a:gd name="f353" fmla="*/ f277 1 366"/>
                <a:gd name="f354" fmla="*/ f278 1 496"/>
                <a:gd name="f355" fmla="*/ f279 1 366"/>
                <a:gd name="f356" fmla="*/ f280 1 496"/>
                <a:gd name="f357" fmla="*/ f281 1 366"/>
                <a:gd name="f358" fmla="*/ f282 1 496"/>
                <a:gd name="f359" fmla="*/ f283 1 366"/>
                <a:gd name="f360" fmla="*/ f284 1 496"/>
                <a:gd name="f361" fmla="*/ f285 1 366"/>
                <a:gd name="f362" fmla="*/ f286 1 496"/>
                <a:gd name="f363" fmla="*/ f287 1 366"/>
                <a:gd name="f364" fmla="*/ f288 1 496"/>
                <a:gd name="f365" fmla="*/ f289 1 366"/>
                <a:gd name="f366" fmla="*/ f290 1 496"/>
                <a:gd name="f367" fmla="*/ f291 1 366"/>
                <a:gd name="f368" fmla="*/ f292 1 496"/>
                <a:gd name="f369" fmla="*/ f293 1 366"/>
                <a:gd name="f370" fmla="*/ f294 1 496"/>
                <a:gd name="f371" fmla="*/ f295 1 366"/>
                <a:gd name="f372" fmla="*/ f296 1 496"/>
                <a:gd name="f373" fmla="*/ f297 1 366"/>
                <a:gd name="f374" fmla="*/ f298 1 496"/>
                <a:gd name="f375" fmla="*/ f299 1 366"/>
                <a:gd name="f376" fmla="*/ f300 1 496"/>
                <a:gd name="f377" fmla="*/ f301 1 366"/>
                <a:gd name="f378" fmla="*/ f302 1 496"/>
                <a:gd name="f379" fmla="*/ f303 1 496"/>
                <a:gd name="f380" fmla="*/ f304 1 496"/>
                <a:gd name="f381" fmla="*/ f305 1 366"/>
                <a:gd name="f382" fmla="*/ f306 1 496"/>
                <a:gd name="f383" fmla="*/ f307 1 366"/>
                <a:gd name="f384" fmla="*/ f308 1 496"/>
                <a:gd name="f385" fmla="*/ f309 1 366"/>
                <a:gd name="f386" fmla="*/ f310 1 496"/>
                <a:gd name="f387" fmla="*/ f311 1 496"/>
                <a:gd name="f388" fmla="*/ f312 1 366"/>
                <a:gd name="f389" fmla="*/ f313 1 496"/>
                <a:gd name="f390" fmla="*/ f314 1 366"/>
                <a:gd name="f391" fmla="*/ f315 1 496"/>
                <a:gd name="f392" fmla="*/ f316 1 366"/>
                <a:gd name="f393" fmla="*/ f317 1 496"/>
                <a:gd name="f394" fmla="*/ f318 1 366"/>
                <a:gd name="f395" fmla="*/ f319 1 496"/>
                <a:gd name="f396" fmla="*/ f320 1 366"/>
                <a:gd name="f397" fmla="*/ f321 1 496"/>
                <a:gd name="f398" fmla="*/ f322 1 366"/>
                <a:gd name="f399" fmla="*/ f323 1 496"/>
                <a:gd name="f400" fmla="*/ f324 1 366"/>
                <a:gd name="f401" fmla="*/ f325 1 496"/>
                <a:gd name="f402" fmla="*/ f326 1 366"/>
                <a:gd name="f403" fmla="*/ f327 1 496"/>
                <a:gd name="f404" fmla="*/ f328 1 366"/>
                <a:gd name="f405" fmla="*/ f329 1 496"/>
                <a:gd name="f406" fmla="*/ f330 1 366"/>
                <a:gd name="f407" fmla="*/ f331 1 496"/>
                <a:gd name="f408" fmla="*/ f332 1 366"/>
                <a:gd name="f409" fmla="*/ f333 1 496"/>
                <a:gd name="f410" fmla="*/ f334 1 366"/>
                <a:gd name="f411" fmla="*/ f335 1 496"/>
                <a:gd name="f412" fmla="*/ f336 1 366"/>
                <a:gd name="f413" fmla="*/ f337 1 496"/>
                <a:gd name="f414" fmla="*/ f338 1 366"/>
                <a:gd name="f415" fmla="*/ f339 1 496"/>
                <a:gd name="f416" fmla="*/ f340 1 366"/>
                <a:gd name="f417" fmla="*/ f341 1 496"/>
                <a:gd name="f418" fmla="*/ f342 1 366"/>
                <a:gd name="f419" fmla="*/ f343 1 496"/>
                <a:gd name="f420" fmla="*/ 0 1 f267"/>
                <a:gd name="f421" fmla="*/ f7 1 f267"/>
                <a:gd name="f422" fmla="*/ 0 1 f268"/>
                <a:gd name="f423" fmla="*/ f8 1 f268"/>
                <a:gd name="f424" fmla="+- f344 0 f1"/>
                <a:gd name="f425" fmla="*/ f345 1 f267"/>
                <a:gd name="f426" fmla="*/ f346 1 f268"/>
                <a:gd name="f427" fmla="*/ f347 1 f267"/>
                <a:gd name="f428" fmla="*/ f348 1 f268"/>
                <a:gd name="f429" fmla="*/ f349 1 f267"/>
                <a:gd name="f430" fmla="*/ f350 1 f268"/>
                <a:gd name="f431" fmla="*/ f351 1 f267"/>
                <a:gd name="f432" fmla="*/ f352 1 f268"/>
                <a:gd name="f433" fmla="*/ f353 1 f267"/>
                <a:gd name="f434" fmla="*/ f354 1 f268"/>
                <a:gd name="f435" fmla="*/ f355 1 f267"/>
                <a:gd name="f436" fmla="*/ f356 1 f268"/>
                <a:gd name="f437" fmla="*/ f357 1 f267"/>
                <a:gd name="f438" fmla="*/ f358 1 f268"/>
                <a:gd name="f439" fmla="*/ f359 1 f267"/>
                <a:gd name="f440" fmla="*/ f360 1 f268"/>
                <a:gd name="f441" fmla="*/ f361 1 f267"/>
                <a:gd name="f442" fmla="*/ f362 1 f268"/>
                <a:gd name="f443" fmla="*/ f363 1 f267"/>
                <a:gd name="f444" fmla="*/ f364 1 f268"/>
                <a:gd name="f445" fmla="*/ f365 1 f267"/>
                <a:gd name="f446" fmla="*/ f366 1 f268"/>
                <a:gd name="f447" fmla="*/ f367 1 f267"/>
                <a:gd name="f448" fmla="*/ f368 1 f268"/>
                <a:gd name="f449" fmla="*/ f369 1 f267"/>
                <a:gd name="f450" fmla="*/ f370 1 f268"/>
                <a:gd name="f451" fmla="*/ f371 1 f267"/>
                <a:gd name="f452" fmla="*/ f372 1 f268"/>
                <a:gd name="f453" fmla="*/ f373 1 f267"/>
                <a:gd name="f454" fmla="*/ f374 1 f268"/>
                <a:gd name="f455" fmla="*/ f375 1 f267"/>
                <a:gd name="f456" fmla="*/ f376 1 f268"/>
                <a:gd name="f457" fmla="*/ f377 1 f267"/>
                <a:gd name="f458" fmla="*/ f378 1 f268"/>
                <a:gd name="f459" fmla="*/ f379 1 f268"/>
                <a:gd name="f460" fmla="*/ f380 1 f268"/>
                <a:gd name="f461" fmla="*/ f381 1 f267"/>
                <a:gd name="f462" fmla="*/ f382 1 f268"/>
                <a:gd name="f463" fmla="*/ f383 1 f267"/>
                <a:gd name="f464" fmla="*/ f384 1 f268"/>
                <a:gd name="f465" fmla="*/ f385 1 f267"/>
                <a:gd name="f466" fmla="*/ f386 1 f268"/>
                <a:gd name="f467" fmla="*/ f387 1 f268"/>
                <a:gd name="f468" fmla="*/ f388 1 f267"/>
                <a:gd name="f469" fmla="*/ f389 1 f268"/>
                <a:gd name="f470" fmla="*/ f390 1 f267"/>
                <a:gd name="f471" fmla="*/ f391 1 f268"/>
                <a:gd name="f472" fmla="*/ f392 1 f267"/>
                <a:gd name="f473" fmla="*/ f393 1 f268"/>
                <a:gd name="f474" fmla="*/ f394 1 f267"/>
                <a:gd name="f475" fmla="*/ f395 1 f268"/>
                <a:gd name="f476" fmla="*/ f396 1 f267"/>
                <a:gd name="f477" fmla="*/ f397 1 f268"/>
                <a:gd name="f478" fmla="*/ f398 1 f267"/>
                <a:gd name="f479" fmla="*/ f399 1 f268"/>
                <a:gd name="f480" fmla="*/ f400 1 f267"/>
                <a:gd name="f481" fmla="*/ f401 1 f268"/>
                <a:gd name="f482" fmla="*/ f402 1 f267"/>
                <a:gd name="f483" fmla="*/ f403 1 f268"/>
                <a:gd name="f484" fmla="*/ f404 1 f267"/>
                <a:gd name="f485" fmla="*/ f405 1 f268"/>
                <a:gd name="f486" fmla="*/ f406 1 f267"/>
                <a:gd name="f487" fmla="*/ f407 1 f268"/>
                <a:gd name="f488" fmla="*/ f408 1 f267"/>
                <a:gd name="f489" fmla="*/ f409 1 f268"/>
                <a:gd name="f490" fmla="*/ f410 1 f267"/>
                <a:gd name="f491" fmla="*/ f411 1 f268"/>
                <a:gd name="f492" fmla="*/ f412 1 f267"/>
                <a:gd name="f493" fmla="*/ f413 1 f268"/>
                <a:gd name="f494" fmla="*/ f414 1 f267"/>
                <a:gd name="f495" fmla="*/ f415 1 f268"/>
                <a:gd name="f496" fmla="*/ f416 1 f267"/>
                <a:gd name="f497" fmla="*/ f417 1 f268"/>
                <a:gd name="f498" fmla="*/ f418 1 f267"/>
                <a:gd name="f499" fmla="*/ f419 1 f268"/>
                <a:gd name="f500" fmla="*/ f420 f262 1"/>
                <a:gd name="f501" fmla="*/ f421 f262 1"/>
                <a:gd name="f502" fmla="*/ f423 f263 1"/>
                <a:gd name="f503" fmla="*/ f422 f263 1"/>
                <a:gd name="f504" fmla="*/ f425 f262 1"/>
                <a:gd name="f505" fmla="*/ f426 f263 1"/>
                <a:gd name="f506" fmla="*/ f427 f262 1"/>
                <a:gd name="f507" fmla="*/ f428 f263 1"/>
                <a:gd name="f508" fmla="*/ f429 f262 1"/>
                <a:gd name="f509" fmla="*/ f430 f263 1"/>
                <a:gd name="f510" fmla="*/ f431 f262 1"/>
                <a:gd name="f511" fmla="*/ f432 f263 1"/>
                <a:gd name="f512" fmla="*/ f433 f262 1"/>
                <a:gd name="f513" fmla="*/ f434 f263 1"/>
                <a:gd name="f514" fmla="*/ f435 f262 1"/>
                <a:gd name="f515" fmla="*/ f436 f263 1"/>
                <a:gd name="f516" fmla="*/ f437 f262 1"/>
                <a:gd name="f517" fmla="*/ f438 f263 1"/>
                <a:gd name="f518" fmla="*/ f439 f262 1"/>
                <a:gd name="f519" fmla="*/ f440 f263 1"/>
                <a:gd name="f520" fmla="*/ f441 f262 1"/>
                <a:gd name="f521" fmla="*/ f442 f263 1"/>
                <a:gd name="f522" fmla="*/ f443 f262 1"/>
                <a:gd name="f523" fmla="*/ f444 f263 1"/>
                <a:gd name="f524" fmla="*/ f445 f262 1"/>
                <a:gd name="f525" fmla="*/ f446 f263 1"/>
                <a:gd name="f526" fmla="*/ f447 f262 1"/>
                <a:gd name="f527" fmla="*/ f448 f263 1"/>
                <a:gd name="f528" fmla="*/ f449 f262 1"/>
                <a:gd name="f529" fmla="*/ f450 f263 1"/>
                <a:gd name="f530" fmla="*/ f451 f262 1"/>
                <a:gd name="f531" fmla="*/ f452 f263 1"/>
                <a:gd name="f532" fmla="*/ f453 f262 1"/>
                <a:gd name="f533" fmla="*/ f454 f263 1"/>
                <a:gd name="f534" fmla="*/ f455 f262 1"/>
                <a:gd name="f535" fmla="*/ f456 f263 1"/>
                <a:gd name="f536" fmla="*/ f457 f262 1"/>
                <a:gd name="f537" fmla="*/ f458 f263 1"/>
                <a:gd name="f538" fmla="*/ f459 f263 1"/>
                <a:gd name="f539" fmla="*/ f460 f263 1"/>
                <a:gd name="f540" fmla="*/ f461 f262 1"/>
                <a:gd name="f541" fmla="*/ f462 f263 1"/>
                <a:gd name="f542" fmla="*/ f463 f262 1"/>
                <a:gd name="f543" fmla="*/ f464 f263 1"/>
                <a:gd name="f544" fmla="*/ f465 f262 1"/>
                <a:gd name="f545" fmla="*/ f466 f263 1"/>
                <a:gd name="f546" fmla="*/ f467 f263 1"/>
                <a:gd name="f547" fmla="*/ f468 f262 1"/>
                <a:gd name="f548" fmla="*/ f469 f263 1"/>
                <a:gd name="f549" fmla="*/ f470 f262 1"/>
                <a:gd name="f550" fmla="*/ f471 f263 1"/>
                <a:gd name="f551" fmla="*/ f472 f262 1"/>
                <a:gd name="f552" fmla="*/ f473 f263 1"/>
                <a:gd name="f553" fmla="*/ f474 f262 1"/>
                <a:gd name="f554" fmla="*/ f475 f263 1"/>
                <a:gd name="f555" fmla="*/ f476 f262 1"/>
                <a:gd name="f556" fmla="*/ f477 f263 1"/>
                <a:gd name="f557" fmla="*/ f478 f262 1"/>
                <a:gd name="f558" fmla="*/ f479 f263 1"/>
                <a:gd name="f559" fmla="*/ f480 f262 1"/>
                <a:gd name="f560" fmla="*/ f481 f263 1"/>
                <a:gd name="f561" fmla="*/ f482 f262 1"/>
                <a:gd name="f562" fmla="*/ f483 f263 1"/>
                <a:gd name="f563" fmla="*/ f484 f262 1"/>
                <a:gd name="f564" fmla="*/ f485 f263 1"/>
                <a:gd name="f565" fmla="*/ f486 f262 1"/>
                <a:gd name="f566" fmla="*/ f487 f263 1"/>
                <a:gd name="f567" fmla="*/ f488 f262 1"/>
                <a:gd name="f568" fmla="*/ f489 f263 1"/>
                <a:gd name="f569" fmla="*/ f490 f262 1"/>
                <a:gd name="f570" fmla="*/ f491 f263 1"/>
                <a:gd name="f571" fmla="*/ f492 f262 1"/>
                <a:gd name="f572" fmla="*/ f493 f263 1"/>
                <a:gd name="f573" fmla="*/ f494 f262 1"/>
                <a:gd name="f574" fmla="*/ f495 f263 1"/>
                <a:gd name="f575" fmla="*/ f496 f262 1"/>
                <a:gd name="f576" fmla="*/ f497 f263 1"/>
                <a:gd name="f577" fmla="*/ f498 f262 1"/>
                <a:gd name="f578" fmla="*/ f499 f2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4">
                  <a:pos x="f504" y="f505"/>
                </a:cxn>
                <a:cxn ang="f424">
                  <a:pos x="f506" y="f507"/>
                </a:cxn>
                <a:cxn ang="f424">
                  <a:pos x="f508" y="f509"/>
                </a:cxn>
                <a:cxn ang="f424">
                  <a:pos x="f510" y="f511"/>
                </a:cxn>
                <a:cxn ang="f424">
                  <a:pos x="f512" y="f513"/>
                </a:cxn>
                <a:cxn ang="f424">
                  <a:pos x="f514" y="f515"/>
                </a:cxn>
                <a:cxn ang="f424">
                  <a:pos x="f510" y="f511"/>
                </a:cxn>
                <a:cxn ang="f424">
                  <a:pos x="f516" y="f517"/>
                </a:cxn>
                <a:cxn ang="f424">
                  <a:pos x="f518" y="f519"/>
                </a:cxn>
                <a:cxn ang="f424">
                  <a:pos x="f520" y="f521"/>
                </a:cxn>
                <a:cxn ang="f424">
                  <a:pos x="f516" y="f517"/>
                </a:cxn>
                <a:cxn ang="f424">
                  <a:pos x="f522" y="f523"/>
                </a:cxn>
                <a:cxn ang="f424">
                  <a:pos x="f524" y="f525"/>
                </a:cxn>
                <a:cxn ang="f424">
                  <a:pos x="f526" y="f527"/>
                </a:cxn>
                <a:cxn ang="f424">
                  <a:pos x="f528" y="f529"/>
                </a:cxn>
                <a:cxn ang="f424">
                  <a:pos x="f530" y="f531"/>
                </a:cxn>
                <a:cxn ang="f424">
                  <a:pos x="f532" y="f533"/>
                </a:cxn>
                <a:cxn ang="f424">
                  <a:pos x="f528" y="f529"/>
                </a:cxn>
                <a:cxn ang="f424">
                  <a:pos x="f534" y="f535"/>
                </a:cxn>
                <a:cxn ang="f424">
                  <a:pos x="f536" y="f537"/>
                </a:cxn>
                <a:cxn ang="f424">
                  <a:pos x="f532" y="f538"/>
                </a:cxn>
                <a:cxn ang="f424">
                  <a:pos x="f534" y="f535"/>
                </a:cxn>
                <a:cxn ang="f424">
                  <a:pos x="f530" y="f539"/>
                </a:cxn>
                <a:cxn ang="f424">
                  <a:pos x="f540" y="f541"/>
                </a:cxn>
                <a:cxn ang="f424">
                  <a:pos x="f542" y="f543"/>
                </a:cxn>
                <a:cxn ang="f424">
                  <a:pos x="f544" y="f545"/>
                </a:cxn>
                <a:cxn ang="f424">
                  <a:pos x="f522" y="f546"/>
                </a:cxn>
                <a:cxn ang="f424">
                  <a:pos x="f547" y="f548"/>
                </a:cxn>
                <a:cxn ang="f424">
                  <a:pos x="f544" y="f545"/>
                </a:cxn>
                <a:cxn ang="f424">
                  <a:pos x="f549" y="f550"/>
                </a:cxn>
                <a:cxn ang="f424">
                  <a:pos x="f551" y="f552"/>
                </a:cxn>
                <a:cxn ang="f424">
                  <a:pos x="f553" y="f554"/>
                </a:cxn>
                <a:cxn ang="f424">
                  <a:pos x="f549" y="f550"/>
                </a:cxn>
                <a:cxn ang="f424">
                  <a:pos x="f555" y="f556"/>
                </a:cxn>
                <a:cxn ang="f424">
                  <a:pos x="f557" y="f558"/>
                </a:cxn>
                <a:cxn ang="f424">
                  <a:pos x="f559" y="f560"/>
                </a:cxn>
                <a:cxn ang="f424">
                  <a:pos x="f561" y="f562"/>
                </a:cxn>
                <a:cxn ang="f424">
                  <a:pos x="f563" y="f564"/>
                </a:cxn>
                <a:cxn ang="f424">
                  <a:pos x="f565" y="f566"/>
                </a:cxn>
                <a:cxn ang="f424">
                  <a:pos x="f561" y="f562"/>
                </a:cxn>
                <a:cxn ang="f424">
                  <a:pos x="f567" y="f568"/>
                </a:cxn>
                <a:cxn ang="f424">
                  <a:pos x="f569" y="f570"/>
                </a:cxn>
                <a:cxn ang="f424">
                  <a:pos x="f571" y="f572"/>
                </a:cxn>
                <a:cxn ang="f424">
                  <a:pos x="f567" y="f568"/>
                </a:cxn>
                <a:cxn ang="f424">
                  <a:pos x="f573" y="f574"/>
                </a:cxn>
                <a:cxn ang="f424">
                  <a:pos x="f575" y="f576"/>
                </a:cxn>
                <a:cxn ang="f424">
                  <a:pos x="f577" y="f578"/>
                </a:cxn>
              </a:cxnLst>
              <a:rect l="f500" t="f503" r="f501" b="f502"/>
              <a:pathLst>
                <a:path w="366" h="496">
                  <a:moveTo>
                    <a:pt x="f9" y="f10"/>
                  </a:moveTo>
                  <a:lnTo>
                    <a:pt x="f9" y="f10"/>
                  </a:lnTo>
                  <a:cubicBezTo>
                    <a:pt x="f2" y="f11"/>
                    <a:pt x="f12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19" y="f20"/>
                    <a:pt x="f21" y="f20"/>
                    <a:pt x="f21" y="f20"/>
                  </a:cubicBezTo>
                  <a:cubicBezTo>
                    <a:pt x="f22" y="f23"/>
                    <a:pt x="f24" y="f23"/>
                    <a:pt x="f25" y="f26"/>
                  </a:cubicBezTo>
                  <a:cubicBezTo>
                    <a:pt x="f27" y="f28"/>
                    <a:pt x="f29" y="f30"/>
                    <a:pt x="f29" y="f31"/>
                  </a:cubicBezTo>
                  <a:cubicBezTo>
                    <a:pt x="f32" y="f33"/>
                    <a:pt x="f34" y="f10"/>
                    <a:pt x="f34" y="f35"/>
                  </a:cubicBezTo>
                  <a:cubicBezTo>
                    <a:pt x="f22" y="f36"/>
                    <a:pt x="f21" y="f37"/>
                    <a:pt x="f38" y="f39"/>
                  </a:cubicBezTo>
                  <a:cubicBezTo>
                    <a:pt x="f40" y="f41"/>
                    <a:pt x="f42" y="f43"/>
                    <a:pt x="f9" y="f10"/>
                  </a:cubicBezTo>
                  <a:lnTo>
                    <a:pt x="f9" y="f10"/>
                  </a:lnTo>
                  <a:close/>
                  <a:moveTo>
                    <a:pt x="f44" y="f45"/>
                  </a:moveTo>
                  <a:lnTo>
                    <a:pt x="f44" y="f45"/>
                  </a:lnTo>
                  <a:lnTo>
                    <a:pt x="f23" y="f46"/>
                  </a:ln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5" y="f59"/>
                  </a:cubicBezTo>
                  <a:lnTo>
                    <a:pt x="f60" y="f61"/>
                  </a:lnTo>
                  <a:cubicBezTo>
                    <a:pt x="f62" y="f63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70" y="f71"/>
                    <a:pt x="f72" y="f73"/>
                    <a:pt x="f44" y="f45"/>
                  </a:cubicBezTo>
                  <a:lnTo>
                    <a:pt x="f44" y="f45"/>
                  </a:lnTo>
                  <a:close/>
                  <a:moveTo>
                    <a:pt x="f28" y="f74"/>
                  </a:moveTo>
                  <a:lnTo>
                    <a:pt x="f28" y="f74"/>
                  </a:lnTo>
                  <a:lnTo>
                    <a:pt x="f75" y="f76"/>
                  </a:lnTo>
                  <a:cubicBezTo>
                    <a:pt x="f77" y="f78"/>
                    <a:pt x="f79" y="f80"/>
                    <a:pt x="f81" y="f8"/>
                  </a:cubicBezTo>
                  <a:lnTo>
                    <a:pt x="f10" y="f82"/>
                  </a:lnTo>
                  <a:cubicBezTo>
                    <a:pt x="f11" y="f83"/>
                    <a:pt x="f84" y="f73"/>
                    <a:pt x="f41" y="f85"/>
                  </a:cubicBezTo>
                  <a:lnTo>
                    <a:pt x="f86" y="f87"/>
                  </a:lnTo>
                  <a:cubicBezTo>
                    <a:pt x="f88" y="f89"/>
                    <a:pt x="f90" y="f91"/>
                    <a:pt x="f92" y="f93"/>
                  </a:cubicBezTo>
                  <a:lnTo>
                    <a:pt x="f94" y="f95"/>
                  </a:lnTo>
                  <a:cubicBezTo>
                    <a:pt x="f30" y="f54"/>
                    <a:pt x="f96" y="f97"/>
                    <a:pt x="f28" y="f74"/>
                  </a:cubicBezTo>
                  <a:lnTo>
                    <a:pt x="f28" y="f74"/>
                  </a:lnTo>
                  <a:close/>
                  <a:moveTo>
                    <a:pt x="f98" y="f99"/>
                  </a:moveTo>
                  <a:lnTo>
                    <a:pt x="f98" y="f99"/>
                  </a:lnTo>
                  <a:lnTo>
                    <a:pt x="f100" y="f101"/>
                  </a:lnTo>
                  <a:cubicBezTo>
                    <a:pt x="f102" y="f103"/>
                    <a:pt x="f81" y="f104"/>
                    <a:pt x="f105" y="f106"/>
                  </a:cubicBezTo>
                  <a:lnTo>
                    <a:pt x="f107" y="f108"/>
                  </a:lnTo>
                  <a:cubicBezTo>
                    <a:pt x="f109" y="f110"/>
                    <a:pt x="f111" y="f112"/>
                    <a:pt x="f113" y="f114"/>
                  </a:cubicBezTo>
                  <a:lnTo>
                    <a:pt x="f115" y="f116"/>
                  </a:lnTo>
                  <a:cubicBezTo>
                    <a:pt x="f117" y="f118"/>
                    <a:pt x="f86" y="f119"/>
                    <a:pt x="f120" y="f42"/>
                  </a:cubicBezTo>
                  <a:lnTo>
                    <a:pt x="f121" y="f122"/>
                  </a:lnTo>
                  <a:cubicBezTo>
                    <a:pt x="f123" y="f114"/>
                    <a:pt x="f124" y="f125"/>
                    <a:pt x="f98" y="f99"/>
                  </a:cubicBezTo>
                  <a:lnTo>
                    <a:pt x="f98" y="f99"/>
                  </a:lnTo>
                  <a:close/>
                  <a:moveTo>
                    <a:pt x="f126" y="f127"/>
                  </a:moveTo>
                  <a:lnTo>
                    <a:pt x="f126" y="f127"/>
                  </a:lnTo>
                  <a:lnTo>
                    <a:pt x="f88" y="f128"/>
                  </a:lnTo>
                  <a:cubicBezTo>
                    <a:pt x="f92" y="f129"/>
                    <a:pt x="f92" y="f130"/>
                    <a:pt x="f79" y="f131"/>
                  </a:cubicBezTo>
                  <a:lnTo>
                    <a:pt x="f132" y="f130"/>
                  </a:lnTo>
                  <a:cubicBezTo>
                    <a:pt x="f133" y="f130"/>
                    <a:pt x="f133" y="f131"/>
                    <a:pt x="f124" y="f38"/>
                  </a:cubicBezTo>
                  <a:lnTo>
                    <a:pt x="f90" y="f134"/>
                  </a:lnTo>
                  <a:cubicBezTo>
                    <a:pt x="f135" y="f136"/>
                    <a:pt x="f135" y="f137"/>
                    <a:pt x="f135" y="f138"/>
                  </a:cubicBezTo>
                  <a:lnTo>
                    <a:pt x="f6" y="f29"/>
                  </a:lnTo>
                  <a:cubicBezTo>
                    <a:pt x="f139" y="f134"/>
                    <a:pt x="f140" y="f141"/>
                    <a:pt x="f126" y="f127"/>
                  </a:cubicBezTo>
                  <a:lnTo>
                    <a:pt x="f126" y="f127"/>
                  </a:lnTo>
                  <a:close/>
                  <a:moveTo>
                    <a:pt x="f6" y="f142"/>
                  </a:moveTo>
                  <a:lnTo>
                    <a:pt x="f6" y="f142"/>
                  </a:lnTo>
                  <a:lnTo>
                    <a:pt x="f135" y="f25"/>
                  </a:lnTo>
                  <a:cubicBezTo>
                    <a:pt x="f143" y="f144"/>
                    <a:pt x="f143" y="f145"/>
                    <a:pt x="f135" y="f146"/>
                  </a:cubicBezTo>
                  <a:lnTo>
                    <a:pt x="f147" y="f148"/>
                  </a:lnTo>
                  <a:cubicBezTo>
                    <a:pt x="f123" y="f148"/>
                    <a:pt x="f149" y="f150"/>
                    <a:pt x="f124" y="f150"/>
                  </a:cubicBezTo>
                  <a:lnTo>
                    <a:pt x="f135" y="f148"/>
                  </a:lnTo>
                  <a:cubicBezTo>
                    <a:pt x="f135" y="f150"/>
                    <a:pt x="f90" y="f151"/>
                    <a:pt x="f90" y="f152"/>
                  </a:cubicBezTo>
                  <a:lnTo>
                    <a:pt x="f153" y="f154"/>
                  </a:lnTo>
                  <a:cubicBezTo>
                    <a:pt x="f139" y="f155"/>
                    <a:pt x="f6" y="f156"/>
                    <a:pt x="f6" y="f142"/>
                  </a:cubicBezTo>
                  <a:lnTo>
                    <a:pt x="f6" y="f142"/>
                  </a:lnTo>
                  <a:close/>
                  <a:moveTo>
                    <a:pt x="f153" y="f157"/>
                  </a:moveTo>
                  <a:lnTo>
                    <a:pt x="f153" y="f157"/>
                  </a:lnTo>
                  <a:lnTo>
                    <a:pt x="f79" y="f158"/>
                  </a:lnTo>
                  <a:cubicBezTo>
                    <a:pt x="f92" y="f159"/>
                    <a:pt x="f88" y="f160"/>
                    <a:pt x="f161" y="f157"/>
                  </a:cubicBezTo>
                  <a:lnTo>
                    <a:pt x="f162" y="f163"/>
                  </a:lnTo>
                  <a:cubicBezTo>
                    <a:pt x="f164" y="f165"/>
                    <a:pt x="f166" y="f167"/>
                    <a:pt x="f98" y="f168"/>
                  </a:cubicBezTo>
                  <a:lnTo>
                    <a:pt x="f120" y="f169"/>
                  </a:lnTo>
                  <a:cubicBezTo>
                    <a:pt x="f86" y="f170"/>
                    <a:pt x="f117" y="f171"/>
                    <a:pt x="f172" y="f173"/>
                  </a:cubicBezTo>
                  <a:lnTo>
                    <a:pt x="f132" y="f174"/>
                  </a:lnTo>
                  <a:cubicBezTo>
                    <a:pt x="f123" y="f175"/>
                    <a:pt x="f121" y="f163"/>
                    <a:pt x="f153" y="f157"/>
                  </a:cubicBezTo>
                  <a:lnTo>
                    <a:pt x="f153" y="f157"/>
                  </a:lnTo>
                  <a:close/>
                  <a:moveTo>
                    <a:pt x="f176" y="f177"/>
                  </a:moveTo>
                  <a:lnTo>
                    <a:pt x="f176" y="f177"/>
                  </a:lnTo>
                  <a:lnTo>
                    <a:pt x="f178" y="f179"/>
                  </a:lnTo>
                  <a:cubicBezTo>
                    <a:pt x="f81" y="f180"/>
                    <a:pt x="f102" y="f175"/>
                    <a:pt x="f100" y="f181"/>
                  </a:cubicBezTo>
                  <a:lnTo>
                    <a:pt x="f182" y="f183"/>
                  </a:lnTo>
                  <a:cubicBezTo>
                    <a:pt x="f184" y="f185"/>
                    <a:pt x="f182" y="f186"/>
                    <a:pt x="f187" y="f188"/>
                  </a:cubicBezTo>
                  <a:lnTo>
                    <a:pt x="f66" y="f189"/>
                  </a:lnTo>
                  <a:cubicBezTo>
                    <a:pt x="f190" y="f191"/>
                    <a:pt x="f192" y="f193"/>
                    <a:pt x="f194" y="f195"/>
                  </a:cubicBezTo>
                  <a:lnTo>
                    <a:pt x="f72" y="f196"/>
                  </a:lnTo>
                  <a:cubicBezTo>
                    <a:pt x="f197" y="f198"/>
                    <a:pt x="f111" y="f199"/>
                    <a:pt x="f176" y="f177"/>
                  </a:cubicBezTo>
                  <a:lnTo>
                    <a:pt x="f176" y="f177"/>
                  </a:lnTo>
                  <a:close/>
                  <a:moveTo>
                    <a:pt x="f187" y="f200"/>
                  </a:moveTo>
                  <a:lnTo>
                    <a:pt x="f187" y="f200"/>
                  </a:lnTo>
                  <a:lnTo>
                    <a:pt x="f49" y="f201"/>
                  </a:lnTo>
                  <a:cubicBezTo>
                    <a:pt x="f202" y="f183"/>
                    <a:pt x="f26" y="f203"/>
                    <a:pt x="f20" y="f186"/>
                  </a:cubicBezTo>
                  <a:lnTo>
                    <a:pt x="f204" y="f205"/>
                  </a:lnTo>
                  <a:cubicBezTo>
                    <a:pt x="f77" y="f206"/>
                    <a:pt x="f207" y="f208"/>
                    <a:pt x="f209" y="f210"/>
                  </a:cubicBezTo>
                  <a:lnTo>
                    <a:pt x="f18" y="f211"/>
                  </a:lnTo>
                  <a:cubicBezTo>
                    <a:pt x="f16" y="f212"/>
                    <a:pt x="f94" y="f213"/>
                    <a:pt x="f41" y="f214"/>
                  </a:cubicBezTo>
                  <a:lnTo>
                    <a:pt x="f90" y="f41"/>
                  </a:lnTo>
                  <a:cubicBezTo>
                    <a:pt x="f215" y="f35"/>
                    <a:pt x="f53" y="f208"/>
                    <a:pt x="f187" y="f200"/>
                  </a:cubicBezTo>
                  <a:lnTo>
                    <a:pt x="f187" y="f200"/>
                  </a:lnTo>
                  <a:close/>
                  <a:moveTo>
                    <a:pt x="f88" y="f30"/>
                  </a:moveTo>
                  <a:lnTo>
                    <a:pt x="f88" y="f30"/>
                  </a:lnTo>
                  <a:lnTo>
                    <a:pt x="f84" y="f216"/>
                  </a:lnTo>
                  <a:cubicBezTo>
                    <a:pt x="f217" y="f196"/>
                    <a:pt x="f37" y="f218"/>
                    <a:pt x="f35" y="f219"/>
                  </a:cubicBezTo>
                  <a:lnTo>
                    <a:pt x="f194" y="f18"/>
                  </a:lnTo>
                  <a:cubicBezTo>
                    <a:pt x="f192" y="f20"/>
                    <a:pt x="f49" y="f47"/>
                    <a:pt x="f202" y="f20"/>
                  </a:cubicBezTo>
                  <a:lnTo>
                    <a:pt x="f220" y="f221"/>
                  </a:lnTo>
                  <a:cubicBezTo>
                    <a:pt x="f222" y="f223"/>
                    <a:pt x="f224" y="f208"/>
                    <a:pt x="f225" y="f224"/>
                  </a:cubicBezTo>
                  <a:lnTo>
                    <a:pt x="f18" y="f120"/>
                  </a:lnTo>
                  <a:cubicBezTo>
                    <a:pt x="f51" y="f226"/>
                    <a:pt x="f102" y="f227"/>
                    <a:pt x="f88" y="f30"/>
                  </a:cubicBezTo>
                  <a:lnTo>
                    <a:pt x="f88" y="f30"/>
                  </a:lnTo>
                  <a:close/>
                  <a:moveTo>
                    <a:pt x="f30" y="f92"/>
                  </a:moveTo>
                  <a:lnTo>
                    <a:pt x="f30" y="f92"/>
                  </a:lnTo>
                  <a:lnTo>
                    <a:pt x="f228" y="f229"/>
                  </a:lnTo>
                  <a:cubicBezTo>
                    <a:pt x="f230" y="f231"/>
                    <a:pt x="f219" y="f35"/>
                    <a:pt x="f218" y="f36"/>
                  </a:cubicBezTo>
                  <a:lnTo>
                    <a:pt x="f220" y="f79"/>
                  </a:lnTo>
                  <a:cubicBezTo>
                    <a:pt x="f231" y="f209"/>
                    <a:pt x="f232" y="f207"/>
                    <a:pt x="f224" y="f135"/>
                  </a:cubicBezTo>
                  <a:lnTo>
                    <a:pt x="f233" y="f217"/>
                  </a:lnTo>
                  <a:cubicBezTo>
                    <a:pt x="f234" y="f84"/>
                    <a:pt x="f235" y="f41"/>
                    <a:pt x="f236" y="f94"/>
                  </a:cubicBezTo>
                  <a:lnTo>
                    <a:pt x="f230" y="f187"/>
                  </a:lnTo>
                  <a:cubicBezTo>
                    <a:pt x="f232" y="f237"/>
                    <a:pt x="f238" y="f77"/>
                    <a:pt x="f30" y="f92"/>
                  </a:cubicBezTo>
                  <a:lnTo>
                    <a:pt x="f30" y="f92"/>
                  </a:lnTo>
                  <a:close/>
                  <a:moveTo>
                    <a:pt x="f200" y="f182"/>
                  </a:moveTo>
                  <a:lnTo>
                    <a:pt x="f200" y="f182"/>
                  </a:lnTo>
                  <a:lnTo>
                    <a:pt x="f239" y="f16"/>
                  </a:lnTo>
                  <a:cubicBezTo>
                    <a:pt x="f240" y="f96"/>
                    <a:pt x="f186" y="f28"/>
                    <a:pt x="f203" y="f20"/>
                  </a:cubicBezTo>
                  <a:lnTo>
                    <a:pt x="f212" y="f57"/>
                  </a:lnTo>
                  <a:cubicBezTo>
                    <a:pt x="f241" y="f72"/>
                    <a:pt x="f211" y="f182"/>
                    <a:pt x="f242" y="f187"/>
                  </a:cubicBezTo>
                  <a:lnTo>
                    <a:pt x="f243" y="f47"/>
                  </a:lnTo>
                  <a:cubicBezTo>
                    <a:pt x="f244" y="f227"/>
                    <a:pt x="f177" y="f245"/>
                    <a:pt x="f246" y="f194"/>
                  </a:cubicBezTo>
                  <a:lnTo>
                    <a:pt x="f247" y="f124"/>
                  </a:lnTo>
                  <a:cubicBezTo>
                    <a:pt x="f240" y="f162"/>
                    <a:pt x="f214" y="f107"/>
                    <a:pt x="f200" y="f182"/>
                  </a:cubicBezTo>
                  <a:lnTo>
                    <a:pt x="f200" y="f182"/>
                  </a:lnTo>
                  <a:close/>
                  <a:moveTo>
                    <a:pt x="f177" y="f248"/>
                  </a:moveTo>
                  <a:lnTo>
                    <a:pt x="f177" y="f248"/>
                  </a:lnTo>
                  <a:lnTo>
                    <a:pt x="f249" y="f192"/>
                  </a:lnTo>
                  <a:cubicBezTo>
                    <a:pt x="f250" y="f190"/>
                    <a:pt x="f251" y="f66"/>
                    <a:pt x="f252" y="f226"/>
                  </a:cubicBezTo>
                  <a:lnTo>
                    <a:pt x="f175" y="f253"/>
                  </a:lnTo>
                  <a:cubicBezTo>
                    <a:pt x="f175" y="f132"/>
                    <a:pt x="f254" y="f132"/>
                    <a:pt x="f254" y="f253"/>
                  </a:cubicBezTo>
                  <a:lnTo>
                    <a:pt x="f255" y="f256"/>
                  </a:lnTo>
                  <a:cubicBezTo>
                    <a:pt x="f257" y="f81"/>
                    <a:pt x="f163" y="f105"/>
                    <a:pt x="f258" y="f178"/>
                  </a:cubicBezTo>
                  <a:lnTo>
                    <a:pt x="f169" y="f6"/>
                  </a:lnTo>
                  <a:cubicBezTo>
                    <a:pt x="f167" y="f140"/>
                    <a:pt x="f259" y="f260"/>
                    <a:pt x="f177" y="f248"/>
                  </a:cubicBezTo>
                  <a:lnTo>
                    <a:pt x="f177" y="f248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602C1C4-D0C4-56D8-A7C4-264701989CA3}"/>
                </a:ext>
              </a:extLst>
            </p:cNvPr>
            <p:cNvSpPr/>
            <p:nvPr/>
          </p:nvSpPr>
          <p:spPr>
            <a:xfrm>
              <a:off x="318586" y="230831"/>
              <a:ext cx="193368" cy="2864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2"/>
                <a:gd name="f7" fmla="val 393"/>
                <a:gd name="f8" fmla="val 139"/>
                <a:gd name="f9" fmla="val 5"/>
                <a:gd name="f10" fmla="val 134"/>
                <a:gd name="f11" fmla="val 82"/>
                <a:gd name="f12" fmla="val 81"/>
                <a:gd name="f13" fmla="val 144"/>
                <a:gd name="f14" fmla="val 80"/>
                <a:gd name="f15" fmla="val 149"/>
                <a:gd name="f16" fmla="val 79"/>
                <a:gd name="f17" fmla="val 159"/>
                <a:gd name="f18" fmla="val 18"/>
                <a:gd name="f19" fmla="val 15"/>
                <a:gd name="f20" fmla="val 165"/>
                <a:gd name="f21" fmla="val 16"/>
                <a:gd name="f22" fmla="val 164"/>
                <a:gd name="f23" fmla="val 19"/>
                <a:gd name="f24" fmla="val 155"/>
                <a:gd name="f25" fmla="val 78"/>
                <a:gd name="f26" fmla="val 163"/>
                <a:gd name="f27" fmla="val 167"/>
                <a:gd name="f28" fmla="val 77"/>
                <a:gd name="f29" fmla="val 187"/>
                <a:gd name="f30" fmla="val 171"/>
                <a:gd name="f31" fmla="val 1"/>
                <a:gd name="f32" fmla="val 2"/>
                <a:gd name="f33" fmla="val 193"/>
                <a:gd name="f34" fmla="val 173"/>
                <a:gd name="f35" fmla="val 178"/>
                <a:gd name="f36" fmla="val 183"/>
                <a:gd name="f37" fmla="val 188"/>
                <a:gd name="f38" fmla="val 207"/>
                <a:gd name="f39" fmla="val 17"/>
                <a:gd name="f40" fmla="val 208"/>
                <a:gd name="f41" fmla="val 13"/>
                <a:gd name="f42" fmla="val 214"/>
                <a:gd name="f43" fmla="val 213"/>
                <a:gd name="f44" fmla="val 194"/>
                <a:gd name="f45" fmla="val 199"/>
                <a:gd name="f46" fmla="val 203"/>
                <a:gd name="f47" fmla="val 240"/>
                <a:gd name="f48" fmla="val 4"/>
                <a:gd name="f49" fmla="val 224"/>
                <a:gd name="f50" fmla="val 246"/>
                <a:gd name="f51" fmla="val 218"/>
                <a:gd name="f52" fmla="val 222"/>
                <a:gd name="f53" fmla="val 226"/>
                <a:gd name="f54" fmla="val 83"/>
                <a:gd name="f55" fmla="val 258"/>
                <a:gd name="f56" fmla="val 22"/>
                <a:gd name="f57" fmla="val 260"/>
                <a:gd name="f58" fmla="val 265"/>
                <a:gd name="f59" fmla="val 21"/>
                <a:gd name="f60" fmla="val 263"/>
                <a:gd name="f61" fmla="val 25"/>
                <a:gd name="f62" fmla="val 232"/>
                <a:gd name="f63" fmla="val 85"/>
                <a:gd name="f64" fmla="val 237"/>
                <a:gd name="f65" fmla="val 86"/>
                <a:gd name="f66" fmla="val 243"/>
                <a:gd name="f67" fmla="val 88"/>
                <a:gd name="f68" fmla="val 248"/>
                <a:gd name="f69" fmla="val 90"/>
                <a:gd name="f70" fmla="val 277"/>
                <a:gd name="f71" fmla="val 12"/>
                <a:gd name="f72" fmla="val 261"/>
                <a:gd name="f73" fmla="val 8"/>
                <a:gd name="f74" fmla="val 174"/>
                <a:gd name="f75" fmla="val 175"/>
                <a:gd name="f76" fmla="val 176"/>
                <a:gd name="f77" fmla="val 143"/>
                <a:gd name="f78" fmla="val 142"/>
                <a:gd name="f79" fmla="val 177"/>
                <a:gd name="f80" fmla="val 137"/>
                <a:gd name="f81" fmla="val 132"/>
                <a:gd name="f82" fmla="val 128"/>
                <a:gd name="f83" fmla="val 127"/>
                <a:gd name="f84" fmla="val 126"/>
                <a:gd name="f85" fmla="val 130"/>
                <a:gd name="f86" fmla="val 190"/>
                <a:gd name="f87" fmla="val 136"/>
                <a:gd name="f88" fmla="val 196"/>
                <a:gd name="f89" fmla="val 140"/>
                <a:gd name="f90" fmla="val 197"/>
                <a:gd name="f91" fmla="val 161"/>
                <a:gd name="f92" fmla="val 145"/>
                <a:gd name="f93" fmla="val 147"/>
                <a:gd name="f94" fmla="val 141"/>
                <a:gd name="f95" fmla="val 117"/>
                <a:gd name="f96" fmla="val 162"/>
                <a:gd name="f97" fmla="val 113"/>
                <a:gd name="f98" fmla="val 109"/>
                <a:gd name="f99" fmla="val 106"/>
                <a:gd name="f100" fmla="val 103"/>
                <a:gd name="f101" fmla="val 157"/>
                <a:gd name="f102" fmla="val 104"/>
                <a:gd name="f103" fmla="val 105"/>
                <a:gd name="f104" fmla="val 138"/>
                <a:gd name="f105" fmla="val 107"/>
                <a:gd name="f106" fmla="val 135"/>
                <a:gd name="f107" fmla="val 124"/>
                <a:gd name="f108" fmla="val 121"/>
                <a:gd name="f109" fmla="val 119"/>
                <a:gd name="f110" fmla="val 148"/>
                <a:gd name="f111" fmla="val 125"/>
                <a:gd name="f112" fmla="val 154"/>
                <a:gd name="f113" fmla="val 133"/>
                <a:gd name="f114" fmla="val 153"/>
                <a:gd name="f115" fmla="val 152"/>
                <a:gd name="f116" fmla="val 156"/>
                <a:gd name="f117" fmla="val 123"/>
                <a:gd name="f118" fmla="val 131"/>
                <a:gd name="f119" fmla="val 108"/>
                <a:gd name="f120" fmla="val 110"/>
                <a:gd name="f121" fmla="val 118"/>
                <a:gd name="f122" fmla="val 112"/>
                <a:gd name="f123" fmla="val 111"/>
                <a:gd name="f124" fmla="val 115"/>
                <a:gd name="f125" fmla="val 97"/>
                <a:gd name="f126" fmla="val 98"/>
                <a:gd name="f127" fmla="val 168"/>
                <a:gd name="f128" fmla="val 172"/>
                <a:gd name="f129" fmla="val 160"/>
                <a:gd name="f130" fmla="val 122"/>
                <a:gd name="f131" fmla="val 151"/>
                <a:gd name="f132" fmla="val 116"/>
                <a:gd name="f133" fmla="val 169"/>
                <a:gd name="f134" fmla="val 68"/>
                <a:gd name="f135" fmla="val 62"/>
                <a:gd name="f136" fmla="val 55"/>
                <a:gd name="f137" fmla="val 48"/>
                <a:gd name="f138" fmla="val 42"/>
                <a:gd name="f139" fmla="val 54"/>
                <a:gd name="f140" fmla="val 58"/>
                <a:gd name="f141" fmla="val 59"/>
                <a:gd name="f142" fmla="val 60"/>
                <a:gd name="f143" fmla="val 74"/>
                <a:gd name="f144" fmla="val 181"/>
                <a:gd name="f145" fmla="val 101"/>
                <a:gd name="f146" fmla="val 93"/>
                <a:gd name="f147" fmla="val 92"/>
                <a:gd name="f148" fmla="val 89"/>
                <a:gd name="f149" fmla="val 66"/>
                <a:gd name="f150" fmla="val 71"/>
                <a:gd name="f151" fmla="val 56"/>
                <a:gd name="f152" fmla="val 186"/>
                <a:gd name="f153" fmla="val 192"/>
                <a:gd name="f154" fmla="val 94"/>
                <a:gd name="f155" fmla="val 191"/>
                <a:gd name="f156" fmla="val 185"/>
                <a:gd name="f157" fmla="val 255"/>
                <a:gd name="f158" fmla="val 254"/>
                <a:gd name="f159" fmla="val 252"/>
                <a:gd name="f160" fmla="val 250"/>
                <a:gd name="f161" fmla="val 51"/>
                <a:gd name="f162" fmla="val 253"/>
                <a:gd name="f163" fmla="val 47"/>
                <a:gd name="f164" fmla="val 44"/>
                <a:gd name="f165" fmla="val 43"/>
                <a:gd name="f166" fmla="val 259"/>
                <a:gd name="f167" fmla="val 36"/>
                <a:gd name="f168" fmla="val 30"/>
                <a:gd name="f169" fmla="val 271"/>
                <a:gd name="f170" fmla="val 276"/>
                <a:gd name="f171" fmla="val 23"/>
                <a:gd name="f172" fmla="val 279"/>
                <a:gd name="f173" fmla="val 282"/>
                <a:gd name="f174" fmla="val 284"/>
                <a:gd name="f175" fmla="val 285"/>
                <a:gd name="f176" fmla="val 295"/>
                <a:gd name="f177" fmla="val 9"/>
                <a:gd name="f178" fmla="val 304"/>
                <a:gd name="f179" fmla="val 312"/>
                <a:gd name="f180" fmla="val 6"/>
                <a:gd name="f181" fmla="val 324"/>
                <a:gd name="f182" fmla="val 7"/>
                <a:gd name="f183" fmla="val 340"/>
                <a:gd name="f184" fmla="val 350"/>
                <a:gd name="f185" fmla="val 11"/>
                <a:gd name="f186" fmla="val 349"/>
                <a:gd name="f187" fmla="val 14"/>
                <a:gd name="f188" fmla="val 346"/>
                <a:gd name="f189" fmla="val 310"/>
                <a:gd name="f190" fmla="val 69"/>
                <a:gd name="f191" fmla="val 311"/>
                <a:gd name="f192" fmla="val 67"/>
                <a:gd name="f193" fmla="val 314"/>
                <a:gd name="f194" fmla="val 61"/>
                <a:gd name="f195" fmla="val 326"/>
                <a:gd name="f196" fmla="val 336"/>
                <a:gd name="f197" fmla="val 75"/>
                <a:gd name="f198" fmla="val 37"/>
                <a:gd name="f199" fmla="val 256"/>
                <a:gd name="f200" fmla="val 28"/>
                <a:gd name="f201" fmla="val 249"/>
                <a:gd name="f202" fmla="val 229"/>
                <a:gd name="f203" fmla="val 235"/>
                <a:gd name="f204" fmla="val 241"/>
                <a:gd name="f205" fmla="val 247"/>
                <a:gd name="f206" fmla="val 264"/>
                <a:gd name="f207" fmla="val 270"/>
                <a:gd name="f208" fmla="val 27"/>
                <a:gd name="f209" fmla="val 266"/>
                <a:gd name="f210" fmla="val 32"/>
                <a:gd name="f211" fmla="val 369"/>
                <a:gd name="f212" fmla="val 377"/>
                <a:gd name="f213" fmla="val 385"/>
                <a:gd name="f214" fmla="val 26"/>
                <a:gd name="f215" fmla="val 392"/>
                <a:gd name="f216" fmla="val 29"/>
                <a:gd name="f217" fmla="val 390"/>
                <a:gd name="f218" fmla="val 34"/>
                <a:gd name="f219" fmla="val 381"/>
                <a:gd name="f220" fmla="val 376"/>
                <a:gd name="f221" fmla="val 3"/>
                <a:gd name="f222" fmla="val 283"/>
                <a:gd name="f223" fmla="val 281"/>
                <a:gd name="f224" fmla="val 20"/>
                <a:gd name="f225" fmla="val 275"/>
                <a:gd name="f226" fmla="val 272"/>
                <a:gd name="f227" fmla="val 268"/>
                <a:gd name="f228" fmla="+- 0 0 -90"/>
                <a:gd name="f229" fmla="*/ f3 1 292"/>
                <a:gd name="f230" fmla="*/ f4 1 393"/>
                <a:gd name="f231" fmla="+- f7 0 f5"/>
                <a:gd name="f232" fmla="+- f6 0 f5"/>
                <a:gd name="f233" fmla="*/ f228 f0 1"/>
                <a:gd name="f234" fmla="*/ f232 1 292"/>
                <a:gd name="f235" fmla="*/ f231 1 393"/>
                <a:gd name="f236" fmla="*/ 134 f232 1"/>
                <a:gd name="f237" fmla="*/ 82 f231 1"/>
                <a:gd name="f238" fmla="*/ 164 f232 1"/>
                <a:gd name="f239" fmla="*/ 19 f231 1"/>
                <a:gd name="f240" fmla="*/ 187 f232 1"/>
                <a:gd name="f241" fmla="*/ 0 f231 1"/>
                <a:gd name="f242" fmla="*/ 193 f232 1"/>
                <a:gd name="f243" fmla="*/ 188 f232 1"/>
                <a:gd name="f244" fmla="*/ 77 f231 1"/>
                <a:gd name="f245" fmla="*/ 194 f232 1"/>
                <a:gd name="f246" fmla="*/ 78 f231 1"/>
                <a:gd name="f247" fmla="*/ 246 f232 1"/>
                <a:gd name="f248" fmla="*/ 5 f231 1"/>
                <a:gd name="f249" fmla="*/ 258 f232 1"/>
                <a:gd name="f250" fmla="*/ 22 f231 1"/>
                <a:gd name="f251" fmla="*/ 248 f232 1"/>
                <a:gd name="f252" fmla="*/ 90 f231 1"/>
                <a:gd name="f253" fmla="*/ 144 f232 1"/>
                <a:gd name="f254" fmla="*/ 176 f231 1"/>
                <a:gd name="f255" fmla="*/ 128 f232 1"/>
                <a:gd name="f256" fmla="*/ 177 f231 1"/>
                <a:gd name="f257" fmla="*/ 149 f232 1"/>
                <a:gd name="f258" fmla="*/ 197 f231 1"/>
                <a:gd name="f259" fmla="*/ 167 f232 1"/>
                <a:gd name="f260" fmla="*/ 103 f231 1"/>
                <a:gd name="f261" fmla="*/ 141 f232 1"/>
                <a:gd name="f262" fmla="*/ 137 f231 1"/>
                <a:gd name="f263" fmla="*/ 135 f232 1"/>
                <a:gd name="f264" fmla="*/ 138 f231 1"/>
                <a:gd name="f265" fmla="*/ 133 f232 1"/>
                <a:gd name="f266" fmla="*/ 154 f231 1"/>
                <a:gd name="f267" fmla="*/ 142 f232 1"/>
                <a:gd name="f268" fmla="*/ 152 f231 1"/>
                <a:gd name="f269" fmla="*/ 174 f231 1"/>
                <a:gd name="f270" fmla="*/ 123 f232 1"/>
                <a:gd name="f271" fmla="*/ 123 f231 1"/>
                <a:gd name="f272" fmla="*/ 126 f232 1"/>
                <a:gd name="f273" fmla="*/ 124 f231 1"/>
                <a:gd name="f274" fmla="*/ 111 f232 1"/>
                <a:gd name="f275" fmla="*/ 115 f231 1"/>
                <a:gd name="f276" fmla="*/ 138 f232 1"/>
                <a:gd name="f277" fmla="*/ 172 f231 1"/>
                <a:gd name="f278" fmla="*/ 113 f232 1"/>
                <a:gd name="f279" fmla="*/ 140 f231 1"/>
                <a:gd name="f280" fmla="*/ 105 f232 1"/>
                <a:gd name="f281" fmla="*/ 164 f231 1"/>
                <a:gd name="f282" fmla="*/ 54 f232 1"/>
                <a:gd name="f283" fmla="*/ 162 f231 1"/>
                <a:gd name="f284" fmla="*/ 59 f232 1"/>
                <a:gd name="f285" fmla="*/ 121 f232 1"/>
                <a:gd name="f286" fmla="*/ 175 f231 1"/>
                <a:gd name="f287" fmla="*/ 101 f232 1"/>
                <a:gd name="f288" fmla="*/ 119 f231 1"/>
                <a:gd name="f289" fmla="*/ 159 f231 1"/>
                <a:gd name="f290" fmla="*/ 56 f232 1"/>
                <a:gd name="f291" fmla="*/ 168 f231 1"/>
                <a:gd name="f292" fmla="*/ 196 f231 1"/>
                <a:gd name="f293" fmla="*/ 169 f231 1"/>
                <a:gd name="f294" fmla="*/ 55 f232 1"/>
                <a:gd name="f295" fmla="*/ 250 f231 1"/>
                <a:gd name="f296" fmla="*/ 25 f232 1"/>
                <a:gd name="f297" fmla="*/ 276 f231 1"/>
                <a:gd name="f298" fmla="*/ 19 f232 1"/>
                <a:gd name="f299" fmla="*/ 285 f231 1"/>
                <a:gd name="f300" fmla="*/ 21 f232 1"/>
                <a:gd name="f301" fmla="*/ 340 f231 1"/>
                <a:gd name="f302" fmla="*/ 69 f232 1"/>
                <a:gd name="f303" fmla="*/ 310 f231 1"/>
                <a:gd name="f304" fmla="*/ 75 f232 1"/>
                <a:gd name="f305" fmla="*/ 336 f231 1"/>
                <a:gd name="f306" fmla="*/ 37 f232 1"/>
                <a:gd name="f307" fmla="*/ 256 f231 1"/>
                <a:gd name="f308" fmla="*/ 13 f232 1"/>
                <a:gd name="f309" fmla="*/ 247 f231 1"/>
                <a:gd name="f310" fmla="*/ 17 f232 1"/>
                <a:gd name="f311" fmla="*/ 369 f231 1"/>
                <a:gd name="f312" fmla="*/ 14 f232 1"/>
                <a:gd name="f313" fmla="*/ 265 f231 1"/>
                <a:gd name="f314" fmla="*/ 15 f232 1"/>
                <a:gd name="f315" fmla="*/ 281 f231 1"/>
                <a:gd name="f316" fmla="*/ f233 1 f2"/>
                <a:gd name="f317" fmla="*/ f236 1 292"/>
                <a:gd name="f318" fmla="*/ f237 1 393"/>
                <a:gd name="f319" fmla="*/ f238 1 292"/>
                <a:gd name="f320" fmla="*/ f239 1 393"/>
                <a:gd name="f321" fmla="*/ f240 1 292"/>
                <a:gd name="f322" fmla="*/ f241 1 393"/>
                <a:gd name="f323" fmla="*/ f242 1 292"/>
                <a:gd name="f324" fmla="*/ f243 1 292"/>
                <a:gd name="f325" fmla="*/ f244 1 393"/>
                <a:gd name="f326" fmla="*/ f245 1 292"/>
                <a:gd name="f327" fmla="*/ f246 1 393"/>
                <a:gd name="f328" fmla="*/ f247 1 292"/>
                <a:gd name="f329" fmla="*/ f248 1 393"/>
                <a:gd name="f330" fmla="*/ f249 1 292"/>
                <a:gd name="f331" fmla="*/ f250 1 393"/>
                <a:gd name="f332" fmla="*/ f251 1 292"/>
                <a:gd name="f333" fmla="*/ f252 1 393"/>
                <a:gd name="f334" fmla="*/ f253 1 292"/>
                <a:gd name="f335" fmla="*/ f254 1 393"/>
                <a:gd name="f336" fmla="*/ f255 1 292"/>
                <a:gd name="f337" fmla="*/ f256 1 393"/>
                <a:gd name="f338" fmla="*/ f257 1 292"/>
                <a:gd name="f339" fmla="*/ f258 1 393"/>
                <a:gd name="f340" fmla="*/ f259 1 292"/>
                <a:gd name="f341" fmla="*/ f260 1 393"/>
                <a:gd name="f342" fmla="*/ f261 1 292"/>
                <a:gd name="f343" fmla="*/ f262 1 393"/>
                <a:gd name="f344" fmla="*/ f263 1 292"/>
                <a:gd name="f345" fmla="*/ f264 1 393"/>
                <a:gd name="f346" fmla="*/ f265 1 292"/>
                <a:gd name="f347" fmla="*/ f266 1 393"/>
                <a:gd name="f348" fmla="*/ f267 1 292"/>
                <a:gd name="f349" fmla="*/ f268 1 393"/>
                <a:gd name="f350" fmla="*/ f269 1 393"/>
                <a:gd name="f351" fmla="*/ f270 1 292"/>
                <a:gd name="f352" fmla="*/ f271 1 393"/>
                <a:gd name="f353" fmla="*/ f272 1 292"/>
                <a:gd name="f354" fmla="*/ f273 1 393"/>
                <a:gd name="f355" fmla="*/ f274 1 292"/>
                <a:gd name="f356" fmla="*/ f275 1 393"/>
                <a:gd name="f357" fmla="*/ f276 1 292"/>
                <a:gd name="f358" fmla="*/ f277 1 393"/>
                <a:gd name="f359" fmla="*/ f278 1 292"/>
                <a:gd name="f360" fmla="*/ f279 1 393"/>
                <a:gd name="f361" fmla="*/ f280 1 292"/>
                <a:gd name="f362" fmla="*/ f281 1 393"/>
                <a:gd name="f363" fmla="*/ f282 1 292"/>
                <a:gd name="f364" fmla="*/ f283 1 393"/>
                <a:gd name="f365" fmla="*/ f284 1 292"/>
                <a:gd name="f366" fmla="*/ f285 1 292"/>
                <a:gd name="f367" fmla="*/ f286 1 393"/>
                <a:gd name="f368" fmla="*/ f287 1 292"/>
                <a:gd name="f369" fmla="*/ f288 1 393"/>
                <a:gd name="f370" fmla="*/ f289 1 393"/>
                <a:gd name="f371" fmla="*/ f290 1 292"/>
                <a:gd name="f372" fmla="*/ f291 1 393"/>
                <a:gd name="f373" fmla="*/ f292 1 393"/>
                <a:gd name="f374" fmla="*/ f293 1 393"/>
                <a:gd name="f375" fmla="*/ f294 1 292"/>
                <a:gd name="f376" fmla="*/ f295 1 393"/>
                <a:gd name="f377" fmla="*/ f296 1 292"/>
                <a:gd name="f378" fmla="*/ f297 1 393"/>
                <a:gd name="f379" fmla="*/ f298 1 292"/>
                <a:gd name="f380" fmla="*/ f299 1 393"/>
                <a:gd name="f381" fmla="*/ f300 1 292"/>
                <a:gd name="f382" fmla="*/ f301 1 393"/>
                <a:gd name="f383" fmla="*/ f302 1 292"/>
                <a:gd name="f384" fmla="*/ f303 1 393"/>
                <a:gd name="f385" fmla="*/ f304 1 292"/>
                <a:gd name="f386" fmla="*/ f305 1 393"/>
                <a:gd name="f387" fmla="*/ f306 1 292"/>
                <a:gd name="f388" fmla="*/ f307 1 393"/>
                <a:gd name="f389" fmla="*/ f308 1 292"/>
                <a:gd name="f390" fmla="*/ f309 1 393"/>
                <a:gd name="f391" fmla="*/ f310 1 292"/>
                <a:gd name="f392" fmla="*/ f311 1 393"/>
                <a:gd name="f393" fmla="*/ f312 1 292"/>
                <a:gd name="f394" fmla="*/ f313 1 393"/>
                <a:gd name="f395" fmla="*/ f314 1 292"/>
                <a:gd name="f396" fmla="*/ f315 1 393"/>
                <a:gd name="f397" fmla="*/ 0 1 f234"/>
                <a:gd name="f398" fmla="*/ f6 1 f234"/>
                <a:gd name="f399" fmla="*/ 0 1 f235"/>
                <a:gd name="f400" fmla="*/ f7 1 f235"/>
                <a:gd name="f401" fmla="+- f316 0 f1"/>
                <a:gd name="f402" fmla="*/ f317 1 f234"/>
                <a:gd name="f403" fmla="*/ f318 1 f235"/>
                <a:gd name="f404" fmla="*/ f319 1 f234"/>
                <a:gd name="f405" fmla="*/ f320 1 f235"/>
                <a:gd name="f406" fmla="*/ f321 1 f234"/>
                <a:gd name="f407" fmla="*/ f322 1 f235"/>
                <a:gd name="f408" fmla="*/ f323 1 f234"/>
                <a:gd name="f409" fmla="*/ f324 1 f234"/>
                <a:gd name="f410" fmla="*/ f325 1 f235"/>
                <a:gd name="f411" fmla="*/ f326 1 f234"/>
                <a:gd name="f412" fmla="*/ f327 1 f235"/>
                <a:gd name="f413" fmla="*/ f328 1 f234"/>
                <a:gd name="f414" fmla="*/ f329 1 f235"/>
                <a:gd name="f415" fmla="*/ f330 1 f234"/>
                <a:gd name="f416" fmla="*/ f331 1 f235"/>
                <a:gd name="f417" fmla="*/ f332 1 f234"/>
                <a:gd name="f418" fmla="*/ f333 1 f235"/>
                <a:gd name="f419" fmla="*/ f334 1 f234"/>
                <a:gd name="f420" fmla="*/ f335 1 f235"/>
                <a:gd name="f421" fmla="*/ f336 1 f234"/>
                <a:gd name="f422" fmla="*/ f337 1 f235"/>
                <a:gd name="f423" fmla="*/ f338 1 f234"/>
                <a:gd name="f424" fmla="*/ f339 1 f235"/>
                <a:gd name="f425" fmla="*/ f340 1 f234"/>
                <a:gd name="f426" fmla="*/ f341 1 f235"/>
                <a:gd name="f427" fmla="*/ f342 1 f234"/>
                <a:gd name="f428" fmla="*/ f343 1 f235"/>
                <a:gd name="f429" fmla="*/ f344 1 f234"/>
                <a:gd name="f430" fmla="*/ f345 1 f235"/>
                <a:gd name="f431" fmla="*/ f346 1 f234"/>
                <a:gd name="f432" fmla="*/ f347 1 f235"/>
                <a:gd name="f433" fmla="*/ f348 1 f234"/>
                <a:gd name="f434" fmla="*/ f349 1 f235"/>
                <a:gd name="f435" fmla="*/ f350 1 f235"/>
                <a:gd name="f436" fmla="*/ f351 1 f234"/>
                <a:gd name="f437" fmla="*/ f352 1 f235"/>
                <a:gd name="f438" fmla="*/ f353 1 f234"/>
                <a:gd name="f439" fmla="*/ f354 1 f235"/>
                <a:gd name="f440" fmla="*/ f355 1 f234"/>
                <a:gd name="f441" fmla="*/ f356 1 f235"/>
                <a:gd name="f442" fmla="*/ f357 1 f234"/>
                <a:gd name="f443" fmla="*/ f358 1 f235"/>
                <a:gd name="f444" fmla="*/ f359 1 f234"/>
                <a:gd name="f445" fmla="*/ f360 1 f235"/>
                <a:gd name="f446" fmla="*/ f361 1 f234"/>
                <a:gd name="f447" fmla="*/ f362 1 f235"/>
                <a:gd name="f448" fmla="*/ f363 1 f234"/>
                <a:gd name="f449" fmla="*/ f364 1 f235"/>
                <a:gd name="f450" fmla="*/ f365 1 f234"/>
                <a:gd name="f451" fmla="*/ f366 1 f234"/>
                <a:gd name="f452" fmla="*/ f367 1 f235"/>
                <a:gd name="f453" fmla="*/ f368 1 f234"/>
                <a:gd name="f454" fmla="*/ f369 1 f235"/>
                <a:gd name="f455" fmla="*/ f370 1 f235"/>
                <a:gd name="f456" fmla="*/ f371 1 f234"/>
                <a:gd name="f457" fmla="*/ f372 1 f235"/>
                <a:gd name="f458" fmla="*/ f373 1 f235"/>
                <a:gd name="f459" fmla="*/ f374 1 f235"/>
                <a:gd name="f460" fmla="*/ f375 1 f234"/>
                <a:gd name="f461" fmla="*/ f376 1 f235"/>
                <a:gd name="f462" fmla="*/ f377 1 f234"/>
                <a:gd name="f463" fmla="*/ f378 1 f235"/>
                <a:gd name="f464" fmla="*/ f379 1 f234"/>
                <a:gd name="f465" fmla="*/ f380 1 f235"/>
                <a:gd name="f466" fmla="*/ f381 1 f234"/>
                <a:gd name="f467" fmla="*/ f382 1 f235"/>
                <a:gd name="f468" fmla="*/ f383 1 f234"/>
                <a:gd name="f469" fmla="*/ f384 1 f235"/>
                <a:gd name="f470" fmla="*/ f385 1 f234"/>
                <a:gd name="f471" fmla="*/ f386 1 f235"/>
                <a:gd name="f472" fmla="*/ f387 1 f234"/>
                <a:gd name="f473" fmla="*/ f388 1 f235"/>
                <a:gd name="f474" fmla="*/ f389 1 f234"/>
                <a:gd name="f475" fmla="*/ f390 1 f235"/>
                <a:gd name="f476" fmla="*/ f391 1 f234"/>
                <a:gd name="f477" fmla="*/ f392 1 f235"/>
                <a:gd name="f478" fmla="*/ f393 1 f234"/>
                <a:gd name="f479" fmla="*/ f394 1 f235"/>
                <a:gd name="f480" fmla="*/ f395 1 f234"/>
                <a:gd name="f481" fmla="*/ f396 1 f235"/>
                <a:gd name="f482" fmla="*/ f397 f229 1"/>
                <a:gd name="f483" fmla="*/ f398 f229 1"/>
                <a:gd name="f484" fmla="*/ f400 f230 1"/>
                <a:gd name="f485" fmla="*/ f399 f230 1"/>
                <a:gd name="f486" fmla="*/ f402 f229 1"/>
                <a:gd name="f487" fmla="*/ f403 f230 1"/>
                <a:gd name="f488" fmla="*/ f404 f229 1"/>
                <a:gd name="f489" fmla="*/ f405 f230 1"/>
                <a:gd name="f490" fmla="*/ f406 f229 1"/>
                <a:gd name="f491" fmla="*/ f407 f230 1"/>
                <a:gd name="f492" fmla="*/ f408 f229 1"/>
                <a:gd name="f493" fmla="*/ f409 f229 1"/>
                <a:gd name="f494" fmla="*/ f410 f230 1"/>
                <a:gd name="f495" fmla="*/ f411 f229 1"/>
                <a:gd name="f496" fmla="*/ f412 f230 1"/>
                <a:gd name="f497" fmla="*/ f413 f229 1"/>
                <a:gd name="f498" fmla="*/ f414 f230 1"/>
                <a:gd name="f499" fmla="*/ f415 f229 1"/>
                <a:gd name="f500" fmla="*/ f416 f230 1"/>
                <a:gd name="f501" fmla="*/ f417 f229 1"/>
                <a:gd name="f502" fmla="*/ f418 f230 1"/>
                <a:gd name="f503" fmla="*/ f419 f229 1"/>
                <a:gd name="f504" fmla="*/ f420 f230 1"/>
                <a:gd name="f505" fmla="*/ f421 f229 1"/>
                <a:gd name="f506" fmla="*/ f422 f230 1"/>
                <a:gd name="f507" fmla="*/ f423 f229 1"/>
                <a:gd name="f508" fmla="*/ f424 f230 1"/>
                <a:gd name="f509" fmla="*/ f425 f229 1"/>
                <a:gd name="f510" fmla="*/ f426 f230 1"/>
                <a:gd name="f511" fmla="*/ f427 f229 1"/>
                <a:gd name="f512" fmla="*/ f428 f230 1"/>
                <a:gd name="f513" fmla="*/ f429 f229 1"/>
                <a:gd name="f514" fmla="*/ f430 f230 1"/>
                <a:gd name="f515" fmla="*/ f431 f229 1"/>
                <a:gd name="f516" fmla="*/ f432 f230 1"/>
                <a:gd name="f517" fmla="*/ f433 f229 1"/>
                <a:gd name="f518" fmla="*/ f434 f230 1"/>
                <a:gd name="f519" fmla="*/ f435 f230 1"/>
                <a:gd name="f520" fmla="*/ f436 f229 1"/>
                <a:gd name="f521" fmla="*/ f437 f230 1"/>
                <a:gd name="f522" fmla="*/ f438 f229 1"/>
                <a:gd name="f523" fmla="*/ f439 f230 1"/>
                <a:gd name="f524" fmla="*/ f440 f229 1"/>
                <a:gd name="f525" fmla="*/ f441 f230 1"/>
                <a:gd name="f526" fmla="*/ f442 f229 1"/>
                <a:gd name="f527" fmla="*/ f443 f230 1"/>
                <a:gd name="f528" fmla="*/ f444 f229 1"/>
                <a:gd name="f529" fmla="*/ f445 f230 1"/>
                <a:gd name="f530" fmla="*/ f446 f229 1"/>
                <a:gd name="f531" fmla="*/ f447 f230 1"/>
                <a:gd name="f532" fmla="*/ f448 f229 1"/>
                <a:gd name="f533" fmla="*/ f449 f230 1"/>
                <a:gd name="f534" fmla="*/ f450 f229 1"/>
                <a:gd name="f535" fmla="*/ f451 f229 1"/>
                <a:gd name="f536" fmla="*/ f452 f230 1"/>
                <a:gd name="f537" fmla="*/ f453 f229 1"/>
                <a:gd name="f538" fmla="*/ f454 f230 1"/>
                <a:gd name="f539" fmla="*/ f455 f230 1"/>
                <a:gd name="f540" fmla="*/ f456 f229 1"/>
                <a:gd name="f541" fmla="*/ f457 f230 1"/>
                <a:gd name="f542" fmla="*/ f458 f230 1"/>
                <a:gd name="f543" fmla="*/ f459 f230 1"/>
                <a:gd name="f544" fmla="*/ f460 f229 1"/>
                <a:gd name="f545" fmla="*/ f461 f230 1"/>
                <a:gd name="f546" fmla="*/ f462 f229 1"/>
                <a:gd name="f547" fmla="*/ f463 f230 1"/>
                <a:gd name="f548" fmla="*/ f464 f229 1"/>
                <a:gd name="f549" fmla="*/ f465 f230 1"/>
                <a:gd name="f550" fmla="*/ f466 f229 1"/>
                <a:gd name="f551" fmla="*/ f467 f230 1"/>
                <a:gd name="f552" fmla="*/ f468 f229 1"/>
                <a:gd name="f553" fmla="*/ f469 f230 1"/>
                <a:gd name="f554" fmla="*/ f470 f229 1"/>
                <a:gd name="f555" fmla="*/ f471 f230 1"/>
                <a:gd name="f556" fmla="*/ f472 f229 1"/>
                <a:gd name="f557" fmla="*/ f473 f230 1"/>
                <a:gd name="f558" fmla="*/ f474 f229 1"/>
                <a:gd name="f559" fmla="*/ f475 f230 1"/>
                <a:gd name="f560" fmla="*/ f476 f229 1"/>
                <a:gd name="f561" fmla="*/ f477 f230 1"/>
                <a:gd name="f562" fmla="*/ f478 f229 1"/>
                <a:gd name="f563" fmla="*/ f479 f230 1"/>
                <a:gd name="f564" fmla="*/ f480 f229 1"/>
                <a:gd name="f565" fmla="*/ f481 f2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1">
                  <a:pos x="f486" y="f487"/>
                </a:cxn>
                <a:cxn ang="f401">
                  <a:pos x="f488" y="f489"/>
                </a:cxn>
                <a:cxn ang="f401">
                  <a:pos x="f490" y="f491"/>
                </a:cxn>
                <a:cxn ang="f401">
                  <a:pos x="f492" y="f491"/>
                </a:cxn>
                <a:cxn ang="f401">
                  <a:pos x="f493" y="f494"/>
                </a:cxn>
                <a:cxn ang="f401">
                  <a:pos x="f495" y="f496"/>
                </a:cxn>
                <a:cxn ang="f401">
                  <a:pos x="f492" y="f491"/>
                </a:cxn>
                <a:cxn ang="f401">
                  <a:pos x="f497" y="f498"/>
                </a:cxn>
                <a:cxn ang="f401">
                  <a:pos x="f499" y="f500"/>
                </a:cxn>
                <a:cxn ang="f401">
                  <a:pos x="f501" y="f502"/>
                </a:cxn>
                <a:cxn ang="f401">
                  <a:pos x="f497" y="f498"/>
                </a:cxn>
                <a:cxn ang="f401">
                  <a:pos x="f503" y="f504"/>
                </a:cxn>
                <a:cxn ang="f401">
                  <a:pos x="f505" y="f506"/>
                </a:cxn>
                <a:cxn ang="f401">
                  <a:pos x="f507" y="f508"/>
                </a:cxn>
                <a:cxn ang="f401">
                  <a:pos x="f509" y="f510"/>
                </a:cxn>
                <a:cxn ang="f401">
                  <a:pos x="f511" y="f512"/>
                </a:cxn>
                <a:cxn ang="f401">
                  <a:pos x="f513" y="f514"/>
                </a:cxn>
                <a:cxn ang="f401">
                  <a:pos x="f515" y="f516"/>
                </a:cxn>
                <a:cxn ang="f401">
                  <a:pos x="f517" y="f518"/>
                </a:cxn>
                <a:cxn ang="f401">
                  <a:pos x="f503" y="f519"/>
                </a:cxn>
                <a:cxn ang="f401">
                  <a:pos x="f520" y="f521"/>
                </a:cxn>
                <a:cxn ang="f401">
                  <a:pos x="f522" y="f523"/>
                </a:cxn>
                <a:cxn ang="f401">
                  <a:pos x="f524" y="f525"/>
                </a:cxn>
                <a:cxn ang="f401">
                  <a:pos x="f526" y="f527"/>
                </a:cxn>
                <a:cxn ang="f401">
                  <a:pos x="f528" y="f529"/>
                </a:cxn>
                <a:cxn ang="f401">
                  <a:pos x="f520" y="f521"/>
                </a:cxn>
                <a:cxn ang="f401">
                  <a:pos x="f530" y="f531"/>
                </a:cxn>
                <a:cxn ang="f401">
                  <a:pos x="f532" y="f533"/>
                </a:cxn>
                <a:cxn ang="f401">
                  <a:pos x="f534" y="f531"/>
                </a:cxn>
                <a:cxn ang="f401">
                  <a:pos x="f535" y="f536"/>
                </a:cxn>
                <a:cxn ang="f401">
                  <a:pos x="f537" y="f538"/>
                </a:cxn>
                <a:cxn ang="f401">
                  <a:pos x="f537" y="f539"/>
                </a:cxn>
                <a:cxn ang="f401">
                  <a:pos x="f540" y="f541"/>
                </a:cxn>
                <a:cxn ang="f401">
                  <a:pos x="f505" y="f542"/>
                </a:cxn>
                <a:cxn ang="f401">
                  <a:pos x="f540" y="f543"/>
                </a:cxn>
                <a:cxn ang="f401">
                  <a:pos x="f544" y="f545"/>
                </a:cxn>
                <a:cxn ang="f401">
                  <a:pos x="f546" y="f547"/>
                </a:cxn>
                <a:cxn ang="f401">
                  <a:pos x="f548" y="f549"/>
                </a:cxn>
                <a:cxn ang="f401">
                  <a:pos x="f550" y="f551"/>
                </a:cxn>
                <a:cxn ang="f401">
                  <a:pos x="f552" y="f553"/>
                </a:cxn>
                <a:cxn ang="f401">
                  <a:pos x="f554" y="f555"/>
                </a:cxn>
                <a:cxn ang="f401">
                  <a:pos x="f556" y="f557"/>
                </a:cxn>
                <a:cxn ang="f401">
                  <a:pos x="f558" y="f559"/>
                </a:cxn>
                <a:cxn ang="f401">
                  <a:pos x="f556" y="f557"/>
                </a:cxn>
                <a:cxn ang="f401">
                  <a:pos x="f560" y="f561"/>
                </a:cxn>
                <a:cxn ang="f401">
                  <a:pos x="f560" y="f561"/>
                </a:cxn>
                <a:cxn ang="f401">
                  <a:pos x="f562" y="f563"/>
                </a:cxn>
                <a:cxn ang="f401">
                  <a:pos x="f564" y="f565"/>
                </a:cxn>
                <a:cxn ang="f401">
                  <a:pos x="f562" y="f563"/>
                </a:cxn>
              </a:cxnLst>
              <a:rect l="f482" t="f485" r="f483" b="f484"/>
              <a:pathLst>
                <a:path w="292" h="393">
                  <a:moveTo>
                    <a:pt x="f8" y="f9"/>
                  </a:moveTo>
                  <a:lnTo>
                    <a:pt x="f8" y="f9"/>
                  </a:lnTo>
                  <a:lnTo>
                    <a:pt x="f10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7" y="f19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17" y="f25"/>
                    <a:pt x="f26" y="f25"/>
                    <a:pt x="f27" y="f28"/>
                  </a:cubicBezTo>
                  <a:lnTo>
                    <a:pt x="f29" y="f5"/>
                  </a:lnTo>
                  <a:cubicBezTo>
                    <a:pt x="f30" y="f31"/>
                    <a:pt x="f24" y="f32"/>
                    <a:pt x="f8" y="f9"/>
                  </a:cubicBezTo>
                  <a:lnTo>
                    <a:pt x="f8" y="f9"/>
                  </a:lnTo>
                  <a:close/>
                  <a:moveTo>
                    <a:pt x="f33" y="f5"/>
                  </a:moveTo>
                  <a:lnTo>
                    <a:pt x="f33" y="f5"/>
                  </a:lnTo>
                  <a:lnTo>
                    <a:pt x="f34" y="f28"/>
                  </a:lnTo>
                  <a:cubicBezTo>
                    <a:pt x="f35" y="f28"/>
                    <a:pt x="f36" y="f28"/>
                    <a:pt x="f37" y="f28"/>
                  </a:cubicBezTo>
                  <a:lnTo>
                    <a:pt x="f38" y="f39"/>
                  </a:lnTo>
                  <a:cubicBezTo>
                    <a:pt x="f40" y="f41"/>
                    <a:pt x="f42" y="f19"/>
                    <a:pt x="f43" y="f18"/>
                  </a:cubicBezTo>
                  <a:lnTo>
                    <a:pt x="f44" y="f25"/>
                  </a:lnTo>
                  <a:cubicBezTo>
                    <a:pt x="f45" y="f25"/>
                    <a:pt x="f46" y="f16"/>
                    <a:pt x="f40" y="f14"/>
                  </a:cubicBezTo>
                  <a:lnTo>
                    <a:pt x="f47" y="f48"/>
                  </a:lnTo>
                  <a:cubicBezTo>
                    <a:pt x="f49" y="f32"/>
                    <a:pt x="f40" y="f5"/>
                    <a:pt x="f33" y="f5"/>
                  </a:cubicBezTo>
                  <a:lnTo>
                    <a:pt x="f33" y="f5"/>
                  </a:lnTo>
                  <a:close/>
                  <a:moveTo>
                    <a:pt x="f50" y="f9"/>
                  </a:moveTo>
                  <a:lnTo>
                    <a:pt x="f50" y="f9"/>
                  </a:lnTo>
                  <a:lnTo>
                    <a:pt x="f42" y="f12"/>
                  </a:lnTo>
                  <a:cubicBezTo>
                    <a:pt x="f51" y="f12"/>
                    <a:pt x="f52" y="f11"/>
                    <a:pt x="f53" y="f54"/>
                  </a:cubicBezTo>
                  <a:lnTo>
                    <a:pt x="f55" y="f56"/>
                  </a:lnTo>
                  <a:cubicBezTo>
                    <a:pt x="f57" y="f23"/>
                    <a:pt x="f58" y="f59"/>
                    <a:pt x="f60" y="f61"/>
                  </a:cubicBezTo>
                  <a:lnTo>
                    <a:pt x="f62" y="f63"/>
                  </a:lnTo>
                  <a:cubicBezTo>
                    <a:pt x="f64" y="f65"/>
                    <a:pt x="f66" y="f67"/>
                    <a:pt x="f68" y="f69"/>
                  </a:cubicBezTo>
                  <a:lnTo>
                    <a:pt x="f6" y="f39"/>
                  </a:lnTo>
                  <a:cubicBezTo>
                    <a:pt x="f70" y="f71"/>
                    <a:pt x="f72" y="f73"/>
                    <a:pt x="f50" y="f9"/>
                  </a:cubicBezTo>
                  <a:lnTo>
                    <a:pt x="f50" y="f9"/>
                  </a:lnTo>
                  <a:close/>
                  <a:moveTo>
                    <a:pt x="f13" y="f74"/>
                  </a:moveTo>
                  <a:lnTo>
                    <a:pt x="f13" y="f74"/>
                  </a:lnTo>
                  <a:cubicBezTo>
                    <a:pt x="f13" y="f75"/>
                    <a:pt x="f13" y="f75"/>
                    <a:pt x="f13" y="f76"/>
                  </a:cubicBezTo>
                  <a:cubicBezTo>
                    <a:pt x="f77" y="f76"/>
                    <a:pt x="f77" y="f76"/>
                    <a:pt x="f78" y="f79"/>
                  </a:cubicBezTo>
                  <a:cubicBezTo>
                    <a:pt x="f78" y="f79"/>
                    <a:pt x="f78" y="f79"/>
                    <a:pt x="f78" y="f79"/>
                  </a:cubicBezTo>
                  <a:cubicBezTo>
                    <a:pt x="f80" y="f35"/>
                    <a:pt x="f81" y="f79"/>
                    <a:pt x="f82" y="f79"/>
                  </a:cubicBezTo>
                  <a:cubicBezTo>
                    <a:pt x="f83" y="f79"/>
                    <a:pt x="f83" y="f79"/>
                    <a:pt x="f84" y="f35"/>
                  </a:cubicBezTo>
                  <a:cubicBezTo>
                    <a:pt x="f83" y="f36"/>
                    <a:pt x="f85" y="f86"/>
                    <a:pt x="f87" y="f88"/>
                  </a:cubicBezTo>
                  <a:cubicBezTo>
                    <a:pt x="f89" y="f88"/>
                    <a:pt x="f13" y="f88"/>
                    <a:pt x="f15" y="f90"/>
                  </a:cubicBezTo>
                  <a:lnTo>
                    <a:pt x="f91" y="f92"/>
                  </a:lnTo>
                  <a:cubicBezTo>
                    <a:pt x="f93" y="f94"/>
                    <a:pt x="f13" y="f95"/>
                    <a:pt x="f96" y="f97"/>
                  </a:cubicBezTo>
                  <a:cubicBezTo>
                    <a:pt x="f96" y="f98"/>
                    <a:pt x="f22" y="f99"/>
                    <a:pt x="f27" y="f100"/>
                  </a:cubicBezTo>
                  <a:cubicBezTo>
                    <a:pt x="f101" y="f102"/>
                    <a:pt x="f93" y="f103"/>
                    <a:pt x="f104" y="f105"/>
                  </a:cubicBezTo>
                  <a:lnTo>
                    <a:pt x="f94" y="f87"/>
                  </a:lnTo>
                  <a:cubicBezTo>
                    <a:pt x="f94" y="f87"/>
                    <a:pt x="f94" y="f87"/>
                    <a:pt x="f94" y="f80"/>
                  </a:cubicBezTo>
                  <a:lnTo>
                    <a:pt x="f94" y="f89"/>
                  </a:lnTo>
                  <a:cubicBezTo>
                    <a:pt x="f94" y="f77"/>
                    <a:pt x="f87" y="f13"/>
                    <a:pt x="f106" y="f89"/>
                  </a:cubicBezTo>
                  <a:lnTo>
                    <a:pt x="f106" y="f104"/>
                  </a:lnTo>
                  <a:lnTo>
                    <a:pt x="f107" y="f85"/>
                  </a:lnTo>
                  <a:cubicBezTo>
                    <a:pt x="f108" y="f81"/>
                    <a:pt x="f109" y="f87"/>
                    <a:pt x="f109" y="f89"/>
                  </a:cubicBezTo>
                  <a:cubicBezTo>
                    <a:pt x="f109" y="f110"/>
                    <a:pt x="f111" y="f112"/>
                    <a:pt x="f113" y="f112"/>
                  </a:cubicBezTo>
                  <a:cubicBezTo>
                    <a:pt x="f10" y="f112"/>
                    <a:pt x="f106" y="f112"/>
                    <a:pt x="f80" y="f112"/>
                  </a:cubicBezTo>
                  <a:lnTo>
                    <a:pt x="f80" y="f114"/>
                  </a:lnTo>
                  <a:cubicBezTo>
                    <a:pt x="f87" y="f15"/>
                    <a:pt x="f78" y="f110"/>
                    <a:pt x="f78" y="f115"/>
                  </a:cubicBezTo>
                  <a:lnTo>
                    <a:pt x="f78" y="f24"/>
                  </a:lnTo>
                  <a:cubicBezTo>
                    <a:pt x="f77" y="f24"/>
                    <a:pt x="f77" y="f24"/>
                    <a:pt x="f77" y="f116"/>
                  </a:cubicBezTo>
                  <a:lnTo>
                    <a:pt x="f13" y="f74"/>
                  </a:lnTo>
                  <a:cubicBezTo>
                    <a:pt x="f13" y="f74"/>
                    <a:pt x="f13" y="f74"/>
                    <a:pt x="f13" y="f74"/>
                  </a:cubicBezTo>
                  <a:lnTo>
                    <a:pt x="f13" y="f74"/>
                  </a:lnTo>
                  <a:close/>
                  <a:moveTo>
                    <a:pt x="f117" y="f117"/>
                  </a:moveTo>
                  <a:lnTo>
                    <a:pt x="f117" y="f117"/>
                  </a:lnTo>
                  <a:lnTo>
                    <a:pt x="f111" y="f107"/>
                  </a:lnTo>
                  <a:cubicBezTo>
                    <a:pt x="f111" y="f107"/>
                    <a:pt x="f111" y="f107"/>
                    <a:pt x="f84" y="f107"/>
                  </a:cubicBezTo>
                  <a:lnTo>
                    <a:pt x="f106" y="f118"/>
                  </a:lnTo>
                  <a:lnTo>
                    <a:pt x="f113" y="f119"/>
                  </a:lnTo>
                  <a:cubicBezTo>
                    <a:pt x="f111" y="f120"/>
                    <a:pt x="f121" y="f122"/>
                    <a:pt x="f123" y="f124"/>
                  </a:cubicBezTo>
                  <a:cubicBezTo>
                    <a:pt x="f125" y="f85"/>
                    <a:pt x="f126" y="f93"/>
                    <a:pt x="f105" y="f17"/>
                  </a:cubicBezTo>
                  <a:cubicBezTo>
                    <a:pt x="f119" y="f17"/>
                    <a:pt x="f119" y="f17"/>
                    <a:pt x="f119" y="f17"/>
                  </a:cubicBezTo>
                  <a:cubicBezTo>
                    <a:pt x="f124" y="f127"/>
                    <a:pt x="f83" y="f34"/>
                    <a:pt x="f104" y="f128"/>
                  </a:cubicBezTo>
                  <a:lnTo>
                    <a:pt x="f80" y="f17"/>
                  </a:lnTo>
                  <a:cubicBezTo>
                    <a:pt x="f87" y="f129"/>
                    <a:pt x="f10" y="f129"/>
                    <a:pt x="f113" y="f129"/>
                  </a:cubicBezTo>
                  <a:cubicBezTo>
                    <a:pt x="f130" y="f129"/>
                    <a:pt x="f97" y="f131"/>
                    <a:pt x="f97" y="f89"/>
                  </a:cubicBezTo>
                  <a:cubicBezTo>
                    <a:pt x="f97" y="f106"/>
                    <a:pt x="f132" y="f85"/>
                    <a:pt x="f109" y="f84"/>
                  </a:cubicBezTo>
                  <a:cubicBezTo>
                    <a:pt x="f121" y="f107"/>
                    <a:pt x="f108" y="f108"/>
                    <a:pt x="f117" y="f117"/>
                  </a:cubicBezTo>
                  <a:lnTo>
                    <a:pt x="f117" y="f117"/>
                  </a:lnTo>
                  <a:close/>
                  <a:moveTo>
                    <a:pt x="f108" y="f75"/>
                  </a:moveTo>
                  <a:lnTo>
                    <a:pt x="f108" y="f75"/>
                  </a:lnTo>
                  <a:cubicBezTo>
                    <a:pt x="f124" y="f128"/>
                    <a:pt x="f98" y="f133"/>
                    <a:pt x="f103" y="f22"/>
                  </a:cubicBezTo>
                  <a:cubicBezTo>
                    <a:pt x="f63" y="f133"/>
                    <a:pt x="f134" y="f112"/>
                    <a:pt x="f135" y="f78"/>
                  </a:cubicBezTo>
                  <a:cubicBezTo>
                    <a:pt x="f136" y="f93"/>
                    <a:pt x="f137" y="f114"/>
                    <a:pt x="f138" y="f17"/>
                  </a:cubicBezTo>
                  <a:lnTo>
                    <a:pt x="f139" y="f96"/>
                  </a:lnTo>
                  <a:cubicBezTo>
                    <a:pt x="f136" y="f96"/>
                    <a:pt x="f136" y="f96"/>
                    <a:pt x="f136" y="f96"/>
                  </a:cubicBezTo>
                  <a:lnTo>
                    <a:pt x="f140" y="f26"/>
                  </a:lnTo>
                  <a:cubicBezTo>
                    <a:pt x="f140" y="f26"/>
                    <a:pt x="f141" y="f26"/>
                    <a:pt x="f141" y="f22"/>
                  </a:cubicBezTo>
                  <a:cubicBezTo>
                    <a:pt x="f142" y="f22"/>
                    <a:pt x="f142" y="f22"/>
                    <a:pt x="f142" y="f20"/>
                  </a:cubicBezTo>
                  <a:cubicBezTo>
                    <a:pt x="f143" y="f144"/>
                    <a:pt x="f119" y="f144"/>
                    <a:pt x="f108" y="f75"/>
                  </a:cubicBezTo>
                  <a:lnTo>
                    <a:pt x="f108" y="f75"/>
                  </a:lnTo>
                  <a:close/>
                  <a:moveTo>
                    <a:pt x="f145" y="f17"/>
                  </a:moveTo>
                  <a:lnTo>
                    <a:pt x="f145" y="f17"/>
                  </a:lnTo>
                  <a:cubicBezTo>
                    <a:pt x="f146" y="f110"/>
                    <a:pt x="f147" y="f10"/>
                    <a:pt x="f145" y="f109"/>
                  </a:cubicBezTo>
                  <a:cubicBezTo>
                    <a:pt x="f148" y="f107"/>
                    <a:pt x="f28" y="f118"/>
                    <a:pt x="f149" y="f8"/>
                  </a:cubicBezTo>
                  <a:cubicBezTo>
                    <a:pt x="f150" y="f15"/>
                    <a:pt x="f63" y="f91"/>
                    <a:pt x="f145" y="f17"/>
                  </a:cubicBezTo>
                  <a:lnTo>
                    <a:pt x="f145" y="f17"/>
                  </a:lnTo>
                  <a:close/>
                  <a:moveTo>
                    <a:pt x="f151" y="f133"/>
                  </a:moveTo>
                  <a:lnTo>
                    <a:pt x="f151" y="f133"/>
                  </a:lnTo>
                  <a:lnTo>
                    <a:pt x="f151" y="f127"/>
                  </a:lnTo>
                  <a:cubicBezTo>
                    <a:pt x="f139" y="f74"/>
                    <a:pt x="f139" y="f152"/>
                    <a:pt x="f136" y="f153"/>
                  </a:cubicBezTo>
                  <a:cubicBezTo>
                    <a:pt x="f149" y="f88"/>
                    <a:pt x="f16" y="f88"/>
                    <a:pt x="f154" y="f88"/>
                  </a:cubicBezTo>
                  <a:cubicBezTo>
                    <a:pt x="f99" y="f88"/>
                    <a:pt x="f95" y="f88"/>
                    <a:pt x="f82" y="f88"/>
                  </a:cubicBezTo>
                  <a:cubicBezTo>
                    <a:pt x="f107" y="f155"/>
                    <a:pt x="f130" y="f156"/>
                    <a:pt x="f108" y="f144"/>
                  </a:cubicBezTo>
                  <a:cubicBezTo>
                    <a:pt x="f102" y="f29"/>
                    <a:pt x="f150" y="f156"/>
                    <a:pt x="f151" y="f133"/>
                  </a:cubicBezTo>
                  <a:lnTo>
                    <a:pt x="f151" y="f133"/>
                  </a:lnTo>
                  <a:close/>
                  <a:moveTo>
                    <a:pt x="f149" y="f157"/>
                  </a:moveTo>
                  <a:lnTo>
                    <a:pt x="f149" y="f157"/>
                  </a:lnTo>
                  <a:cubicBezTo>
                    <a:pt x="f135" y="f158"/>
                    <a:pt x="f141" y="f159"/>
                    <a:pt x="f136" y="f160"/>
                  </a:cubicBezTo>
                  <a:cubicBezTo>
                    <a:pt x="f161" y="f162"/>
                    <a:pt x="f163" y="f157"/>
                    <a:pt x="f164" y="f55"/>
                  </a:cubicBezTo>
                  <a:cubicBezTo>
                    <a:pt x="f164" y="f55"/>
                    <a:pt x="f165" y="f166"/>
                    <a:pt x="f165" y="f166"/>
                  </a:cubicBezTo>
                  <a:cubicBezTo>
                    <a:pt x="f167" y="f58"/>
                    <a:pt x="f168" y="f169"/>
                    <a:pt x="f61" y="f170"/>
                  </a:cubicBezTo>
                  <a:cubicBezTo>
                    <a:pt x="f61" y="f170"/>
                    <a:pt x="f61" y="f70"/>
                    <a:pt x="f61" y="f70"/>
                  </a:cubicBezTo>
                  <a:cubicBezTo>
                    <a:pt x="f171" y="f172"/>
                    <a:pt x="f59" y="f173"/>
                    <a:pt x="f23" y="f174"/>
                  </a:cubicBezTo>
                  <a:cubicBezTo>
                    <a:pt x="f23" y="f175"/>
                    <a:pt x="f23" y="f175"/>
                    <a:pt x="f23" y="f175"/>
                  </a:cubicBezTo>
                  <a:cubicBezTo>
                    <a:pt x="f71" y="f176"/>
                    <a:pt x="f177" y="f178"/>
                    <a:pt x="f73" y="f179"/>
                  </a:cubicBezTo>
                  <a:cubicBezTo>
                    <a:pt x="f180" y="f181"/>
                    <a:pt x="f182" y="f183"/>
                    <a:pt x="f5" y="f184"/>
                  </a:cubicBezTo>
                  <a:cubicBezTo>
                    <a:pt x="f185" y="f186"/>
                    <a:pt x="f187" y="f188"/>
                    <a:pt x="f59" y="f183"/>
                  </a:cubicBezTo>
                  <a:cubicBezTo>
                    <a:pt x="f187" y="f189"/>
                    <a:pt x="f167" y="f169"/>
                    <a:pt x="f149" y="f157"/>
                  </a:cubicBezTo>
                  <a:lnTo>
                    <a:pt x="f149" y="f157"/>
                  </a:lnTo>
                  <a:close/>
                  <a:moveTo>
                    <a:pt x="f190" y="f189"/>
                  </a:moveTo>
                  <a:lnTo>
                    <a:pt x="f190" y="f189"/>
                  </a:lnTo>
                  <a:cubicBezTo>
                    <a:pt x="f134" y="f191"/>
                    <a:pt x="f134" y="f179"/>
                    <a:pt x="f192" y="f193"/>
                  </a:cubicBezTo>
                  <a:cubicBezTo>
                    <a:pt x="f194" y="f195"/>
                    <a:pt x="f134" y="f196"/>
                    <a:pt x="f197" y="f196"/>
                  </a:cubicBezTo>
                  <a:cubicBezTo>
                    <a:pt x="f146" y="f196"/>
                    <a:pt x="f147" y="f191"/>
                    <a:pt x="f190" y="f189"/>
                  </a:cubicBezTo>
                  <a:lnTo>
                    <a:pt x="f190" y="f189"/>
                  </a:lnTo>
                  <a:close/>
                  <a:moveTo>
                    <a:pt x="f198" y="f199"/>
                  </a:moveTo>
                  <a:lnTo>
                    <a:pt x="f198" y="f199"/>
                  </a:lnTo>
                  <a:cubicBezTo>
                    <a:pt x="f200" y="f201"/>
                    <a:pt x="f39" y="f47"/>
                    <a:pt x="f71" y="f202"/>
                  </a:cubicBezTo>
                  <a:cubicBezTo>
                    <a:pt x="f185" y="f203"/>
                    <a:pt x="f185" y="f204"/>
                    <a:pt x="f41" y="f205"/>
                  </a:cubicBezTo>
                  <a:lnTo>
                    <a:pt x="f41" y="f205"/>
                  </a:lnTo>
                  <a:cubicBezTo>
                    <a:pt x="f19" y="f199"/>
                    <a:pt x="f23" y="f206"/>
                    <a:pt x="f171" y="f207"/>
                  </a:cubicBezTo>
                  <a:cubicBezTo>
                    <a:pt x="f208" y="f209"/>
                    <a:pt x="f210" y="f72"/>
                    <a:pt x="f198" y="f199"/>
                  </a:cubicBezTo>
                  <a:lnTo>
                    <a:pt x="f198" y="f199"/>
                  </a:lnTo>
                  <a:close/>
                  <a:moveTo>
                    <a:pt x="f39" y="f211"/>
                  </a:moveTo>
                  <a:lnTo>
                    <a:pt x="f39" y="f211"/>
                  </a:lnTo>
                  <a:cubicBezTo>
                    <a:pt x="f39" y="f212"/>
                    <a:pt x="f18" y="f213"/>
                    <a:pt x="f39" y="f7"/>
                  </a:cubicBezTo>
                  <a:cubicBezTo>
                    <a:pt x="f214" y="f215"/>
                    <a:pt x="f216" y="f217"/>
                    <a:pt x="f218" y="f213"/>
                  </a:cubicBezTo>
                  <a:cubicBezTo>
                    <a:pt x="f200" y="f219"/>
                    <a:pt x="f56" y="f220"/>
                    <a:pt x="f39" y="f211"/>
                  </a:cubicBezTo>
                  <a:lnTo>
                    <a:pt x="f39" y="f211"/>
                  </a:lnTo>
                  <a:close/>
                  <a:moveTo>
                    <a:pt x="f187" y="f58"/>
                  </a:moveTo>
                  <a:lnTo>
                    <a:pt x="f187" y="f58"/>
                  </a:lnTo>
                  <a:lnTo>
                    <a:pt x="f221" y="f169"/>
                  </a:lnTo>
                  <a:lnTo>
                    <a:pt x="f177" y="f222"/>
                  </a:lnTo>
                  <a:cubicBezTo>
                    <a:pt x="f185" y="f173"/>
                    <a:pt x="f41" y="f223"/>
                    <a:pt x="f19" y="f223"/>
                  </a:cubicBezTo>
                  <a:cubicBezTo>
                    <a:pt x="f21" y="f172"/>
                    <a:pt x="f18" y="f70"/>
                    <a:pt x="f224" y="f225"/>
                  </a:cubicBezTo>
                  <a:cubicBezTo>
                    <a:pt x="f18" y="f226"/>
                    <a:pt x="f21" y="f227"/>
                    <a:pt x="f187" y="f58"/>
                  </a:cubicBezTo>
                  <a:lnTo>
                    <a:pt x="f187" y="f58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183B6172-5A14-8F62-DDBB-D004E1323F7E}"/>
                </a:ext>
              </a:extLst>
            </p:cNvPr>
            <p:cNvSpPr/>
            <p:nvPr/>
          </p:nvSpPr>
          <p:spPr>
            <a:xfrm>
              <a:off x="306982" y="298231"/>
              <a:ext cx="228179" cy="2696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6"/>
                <a:gd name="f7" fmla="val 372"/>
                <a:gd name="f8" fmla="val 1"/>
                <a:gd name="f9" fmla="val 223"/>
                <a:gd name="f10" fmla="val 225"/>
                <a:gd name="f11" fmla="val 228"/>
                <a:gd name="f12" fmla="val 230"/>
                <a:gd name="f13" fmla="val 7"/>
                <a:gd name="f14" fmla="val 226"/>
                <a:gd name="f15" fmla="val 15"/>
                <a:gd name="f16" fmla="val 220"/>
                <a:gd name="f17" fmla="val 20"/>
                <a:gd name="f18" fmla="val 219"/>
                <a:gd name="f19" fmla="val 22"/>
                <a:gd name="f20" fmla="val 212"/>
                <a:gd name="f21" fmla="val 24"/>
                <a:gd name="f22" fmla="val 205"/>
                <a:gd name="f23" fmla="val 28"/>
                <a:gd name="f24" fmla="val 196"/>
                <a:gd name="f25" fmla="val 197"/>
                <a:gd name="f26" fmla="val 27"/>
                <a:gd name="f27" fmla="val 204"/>
                <a:gd name="f28" fmla="val 3"/>
                <a:gd name="f29" fmla="val 218"/>
                <a:gd name="f30" fmla="val 2"/>
                <a:gd name="f31" fmla="val 188"/>
                <a:gd name="f32" fmla="val 214"/>
                <a:gd name="f33" fmla="val 210"/>
                <a:gd name="f34" fmla="val 206"/>
                <a:gd name="f35" fmla="val 11"/>
                <a:gd name="f36" fmla="val 202"/>
                <a:gd name="f37" fmla="val 5"/>
                <a:gd name="f38" fmla="val 169"/>
                <a:gd name="f39" fmla="val 4"/>
                <a:gd name="f40" fmla="val 172"/>
                <a:gd name="f41" fmla="val 176"/>
                <a:gd name="f42" fmla="val 179"/>
                <a:gd name="f43" fmla="val 198"/>
                <a:gd name="f44" fmla="val 17"/>
                <a:gd name="f45" fmla="val 195"/>
                <a:gd name="f46" fmla="val 194"/>
                <a:gd name="f47" fmla="val 12"/>
                <a:gd name="f48" fmla="val 174"/>
                <a:gd name="f49" fmla="val 10"/>
                <a:gd name="f50" fmla="val 178"/>
                <a:gd name="f51" fmla="val 29"/>
                <a:gd name="f52" fmla="val 168"/>
                <a:gd name="f53" fmla="val 165"/>
                <a:gd name="f54" fmla="val 162"/>
                <a:gd name="f55" fmla="val 26"/>
                <a:gd name="f56" fmla="val 159"/>
                <a:gd name="f57" fmla="val 21"/>
                <a:gd name="f58" fmla="val 160"/>
                <a:gd name="f59" fmla="val 164"/>
                <a:gd name="f60" fmla="val 36"/>
                <a:gd name="f61" fmla="val 96"/>
                <a:gd name="f62" fmla="val 23"/>
                <a:gd name="f63" fmla="val 116"/>
                <a:gd name="f64" fmla="val 13"/>
                <a:gd name="f65" fmla="val 138"/>
                <a:gd name="f66" fmla="val 161"/>
                <a:gd name="f67" fmla="val 157"/>
                <a:gd name="f68" fmla="val 155"/>
                <a:gd name="f69" fmla="val 153"/>
                <a:gd name="f70" fmla="val 145"/>
                <a:gd name="f71" fmla="val 136"/>
                <a:gd name="f72" fmla="val 126"/>
                <a:gd name="f73" fmla="val 123"/>
                <a:gd name="f74" fmla="val 32"/>
                <a:gd name="f75" fmla="val 127"/>
                <a:gd name="f76" fmla="val 34"/>
                <a:gd name="f77" fmla="val 141"/>
                <a:gd name="f78" fmla="val 49"/>
                <a:gd name="f79" fmla="val 152"/>
                <a:gd name="f80" fmla="val 60"/>
                <a:gd name="f81" fmla="val 62"/>
                <a:gd name="f82" fmla="val 65"/>
                <a:gd name="f83" fmla="val 156"/>
                <a:gd name="f84" fmla="val 68"/>
                <a:gd name="f85" fmla="val 154"/>
                <a:gd name="f86" fmla="val 52"/>
                <a:gd name="f87" fmla="val 142"/>
                <a:gd name="f88" fmla="val 40"/>
                <a:gd name="f89" fmla="val 125"/>
                <a:gd name="f90" fmla="val 56"/>
                <a:gd name="f91" fmla="val 72"/>
                <a:gd name="f92" fmla="val 53"/>
                <a:gd name="f93" fmla="val 75"/>
                <a:gd name="f94" fmla="val 50"/>
                <a:gd name="f95" fmla="val 78"/>
                <a:gd name="f96" fmla="val 47"/>
                <a:gd name="f97" fmla="val 82"/>
                <a:gd name="f98" fmla="val 90"/>
                <a:gd name="f99" fmla="val 59"/>
                <a:gd name="f100" fmla="val 95"/>
                <a:gd name="f101" fmla="val 67"/>
                <a:gd name="f102" fmla="val 98"/>
                <a:gd name="f103" fmla="val 66"/>
                <a:gd name="f104" fmla="val 91"/>
                <a:gd name="f105" fmla="val 81"/>
                <a:gd name="f106" fmla="val 211"/>
                <a:gd name="f107" fmla="val 55"/>
                <a:gd name="f108" fmla="val 208"/>
                <a:gd name="f109" fmla="val 203"/>
                <a:gd name="f110" fmla="val 64"/>
                <a:gd name="f111" fmla="val 80"/>
                <a:gd name="f112" fmla="val 215"/>
                <a:gd name="f113" fmla="val 57"/>
                <a:gd name="f114" fmla="val 70"/>
                <a:gd name="f115" fmla="val 193"/>
                <a:gd name="f116" fmla="val 69"/>
                <a:gd name="f117" fmla="val 189"/>
                <a:gd name="f118" fmla="val 187"/>
                <a:gd name="f119" fmla="val 186"/>
                <a:gd name="f120" fmla="val 192"/>
                <a:gd name="f121" fmla="val 63"/>
                <a:gd name="f122" fmla="val 199"/>
                <a:gd name="f123" fmla="val 51"/>
                <a:gd name="f124" fmla="val 200"/>
                <a:gd name="f125" fmla="val 46"/>
                <a:gd name="f126" fmla="val 221"/>
                <a:gd name="f127" fmla="val 25"/>
                <a:gd name="f128" fmla="val 201"/>
                <a:gd name="f129" fmla="val 207"/>
                <a:gd name="f130" fmla="val 14"/>
                <a:gd name="f131" fmla="val 39"/>
                <a:gd name="f132" fmla="val 185"/>
                <a:gd name="f133" fmla="val 33"/>
                <a:gd name="f134" fmla="val 183"/>
                <a:gd name="f135" fmla="val 30"/>
                <a:gd name="f136" fmla="val 182"/>
                <a:gd name="f137" fmla="val 45"/>
                <a:gd name="f138" fmla="val 181"/>
                <a:gd name="f139" fmla="val 48"/>
                <a:gd name="f140" fmla="val 44"/>
                <a:gd name="f141" fmla="val 105"/>
                <a:gd name="f142" fmla="val 175"/>
                <a:gd name="f143" fmla="val 177"/>
                <a:gd name="f144" fmla="val 106"/>
                <a:gd name="f145" fmla="val 85"/>
                <a:gd name="f146" fmla="val 222"/>
                <a:gd name="f147" fmla="val 79"/>
                <a:gd name="f148" fmla="val 74"/>
                <a:gd name="f149" fmla="val 71"/>
                <a:gd name="f150" fmla="val 76"/>
                <a:gd name="f151" fmla="val 227"/>
                <a:gd name="f152" fmla="val 229"/>
                <a:gd name="f153" fmla="val 232"/>
                <a:gd name="f154" fmla="val 236"/>
                <a:gd name="f155" fmla="val 73"/>
                <a:gd name="f156" fmla="val 241"/>
                <a:gd name="f157" fmla="val 246"/>
                <a:gd name="f158" fmla="val 252"/>
                <a:gd name="f159" fmla="val 257"/>
                <a:gd name="f160" fmla="val 263"/>
                <a:gd name="f161" fmla="val 38"/>
                <a:gd name="f162" fmla="val 253"/>
                <a:gd name="f163" fmla="val 237"/>
                <a:gd name="f164" fmla="val 242"/>
                <a:gd name="f165" fmla="val 243"/>
                <a:gd name="f166" fmla="val 235"/>
                <a:gd name="f167" fmla="val 42"/>
                <a:gd name="f168" fmla="val 61"/>
                <a:gd name="f169" fmla="val 87"/>
                <a:gd name="f170" fmla="val 88"/>
                <a:gd name="f171" fmla="val 107"/>
                <a:gd name="f172" fmla="val 109"/>
                <a:gd name="f173" fmla="val 110"/>
                <a:gd name="f174" fmla="val 209"/>
                <a:gd name="f175" fmla="val 113"/>
                <a:gd name="f176" fmla="val 97"/>
                <a:gd name="f177" fmla="val 247"/>
                <a:gd name="f178" fmla="val 231"/>
                <a:gd name="f179" fmla="val 234"/>
                <a:gd name="f180" fmla="val 240"/>
                <a:gd name="f181" fmla="val 233"/>
                <a:gd name="f182" fmla="val 213"/>
                <a:gd name="f183" fmla="val 238"/>
                <a:gd name="f184" fmla="val 262"/>
                <a:gd name="f185" fmla="val 275"/>
                <a:gd name="f186" fmla="val 280"/>
                <a:gd name="f187" fmla="val 148"/>
                <a:gd name="f188" fmla="val 134"/>
                <a:gd name="f189" fmla="val 272"/>
                <a:gd name="f190" fmla="val 143"/>
                <a:gd name="f191" fmla="val 265"/>
                <a:gd name="f192" fmla="val 259"/>
                <a:gd name="f193" fmla="val 260"/>
                <a:gd name="f194" fmla="val 166"/>
                <a:gd name="f195" fmla="val 261"/>
                <a:gd name="f196" fmla="val 171"/>
                <a:gd name="f197" fmla="val 303"/>
                <a:gd name="f198" fmla="val 317"/>
                <a:gd name="f199" fmla="val 114"/>
                <a:gd name="f200" fmla="val 322"/>
                <a:gd name="f201" fmla="val 102"/>
                <a:gd name="f202" fmla="val 314"/>
                <a:gd name="f203" fmla="val 94"/>
                <a:gd name="f204" fmla="val 307"/>
                <a:gd name="f205" fmla="val 101"/>
                <a:gd name="f206" fmla="val 300"/>
                <a:gd name="f207" fmla="val 301"/>
                <a:gd name="f208" fmla="val 115"/>
                <a:gd name="f209" fmla="val 302"/>
                <a:gd name="f210" fmla="val 120"/>
                <a:gd name="f211" fmla="val 331"/>
                <a:gd name="f212" fmla="val 135"/>
                <a:gd name="f213" fmla="val 344"/>
                <a:gd name="f214" fmla="val 104"/>
                <a:gd name="f215" fmla="val 341"/>
                <a:gd name="f216" fmla="val 336"/>
                <a:gd name="f217" fmla="val 332"/>
                <a:gd name="f218" fmla="val 327"/>
                <a:gd name="f219" fmla="val 329"/>
                <a:gd name="f220" fmla="val 118"/>
                <a:gd name="f221" fmla="val 132"/>
                <a:gd name="f222" fmla="val 269"/>
                <a:gd name="f223" fmla="val 266"/>
                <a:gd name="f224" fmla="val 251"/>
                <a:gd name="f225" fmla="val 258"/>
                <a:gd name="f226" fmla="val 190"/>
                <a:gd name="f227" fmla="val 256"/>
                <a:gd name="f228" fmla="val 254"/>
                <a:gd name="f229" fmla="val 248"/>
                <a:gd name="f230" fmla="val 244"/>
                <a:gd name="f231" fmla="val 249"/>
                <a:gd name="f232" fmla="val 255"/>
                <a:gd name="f233" fmla="val 191"/>
                <a:gd name="f234" fmla="val 264"/>
                <a:gd name="f235" fmla="val 184"/>
                <a:gd name="f236" fmla="val 369"/>
                <a:gd name="f237" fmla="val 370"/>
                <a:gd name="f238" fmla="val 371"/>
                <a:gd name="f239" fmla="val 366"/>
                <a:gd name="f240" fmla="val 358"/>
                <a:gd name="f241" fmla="val 350"/>
                <a:gd name="f242" fmla="val 111"/>
                <a:gd name="f243" fmla="val 342"/>
                <a:gd name="f244" fmla="val 338"/>
                <a:gd name="f245" fmla="val 334"/>
                <a:gd name="f246" fmla="val 129"/>
                <a:gd name="f247" fmla="val 325"/>
                <a:gd name="f248" fmla="val 130"/>
                <a:gd name="f249" fmla="val 324"/>
                <a:gd name="f250" fmla="val 319"/>
                <a:gd name="f251" fmla="val 312"/>
                <a:gd name="f252" fmla="val 147"/>
                <a:gd name="f253" fmla="val 306"/>
                <a:gd name="f254" fmla="val 305"/>
                <a:gd name="f255" fmla="val 158"/>
                <a:gd name="f256" fmla="val 294"/>
                <a:gd name="f257" fmla="val 288"/>
                <a:gd name="f258" fmla="val 163"/>
                <a:gd name="f259" fmla="val 287"/>
                <a:gd name="f260" fmla="val 167"/>
                <a:gd name="f261" fmla="val 282"/>
                <a:gd name="f262" fmla="val 276"/>
                <a:gd name="f263" fmla="val 271"/>
                <a:gd name="f264" fmla="val 270"/>
                <a:gd name="f265" fmla="val 250"/>
                <a:gd name="f266" fmla="val 239"/>
                <a:gd name="f267" fmla="val 173"/>
                <a:gd name="f268" fmla="val 149"/>
                <a:gd name="f269" fmla="val 277"/>
                <a:gd name="f270" fmla="val 128"/>
                <a:gd name="f271" fmla="val 278"/>
                <a:gd name="f272" fmla="val 279"/>
                <a:gd name="f273" fmla="val 124"/>
                <a:gd name="f274" fmla="val 285"/>
                <a:gd name="f275" fmla="val 290"/>
                <a:gd name="f276" fmla="val 295"/>
                <a:gd name="f277" fmla="val 304"/>
                <a:gd name="f278" fmla="val 313"/>
                <a:gd name="f279" fmla="val 323"/>
                <a:gd name="f280" fmla="val 335"/>
                <a:gd name="f281" fmla="val 343"/>
                <a:gd name="f282" fmla="val 345"/>
                <a:gd name="f283" fmla="val 340"/>
                <a:gd name="f284" fmla="val 337"/>
                <a:gd name="f285" fmla="val 140"/>
                <a:gd name="f286" fmla="val 283"/>
                <a:gd name="f287" fmla="val 361"/>
                <a:gd name="f288" fmla="val 364"/>
                <a:gd name="f289" fmla="+- 0 0 -90"/>
                <a:gd name="f290" fmla="*/ f3 1 346"/>
                <a:gd name="f291" fmla="*/ f4 1 372"/>
                <a:gd name="f292" fmla="+- f7 0 f5"/>
                <a:gd name="f293" fmla="+- f6 0 f5"/>
                <a:gd name="f294" fmla="*/ f289 f0 1"/>
                <a:gd name="f295" fmla="*/ f293 1 346"/>
                <a:gd name="f296" fmla="*/ f292 1 372"/>
                <a:gd name="f297" fmla="*/ 1 f293 1"/>
                <a:gd name="f298" fmla="*/ 230 f292 1"/>
                <a:gd name="f299" fmla="*/ 27 f293 1"/>
                <a:gd name="f300" fmla="*/ 197 f292 1"/>
                <a:gd name="f301" fmla="*/ 223 f292 1"/>
                <a:gd name="f302" fmla="*/ 214 f292 1"/>
                <a:gd name="f303" fmla="*/ 2 f293 1"/>
                <a:gd name="f304" fmla="*/ 188 f292 1"/>
                <a:gd name="f305" fmla="*/ 3 f293 1"/>
                <a:gd name="f306" fmla="*/ 179 f292 1"/>
                <a:gd name="f307" fmla="*/ 29 f293 1"/>
                <a:gd name="f308" fmla="*/ 168 f292 1"/>
                <a:gd name="f309" fmla="*/ 5 f293 1"/>
                <a:gd name="f310" fmla="*/ 169 f292 1"/>
                <a:gd name="f311" fmla="*/ 7 f293 1"/>
                <a:gd name="f312" fmla="*/ 161 f292 1"/>
                <a:gd name="f313" fmla="*/ 32 f293 1"/>
                <a:gd name="f314" fmla="*/ 127 f292 1"/>
                <a:gd name="f315" fmla="*/ 36 f293 1"/>
                <a:gd name="f316" fmla="*/ 96 f292 1"/>
                <a:gd name="f317" fmla="*/ 56 f293 1"/>
                <a:gd name="f318" fmla="*/ 72 f292 1"/>
                <a:gd name="f319" fmla="*/ 68 f293 1"/>
                <a:gd name="f320" fmla="*/ 75 f292 1"/>
                <a:gd name="f321" fmla="*/ 214 f293 1"/>
                <a:gd name="f322" fmla="*/ 53 f292 1"/>
                <a:gd name="f323" fmla="*/ 203 f293 1"/>
                <a:gd name="f324" fmla="*/ 80 f292 1"/>
                <a:gd name="f325" fmla="*/ 187 f293 1"/>
                <a:gd name="f326" fmla="*/ 64 f292 1"/>
                <a:gd name="f327" fmla="*/ 199 f293 1"/>
                <a:gd name="f328" fmla="*/ 205 f293 1"/>
                <a:gd name="f329" fmla="*/ 50 f292 1"/>
                <a:gd name="f330" fmla="*/ 210 f293 1"/>
                <a:gd name="f331" fmla="*/ 23 f292 1"/>
                <a:gd name="f332" fmla="*/ 182 f293 1"/>
                <a:gd name="f333" fmla="*/ 27 f292 1"/>
                <a:gd name="f334" fmla="*/ 186 f293 1"/>
                <a:gd name="f335" fmla="*/ 49 f292 1"/>
                <a:gd name="f336" fmla="*/ 172 f293 1"/>
                <a:gd name="f337" fmla="*/ 105 f292 1"/>
                <a:gd name="f338" fmla="*/ 197 f293 1"/>
                <a:gd name="f339" fmla="*/ 70 f292 1"/>
                <a:gd name="f340" fmla="*/ 225 f293 1"/>
                <a:gd name="f341" fmla="*/ 90 f292 1"/>
                <a:gd name="f342" fmla="*/ 232 f293 1"/>
                <a:gd name="f343" fmla="*/ 242 f293 1"/>
                <a:gd name="f344" fmla="*/ 51 f292 1"/>
                <a:gd name="f345" fmla="*/ 222 f293 1"/>
                <a:gd name="f346" fmla="*/ 60 f292 1"/>
                <a:gd name="f347" fmla="*/ 88 f292 1"/>
                <a:gd name="f348" fmla="*/ 200 f293 1"/>
                <a:gd name="f349" fmla="*/ 247 f292 1"/>
                <a:gd name="f350" fmla="*/ 262 f293 1"/>
                <a:gd name="f351" fmla="*/ 176 f292 1"/>
                <a:gd name="f352" fmla="*/ 303 f293 1"/>
                <a:gd name="f353" fmla="*/ 125 f292 1"/>
                <a:gd name="f354" fmla="*/ 302 f293 1"/>
                <a:gd name="f355" fmla="*/ 148 f292 1"/>
                <a:gd name="f356" fmla="*/ 132 f292 1"/>
                <a:gd name="f357" fmla="*/ 189 f293 1"/>
                <a:gd name="f358" fmla="*/ 269 f292 1"/>
                <a:gd name="f359" fmla="*/ 257 f293 1"/>
                <a:gd name="f360" fmla="*/ 205 f292 1"/>
                <a:gd name="f361" fmla="*/ 181 f292 1"/>
                <a:gd name="f362" fmla="*/ 194 f293 1"/>
                <a:gd name="f363" fmla="*/ 255 f292 1"/>
                <a:gd name="f364" fmla="*/ 369 f292 1"/>
                <a:gd name="f365" fmla="*/ 101 f293 1"/>
                <a:gd name="f366" fmla="*/ 350 f292 1"/>
                <a:gd name="f367" fmla="*/ 129 f293 1"/>
                <a:gd name="f368" fmla="*/ 325 f292 1"/>
                <a:gd name="f369" fmla="*/ 148 f293 1"/>
                <a:gd name="f370" fmla="*/ 305 f292 1"/>
                <a:gd name="f371" fmla="*/ 176 f293 1"/>
                <a:gd name="f372" fmla="*/ 271 f292 1"/>
                <a:gd name="f373" fmla="*/ 191 f293 1"/>
                <a:gd name="f374" fmla="*/ 250 f292 1"/>
                <a:gd name="f375" fmla="*/ 253 f293 1"/>
                <a:gd name="f376" fmla="*/ 160 f292 1"/>
                <a:gd name="f377" fmla="*/ 279 f293 1"/>
                <a:gd name="f378" fmla="*/ 295 f293 1"/>
                <a:gd name="f379" fmla="*/ 106 f292 1"/>
                <a:gd name="f380" fmla="*/ 341 f293 1"/>
                <a:gd name="f381" fmla="*/ 343 f293 1"/>
                <a:gd name="f382" fmla="*/ 63 f292 1"/>
                <a:gd name="f383" fmla="*/ 331 f293 1"/>
                <a:gd name="f384" fmla="*/ 52 f292 1"/>
                <a:gd name="f385" fmla="*/ f294 1 f2"/>
                <a:gd name="f386" fmla="*/ f297 1 346"/>
                <a:gd name="f387" fmla="*/ f298 1 372"/>
                <a:gd name="f388" fmla="*/ f299 1 346"/>
                <a:gd name="f389" fmla="*/ f300 1 372"/>
                <a:gd name="f390" fmla="*/ f301 1 372"/>
                <a:gd name="f391" fmla="*/ f302 1 372"/>
                <a:gd name="f392" fmla="*/ f303 1 346"/>
                <a:gd name="f393" fmla="*/ f304 1 372"/>
                <a:gd name="f394" fmla="*/ f305 1 346"/>
                <a:gd name="f395" fmla="*/ f306 1 372"/>
                <a:gd name="f396" fmla="*/ f307 1 346"/>
                <a:gd name="f397" fmla="*/ f308 1 372"/>
                <a:gd name="f398" fmla="*/ f309 1 346"/>
                <a:gd name="f399" fmla="*/ f310 1 372"/>
                <a:gd name="f400" fmla="*/ f311 1 346"/>
                <a:gd name="f401" fmla="*/ f312 1 372"/>
                <a:gd name="f402" fmla="*/ f313 1 346"/>
                <a:gd name="f403" fmla="*/ f314 1 372"/>
                <a:gd name="f404" fmla="*/ f315 1 346"/>
                <a:gd name="f405" fmla="*/ f316 1 372"/>
                <a:gd name="f406" fmla="*/ f317 1 346"/>
                <a:gd name="f407" fmla="*/ f318 1 372"/>
                <a:gd name="f408" fmla="*/ f319 1 346"/>
                <a:gd name="f409" fmla="*/ f320 1 372"/>
                <a:gd name="f410" fmla="*/ f321 1 346"/>
                <a:gd name="f411" fmla="*/ f322 1 372"/>
                <a:gd name="f412" fmla="*/ f323 1 346"/>
                <a:gd name="f413" fmla="*/ f324 1 372"/>
                <a:gd name="f414" fmla="*/ f325 1 346"/>
                <a:gd name="f415" fmla="*/ f326 1 372"/>
                <a:gd name="f416" fmla="*/ f327 1 346"/>
                <a:gd name="f417" fmla="*/ f328 1 346"/>
                <a:gd name="f418" fmla="*/ f329 1 372"/>
                <a:gd name="f419" fmla="*/ f330 1 346"/>
                <a:gd name="f420" fmla="*/ f331 1 372"/>
                <a:gd name="f421" fmla="*/ f332 1 346"/>
                <a:gd name="f422" fmla="*/ f333 1 372"/>
                <a:gd name="f423" fmla="*/ f334 1 346"/>
                <a:gd name="f424" fmla="*/ f335 1 372"/>
                <a:gd name="f425" fmla="*/ f336 1 346"/>
                <a:gd name="f426" fmla="*/ f337 1 372"/>
                <a:gd name="f427" fmla="*/ f338 1 346"/>
                <a:gd name="f428" fmla="*/ f339 1 372"/>
                <a:gd name="f429" fmla="*/ f340 1 346"/>
                <a:gd name="f430" fmla="*/ f341 1 372"/>
                <a:gd name="f431" fmla="*/ f342 1 346"/>
                <a:gd name="f432" fmla="*/ f343 1 346"/>
                <a:gd name="f433" fmla="*/ f344 1 372"/>
                <a:gd name="f434" fmla="*/ f345 1 346"/>
                <a:gd name="f435" fmla="*/ f346 1 372"/>
                <a:gd name="f436" fmla="*/ f347 1 372"/>
                <a:gd name="f437" fmla="*/ f348 1 346"/>
                <a:gd name="f438" fmla="*/ f349 1 372"/>
                <a:gd name="f439" fmla="*/ f350 1 346"/>
                <a:gd name="f440" fmla="*/ f351 1 372"/>
                <a:gd name="f441" fmla="*/ f352 1 346"/>
                <a:gd name="f442" fmla="*/ f353 1 372"/>
                <a:gd name="f443" fmla="*/ f354 1 346"/>
                <a:gd name="f444" fmla="*/ f355 1 372"/>
                <a:gd name="f445" fmla="*/ f356 1 372"/>
                <a:gd name="f446" fmla="*/ f357 1 346"/>
                <a:gd name="f447" fmla="*/ f358 1 372"/>
                <a:gd name="f448" fmla="*/ f359 1 346"/>
                <a:gd name="f449" fmla="*/ f360 1 372"/>
                <a:gd name="f450" fmla="*/ f361 1 372"/>
                <a:gd name="f451" fmla="*/ f362 1 346"/>
                <a:gd name="f452" fmla="*/ f363 1 372"/>
                <a:gd name="f453" fmla="*/ f364 1 372"/>
                <a:gd name="f454" fmla="*/ f365 1 346"/>
                <a:gd name="f455" fmla="*/ f366 1 372"/>
                <a:gd name="f456" fmla="*/ f367 1 346"/>
                <a:gd name="f457" fmla="*/ f368 1 372"/>
                <a:gd name="f458" fmla="*/ f369 1 346"/>
                <a:gd name="f459" fmla="*/ f370 1 372"/>
                <a:gd name="f460" fmla="*/ f371 1 346"/>
                <a:gd name="f461" fmla="*/ f372 1 372"/>
                <a:gd name="f462" fmla="*/ f373 1 346"/>
                <a:gd name="f463" fmla="*/ f374 1 372"/>
                <a:gd name="f464" fmla="*/ f375 1 346"/>
                <a:gd name="f465" fmla="*/ f376 1 372"/>
                <a:gd name="f466" fmla="*/ f377 1 346"/>
                <a:gd name="f467" fmla="*/ f378 1 346"/>
                <a:gd name="f468" fmla="*/ f379 1 372"/>
                <a:gd name="f469" fmla="*/ f380 1 346"/>
                <a:gd name="f470" fmla="*/ f381 1 346"/>
                <a:gd name="f471" fmla="*/ f382 1 372"/>
                <a:gd name="f472" fmla="*/ f383 1 346"/>
                <a:gd name="f473" fmla="*/ f384 1 372"/>
                <a:gd name="f474" fmla="*/ 0 1 f295"/>
                <a:gd name="f475" fmla="*/ f6 1 f295"/>
                <a:gd name="f476" fmla="*/ 0 1 f296"/>
                <a:gd name="f477" fmla="*/ f7 1 f296"/>
                <a:gd name="f478" fmla="+- f385 0 f1"/>
                <a:gd name="f479" fmla="*/ f386 1 f295"/>
                <a:gd name="f480" fmla="*/ f387 1 f296"/>
                <a:gd name="f481" fmla="*/ f388 1 f295"/>
                <a:gd name="f482" fmla="*/ f389 1 f296"/>
                <a:gd name="f483" fmla="*/ f390 1 f296"/>
                <a:gd name="f484" fmla="*/ f391 1 f296"/>
                <a:gd name="f485" fmla="*/ f392 1 f295"/>
                <a:gd name="f486" fmla="*/ f393 1 f296"/>
                <a:gd name="f487" fmla="*/ f394 1 f295"/>
                <a:gd name="f488" fmla="*/ f395 1 f296"/>
                <a:gd name="f489" fmla="*/ f396 1 f295"/>
                <a:gd name="f490" fmla="*/ f397 1 f296"/>
                <a:gd name="f491" fmla="*/ f398 1 f295"/>
                <a:gd name="f492" fmla="*/ f399 1 f296"/>
                <a:gd name="f493" fmla="*/ f400 1 f295"/>
                <a:gd name="f494" fmla="*/ f401 1 f296"/>
                <a:gd name="f495" fmla="*/ f402 1 f295"/>
                <a:gd name="f496" fmla="*/ f403 1 f296"/>
                <a:gd name="f497" fmla="*/ f404 1 f295"/>
                <a:gd name="f498" fmla="*/ f405 1 f296"/>
                <a:gd name="f499" fmla="*/ f406 1 f295"/>
                <a:gd name="f500" fmla="*/ f407 1 f296"/>
                <a:gd name="f501" fmla="*/ f408 1 f295"/>
                <a:gd name="f502" fmla="*/ f409 1 f296"/>
                <a:gd name="f503" fmla="*/ f410 1 f295"/>
                <a:gd name="f504" fmla="*/ f411 1 f296"/>
                <a:gd name="f505" fmla="*/ f412 1 f295"/>
                <a:gd name="f506" fmla="*/ f413 1 f296"/>
                <a:gd name="f507" fmla="*/ f414 1 f295"/>
                <a:gd name="f508" fmla="*/ f415 1 f296"/>
                <a:gd name="f509" fmla="*/ f416 1 f295"/>
                <a:gd name="f510" fmla="*/ f417 1 f295"/>
                <a:gd name="f511" fmla="*/ f418 1 f296"/>
                <a:gd name="f512" fmla="*/ f419 1 f295"/>
                <a:gd name="f513" fmla="*/ f420 1 f296"/>
                <a:gd name="f514" fmla="*/ f421 1 f295"/>
                <a:gd name="f515" fmla="*/ f422 1 f296"/>
                <a:gd name="f516" fmla="*/ f423 1 f295"/>
                <a:gd name="f517" fmla="*/ f424 1 f296"/>
                <a:gd name="f518" fmla="*/ f425 1 f295"/>
                <a:gd name="f519" fmla="*/ f426 1 f296"/>
                <a:gd name="f520" fmla="*/ f427 1 f295"/>
                <a:gd name="f521" fmla="*/ f428 1 f296"/>
                <a:gd name="f522" fmla="*/ f429 1 f295"/>
                <a:gd name="f523" fmla="*/ f430 1 f296"/>
                <a:gd name="f524" fmla="*/ f431 1 f295"/>
                <a:gd name="f525" fmla="*/ f432 1 f295"/>
                <a:gd name="f526" fmla="*/ f433 1 f296"/>
                <a:gd name="f527" fmla="*/ f434 1 f295"/>
                <a:gd name="f528" fmla="*/ f435 1 f296"/>
                <a:gd name="f529" fmla="*/ f436 1 f296"/>
                <a:gd name="f530" fmla="*/ f437 1 f295"/>
                <a:gd name="f531" fmla="*/ f438 1 f296"/>
                <a:gd name="f532" fmla="*/ f439 1 f295"/>
                <a:gd name="f533" fmla="*/ f440 1 f296"/>
                <a:gd name="f534" fmla="*/ f441 1 f295"/>
                <a:gd name="f535" fmla="*/ f442 1 f296"/>
                <a:gd name="f536" fmla="*/ f443 1 f295"/>
                <a:gd name="f537" fmla="*/ f444 1 f296"/>
                <a:gd name="f538" fmla="*/ f445 1 f296"/>
                <a:gd name="f539" fmla="*/ f446 1 f295"/>
                <a:gd name="f540" fmla="*/ f447 1 f296"/>
                <a:gd name="f541" fmla="*/ f448 1 f295"/>
                <a:gd name="f542" fmla="*/ f449 1 f296"/>
                <a:gd name="f543" fmla="*/ f450 1 f296"/>
                <a:gd name="f544" fmla="*/ f451 1 f295"/>
                <a:gd name="f545" fmla="*/ f452 1 f296"/>
                <a:gd name="f546" fmla="*/ f453 1 f296"/>
                <a:gd name="f547" fmla="*/ f454 1 f295"/>
                <a:gd name="f548" fmla="*/ f455 1 f296"/>
                <a:gd name="f549" fmla="*/ f456 1 f295"/>
                <a:gd name="f550" fmla="*/ f457 1 f296"/>
                <a:gd name="f551" fmla="*/ f458 1 f295"/>
                <a:gd name="f552" fmla="*/ f459 1 f296"/>
                <a:gd name="f553" fmla="*/ f460 1 f295"/>
                <a:gd name="f554" fmla="*/ f461 1 f296"/>
                <a:gd name="f555" fmla="*/ f462 1 f295"/>
                <a:gd name="f556" fmla="*/ f463 1 f296"/>
                <a:gd name="f557" fmla="*/ f464 1 f295"/>
                <a:gd name="f558" fmla="*/ f465 1 f296"/>
                <a:gd name="f559" fmla="*/ f466 1 f295"/>
                <a:gd name="f560" fmla="*/ f467 1 f295"/>
                <a:gd name="f561" fmla="*/ f468 1 f296"/>
                <a:gd name="f562" fmla="*/ f469 1 f295"/>
                <a:gd name="f563" fmla="*/ f470 1 f295"/>
                <a:gd name="f564" fmla="*/ f471 1 f296"/>
                <a:gd name="f565" fmla="*/ f472 1 f295"/>
                <a:gd name="f566" fmla="*/ f473 1 f296"/>
                <a:gd name="f567" fmla="*/ f474 f290 1"/>
                <a:gd name="f568" fmla="*/ f475 f290 1"/>
                <a:gd name="f569" fmla="*/ f477 f291 1"/>
                <a:gd name="f570" fmla="*/ f476 f291 1"/>
                <a:gd name="f571" fmla="*/ f479 f290 1"/>
                <a:gd name="f572" fmla="*/ f480 f291 1"/>
                <a:gd name="f573" fmla="*/ f481 f290 1"/>
                <a:gd name="f574" fmla="*/ f482 f291 1"/>
                <a:gd name="f575" fmla="*/ f483 f291 1"/>
                <a:gd name="f576" fmla="*/ f484 f291 1"/>
                <a:gd name="f577" fmla="*/ f485 f290 1"/>
                <a:gd name="f578" fmla="*/ f486 f291 1"/>
                <a:gd name="f579" fmla="*/ f487 f290 1"/>
                <a:gd name="f580" fmla="*/ f488 f291 1"/>
                <a:gd name="f581" fmla="*/ f489 f290 1"/>
                <a:gd name="f582" fmla="*/ f490 f291 1"/>
                <a:gd name="f583" fmla="*/ f491 f290 1"/>
                <a:gd name="f584" fmla="*/ f492 f291 1"/>
                <a:gd name="f585" fmla="*/ f493 f290 1"/>
                <a:gd name="f586" fmla="*/ f494 f291 1"/>
                <a:gd name="f587" fmla="*/ f495 f290 1"/>
                <a:gd name="f588" fmla="*/ f496 f291 1"/>
                <a:gd name="f589" fmla="*/ f497 f290 1"/>
                <a:gd name="f590" fmla="*/ f498 f291 1"/>
                <a:gd name="f591" fmla="*/ f499 f290 1"/>
                <a:gd name="f592" fmla="*/ f500 f291 1"/>
                <a:gd name="f593" fmla="*/ f501 f290 1"/>
                <a:gd name="f594" fmla="*/ f502 f291 1"/>
                <a:gd name="f595" fmla="*/ f503 f290 1"/>
                <a:gd name="f596" fmla="*/ f504 f291 1"/>
                <a:gd name="f597" fmla="*/ f505 f290 1"/>
                <a:gd name="f598" fmla="*/ f506 f291 1"/>
                <a:gd name="f599" fmla="*/ f507 f290 1"/>
                <a:gd name="f600" fmla="*/ f508 f291 1"/>
                <a:gd name="f601" fmla="*/ f509 f290 1"/>
                <a:gd name="f602" fmla="*/ f510 f290 1"/>
                <a:gd name="f603" fmla="*/ f511 f291 1"/>
                <a:gd name="f604" fmla="*/ f512 f290 1"/>
                <a:gd name="f605" fmla="*/ f513 f291 1"/>
                <a:gd name="f606" fmla="*/ f514 f290 1"/>
                <a:gd name="f607" fmla="*/ f515 f291 1"/>
                <a:gd name="f608" fmla="*/ f516 f290 1"/>
                <a:gd name="f609" fmla="*/ f517 f291 1"/>
                <a:gd name="f610" fmla="*/ f518 f290 1"/>
                <a:gd name="f611" fmla="*/ f519 f291 1"/>
                <a:gd name="f612" fmla="*/ f520 f290 1"/>
                <a:gd name="f613" fmla="*/ f521 f291 1"/>
                <a:gd name="f614" fmla="*/ f522 f290 1"/>
                <a:gd name="f615" fmla="*/ f523 f291 1"/>
                <a:gd name="f616" fmla="*/ f524 f290 1"/>
                <a:gd name="f617" fmla="*/ f525 f290 1"/>
                <a:gd name="f618" fmla="*/ f526 f291 1"/>
                <a:gd name="f619" fmla="*/ f527 f290 1"/>
                <a:gd name="f620" fmla="*/ f528 f291 1"/>
                <a:gd name="f621" fmla="*/ f529 f291 1"/>
                <a:gd name="f622" fmla="*/ f530 f290 1"/>
                <a:gd name="f623" fmla="*/ f531 f291 1"/>
                <a:gd name="f624" fmla="*/ f532 f290 1"/>
                <a:gd name="f625" fmla="*/ f533 f291 1"/>
                <a:gd name="f626" fmla="*/ f534 f290 1"/>
                <a:gd name="f627" fmla="*/ f535 f291 1"/>
                <a:gd name="f628" fmla="*/ f536 f290 1"/>
                <a:gd name="f629" fmla="*/ f537 f291 1"/>
                <a:gd name="f630" fmla="*/ f538 f291 1"/>
                <a:gd name="f631" fmla="*/ f539 f290 1"/>
                <a:gd name="f632" fmla="*/ f540 f291 1"/>
                <a:gd name="f633" fmla="*/ f541 f290 1"/>
                <a:gd name="f634" fmla="*/ f542 f291 1"/>
                <a:gd name="f635" fmla="*/ f543 f291 1"/>
                <a:gd name="f636" fmla="*/ f544 f290 1"/>
                <a:gd name="f637" fmla="*/ f545 f291 1"/>
                <a:gd name="f638" fmla="*/ f546 f291 1"/>
                <a:gd name="f639" fmla="*/ f547 f290 1"/>
                <a:gd name="f640" fmla="*/ f548 f291 1"/>
                <a:gd name="f641" fmla="*/ f549 f290 1"/>
                <a:gd name="f642" fmla="*/ f550 f291 1"/>
                <a:gd name="f643" fmla="*/ f551 f290 1"/>
                <a:gd name="f644" fmla="*/ f552 f291 1"/>
                <a:gd name="f645" fmla="*/ f553 f290 1"/>
                <a:gd name="f646" fmla="*/ f554 f291 1"/>
                <a:gd name="f647" fmla="*/ f555 f290 1"/>
                <a:gd name="f648" fmla="*/ f556 f291 1"/>
                <a:gd name="f649" fmla="*/ f557 f290 1"/>
                <a:gd name="f650" fmla="*/ f558 f291 1"/>
                <a:gd name="f651" fmla="*/ f559 f290 1"/>
                <a:gd name="f652" fmla="*/ f560 f290 1"/>
                <a:gd name="f653" fmla="*/ f561 f291 1"/>
                <a:gd name="f654" fmla="*/ f562 f290 1"/>
                <a:gd name="f655" fmla="*/ f563 f290 1"/>
                <a:gd name="f656" fmla="*/ f564 f291 1"/>
                <a:gd name="f657" fmla="*/ f565 f290 1"/>
                <a:gd name="f658" fmla="*/ f566 f2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8">
                  <a:pos x="f571" y="f572"/>
                </a:cxn>
                <a:cxn ang="f478">
                  <a:pos x="f573" y="f574"/>
                </a:cxn>
                <a:cxn ang="f478">
                  <a:pos x="f571" y="f575"/>
                </a:cxn>
                <a:cxn ang="f478">
                  <a:pos x="f571" y="f576"/>
                </a:cxn>
                <a:cxn ang="f478">
                  <a:pos x="f577" y="f578"/>
                </a:cxn>
                <a:cxn ang="f478">
                  <a:pos x="f579" y="f580"/>
                </a:cxn>
                <a:cxn ang="f478">
                  <a:pos x="f581" y="f582"/>
                </a:cxn>
                <a:cxn ang="f478">
                  <a:pos x="f583" y="f584"/>
                </a:cxn>
                <a:cxn ang="f478">
                  <a:pos x="f585" y="f586"/>
                </a:cxn>
                <a:cxn ang="f478">
                  <a:pos x="f587" y="f588"/>
                </a:cxn>
                <a:cxn ang="f478">
                  <a:pos x="f589" y="f590"/>
                </a:cxn>
                <a:cxn ang="f478">
                  <a:pos x="f591" y="f592"/>
                </a:cxn>
                <a:cxn ang="f478">
                  <a:pos x="f593" y="f594"/>
                </a:cxn>
                <a:cxn ang="f478">
                  <a:pos x="f595" y="f596"/>
                </a:cxn>
                <a:cxn ang="f478">
                  <a:pos x="f597" y="f598"/>
                </a:cxn>
                <a:cxn ang="f478">
                  <a:pos x="f595" y="f596"/>
                </a:cxn>
                <a:cxn ang="f478">
                  <a:pos x="f599" y="f600"/>
                </a:cxn>
                <a:cxn ang="f478">
                  <a:pos x="f601" y="f596"/>
                </a:cxn>
                <a:cxn ang="f478">
                  <a:pos x="f602" y="f603"/>
                </a:cxn>
                <a:cxn ang="f478">
                  <a:pos x="f604" y="f605"/>
                </a:cxn>
                <a:cxn ang="f478">
                  <a:pos x="f606" y="f607"/>
                </a:cxn>
                <a:cxn ang="f478">
                  <a:pos x="f608" y="f609"/>
                </a:cxn>
                <a:cxn ang="f478">
                  <a:pos x="f610" y="f611"/>
                </a:cxn>
                <a:cxn ang="f478">
                  <a:pos x="f612" y="f613"/>
                </a:cxn>
                <a:cxn ang="f478">
                  <a:pos x="f614" y="f615"/>
                </a:cxn>
                <a:cxn ang="f478">
                  <a:pos x="f616" y="f598"/>
                </a:cxn>
                <a:cxn ang="f478">
                  <a:pos x="f617" y="f618"/>
                </a:cxn>
                <a:cxn ang="f478">
                  <a:pos x="f619" y="f620"/>
                </a:cxn>
                <a:cxn ang="f478">
                  <a:pos x="f597" y="f621"/>
                </a:cxn>
                <a:cxn ang="f478">
                  <a:pos x="f614" y="f615"/>
                </a:cxn>
                <a:cxn ang="f478">
                  <a:pos x="f622" y="f623"/>
                </a:cxn>
                <a:cxn ang="f478">
                  <a:pos x="f622" y="f623"/>
                </a:cxn>
                <a:cxn ang="f478">
                  <a:pos x="f624" y="f625"/>
                </a:cxn>
                <a:cxn ang="f478">
                  <a:pos x="f624" y="f625"/>
                </a:cxn>
                <a:cxn ang="f478">
                  <a:pos x="f626" y="f627"/>
                </a:cxn>
                <a:cxn ang="f478">
                  <a:pos x="f626" y="f627"/>
                </a:cxn>
                <a:cxn ang="f478">
                  <a:pos x="f628" y="f629"/>
                </a:cxn>
                <a:cxn ang="f478">
                  <a:pos x="f626" y="f630"/>
                </a:cxn>
                <a:cxn ang="f478">
                  <a:pos x="f631" y="f632"/>
                </a:cxn>
                <a:cxn ang="f478">
                  <a:pos x="f633" y="f634"/>
                </a:cxn>
                <a:cxn ang="f478">
                  <a:pos x="f633" y="f635"/>
                </a:cxn>
                <a:cxn ang="f478">
                  <a:pos x="f636" y="f637"/>
                </a:cxn>
                <a:cxn ang="f478">
                  <a:pos x="f631" y="f632"/>
                </a:cxn>
                <a:cxn ang="f478">
                  <a:pos x="f593" y="f638"/>
                </a:cxn>
                <a:cxn ang="f478">
                  <a:pos x="f639" y="f640"/>
                </a:cxn>
                <a:cxn ang="f478">
                  <a:pos x="f641" y="f642"/>
                </a:cxn>
                <a:cxn ang="f478">
                  <a:pos x="f643" y="f644"/>
                </a:cxn>
                <a:cxn ang="f478">
                  <a:pos x="f645" y="f646"/>
                </a:cxn>
                <a:cxn ang="f478">
                  <a:pos x="f647" y="f648"/>
                </a:cxn>
                <a:cxn ang="f478">
                  <a:pos x="f649" y="f650"/>
                </a:cxn>
                <a:cxn ang="f478">
                  <a:pos x="f651" y="f627"/>
                </a:cxn>
                <a:cxn ang="f478">
                  <a:pos x="f652" y="f653"/>
                </a:cxn>
                <a:cxn ang="f478">
                  <a:pos x="f654" y="f600"/>
                </a:cxn>
                <a:cxn ang="f478">
                  <a:pos x="f655" y="f656"/>
                </a:cxn>
                <a:cxn ang="f478">
                  <a:pos x="f657" y="f658"/>
                </a:cxn>
                <a:cxn ang="f478">
                  <a:pos x="f593" y="f638"/>
                </a:cxn>
              </a:cxnLst>
              <a:rect l="f567" t="f570" r="f568" b="f569"/>
              <a:pathLst>
                <a:path w="346" h="372">
                  <a:moveTo>
                    <a:pt x="f8" y="f9"/>
                  </a:moveTo>
                  <a:lnTo>
                    <a:pt x="f8" y="f9"/>
                  </a:lnTo>
                  <a:cubicBezTo>
                    <a:pt x="f8" y="f10"/>
                    <a:pt x="f8" y="f11"/>
                    <a:pt x="f8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3" y="f25"/>
                    <a:pt x="f26" y="f25"/>
                    <a:pt x="f26" y="f25"/>
                  </a:cubicBezTo>
                  <a:cubicBezTo>
                    <a:pt x="f26" y="f25"/>
                    <a:pt x="f26" y="f25"/>
                    <a:pt x="f26" y="f25"/>
                  </a:cubicBezTo>
                  <a:cubicBezTo>
                    <a:pt x="f15" y="f27"/>
                    <a:pt x="f28" y="f29"/>
                    <a:pt x="f8" y="f9"/>
                  </a:cubicBezTo>
                  <a:lnTo>
                    <a:pt x="f8" y="f9"/>
                  </a:lnTo>
                  <a:close/>
                  <a:moveTo>
                    <a:pt x="f30" y="f31"/>
                  </a:moveTo>
                  <a:lnTo>
                    <a:pt x="f30" y="f31"/>
                  </a:lnTo>
                  <a:cubicBezTo>
                    <a:pt x="f8" y="f24"/>
                    <a:pt x="f5" y="f22"/>
                    <a:pt x="f8" y="f32"/>
                  </a:cubicBezTo>
                  <a:cubicBezTo>
                    <a:pt x="f28" y="f33"/>
                    <a:pt x="f13" y="f34"/>
                    <a:pt x="f35" y="f36"/>
                  </a:cubicBezTo>
                  <a:lnTo>
                    <a:pt x="f30" y="f31"/>
                  </a:lnTo>
                  <a:lnTo>
                    <a:pt x="f30" y="f31"/>
                  </a:lnTo>
                  <a:close/>
                  <a:moveTo>
                    <a:pt x="f37" y="f38"/>
                  </a:moveTo>
                  <a:lnTo>
                    <a:pt x="f37" y="f38"/>
                  </a:lnTo>
                  <a:cubicBezTo>
                    <a:pt x="f39" y="f40"/>
                    <a:pt x="f39" y="f41"/>
                    <a:pt x="f28" y="f42"/>
                  </a:cubicBezTo>
                  <a:lnTo>
                    <a:pt x="f15" y="f43"/>
                  </a:lnTo>
                  <a:cubicBezTo>
                    <a:pt x="f44" y="f25"/>
                    <a:pt x="f17" y="f45"/>
                    <a:pt x="f19" y="f4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23" y="f53"/>
                    <a:pt x="f26" y="f54"/>
                    <a:pt x="f55" y="f56"/>
                  </a:cubicBezTo>
                  <a:cubicBezTo>
                    <a:pt x="f57" y="f58"/>
                    <a:pt x="f47" y="f59"/>
                    <a:pt x="f37" y="f38"/>
                  </a:cubicBezTo>
                  <a:lnTo>
                    <a:pt x="f37" y="f38"/>
                  </a:lnTo>
                  <a:close/>
                  <a:moveTo>
                    <a:pt x="f60" y="f61"/>
                  </a:moveTo>
                  <a:lnTo>
                    <a:pt x="f60" y="f61"/>
                  </a:lnTo>
                  <a:cubicBezTo>
                    <a:pt x="f62" y="f63"/>
                    <a:pt x="f64" y="f65"/>
                    <a:pt x="f13" y="f66"/>
                  </a:cubicBezTo>
                  <a:cubicBezTo>
                    <a:pt x="f64" y="f67"/>
                    <a:pt x="f17" y="f68"/>
                    <a:pt x="f21" y="f69"/>
                  </a:cubicBezTo>
                  <a:cubicBezTo>
                    <a:pt x="f62" y="f70"/>
                    <a:pt x="f62" y="f71"/>
                    <a:pt x="f26" y="f72"/>
                  </a:cubicBezTo>
                  <a:cubicBezTo>
                    <a:pt x="f23" y="f73"/>
                    <a:pt x="f74" y="f73"/>
                    <a:pt x="f74" y="f75"/>
                  </a:cubicBezTo>
                  <a:cubicBezTo>
                    <a:pt x="f76" y="f77"/>
                    <a:pt x="f78" y="f79"/>
                    <a:pt x="f80" y="f66"/>
                  </a:cubicBezTo>
                  <a:cubicBezTo>
                    <a:pt x="f81" y="f56"/>
                    <a:pt x="f82" y="f83"/>
                    <a:pt x="f84" y="f85"/>
                  </a:cubicBezTo>
                  <a:cubicBezTo>
                    <a:pt x="f86" y="f87"/>
                    <a:pt x="f88" y="f89"/>
                    <a:pt x="f60" y="f61"/>
                  </a:cubicBezTo>
                  <a:lnTo>
                    <a:pt x="f60" y="f61"/>
                  </a:lnTo>
                  <a:close/>
                  <a:moveTo>
                    <a:pt x="f90" y="f91"/>
                  </a:moveTo>
                  <a:lnTo>
                    <a:pt x="f90" y="f91"/>
                  </a:lnTo>
                  <a:cubicBezTo>
                    <a:pt x="f92" y="f93"/>
                    <a:pt x="f94" y="f95"/>
                    <a:pt x="f96" y="f97"/>
                  </a:cubicBezTo>
                  <a:cubicBezTo>
                    <a:pt x="f92" y="f98"/>
                    <a:pt x="f99" y="f100"/>
                    <a:pt x="f101" y="f102"/>
                  </a:cubicBezTo>
                  <a:cubicBezTo>
                    <a:pt x="f103" y="f104"/>
                    <a:pt x="f103" y="f105"/>
                    <a:pt x="f84" y="f93"/>
                  </a:cubicBezTo>
                  <a:lnTo>
                    <a:pt x="f90" y="f91"/>
                  </a:lnTo>
                  <a:lnTo>
                    <a:pt x="f90" y="f91"/>
                  </a:lnTo>
                  <a:close/>
                  <a:moveTo>
                    <a:pt x="f32" y="f92"/>
                  </a:moveTo>
                  <a:lnTo>
                    <a:pt x="f32" y="f92"/>
                  </a:lnTo>
                  <a:cubicBezTo>
                    <a:pt x="f106" y="f107"/>
                    <a:pt x="f108" y="f90"/>
                    <a:pt x="f27" y="f90"/>
                  </a:cubicBezTo>
                  <a:cubicBezTo>
                    <a:pt x="f109" y="f110"/>
                    <a:pt x="f36" y="f91"/>
                    <a:pt x="f109" y="f111"/>
                  </a:cubicBezTo>
                  <a:lnTo>
                    <a:pt x="f29" y="f110"/>
                  </a:lnTo>
                  <a:cubicBezTo>
                    <a:pt x="f112" y="f80"/>
                    <a:pt x="f32" y="f113"/>
                    <a:pt x="f32" y="f92"/>
                  </a:cubicBezTo>
                  <a:lnTo>
                    <a:pt x="f32" y="f92"/>
                  </a:lnTo>
                  <a:close/>
                  <a:moveTo>
                    <a:pt x="f25" y="f114"/>
                  </a:moveTo>
                  <a:lnTo>
                    <a:pt x="f25" y="f114"/>
                  </a:lnTo>
                  <a:cubicBezTo>
                    <a:pt x="f115" y="f116"/>
                    <a:pt x="f117" y="f84"/>
                    <a:pt x="f118" y="f110"/>
                  </a:cubicBezTo>
                  <a:cubicBezTo>
                    <a:pt x="f119" y="f81"/>
                    <a:pt x="f120" y="f121"/>
                    <a:pt x="f115" y="f121"/>
                  </a:cubicBezTo>
                  <a:cubicBezTo>
                    <a:pt x="f45" y="f121"/>
                    <a:pt x="f24" y="f81"/>
                    <a:pt x="f43" y="f81"/>
                  </a:cubicBezTo>
                  <a:cubicBezTo>
                    <a:pt x="f43" y="f99"/>
                    <a:pt x="f43" y="f90"/>
                    <a:pt x="f122" y="f92"/>
                  </a:cubicBezTo>
                  <a:cubicBezTo>
                    <a:pt x="f122" y="f92"/>
                    <a:pt x="f122" y="f86"/>
                    <a:pt x="f122" y="f86"/>
                  </a:cubicBezTo>
                  <a:cubicBezTo>
                    <a:pt x="f122" y="f123"/>
                    <a:pt x="f122" y="f94"/>
                    <a:pt x="f122" y="f78"/>
                  </a:cubicBezTo>
                  <a:cubicBezTo>
                    <a:pt x="f124" y="f125"/>
                    <a:pt x="f22" y="f125"/>
                    <a:pt x="f22" y="f94"/>
                  </a:cubicBezTo>
                  <a:cubicBezTo>
                    <a:pt x="f126" y="f78"/>
                    <a:pt x="f29" y="f127"/>
                    <a:pt x="f128" y="f51"/>
                  </a:cubicBezTo>
                  <a:cubicBezTo>
                    <a:pt x="f25" y="f51"/>
                    <a:pt x="f24" y="f21"/>
                    <a:pt x="f124" y="f62"/>
                  </a:cubicBezTo>
                  <a:cubicBezTo>
                    <a:pt x="f27" y="f19"/>
                    <a:pt x="f129" y="f19"/>
                    <a:pt x="f33" y="f62"/>
                  </a:cubicBezTo>
                  <a:cubicBezTo>
                    <a:pt x="f108" y="f5"/>
                    <a:pt x="f40" y="f130"/>
                    <a:pt x="f120" y="f74"/>
                  </a:cubicBezTo>
                  <a:cubicBezTo>
                    <a:pt x="f45" y="f76"/>
                    <a:pt x="f120" y="f131"/>
                    <a:pt x="f117" y="f60"/>
                  </a:cubicBezTo>
                  <a:cubicBezTo>
                    <a:pt x="f132" y="f133"/>
                    <a:pt x="f134" y="f135"/>
                    <a:pt x="f136" y="f26"/>
                  </a:cubicBezTo>
                  <a:cubicBezTo>
                    <a:pt x="f38" y="f51"/>
                    <a:pt x="f40" y="f137"/>
                    <a:pt x="f138" y="f139"/>
                  </a:cubicBezTo>
                  <a:lnTo>
                    <a:pt x="f138" y="f96"/>
                  </a:lnTo>
                  <a:cubicBezTo>
                    <a:pt x="f136" y="f140"/>
                    <a:pt x="f118" y="f137"/>
                    <a:pt x="f119" y="f78"/>
                  </a:cubicBezTo>
                  <a:lnTo>
                    <a:pt x="f132" y="f123"/>
                  </a:lnTo>
                  <a:cubicBezTo>
                    <a:pt x="f132" y="f86"/>
                    <a:pt x="f132" y="f86"/>
                    <a:pt x="f132" y="f86"/>
                  </a:cubicBezTo>
                  <a:lnTo>
                    <a:pt x="f40" y="f141"/>
                  </a:lnTo>
                  <a:cubicBezTo>
                    <a:pt x="f142" y="f141"/>
                    <a:pt x="f143" y="f144"/>
                    <a:pt x="f42" y="f144"/>
                  </a:cubicBezTo>
                  <a:lnTo>
                    <a:pt x="f122" y="f145"/>
                  </a:lnTo>
                  <a:cubicBezTo>
                    <a:pt x="f25" y="f111"/>
                    <a:pt x="f25" y="f93"/>
                    <a:pt x="f25" y="f114"/>
                  </a:cubicBezTo>
                  <a:lnTo>
                    <a:pt x="f25" y="f114"/>
                  </a:lnTo>
                  <a:close/>
                  <a:moveTo>
                    <a:pt x="f10" y="f98"/>
                  </a:moveTo>
                  <a:lnTo>
                    <a:pt x="f10" y="f98"/>
                  </a:lnTo>
                  <a:cubicBezTo>
                    <a:pt x="f146" y="f145"/>
                    <a:pt x="f126" y="f147"/>
                    <a:pt x="f146" y="f148"/>
                  </a:cubicBezTo>
                  <a:cubicBezTo>
                    <a:pt x="f146" y="f149"/>
                    <a:pt x="f10" y="f150"/>
                    <a:pt x="f10" y="f150"/>
                  </a:cubicBezTo>
                  <a:cubicBezTo>
                    <a:pt x="f151" y="f95"/>
                    <a:pt x="f152" y="f147"/>
                    <a:pt x="f153" y="f111"/>
                  </a:cubicBezTo>
                  <a:cubicBezTo>
                    <a:pt x="f154" y="f155"/>
                    <a:pt x="f156" y="f103"/>
                    <a:pt x="f157" y="f80"/>
                  </a:cubicBezTo>
                  <a:cubicBezTo>
                    <a:pt x="f158" y="f86"/>
                    <a:pt x="f159" y="f137"/>
                    <a:pt x="f160" y="f161"/>
                  </a:cubicBezTo>
                  <a:cubicBezTo>
                    <a:pt x="f162" y="f55"/>
                    <a:pt x="f163" y="f133"/>
                    <a:pt x="f164" y="f123"/>
                  </a:cubicBezTo>
                  <a:cubicBezTo>
                    <a:pt x="f165" y="f107"/>
                    <a:pt x="f163" y="f90"/>
                    <a:pt x="f154" y="f86"/>
                  </a:cubicBezTo>
                  <a:cubicBezTo>
                    <a:pt x="f166" y="f139"/>
                    <a:pt x="f166" y="f137"/>
                    <a:pt x="f166" y="f167"/>
                  </a:cubicBezTo>
                  <a:cubicBezTo>
                    <a:pt x="f9" y="f161"/>
                    <a:pt x="f32" y="f78"/>
                    <a:pt x="f146" y="f80"/>
                  </a:cubicBezTo>
                  <a:cubicBezTo>
                    <a:pt x="f10" y="f113"/>
                    <a:pt x="f11" y="f168"/>
                    <a:pt x="f14" y="f110"/>
                  </a:cubicBezTo>
                  <a:lnTo>
                    <a:pt x="f27" y="f169"/>
                  </a:lnTo>
                  <a:cubicBezTo>
                    <a:pt x="f27" y="f170"/>
                    <a:pt x="f27" y="f170"/>
                    <a:pt x="f109" y="f170"/>
                  </a:cubicBezTo>
                  <a:lnTo>
                    <a:pt x="f119" y="f171"/>
                  </a:lnTo>
                  <a:cubicBezTo>
                    <a:pt x="f115" y="f172"/>
                    <a:pt x="f128" y="f173"/>
                    <a:pt x="f174" y="f175"/>
                  </a:cubicBezTo>
                  <a:cubicBezTo>
                    <a:pt x="f32" y="f141"/>
                    <a:pt x="f16" y="f176"/>
                    <a:pt x="f10" y="f98"/>
                  </a:cubicBezTo>
                  <a:lnTo>
                    <a:pt x="f10" y="f98"/>
                  </a:lnTo>
                  <a:close/>
                  <a:moveTo>
                    <a:pt x="f124" y="f177"/>
                  </a:moveTo>
                  <a:lnTo>
                    <a:pt x="f124" y="f177"/>
                  </a:lnTo>
                  <a:cubicBezTo>
                    <a:pt x="f178" y="f179"/>
                    <a:pt x="f156" y="f174"/>
                    <a:pt x="f180" y="f117"/>
                  </a:cubicBezTo>
                  <a:cubicBezTo>
                    <a:pt x="f181" y="f122"/>
                    <a:pt x="f14" y="f33"/>
                    <a:pt x="f18" y="f18"/>
                  </a:cubicBezTo>
                  <a:cubicBezTo>
                    <a:pt x="f182" y="f152"/>
                    <a:pt x="f34" y="f183"/>
                    <a:pt x="f124" y="f177"/>
                  </a:cubicBezTo>
                  <a:lnTo>
                    <a:pt x="f124" y="f177"/>
                  </a:lnTo>
                  <a:close/>
                  <a:moveTo>
                    <a:pt x="f184" y="f41"/>
                  </a:moveTo>
                  <a:lnTo>
                    <a:pt x="f184" y="f41"/>
                  </a:lnTo>
                  <a:cubicBezTo>
                    <a:pt x="f185" y="f54"/>
                    <a:pt x="f186" y="f187"/>
                    <a:pt x="f186" y="f188"/>
                  </a:cubicBezTo>
                  <a:cubicBezTo>
                    <a:pt x="f189" y="f190"/>
                    <a:pt x="f191" y="f79"/>
                    <a:pt x="f192" y="f54"/>
                  </a:cubicBezTo>
                  <a:cubicBezTo>
                    <a:pt x="f193" y="f194"/>
                    <a:pt x="f195" y="f196"/>
                    <a:pt x="f184" y="f41"/>
                  </a:cubicBezTo>
                  <a:lnTo>
                    <a:pt x="f184" y="f41"/>
                  </a:lnTo>
                  <a:close/>
                  <a:moveTo>
                    <a:pt x="f197" y="f89"/>
                  </a:moveTo>
                  <a:lnTo>
                    <a:pt x="f197" y="f89"/>
                  </a:lnTo>
                  <a:cubicBezTo>
                    <a:pt x="f198" y="f199"/>
                    <a:pt x="f200" y="f201"/>
                    <a:pt x="f200" y="f169"/>
                  </a:cubicBezTo>
                  <a:cubicBezTo>
                    <a:pt x="f202" y="f203"/>
                    <a:pt x="f204" y="f205"/>
                    <a:pt x="f206" y="f172"/>
                  </a:cubicBezTo>
                  <a:cubicBezTo>
                    <a:pt x="f207" y="f208"/>
                    <a:pt x="f209" y="f210"/>
                    <a:pt x="f197" y="f89"/>
                  </a:cubicBezTo>
                  <a:lnTo>
                    <a:pt x="f197" y="f89"/>
                  </a:lnTo>
                  <a:close/>
                  <a:moveTo>
                    <a:pt x="f209" y="f187"/>
                  </a:moveTo>
                  <a:lnTo>
                    <a:pt x="f209" y="f187"/>
                  </a:lnTo>
                  <a:cubicBezTo>
                    <a:pt x="f211" y="f212"/>
                    <a:pt x="f213" y="f214"/>
                    <a:pt x="f215" y="f149"/>
                  </a:cubicBezTo>
                  <a:cubicBezTo>
                    <a:pt x="f216" y="f93"/>
                    <a:pt x="f217" y="f95"/>
                    <a:pt x="f218" y="f97"/>
                  </a:cubicBezTo>
                  <a:cubicBezTo>
                    <a:pt x="f219" y="f201"/>
                    <a:pt x="f200" y="f220"/>
                    <a:pt x="f197" y="f221"/>
                  </a:cubicBezTo>
                  <a:cubicBezTo>
                    <a:pt x="f197" y="f65"/>
                    <a:pt x="f197" y="f190"/>
                    <a:pt x="f209" y="f187"/>
                  </a:cubicBezTo>
                  <a:lnTo>
                    <a:pt x="f209" y="f187"/>
                  </a:lnTo>
                  <a:close/>
                  <a:moveTo>
                    <a:pt x="f117" y="f222"/>
                  </a:moveTo>
                  <a:lnTo>
                    <a:pt x="f117" y="f222"/>
                  </a:lnTo>
                  <a:cubicBezTo>
                    <a:pt x="f117" y="f222"/>
                    <a:pt x="f117" y="f222"/>
                    <a:pt x="f117" y="f222"/>
                  </a:cubicBezTo>
                  <a:cubicBezTo>
                    <a:pt x="f146" y="f223"/>
                    <a:pt x="f224" y="f180"/>
                    <a:pt x="f159" y="f22"/>
                  </a:cubicBezTo>
                  <a:cubicBezTo>
                    <a:pt x="f159" y="f27"/>
                    <a:pt x="f159" y="f27"/>
                    <a:pt x="f159" y="f27"/>
                  </a:cubicBezTo>
                  <a:cubicBezTo>
                    <a:pt x="f225" y="f25"/>
                    <a:pt x="f225" y="f226"/>
                    <a:pt x="f159" y="f136"/>
                  </a:cubicBezTo>
                  <a:cubicBezTo>
                    <a:pt x="f159" y="f136"/>
                    <a:pt x="f159" y="f138"/>
                    <a:pt x="f159" y="f138"/>
                  </a:cubicBezTo>
                  <a:cubicBezTo>
                    <a:pt x="f159" y="f143"/>
                    <a:pt x="f227" y="f40"/>
                    <a:pt x="f228" y="f52"/>
                  </a:cubicBezTo>
                  <a:cubicBezTo>
                    <a:pt x="f224" y="f40"/>
                    <a:pt x="f229" y="f143"/>
                    <a:pt x="f230" y="f136"/>
                  </a:cubicBezTo>
                  <a:cubicBezTo>
                    <a:pt x="f231" y="f129"/>
                    <a:pt x="f183" y="f164"/>
                    <a:pt x="f46" y="f232"/>
                  </a:cubicBezTo>
                  <a:cubicBezTo>
                    <a:pt x="f233" y="f193"/>
                    <a:pt x="f118" y="f234"/>
                    <a:pt x="f235" y="f222"/>
                  </a:cubicBezTo>
                  <a:cubicBezTo>
                    <a:pt x="f132" y="f222"/>
                    <a:pt x="f118" y="f222"/>
                    <a:pt x="f117" y="f222"/>
                  </a:cubicBezTo>
                  <a:lnTo>
                    <a:pt x="f117" y="f222"/>
                  </a:lnTo>
                  <a:close/>
                  <a:moveTo>
                    <a:pt x="f84" y="f236"/>
                  </a:moveTo>
                  <a:lnTo>
                    <a:pt x="f84" y="f236"/>
                  </a:lnTo>
                  <a:cubicBezTo>
                    <a:pt x="f84" y="f236"/>
                    <a:pt x="f84" y="f236"/>
                    <a:pt x="f84" y="f236"/>
                  </a:cubicBezTo>
                  <a:cubicBezTo>
                    <a:pt x="f84" y="f237"/>
                    <a:pt x="f116" y="f238"/>
                    <a:pt x="f114" y="f7"/>
                  </a:cubicBezTo>
                  <a:cubicBezTo>
                    <a:pt x="f105" y="f239"/>
                    <a:pt x="f104" y="f240"/>
                    <a:pt x="f205" y="f241"/>
                  </a:cubicBezTo>
                  <a:cubicBezTo>
                    <a:pt x="f205" y="f241"/>
                    <a:pt x="f205" y="f241"/>
                    <a:pt x="f205" y="f241"/>
                  </a:cubicBezTo>
                  <a:cubicBezTo>
                    <a:pt x="f144" y="f6"/>
                    <a:pt x="f242" y="f243"/>
                    <a:pt x="f208" y="f244"/>
                  </a:cubicBezTo>
                  <a:cubicBezTo>
                    <a:pt x="f208" y="f244"/>
                    <a:pt x="f63" y="f244"/>
                    <a:pt x="f63" y="f244"/>
                  </a:cubicBezTo>
                  <a:cubicBezTo>
                    <a:pt x="f210" y="f245"/>
                    <a:pt x="f89" y="f219"/>
                    <a:pt x="f246" y="f247"/>
                  </a:cubicBezTo>
                  <a:cubicBezTo>
                    <a:pt x="f246" y="f247"/>
                    <a:pt x="f248" y="f247"/>
                    <a:pt x="f248" y="f249"/>
                  </a:cubicBezTo>
                  <a:cubicBezTo>
                    <a:pt x="f71" y="f250"/>
                    <a:pt x="f77" y="f251"/>
                    <a:pt x="f252" y="f253"/>
                  </a:cubicBezTo>
                  <a:cubicBezTo>
                    <a:pt x="f252" y="f253"/>
                    <a:pt x="f252" y="f254"/>
                    <a:pt x="f187" y="f254"/>
                  </a:cubicBezTo>
                  <a:cubicBezTo>
                    <a:pt x="f69" y="f206"/>
                    <a:pt x="f255" y="f256"/>
                    <a:pt x="f54" y="f257"/>
                  </a:cubicBezTo>
                  <a:cubicBezTo>
                    <a:pt x="f258" y="f259"/>
                    <a:pt x="f258" y="f259"/>
                    <a:pt x="f258" y="f259"/>
                  </a:cubicBezTo>
                  <a:cubicBezTo>
                    <a:pt x="f260" y="f261"/>
                    <a:pt x="f40" y="f262"/>
                    <a:pt x="f41" y="f263"/>
                  </a:cubicBezTo>
                  <a:cubicBezTo>
                    <a:pt x="f41" y="f264"/>
                    <a:pt x="f41" y="f264"/>
                    <a:pt x="f41" y="f264"/>
                  </a:cubicBezTo>
                  <a:cubicBezTo>
                    <a:pt x="f138" y="f234"/>
                    <a:pt x="f119" y="f159"/>
                    <a:pt x="f226" y="f224"/>
                  </a:cubicBezTo>
                  <a:cubicBezTo>
                    <a:pt x="f226" y="f224"/>
                    <a:pt x="f226" y="f224"/>
                    <a:pt x="f233" y="f265"/>
                  </a:cubicBezTo>
                  <a:cubicBezTo>
                    <a:pt x="f129" y="f151"/>
                    <a:pt x="f9" y="f109"/>
                    <a:pt x="f266" y="f2"/>
                  </a:cubicBezTo>
                  <a:cubicBezTo>
                    <a:pt x="f266" y="f2"/>
                    <a:pt x="f266" y="f2"/>
                    <a:pt x="f266" y="f2"/>
                  </a:cubicBezTo>
                  <a:cubicBezTo>
                    <a:pt x="f230" y="f267"/>
                    <a:pt x="f229" y="f260"/>
                    <a:pt x="f162" y="f58"/>
                  </a:cubicBezTo>
                  <a:cubicBezTo>
                    <a:pt x="f162" y="f58"/>
                    <a:pt x="f162" y="f58"/>
                    <a:pt x="f162" y="f58"/>
                  </a:cubicBezTo>
                  <a:cubicBezTo>
                    <a:pt x="f195" y="f268"/>
                    <a:pt x="f222" y="f65"/>
                    <a:pt x="f269" y="f270"/>
                  </a:cubicBezTo>
                  <a:cubicBezTo>
                    <a:pt x="f271" y="f75"/>
                    <a:pt x="f272" y="f72"/>
                    <a:pt x="f272" y="f89"/>
                  </a:cubicBezTo>
                  <a:cubicBezTo>
                    <a:pt x="f186" y="f89"/>
                    <a:pt x="f186" y="f273"/>
                    <a:pt x="f186" y="f273"/>
                  </a:cubicBezTo>
                  <a:cubicBezTo>
                    <a:pt x="f274" y="f220"/>
                    <a:pt x="f275" y="f175"/>
                    <a:pt x="f276" y="f171"/>
                  </a:cubicBezTo>
                  <a:cubicBezTo>
                    <a:pt x="f276" y="f171"/>
                    <a:pt x="f276" y="f171"/>
                    <a:pt x="f276" y="f144"/>
                  </a:cubicBezTo>
                  <a:cubicBezTo>
                    <a:pt x="f277" y="f176"/>
                    <a:pt x="f278" y="f169"/>
                    <a:pt x="f200" y="f147"/>
                  </a:cubicBezTo>
                  <a:cubicBezTo>
                    <a:pt x="f200" y="f147"/>
                    <a:pt x="f279" y="f147"/>
                    <a:pt x="f279" y="f147"/>
                  </a:cubicBezTo>
                  <a:cubicBezTo>
                    <a:pt x="f219" y="f155"/>
                    <a:pt x="f280" y="f116"/>
                    <a:pt x="f215" y="f110"/>
                  </a:cubicBezTo>
                  <a:cubicBezTo>
                    <a:pt x="f215" y="f110"/>
                    <a:pt x="f243" y="f110"/>
                    <a:pt x="f243" y="f110"/>
                  </a:cubicBezTo>
                  <a:lnTo>
                    <a:pt x="f281" y="f121"/>
                  </a:lnTo>
                  <a:cubicBezTo>
                    <a:pt x="f281" y="f121"/>
                    <a:pt x="f281" y="f121"/>
                    <a:pt x="f281" y="f121"/>
                  </a:cubicBezTo>
                  <a:cubicBezTo>
                    <a:pt x="f213" y="f81"/>
                    <a:pt x="f282" y="f168"/>
                    <a:pt x="f6" y="f168"/>
                  </a:cubicBezTo>
                  <a:lnTo>
                    <a:pt x="f283" y="f137"/>
                  </a:lnTo>
                  <a:cubicBezTo>
                    <a:pt x="f284" y="f96"/>
                    <a:pt x="f245" y="f94"/>
                    <a:pt x="f211" y="f86"/>
                  </a:cubicBezTo>
                  <a:cubicBezTo>
                    <a:pt x="f211" y="f86"/>
                    <a:pt x="f211" y="f92"/>
                    <a:pt x="f211" y="f92"/>
                  </a:cubicBezTo>
                  <a:cubicBezTo>
                    <a:pt x="f10" y="f285"/>
                    <a:pt x="f2" y="f286"/>
                    <a:pt x="f121" y="f287"/>
                  </a:cubicBezTo>
                  <a:cubicBezTo>
                    <a:pt x="f82" y="f288"/>
                    <a:pt x="f103" y="f239"/>
                    <a:pt x="f84" y="f236"/>
                  </a:cubicBezTo>
                  <a:lnTo>
                    <a:pt x="f84" y="f236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3DB32A3F-F4E8-E191-BF21-85C4F1537FFF}"/>
                </a:ext>
              </a:extLst>
            </p:cNvPr>
            <p:cNvSpPr/>
            <p:nvPr/>
          </p:nvSpPr>
          <p:spPr>
            <a:xfrm>
              <a:off x="313428" y="327720"/>
              <a:ext cx="266849" cy="3412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4"/>
                <a:gd name="f7" fmla="val 470"/>
                <a:gd name="f8" fmla="val 159"/>
                <a:gd name="f9" fmla="val 338"/>
                <a:gd name="f10" fmla="val 161"/>
                <a:gd name="f11" fmla="val 339"/>
                <a:gd name="f12" fmla="val 164"/>
                <a:gd name="f13" fmla="val 166"/>
                <a:gd name="f14" fmla="val 173"/>
                <a:gd name="f15" fmla="val 337"/>
                <a:gd name="f16" fmla="val 185"/>
                <a:gd name="f17" fmla="val 332"/>
                <a:gd name="f18" fmla="val 192"/>
                <a:gd name="f19" fmla="val 327"/>
                <a:gd name="f20" fmla="val 196"/>
                <a:gd name="f21" fmla="val 319"/>
                <a:gd name="f22" fmla="val 310"/>
                <a:gd name="f23" fmla="val 305"/>
                <a:gd name="f24" fmla="val 195"/>
                <a:gd name="f25" fmla="val 301"/>
                <a:gd name="f26" fmla="val 193"/>
                <a:gd name="f27" fmla="val 298"/>
                <a:gd name="f28" fmla="val 297"/>
                <a:gd name="f29" fmla="val 188"/>
                <a:gd name="f30" fmla="val 287"/>
                <a:gd name="f31" fmla="val 178"/>
                <a:gd name="f32" fmla="val 281"/>
                <a:gd name="f33" fmla="val 165"/>
                <a:gd name="f34" fmla="val 163"/>
                <a:gd name="f35" fmla="val 162"/>
                <a:gd name="f36" fmla="val 156"/>
                <a:gd name="f37" fmla="val 282"/>
                <a:gd name="f38" fmla="val 151"/>
                <a:gd name="f39" fmla="val 284"/>
                <a:gd name="f40" fmla="val 147"/>
                <a:gd name="f41" fmla="val 288"/>
                <a:gd name="f42" fmla="val 141"/>
                <a:gd name="f43" fmla="val 293"/>
                <a:gd name="f44" fmla="val 137"/>
                <a:gd name="f45" fmla="val 323"/>
                <a:gd name="f46" fmla="val 146"/>
                <a:gd name="f47" fmla="val 335"/>
                <a:gd name="f48" fmla="val 83"/>
                <a:gd name="f49" fmla="val 444"/>
                <a:gd name="f50" fmla="val 91"/>
                <a:gd name="f51" fmla="val 441"/>
                <a:gd name="f52" fmla="val 99"/>
                <a:gd name="f53" fmla="val 438"/>
                <a:gd name="f54" fmla="val 106"/>
                <a:gd name="f55" fmla="val 433"/>
                <a:gd name="f56" fmla="val 107"/>
                <a:gd name="f57" fmla="val 113"/>
                <a:gd name="f58" fmla="val 429"/>
                <a:gd name="f59" fmla="val 119"/>
                <a:gd name="f60" fmla="val 424"/>
                <a:gd name="f61" fmla="val 124"/>
                <a:gd name="f62" fmla="val 419"/>
                <a:gd name="f63" fmla="val 149"/>
                <a:gd name="f64" fmla="val 394"/>
                <a:gd name="f65" fmla="val 361"/>
                <a:gd name="f66" fmla="val 155"/>
                <a:gd name="f67" fmla="val 343"/>
                <a:gd name="f68" fmla="val 150"/>
                <a:gd name="f69" fmla="val 341"/>
                <a:gd name="f70" fmla="val 144"/>
                <a:gd name="f71" fmla="val 140"/>
                <a:gd name="f72" fmla="val 333"/>
                <a:gd name="f73" fmla="val 143"/>
                <a:gd name="f74" fmla="val 366"/>
                <a:gd name="f75" fmla="val 133"/>
                <a:gd name="f76" fmla="val 405"/>
                <a:gd name="f77" fmla="val 86"/>
                <a:gd name="f78" fmla="val 85"/>
                <a:gd name="f79" fmla="val 84"/>
                <a:gd name="f80" fmla="val 75"/>
                <a:gd name="f81" fmla="val 426"/>
                <a:gd name="f82" fmla="val 66"/>
                <a:gd name="f83" fmla="val 422"/>
                <a:gd name="f84" fmla="val 59"/>
                <a:gd name="f85" fmla="val 417"/>
                <a:gd name="f86" fmla="val 58"/>
                <a:gd name="f87" fmla="val 416"/>
                <a:gd name="f88" fmla="val 57"/>
                <a:gd name="f89" fmla="val 51"/>
                <a:gd name="f90" fmla="val 411"/>
                <a:gd name="f91" fmla="val 45"/>
                <a:gd name="f92" fmla="val 41"/>
                <a:gd name="f93" fmla="val 398"/>
                <a:gd name="f94" fmla="val 397"/>
                <a:gd name="f95" fmla="val 40"/>
                <a:gd name="f96" fmla="val 31"/>
                <a:gd name="f97" fmla="val 381"/>
                <a:gd name="f98" fmla="val 33"/>
                <a:gd name="f99" fmla="val 345"/>
                <a:gd name="f100" fmla="val 56"/>
                <a:gd name="f101" fmla="val 54"/>
                <a:gd name="f102" fmla="val 370"/>
                <a:gd name="f103" fmla="val 22"/>
                <a:gd name="f104" fmla="val 108"/>
                <a:gd name="f105" fmla="val 103"/>
                <a:gd name="f106" fmla="val 442"/>
                <a:gd name="f107" fmla="val 97"/>
                <a:gd name="f108" fmla="val 445"/>
                <a:gd name="f109" fmla="val 90"/>
                <a:gd name="f110" fmla="val 448"/>
                <a:gd name="f111" fmla="val 122"/>
                <a:gd name="f112" fmla="val 461"/>
                <a:gd name="f113" fmla="val 208"/>
                <a:gd name="f114" fmla="val 469"/>
                <a:gd name="f115" fmla="val 182"/>
                <a:gd name="f116" fmla="val 459"/>
                <a:gd name="f117" fmla="val 443"/>
                <a:gd name="f118" fmla="val 127"/>
                <a:gd name="f119" fmla="val 123"/>
                <a:gd name="f120" fmla="val 428"/>
                <a:gd name="f121" fmla="val 431"/>
                <a:gd name="f122" fmla="val 115"/>
                <a:gd name="f123" fmla="val 434"/>
                <a:gd name="f124" fmla="val 202"/>
                <a:gd name="f125" fmla="val 222"/>
                <a:gd name="f126" fmla="val 468"/>
                <a:gd name="f127" fmla="val 234"/>
                <a:gd name="f128" fmla="val 246"/>
                <a:gd name="f129" fmla="val 466"/>
                <a:gd name="f130" fmla="val 258"/>
                <a:gd name="f131" fmla="val 464"/>
                <a:gd name="f132" fmla="val 224"/>
                <a:gd name="f133" fmla="val 453"/>
                <a:gd name="f134" fmla="val 157"/>
                <a:gd name="f135" fmla="val 432"/>
                <a:gd name="f136" fmla="val 344"/>
                <a:gd name="f137" fmla="val 363"/>
                <a:gd name="f138" fmla="val 154"/>
                <a:gd name="f139" fmla="val 395"/>
                <a:gd name="f140" fmla="val 131"/>
                <a:gd name="f141" fmla="val 420"/>
                <a:gd name="f142" fmla="val 241"/>
                <a:gd name="f143" fmla="val 452"/>
                <a:gd name="f144" fmla="val 269"/>
                <a:gd name="f145" fmla="val 462"/>
                <a:gd name="f146" fmla="val 273"/>
                <a:gd name="f147" fmla="val 277"/>
                <a:gd name="f148" fmla="val 460"/>
                <a:gd name="f149" fmla="val 280"/>
                <a:gd name="f150" fmla="val 276"/>
                <a:gd name="f151" fmla="val 437"/>
                <a:gd name="f152" fmla="val 256"/>
                <a:gd name="f153" fmla="val 368"/>
                <a:gd name="f154" fmla="val 220"/>
                <a:gd name="f155" fmla="val 358"/>
                <a:gd name="f156" fmla="val 187"/>
                <a:gd name="f157" fmla="val 181"/>
                <a:gd name="f158" fmla="val 342"/>
                <a:gd name="f159" fmla="val 174"/>
                <a:gd name="f160" fmla="val 268"/>
                <a:gd name="f161" fmla="val 271"/>
                <a:gd name="f162" fmla="val 275"/>
                <a:gd name="f163" fmla="val 172"/>
                <a:gd name="f164" fmla="val 177"/>
                <a:gd name="f165" fmla="val 279"/>
                <a:gd name="f166" fmla="val 263"/>
                <a:gd name="f167" fmla="val 170"/>
                <a:gd name="f168" fmla="val 257"/>
                <a:gd name="f169" fmla="val 240"/>
                <a:gd name="f170" fmla="val 206"/>
                <a:gd name="f171" fmla="val 214"/>
                <a:gd name="f172" fmla="val 278"/>
                <a:gd name="f173" fmla="val 199"/>
                <a:gd name="f174" fmla="val 200"/>
                <a:gd name="f175" fmla="val 201"/>
                <a:gd name="f176" fmla="val 197"/>
                <a:gd name="f177" fmla="val 328"/>
                <a:gd name="f178" fmla="val 191"/>
                <a:gd name="f179" fmla="val 334"/>
                <a:gd name="f180" fmla="val 364"/>
                <a:gd name="f181" fmla="val 295"/>
                <a:gd name="f182" fmla="val 369"/>
                <a:gd name="f183" fmla="val 331"/>
                <a:gd name="f184" fmla="val 362"/>
                <a:gd name="f185" fmla="val 354"/>
                <a:gd name="f186" fmla="val 382"/>
                <a:gd name="f187" fmla="val 359"/>
                <a:gd name="f188" fmla="val 312"/>
                <a:gd name="f189" fmla="val 308"/>
                <a:gd name="f190" fmla="val 374"/>
                <a:gd name="f191" fmla="val 296"/>
                <a:gd name="f192" fmla="val 375"/>
                <a:gd name="f193" fmla="val 291"/>
                <a:gd name="f194" fmla="val 373"/>
                <a:gd name="f195" fmla="val 285"/>
                <a:gd name="f196" fmla="val 357"/>
                <a:gd name="f197" fmla="val 290"/>
                <a:gd name="f198" fmla="val 325"/>
                <a:gd name="f199" fmla="val 321"/>
                <a:gd name="f200" fmla="val 320"/>
                <a:gd name="f201" fmla="val 289"/>
                <a:gd name="f202" fmla="val 322"/>
                <a:gd name="f203" fmla="val 283"/>
                <a:gd name="f204" fmla="val 329"/>
                <a:gd name="f205" fmla="val 326"/>
                <a:gd name="f206" fmla="val 356"/>
                <a:gd name="f207" fmla="val 371"/>
                <a:gd name="f208" fmla="val 379"/>
                <a:gd name="f209" fmla="val 378"/>
                <a:gd name="f210" fmla="val 267"/>
                <a:gd name="f211" fmla="val 377"/>
                <a:gd name="f212" fmla="val 266"/>
                <a:gd name="f213" fmla="val 376"/>
                <a:gd name="f214" fmla="val 265"/>
                <a:gd name="f215" fmla="val 255"/>
                <a:gd name="f216" fmla="val 249"/>
                <a:gd name="f217" fmla="val 243"/>
                <a:gd name="f218" fmla="val 367"/>
                <a:gd name="f219" fmla="val 242"/>
                <a:gd name="f220" fmla="val 355"/>
                <a:gd name="f221" fmla="val 349"/>
                <a:gd name="f222" fmla="val 250"/>
                <a:gd name="f223" fmla="val 236"/>
                <a:gd name="f224" fmla="val 228"/>
                <a:gd name="f225" fmla="val 219"/>
                <a:gd name="f226" fmla="val 347"/>
                <a:gd name="f227" fmla="val 216"/>
                <a:gd name="f228" fmla="val 351"/>
                <a:gd name="f229" fmla="val 221"/>
                <a:gd name="f230" fmla="val 223"/>
                <a:gd name="f231" fmla="val 230"/>
                <a:gd name="f232" fmla="val 237"/>
                <a:gd name="f233" fmla="val 346"/>
                <a:gd name="f234" fmla="val 244"/>
                <a:gd name="f235" fmla="val 245"/>
                <a:gd name="f236" fmla="val 383"/>
                <a:gd name="f237" fmla="val 239"/>
                <a:gd name="f238" fmla="val 403"/>
                <a:gd name="f239" fmla="val 229"/>
                <a:gd name="f240" fmla="val 213"/>
                <a:gd name="f241" fmla="val 207"/>
                <a:gd name="f242" fmla="val 392"/>
                <a:gd name="f243" fmla="val 389"/>
                <a:gd name="f244" fmla="val 384"/>
                <a:gd name="f245" fmla="val 129"/>
                <a:gd name="f246" fmla="val 125"/>
                <a:gd name="f247" fmla="val 252"/>
                <a:gd name="f248" fmla="val 233"/>
                <a:gd name="f249" fmla="val 175"/>
                <a:gd name="f250" fmla="val 176"/>
                <a:gd name="f251" fmla="val 158"/>
                <a:gd name="f252" fmla="val 253"/>
                <a:gd name="f253" fmla="val 261"/>
                <a:gd name="f254" fmla="val 171"/>
                <a:gd name="f255" fmla="val 194"/>
                <a:gd name="f256" fmla="val 190"/>
                <a:gd name="f257" fmla="val 274"/>
                <a:gd name="f258" fmla="val 198"/>
                <a:gd name="f259" fmla="val 38"/>
                <a:gd name="f260" fmla="val 270"/>
                <a:gd name="f261" fmla="val 43"/>
                <a:gd name="f262" fmla="val 262"/>
                <a:gd name="f263" fmla="val 35"/>
                <a:gd name="f264" fmla="val 20"/>
                <a:gd name="f265" fmla="val 24"/>
                <a:gd name="f266" fmla="val 26"/>
                <a:gd name="f267" fmla="val 17"/>
                <a:gd name="f268" fmla="val 15"/>
                <a:gd name="f269" fmla="val 61"/>
                <a:gd name="f270" fmla="val 254"/>
                <a:gd name="f271" fmla="val 251"/>
                <a:gd name="f272" fmla="val 52"/>
                <a:gd name="f273" fmla="val 98"/>
                <a:gd name="f274" fmla="val 6"/>
                <a:gd name="f275" fmla="val 9"/>
                <a:gd name="f276" fmla="val 95"/>
                <a:gd name="f277" fmla="val 12"/>
                <a:gd name="f278" fmla="val 92"/>
                <a:gd name="f279" fmla="val 89"/>
                <a:gd name="f280" fmla="val 87"/>
                <a:gd name="f281" fmla="val 3"/>
                <a:gd name="f282" fmla="+- 0 0 -90"/>
                <a:gd name="f283" fmla="*/ f3 1 404"/>
                <a:gd name="f284" fmla="*/ f4 1 470"/>
                <a:gd name="f285" fmla="+- f7 0 f5"/>
                <a:gd name="f286" fmla="+- f6 0 f5"/>
                <a:gd name="f287" fmla="*/ f282 f0 1"/>
                <a:gd name="f288" fmla="*/ f286 1 404"/>
                <a:gd name="f289" fmla="*/ f285 1 470"/>
                <a:gd name="f290" fmla="*/ 159 f286 1"/>
                <a:gd name="f291" fmla="*/ 338 f285 1"/>
                <a:gd name="f292" fmla="*/ 185 f286 1"/>
                <a:gd name="f293" fmla="*/ 332 f285 1"/>
                <a:gd name="f294" fmla="*/ 193 f286 1"/>
                <a:gd name="f295" fmla="*/ 297 f285 1"/>
                <a:gd name="f296" fmla="*/ 161 f286 1"/>
                <a:gd name="f297" fmla="*/ 281 f285 1"/>
                <a:gd name="f298" fmla="*/ 137 f286 1"/>
                <a:gd name="f299" fmla="*/ 310 f285 1"/>
                <a:gd name="f300" fmla="*/ 83 f286 1"/>
                <a:gd name="f301" fmla="*/ 444 f285 1"/>
                <a:gd name="f302" fmla="*/ 107 f286 1"/>
                <a:gd name="f303" fmla="*/ 433 f285 1"/>
                <a:gd name="f304" fmla="*/ 155 f286 1"/>
                <a:gd name="f305" fmla="*/ 343 f285 1"/>
                <a:gd name="f306" fmla="*/ 84 f286 1"/>
                <a:gd name="f307" fmla="*/ 429 f285 1"/>
                <a:gd name="f308" fmla="*/ 57 f286 1"/>
                <a:gd name="f309" fmla="*/ 416 f285 1"/>
                <a:gd name="f310" fmla="*/ 59 f286 1"/>
                <a:gd name="f311" fmla="*/ 345 f285 1"/>
                <a:gd name="f312" fmla="*/ 90 f286 1"/>
                <a:gd name="f313" fmla="*/ 448 f285 1"/>
                <a:gd name="f314" fmla="*/ 108 f286 1"/>
                <a:gd name="f315" fmla="*/ 438 f285 1"/>
                <a:gd name="f316" fmla="*/ 115 f286 1"/>
                <a:gd name="f317" fmla="*/ 434 f285 1"/>
                <a:gd name="f318" fmla="*/ 127 f286 1"/>
                <a:gd name="f319" fmla="*/ 424 f285 1"/>
                <a:gd name="f320" fmla="*/ 344 f285 1"/>
                <a:gd name="f321" fmla="*/ 280 f286 1"/>
                <a:gd name="f322" fmla="*/ 459 f285 1"/>
                <a:gd name="f323" fmla="*/ 166 f286 1"/>
                <a:gd name="f324" fmla="*/ 268 f285 1"/>
                <a:gd name="f325" fmla="*/ 275 f285 1"/>
                <a:gd name="f326" fmla="*/ 199 f286 1"/>
                <a:gd name="f327" fmla="*/ 331 f286 1"/>
                <a:gd name="f328" fmla="*/ 362 f285 1"/>
                <a:gd name="f329" fmla="*/ 368 f286 1"/>
                <a:gd name="f330" fmla="*/ 285 f285 1"/>
                <a:gd name="f331" fmla="*/ 323 f286 1"/>
                <a:gd name="f332" fmla="*/ 279 f285 1"/>
                <a:gd name="f333" fmla="*/ 377 f286 1"/>
                <a:gd name="f334" fmla="*/ 243 f285 1"/>
                <a:gd name="f335" fmla="*/ 345 f286 1"/>
                <a:gd name="f336" fmla="*/ 219 f285 1"/>
                <a:gd name="f337" fmla="*/ 347 f286 1"/>
                <a:gd name="f338" fmla="*/ 245 f285 1"/>
                <a:gd name="f339" fmla="*/ 383 f286 1"/>
                <a:gd name="f340" fmla="*/ 239 f285 1"/>
                <a:gd name="f341" fmla="*/ 367 f286 1"/>
                <a:gd name="f342" fmla="*/ 129 f285 1"/>
                <a:gd name="f343" fmla="*/ 182 f286 1"/>
                <a:gd name="f344" fmla="*/ 233 f285 1"/>
                <a:gd name="f345" fmla="*/ 175 f286 1"/>
                <a:gd name="f346" fmla="*/ 170 f286 1"/>
                <a:gd name="f347" fmla="*/ 234 f285 1"/>
                <a:gd name="f348" fmla="*/ 187 f286 1"/>
                <a:gd name="f349" fmla="*/ 282 f285 1"/>
                <a:gd name="f350" fmla="*/ 174 f286 1"/>
                <a:gd name="f351" fmla="*/ 273 f286 1"/>
                <a:gd name="f352" fmla="*/ 38 f285 1"/>
                <a:gd name="f353" fmla="*/ 262 f286 1"/>
                <a:gd name="f354" fmla="*/ 282 f286 1"/>
                <a:gd name="f355" fmla="*/ 26 f285 1"/>
                <a:gd name="f356" fmla="*/ 288 f286 1"/>
                <a:gd name="f357" fmla="*/ 20 f285 1"/>
                <a:gd name="f358" fmla="*/ 258 f286 1"/>
                <a:gd name="f359" fmla="*/ 56 f285 1"/>
                <a:gd name="f360" fmla="*/ 254 f286 1"/>
                <a:gd name="f361" fmla="*/ 52 f285 1"/>
                <a:gd name="f362" fmla="*/ 98 f286 1"/>
                <a:gd name="f363" fmla="*/ 6 f285 1"/>
                <a:gd name="f364" fmla="*/ 87 f286 1"/>
                <a:gd name="f365" fmla="*/ f287 1 f2"/>
                <a:gd name="f366" fmla="*/ f290 1 404"/>
                <a:gd name="f367" fmla="*/ f291 1 470"/>
                <a:gd name="f368" fmla="*/ f292 1 404"/>
                <a:gd name="f369" fmla="*/ f293 1 470"/>
                <a:gd name="f370" fmla="*/ f294 1 404"/>
                <a:gd name="f371" fmla="*/ f295 1 470"/>
                <a:gd name="f372" fmla="*/ f296 1 404"/>
                <a:gd name="f373" fmla="*/ f297 1 470"/>
                <a:gd name="f374" fmla="*/ f298 1 404"/>
                <a:gd name="f375" fmla="*/ f299 1 470"/>
                <a:gd name="f376" fmla="*/ f300 1 404"/>
                <a:gd name="f377" fmla="*/ f301 1 470"/>
                <a:gd name="f378" fmla="*/ f302 1 404"/>
                <a:gd name="f379" fmla="*/ f303 1 470"/>
                <a:gd name="f380" fmla="*/ f304 1 404"/>
                <a:gd name="f381" fmla="*/ f305 1 470"/>
                <a:gd name="f382" fmla="*/ f306 1 404"/>
                <a:gd name="f383" fmla="*/ f307 1 470"/>
                <a:gd name="f384" fmla="*/ f308 1 404"/>
                <a:gd name="f385" fmla="*/ f309 1 470"/>
                <a:gd name="f386" fmla="*/ f310 1 404"/>
                <a:gd name="f387" fmla="*/ f311 1 470"/>
                <a:gd name="f388" fmla="*/ f312 1 404"/>
                <a:gd name="f389" fmla="*/ f313 1 470"/>
                <a:gd name="f390" fmla="*/ f314 1 404"/>
                <a:gd name="f391" fmla="*/ f315 1 470"/>
                <a:gd name="f392" fmla="*/ f316 1 404"/>
                <a:gd name="f393" fmla="*/ f317 1 470"/>
                <a:gd name="f394" fmla="*/ f318 1 404"/>
                <a:gd name="f395" fmla="*/ f319 1 470"/>
                <a:gd name="f396" fmla="*/ f320 1 470"/>
                <a:gd name="f397" fmla="*/ f321 1 404"/>
                <a:gd name="f398" fmla="*/ f322 1 470"/>
                <a:gd name="f399" fmla="*/ f323 1 404"/>
                <a:gd name="f400" fmla="*/ f324 1 470"/>
                <a:gd name="f401" fmla="*/ f325 1 470"/>
                <a:gd name="f402" fmla="*/ f326 1 404"/>
                <a:gd name="f403" fmla="*/ f327 1 404"/>
                <a:gd name="f404" fmla="*/ f328 1 470"/>
                <a:gd name="f405" fmla="*/ f329 1 404"/>
                <a:gd name="f406" fmla="*/ f330 1 470"/>
                <a:gd name="f407" fmla="*/ f331 1 404"/>
                <a:gd name="f408" fmla="*/ f332 1 470"/>
                <a:gd name="f409" fmla="*/ f333 1 404"/>
                <a:gd name="f410" fmla="*/ f334 1 470"/>
                <a:gd name="f411" fmla="*/ f335 1 404"/>
                <a:gd name="f412" fmla="*/ f336 1 470"/>
                <a:gd name="f413" fmla="*/ f337 1 404"/>
                <a:gd name="f414" fmla="*/ f338 1 470"/>
                <a:gd name="f415" fmla="*/ f339 1 404"/>
                <a:gd name="f416" fmla="*/ f340 1 470"/>
                <a:gd name="f417" fmla="*/ f341 1 404"/>
                <a:gd name="f418" fmla="*/ f342 1 470"/>
                <a:gd name="f419" fmla="*/ f343 1 404"/>
                <a:gd name="f420" fmla="*/ f344 1 470"/>
                <a:gd name="f421" fmla="*/ f345 1 404"/>
                <a:gd name="f422" fmla="*/ f346 1 404"/>
                <a:gd name="f423" fmla="*/ f347 1 470"/>
                <a:gd name="f424" fmla="*/ f348 1 404"/>
                <a:gd name="f425" fmla="*/ f349 1 470"/>
                <a:gd name="f426" fmla="*/ f350 1 404"/>
                <a:gd name="f427" fmla="*/ f351 1 404"/>
                <a:gd name="f428" fmla="*/ f352 1 470"/>
                <a:gd name="f429" fmla="*/ f353 1 404"/>
                <a:gd name="f430" fmla="*/ f354 1 404"/>
                <a:gd name="f431" fmla="*/ f355 1 470"/>
                <a:gd name="f432" fmla="*/ f356 1 404"/>
                <a:gd name="f433" fmla="*/ f357 1 470"/>
                <a:gd name="f434" fmla="*/ f358 1 404"/>
                <a:gd name="f435" fmla="*/ f359 1 470"/>
                <a:gd name="f436" fmla="*/ f360 1 404"/>
                <a:gd name="f437" fmla="*/ f361 1 470"/>
                <a:gd name="f438" fmla="*/ f362 1 404"/>
                <a:gd name="f439" fmla="*/ f363 1 470"/>
                <a:gd name="f440" fmla="*/ f364 1 404"/>
                <a:gd name="f441" fmla="*/ 0 1 f288"/>
                <a:gd name="f442" fmla="*/ f6 1 f288"/>
                <a:gd name="f443" fmla="*/ 0 1 f289"/>
                <a:gd name="f444" fmla="*/ f7 1 f289"/>
                <a:gd name="f445" fmla="+- f365 0 f1"/>
                <a:gd name="f446" fmla="*/ f366 1 f288"/>
                <a:gd name="f447" fmla="*/ f367 1 f289"/>
                <a:gd name="f448" fmla="*/ f368 1 f288"/>
                <a:gd name="f449" fmla="*/ f369 1 f289"/>
                <a:gd name="f450" fmla="*/ f370 1 f288"/>
                <a:gd name="f451" fmla="*/ f371 1 f289"/>
                <a:gd name="f452" fmla="*/ f372 1 f288"/>
                <a:gd name="f453" fmla="*/ f373 1 f289"/>
                <a:gd name="f454" fmla="*/ f374 1 f288"/>
                <a:gd name="f455" fmla="*/ f375 1 f289"/>
                <a:gd name="f456" fmla="*/ f376 1 f288"/>
                <a:gd name="f457" fmla="*/ f377 1 f289"/>
                <a:gd name="f458" fmla="*/ f378 1 f288"/>
                <a:gd name="f459" fmla="*/ f379 1 f289"/>
                <a:gd name="f460" fmla="*/ f380 1 f288"/>
                <a:gd name="f461" fmla="*/ f381 1 f289"/>
                <a:gd name="f462" fmla="*/ f382 1 f288"/>
                <a:gd name="f463" fmla="*/ f383 1 f289"/>
                <a:gd name="f464" fmla="*/ f384 1 f288"/>
                <a:gd name="f465" fmla="*/ f385 1 f289"/>
                <a:gd name="f466" fmla="*/ f386 1 f288"/>
                <a:gd name="f467" fmla="*/ f387 1 f289"/>
                <a:gd name="f468" fmla="*/ f388 1 f288"/>
                <a:gd name="f469" fmla="*/ f389 1 f289"/>
                <a:gd name="f470" fmla="*/ f390 1 f288"/>
                <a:gd name="f471" fmla="*/ f391 1 f289"/>
                <a:gd name="f472" fmla="*/ f392 1 f288"/>
                <a:gd name="f473" fmla="*/ f393 1 f289"/>
                <a:gd name="f474" fmla="*/ f394 1 f288"/>
                <a:gd name="f475" fmla="*/ f395 1 f289"/>
                <a:gd name="f476" fmla="*/ f396 1 f289"/>
                <a:gd name="f477" fmla="*/ f397 1 f288"/>
                <a:gd name="f478" fmla="*/ f398 1 f289"/>
                <a:gd name="f479" fmla="*/ f399 1 f288"/>
                <a:gd name="f480" fmla="*/ f400 1 f289"/>
                <a:gd name="f481" fmla="*/ f401 1 f289"/>
                <a:gd name="f482" fmla="*/ f402 1 f288"/>
                <a:gd name="f483" fmla="*/ f403 1 f288"/>
                <a:gd name="f484" fmla="*/ f404 1 f289"/>
                <a:gd name="f485" fmla="*/ f405 1 f288"/>
                <a:gd name="f486" fmla="*/ f406 1 f289"/>
                <a:gd name="f487" fmla="*/ f407 1 f288"/>
                <a:gd name="f488" fmla="*/ f408 1 f289"/>
                <a:gd name="f489" fmla="*/ f409 1 f288"/>
                <a:gd name="f490" fmla="*/ f410 1 f289"/>
                <a:gd name="f491" fmla="*/ f411 1 f288"/>
                <a:gd name="f492" fmla="*/ f412 1 f289"/>
                <a:gd name="f493" fmla="*/ f413 1 f288"/>
                <a:gd name="f494" fmla="*/ f414 1 f289"/>
                <a:gd name="f495" fmla="*/ f415 1 f288"/>
                <a:gd name="f496" fmla="*/ f416 1 f289"/>
                <a:gd name="f497" fmla="*/ f417 1 f288"/>
                <a:gd name="f498" fmla="*/ f418 1 f289"/>
                <a:gd name="f499" fmla="*/ f419 1 f288"/>
                <a:gd name="f500" fmla="*/ f420 1 f289"/>
                <a:gd name="f501" fmla="*/ f421 1 f288"/>
                <a:gd name="f502" fmla="*/ f422 1 f288"/>
                <a:gd name="f503" fmla="*/ f423 1 f289"/>
                <a:gd name="f504" fmla="*/ f424 1 f288"/>
                <a:gd name="f505" fmla="*/ f425 1 f289"/>
                <a:gd name="f506" fmla="*/ f426 1 f288"/>
                <a:gd name="f507" fmla="*/ f427 1 f288"/>
                <a:gd name="f508" fmla="*/ f428 1 f289"/>
                <a:gd name="f509" fmla="*/ f429 1 f288"/>
                <a:gd name="f510" fmla="*/ f430 1 f288"/>
                <a:gd name="f511" fmla="*/ f431 1 f289"/>
                <a:gd name="f512" fmla="*/ f432 1 f288"/>
                <a:gd name="f513" fmla="*/ f433 1 f289"/>
                <a:gd name="f514" fmla="*/ f434 1 f288"/>
                <a:gd name="f515" fmla="*/ f435 1 f289"/>
                <a:gd name="f516" fmla="*/ f436 1 f288"/>
                <a:gd name="f517" fmla="*/ f437 1 f289"/>
                <a:gd name="f518" fmla="*/ f438 1 f288"/>
                <a:gd name="f519" fmla="*/ f439 1 f289"/>
                <a:gd name="f520" fmla="*/ f440 1 f288"/>
                <a:gd name="f521" fmla="*/ f441 f283 1"/>
                <a:gd name="f522" fmla="*/ f442 f283 1"/>
                <a:gd name="f523" fmla="*/ f444 f284 1"/>
                <a:gd name="f524" fmla="*/ f443 f284 1"/>
                <a:gd name="f525" fmla="*/ f446 f283 1"/>
                <a:gd name="f526" fmla="*/ f447 f284 1"/>
                <a:gd name="f527" fmla="*/ f448 f283 1"/>
                <a:gd name="f528" fmla="*/ f449 f284 1"/>
                <a:gd name="f529" fmla="*/ f450 f283 1"/>
                <a:gd name="f530" fmla="*/ f451 f284 1"/>
                <a:gd name="f531" fmla="*/ f452 f283 1"/>
                <a:gd name="f532" fmla="*/ f453 f284 1"/>
                <a:gd name="f533" fmla="*/ f454 f283 1"/>
                <a:gd name="f534" fmla="*/ f455 f284 1"/>
                <a:gd name="f535" fmla="*/ f456 f283 1"/>
                <a:gd name="f536" fmla="*/ f457 f284 1"/>
                <a:gd name="f537" fmla="*/ f458 f283 1"/>
                <a:gd name="f538" fmla="*/ f459 f284 1"/>
                <a:gd name="f539" fmla="*/ f460 f283 1"/>
                <a:gd name="f540" fmla="*/ f461 f284 1"/>
                <a:gd name="f541" fmla="*/ f462 f283 1"/>
                <a:gd name="f542" fmla="*/ f463 f284 1"/>
                <a:gd name="f543" fmla="*/ f464 f283 1"/>
                <a:gd name="f544" fmla="*/ f465 f284 1"/>
                <a:gd name="f545" fmla="*/ f466 f283 1"/>
                <a:gd name="f546" fmla="*/ f467 f284 1"/>
                <a:gd name="f547" fmla="*/ f468 f283 1"/>
                <a:gd name="f548" fmla="*/ f469 f284 1"/>
                <a:gd name="f549" fmla="*/ f470 f283 1"/>
                <a:gd name="f550" fmla="*/ f471 f284 1"/>
                <a:gd name="f551" fmla="*/ f472 f283 1"/>
                <a:gd name="f552" fmla="*/ f473 f284 1"/>
                <a:gd name="f553" fmla="*/ f474 f283 1"/>
                <a:gd name="f554" fmla="*/ f475 f284 1"/>
                <a:gd name="f555" fmla="*/ f476 f284 1"/>
                <a:gd name="f556" fmla="*/ f477 f283 1"/>
                <a:gd name="f557" fmla="*/ f478 f284 1"/>
                <a:gd name="f558" fmla="*/ f479 f283 1"/>
                <a:gd name="f559" fmla="*/ f480 f284 1"/>
                <a:gd name="f560" fmla="*/ f481 f284 1"/>
                <a:gd name="f561" fmla="*/ f482 f283 1"/>
                <a:gd name="f562" fmla="*/ f483 f283 1"/>
                <a:gd name="f563" fmla="*/ f484 f284 1"/>
                <a:gd name="f564" fmla="*/ f485 f283 1"/>
                <a:gd name="f565" fmla="*/ f486 f284 1"/>
                <a:gd name="f566" fmla="*/ f487 f283 1"/>
                <a:gd name="f567" fmla="*/ f488 f284 1"/>
                <a:gd name="f568" fmla="*/ f489 f283 1"/>
                <a:gd name="f569" fmla="*/ f490 f284 1"/>
                <a:gd name="f570" fmla="*/ f491 f283 1"/>
                <a:gd name="f571" fmla="*/ f492 f284 1"/>
                <a:gd name="f572" fmla="*/ f493 f283 1"/>
                <a:gd name="f573" fmla="*/ f494 f284 1"/>
                <a:gd name="f574" fmla="*/ f495 f283 1"/>
                <a:gd name="f575" fmla="*/ f496 f284 1"/>
                <a:gd name="f576" fmla="*/ f497 f283 1"/>
                <a:gd name="f577" fmla="*/ f498 f284 1"/>
                <a:gd name="f578" fmla="*/ f499 f283 1"/>
                <a:gd name="f579" fmla="*/ f500 f284 1"/>
                <a:gd name="f580" fmla="*/ f501 f283 1"/>
                <a:gd name="f581" fmla="*/ f502 f283 1"/>
                <a:gd name="f582" fmla="*/ f503 f284 1"/>
                <a:gd name="f583" fmla="*/ f504 f283 1"/>
                <a:gd name="f584" fmla="*/ f505 f284 1"/>
                <a:gd name="f585" fmla="*/ f506 f283 1"/>
                <a:gd name="f586" fmla="*/ f507 f283 1"/>
                <a:gd name="f587" fmla="*/ f508 f284 1"/>
                <a:gd name="f588" fmla="*/ f509 f283 1"/>
                <a:gd name="f589" fmla="*/ f510 f283 1"/>
                <a:gd name="f590" fmla="*/ f511 f284 1"/>
                <a:gd name="f591" fmla="*/ f512 f283 1"/>
                <a:gd name="f592" fmla="*/ f513 f284 1"/>
                <a:gd name="f593" fmla="*/ f514 f283 1"/>
                <a:gd name="f594" fmla="*/ f515 f284 1"/>
                <a:gd name="f595" fmla="*/ f516 f283 1"/>
                <a:gd name="f596" fmla="*/ f517 f284 1"/>
                <a:gd name="f597" fmla="*/ f518 f283 1"/>
                <a:gd name="f598" fmla="*/ f519 f284 1"/>
                <a:gd name="f599" fmla="*/ f520 f28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5">
                  <a:pos x="f525" y="f526"/>
                </a:cxn>
                <a:cxn ang="f445">
                  <a:pos x="f527" y="f528"/>
                </a:cxn>
                <a:cxn ang="f445">
                  <a:pos x="f529" y="f530"/>
                </a:cxn>
                <a:cxn ang="f445">
                  <a:pos x="f531" y="f532"/>
                </a:cxn>
                <a:cxn ang="f445">
                  <a:pos x="f533" y="f534"/>
                </a:cxn>
                <a:cxn ang="f445">
                  <a:pos x="f535" y="f536"/>
                </a:cxn>
                <a:cxn ang="f445">
                  <a:pos x="f537" y="f538"/>
                </a:cxn>
                <a:cxn ang="f445">
                  <a:pos x="f539" y="f540"/>
                </a:cxn>
                <a:cxn ang="f445">
                  <a:pos x="f541" y="f542"/>
                </a:cxn>
                <a:cxn ang="f445">
                  <a:pos x="f543" y="f544"/>
                </a:cxn>
                <a:cxn ang="f445">
                  <a:pos x="f545" y="f546"/>
                </a:cxn>
                <a:cxn ang="f445">
                  <a:pos x="f535" y="f536"/>
                </a:cxn>
                <a:cxn ang="f445">
                  <a:pos x="f547" y="f548"/>
                </a:cxn>
                <a:cxn ang="f445">
                  <a:pos x="f549" y="f550"/>
                </a:cxn>
                <a:cxn ang="f445">
                  <a:pos x="f551" y="f552"/>
                </a:cxn>
                <a:cxn ang="f445">
                  <a:pos x="f553" y="f554"/>
                </a:cxn>
                <a:cxn ang="f445">
                  <a:pos x="f531" y="f555"/>
                </a:cxn>
                <a:cxn ang="f445">
                  <a:pos x="f556" y="f557"/>
                </a:cxn>
                <a:cxn ang="f445">
                  <a:pos x="f558" y="f546"/>
                </a:cxn>
                <a:cxn ang="f445">
                  <a:pos x="f531" y="f559"/>
                </a:cxn>
                <a:cxn ang="f445">
                  <a:pos x="f558" y="f560"/>
                </a:cxn>
                <a:cxn ang="f445">
                  <a:pos x="f531" y="f559"/>
                </a:cxn>
                <a:cxn ang="f445">
                  <a:pos x="f561" y="f530"/>
                </a:cxn>
                <a:cxn ang="f445">
                  <a:pos x="f562" y="f563"/>
                </a:cxn>
                <a:cxn ang="f445">
                  <a:pos x="f564" y="f565"/>
                </a:cxn>
                <a:cxn ang="f445">
                  <a:pos x="f566" y="f532"/>
                </a:cxn>
                <a:cxn ang="f445">
                  <a:pos x="f564" y="f567"/>
                </a:cxn>
                <a:cxn ang="f445">
                  <a:pos x="f568" y="f569"/>
                </a:cxn>
                <a:cxn ang="f445">
                  <a:pos x="f570" y="f571"/>
                </a:cxn>
                <a:cxn ang="f445">
                  <a:pos x="f572" y="f573"/>
                </a:cxn>
                <a:cxn ang="f445">
                  <a:pos x="f574" y="f575"/>
                </a:cxn>
                <a:cxn ang="f445">
                  <a:pos x="f576" y="f577"/>
                </a:cxn>
                <a:cxn ang="f445">
                  <a:pos x="f578" y="f579"/>
                </a:cxn>
                <a:cxn ang="f445">
                  <a:pos x="f580" y="f575"/>
                </a:cxn>
                <a:cxn ang="f445">
                  <a:pos x="f581" y="f582"/>
                </a:cxn>
                <a:cxn ang="f445">
                  <a:pos x="f583" y="f584"/>
                </a:cxn>
                <a:cxn ang="f445">
                  <a:pos x="f585" y="f575"/>
                </a:cxn>
                <a:cxn ang="f445">
                  <a:pos x="f586" y="f587"/>
                </a:cxn>
                <a:cxn ang="f445">
                  <a:pos x="f588" y="f587"/>
                </a:cxn>
                <a:cxn ang="f445">
                  <a:pos x="f586" y="f587"/>
                </a:cxn>
                <a:cxn ang="f445">
                  <a:pos x="f589" y="f590"/>
                </a:cxn>
                <a:cxn ang="f445">
                  <a:pos x="f591" y="f592"/>
                </a:cxn>
                <a:cxn ang="f445">
                  <a:pos x="f593" y="f594"/>
                </a:cxn>
                <a:cxn ang="f445">
                  <a:pos x="f595" y="f596"/>
                </a:cxn>
                <a:cxn ang="f445">
                  <a:pos x="f597" y="f598"/>
                </a:cxn>
                <a:cxn ang="f445">
                  <a:pos x="f599" y="f598"/>
                </a:cxn>
                <a:cxn ang="f445">
                  <a:pos x="f597" y="f598"/>
                </a:cxn>
              </a:cxnLst>
              <a:rect l="f521" t="f524" r="f522" b="f523"/>
              <a:pathLst>
                <a:path w="404" h="470">
                  <a:moveTo>
                    <a:pt x="f8" y="f9"/>
                  </a:moveTo>
                  <a:lnTo>
                    <a:pt x="f8" y="f9"/>
                  </a:lnTo>
                  <a:cubicBezTo>
                    <a:pt x="f8" y="f9"/>
                    <a:pt x="f8" y="f9"/>
                    <a:pt x="f8" y="f9"/>
                  </a:cubicBezTo>
                  <a:cubicBezTo>
                    <a:pt x="f10" y="f11"/>
                    <a:pt x="f12" y="f11"/>
                    <a:pt x="f13" y="f11"/>
                  </a:cubicBezTo>
                  <a:cubicBezTo>
                    <a:pt x="f14" y="f11"/>
                    <a:pt x="f2" y="f15"/>
                    <a:pt x="f16" y="f17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24" y="f25"/>
                    <a:pt x="f26" y="f27"/>
                  </a:cubicBezTo>
                  <a:cubicBezTo>
                    <a:pt x="f26" y="f28"/>
                    <a:pt x="f26" y="f28"/>
                    <a:pt x="f26" y="f28"/>
                  </a:cubicBezTo>
                  <a:cubicBezTo>
                    <a:pt x="f29" y="f30"/>
                    <a:pt x="f31" y="f32"/>
                    <a:pt x="f13" y="f32"/>
                  </a:cubicBezTo>
                  <a:cubicBezTo>
                    <a:pt x="f33" y="f32"/>
                    <a:pt x="f34" y="f32"/>
                    <a:pt x="f35" y="f32"/>
                  </a:cubicBezTo>
                  <a:lnTo>
                    <a:pt x="f10" y="f32"/>
                  </a:lnTo>
                  <a:cubicBezTo>
                    <a:pt x="f36" y="f37"/>
                    <a:pt x="f38" y="f39"/>
                    <a:pt x="f40" y="f41"/>
                  </a:cubicBezTo>
                  <a:lnTo>
                    <a:pt x="f40" y="f41"/>
                  </a:lnTo>
                  <a:cubicBezTo>
                    <a:pt x="f42" y="f43"/>
                    <a:pt x="f44" y="f25"/>
                    <a:pt x="f44" y="f22"/>
                  </a:cubicBezTo>
                  <a:cubicBezTo>
                    <a:pt x="f44" y="f45"/>
                    <a:pt x="f46" y="f47"/>
                    <a:pt x="f8" y="f9"/>
                  </a:cubicBezTo>
                  <a:lnTo>
                    <a:pt x="f8" y="f9"/>
                  </a:lnTo>
                  <a:close/>
                  <a:moveTo>
                    <a:pt x="f48" y="f49"/>
                  </a:moveTo>
                  <a:lnTo>
                    <a:pt x="f48" y="f49"/>
                  </a:lnTo>
                  <a:cubicBezTo>
                    <a:pt x="f50" y="f51"/>
                    <a:pt x="f52" y="f53"/>
                    <a:pt x="f54" y="f55"/>
                  </a:cubicBezTo>
                  <a:cubicBezTo>
                    <a:pt x="f54" y="f55"/>
                    <a:pt x="f54" y="f55"/>
                    <a:pt x="f56" y="f55"/>
                  </a:cubicBezTo>
                  <a:cubicBezTo>
                    <a:pt x="f57" y="f58"/>
                    <a:pt x="f59" y="f60"/>
                    <a:pt x="f61" y="f62"/>
                  </a:cubicBezTo>
                  <a:cubicBezTo>
                    <a:pt x="f61" y="f62"/>
                    <a:pt x="f61" y="f62"/>
                    <a:pt x="f61" y="f62"/>
                  </a:cubicBezTo>
                  <a:cubicBezTo>
                    <a:pt x="f63" y="f64"/>
                    <a:pt x="f36" y="f65"/>
                    <a:pt x="f66" y="f67"/>
                  </a:cubicBezTo>
                  <a:cubicBezTo>
                    <a:pt x="f68" y="f69"/>
                    <a:pt x="f70" y="f9"/>
                    <a:pt x="f71" y="f72"/>
                  </a:cubicBezTo>
                  <a:cubicBezTo>
                    <a:pt x="f73" y="f74"/>
                    <a:pt x="f75" y="f76"/>
                    <a:pt x="f77" y="f58"/>
                  </a:cubicBezTo>
                  <a:cubicBezTo>
                    <a:pt x="f78" y="f58"/>
                    <a:pt x="f78" y="f58"/>
                    <a:pt x="f79" y="f58"/>
                  </a:cubicBezTo>
                  <a:cubicBezTo>
                    <a:pt x="f79" y="f58"/>
                    <a:pt x="f48" y="f58"/>
                    <a:pt x="f48" y="f58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6" y="f87"/>
                    <a:pt x="f88" y="f87"/>
                  </a:cubicBezTo>
                  <a:cubicBezTo>
                    <a:pt x="f89" y="f90"/>
                    <a:pt x="f91" y="f76"/>
                    <a:pt x="f92" y="f93"/>
                  </a:cubicBezTo>
                  <a:cubicBezTo>
                    <a:pt x="f92" y="f94"/>
                    <a:pt x="f92" y="f94"/>
                    <a:pt x="f95" y="f94"/>
                  </a:cubicBezTo>
                  <a:cubicBezTo>
                    <a:pt x="f96" y="f97"/>
                    <a:pt x="f98" y="f65"/>
                    <a:pt x="f84" y="f99"/>
                  </a:cubicBezTo>
                  <a:cubicBezTo>
                    <a:pt x="f86" y="f69"/>
                    <a:pt x="f100" y="f15"/>
                    <a:pt x="f101" y="f72"/>
                  </a:cubicBezTo>
                  <a:cubicBezTo>
                    <a:pt x="f5" y="f102"/>
                    <a:pt x="f103" y="f87"/>
                    <a:pt x="f48" y="f49"/>
                  </a:cubicBezTo>
                  <a:lnTo>
                    <a:pt x="f48" y="f49"/>
                  </a:lnTo>
                  <a:close/>
                  <a:moveTo>
                    <a:pt x="f104" y="f53"/>
                  </a:moveTo>
                  <a:lnTo>
                    <a:pt x="f104" y="f53"/>
                  </a:lnTo>
                  <a:cubicBezTo>
                    <a:pt x="f105" y="f106"/>
                    <a:pt x="f107" y="f108"/>
                    <a:pt x="f109" y="f110"/>
                  </a:cubicBezTo>
                  <a:cubicBezTo>
                    <a:pt x="f111" y="f112"/>
                    <a:pt x="f12" y="f7"/>
                    <a:pt x="f113" y="f114"/>
                  </a:cubicBezTo>
                  <a:cubicBezTo>
                    <a:pt x="f115" y="f116"/>
                    <a:pt x="f75" y="f117"/>
                    <a:pt x="f104" y="f53"/>
                  </a:cubicBezTo>
                  <a:lnTo>
                    <a:pt x="f104" y="f53"/>
                  </a:lnTo>
                  <a:close/>
                  <a:moveTo>
                    <a:pt x="f118" y="f60"/>
                  </a:moveTo>
                  <a:lnTo>
                    <a:pt x="f118" y="f60"/>
                  </a:lnTo>
                  <a:cubicBezTo>
                    <a:pt x="f119" y="f120"/>
                    <a:pt x="f59" y="f121"/>
                    <a:pt x="f122" y="f123"/>
                  </a:cubicBezTo>
                  <a:cubicBezTo>
                    <a:pt x="f46" y="f51"/>
                    <a:pt x="f124" y="f116"/>
                    <a:pt x="f125" y="f126"/>
                  </a:cubicBezTo>
                  <a:cubicBezTo>
                    <a:pt x="f127" y="f126"/>
                    <a:pt x="f128" y="f129"/>
                    <a:pt x="f130" y="f131"/>
                  </a:cubicBezTo>
                  <a:cubicBezTo>
                    <a:pt x="f132" y="f133"/>
                    <a:pt x="f134" y="f135"/>
                    <a:pt x="f118" y="f60"/>
                  </a:cubicBezTo>
                  <a:lnTo>
                    <a:pt x="f118" y="f60"/>
                  </a:lnTo>
                  <a:close/>
                  <a:moveTo>
                    <a:pt x="f10" y="f136"/>
                  </a:moveTo>
                  <a:lnTo>
                    <a:pt x="f10" y="f136"/>
                  </a:lnTo>
                  <a:cubicBezTo>
                    <a:pt x="f10" y="f137"/>
                    <a:pt x="f138" y="f139"/>
                    <a:pt x="f140" y="f141"/>
                  </a:cubicBezTo>
                  <a:cubicBezTo>
                    <a:pt x="f13" y="f120"/>
                    <a:pt x="f142" y="f143"/>
                    <a:pt x="f144" y="f145"/>
                  </a:cubicBezTo>
                  <a:cubicBezTo>
                    <a:pt x="f146" y="f112"/>
                    <a:pt x="f147" y="f148"/>
                    <a:pt x="f149" y="f116"/>
                  </a:cubicBezTo>
                  <a:cubicBezTo>
                    <a:pt x="f150" y="f151"/>
                    <a:pt x="f150" y="f76"/>
                    <a:pt x="f30" y="f102"/>
                  </a:cubicBezTo>
                  <a:cubicBezTo>
                    <a:pt x="f152" y="f153"/>
                    <a:pt x="f154" y="f155"/>
                    <a:pt x="f156" y="f9"/>
                  </a:cubicBezTo>
                  <a:cubicBezTo>
                    <a:pt x="f157" y="f158"/>
                    <a:pt x="f159" y="f99"/>
                    <a:pt x="f13" y="f99"/>
                  </a:cubicBezTo>
                  <a:cubicBezTo>
                    <a:pt x="f12" y="f99"/>
                    <a:pt x="f34" y="f99"/>
                    <a:pt x="f10" y="f136"/>
                  </a:cubicBezTo>
                  <a:lnTo>
                    <a:pt x="f10" y="f136"/>
                  </a:lnTo>
                  <a:close/>
                  <a:moveTo>
                    <a:pt x="f10" y="f160"/>
                  </a:moveTo>
                  <a:lnTo>
                    <a:pt x="f10" y="f160"/>
                  </a:lnTo>
                  <a:cubicBezTo>
                    <a:pt x="f10" y="f161"/>
                    <a:pt x="f35" y="f146"/>
                    <a:pt x="f34" y="f162"/>
                  </a:cubicBezTo>
                  <a:cubicBezTo>
                    <a:pt x="f12" y="f162"/>
                    <a:pt x="f33" y="f162"/>
                    <a:pt x="f13" y="f162"/>
                  </a:cubicBezTo>
                  <a:cubicBezTo>
                    <a:pt x="f163" y="f162"/>
                    <a:pt x="f164" y="f150"/>
                    <a:pt x="f115" y="f165"/>
                  </a:cubicBezTo>
                  <a:cubicBezTo>
                    <a:pt x="f16" y="f166"/>
                    <a:pt x="f167" y="f168"/>
                    <a:pt x="f10" y="f160"/>
                  </a:cubicBezTo>
                  <a:lnTo>
                    <a:pt x="f10" y="f160"/>
                  </a:lnTo>
                  <a:close/>
                  <a:moveTo>
                    <a:pt x="f157" y="f169"/>
                  </a:moveTo>
                  <a:lnTo>
                    <a:pt x="f157" y="f169"/>
                  </a:lnTo>
                  <a:cubicBezTo>
                    <a:pt x="f170" y="f128"/>
                    <a:pt x="f171" y="f172"/>
                    <a:pt x="f173" y="f28"/>
                  </a:cubicBezTo>
                  <a:cubicBezTo>
                    <a:pt x="f174" y="f25"/>
                    <a:pt x="f175" y="f23"/>
                    <a:pt x="f175" y="f22"/>
                  </a:cubicBezTo>
                  <a:cubicBezTo>
                    <a:pt x="f175" y="f21"/>
                    <a:pt x="f176" y="f177"/>
                    <a:pt x="f178" y="f179"/>
                  </a:cubicBezTo>
                  <a:cubicBezTo>
                    <a:pt x="f169" y="f180"/>
                    <a:pt x="f181" y="f182"/>
                    <a:pt x="f183" y="f184"/>
                  </a:cubicBezTo>
                  <a:cubicBezTo>
                    <a:pt x="f182" y="f185"/>
                    <a:pt x="f186" y="f72"/>
                    <a:pt x="f187" y="f188"/>
                  </a:cubicBezTo>
                  <a:cubicBezTo>
                    <a:pt x="f185" y="f189"/>
                    <a:pt x="f74" y="f28"/>
                    <a:pt x="f190" y="f191"/>
                  </a:cubicBezTo>
                  <a:cubicBezTo>
                    <a:pt x="f192" y="f193"/>
                    <a:pt x="f194" y="f30"/>
                    <a:pt x="f153" y="f195"/>
                  </a:cubicBezTo>
                  <a:cubicBezTo>
                    <a:pt x="f196" y="f39"/>
                    <a:pt x="f9" y="f197"/>
                    <a:pt x="f198" y="f43"/>
                  </a:cubicBezTo>
                  <a:cubicBezTo>
                    <a:pt x="f198" y="f181"/>
                    <a:pt x="f199" y="f191"/>
                    <a:pt x="f200" y="f43"/>
                  </a:cubicBezTo>
                  <a:cubicBezTo>
                    <a:pt x="f21" y="f201"/>
                    <a:pt x="f202" y="f203"/>
                    <a:pt x="f45" y="f32"/>
                  </a:cubicBezTo>
                  <a:cubicBezTo>
                    <a:pt x="f198" y="f147"/>
                    <a:pt x="f204" y="f149"/>
                    <a:pt x="f177" y="f203"/>
                  </a:cubicBezTo>
                  <a:cubicBezTo>
                    <a:pt x="f19" y="f39"/>
                    <a:pt x="f19" y="f195"/>
                    <a:pt x="f205" y="f30"/>
                  </a:cubicBezTo>
                  <a:cubicBezTo>
                    <a:pt x="f11" y="f39"/>
                    <a:pt x="f206" y="f172"/>
                    <a:pt x="f153" y="f165"/>
                  </a:cubicBezTo>
                  <a:cubicBezTo>
                    <a:pt x="f207" y="f147"/>
                    <a:pt x="f208" y="f161"/>
                    <a:pt x="f209" y="f210"/>
                  </a:cubicBezTo>
                  <a:cubicBezTo>
                    <a:pt x="f211" y="f212"/>
                    <a:pt x="f213" y="f214"/>
                    <a:pt x="f192" y="f166"/>
                  </a:cubicBezTo>
                  <a:cubicBezTo>
                    <a:pt x="f182" y="f215"/>
                    <a:pt x="f207" y="f216"/>
                    <a:pt x="f211" y="f217"/>
                  </a:cubicBezTo>
                  <a:cubicBezTo>
                    <a:pt x="f218" y="f219"/>
                    <a:pt x="f220" y="f217"/>
                    <a:pt x="f221" y="f222"/>
                  </a:cubicBezTo>
                  <a:cubicBezTo>
                    <a:pt x="f99" y="f215"/>
                    <a:pt x="f9" y="f217"/>
                    <a:pt x="f9" y="f219"/>
                  </a:cubicBezTo>
                  <a:cubicBezTo>
                    <a:pt x="f47" y="f223"/>
                    <a:pt x="f47" y="f224"/>
                    <a:pt x="f99" y="f225"/>
                  </a:cubicBezTo>
                  <a:cubicBezTo>
                    <a:pt x="f226" y="f227"/>
                    <a:pt x="f228" y="f229"/>
                    <a:pt x="f221" y="f230"/>
                  </a:cubicBezTo>
                  <a:cubicBezTo>
                    <a:pt x="f69" y="f231"/>
                    <a:pt x="f11" y="f232"/>
                    <a:pt x="f233" y="f234"/>
                  </a:cubicBezTo>
                  <a:lnTo>
                    <a:pt x="f226" y="f235"/>
                  </a:lnTo>
                  <a:cubicBezTo>
                    <a:pt x="f196" y="f232"/>
                    <a:pt x="f207" y="f223"/>
                    <a:pt x="f236" y="f237"/>
                  </a:cubicBezTo>
                  <a:lnTo>
                    <a:pt x="f236" y="f237"/>
                  </a:lnTo>
                  <a:lnTo>
                    <a:pt x="f236" y="f237"/>
                  </a:lnTo>
                  <a:cubicBezTo>
                    <a:pt x="f6" y="f232"/>
                    <a:pt x="f238" y="f239"/>
                    <a:pt x="f94" y="f240"/>
                  </a:cubicBezTo>
                  <a:cubicBezTo>
                    <a:pt x="f139" y="f241"/>
                    <a:pt x="f242" y="f174"/>
                    <a:pt x="f243" y="f178"/>
                  </a:cubicBezTo>
                  <a:cubicBezTo>
                    <a:pt x="f244" y="f2"/>
                    <a:pt x="f213" y="f66"/>
                    <a:pt x="f218" y="f245"/>
                  </a:cubicBezTo>
                  <a:cubicBezTo>
                    <a:pt x="f67" y="f59"/>
                    <a:pt x="f189" y="f246"/>
                    <a:pt x="f37" y="f44"/>
                  </a:cubicBezTo>
                  <a:cubicBezTo>
                    <a:pt x="f162" y="f40"/>
                    <a:pt x="f212" y="f36"/>
                    <a:pt x="f247" y="f33"/>
                  </a:cubicBezTo>
                  <a:cubicBezTo>
                    <a:pt x="f128" y="f124"/>
                    <a:pt x="f227" y="f239"/>
                    <a:pt x="f115" y="f248"/>
                  </a:cubicBezTo>
                  <a:lnTo>
                    <a:pt x="f157" y="f169"/>
                  </a:lnTo>
                  <a:lnTo>
                    <a:pt x="f157" y="f169"/>
                  </a:lnTo>
                  <a:close/>
                  <a:moveTo>
                    <a:pt x="f249" y="f237"/>
                  </a:moveTo>
                  <a:lnTo>
                    <a:pt x="f249" y="f237"/>
                  </a:lnTo>
                  <a:lnTo>
                    <a:pt x="f250" y="f127"/>
                  </a:lnTo>
                  <a:cubicBezTo>
                    <a:pt x="f159" y="f127"/>
                    <a:pt x="f163" y="f127"/>
                    <a:pt x="f167" y="f127"/>
                  </a:cubicBezTo>
                  <a:cubicBezTo>
                    <a:pt x="f13" y="f237"/>
                    <a:pt x="f35" y="f234"/>
                    <a:pt x="f251" y="f216"/>
                  </a:cubicBezTo>
                  <a:cubicBezTo>
                    <a:pt x="f251" y="f252"/>
                    <a:pt x="f251" y="f130"/>
                    <a:pt x="f8" y="f253"/>
                  </a:cubicBezTo>
                  <a:cubicBezTo>
                    <a:pt x="f254" y="f247"/>
                    <a:pt x="f255" y="f130"/>
                    <a:pt x="f156" y="f37"/>
                  </a:cubicBezTo>
                  <a:cubicBezTo>
                    <a:pt x="f256" y="f39"/>
                    <a:pt x="f26" y="f30"/>
                    <a:pt x="f20" y="f193"/>
                  </a:cubicBezTo>
                  <a:cubicBezTo>
                    <a:pt x="f113" y="f257"/>
                    <a:pt x="f258" y="f235"/>
                    <a:pt x="f14" y="f235"/>
                  </a:cubicBezTo>
                  <a:cubicBezTo>
                    <a:pt x="f167" y="f234"/>
                    <a:pt x="f167" y="f237"/>
                    <a:pt x="f159" y="f237"/>
                  </a:cubicBezTo>
                  <a:cubicBezTo>
                    <a:pt x="f159" y="f237"/>
                    <a:pt x="f249" y="f237"/>
                    <a:pt x="f249" y="f237"/>
                  </a:cubicBezTo>
                  <a:lnTo>
                    <a:pt x="f249" y="f237"/>
                  </a:lnTo>
                  <a:close/>
                  <a:moveTo>
                    <a:pt x="f146" y="f259"/>
                  </a:moveTo>
                  <a:lnTo>
                    <a:pt x="f146" y="f259"/>
                  </a:lnTo>
                  <a:cubicBezTo>
                    <a:pt x="f146" y="f92"/>
                    <a:pt x="f260" y="f261"/>
                    <a:pt x="f160" y="f261"/>
                  </a:cubicBezTo>
                  <a:cubicBezTo>
                    <a:pt x="f214" y="f261"/>
                    <a:pt x="f262" y="f92"/>
                    <a:pt x="f262" y="f259"/>
                  </a:cubicBezTo>
                  <a:cubicBezTo>
                    <a:pt x="f262" y="f263"/>
                    <a:pt x="f214" y="f98"/>
                    <a:pt x="f160" y="f98"/>
                  </a:cubicBezTo>
                  <a:cubicBezTo>
                    <a:pt x="f260" y="f98"/>
                    <a:pt x="f146" y="f263"/>
                    <a:pt x="f146" y="f259"/>
                  </a:cubicBezTo>
                  <a:lnTo>
                    <a:pt x="f146" y="f259"/>
                  </a:lnTo>
                  <a:close/>
                  <a:moveTo>
                    <a:pt x="f41" y="f264"/>
                  </a:moveTo>
                  <a:lnTo>
                    <a:pt x="f41" y="f264"/>
                  </a:lnTo>
                  <a:cubicBezTo>
                    <a:pt x="f41" y="f265"/>
                    <a:pt x="f195" y="f266"/>
                    <a:pt x="f37" y="f266"/>
                  </a:cubicBezTo>
                  <a:cubicBezTo>
                    <a:pt x="f165" y="f266"/>
                    <a:pt x="f150" y="f265"/>
                    <a:pt x="f150" y="f264"/>
                  </a:cubicBezTo>
                  <a:cubicBezTo>
                    <a:pt x="f150" y="f267"/>
                    <a:pt x="f165" y="f268"/>
                    <a:pt x="f37" y="f268"/>
                  </a:cubicBezTo>
                  <a:cubicBezTo>
                    <a:pt x="f195" y="f268"/>
                    <a:pt x="f41" y="f267"/>
                    <a:pt x="f41" y="f264"/>
                  </a:cubicBezTo>
                  <a:lnTo>
                    <a:pt x="f41" y="f264"/>
                  </a:lnTo>
                  <a:close/>
                  <a:moveTo>
                    <a:pt x="f130" y="f100"/>
                  </a:moveTo>
                  <a:lnTo>
                    <a:pt x="f130" y="f100"/>
                  </a:lnTo>
                  <a:cubicBezTo>
                    <a:pt x="f130" y="f84"/>
                    <a:pt x="f152" y="f269"/>
                    <a:pt x="f270" y="f269"/>
                  </a:cubicBezTo>
                  <a:cubicBezTo>
                    <a:pt x="f271" y="f269"/>
                    <a:pt x="f216" y="f84"/>
                    <a:pt x="f216" y="f100"/>
                  </a:cubicBezTo>
                  <a:cubicBezTo>
                    <a:pt x="f216" y="f101"/>
                    <a:pt x="f271" y="f272"/>
                    <a:pt x="f270" y="f272"/>
                  </a:cubicBezTo>
                  <a:cubicBezTo>
                    <a:pt x="f152" y="f272"/>
                    <a:pt x="f130" y="f101"/>
                    <a:pt x="f130" y="f100"/>
                  </a:cubicBezTo>
                  <a:lnTo>
                    <a:pt x="f130" y="f100"/>
                  </a:lnTo>
                  <a:close/>
                  <a:moveTo>
                    <a:pt x="f273" y="f274"/>
                  </a:moveTo>
                  <a:lnTo>
                    <a:pt x="f273" y="f274"/>
                  </a:lnTo>
                  <a:cubicBezTo>
                    <a:pt x="f273" y="f275"/>
                    <a:pt x="f276" y="f277"/>
                    <a:pt x="f278" y="f277"/>
                  </a:cubicBezTo>
                  <a:cubicBezTo>
                    <a:pt x="f279" y="f277"/>
                    <a:pt x="f280" y="f275"/>
                    <a:pt x="f280" y="f274"/>
                  </a:cubicBezTo>
                  <a:cubicBezTo>
                    <a:pt x="f280" y="f281"/>
                    <a:pt x="f279" y="f5"/>
                    <a:pt x="f278" y="f5"/>
                  </a:cubicBezTo>
                  <a:cubicBezTo>
                    <a:pt x="f276" y="f5"/>
                    <a:pt x="f273" y="f281"/>
                    <a:pt x="f273" y="f274"/>
                  </a:cubicBezTo>
                  <a:lnTo>
                    <a:pt x="f273" y="f274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E4445AA4-D8E8-5FF1-9118-8ADFBD9383F7}"/>
                </a:ext>
              </a:extLst>
            </p:cNvPr>
            <p:cNvSpPr/>
            <p:nvPr/>
          </p:nvSpPr>
          <p:spPr>
            <a:xfrm>
              <a:off x="412696" y="435848"/>
              <a:ext cx="153408" cy="1291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2"/>
                <a:gd name="f7" fmla="val 178"/>
                <a:gd name="f8" fmla="val 15"/>
                <a:gd name="f9" fmla="val 172"/>
                <a:gd name="f10" fmla="val 21"/>
                <a:gd name="f11" fmla="val 25"/>
                <a:gd name="f12" fmla="val 167"/>
                <a:gd name="f13" fmla="val 162"/>
                <a:gd name="f14" fmla="val 156"/>
                <a:gd name="f15" fmla="val 152"/>
                <a:gd name="f16" fmla="val 10"/>
                <a:gd name="f17" fmla="val 5"/>
                <a:gd name="f18" fmla="val 7"/>
                <a:gd name="f19" fmla="val 170"/>
                <a:gd name="f20" fmla="val 153"/>
                <a:gd name="f21" fmla="val 146"/>
                <a:gd name="f22" fmla="val 24"/>
                <a:gd name="f23" fmla="val 31"/>
                <a:gd name="f24" fmla="val 91"/>
                <a:gd name="f25" fmla="val 149"/>
                <a:gd name="f26" fmla="val 27"/>
                <a:gd name="f27" fmla="val 147"/>
                <a:gd name="f28" fmla="val 23"/>
                <a:gd name="f29" fmla="val 17"/>
                <a:gd name="f30" fmla="val 11"/>
                <a:gd name="f31" fmla="val 139"/>
                <a:gd name="f32" fmla="val 13"/>
                <a:gd name="f33" fmla="val 131"/>
                <a:gd name="f34" fmla="val 124"/>
                <a:gd name="f35" fmla="val 126"/>
                <a:gd name="f36" fmla="val 130"/>
                <a:gd name="f37" fmla="val 135"/>
                <a:gd name="f38" fmla="val 26"/>
                <a:gd name="f39" fmla="val 144"/>
                <a:gd name="f40" fmla="val 9"/>
                <a:gd name="f41" fmla="val 155"/>
                <a:gd name="f42" fmla="val 28"/>
                <a:gd name="f43" fmla="val 159"/>
                <a:gd name="f44" fmla="val 166"/>
                <a:gd name="f45" fmla="val 164"/>
                <a:gd name="f46" fmla="val 163"/>
                <a:gd name="f47" fmla="val 14"/>
                <a:gd name="f48" fmla="val 161"/>
                <a:gd name="f49" fmla="val 8"/>
                <a:gd name="f50" fmla="val 157"/>
                <a:gd name="f51" fmla="val 177"/>
                <a:gd name="f52" fmla="val 1"/>
                <a:gd name="f53" fmla="val 184"/>
                <a:gd name="f54" fmla="val 187"/>
                <a:gd name="f55" fmla="val 189"/>
                <a:gd name="f56" fmla="val 190"/>
                <a:gd name="f57" fmla="val 3"/>
                <a:gd name="f58" fmla="val 4"/>
                <a:gd name="f59" fmla="val 185"/>
                <a:gd name="f60" fmla="val 182"/>
                <a:gd name="f61" fmla="val 12"/>
                <a:gd name="f62" fmla="val 183"/>
                <a:gd name="f63" fmla="val 30"/>
                <a:gd name="f64" fmla="val 175"/>
                <a:gd name="f65" fmla="val 32"/>
                <a:gd name="f66" fmla="val 168"/>
                <a:gd name="f67" fmla="val 33"/>
                <a:gd name="f68" fmla="val 154"/>
                <a:gd name="f69" fmla="val 141"/>
                <a:gd name="f70" fmla="val 129"/>
                <a:gd name="f71" fmla="val 119"/>
                <a:gd name="f72" fmla="val 116"/>
                <a:gd name="f73" fmla="val 112"/>
                <a:gd name="f74" fmla="val 114"/>
                <a:gd name="f75" fmla="val 115"/>
                <a:gd name="f76" fmla="val 22"/>
                <a:gd name="f77" fmla="val 117"/>
                <a:gd name="f78" fmla="val 123"/>
                <a:gd name="f79" fmla="val 142"/>
                <a:gd name="f80" fmla="+- 0 0 -90"/>
                <a:gd name="f81" fmla="*/ f3 1 232"/>
                <a:gd name="f82" fmla="*/ f4 1 178"/>
                <a:gd name="f83" fmla="+- f7 0 f5"/>
                <a:gd name="f84" fmla="+- f6 0 f5"/>
                <a:gd name="f85" fmla="*/ f80 f0 1"/>
                <a:gd name="f86" fmla="*/ f84 1 232"/>
                <a:gd name="f87" fmla="*/ f83 1 178"/>
                <a:gd name="f88" fmla="*/ 15 f84 1"/>
                <a:gd name="f89" fmla="*/ 172 f83 1"/>
                <a:gd name="f90" fmla="*/ 25 f84 1"/>
                <a:gd name="f91" fmla="*/ 162 f83 1"/>
                <a:gd name="f92" fmla="*/ 152 f83 1"/>
                <a:gd name="f93" fmla="*/ 5 f84 1"/>
                <a:gd name="f94" fmla="*/ 178 f83 1"/>
                <a:gd name="f95" fmla="*/ 0 f84 1"/>
                <a:gd name="f96" fmla="*/ 146 f83 1"/>
                <a:gd name="f97" fmla="*/ 31 f84 1"/>
                <a:gd name="f98" fmla="*/ 232 f84 1"/>
                <a:gd name="f99" fmla="*/ 91 f83 1"/>
                <a:gd name="f100" fmla="*/ 149 f84 1"/>
                <a:gd name="f101" fmla="*/ 27 f83 1"/>
                <a:gd name="f102" fmla="*/ 147 f84 1"/>
                <a:gd name="f103" fmla="*/ 11 f83 1"/>
                <a:gd name="f104" fmla="*/ 124 f84 1"/>
                <a:gd name="f105" fmla="*/ 23 f83 1"/>
                <a:gd name="f106" fmla="*/ 135 f84 1"/>
                <a:gd name="f107" fmla="*/ 26 f83 1"/>
                <a:gd name="f108" fmla="*/ 153 f84 1"/>
                <a:gd name="f109" fmla="*/ 9 f83 1"/>
                <a:gd name="f110" fmla="*/ 155 f84 1"/>
                <a:gd name="f111" fmla="*/ 28 f83 1"/>
                <a:gd name="f112" fmla="*/ 166 f84 1"/>
                <a:gd name="f113" fmla="*/ 163 f84 1"/>
                <a:gd name="f114" fmla="*/ 17 f83 1"/>
                <a:gd name="f115" fmla="*/ 164 f84 1"/>
                <a:gd name="f116" fmla="*/ 7 f83 1"/>
                <a:gd name="f117" fmla="*/ 177 f84 1"/>
                <a:gd name="f118" fmla="*/ 1 f83 1"/>
                <a:gd name="f119" fmla="*/ 187 f84 1"/>
                <a:gd name="f120" fmla="*/ 190 f84 1"/>
                <a:gd name="f121" fmla="*/ 4 f83 1"/>
                <a:gd name="f122" fmla="*/ 182 f84 1"/>
                <a:gd name="f123" fmla="*/ 10 f83 1"/>
                <a:gd name="f124" fmla="*/ 183 f84 1"/>
                <a:gd name="f125" fmla="*/ 15 f83 1"/>
                <a:gd name="f126" fmla="*/ 175 f84 1"/>
                <a:gd name="f127" fmla="*/ 32 f83 1"/>
                <a:gd name="f128" fmla="*/ 154 f84 1"/>
                <a:gd name="f129" fmla="*/ 33 f83 1"/>
                <a:gd name="f130" fmla="*/ 152 f84 1"/>
                <a:gd name="f131" fmla="*/ 119 f84 1"/>
                <a:gd name="f132" fmla="*/ 114 f84 1"/>
                <a:gd name="f133" fmla="*/ 24 f83 1"/>
                <a:gd name="f134" fmla="*/ 116 f84 1"/>
                <a:gd name="f135" fmla="*/ 22 f83 1"/>
                <a:gd name="f136" fmla="*/ 117 f84 1"/>
                <a:gd name="f137" fmla="*/ 21 f83 1"/>
                <a:gd name="f138" fmla="*/ f85 1 f2"/>
                <a:gd name="f139" fmla="*/ f88 1 232"/>
                <a:gd name="f140" fmla="*/ f89 1 178"/>
                <a:gd name="f141" fmla="*/ f90 1 232"/>
                <a:gd name="f142" fmla="*/ f91 1 178"/>
                <a:gd name="f143" fmla="*/ f92 1 178"/>
                <a:gd name="f144" fmla="*/ f93 1 232"/>
                <a:gd name="f145" fmla="*/ f94 1 178"/>
                <a:gd name="f146" fmla="*/ f95 1 232"/>
                <a:gd name="f147" fmla="*/ f96 1 178"/>
                <a:gd name="f148" fmla="*/ f97 1 232"/>
                <a:gd name="f149" fmla="*/ f98 1 232"/>
                <a:gd name="f150" fmla="*/ f99 1 178"/>
                <a:gd name="f151" fmla="*/ f100 1 232"/>
                <a:gd name="f152" fmla="*/ f101 1 178"/>
                <a:gd name="f153" fmla="*/ f102 1 232"/>
                <a:gd name="f154" fmla="*/ f103 1 178"/>
                <a:gd name="f155" fmla="*/ f104 1 232"/>
                <a:gd name="f156" fmla="*/ f105 1 178"/>
                <a:gd name="f157" fmla="*/ f106 1 232"/>
                <a:gd name="f158" fmla="*/ f107 1 178"/>
                <a:gd name="f159" fmla="*/ f108 1 232"/>
                <a:gd name="f160" fmla="*/ f109 1 178"/>
                <a:gd name="f161" fmla="*/ f110 1 232"/>
                <a:gd name="f162" fmla="*/ f111 1 178"/>
                <a:gd name="f163" fmla="*/ f112 1 232"/>
                <a:gd name="f164" fmla="*/ f113 1 232"/>
                <a:gd name="f165" fmla="*/ f114 1 178"/>
                <a:gd name="f166" fmla="*/ f115 1 232"/>
                <a:gd name="f167" fmla="*/ f116 1 178"/>
                <a:gd name="f168" fmla="*/ f117 1 232"/>
                <a:gd name="f169" fmla="*/ f118 1 178"/>
                <a:gd name="f170" fmla="*/ f119 1 232"/>
                <a:gd name="f171" fmla="*/ f120 1 232"/>
                <a:gd name="f172" fmla="*/ f121 1 178"/>
                <a:gd name="f173" fmla="*/ f122 1 232"/>
                <a:gd name="f174" fmla="*/ f123 1 178"/>
                <a:gd name="f175" fmla="*/ f124 1 232"/>
                <a:gd name="f176" fmla="*/ f125 1 178"/>
                <a:gd name="f177" fmla="*/ f126 1 232"/>
                <a:gd name="f178" fmla="*/ f127 1 178"/>
                <a:gd name="f179" fmla="*/ f128 1 232"/>
                <a:gd name="f180" fmla="*/ f129 1 178"/>
                <a:gd name="f181" fmla="*/ f130 1 232"/>
                <a:gd name="f182" fmla="*/ f131 1 232"/>
                <a:gd name="f183" fmla="*/ f132 1 232"/>
                <a:gd name="f184" fmla="*/ f133 1 178"/>
                <a:gd name="f185" fmla="*/ f134 1 232"/>
                <a:gd name="f186" fmla="*/ f135 1 178"/>
                <a:gd name="f187" fmla="*/ f136 1 232"/>
                <a:gd name="f188" fmla="*/ f137 1 178"/>
                <a:gd name="f189" fmla="*/ 0 1 f86"/>
                <a:gd name="f190" fmla="*/ f6 1 f86"/>
                <a:gd name="f191" fmla="*/ 0 1 f87"/>
                <a:gd name="f192" fmla="*/ f7 1 f87"/>
                <a:gd name="f193" fmla="+- f138 0 f1"/>
                <a:gd name="f194" fmla="*/ f139 1 f86"/>
                <a:gd name="f195" fmla="*/ f140 1 f87"/>
                <a:gd name="f196" fmla="*/ f141 1 f86"/>
                <a:gd name="f197" fmla="*/ f142 1 f87"/>
                <a:gd name="f198" fmla="*/ f143 1 f87"/>
                <a:gd name="f199" fmla="*/ f144 1 f86"/>
                <a:gd name="f200" fmla="*/ f145 1 f87"/>
                <a:gd name="f201" fmla="*/ f146 1 f86"/>
                <a:gd name="f202" fmla="*/ f147 1 f87"/>
                <a:gd name="f203" fmla="*/ f148 1 f86"/>
                <a:gd name="f204" fmla="*/ f149 1 f86"/>
                <a:gd name="f205" fmla="*/ f150 1 f87"/>
                <a:gd name="f206" fmla="*/ f151 1 f86"/>
                <a:gd name="f207" fmla="*/ f152 1 f87"/>
                <a:gd name="f208" fmla="*/ f153 1 f86"/>
                <a:gd name="f209" fmla="*/ f154 1 f87"/>
                <a:gd name="f210" fmla="*/ f155 1 f86"/>
                <a:gd name="f211" fmla="*/ f156 1 f87"/>
                <a:gd name="f212" fmla="*/ f157 1 f86"/>
                <a:gd name="f213" fmla="*/ f158 1 f87"/>
                <a:gd name="f214" fmla="*/ f159 1 f86"/>
                <a:gd name="f215" fmla="*/ f160 1 f87"/>
                <a:gd name="f216" fmla="*/ f161 1 f86"/>
                <a:gd name="f217" fmla="*/ f162 1 f87"/>
                <a:gd name="f218" fmla="*/ f163 1 f86"/>
                <a:gd name="f219" fmla="*/ f164 1 f86"/>
                <a:gd name="f220" fmla="*/ f165 1 f87"/>
                <a:gd name="f221" fmla="*/ f166 1 f86"/>
                <a:gd name="f222" fmla="*/ f167 1 f87"/>
                <a:gd name="f223" fmla="*/ f168 1 f86"/>
                <a:gd name="f224" fmla="*/ f169 1 f87"/>
                <a:gd name="f225" fmla="*/ f170 1 f86"/>
                <a:gd name="f226" fmla="*/ f171 1 f86"/>
                <a:gd name="f227" fmla="*/ f172 1 f87"/>
                <a:gd name="f228" fmla="*/ f173 1 f86"/>
                <a:gd name="f229" fmla="*/ f174 1 f87"/>
                <a:gd name="f230" fmla="*/ f175 1 f86"/>
                <a:gd name="f231" fmla="*/ f176 1 f87"/>
                <a:gd name="f232" fmla="*/ f177 1 f86"/>
                <a:gd name="f233" fmla="*/ f178 1 f87"/>
                <a:gd name="f234" fmla="*/ f179 1 f86"/>
                <a:gd name="f235" fmla="*/ f180 1 f87"/>
                <a:gd name="f236" fmla="*/ f181 1 f86"/>
                <a:gd name="f237" fmla="*/ f182 1 f86"/>
                <a:gd name="f238" fmla="*/ f183 1 f86"/>
                <a:gd name="f239" fmla="*/ f184 1 f87"/>
                <a:gd name="f240" fmla="*/ f185 1 f86"/>
                <a:gd name="f241" fmla="*/ f186 1 f87"/>
                <a:gd name="f242" fmla="*/ f187 1 f86"/>
                <a:gd name="f243" fmla="*/ f188 1 f87"/>
                <a:gd name="f244" fmla="*/ f189 f81 1"/>
                <a:gd name="f245" fmla="*/ f190 f81 1"/>
                <a:gd name="f246" fmla="*/ f192 f82 1"/>
                <a:gd name="f247" fmla="*/ f191 f82 1"/>
                <a:gd name="f248" fmla="*/ f194 f81 1"/>
                <a:gd name="f249" fmla="*/ f195 f82 1"/>
                <a:gd name="f250" fmla="*/ f196 f81 1"/>
                <a:gd name="f251" fmla="*/ f197 f82 1"/>
                <a:gd name="f252" fmla="*/ f198 f82 1"/>
                <a:gd name="f253" fmla="*/ f199 f81 1"/>
                <a:gd name="f254" fmla="*/ f200 f82 1"/>
                <a:gd name="f255" fmla="*/ f201 f81 1"/>
                <a:gd name="f256" fmla="*/ f202 f82 1"/>
                <a:gd name="f257" fmla="*/ f203 f81 1"/>
                <a:gd name="f258" fmla="*/ f204 f81 1"/>
                <a:gd name="f259" fmla="*/ f205 f82 1"/>
                <a:gd name="f260" fmla="*/ f206 f81 1"/>
                <a:gd name="f261" fmla="*/ f207 f82 1"/>
                <a:gd name="f262" fmla="*/ f208 f81 1"/>
                <a:gd name="f263" fmla="*/ f209 f82 1"/>
                <a:gd name="f264" fmla="*/ f210 f81 1"/>
                <a:gd name="f265" fmla="*/ f211 f82 1"/>
                <a:gd name="f266" fmla="*/ f212 f81 1"/>
                <a:gd name="f267" fmla="*/ f213 f82 1"/>
                <a:gd name="f268" fmla="*/ f214 f81 1"/>
                <a:gd name="f269" fmla="*/ f215 f82 1"/>
                <a:gd name="f270" fmla="*/ f216 f81 1"/>
                <a:gd name="f271" fmla="*/ f217 f82 1"/>
                <a:gd name="f272" fmla="*/ f218 f81 1"/>
                <a:gd name="f273" fmla="*/ f219 f81 1"/>
                <a:gd name="f274" fmla="*/ f220 f82 1"/>
                <a:gd name="f275" fmla="*/ f221 f81 1"/>
                <a:gd name="f276" fmla="*/ f222 f82 1"/>
                <a:gd name="f277" fmla="*/ f223 f81 1"/>
                <a:gd name="f278" fmla="*/ f224 f82 1"/>
                <a:gd name="f279" fmla="*/ f225 f81 1"/>
                <a:gd name="f280" fmla="*/ f226 f81 1"/>
                <a:gd name="f281" fmla="*/ f227 f82 1"/>
                <a:gd name="f282" fmla="*/ f228 f81 1"/>
                <a:gd name="f283" fmla="*/ f229 f82 1"/>
                <a:gd name="f284" fmla="*/ f230 f81 1"/>
                <a:gd name="f285" fmla="*/ f231 f82 1"/>
                <a:gd name="f286" fmla="*/ f232 f81 1"/>
                <a:gd name="f287" fmla="*/ f233 f82 1"/>
                <a:gd name="f288" fmla="*/ f234 f81 1"/>
                <a:gd name="f289" fmla="*/ f235 f82 1"/>
                <a:gd name="f290" fmla="*/ f236 f81 1"/>
                <a:gd name="f291" fmla="*/ f237 f81 1"/>
                <a:gd name="f292" fmla="*/ f238 f81 1"/>
                <a:gd name="f293" fmla="*/ f239 f82 1"/>
                <a:gd name="f294" fmla="*/ f240 f81 1"/>
                <a:gd name="f295" fmla="*/ f241 f82 1"/>
                <a:gd name="f296" fmla="*/ f242 f81 1"/>
                <a:gd name="f297" fmla="*/ f243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93">
                  <a:pos x="f248" y="f249"/>
                </a:cxn>
                <a:cxn ang="f193">
                  <a:pos x="f248" y="f249"/>
                </a:cxn>
                <a:cxn ang="f193">
                  <a:pos x="f250" y="f251"/>
                </a:cxn>
                <a:cxn ang="f193">
                  <a:pos x="f248" y="f252"/>
                </a:cxn>
                <a:cxn ang="f193">
                  <a:pos x="f253" y="f251"/>
                </a:cxn>
                <a:cxn ang="f193">
                  <a:pos x="f248" y="f249"/>
                </a:cxn>
                <a:cxn ang="f193">
                  <a:pos x="f248" y="f249"/>
                </a:cxn>
                <a:cxn ang="f193">
                  <a:pos x="f248" y="f254"/>
                </a:cxn>
                <a:cxn ang="f193">
                  <a:pos x="f248" y="f254"/>
                </a:cxn>
                <a:cxn ang="f193">
                  <a:pos x="f255" y="f251"/>
                </a:cxn>
                <a:cxn ang="f193">
                  <a:pos x="f248" y="f256"/>
                </a:cxn>
                <a:cxn ang="f193">
                  <a:pos x="f257" y="f251"/>
                </a:cxn>
                <a:cxn ang="f193">
                  <a:pos x="f248" y="f254"/>
                </a:cxn>
                <a:cxn ang="f193">
                  <a:pos x="f248" y="f254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60" y="f261"/>
                </a:cxn>
                <a:cxn ang="f193">
                  <a:pos x="f260" y="f261"/>
                </a:cxn>
                <a:cxn ang="f193">
                  <a:pos x="f262" y="f263"/>
                </a:cxn>
                <a:cxn ang="f193">
                  <a:pos x="f264" y="f265"/>
                </a:cxn>
                <a:cxn ang="f193">
                  <a:pos x="f266" y="f267"/>
                </a:cxn>
                <a:cxn ang="f193">
                  <a:pos x="f260" y="f261"/>
                </a:cxn>
                <a:cxn ang="f193">
                  <a:pos x="f260" y="f261"/>
                </a:cxn>
                <a:cxn ang="f193">
                  <a:pos x="f268" y="f269"/>
                </a:cxn>
                <a:cxn ang="f193">
                  <a:pos x="f268" y="f269"/>
                </a:cxn>
                <a:cxn ang="f193">
                  <a:pos x="f270" y="f271"/>
                </a:cxn>
                <a:cxn ang="f193">
                  <a:pos x="f272" y="f261"/>
                </a:cxn>
                <a:cxn ang="f193">
                  <a:pos x="f273" y="f274"/>
                </a:cxn>
                <a:cxn ang="f193">
                  <a:pos x="f275" y="f276"/>
                </a:cxn>
                <a:cxn ang="f193">
                  <a:pos x="f268" y="f269"/>
                </a:cxn>
                <a:cxn ang="f193">
                  <a:pos x="f268" y="f269"/>
                </a:cxn>
                <a:cxn ang="f193">
                  <a:pos x="f277" y="f278"/>
                </a:cxn>
                <a:cxn ang="f193">
                  <a:pos x="f277" y="f278"/>
                </a:cxn>
                <a:cxn ang="f193">
                  <a:pos x="f279" y="f278"/>
                </a:cxn>
                <a:cxn ang="f193">
                  <a:pos x="f280" y="f281"/>
                </a:cxn>
                <a:cxn ang="f193">
                  <a:pos x="f282" y="f283"/>
                </a:cxn>
                <a:cxn ang="f193">
                  <a:pos x="f284" y="f285"/>
                </a:cxn>
                <a:cxn ang="f193">
                  <a:pos x="f286" y="f287"/>
                </a:cxn>
                <a:cxn ang="f193">
                  <a:pos x="f286" y="f287"/>
                </a:cxn>
                <a:cxn ang="f193">
                  <a:pos x="f288" y="f289"/>
                </a:cxn>
                <a:cxn ang="f193">
                  <a:pos x="f290" y="f289"/>
                </a:cxn>
                <a:cxn ang="f193">
                  <a:pos x="f291" y="f261"/>
                </a:cxn>
                <a:cxn ang="f193">
                  <a:pos x="f291" y="f261"/>
                </a:cxn>
                <a:cxn ang="f193">
                  <a:pos x="f292" y="f293"/>
                </a:cxn>
                <a:cxn ang="f193">
                  <a:pos x="f294" y="f295"/>
                </a:cxn>
                <a:cxn ang="f193">
                  <a:pos x="f296" y="f297"/>
                </a:cxn>
                <a:cxn ang="f193">
                  <a:pos x="f277" y="f278"/>
                </a:cxn>
                <a:cxn ang="f193">
                  <a:pos x="f277" y="f278"/>
                </a:cxn>
              </a:cxnLst>
              <a:rect l="f244" t="f247" r="f245" b="f246"/>
              <a:pathLst>
                <a:path w="232" h="178">
                  <a:moveTo>
                    <a:pt x="f8" y="f9"/>
                  </a:moveTo>
                  <a:lnTo>
                    <a:pt x="f8" y="f9"/>
                  </a:lnTo>
                  <a:cubicBezTo>
                    <a:pt x="f10" y="f9"/>
                    <a:pt x="f11" y="f12"/>
                    <a:pt x="f11" y="f13"/>
                  </a:cubicBezTo>
                  <a:cubicBezTo>
                    <a:pt x="f11" y="f14"/>
                    <a:pt x="f10" y="f15"/>
                    <a:pt x="f8" y="f15"/>
                  </a:cubicBezTo>
                  <a:cubicBezTo>
                    <a:pt x="f16" y="f15"/>
                    <a:pt x="f17" y="f14"/>
                    <a:pt x="f17" y="f13"/>
                  </a:cubicBezTo>
                  <a:cubicBezTo>
                    <a:pt x="f17" y="f12"/>
                    <a:pt x="f16" y="f9"/>
                    <a:pt x="f8" y="f9"/>
                  </a:cubicBezTo>
                  <a:lnTo>
                    <a:pt x="f8" y="f9"/>
                  </a:lnTo>
                  <a:close/>
                  <a:moveTo>
                    <a:pt x="f8" y="f7"/>
                  </a:moveTo>
                  <a:lnTo>
                    <a:pt x="f8" y="f7"/>
                  </a:lnTo>
                  <a:cubicBezTo>
                    <a:pt x="f18" y="f7"/>
                    <a:pt x="f5" y="f19"/>
                    <a:pt x="f5" y="f13"/>
                  </a:cubicBezTo>
                  <a:cubicBezTo>
                    <a:pt x="f5" y="f20"/>
                    <a:pt x="f18" y="f21"/>
                    <a:pt x="f8" y="f21"/>
                  </a:cubicBezTo>
                  <a:cubicBezTo>
                    <a:pt x="f22" y="f21"/>
                    <a:pt x="f23" y="f20"/>
                    <a:pt x="f23" y="f13"/>
                  </a:cubicBezTo>
                  <a:cubicBezTo>
                    <a:pt x="f23" y="f19"/>
                    <a:pt x="f22" y="f7"/>
                    <a:pt x="f8" y="f7"/>
                  </a:cubicBezTo>
                  <a:lnTo>
                    <a:pt x="f8" y="f7"/>
                  </a:lnTo>
                  <a:close/>
                  <a:moveTo>
                    <a:pt x="f6" y="f24"/>
                  </a:moveTo>
                  <a:lnTo>
                    <a:pt x="f6" y="f24"/>
                  </a:lnTo>
                  <a:cubicBezTo>
                    <a:pt x="f6" y="f24"/>
                    <a:pt x="f6" y="f24"/>
                    <a:pt x="f6" y="f24"/>
                  </a:cubicBezTo>
                  <a:lnTo>
                    <a:pt x="f6" y="f24"/>
                  </a:lnTo>
                  <a:lnTo>
                    <a:pt x="f6" y="f24"/>
                  </a:lnTo>
                  <a:lnTo>
                    <a:pt x="f6" y="f24"/>
                  </a:lnTo>
                  <a:close/>
                  <a:moveTo>
                    <a:pt x="f25" y="f26"/>
                  </a:moveTo>
                  <a:lnTo>
                    <a:pt x="f25" y="f26"/>
                  </a:lnTo>
                  <a:cubicBezTo>
                    <a:pt x="f27" y="f28"/>
                    <a:pt x="f27" y="f29"/>
                    <a:pt x="f27" y="f30"/>
                  </a:cubicBezTo>
                  <a:cubicBezTo>
                    <a:pt x="f31" y="f32"/>
                    <a:pt x="f33" y="f29"/>
                    <a:pt x="f34" y="f28"/>
                  </a:cubicBezTo>
                  <a:cubicBezTo>
                    <a:pt x="f35" y="f28"/>
                    <a:pt x="f36" y="f11"/>
                    <a:pt x="f37" y="f38"/>
                  </a:cubicBezTo>
                  <a:cubicBezTo>
                    <a:pt x="f31" y="f38"/>
                    <a:pt x="f39" y="f26"/>
                    <a:pt x="f25" y="f26"/>
                  </a:cubicBezTo>
                  <a:lnTo>
                    <a:pt x="f25" y="f26"/>
                  </a:lnTo>
                  <a:close/>
                  <a:moveTo>
                    <a:pt x="f20" y="f40"/>
                  </a:moveTo>
                  <a:lnTo>
                    <a:pt x="f20" y="f40"/>
                  </a:lnTo>
                  <a:cubicBezTo>
                    <a:pt x="f15" y="f29"/>
                    <a:pt x="f20" y="f28"/>
                    <a:pt x="f41" y="f42"/>
                  </a:cubicBezTo>
                  <a:cubicBezTo>
                    <a:pt x="f43" y="f42"/>
                    <a:pt x="f13" y="f26"/>
                    <a:pt x="f44" y="f26"/>
                  </a:cubicBezTo>
                  <a:cubicBezTo>
                    <a:pt x="f45" y="f11"/>
                    <a:pt x="f46" y="f10"/>
                    <a:pt x="f46" y="f29"/>
                  </a:cubicBezTo>
                  <a:cubicBezTo>
                    <a:pt x="f46" y="f47"/>
                    <a:pt x="f46" y="f16"/>
                    <a:pt x="f45" y="f18"/>
                  </a:cubicBezTo>
                  <a:cubicBezTo>
                    <a:pt x="f48" y="f49"/>
                    <a:pt x="f50" y="f49"/>
                    <a:pt x="f20" y="f40"/>
                  </a:cubicBezTo>
                  <a:lnTo>
                    <a:pt x="f20" y="f40"/>
                  </a:lnTo>
                  <a:close/>
                  <a:moveTo>
                    <a:pt x="f51" y="f52"/>
                  </a:moveTo>
                  <a:lnTo>
                    <a:pt x="f51" y="f52"/>
                  </a:lnTo>
                  <a:cubicBezTo>
                    <a:pt x="f2" y="f52"/>
                    <a:pt x="f53" y="f5"/>
                    <a:pt x="f54" y="f52"/>
                  </a:cubicBezTo>
                  <a:cubicBezTo>
                    <a:pt x="f55" y="f52"/>
                    <a:pt x="f56" y="f57"/>
                    <a:pt x="f56" y="f58"/>
                  </a:cubicBezTo>
                  <a:cubicBezTo>
                    <a:pt x="f56" y="f18"/>
                    <a:pt x="f59" y="f40"/>
                    <a:pt x="f60" y="f16"/>
                  </a:cubicBezTo>
                  <a:cubicBezTo>
                    <a:pt x="f60" y="f61"/>
                    <a:pt x="f62" y="f47"/>
                    <a:pt x="f62" y="f8"/>
                  </a:cubicBezTo>
                  <a:cubicBezTo>
                    <a:pt x="f53" y="f28"/>
                    <a:pt x="f2" y="f63"/>
                    <a:pt x="f64" y="f65"/>
                  </a:cubicBezTo>
                  <a:cubicBezTo>
                    <a:pt x="f64" y="f65"/>
                    <a:pt x="f64" y="f65"/>
                    <a:pt x="f64" y="f65"/>
                  </a:cubicBezTo>
                  <a:cubicBezTo>
                    <a:pt x="f66" y="f67"/>
                    <a:pt x="f48" y="f67"/>
                    <a:pt x="f68" y="f67"/>
                  </a:cubicBezTo>
                  <a:cubicBezTo>
                    <a:pt x="f20" y="f67"/>
                    <a:pt x="f20" y="f67"/>
                    <a:pt x="f15" y="f67"/>
                  </a:cubicBezTo>
                  <a:cubicBezTo>
                    <a:pt x="f69" y="f67"/>
                    <a:pt x="f70" y="f23"/>
                    <a:pt x="f71" y="f26"/>
                  </a:cubicBezTo>
                  <a:cubicBezTo>
                    <a:pt x="f71" y="f26"/>
                    <a:pt x="f71" y="f26"/>
                    <a:pt x="f71" y="f26"/>
                  </a:cubicBezTo>
                  <a:cubicBezTo>
                    <a:pt x="f72" y="f63"/>
                    <a:pt x="f73" y="f26"/>
                    <a:pt x="f74" y="f22"/>
                  </a:cubicBezTo>
                  <a:cubicBezTo>
                    <a:pt x="f74" y="f22"/>
                    <a:pt x="f75" y="f28"/>
                    <a:pt x="f72" y="f76"/>
                  </a:cubicBezTo>
                  <a:cubicBezTo>
                    <a:pt x="f72" y="f76"/>
                    <a:pt x="f77" y="f10"/>
                    <a:pt x="f77" y="f10"/>
                  </a:cubicBezTo>
                  <a:cubicBezTo>
                    <a:pt x="f78" y="f8"/>
                    <a:pt x="f79" y="f52"/>
                    <a:pt x="f51" y="f52"/>
                  </a:cubicBezTo>
                  <a:lnTo>
                    <a:pt x="f51" y="f52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725E8B07-A389-0CFF-6191-C3ECDACEE9AA}"/>
                </a:ext>
              </a:extLst>
            </p:cNvPr>
            <p:cNvSpPr/>
            <p:nvPr/>
          </p:nvSpPr>
          <p:spPr>
            <a:xfrm>
              <a:off x="661495" y="279980"/>
              <a:ext cx="649726" cy="341226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986"/>
                <a:gd name="f8" fmla="val 469"/>
                <a:gd name="f9" fmla="val 2"/>
                <a:gd name="f10" fmla="val 12"/>
                <a:gd name="f11" fmla="val 32"/>
                <a:gd name="f12" fmla="val 110"/>
                <a:gd name="f13" fmla="val 44"/>
                <a:gd name="f14" fmla="val 76"/>
                <a:gd name="f15" fmla="val 100"/>
                <a:gd name="f16" fmla="val 158"/>
                <a:gd name="f17" fmla="val 112"/>
                <a:gd name="f18" fmla="val 59"/>
                <a:gd name="f19" fmla="val 154"/>
                <a:gd name="f20" fmla="val 49"/>
                <a:gd name="f21" fmla="val 238"/>
                <a:gd name="f22" fmla="val 9"/>
                <a:gd name="f23" fmla="val 248"/>
                <a:gd name="f24" fmla="val 257"/>
                <a:gd name="f25" fmla="val 11"/>
                <a:gd name="f26" fmla="val 266"/>
                <a:gd name="f27" fmla="val 17"/>
                <a:gd name="f28" fmla="val 270"/>
                <a:gd name="f29" fmla="val 8"/>
                <a:gd name="f30" fmla="val 260"/>
                <a:gd name="f31" fmla="val 3"/>
                <a:gd name="f32" fmla="val 250"/>
                <a:gd name="f33" fmla="val 206"/>
                <a:gd name="f34" fmla="val 181"/>
                <a:gd name="f35" fmla="val 23"/>
                <a:gd name="f36" fmla="val 56"/>
                <a:gd name="f37" fmla="val 91"/>
                <a:gd name="f38" fmla="val 107"/>
                <a:gd name="f39" fmla="val 102"/>
                <a:gd name="f40" fmla="val 265"/>
                <a:gd name="f41" fmla="val 94"/>
                <a:gd name="f42" fmla="val 99"/>
                <a:gd name="f43" fmla="val 247"/>
                <a:gd name="f44" fmla="val 211"/>
                <a:gd name="f45" fmla="val 193"/>
                <a:gd name="f46" fmla="val 82"/>
                <a:gd name="f47" fmla="val 30"/>
                <a:gd name="f48" fmla="val 297"/>
                <a:gd name="f49" fmla="val 309"/>
                <a:gd name="f50" fmla="val 58"/>
                <a:gd name="f51" fmla="val 368"/>
                <a:gd name="f52" fmla="val 380"/>
                <a:gd name="f53" fmla="val 431"/>
                <a:gd name="f54" fmla="val 418"/>
                <a:gd name="f55" fmla="val 430"/>
                <a:gd name="f56" fmla="val 18"/>
                <a:gd name="f57" fmla="val 493"/>
                <a:gd name="f58" fmla="val 506"/>
                <a:gd name="f59" fmla="val 109"/>
                <a:gd name="f60" fmla="val 495"/>
                <a:gd name="f61" fmla="val 95"/>
                <a:gd name="f62" fmla="val 550"/>
                <a:gd name="f63" fmla="val 562"/>
                <a:gd name="f64" fmla="val 623"/>
                <a:gd name="f65" fmla="val 103"/>
                <a:gd name="f66" fmla="val 615"/>
                <a:gd name="f67" fmla="val 606"/>
                <a:gd name="f68" fmla="val 600"/>
                <a:gd name="f69" fmla="val 96"/>
                <a:gd name="f70" fmla="val 595"/>
                <a:gd name="f71" fmla="val 104"/>
                <a:gd name="f72" fmla="val 604"/>
                <a:gd name="f73" fmla="val 613"/>
                <a:gd name="f74" fmla="val 624"/>
                <a:gd name="f75" fmla="val 647"/>
                <a:gd name="f76" fmla="val 658"/>
                <a:gd name="f77" fmla="val 97"/>
                <a:gd name="f78" fmla="val 81"/>
                <a:gd name="f79" fmla="val 65"/>
                <a:gd name="f80" fmla="val 646"/>
                <a:gd name="f81" fmla="val 634"/>
                <a:gd name="f82" fmla="val 52"/>
                <a:gd name="f83" fmla="val 625"/>
                <a:gd name="f84" fmla="val 48"/>
                <a:gd name="f85" fmla="val 617"/>
                <a:gd name="f86" fmla="val 609"/>
                <a:gd name="f87" fmla="val 39"/>
                <a:gd name="f88" fmla="val 28"/>
                <a:gd name="f89" fmla="val 14"/>
                <a:gd name="f90" fmla="val 620"/>
                <a:gd name="f91" fmla="val 630"/>
                <a:gd name="f92" fmla="val 640"/>
                <a:gd name="f93" fmla="val 653"/>
                <a:gd name="f94" fmla="val 16"/>
                <a:gd name="f95" fmla="val 657"/>
                <a:gd name="f96" fmla="val 649"/>
                <a:gd name="f97" fmla="val 611"/>
                <a:gd name="f98" fmla="val 598"/>
                <a:gd name="f99" fmla="val 50"/>
                <a:gd name="f100" fmla="val 614"/>
                <a:gd name="f101" fmla="val 54"/>
                <a:gd name="f102" fmla="val 62"/>
                <a:gd name="f103" fmla="val 639"/>
                <a:gd name="f104" fmla="val 66"/>
                <a:gd name="f105" fmla="val 71"/>
                <a:gd name="f106" fmla="val 636"/>
                <a:gd name="f107" fmla="val 741"/>
                <a:gd name="f108" fmla="val 752"/>
                <a:gd name="f109" fmla="val 761"/>
                <a:gd name="f110" fmla="val 769"/>
                <a:gd name="f111" fmla="val 774"/>
                <a:gd name="f112" fmla="val 764"/>
                <a:gd name="f113" fmla="val 754"/>
                <a:gd name="f114" fmla="val 709"/>
                <a:gd name="f115" fmla="val 684"/>
                <a:gd name="f116" fmla="val 773"/>
                <a:gd name="f117" fmla="val 751"/>
                <a:gd name="f118" fmla="val 715"/>
                <a:gd name="f119" fmla="val 697"/>
                <a:gd name="f120" fmla="val 805"/>
                <a:gd name="f121" fmla="val 817"/>
                <a:gd name="f122" fmla="val 875"/>
                <a:gd name="f123" fmla="val 887"/>
                <a:gd name="f124" fmla="val 926"/>
                <a:gd name="f125" fmla="val 984"/>
                <a:gd name="f126" fmla="val 938"/>
                <a:gd name="f127" fmla="val 980"/>
                <a:gd name="f128" fmla="val 251"/>
                <a:gd name="f129" fmla="val 84"/>
                <a:gd name="f130" fmla="val 249"/>
                <a:gd name="f131" fmla="val 274"/>
                <a:gd name="f132" fmla="val 73"/>
                <a:gd name="f133" fmla="val 281"/>
                <a:gd name="f134" fmla="val 34"/>
                <a:gd name="f135" fmla="val 25"/>
                <a:gd name="f136" fmla="val 13"/>
                <a:gd name="f137" fmla="val 252"/>
                <a:gd name="f138" fmla="val 277"/>
                <a:gd name="f139" fmla="val 27"/>
                <a:gd name="f140" fmla="val 290"/>
                <a:gd name="f141" fmla="val 74"/>
                <a:gd name="f142" fmla="val 284"/>
                <a:gd name="f143" fmla="val 143"/>
                <a:gd name="f144" fmla="val 178"/>
                <a:gd name="f145" fmla="val 130"/>
                <a:gd name="f146" fmla="val 288"/>
                <a:gd name="f147" fmla="val 142"/>
                <a:gd name="f148" fmla="val 196"/>
                <a:gd name="f149" fmla="val 205"/>
                <a:gd name="f150" fmla="val 291"/>
                <a:gd name="f151" fmla="val 218"/>
                <a:gd name="f152" fmla="val 287"/>
                <a:gd name="f153" fmla="val 207"/>
                <a:gd name="f154" fmla="val 273"/>
                <a:gd name="f155" fmla="val 256"/>
                <a:gd name="f156" fmla="val 268"/>
                <a:gd name="f157" fmla="val 303"/>
                <a:gd name="f158" fmla="val 179"/>
                <a:gd name="f159" fmla="val 183"/>
                <a:gd name="f160" fmla="val 332"/>
                <a:gd name="f161" fmla="val 344"/>
                <a:gd name="f162" fmla="val 385"/>
                <a:gd name="f163" fmla="val 374"/>
                <a:gd name="f164" fmla="val 338"/>
                <a:gd name="f165" fmla="val 275"/>
                <a:gd name="f166" fmla="val 409"/>
                <a:gd name="f167" fmla="val 467"/>
                <a:gd name="f168" fmla="val 278"/>
                <a:gd name="f169" fmla="val 421"/>
                <a:gd name="f170" fmla="val 237"/>
                <a:gd name="f171" fmla="val 463"/>
                <a:gd name="f172" fmla="val 227"/>
                <a:gd name="f173" fmla="val 190"/>
                <a:gd name="f174" fmla="val 522"/>
                <a:gd name="f175" fmla="val 233"/>
                <a:gd name="f176" fmla="val 508"/>
                <a:gd name="f177" fmla="val 525"/>
                <a:gd name="f178" fmla="val 543"/>
                <a:gd name="f179" fmla="val 549"/>
                <a:gd name="f180" fmla="val 199"/>
                <a:gd name="f181" fmla="val 228"/>
                <a:gd name="f182" fmla="val 536"/>
                <a:gd name="f183" fmla="val 528"/>
                <a:gd name="f184" fmla="val 242"/>
                <a:gd name="f185" fmla="val 517"/>
                <a:gd name="f186" fmla="val 530"/>
                <a:gd name="f187" fmla="val 245"/>
                <a:gd name="f188" fmla="val 534"/>
                <a:gd name="f189" fmla="val 539"/>
                <a:gd name="f190" fmla="val 564"/>
                <a:gd name="f191" fmla="val 575"/>
                <a:gd name="f192" fmla="val 285"/>
                <a:gd name="f193" fmla="val 553"/>
                <a:gd name="f194" fmla="val 241"/>
                <a:gd name="f195" fmla="val 537"/>
                <a:gd name="f196" fmla="val 240"/>
                <a:gd name="f197" fmla="val 551"/>
                <a:gd name="f198" fmla="val 235"/>
                <a:gd name="f199" fmla="val 560"/>
                <a:gd name="f200" fmla="val 209"/>
                <a:gd name="f201" fmla="val 192"/>
                <a:gd name="f202" fmla="val 548"/>
                <a:gd name="f203" fmla="val 618"/>
                <a:gd name="f204" fmla="val 282"/>
                <a:gd name="f205" fmla="val 601"/>
                <a:gd name="f206" fmla="val 279"/>
                <a:gd name="f207" fmla="val 590"/>
                <a:gd name="f208" fmla="val 283"/>
                <a:gd name="f209" fmla="val 599"/>
                <a:gd name="f210" fmla="val 607"/>
                <a:gd name="f211" fmla="val 642"/>
                <a:gd name="f212" fmla="val 276"/>
                <a:gd name="f213" fmla="val 244"/>
                <a:gd name="f214" fmla="val 641"/>
                <a:gd name="f215" fmla="val 629"/>
                <a:gd name="f216" fmla="val 231"/>
                <a:gd name="f217" fmla="val 612"/>
                <a:gd name="f218" fmla="val 223"/>
                <a:gd name="f219" fmla="val 187"/>
                <a:gd name="f220" fmla="val 635"/>
                <a:gd name="f221" fmla="val 191"/>
                <a:gd name="f222" fmla="val 648"/>
                <a:gd name="f223" fmla="val 195"/>
                <a:gd name="f224" fmla="val 652"/>
                <a:gd name="f225" fmla="val 644"/>
                <a:gd name="f226" fmla="val 182"/>
                <a:gd name="f227" fmla="val 605"/>
                <a:gd name="f228" fmla="val 592"/>
                <a:gd name="f229" fmla="val 229"/>
                <a:gd name="f230" fmla="val 633"/>
                <a:gd name="f231" fmla="val 261"/>
                <a:gd name="f232" fmla="val 631"/>
                <a:gd name="f233" fmla="val 685"/>
                <a:gd name="f234" fmla="val 721"/>
                <a:gd name="f235" fmla="val 796"/>
                <a:gd name="f236" fmla="val 851"/>
                <a:gd name="f237" fmla="val 870"/>
                <a:gd name="f238" fmla="val 830"/>
                <a:gd name="f239" fmla="val 900"/>
                <a:gd name="f240" fmla="val 857"/>
                <a:gd name="f241" fmla="val 844"/>
                <a:gd name="f242" fmla="val 800"/>
                <a:gd name="f243" fmla="val 812"/>
                <a:gd name="f244" fmla="val 827"/>
                <a:gd name="f245" fmla="val 253"/>
                <a:gd name="f246" fmla="val 874"/>
                <a:gd name="f247" fmla="val 888"/>
                <a:gd name="f248" fmla="val 871"/>
                <a:gd name="f249" fmla="val 188"/>
                <a:gd name="f250" fmla="val 882"/>
                <a:gd name="f251" fmla="val 174"/>
                <a:gd name="f252" fmla="val 820"/>
                <a:gd name="f253" fmla="val 831"/>
                <a:gd name="f254" fmla="val 911"/>
                <a:gd name="f255" fmla="val 942"/>
                <a:gd name="f256" fmla="val 954"/>
                <a:gd name="f257" fmla="val 41"/>
                <a:gd name="f258" fmla="val 457"/>
                <a:gd name="f259" fmla="val 43"/>
                <a:gd name="f260" fmla="val 93"/>
                <a:gd name="f261" fmla="val 383"/>
                <a:gd name="f262" fmla="val 412"/>
                <a:gd name="f263" fmla="val 440"/>
                <a:gd name="f264" fmla="val 46"/>
                <a:gd name="f265" fmla="val 359"/>
                <a:gd name="f266" fmla="val 466"/>
                <a:gd name="f267" fmla="val 42"/>
                <a:gd name="f268" fmla="val 79"/>
                <a:gd name="f269" fmla="val 448"/>
                <a:gd name="f270" fmla="val 411"/>
                <a:gd name="f271" fmla="val 89"/>
                <a:gd name="f272" fmla="val 171"/>
                <a:gd name="f273" fmla="val 369"/>
                <a:gd name="f274" fmla="val 423"/>
                <a:gd name="f275" fmla="val 150"/>
                <a:gd name="f276" fmla="val 220"/>
                <a:gd name="f277" fmla="val 465"/>
                <a:gd name="f278" fmla="val 177"/>
                <a:gd name="f279" fmla="val 165"/>
                <a:gd name="f280" fmla="val 121"/>
                <a:gd name="f281" fmla="val 133"/>
                <a:gd name="f282" fmla="val 147"/>
                <a:gd name="f283" fmla="val 432"/>
                <a:gd name="f284" fmla="val 194"/>
                <a:gd name="f285" fmla="val 208"/>
                <a:gd name="f286" fmla="val 302"/>
                <a:gd name="f287" fmla="val 377"/>
                <a:gd name="f288" fmla="val 389"/>
                <a:gd name="f289" fmla="val 407"/>
                <a:gd name="f290" fmla="val 289"/>
                <a:gd name="f291" fmla="val 420"/>
                <a:gd name="f292" fmla="val 271"/>
                <a:gd name="f293" fmla="val 429"/>
                <a:gd name="f294" fmla="val 292"/>
                <a:gd name="f295" fmla="val 435"/>
                <a:gd name="f296" fmla="val 317"/>
                <a:gd name="f297" fmla="val 328"/>
                <a:gd name="f298" fmla="val 306"/>
                <a:gd name="f299" fmla="val 419"/>
                <a:gd name="f300" fmla="val 415"/>
                <a:gd name="f301" fmla="val 305"/>
                <a:gd name="f302" fmla="val 413"/>
                <a:gd name="f303" fmla="val 313"/>
                <a:gd name="f304" fmla="val 405"/>
                <a:gd name="f305" fmla="val 387"/>
                <a:gd name="f306" fmla="val 370"/>
                <a:gd name="f307" fmla="val 301"/>
                <a:gd name="f308" fmla="val 394"/>
                <a:gd name="f309" fmla="val 381"/>
                <a:gd name="f310" fmla="val 351"/>
                <a:gd name="f311" fmla="val 362"/>
                <a:gd name="f312" fmla="val 468"/>
                <a:gd name="f313" fmla="val 388"/>
                <a:gd name="f314" fmla="val 375"/>
                <a:gd name="f315" fmla="val 482"/>
                <a:gd name="f316" fmla="val 450"/>
                <a:gd name="f317" fmla="val 422"/>
                <a:gd name="f318" fmla="val 453"/>
                <a:gd name="f319" fmla="val 544"/>
                <a:gd name="f320" fmla="val 460"/>
                <a:gd name="f321" fmla="val 527"/>
                <a:gd name="f322" fmla="val 521"/>
                <a:gd name="f323" fmla="val 461"/>
                <a:gd name="f324" fmla="val 545"/>
                <a:gd name="f325" fmla="val 569"/>
                <a:gd name="f326" fmla="val 579"/>
                <a:gd name="f327" fmla="val 454"/>
                <a:gd name="f328" fmla="val 438"/>
                <a:gd name="f329" fmla="val 568"/>
                <a:gd name="f330" fmla="val 555"/>
                <a:gd name="f331" fmla="val 546"/>
                <a:gd name="f332" fmla="val 401"/>
                <a:gd name="f333" fmla="val 395"/>
                <a:gd name="f334" fmla="val 371"/>
                <a:gd name="f335" fmla="val 542"/>
                <a:gd name="f336" fmla="val 365"/>
                <a:gd name="f337" fmla="val 552"/>
                <a:gd name="f338" fmla="val 574"/>
                <a:gd name="f339" fmla="val 373"/>
                <a:gd name="f340" fmla="val 570"/>
                <a:gd name="f341" fmla="val 561"/>
                <a:gd name="f342" fmla="val 357"/>
                <a:gd name="f343" fmla="val 532"/>
                <a:gd name="f344" fmla="val 519"/>
                <a:gd name="f345" fmla="val 384"/>
                <a:gd name="f346" fmla="val 535"/>
                <a:gd name="f347" fmla="val 567"/>
                <a:gd name="f348" fmla="val 428"/>
                <a:gd name="f349" fmla="val 439"/>
                <a:gd name="f350" fmla="val 452"/>
                <a:gd name="f351" fmla="val 558"/>
                <a:gd name="f352" fmla="val 643"/>
                <a:gd name="f353" fmla="val 675"/>
                <a:gd name="f354" fmla="val 731"/>
                <a:gd name="f355" fmla="val 710"/>
                <a:gd name="f356" fmla="val 780"/>
                <a:gd name="f357" fmla="val 737"/>
                <a:gd name="f358" fmla="val 725"/>
                <a:gd name="f359" fmla="val 681"/>
                <a:gd name="f360" fmla="val 693"/>
                <a:gd name="f361" fmla="val 707"/>
                <a:gd name="f362" fmla="val 768"/>
                <a:gd name="f363" fmla="val 832"/>
                <a:gd name="f364" fmla="val 835"/>
                <a:gd name="f365" fmla="val 865"/>
                <a:gd name="f366" fmla="val 884"/>
                <a:gd name="f367" fmla="val 864"/>
                <a:gd name="f368" fmla="val 837"/>
                <a:gd name="f369" fmla="val 804"/>
                <a:gd name="f370" fmla="val 834"/>
                <a:gd name="f371" fmla="val 896"/>
                <a:gd name="f372" fmla="val 881"/>
                <a:gd name="f373" fmla="val 910"/>
                <a:gd name="f374" fmla="+- 0 0 -90"/>
                <a:gd name="f375" fmla="*/ f4 1 986"/>
                <a:gd name="f376" fmla="*/ f5 1 469"/>
                <a:gd name="f377" fmla="+- f8 0 f6"/>
                <a:gd name="f378" fmla="+- f7 0 f6"/>
                <a:gd name="f379" fmla="*/ f374 f0 1"/>
                <a:gd name="f380" fmla="*/ f378 1 986"/>
                <a:gd name="f381" fmla="*/ f377 1 469"/>
                <a:gd name="f382" fmla="*/ 44 f378 1"/>
                <a:gd name="f383" fmla="*/ 12 f377 1"/>
                <a:gd name="f384" fmla="*/ 100 f378 1"/>
                <a:gd name="f385" fmla="*/ 110 f377 1"/>
                <a:gd name="f386" fmla="*/ 112 f378 1"/>
                <a:gd name="f387" fmla="*/ 49 f377 1"/>
                <a:gd name="f388" fmla="*/ 238 f378 1"/>
                <a:gd name="f389" fmla="*/ 9 f377 1"/>
                <a:gd name="f390" fmla="*/ 265 f378 1"/>
                <a:gd name="f391" fmla="*/ 94 f377 1"/>
                <a:gd name="f392" fmla="*/ 297 f378 1"/>
                <a:gd name="f393" fmla="*/ 368 f378 1"/>
                <a:gd name="f394" fmla="*/ 2 f377 1"/>
                <a:gd name="f395" fmla="*/ 431 f378 1"/>
                <a:gd name="f396" fmla="*/ 0 f377 1"/>
                <a:gd name="f397" fmla="*/ 506 f378 1"/>
                <a:gd name="f398" fmla="*/ 562 f378 1"/>
                <a:gd name="f399" fmla="*/ 595 f378 1"/>
                <a:gd name="f400" fmla="*/ 104 f377 1"/>
                <a:gd name="f401" fmla="*/ 653 f378 1"/>
                <a:gd name="f402" fmla="*/ 16 f377 1"/>
                <a:gd name="f403" fmla="*/ 623 f378 1"/>
                <a:gd name="f404" fmla="*/ 103 f377 1"/>
                <a:gd name="f405" fmla="*/ 741 f378 1"/>
                <a:gd name="f406" fmla="*/ 112 f377 1"/>
                <a:gd name="f407" fmla="*/ 805 f378 1"/>
                <a:gd name="f408" fmla="*/ 887 f378 1"/>
                <a:gd name="f409" fmla="*/ 938 f378 1"/>
                <a:gd name="f410" fmla="*/ 59 f377 1"/>
                <a:gd name="f411" fmla="*/ 926 f378 1"/>
                <a:gd name="f412" fmla="*/ 54 f378 1"/>
                <a:gd name="f413" fmla="*/ 281 f377 1"/>
                <a:gd name="f414" fmla="*/ 96 f378 1"/>
                <a:gd name="f415" fmla="*/ 251 f377 1"/>
                <a:gd name="f416" fmla="*/ 205 f378 1"/>
                <a:gd name="f417" fmla="*/ 291 f377 1"/>
                <a:gd name="f418" fmla="*/ 256 f378 1"/>
                <a:gd name="f419" fmla="*/ 288 f377 1"/>
                <a:gd name="f420" fmla="*/ 303 f378 1"/>
                <a:gd name="f421" fmla="*/ 179 f377 1"/>
                <a:gd name="f422" fmla="*/ 421 f378 1"/>
                <a:gd name="f423" fmla="*/ 278 f377 1"/>
                <a:gd name="f424" fmla="*/ 467 f378 1"/>
                <a:gd name="f425" fmla="*/ 180 f377 1"/>
                <a:gd name="f426" fmla="*/ 525 f378 1"/>
                <a:gd name="f427" fmla="*/ 190 f377 1"/>
                <a:gd name="f428" fmla="*/ 495 f378 1"/>
                <a:gd name="f429" fmla="*/ 575 f378 1"/>
                <a:gd name="f430" fmla="*/ 285 f377 1"/>
                <a:gd name="f431" fmla="*/ 618 f378 1"/>
                <a:gd name="f432" fmla="*/ 282 f377 1"/>
                <a:gd name="f433" fmla="*/ 620 f378 1"/>
                <a:gd name="f434" fmla="*/ 227 f377 1"/>
                <a:gd name="f435" fmla="*/ 625 f378 1"/>
                <a:gd name="f436" fmla="*/ 241 f377 1"/>
                <a:gd name="f437" fmla="*/ 697 f378 1"/>
                <a:gd name="f438" fmla="*/ 752 f378 1"/>
                <a:gd name="f439" fmla="*/ 851 f378 1"/>
                <a:gd name="f440" fmla="*/ 191 f377 1"/>
                <a:gd name="f441" fmla="*/ 900 f378 1"/>
                <a:gd name="f442" fmla="*/ 287 f377 1"/>
                <a:gd name="f443" fmla="*/ 888 f378 1"/>
                <a:gd name="f444" fmla="*/ 871 f378 1"/>
                <a:gd name="f445" fmla="*/ 174 f377 1"/>
                <a:gd name="f446" fmla="*/ 820 f378 1"/>
                <a:gd name="f447" fmla="*/ 188 f377 1"/>
                <a:gd name="f448" fmla="*/ 954 f378 1"/>
                <a:gd name="f449" fmla="*/ 25 f378 1"/>
                <a:gd name="f450" fmla="*/ 457 f377 1"/>
                <a:gd name="f451" fmla="*/ 46 f378 1"/>
                <a:gd name="f452" fmla="*/ 359 f377 1"/>
                <a:gd name="f453" fmla="*/ 171 f378 1"/>
                <a:gd name="f454" fmla="*/ 369 f377 1"/>
                <a:gd name="f455" fmla="*/ 220 f378 1"/>
                <a:gd name="f456" fmla="*/ 465 f377 1"/>
                <a:gd name="f457" fmla="*/ 208 f378 1"/>
                <a:gd name="f458" fmla="*/ 469 f377 1"/>
                <a:gd name="f459" fmla="*/ 278 f378 1"/>
                <a:gd name="f460" fmla="*/ 368 f377 1"/>
                <a:gd name="f461" fmla="*/ 249 f378 1"/>
                <a:gd name="f462" fmla="*/ 467 f377 1"/>
                <a:gd name="f463" fmla="*/ 328 f378 1"/>
                <a:gd name="f464" fmla="*/ 463 f377 1"/>
                <a:gd name="f465" fmla="*/ 394 f378 1"/>
                <a:gd name="f466" fmla="*/ 429 f378 1"/>
                <a:gd name="f467" fmla="*/ 466 f377 1"/>
                <a:gd name="f468" fmla="*/ 579 f378 1"/>
                <a:gd name="f469" fmla="*/ 438 f377 1"/>
                <a:gd name="f470" fmla="*/ 551 f378 1"/>
                <a:gd name="f471" fmla="*/ 357 f377 1"/>
                <a:gd name="f472" fmla="*/ 599 f378 1"/>
                <a:gd name="f473" fmla="*/ 675 f378 1"/>
                <a:gd name="f474" fmla="*/ 731 f378 1"/>
                <a:gd name="f475" fmla="*/ 370 f377 1"/>
                <a:gd name="f476" fmla="*/ 693 f378 1"/>
                <a:gd name="f477" fmla="*/ 832 f378 1"/>
                <a:gd name="f478" fmla="*/ 837 f378 1"/>
                <a:gd name="f479" fmla="*/ f379 1 f3"/>
                <a:gd name="f480" fmla="*/ f382 1 986"/>
                <a:gd name="f481" fmla="*/ f383 1 469"/>
                <a:gd name="f482" fmla="*/ f384 1 986"/>
                <a:gd name="f483" fmla="*/ f385 1 469"/>
                <a:gd name="f484" fmla="*/ f386 1 986"/>
                <a:gd name="f485" fmla="*/ f387 1 469"/>
                <a:gd name="f486" fmla="*/ f388 1 986"/>
                <a:gd name="f487" fmla="*/ f389 1 469"/>
                <a:gd name="f488" fmla="*/ f390 1 986"/>
                <a:gd name="f489" fmla="*/ f391 1 469"/>
                <a:gd name="f490" fmla="*/ f392 1 986"/>
                <a:gd name="f491" fmla="*/ f393 1 986"/>
                <a:gd name="f492" fmla="*/ f394 1 469"/>
                <a:gd name="f493" fmla="*/ f395 1 986"/>
                <a:gd name="f494" fmla="*/ f396 1 469"/>
                <a:gd name="f495" fmla="*/ f397 1 986"/>
                <a:gd name="f496" fmla="*/ f398 1 986"/>
                <a:gd name="f497" fmla="*/ f399 1 986"/>
                <a:gd name="f498" fmla="*/ f400 1 469"/>
                <a:gd name="f499" fmla="*/ f401 1 986"/>
                <a:gd name="f500" fmla="*/ f402 1 469"/>
                <a:gd name="f501" fmla="*/ f403 1 986"/>
                <a:gd name="f502" fmla="*/ f404 1 469"/>
                <a:gd name="f503" fmla="*/ f405 1 986"/>
                <a:gd name="f504" fmla="*/ f406 1 469"/>
                <a:gd name="f505" fmla="*/ f407 1 986"/>
                <a:gd name="f506" fmla="*/ f408 1 986"/>
                <a:gd name="f507" fmla="*/ f409 1 986"/>
                <a:gd name="f508" fmla="*/ f410 1 469"/>
                <a:gd name="f509" fmla="*/ f411 1 986"/>
                <a:gd name="f510" fmla="*/ f412 1 986"/>
                <a:gd name="f511" fmla="*/ f413 1 469"/>
                <a:gd name="f512" fmla="*/ f414 1 986"/>
                <a:gd name="f513" fmla="*/ f415 1 469"/>
                <a:gd name="f514" fmla="*/ f416 1 986"/>
                <a:gd name="f515" fmla="*/ f417 1 469"/>
                <a:gd name="f516" fmla="*/ f418 1 986"/>
                <a:gd name="f517" fmla="*/ f419 1 469"/>
                <a:gd name="f518" fmla="*/ f420 1 986"/>
                <a:gd name="f519" fmla="*/ f421 1 469"/>
                <a:gd name="f520" fmla="*/ f422 1 986"/>
                <a:gd name="f521" fmla="*/ f423 1 469"/>
                <a:gd name="f522" fmla="*/ f424 1 986"/>
                <a:gd name="f523" fmla="*/ f425 1 469"/>
                <a:gd name="f524" fmla="*/ f426 1 986"/>
                <a:gd name="f525" fmla="*/ f427 1 469"/>
                <a:gd name="f526" fmla="*/ f428 1 986"/>
                <a:gd name="f527" fmla="*/ f429 1 986"/>
                <a:gd name="f528" fmla="*/ f430 1 469"/>
                <a:gd name="f529" fmla="*/ f431 1 986"/>
                <a:gd name="f530" fmla="*/ f432 1 469"/>
                <a:gd name="f531" fmla="*/ f433 1 986"/>
                <a:gd name="f532" fmla="*/ f434 1 469"/>
                <a:gd name="f533" fmla="*/ f435 1 986"/>
                <a:gd name="f534" fmla="*/ f436 1 469"/>
                <a:gd name="f535" fmla="*/ f437 1 986"/>
                <a:gd name="f536" fmla="*/ f438 1 986"/>
                <a:gd name="f537" fmla="*/ f439 1 986"/>
                <a:gd name="f538" fmla="*/ f440 1 469"/>
                <a:gd name="f539" fmla="*/ f441 1 986"/>
                <a:gd name="f540" fmla="*/ f442 1 469"/>
                <a:gd name="f541" fmla="*/ f443 1 986"/>
                <a:gd name="f542" fmla="*/ f444 1 986"/>
                <a:gd name="f543" fmla="*/ f445 1 469"/>
                <a:gd name="f544" fmla="*/ f446 1 986"/>
                <a:gd name="f545" fmla="*/ f447 1 469"/>
                <a:gd name="f546" fmla="*/ f448 1 986"/>
                <a:gd name="f547" fmla="*/ f449 1 986"/>
                <a:gd name="f548" fmla="*/ f450 1 469"/>
                <a:gd name="f549" fmla="*/ f451 1 986"/>
                <a:gd name="f550" fmla="*/ f452 1 469"/>
                <a:gd name="f551" fmla="*/ f453 1 986"/>
                <a:gd name="f552" fmla="*/ f454 1 469"/>
                <a:gd name="f553" fmla="*/ f455 1 986"/>
                <a:gd name="f554" fmla="*/ f456 1 469"/>
                <a:gd name="f555" fmla="*/ f457 1 986"/>
                <a:gd name="f556" fmla="*/ f458 1 469"/>
                <a:gd name="f557" fmla="*/ f459 1 986"/>
                <a:gd name="f558" fmla="*/ f460 1 469"/>
                <a:gd name="f559" fmla="*/ f461 1 986"/>
                <a:gd name="f560" fmla="*/ f462 1 469"/>
                <a:gd name="f561" fmla="*/ f463 1 986"/>
                <a:gd name="f562" fmla="*/ f464 1 469"/>
                <a:gd name="f563" fmla="*/ f465 1 986"/>
                <a:gd name="f564" fmla="*/ f466 1 986"/>
                <a:gd name="f565" fmla="*/ f467 1 469"/>
                <a:gd name="f566" fmla="*/ f468 1 986"/>
                <a:gd name="f567" fmla="*/ f469 1 469"/>
                <a:gd name="f568" fmla="*/ f470 1 986"/>
                <a:gd name="f569" fmla="*/ f471 1 469"/>
                <a:gd name="f570" fmla="*/ f472 1 986"/>
                <a:gd name="f571" fmla="*/ f473 1 986"/>
                <a:gd name="f572" fmla="*/ f474 1 986"/>
                <a:gd name="f573" fmla="*/ f475 1 469"/>
                <a:gd name="f574" fmla="*/ f476 1 986"/>
                <a:gd name="f575" fmla="*/ f477 1 986"/>
                <a:gd name="f576" fmla="*/ f478 1 986"/>
                <a:gd name="f577" fmla="*/ 0 1 f380"/>
                <a:gd name="f578" fmla="*/ f7 1 f380"/>
                <a:gd name="f579" fmla="*/ 0 1 f381"/>
                <a:gd name="f580" fmla="*/ f8 1 f381"/>
                <a:gd name="f581" fmla="+- f479 0 f1"/>
                <a:gd name="f582" fmla="*/ f480 1 f380"/>
                <a:gd name="f583" fmla="*/ f481 1 f381"/>
                <a:gd name="f584" fmla="*/ f482 1 f380"/>
                <a:gd name="f585" fmla="*/ f483 1 f381"/>
                <a:gd name="f586" fmla="*/ f484 1 f380"/>
                <a:gd name="f587" fmla="*/ f485 1 f381"/>
                <a:gd name="f588" fmla="*/ f486 1 f380"/>
                <a:gd name="f589" fmla="*/ f487 1 f381"/>
                <a:gd name="f590" fmla="*/ f488 1 f380"/>
                <a:gd name="f591" fmla="*/ f489 1 f381"/>
                <a:gd name="f592" fmla="*/ f490 1 f380"/>
                <a:gd name="f593" fmla="*/ f491 1 f380"/>
                <a:gd name="f594" fmla="*/ f492 1 f381"/>
                <a:gd name="f595" fmla="*/ f493 1 f380"/>
                <a:gd name="f596" fmla="*/ f494 1 f381"/>
                <a:gd name="f597" fmla="*/ f495 1 f380"/>
                <a:gd name="f598" fmla="*/ f496 1 f380"/>
                <a:gd name="f599" fmla="*/ f497 1 f380"/>
                <a:gd name="f600" fmla="*/ f498 1 f381"/>
                <a:gd name="f601" fmla="*/ f499 1 f380"/>
                <a:gd name="f602" fmla="*/ f500 1 f381"/>
                <a:gd name="f603" fmla="*/ f501 1 f380"/>
                <a:gd name="f604" fmla="*/ f502 1 f381"/>
                <a:gd name="f605" fmla="*/ f503 1 f380"/>
                <a:gd name="f606" fmla="*/ f504 1 f381"/>
                <a:gd name="f607" fmla="*/ f505 1 f380"/>
                <a:gd name="f608" fmla="*/ f506 1 f380"/>
                <a:gd name="f609" fmla="*/ f507 1 f380"/>
                <a:gd name="f610" fmla="*/ f508 1 f381"/>
                <a:gd name="f611" fmla="*/ f509 1 f380"/>
                <a:gd name="f612" fmla="*/ f510 1 f380"/>
                <a:gd name="f613" fmla="*/ f511 1 f381"/>
                <a:gd name="f614" fmla="*/ f512 1 f380"/>
                <a:gd name="f615" fmla="*/ f513 1 f381"/>
                <a:gd name="f616" fmla="*/ f514 1 f380"/>
                <a:gd name="f617" fmla="*/ f515 1 f381"/>
                <a:gd name="f618" fmla="*/ f516 1 f380"/>
                <a:gd name="f619" fmla="*/ f517 1 f381"/>
                <a:gd name="f620" fmla="*/ f518 1 f380"/>
                <a:gd name="f621" fmla="*/ f519 1 f381"/>
                <a:gd name="f622" fmla="*/ f520 1 f380"/>
                <a:gd name="f623" fmla="*/ f521 1 f381"/>
                <a:gd name="f624" fmla="*/ f522 1 f380"/>
                <a:gd name="f625" fmla="*/ f523 1 f381"/>
                <a:gd name="f626" fmla="*/ f524 1 f380"/>
                <a:gd name="f627" fmla="*/ f525 1 f381"/>
                <a:gd name="f628" fmla="*/ f526 1 f380"/>
                <a:gd name="f629" fmla="*/ f527 1 f380"/>
                <a:gd name="f630" fmla="*/ f528 1 f381"/>
                <a:gd name="f631" fmla="*/ f529 1 f380"/>
                <a:gd name="f632" fmla="*/ f530 1 f381"/>
                <a:gd name="f633" fmla="*/ f531 1 f380"/>
                <a:gd name="f634" fmla="*/ f532 1 f381"/>
                <a:gd name="f635" fmla="*/ f533 1 f380"/>
                <a:gd name="f636" fmla="*/ f534 1 f381"/>
                <a:gd name="f637" fmla="*/ f535 1 f380"/>
                <a:gd name="f638" fmla="*/ f536 1 f380"/>
                <a:gd name="f639" fmla="*/ f537 1 f380"/>
                <a:gd name="f640" fmla="*/ f538 1 f381"/>
                <a:gd name="f641" fmla="*/ f539 1 f380"/>
                <a:gd name="f642" fmla="*/ f540 1 f381"/>
                <a:gd name="f643" fmla="*/ f541 1 f380"/>
                <a:gd name="f644" fmla="*/ f542 1 f380"/>
                <a:gd name="f645" fmla="*/ f543 1 f381"/>
                <a:gd name="f646" fmla="*/ f544 1 f380"/>
                <a:gd name="f647" fmla="*/ f545 1 f381"/>
                <a:gd name="f648" fmla="*/ f546 1 f380"/>
                <a:gd name="f649" fmla="*/ f547 1 f380"/>
                <a:gd name="f650" fmla="*/ f548 1 f381"/>
                <a:gd name="f651" fmla="*/ f549 1 f380"/>
                <a:gd name="f652" fmla="*/ f550 1 f381"/>
                <a:gd name="f653" fmla="*/ f551 1 f380"/>
                <a:gd name="f654" fmla="*/ f552 1 f381"/>
                <a:gd name="f655" fmla="*/ f553 1 f380"/>
                <a:gd name="f656" fmla="*/ f554 1 f381"/>
                <a:gd name="f657" fmla="*/ f555 1 f380"/>
                <a:gd name="f658" fmla="*/ f556 1 f381"/>
                <a:gd name="f659" fmla="*/ f557 1 f380"/>
                <a:gd name="f660" fmla="*/ f558 1 f381"/>
                <a:gd name="f661" fmla="*/ f559 1 f380"/>
                <a:gd name="f662" fmla="*/ f560 1 f381"/>
                <a:gd name="f663" fmla="*/ f561 1 f380"/>
                <a:gd name="f664" fmla="*/ f562 1 f381"/>
                <a:gd name="f665" fmla="*/ f563 1 f380"/>
                <a:gd name="f666" fmla="*/ f564 1 f380"/>
                <a:gd name="f667" fmla="*/ f565 1 f381"/>
                <a:gd name="f668" fmla="*/ f566 1 f380"/>
                <a:gd name="f669" fmla="*/ f567 1 f381"/>
                <a:gd name="f670" fmla="*/ f568 1 f380"/>
                <a:gd name="f671" fmla="*/ f569 1 f381"/>
                <a:gd name="f672" fmla="*/ f570 1 f380"/>
                <a:gd name="f673" fmla="*/ f571 1 f380"/>
                <a:gd name="f674" fmla="*/ f572 1 f380"/>
                <a:gd name="f675" fmla="*/ f573 1 f381"/>
                <a:gd name="f676" fmla="*/ f574 1 f380"/>
                <a:gd name="f677" fmla="*/ f575 1 f380"/>
                <a:gd name="f678" fmla="*/ f576 1 f380"/>
                <a:gd name="f679" fmla="*/ f577 f375 1"/>
                <a:gd name="f680" fmla="*/ f578 f375 1"/>
                <a:gd name="f681" fmla="*/ f580 f376 1"/>
                <a:gd name="f682" fmla="*/ f579 f376 1"/>
                <a:gd name="f683" fmla="*/ f582 f375 1"/>
                <a:gd name="f684" fmla="*/ f583 f376 1"/>
                <a:gd name="f685" fmla="*/ f584 f375 1"/>
                <a:gd name="f686" fmla="*/ f585 f376 1"/>
                <a:gd name="f687" fmla="*/ f586 f375 1"/>
                <a:gd name="f688" fmla="*/ f587 f376 1"/>
                <a:gd name="f689" fmla="*/ f588 f375 1"/>
                <a:gd name="f690" fmla="*/ f589 f376 1"/>
                <a:gd name="f691" fmla="*/ f590 f375 1"/>
                <a:gd name="f692" fmla="*/ f591 f376 1"/>
                <a:gd name="f693" fmla="*/ f592 f375 1"/>
                <a:gd name="f694" fmla="*/ f593 f375 1"/>
                <a:gd name="f695" fmla="*/ f594 f376 1"/>
                <a:gd name="f696" fmla="*/ f595 f375 1"/>
                <a:gd name="f697" fmla="*/ f596 f376 1"/>
                <a:gd name="f698" fmla="*/ f597 f375 1"/>
                <a:gd name="f699" fmla="*/ f598 f375 1"/>
                <a:gd name="f700" fmla="*/ f599 f375 1"/>
                <a:gd name="f701" fmla="*/ f600 f376 1"/>
                <a:gd name="f702" fmla="*/ f601 f375 1"/>
                <a:gd name="f703" fmla="*/ f602 f376 1"/>
                <a:gd name="f704" fmla="*/ f603 f375 1"/>
                <a:gd name="f705" fmla="*/ f604 f376 1"/>
                <a:gd name="f706" fmla="*/ f605 f375 1"/>
                <a:gd name="f707" fmla="*/ f606 f376 1"/>
                <a:gd name="f708" fmla="*/ f607 f375 1"/>
                <a:gd name="f709" fmla="*/ f608 f375 1"/>
                <a:gd name="f710" fmla="*/ f609 f375 1"/>
                <a:gd name="f711" fmla="*/ f610 f376 1"/>
                <a:gd name="f712" fmla="*/ f611 f375 1"/>
                <a:gd name="f713" fmla="*/ f612 f375 1"/>
                <a:gd name="f714" fmla="*/ f613 f376 1"/>
                <a:gd name="f715" fmla="*/ f614 f375 1"/>
                <a:gd name="f716" fmla="*/ f615 f376 1"/>
                <a:gd name="f717" fmla="*/ f616 f375 1"/>
                <a:gd name="f718" fmla="*/ f617 f376 1"/>
                <a:gd name="f719" fmla="*/ f618 f375 1"/>
                <a:gd name="f720" fmla="*/ f619 f376 1"/>
                <a:gd name="f721" fmla="*/ f620 f375 1"/>
                <a:gd name="f722" fmla="*/ f621 f376 1"/>
                <a:gd name="f723" fmla="*/ f622 f375 1"/>
                <a:gd name="f724" fmla="*/ f623 f376 1"/>
                <a:gd name="f725" fmla="*/ f624 f375 1"/>
                <a:gd name="f726" fmla="*/ f625 f376 1"/>
                <a:gd name="f727" fmla="*/ f626 f375 1"/>
                <a:gd name="f728" fmla="*/ f627 f376 1"/>
                <a:gd name="f729" fmla="*/ f628 f375 1"/>
                <a:gd name="f730" fmla="*/ f629 f375 1"/>
                <a:gd name="f731" fmla="*/ f630 f376 1"/>
                <a:gd name="f732" fmla="*/ f631 f375 1"/>
                <a:gd name="f733" fmla="*/ f632 f376 1"/>
                <a:gd name="f734" fmla="*/ f633 f375 1"/>
                <a:gd name="f735" fmla="*/ f634 f376 1"/>
                <a:gd name="f736" fmla="*/ f635 f375 1"/>
                <a:gd name="f737" fmla="*/ f636 f376 1"/>
                <a:gd name="f738" fmla="*/ f637 f375 1"/>
                <a:gd name="f739" fmla="*/ f638 f375 1"/>
                <a:gd name="f740" fmla="*/ f639 f375 1"/>
                <a:gd name="f741" fmla="*/ f640 f376 1"/>
                <a:gd name="f742" fmla="*/ f641 f375 1"/>
                <a:gd name="f743" fmla="*/ f642 f376 1"/>
                <a:gd name="f744" fmla="*/ f643 f375 1"/>
                <a:gd name="f745" fmla="*/ f644 f375 1"/>
                <a:gd name="f746" fmla="*/ f645 f376 1"/>
                <a:gd name="f747" fmla="*/ f646 f375 1"/>
                <a:gd name="f748" fmla="*/ f647 f376 1"/>
                <a:gd name="f749" fmla="*/ f648 f375 1"/>
                <a:gd name="f750" fmla="*/ f649 f375 1"/>
                <a:gd name="f751" fmla="*/ f650 f376 1"/>
                <a:gd name="f752" fmla="*/ f651 f375 1"/>
                <a:gd name="f753" fmla="*/ f652 f376 1"/>
                <a:gd name="f754" fmla="*/ f653 f375 1"/>
                <a:gd name="f755" fmla="*/ f654 f376 1"/>
                <a:gd name="f756" fmla="*/ f655 f375 1"/>
                <a:gd name="f757" fmla="*/ f656 f376 1"/>
                <a:gd name="f758" fmla="*/ f657 f375 1"/>
                <a:gd name="f759" fmla="*/ f658 f376 1"/>
                <a:gd name="f760" fmla="*/ f659 f375 1"/>
                <a:gd name="f761" fmla="*/ f660 f376 1"/>
                <a:gd name="f762" fmla="*/ f661 f375 1"/>
                <a:gd name="f763" fmla="*/ f662 f376 1"/>
                <a:gd name="f764" fmla="*/ f663 f375 1"/>
                <a:gd name="f765" fmla="*/ f664 f376 1"/>
                <a:gd name="f766" fmla="*/ f665 f375 1"/>
                <a:gd name="f767" fmla="*/ f666 f375 1"/>
                <a:gd name="f768" fmla="*/ f667 f376 1"/>
                <a:gd name="f769" fmla="*/ f668 f375 1"/>
                <a:gd name="f770" fmla="*/ f669 f376 1"/>
                <a:gd name="f771" fmla="*/ f670 f375 1"/>
                <a:gd name="f772" fmla="*/ f671 f376 1"/>
                <a:gd name="f773" fmla="*/ f672 f375 1"/>
                <a:gd name="f774" fmla="*/ f673 f375 1"/>
                <a:gd name="f775" fmla="*/ f674 f375 1"/>
                <a:gd name="f776" fmla="*/ f675 f376 1"/>
                <a:gd name="f777" fmla="*/ f676 f375 1"/>
                <a:gd name="f778" fmla="*/ f677 f375 1"/>
                <a:gd name="f779" fmla="*/ f678 f3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1">
                  <a:pos x="f683" y="f684"/>
                </a:cxn>
                <a:cxn ang="f581">
                  <a:pos x="f685" y="f686"/>
                </a:cxn>
                <a:cxn ang="f581">
                  <a:pos x="f687" y="f688"/>
                </a:cxn>
                <a:cxn ang="f581">
                  <a:pos x="f689" y="f690"/>
                </a:cxn>
                <a:cxn ang="f581">
                  <a:pos x="f691" y="f692"/>
                </a:cxn>
                <a:cxn ang="f581">
                  <a:pos x="f693" y="f686"/>
                </a:cxn>
                <a:cxn ang="f581">
                  <a:pos x="f694" y="f695"/>
                </a:cxn>
                <a:cxn ang="f581">
                  <a:pos x="f696" y="f697"/>
                </a:cxn>
                <a:cxn ang="f581">
                  <a:pos x="f698" y="f695"/>
                </a:cxn>
                <a:cxn ang="f581">
                  <a:pos x="f699" y="f686"/>
                </a:cxn>
                <a:cxn ang="f581">
                  <a:pos x="f700" y="f701"/>
                </a:cxn>
                <a:cxn ang="f581">
                  <a:pos x="f702" y="f703"/>
                </a:cxn>
                <a:cxn ang="f581">
                  <a:pos x="f704" y="f705"/>
                </a:cxn>
                <a:cxn ang="f581">
                  <a:pos x="f706" y="f707"/>
                </a:cxn>
                <a:cxn ang="f581">
                  <a:pos x="f708" y="f695"/>
                </a:cxn>
                <a:cxn ang="f581">
                  <a:pos x="f709" y="f686"/>
                </a:cxn>
                <a:cxn ang="f581">
                  <a:pos x="f708" y="f695"/>
                </a:cxn>
                <a:cxn ang="f581">
                  <a:pos x="f710" y="f711"/>
                </a:cxn>
                <a:cxn ang="f581">
                  <a:pos x="f712" y="f695"/>
                </a:cxn>
                <a:cxn ang="f581">
                  <a:pos x="f713" y="f714"/>
                </a:cxn>
                <a:cxn ang="f581">
                  <a:pos x="f715" y="f716"/>
                </a:cxn>
                <a:cxn ang="f581">
                  <a:pos x="f717" y="f718"/>
                </a:cxn>
                <a:cxn ang="f581">
                  <a:pos x="f719" y="f720"/>
                </a:cxn>
                <a:cxn ang="f581">
                  <a:pos x="f721" y="f722"/>
                </a:cxn>
                <a:cxn ang="f581">
                  <a:pos x="f721" y="f722"/>
                </a:cxn>
                <a:cxn ang="f581">
                  <a:pos x="f723" y="f724"/>
                </a:cxn>
                <a:cxn ang="f581">
                  <a:pos x="f725" y="f726"/>
                </a:cxn>
                <a:cxn ang="f581">
                  <a:pos x="f727" y="f728"/>
                </a:cxn>
                <a:cxn ang="f581">
                  <a:pos x="f729" y="f720"/>
                </a:cxn>
                <a:cxn ang="f581">
                  <a:pos x="f730" y="f731"/>
                </a:cxn>
                <a:cxn ang="f581">
                  <a:pos x="f732" y="f733"/>
                </a:cxn>
                <a:cxn ang="f581">
                  <a:pos x="f734" y="f735"/>
                </a:cxn>
                <a:cxn ang="f581">
                  <a:pos x="f736" y="f737"/>
                </a:cxn>
                <a:cxn ang="f581">
                  <a:pos x="f738" y="f726"/>
                </a:cxn>
                <a:cxn ang="f581">
                  <a:pos x="f739" y="f720"/>
                </a:cxn>
                <a:cxn ang="f581">
                  <a:pos x="f740" y="f741"/>
                </a:cxn>
                <a:cxn ang="f581">
                  <a:pos x="f742" y="f743"/>
                </a:cxn>
                <a:cxn ang="f581">
                  <a:pos x="f744" y="f718"/>
                </a:cxn>
                <a:cxn ang="f581">
                  <a:pos x="f745" y="f746"/>
                </a:cxn>
                <a:cxn ang="f581">
                  <a:pos x="f747" y="f748"/>
                </a:cxn>
                <a:cxn ang="f581">
                  <a:pos x="f749" y="f728"/>
                </a:cxn>
                <a:cxn ang="f581">
                  <a:pos x="f750" y="f751"/>
                </a:cxn>
                <a:cxn ang="f581">
                  <a:pos x="f752" y="f753"/>
                </a:cxn>
                <a:cxn ang="f581">
                  <a:pos x="f754" y="f755"/>
                </a:cxn>
                <a:cxn ang="f581">
                  <a:pos x="f756" y="f757"/>
                </a:cxn>
                <a:cxn ang="f581">
                  <a:pos x="f758" y="f759"/>
                </a:cxn>
                <a:cxn ang="f581">
                  <a:pos x="f760" y="f761"/>
                </a:cxn>
                <a:cxn ang="f581">
                  <a:pos x="f762" y="f763"/>
                </a:cxn>
                <a:cxn ang="f581">
                  <a:pos x="f764" y="f765"/>
                </a:cxn>
                <a:cxn ang="f581">
                  <a:pos x="f766" y="f753"/>
                </a:cxn>
                <a:cxn ang="f581">
                  <a:pos x="f767" y="f768"/>
                </a:cxn>
                <a:cxn ang="f581">
                  <a:pos x="f766" y="f753"/>
                </a:cxn>
                <a:cxn ang="f581">
                  <a:pos x="f769" y="f770"/>
                </a:cxn>
                <a:cxn ang="f581">
                  <a:pos x="f771" y="f772"/>
                </a:cxn>
                <a:cxn ang="f581">
                  <a:pos x="f773" y="f753"/>
                </a:cxn>
                <a:cxn ang="f581">
                  <a:pos x="f774" y="f753"/>
                </a:cxn>
                <a:cxn ang="f581">
                  <a:pos x="f775" y="f776"/>
                </a:cxn>
                <a:cxn ang="f581">
                  <a:pos x="f777" y="f759"/>
                </a:cxn>
                <a:cxn ang="f581">
                  <a:pos x="f778" y="f751"/>
                </a:cxn>
                <a:cxn ang="f581">
                  <a:pos x="f779" y="f753"/>
                </a:cxn>
                <a:cxn ang="f581">
                  <a:pos x="f779" y="f753"/>
                </a:cxn>
                <a:cxn ang="f581">
                  <a:pos x="f749" y="f755"/>
                </a:cxn>
              </a:cxnLst>
              <a:rect l="f679" t="f682" r="f680" b="f681"/>
              <a:pathLst>
                <a:path w="986" h="469">
                  <a:moveTo>
                    <a:pt x="f6" y="f9"/>
                  </a:moveTo>
                  <a:lnTo>
                    <a:pt x="f6" y="f9"/>
                  </a:lnTo>
                  <a:lnTo>
                    <a:pt x="f6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13" y="f12"/>
                  </a:lnTo>
                  <a:lnTo>
                    <a:pt x="f13" y="f10"/>
                  </a:lnTo>
                  <a:lnTo>
                    <a:pt x="f14" y="f10"/>
                  </a:lnTo>
                  <a:lnTo>
                    <a:pt x="f14" y="f9"/>
                  </a:lnTo>
                  <a:lnTo>
                    <a:pt x="f6" y="f9"/>
                  </a:lnTo>
                  <a:lnTo>
                    <a:pt x="f6" y="f9"/>
                  </a:lnTo>
                  <a:close/>
                  <a:moveTo>
                    <a:pt x="f15" y="f9"/>
                  </a:moveTo>
                  <a:lnTo>
                    <a:pt x="f15" y="f9"/>
                  </a:lnTo>
                  <a:lnTo>
                    <a:pt x="f15" y="f12"/>
                  </a:lnTo>
                  <a:lnTo>
                    <a:pt x="f16" y="f12"/>
                  </a:lnTo>
                  <a:lnTo>
                    <a:pt x="f16" y="f15"/>
                  </a:lnTo>
                  <a:lnTo>
                    <a:pt x="f17" y="f15"/>
                  </a:lnTo>
                  <a:lnTo>
                    <a:pt x="f17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7" y="f20"/>
                  </a:lnTo>
                  <a:lnTo>
                    <a:pt x="f17" y="f10"/>
                  </a:lnTo>
                  <a:lnTo>
                    <a:pt x="f16" y="f10"/>
                  </a:lnTo>
                  <a:lnTo>
                    <a:pt x="f16" y="f9"/>
                  </a:lnTo>
                  <a:lnTo>
                    <a:pt x="f15" y="f9"/>
                  </a:lnTo>
                  <a:lnTo>
                    <a:pt x="f15" y="f9"/>
                  </a:lnTo>
                  <a:close/>
                  <a:moveTo>
                    <a:pt x="f21" y="f22"/>
                  </a:moveTo>
                  <a:lnTo>
                    <a:pt x="f21" y="f22"/>
                  </a:lnTo>
                  <a:cubicBezTo>
                    <a:pt x="f23" y="f22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6"/>
                    <a:pt x="f21" y="f6"/>
                  </a:cubicBezTo>
                  <a:cubicBezTo>
                    <a:pt x="f33" y="f6"/>
                    <a:pt x="f34" y="f35"/>
                    <a:pt x="f34" y="f36"/>
                  </a:cubicBezTo>
                  <a:cubicBezTo>
                    <a:pt x="f34" y="f37"/>
                    <a:pt x="f33" y="f17"/>
                    <a:pt x="f21" y="f17"/>
                  </a:cubicBezTo>
                  <a:cubicBezTo>
                    <a:pt x="f23" y="f17"/>
                    <a:pt x="f30" y="f38"/>
                    <a:pt x="f28" y="f39"/>
                  </a:cubicBezTo>
                  <a:lnTo>
                    <a:pt x="f40" y="f41"/>
                  </a:lnTo>
                  <a:cubicBezTo>
                    <a:pt x="f24" y="f42"/>
                    <a:pt x="f43" y="f39"/>
                    <a:pt x="f21" y="f39"/>
                  </a:cubicBezTo>
                  <a:cubicBezTo>
                    <a:pt x="f44" y="f39"/>
                    <a:pt x="f45" y="f46"/>
                    <a:pt x="f45" y="f36"/>
                  </a:cubicBezTo>
                  <a:cubicBezTo>
                    <a:pt x="f45" y="f47"/>
                    <a:pt x="f44" y="f22"/>
                    <a:pt x="f21" y="f22"/>
                  </a:cubicBezTo>
                  <a:lnTo>
                    <a:pt x="f21" y="f22"/>
                  </a:lnTo>
                  <a:close/>
                  <a:moveTo>
                    <a:pt x="f48" y="f9"/>
                  </a:moveTo>
                  <a:lnTo>
                    <a:pt x="f48" y="f9"/>
                  </a:lnTo>
                  <a:lnTo>
                    <a:pt x="f48" y="f12"/>
                  </a:lnTo>
                  <a:lnTo>
                    <a:pt x="f49" y="f12"/>
                  </a:lnTo>
                  <a:lnTo>
                    <a:pt x="f49" y="f50"/>
                  </a:lnTo>
                  <a:lnTo>
                    <a:pt x="f51" y="f50"/>
                  </a:lnTo>
                  <a:lnTo>
                    <a:pt x="f51" y="f12"/>
                  </a:lnTo>
                  <a:lnTo>
                    <a:pt x="f52" y="f12"/>
                  </a:lnTo>
                  <a:lnTo>
                    <a:pt x="f52" y="f9"/>
                  </a:lnTo>
                  <a:lnTo>
                    <a:pt x="f51" y="f9"/>
                  </a:lnTo>
                  <a:lnTo>
                    <a:pt x="f51" y="f20"/>
                  </a:lnTo>
                  <a:lnTo>
                    <a:pt x="f49" y="f20"/>
                  </a:lnTo>
                  <a:lnTo>
                    <a:pt x="f49" y="f9"/>
                  </a:lnTo>
                  <a:lnTo>
                    <a:pt x="f48" y="f9"/>
                  </a:lnTo>
                  <a:lnTo>
                    <a:pt x="f48" y="f9"/>
                  </a:lnTo>
                  <a:close/>
                  <a:moveTo>
                    <a:pt x="f53" y="f6"/>
                  </a:moveTo>
                  <a:lnTo>
                    <a:pt x="f53" y="f6"/>
                  </a:lnTo>
                  <a:lnTo>
                    <a:pt x="f54" y="f31"/>
                  </a:lnTo>
                  <a:lnTo>
                    <a:pt x="f54" y="f12"/>
                  </a:lnTo>
                  <a:lnTo>
                    <a:pt x="f55" y="f12"/>
                  </a:lnTo>
                  <a:lnTo>
                    <a:pt x="f55" y="f56"/>
                  </a:lnTo>
                  <a:lnTo>
                    <a:pt x="f57" y="f17"/>
                  </a:lnTo>
                  <a:lnTo>
                    <a:pt x="f58" y="f59"/>
                  </a:lnTo>
                  <a:lnTo>
                    <a:pt x="f58" y="f9"/>
                  </a:lnTo>
                  <a:lnTo>
                    <a:pt x="f60" y="f9"/>
                  </a:lnTo>
                  <a:lnTo>
                    <a:pt x="f60" y="f61"/>
                  </a:lnTo>
                  <a:lnTo>
                    <a:pt x="f53" y="f6"/>
                  </a:lnTo>
                  <a:lnTo>
                    <a:pt x="f53" y="f6"/>
                  </a:lnTo>
                  <a:close/>
                  <a:moveTo>
                    <a:pt x="f62" y="f12"/>
                  </a:moveTo>
                  <a:lnTo>
                    <a:pt x="f62" y="f12"/>
                  </a:lnTo>
                  <a:lnTo>
                    <a:pt x="f63" y="f12"/>
                  </a:lnTo>
                  <a:lnTo>
                    <a:pt x="f63" y="f9"/>
                  </a:lnTo>
                  <a:lnTo>
                    <a:pt x="f62" y="f9"/>
                  </a:lnTo>
                  <a:lnTo>
                    <a:pt x="f62" y="f12"/>
                  </a:lnTo>
                  <a:close/>
                  <a:moveTo>
                    <a:pt x="f64" y="f65"/>
                  </a:moveTo>
                  <a:lnTo>
                    <a:pt x="f64" y="f65"/>
                  </a:lnTo>
                  <a:cubicBezTo>
                    <a:pt x="f66" y="f65"/>
                    <a:pt x="f67" y="f15"/>
                    <a:pt x="f68" y="f69"/>
                  </a:cubicBezTo>
                  <a:lnTo>
                    <a:pt x="f70" y="f71"/>
                  </a:lnTo>
                  <a:cubicBezTo>
                    <a:pt x="f72" y="f59"/>
                    <a:pt x="f73" y="f17"/>
                    <a:pt x="f74" y="f17"/>
                  </a:cubicBezTo>
                  <a:cubicBezTo>
                    <a:pt x="f75" y="f17"/>
                    <a:pt x="f76" y="f77"/>
                    <a:pt x="f76" y="f78"/>
                  </a:cubicBezTo>
                  <a:cubicBezTo>
                    <a:pt x="f76" y="f79"/>
                    <a:pt x="f80" y="f50"/>
                    <a:pt x="f81" y="f82"/>
                  </a:cubicBezTo>
                  <a:lnTo>
                    <a:pt x="f83" y="f84"/>
                  </a:lnTo>
                  <a:cubicBezTo>
                    <a:pt x="f85" y="f13"/>
                    <a:pt x="f86" y="f87"/>
                    <a:pt x="f86" y="f88"/>
                  </a:cubicBezTo>
                  <a:cubicBezTo>
                    <a:pt x="f86" y="f89"/>
                    <a:pt x="f90" y="f29"/>
                    <a:pt x="f91" y="f29"/>
                  </a:cubicBezTo>
                  <a:cubicBezTo>
                    <a:pt x="f92" y="f29"/>
                    <a:pt x="f75" y="f10"/>
                    <a:pt x="f93" y="f94"/>
                  </a:cubicBezTo>
                  <a:lnTo>
                    <a:pt x="f95" y="f29"/>
                  </a:lnTo>
                  <a:cubicBezTo>
                    <a:pt x="f96" y="f31"/>
                    <a:pt x="f92" y="f6"/>
                    <a:pt x="f91" y="f6"/>
                  </a:cubicBezTo>
                  <a:cubicBezTo>
                    <a:pt x="f97" y="f6"/>
                    <a:pt x="f98" y="f25"/>
                    <a:pt x="f98" y="f88"/>
                  </a:cubicBezTo>
                  <a:cubicBezTo>
                    <a:pt x="f98" y="f99"/>
                    <a:pt x="f100" y="f101"/>
                    <a:pt x="f91" y="f102"/>
                  </a:cubicBezTo>
                  <a:cubicBezTo>
                    <a:pt x="f103" y="f104"/>
                    <a:pt x="f80" y="f105"/>
                    <a:pt x="f80" y="f46"/>
                  </a:cubicBezTo>
                  <a:cubicBezTo>
                    <a:pt x="f80" y="f61"/>
                    <a:pt x="f106" y="f65"/>
                    <a:pt x="f64" y="f65"/>
                  </a:cubicBezTo>
                  <a:lnTo>
                    <a:pt x="f64" y="f65"/>
                  </a:lnTo>
                  <a:close/>
                  <a:moveTo>
                    <a:pt x="f107" y="f22"/>
                  </a:moveTo>
                  <a:lnTo>
                    <a:pt x="f107" y="f22"/>
                  </a:lnTo>
                  <a:cubicBezTo>
                    <a:pt x="f108" y="f22"/>
                    <a:pt x="f109" y="f25"/>
                    <a:pt x="f110" y="f27"/>
                  </a:cubicBezTo>
                  <a:lnTo>
                    <a:pt x="f111" y="f29"/>
                  </a:lnTo>
                  <a:cubicBezTo>
                    <a:pt x="f112" y="f31"/>
                    <a:pt x="f113" y="f6"/>
                    <a:pt x="f107" y="f6"/>
                  </a:cubicBezTo>
                  <a:cubicBezTo>
                    <a:pt x="f114" y="f6"/>
                    <a:pt x="f115" y="f35"/>
                    <a:pt x="f115" y="f36"/>
                  </a:cubicBezTo>
                  <a:cubicBezTo>
                    <a:pt x="f115" y="f37"/>
                    <a:pt x="f114" y="f17"/>
                    <a:pt x="f107" y="f17"/>
                  </a:cubicBezTo>
                  <a:cubicBezTo>
                    <a:pt x="f108" y="f17"/>
                    <a:pt x="f112" y="f38"/>
                    <a:pt x="f116" y="f39"/>
                  </a:cubicBezTo>
                  <a:lnTo>
                    <a:pt x="f110" y="f41"/>
                  </a:lnTo>
                  <a:cubicBezTo>
                    <a:pt x="f109" y="f42"/>
                    <a:pt x="f117" y="f39"/>
                    <a:pt x="f107" y="f39"/>
                  </a:cubicBezTo>
                  <a:cubicBezTo>
                    <a:pt x="f118" y="f39"/>
                    <a:pt x="f119" y="f46"/>
                    <a:pt x="f119" y="f36"/>
                  </a:cubicBezTo>
                  <a:cubicBezTo>
                    <a:pt x="f119" y="f47"/>
                    <a:pt x="f118" y="f22"/>
                    <a:pt x="f107" y="f22"/>
                  </a:cubicBezTo>
                  <a:lnTo>
                    <a:pt x="f107" y="f22"/>
                  </a:lnTo>
                  <a:close/>
                  <a:moveTo>
                    <a:pt x="f120" y="f9"/>
                  </a:moveTo>
                  <a:lnTo>
                    <a:pt x="f120" y="f9"/>
                  </a:lnTo>
                  <a:lnTo>
                    <a:pt x="f120" y="f12"/>
                  </a:lnTo>
                  <a:lnTo>
                    <a:pt x="f121" y="f12"/>
                  </a:lnTo>
                  <a:lnTo>
                    <a:pt x="f121" y="f50"/>
                  </a:lnTo>
                  <a:lnTo>
                    <a:pt x="f122" y="f50"/>
                  </a:lnTo>
                  <a:lnTo>
                    <a:pt x="f122" y="f12"/>
                  </a:lnTo>
                  <a:lnTo>
                    <a:pt x="f123" y="f12"/>
                  </a:lnTo>
                  <a:lnTo>
                    <a:pt x="f123" y="f9"/>
                  </a:lnTo>
                  <a:lnTo>
                    <a:pt x="f122" y="f9"/>
                  </a:lnTo>
                  <a:lnTo>
                    <a:pt x="f122" y="f20"/>
                  </a:lnTo>
                  <a:lnTo>
                    <a:pt x="f121" y="f20"/>
                  </a:lnTo>
                  <a:lnTo>
                    <a:pt x="f121" y="f9"/>
                  </a:lnTo>
                  <a:lnTo>
                    <a:pt x="f120" y="f9"/>
                  </a:lnTo>
                  <a:lnTo>
                    <a:pt x="f120" y="f9"/>
                  </a:lnTo>
                  <a:close/>
                  <a:moveTo>
                    <a:pt x="f124" y="f9"/>
                  </a:moveTo>
                  <a:lnTo>
                    <a:pt x="f124" y="f9"/>
                  </a:lnTo>
                  <a:lnTo>
                    <a:pt x="f124" y="f12"/>
                  </a:lnTo>
                  <a:lnTo>
                    <a:pt x="f125" y="f12"/>
                  </a:lnTo>
                  <a:lnTo>
                    <a:pt x="f125" y="f15"/>
                  </a:lnTo>
                  <a:lnTo>
                    <a:pt x="f126" y="f15"/>
                  </a:lnTo>
                  <a:lnTo>
                    <a:pt x="f126" y="f18"/>
                  </a:lnTo>
                  <a:lnTo>
                    <a:pt x="f127" y="f18"/>
                  </a:lnTo>
                  <a:lnTo>
                    <a:pt x="f127" y="f20"/>
                  </a:lnTo>
                  <a:lnTo>
                    <a:pt x="f126" y="f20"/>
                  </a:lnTo>
                  <a:lnTo>
                    <a:pt x="f126" y="f10"/>
                  </a:lnTo>
                  <a:lnTo>
                    <a:pt x="f125" y="f10"/>
                  </a:lnTo>
                  <a:lnTo>
                    <a:pt x="f125" y="f9"/>
                  </a:lnTo>
                  <a:lnTo>
                    <a:pt x="f124" y="f9"/>
                  </a:lnTo>
                  <a:lnTo>
                    <a:pt x="f124" y="f9"/>
                  </a:lnTo>
                  <a:close/>
                  <a:moveTo>
                    <a:pt x="f69" y="f128"/>
                  </a:moveTo>
                  <a:lnTo>
                    <a:pt x="f69" y="f128"/>
                  </a:lnTo>
                  <a:lnTo>
                    <a:pt x="f69" y="f3"/>
                  </a:lnTo>
                  <a:lnTo>
                    <a:pt x="f129" y="f3"/>
                  </a:lnTo>
                  <a:lnTo>
                    <a:pt x="f129" y="f130"/>
                  </a:lnTo>
                  <a:cubicBezTo>
                    <a:pt x="f129" y="f131"/>
                    <a:pt x="f132" y="f133"/>
                    <a:pt x="f101" y="f133"/>
                  </a:cubicBezTo>
                  <a:cubicBezTo>
                    <a:pt x="f134" y="f133"/>
                    <a:pt x="f135" y="f28"/>
                    <a:pt x="f135" y="f130"/>
                  </a:cubicBezTo>
                  <a:lnTo>
                    <a:pt x="f135" y="f3"/>
                  </a:lnTo>
                  <a:lnTo>
                    <a:pt x="f136" y="f3"/>
                  </a:lnTo>
                  <a:lnTo>
                    <a:pt x="f136" y="f137"/>
                  </a:lnTo>
                  <a:cubicBezTo>
                    <a:pt x="f136" y="f138"/>
                    <a:pt x="f139" y="f140"/>
                    <a:pt x="f101" y="f140"/>
                  </a:cubicBezTo>
                  <a:cubicBezTo>
                    <a:pt x="f141" y="f140"/>
                    <a:pt x="f69" y="f142"/>
                    <a:pt x="f69" y="f128"/>
                  </a:cubicBezTo>
                  <a:lnTo>
                    <a:pt x="f69" y="f128"/>
                  </a:lnTo>
                  <a:close/>
                  <a:moveTo>
                    <a:pt x="f143" y="f144"/>
                  </a:moveTo>
                  <a:lnTo>
                    <a:pt x="f143" y="f144"/>
                  </a:lnTo>
                  <a:lnTo>
                    <a:pt x="f145" y="f34"/>
                  </a:lnTo>
                  <a:lnTo>
                    <a:pt x="f145" y="f146"/>
                  </a:lnTo>
                  <a:lnTo>
                    <a:pt x="f147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151" y="f152"/>
                  </a:lnTo>
                  <a:lnTo>
                    <a:pt x="f151" y="f34"/>
                  </a:lnTo>
                  <a:lnTo>
                    <a:pt x="f153" y="f34"/>
                  </a:lnTo>
                  <a:lnTo>
                    <a:pt x="f33" y="f154"/>
                  </a:lnTo>
                  <a:lnTo>
                    <a:pt x="f143" y="f144"/>
                  </a:lnTo>
                  <a:lnTo>
                    <a:pt x="f143" y="f144"/>
                  </a:lnTo>
                  <a:close/>
                  <a:moveTo>
                    <a:pt x="f155" y="f146"/>
                  </a:moveTo>
                  <a:lnTo>
                    <a:pt x="f155" y="f146"/>
                  </a:lnTo>
                  <a:lnTo>
                    <a:pt x="f156" y="f146"/>
                  </a:lnTo>
                  <a:lnTo>
                    <a:pt x="f156" y="f3"/>
                  </a:lnTo>
                  <a:lnTo>
                    <a:pt x="f155" y="f3"/>
                  </a:lnTo>
                  <a:lnTo>
                    <a:pt x="f155" y="f146"/>
                  </a:lnTo>
                  <a:close/>
                  <a:moveTo>
                    <a:pt x="f157" y="f158"/>
                  </a:moveTo>
                  <a:lnTo>
                    <a:pt x="f157" y="f158"/>
                  </a:lnTo>
                  <a:lnTo>
                    <a:pt x="f150" y="f159"/>
                  </a:lnTo>
                  <a:lnTo>
                    <a:pt x="f160" y="f146"/>
                  </a:lnTo>
                  <a:lnTo>
                    <a:pt x="f161" y="f146"/>
                  </a:lnTo>
                  <a:lnTo>
                    <a:pt x="f162" y="f159"/>
                  </a:lnTo>
                  <a:lnTo>
                    <a:pt x="f163" y="f158"/>
                  </a:lnTo>
                  <a:lnTo>
                    <a:pt x="f164" y="f165"/>
                  </a:lnTo>
                  <a:lnTo>
                    <a:pt x="f157" y="f158"/>
                  </a:lnTo>
                  <a:lnTo>
                    <a:pt x="f157" y="f158"/>
                  </a:lnTo>
                  <a:close/>
                  <a:moveTo>
                    <a:pt x="f166" y="f3"/>
                  </a:moveTo>
                  <a:lnTo>
                    <a:pt x="f166" y="f3"/>
                  </a:lnTo>
                  <a:lnTo>
                    <a:pt x="f166" y="f146"/>
                  </a:lnTo>
                  <a:lnTo>
                    <a:pt x="f167" y="f146"/>
                  </a:lnTo>
                  <a:lnTo>
                    <a:pt x="f167" y="f168"/>
                  </a:lnTo>
                  <a:lnTo>
                    <a:pt x="f169" y="f168"/>
                  </a:lnTo>
                  <a:lnTo>
                    <a:pt x="f169" y="f170"/>
                  </a:lnTo>
                  <a:lnTo>
                    <a:pt x="f171" y="f170"/>
                  </a:lnTo>
                  <a:lnTo>
                    <a:pt x="f171" y="f172"/>
                  </a:lnTo>
                  <a:lnTo>
                    <a:pt x="f169" y="f172"/>
                  </a:lnTo>
                  <a:lnTo>
                    <a:pt x="f169" y="f173"/>
                  </a:lnTo>
                  <a:lnTo>
                    <a:pt x="f167" y="f173"/>
                  </a:lnTo>
                  <a:lnTo>
                    <a:pt x="f167" y="f3"/>
                  </a:lnTo>
                  <a:lnTo>
                    <a:pt x="f166" y="f3"/>
                  </a:lnTo>
                  <a:lnTo>
                    <a:pt x="f166" y="f3"/>
                  </a:lnTo>
                  <a:close/>
                  <a:moveTo>
                    <a:pt x="f174" y="f175"/>
                  </a:moveTo>
                  <a:lnTo>
                    <a:pt x="f174" y="f175"/>
                  </a:lnTo>
                  <a:lnTo>
                    <a:pt x="f176" y="f175"/>
                  </a:lnTo>
                  <a:lnTo>
                    <a:pt x="f176" y="f173"/>
                  </a:lnTo>
                  <a:lnTo>
                    <a:pt x="f177" y="f173"/>
                  </a:lnTo>
                  <a:cubicBezTo>
                    <a:pt x="f178" y="f173"/>
                    <a:pt x="f179" y="f180"/>
                    <a:pt x="f179" y="f44"/>
                  </a:cubicBezTo>
                  <a:cubicBezTo>
                    <a:pt x="f179" y="f181"/>
                    <a:pt x="f182" y="f175"/>
                    <a:pt x="f174" y="f175"/>
                  </a:cubicBezTo>
                  <a:lnTo>
                    <a:pt x="f174" y="f175"/>
                  </a:lnTo>
                  <a:close/>
                  <a:moveTo>
                    <a:pt x="f183" y="f34"/>
                  </a:moveTo>
                  <a:lnTo>
                    <a:pt x="f183" y="f34"/>
                  </a:lnTo>
                  <a:lnTo>
                    <a:pt x="f60" y="f3"/>
                  </a:lnTo>
                  <a:lnTo>
                    <a:pt x="f60" y="f146"/>
                  </a:lnTo>
                  <a:lnTo>
                    <a:pt x="f176" y="f146"/>
                  </a:lnTo>
                  <a:lnTo>
                    <a:pt x="f176" y="f184"/>
                  </a:lnTo>
                  <a:lnTo>
                    <a:pt x="f185" y="f184"/>
                  </a:lnTo>
                  <a:cubicBezTo>
                    <a:pt x="f177" y="f184"/>
                    <a:pt x="f186" y="f187"/>
                    <a:pt x="f188" y="f128"/>
                  </a:cubicBezTo>
                  <a:lnTo>
                    <a:pt x="f189" y="f24"/>
                  </a:lnTo>
                  <a:lnTo>
                    <a:pt x="f190" y="f150"/>
                  </a:lnTo>
                  <a:lnTo>
                    <a:pt x="f191" y="f192"/>
                  </a:lnTo>
                  <a:lnTo>
                    <a:pt x="f193" y="f155"/>
                  </a:lnTo>
                  <a:cubicBezTo>
                    <a:pt x="f179" y="f128"/>
                    <a:pt x="f178" y="f194"/>
                    <a:pt x="f195" y="f196"/>
                  </a:cubicBezTo>
                  <a:lnTo>
                    <a:pt x="f195" y="f170"/>
                  </a:lnTo>
                  <a:cubicBezTo>
                    <a:pt x="f197" y="f198"/>
                    <a:pt x="f199" y="f172"/>
                    <a:pt x="f199" y="f200"/>
                  </a:cubicBezTo>
                  <a:cubicBezTo>
                    <a:pt x="f199" y="f201"/>
                    <a:pt x="f202" y="f34"/>
                    <a:pt x="f183" y="f34"/>
                  </a:cubicBezTo>
                  <a:lnTo>
                    <a:pt x="f183" y="f34"/>
                  </a:lnTo>
                  <a:close/>
                  <a:moveTo>
                    <a:pt x="f203" y="f204"/>
                  </a:moveTo>
                  <a:lnTo>
                    <a:pt x="f203" y="f204"/>
                  </a:lnTo>
                  <a:cubicBezTo>
                    <a:pt x="f86" y="f204"/>
                    <a:pt x="f205" y="f206"/>
                    <a:pt x="f70" y="f165"/>
                  </a:cubicBezTo>
                  <a:lnTo>
                    <a:pt x="f207" y="f208"/>
                  </a:lnTo>
                  <a:cubicBezTo>
                    <a:pt x="f209" y="f146"/>
                    <a:pt x="f210" y="f150"/>
                    <a:pt x="f203" y="f150"/>
                  </a:cubicBezTo>
                  <a:cubicBezTo>
                    <a:pt x="f211" y="f150"/>
                    <a:pt x="f93" y="f212"/>
                    <a:pt x="f93" y="f30"/>
                  </a:cubicBezTo>
                  <a:cubicBezTo>
                    <a:pt x="f93" y="f213"/>
                    <a:pt x="f214" y="f170"/>
                    <a:pt x="f215" y="f216"/>
                  </a:cubicBezTo>
                  <a:lnTo>
                    <a:pt x="f90" y="f172"/>
                  </a:lnTo>
                  <a:cubicBezTo>
                    <a:pt x="f217" y="f218"/>
                    <a:pt x="f72" y="f151"/>
                    <a:pt x="f72" y="f153"/>
                  </a:cubicBezTo>
                  <a:cubicBezTo>
                    <a:pt x="f72" y="f45"/>
                    <a:pt x="f66" y="f219"/>
                    <a:pt x="f83" y="f219"/>
                  </a:cubicBezTo>
                  <a:cubicBezTo>
                    <a:pt x="f220" y="f219"/>
                    <a:pt x="f211" y="f221"/>
                    <a:pt x="f222" y="f223"/>
                  </a:cubicBezTo>
                  <a:lnTo>
                    <a:pt x="f224" y="f219"/>
                  </a:lnTo>
                  <a:cubicBezTo>
                    <a:pt x="f225" y="f226"/>
                    <a:pt x="f81" y="f158"/>
                    <a:pt x="f74" y="f158"/>
                  </a:cubicBezTo>
                  <a:cubicBezTo>
                    <a:pt x="f227" y="f158"/>
                    <a:pt x="f228" y="f173"/>
                    <a:pt x="f228" y="f153"/>
                  </a:cubicBezTo>
                  <a:cubicBezTo>
                    <a:pt x="f228" y="f229"/>
                    <a:pt x="f86" y="f175"/>
                    <a:pt x="f83" y="f194"/>
                  </a:cubicBezTo>
                  <a:cubicBezTo>
                    <a:pt x="f230" y="f187"/>
                    <a:pt x="f92" y="f32"/>
                    <a:pt x="f92" y="f231"/>
                  </a:cubicBezTo>
                  <a:cubicBezTo>
                    <a:pt x="f92" y="f131"/>
                    <a:pt x="f232" y="f204"/>
                    <a:pt x="f203" y="f204"/>
                  </a:cubicBezTo>
                  <a:lnTo>
                    <a:pt x="f203" y="f204"/>
                  </a:lnTo>
                  <a:close/>
                  <a:moveTo>
                    <a:pt x="f233" y="f146"/>
                  </a:moveTo>
                  <a:lnTo>
                    <a:pt x="f233" y="f146"/>
                  </a:lnTo>
                  <a:lnTo>
                    <a:pt x="f119" y="f146"/>
                  </a:lnTo>
                  <a:lnTo>
                    <a:pt x="f119" y="f3"/>
                  </a:lnTo>
                  <a:lnTo>
                    <a:pt x="f233" y="f3"/>
                  </a:lnTo>
                  <a:lnTo>
                    <a:pt x="f233" y="f146"/>
                  </a:lnTo>
                  <a:close/>
                  <a:moveTo>
                    <a:pt x="f234" y="f3"/>
                  </a:moveTo>
                  <a:lnTo>
                    <a:pt x="f234" y="f3"/>
                  </a:lnTo>
                  <a:lnTo>
                    <a:pt x="f234" y="f173"/>
                  </a:lnTo>
                  <a:lnTo>
                    <a:pt x="f108" y="f173"/>
                  </a:lnTo>
                  <a:lnTo>
                    <a:pt x="f108" y="f146"/>
                  </a:lnTo>
                  <a:lnTo>
                    <a:pt x="f112" y="f146"/>
                  </a:lnTo>
                  <a:lnTo>
                    <a:pt x="f112" y="f173"/>
                  </a:lnTo>
                  <a:lnTo>
                    <a:pt x="f235" y="f173"/>
                  </a:lnTo>
                  <a:lnTo>
                    <a:pt x="f235" y="f3"/>
                  </a:lnTo>
                  <a:lnTo>
                    <a:pt x="f234" y="f3"/>
                  </a:lnTo>
                  <a:lnTo>
                    <a:pt x="f234" y="f3"/>
                  </a:lnTo>
                  <a:close/>
                  <a:moveTo>
                    <a:pt x="f236" y="f221"/>
                  </a:moveTo>
                  <a:lnTo>
                    <a:pt x="f236" y="f221"/>
                  </a:lnTo>
                  <a:lnTo>
                    <a:pt x="f237" y="f187"/>
                  </a:lnTo>
                  <a:lnTo>
                    <a:pt x="f238" y="f187"/>
                  </a:lnTo>
                  <a:lnTo>
                    <a:pt x="f236" y="f221"/>
                  </a:lnTo>
                  <a:lnTo>
                    <a:pt x="f236" y="f221"/>
                  </a:lnTo>
                  <a:close/>
                  <a:moveTo>
                    <a:pt x="f239" y="f152"/>
                  </a:moveTo>
                  <a:lnTo>
                    <a:pt x="f239" y="f152"/>
                  </a:lnTo>
                  <a:lnTo>
                    <a:pt x="f240" y="f3"/>
                  </a:lnTo>
                  <a:lnTo>
                    <a:pt x="f241" y="f3"/>
                  </a:lnTo>
                  <a:lnTo>
                    <a:pt x="f242" y="f152"/>
                  </a:lnTo>
                  <a:lnTo>
                    <a:pt x="f243" y="f150"/>
                  </a:lnTo>
                  <a:lnTo>
                    <a:pt x="f244" y="f245"/>
                  </a:lnTo>
                  <a:lnTo>
                    <a:pt x="f246" y="f245"/>
                  </a:lnTo>
                  <a:lnTo>
                    <a:pt x="f247" y="f150"/>
                  </a:lnTo>
                  <a:lnTo>
                    <a:pt x="f239" y="f152"/>
                  </a:lnTo>
                  <a:lnTo>
                    <a:pt x="f239" y="f152"/>
                  </a:lnTo>
                  <a:close/>
                  <a:moveTo>
                    <a:pt x="f248" y="f249"/>
                  </a:moveTo>
                  <a:lnTo>
                    <a:pt x="f248" y="f249"/>
                  </a:lnTo>
                  <a:lnTo>
                    <a:pt x="f250" y="f249"/>
                  </a:lnTo>
                  <a:lnTo>
                    <a:pt x="f250" y="f251"/>
                  </a:lnTo>
                  <a:lnTo>
                    <a:pt x="f248" y="f251"/>
                  </a:lnTo>
                  <a:lnTo>
                    <a:pt x="f248" y="f249"/>
                  </a:lnTo>
                  <a:close/>
                  <a:moveTo>
                    <a:pt x="f252" y="f249"/>
                  </a:moveTo>
                  <a:lnTo>
                    <a:pt x="f252" y="f249"/>
                  </a:lnTo>
                  <a:lnTo>
                    <a:pt x="f253" y="f249"/>
                  </a:lnTo>
                  <a:lnTo>
                    <a:pt x="f253" y="f251"/>
                  </a:lnTo>
                  <a:lnTo>
                    <a:pt x="f252" y="f251"/>
                  </a:lnTo>
                  <a:lnTo>
                    <a:pt x="f252" y="f249"/>
                  </a:lnTo>
                  <a:close/>
                  <a:moveTo>
                    <a:pt x="f254" y="f3"/>
                  </a:moveTo>
                  <a:lnTo>
                    <a:pt x="f254" y="f3"/>
                  </a:lnTo>
                  <a:lnTo>
                    <a:pt x="f254" y="f173"/>
                  </a:lnTo>
                  <a:lnTo>
                    <a:pt x="f255" y="f173"/>
                  </a:lnTo>
                  <a:lnTo>
                    <a:pt x="f255" y="f146"/>
                  </a:lnTo>
                  <a:lnTo>
                    <a:pt x="f256" y="f146"/>
                  </a:lnTo>
                  <a:lnTo>
                    <a:pt x="f256" y="f173"/>
                  </a:lnTo>
                  <a:lnTo>
                    <a:pt x="f7" y="f173"/>
                  </a:lnTo>
                  <a:lnTo>
                    <a:pt x="f7" y="f3"/>
                  </a:lnTo>
                  <a:lnTo>
                    <a:pt x="f254" y="f3"/>
                  </a:lnTo>
                  <a:lnTo>
                    <a:pt x="f254" y="f3"/>
                  </a:lnTo>
                  <a:close/>
                  <a:moveTo>
                    <a:pt x="f257" y="f258"/>
                  </a:moveTo>
                  <a:lnTo>
                    <a:pt x="f257" y="f258"/>
                  </a:lnTo>
                  <a:lnTo>
                    <a:pt x="f135" y="f258"/>
                  </a:lnTo>
                  <a:lnTo>
                    <a:pt x="f135" y="f51"/>
                  </a:lnTo>
                  <a:lnTo>
                    <a:pt x="f259" y="f51"/>
                  </a:lnTo>
                  <a:cubicBezTo>
                    <a:pt x="f132" y="f51"/>
                    <a:pt x="f260" y="f261"/>
                    <a:pt x="f260" y="f262"/>
                  </a:cubicBezTo>
                  <a:cubicBezTo>
                    <a:pt x="f260" y="f263"/>
                    <a:pt x="f132" y="f258"/>
                    <a:pt x="f257" y="f258"/>
                  </a:cubicBezTo>
                  <a:lnTo>
                    <a:pt x="f257" y="f258"/>
                  </a:lnTo>
                  <a:close/>
                  <a:moveTo>
                    <a:pt x="f264" y="f265"/>
                  </a:moveTo>
                  <a:lnTo>
                    <a:pt x="f264" y="f265"/>
                  </a:lnTo>
                  <a:lnTo>
                    <a:pt x="f136" y="f265"/>
                  </a:lnTo>
                  <a:lnTo>
                    <a:pt x="f136" y="f266"/>
                  </a:lnTo>
                  <a:lnTo>
                    <a:pt x="f267" y="f266"/>
                  </a:lnTo>
                  <a:cubicBezTo>
                    <a:pt x="f268" y="f266"/>
                    <a:pt x="f71" y="f269"/>
                    <a:pt x="f71" y="f270"/>
                  </a:cubicBezTo>
                  <a:cubicBezTo>
                    <a:pt x="f71" y="f162"/>
                    <a:pt x="f271" y="f265"/>
                    <a:pt x="f264" y="f265"/>
                  </a:cubicBezTo>
                  <a:lnTo>
                    <a:pt x="f264" y="f265"/>
                  </a:lnTo>
                  <a:close/>
                  <a:moveTo>
                    <a:pt x="f272" y="f273"/>
                  </a:moveTo>
                  <a:lnTo>
                    <a:pt x="f272" y="f273"/>
                  </a:lnTo>
                  <a:lnTo>
                    <a:pt x="f221" y="f274"/>
                  </a:lnTo>
                  <a:lnTo>
                    <a:pt x="f275" y="f274"/>
                  </a:lnTo>
                  <a:lnTo>
                    <a:pt x="f272" y="f273"/>
                  </a:lnTo>
                  <a:lnTo>
                    <a:pt x="f272" y="f273"/>
                  </a:lnTo>
                  <a:close/>
                  <a:moveTo>
                    <a:pt x="f276" y="f277"/>
                  </a:moveTo>
                  <a:lnTo>
                    <a:pt x="f276" y="f277"/>
                  </a:lnTo>
                  <a:lnTo>
                    <a:pt x="f278" y="f265"/>
                  </a:lnTo>
                  <a:lnTo>
                    <a:pt x="f279" y="f265"/>
                  </a:lnTo>
                  <a:lnTo>
                    <a:pt x="f280" y="f277"/>
                  </a:lnTo>
                  <a:lnTo>
                    <a:pt x="f281" y="f8"/>
                  </a:lnTo>
                  <a:lnTo>
                    <a:pt x="f282" y="f283"/>
                  </a:lnTo>
                  <a:lnTo>
                    <a:pt x="f284" y="f283"/>
                  </a:lnTo>
                  <a:lnTo>
                    <a:pt x="f285" y="f8"/>
                  </a:lnTo>
                  <a:lnTo>
                    <a:pt x="f276" y="f277"/>
                  </a:lnTo>
                  <a:lnTo>
                    <a:pt x="f276" y="f277"/>
                  </a:lnTo>
                  <a:close/>
                  <a:moveTo>
                    <a:pt x="f165" y="f270"/>
                  </a:moveTo>
                  <a:lnTo>
                    <a:pt x="f165" y="f270"/>
                  </a:lnTo>
                  <a:lnTo>
                    <a:pt x="f231" y="f270"/>
                  </a:lnTo>
                  <a:lnTo>
                    <a:pt x="f231" y="f51"/>
                  </a:lnTo>
                  <a:lnTo>
                    <a:pt x="f168" y="f51"/>
                  </a:lnTo>
                  <a:cubicBezTo>
                    <a:pt x="f48" y="f51"/>
                    <a:pt x="f286" y="f287"/>
                    <a:pt x="f286" y="f288"/>
                  </a:cubicBezTo>
                  <a:cubicBezTo>
                    <a:pt x="f286" y="f289"/>
                    <a:pt x="f290" y="f270"/>
                    <a:pt x="f165" y="f270"/>
                  </a:cubicBezTo>
                  <a:lnTo>
                    <a:pt x="f165" y="f270"/>
                  </a:lnTo>
                  <a:close/>
                  <a:moveTo>
                    <a:pt x="f133" y="f265"/>
                  </a:moveTo>
                  <a:lnTo>
                    <a:pt x="f133" y="f265"/>
                  </a:lnTo>
                  <a:lnTo>
                    <a:pt x="f130" y="f265"/>
                  </a:lnTo>
                  <a:lnTo>
                    <a:pt x="f130" y="f167"/>
                  </a:lnTo>
                  <a:lnTo>
                    <a:pt x="f231" y="f167"/>
                  </a:lnTo>
                  <a:lnTo>
                    <a:pt x="f231" y="f291"/>
                  </a:lnTo>
                  <a:lnTo>
                    <a:pt x="f292" y="f291"/>
                  </a:lnTo>
                  <a:cubicBezTo>
                    <a:pt x="f206" y="f291"/>
                    <a:pt x="f208" y="f274"/>
                    <a:pt x="f152" y="f293"/>
                  </a:cubicBezTo>
                  <a:lnTo>
                    <a:pt x="f294" y="f295"/>
                  </a:lnTo>
                  <a:lnTo>
                    <a:pt x="f296" y="f8"/>
                  </a:lnTo>
                  <a:lnTo>
                    <a:pt x="f297" y="f171"/>
                  </a:lnTo>
                  <a:lnTo>
                    <a:pt x="f298" y="f295"/>
                  </a:lnTo>
                  <a:cubicBezTo>
                    <a:pt x="f286" y="f293"/>
                    <a:pt x="f48" y="f299"/>
                    <a:pt x="f140" y="f54"/>
                  </a:cubicBezTo>
                  <a:lnTo>
                    <a:pt x="f140" y="f300"/>
                  </a:lnTo>
                  <a:cubicBezTo>
                    <a:pt x="f301" y="f302"/>
                    <a:pt x="f303" y="f304"/>
                    <a:pt x="f303" y="f305"/>
                  </a:cubicBezTo>
                  <a:cubicBezTo>
                    <a:pt x="f303" y="f306"/>
                    <a:pt x="f307" y="f265"/>
                    <a:pt x="f133" y="f265"/>
                  </a:cubicBezTo>
                  <a:lnTo>
                    <a:pt x="f133" y="f265"/>
                  </a:lnTo>
                  <a:close/>
                  <a:moveTo>
                    <a:pt x="f308" y="f265"/>
                  </a:moveTo>
                  <a:lnTo>
                    <a:pt x="f308" y="f265"/>
                  </a:lnTo>
                  <a:lnTo>
                    <a:pt x="f309" y="f265"/>
                  </a:lnTo>
                  <a:lnTo>
                    <a:pt x="f310" y="f277"/>
                  </a:lnTo>
                  <a:lnTo>
                    <a:pt x="f311" y="f312"/>
                  </a:lnTo>
                  <a:lnTo>
                    <a:pt x="f313" y="f314"/>
                  </a:lnTo>
                  <a:lnTo>
                    <a:pt x="f300" y="f266"/>
                  </a:lnTo>
                  <a:lnTo>
                    <a:pt x="f293" y="f266"/>
                  </a:lnTo>
                  <a:lnTo>
                    <a:pt x="f258" y="f314"/>
                  </a:lnTo>
                  <a:lnTo>
                    <a:pt x="f315" y="f312"/>
                  </a:lnTo>
                  <a:lnTo>
                    <a:pt x="f57" y="f277"/>
                  </a:lnTo>
                  <a:lnTo>
                    <a:pt x="f171" y="f265"/>
                  </a:lnTo>
                  <a:lnTo>
                    <a:pt x="f316" y="f265"/>
                  </a:lnTo>
                  <a:lnTo>
                    <a:pt x="f317" y="f318"/>
                  </a:lnTo>
                  <a:lnTo>
                    <a:pt x="f308" y="f265"/>
                  </a:lnTo>
                  <a:lnTo>
                    <a:pt x="f308" y="f265"/>
                  </a:lnTo>
                  <a:close/>
                  <a:moveTo>
                    <a:pt x="f319" y="f320"/>
                  </a:moveTo>
                  <a:lnTo>
                    <a:pt x="f319" y="f320"/>
                  </a:lnTo>
                  <a:cubicBezTo>
                    <a:pt x="f182" y="f320"/>
                    <a:pt x="f321" y="f258"/>
                    <a:pt x="f322" y="f318"/>
                  </a:cubicBezTo>
                  <a:lnTo>
                    <a:pt x="f185" y="f323"/>
                  </a:lnTo>
                  <a:cubicBezTo>
                    <a:pt x="f177" y="f266"/>
                    <a:pt x="f188" y="f312"/>
                    <a:pt x="f324" y="f312"/>
                  </a:cubicBezTo>
                  <a:cubicBezTo>
                    <a:pt x="f325" y="f312"/>
                    <a:pt x="f326" y="f327"/>
                    <a:pt x="f326" y="f328"/>
                  </a:cubicBezTo>
                  <a:cubicBezTo>
                    <a:pt x="f326" y="f317"/>
                    <a:pt x="f329" y="f300"/>
                    <a:pt x="f330" y="f166"/>
                  </a:cubicBezTo>
                  <a:lnTo>
                    <a:pt x="f331" y="f304"/>
                  </a:lnTo>
                  <a:cubicBezTo>
                    <a:pt x="f189" y="f332"/>
                    <a:pt x="f186" y="f333"/>
                    <a:pt x="f186" y="f162"/>
                  </a:cubicBezTo>
                  <a:cubicBezTo>
                    <a:pt x="f186" y="f334"/>
                    <a:pt x="f335" y="f336"/>
                    <a:pt x="f337" y="f336"/>
                  </a:cubicBezTo>
                  <a:cubicBezTo>
                    <a:pt x="f63" y="f336"/>
                    <a:pt x="f329" y="f273"/>
                    <a:pt x="f338" y="f339"/>
                  </a:cubicBezTo>
                  <a:lnTo>
                    <a:pt x="f326" y="f336"/>
                  </a:lnTo>
                  <a:cubicBezTo>
                    <a:pt x="f340" y="f2"/>
                    <a:pt x="f341" y="f342"/>
                    <a:pt x="f197" y="f342"/>
                  </a:cubicBezTo>
                  <a:cubicBezTo>
                    <a:pt x="f343" y="f342"/>
                    <a:pt x="f344" y="f51"/>
                    <a:pt x="f344" y="f345"/>
                  </a:cubicBezTo>
                  <a:cubicBezTo>
                    <a:pt x="f344" y="f289"/>
                    <a:pt x="f346" y="f270"/>
                    <a:pt x="f197" y="f299"/>
                  </a:cubicBezTo>
                  <a:cubicBezTo>
                    <a:pt x="f199" y="f274"/>
                    <a:pt x="f347" y="f348"/>
                    <a:pt x="f347" y="f349"/>
                  </a:cubicBezTo>
                  <a:cubicBezTo>
                    <a:pt x="f347" y="f350"/>
                    <a:pt x="f351" y="f320"/>
                    <a:pt x="f319" y="f320"/>
                  </a:cubicBezTo>
                  <a:lnTo>
                    <a:pt x="f319" y="f320"/>
                  </a:lnTo>
                  <a:close/>
                  <a:moveTo>
                    <a:pt x="f209" y="f265"/>
                  </a:moveTo>
                  <a:lnTo>
                    <a:pt x="f209" y="f265"/>
                  </a:lnTo>
                  <a:lnTo>
                    <a:pt x="f209" y="f273"/>
                  </a:lnTo>
                  <a:lnTo>
                    <a:pt x="f232" y="f273"/>
                  </a:lnTo>
                  <a:lnTo>
                    <a:pt x="f232" y="f266"/>
                  </a:lnTo>
                  <a:lnTo>
                    <a:pt x="f352" y="f266"/>
                  </a:lnTo>
                  <a:lnTo>
                    <a:pt x="f352" y="f273"/>
                  </a:lnTo>
                  <a:lnTo>
                    <a:pt x="f353" y="f273"/>
                  </a:lnTo>
                  <a:lnTo>
                    <a:pt x="f353" y="f265"/>
                  </a:lnTo>
                  <a:lnTo>
                    <a:pt x="f209" y="f265"/>
                  </a:lnTo>
                  <a:lnTo>
                    <a:pt x="f209" y="f265"/>
                  </a:lnTo>
                  <a:close/>
                  <a:moveTo>
                    <a:pt x="f354" y="f306"/>
                  </a:moveTo>
                  <a:lnTo>
                    <a:pt x="f354" y="f306"/>
                  </a:lnTo>
                  <a:lnTo>
                    <a:pt x="f117" y="f274"/>
                  </a:lnTo>
                  <a:lnTo>
                    <a:pt x="f355" y="f274"/>
                  </a:lnTo>
                  <a:lnTo>
                    <a:pt x="f354" y="f306"/>
                  </a:lnTo>
                  <a:lnTo>
                    <a:pt x="f354" y="f306"/>
                  </a:lnTo>
                  <a:close/>
                  <a:moveTo>
                    <a:pt x="f356" y="f277"/>
                  </a:moveTo>
                  <a:lnTo>
                    <a:pt x="f356" y="f277"/>
                  </a:lnTo>
                  <a:lnTo>
                    <a:pt x="f357" y="f265"/>
                  </a:lnTo>
                  <a:lnTo>
                    <a:pt x="f358" y="f265"/>
                  </a:lnTo>
                  <a:lnTo>
                    <a:pt x="f359" y="f277"/>
                  </a:lnTo>
                  <a:lnTo>
                    <a:pt x="f360" y="f8"/>
                  </a:lnTo>
                  <a:lnTo>
                    <a:pt x="f361" y="f283"/>
                  </a:lnTo>
                  <a:lnTo>
                    <a:pt x="f113" y="f283"/>
                  </a:lnTo>
                  <a:lnTo>
                    <a:pt x="f362" y="f8"/>
                  </a:lnTo>
                  <a:lnTo>
                    <a:pt x="f356" y="f277"/>
                  </a:lnTo>
                  <a:lnTo>
                    <a:pt x="f356" y="f277"/>
                  </a:lnTo>
                  <a:close/>
                  <a:moveTo>
                    <a:pt x="f363" y="f258"/>
                  </a:moveTo>
                  <a:lnTo>
                    <a:pt x="f363" y="f258"/>
                  </a:lnTo>
                  <a:lnTo>
                    <a:pt x="f121" y="f258"/>
                  </a:lnTo>
                  <a:lnTo>
                    <a:pt x="f121" y="f51"/>
                  </a:lnTo>
                  <a:lnTo>
                    <a:pt x="f364" y="f51"/>
                  </a:lnTo>
                  <a:cubicBezTo>
                    <a:pt x="f365" y="f51"/>
                    <a:pt x="f366" y="f261"/>
                    <a:pt x="f366" y="f262"/>
                  </a:cubicBezTo>
                  <a:cubicBezTo>
                    <a:pt x="f366" y="f263"/>
                    <a:pt x="f367" y="f258"/>
                    <a:pt x="f363" y="f258"/>
                  </a:cubicBezTo>
                  <a:lnTo>
                    <a:pt x="f363" y="f258"/>
                  </a:lnTo>
                  <a:close/>
                  <a:moveTo>
                    <a:pt x="f368" y="f265"/>
                  </a:moveTo>
                  <a:lnTo>
                    <a:pt x="f368" y="f265"/>
                  </a:lnTo>
                  <a:lnTo>
                    <a:pt x="f369" y="f265"/>
                  </a:lnTo>
                  <a:lnTo>
                    <a:pt x="f369" y="f266"/>
                  </a:lnTo>
                  <a:lnTo>
                    <a:pt x="f370" y="f266"/>
                  </a:lnTo>
                  <a:cubicBezTo>
                    <a:pt x="f248" y="f266"/>
                    <a:pt x="f371" y="f269"/>
                    <a:pt x="f371" y="f270"/>
                  </a:cubicBezTo>
                  <a:cubicBezTo>
                    <a:pt x="f371" y="f162"/>
                    <a:pt x="f372" y="f265"/>
                    <a:pt x="f368" y="f265"/>
                  </a:cubicBezTo>
                  <a:lnTo>
                    <a:pt x="f368" y="f265"/>
                  </a:lnTo>
                  <a:close/>
                  <a:moveTo>
                    <a:pt x="f373" y="f265"/>
                  </a:moveTo>
                  <a:lnTo>
                    <a:pt x="f373" y="f265"/>
                  </a:lnTo>
                  <a:lnTo>
                    <a:pt x="f373" y="f273"/>
                  </a:lnTo>
                  <a:lnTo>
                    <a:pt x="f255" y="f273"/>
                  </a:lnTo>
                  <a:lnTo>
                    <a:pt x="f255" y="f266"/>
                  </a:lnTo>
                  <a:lnTo>
                    <a:pt x="f256" y="f266"/>
                  </a:lnTo>
                  <a:lnTo>
                    <a:pt x="f256" y="f273"/>
                  </a:lnTo>
                  <a:lnTo>
                    <a:pt x="f7" y="f273"/>
                  </a:lnTo>
                  <a:lnTo>
                    <a:pt x="f7" y="f265"/>
                  </a:lnTo>
                  <a:lnTo>
                    <a:pt x="f373" y="f265"/>
                  </a:ln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226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722FFA19-E935-1F56-D046-B33540A0A4A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50446" y="0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7806065-DE3C-4355-BC36-0503A8C79596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3" name="Folienbildplatzhalter 3">
            <a:extLst>
              <a:ext uri="{FF2B5EF4-FFF2-40B4-BE49-F238E27FC236}">
                <a16:creationId xmlns:a16="http://schemas.microsoft.com/office/drawing/2014/main" id="{FED97B3A-F852-5E7D-2BA0-3B7D14C8E70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38153" y="1233489"/>
            <a:ext cx="5921370" cy="3332165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4" name="Fußzeilenplatzhalter 5">
            <a:extLst>
              <a:ext uri="{FF2B5EF4-FFF2-40B4-BE49-F238E27FC236}">
                <a16:creationId xmlns:a16="http://schemas.microsoft.com/office/drawing/2014/main" id="{87D2E565-469F-5FA7-28A5-2FD742813C65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377318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de-DE"/>
              <a:t>Fachbereich | Institut | Person</a:t>
            </a:r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9B06D77A-9F73-5BB7-F0FB-54CB15BC61F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50446" y="9377318"/>
            <a:ext cx="2945657" cy="495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50C7397-0C63-4B44-920E-BB6026D73FB8}" type="slidenum">
              <a:t>‹#›</a:t>
            </a:fld>
            <a:endParaRPr lang="de-DE"/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DF01CE0C-5376-9C05-4E51-59334F8C5A9A}"/>
              </a:ext>
            </a:extLst>
          </p:cNvPr>
          <p:cNvGrpSpPr/>
          <p:nvPr/>
        </p:nvGrpSpPr>
        <p:grpSpPr>
          <a:xfrm>
            <a:off x="0" y="0"/>
            <a:ext cx="1384236" cy="603814"/>
            <a:chOff x="0" y="0"/>
            <a:chExt cx="1384236" cy="60381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98E1F185-8242-4163-6141-C45CB1328190}"/>
                </a:ext>
              </a:extLst>
            </p:cNvPr>
            <p:cNvSpPr/>
            <p:nvPr/>
          </p:nvSpPr>
          <p:spPr>
            <a:xfrm>
              <a:off x="0" y="2807"/>
              <a:ext cx="1371645" cy="599599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BB8D838-C31A-23A7-C47F-25DA4DF40663}"/>
                </a:ext>
              </a:extLst>
            </p:cNvPr>
            <p:cNvSpPr/>
            <p:nvPr/>
          </p:nvSpPr>
          <p:spPr>
            <a:xfrm>
              <a:off x="15169" y="0"/>
              <a:ext cx="1369067" cy="6038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79"/>
                <a:gd name="f7" fmla="val 831"/>
                <a:gd name="f8" fmla="+- 0 0 -90"/>
                <a:gd name="f9" fmla="*/ f3 1 2079"/>
                <a:gd name="f10" fmla="*/ f4 1 831"/>
                <a:gd name="f11" fmla="+- f7 0 f5"/>
                <a:gd name="f12" fmla="+- f6 0 f5"/>
                <a:gd name="f13" fmla="*/ f8 f0 1"/>
                <a:gd name="f14" fmla="*/ f12 1 2079"/>
                <a:gd name="f15" fmla="*/ f11 1 831"/>
                <a:gd name="f16" fmla="*/ 0 f12 1"/>
                <a:gd name="f17" fmla="*/ 0 f11 1"/>
                <a:gd name="f18" fmla="*/ 2079 f12 1"/>
                <a:gd name="f19" fmla="*/ 831 f11 1"/>
                <a:gd name="f20" fmla="*/ f13 1 f2"/>
                <a:gd name="f21" fmla="*/ f16 1 2079"/>
                <a:gd name="f22" fmla="*/ f17 1 831"/>
                <a:gd name="f23" fmla="*/ f18 1 2079"/>
                <a:gd name="f24" fmla="*/ f19 1 831"/>
                <a:gd name="f25" fmla="*/ 0 1 f14"/>
                <a:gd name="f26" fmla="*/ f6 1 f14"/>
                <a:gd name="f27" fmla="*/ 0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079" h="831">
                  <a:moveTo>
                    <a:pt x="f5" y="f5"/>
                  </a:moveTo>
                  <a:lnTo>
                    <a:pt x="f5" y="f5"/>
                  </a:ln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FEFEF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4FA8297E-3FDB-1929-3C74-5DA6381C6585}"/>
                </a:ext>
              </a:extLst>
            </p:cNvPr>
            <p:cNvSpPr/>
            <p:nvPr/>
          </p:nvSpPr>
          <p:spPr>
            <a:xfrm>
              <a:off x="36100" y="16852"/>
              <a:ext cx="426704" cy="509732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647"/>
                <a:gd name="f8" fmla="val 701"/>
                <a:gd name="f9" fmla="val 555"/>
                <a:gd name="f10" fmla="val 673"/>
                <a:gd name="f11" fmla="val 549"/>
                <a:gd name="f12" fmla="val 670"/>
                <a:gd name="f13" fmla="val 537"/>
                <a:gd name="f14" fmla="val 667"/>
                <a:gd name="f15" fmla="val 524"/>
                <a:gd name="f16" fmla="val 663"/>
                <a:gd name="f17" fmla="val 525"/>
                <a:gd name="f18" fmla="val 526"/>
                <a:gd name="f19" fmla="val 677"/>
                <a:gd name="f20" fmla="val 527"/>
                <a:gd name="f21" fmla="val 682"/>
                <a:gd name="f22" fmla="val 536"/>
                <a:gd name="f23" fmla="val 680"/>
                <a:gd name="f24" fmla="val 546"/>
                <a:gd name="f25" fmla="val 657"/>
                <a:gd name="f26" fmla="val 539"/>
                <a:gd name="f27" fmla="val 662"/>
                <a:gd name="f28" fmla="val 556"/>
                <a:gd name="f29" fmla="val 666"/>
                <a:gd name="f30" fmla="val 563"/>
                <a:gd name="f31" fmla="val 568"/>
                <a:gd name="f32" fmla="val 668"/>
                <a:gd name="f33" fmla="val 574"/>
                <a:gd name="f34" fmla="val 579"/>
                <a:gd name="f35" fmla="val 569"/>
                <a:gd name="f36" fmla="val 658"/>
                <a:gd name="f37" fmla="val 651"/>
                <a:gd name="f38" fmla="val 645"/>
                <a:gd name="f39" fmla="val 649"/>
                <a:gd name="f40" fmla="val 653"/>
                <a:gd name="f41" fmla="val 564"/>
                <a:gd name="f42" fmla="val 676"/>
                <a:gd name="f43" fmla="val 683"/>
                <a:gd name="f44" fmla="val 528"/>
                <a:gd name="f45" fmla="val 688"/>
                <a:gd name="f46" fmla="val 511"/>
                <a:gd name="f47" fmla="val 692"/>
                <a:gd name="f48" fmla="val 510"/>
                <a:gd name="f49" fmla="val 494"/>
                <a:gd name="f50" fmla="val 695"/>
                <a:gd name="f51" fmla="val 478"/>
                <a:gd name="f52" fmla="val 697"/>
                <a:gd name="f53" fmla="val 463"/>
                <a:gd name="f54" fmla="val 698"/>
                <a:gd name="f55" fmla="val 462"/>
                <a:gd name="f56" fmla="val 410"/>
                <a:gd name="f57" fmla="val 361"/>
                <a:gd name="f58" fmla="val 691"/>
                <a:gd name="f59" fmla="val 324"/>
                <a:gd name="f60" fmla="val 675"/>
                <a:gd name="f61" fmla="val 323"/>
                <a:gd name="f62" fmla="val 674"/>
                <a:gd name="f63" fmla="val 322"/>
                <a:gd name="f64" fmla="val 260"/>
                <a:gd name="f65" fmla="val 232"/>
                <a:gd name="f66" fmla="val 594"/>
                <a:gd name="f67" fmla="val 293"/>
                <a:gd name="f68" fmla="val 552"/>
                <a:gd name="f69" fmla="val 286"/>
                <a:gd name="f70" fmla="val 542"/>
                <a:gd name="f71" fmla="val 278"/>
                <a:gd name="f72" fmla="val 532"/>
                <a:gd name="f73" fmla="val 270"/>
                <a:gd name="f74" fmla="val 522"/>
                <a:gd name="f75" fmla="val 267"/>
                <a:gd name="f76" fmla="val 518"/>
                <a:gd name="f77" fmla="val 265"/>
                <a:gd name="f78" fmla="val 515"/>
                <a:gd name="f79" fmla="val 262"/>
                <a:gd name="f80" fmla="val 257"/>
                <a:gd name="f81" fmla="val 544"/>
                <a:gd name="f82" fmla="val 266"/>
                <a:gd name="f83" fmla="val 545"/>
                <a:gd name="f84" fmla="val 547"/>
                <a:gd name="f85" fmla="val 221"/>
                <a:gd name="f86" fmla="val 599"/>
                <a:gd name="f87" fmla="val 220"/>
                <a:gd name="f88" fmla="val 601"/>
                <a:gd name="f89" fmla="val 218"/>
                <a:gd name="f90" fmla="val 217"/>
                <a:gd name="f91" fmla="val 247"/>
                <a:gd name="f92" fmla="val 104"/>
                <a:gd name="f93" fmla="val 548"/>
                <a:gd name="f94" fmla="val 105"/>
                <a:gd name="f95" fmla="val 106"/>
                <a:gd name="f96" fmla="val 108"/>
                <a:gd name="f97" fmla="val 501"/>
                <a:gd name="f98" fmla="val 186"/>
                <a:gd name="f99" fmla="val 500"/>
                <a:gd name="f100" fmla="val 187"/>
                <a:gd name="f101" fmla="val 499"/>
                <a:gd name="f102" fmla="val 188"/>
                <a:gd name="f103" fmla="val 498"/>
                <a:gd name="f104" fmla="val 483"/>
                <a:gd name="f105" fmla="val 185"/>
                <a:gd name="f106" fmla="val 474"/>
                <a:gd name="f107" fmla="val 468"/>
                <a:gd name="f108" fmla="val 192"/>
                <a:gd name="f109" fmla="val 482"/>
                <a:gd name="f110" fmla="val 194"/>
                <a:gd name="f111" fmla="val 496"/>
                <a:gd name="f112" fmla="val 197"/>
                <a:gd name="f113" fmla="val 202"/>
                <a:gd name="f114" fmla="val 523"/>
                <a:gd name="f115" fmla="val 175"/>
                <a:gd name="f116" fmla="val 551"/>
                <a:gd name="f117" fmla="val 163"/>
                <a:gd name="f118" fmla="val 162"/>
                <a:gd name="f119" fmla="val 553"/>
                <a:gd name="f120" fmla="val 554"/>
                <a:gd name="f121" fmla="val 164"/>
                <a:gd name="f122" fmla="val 165"/>
                <a:gd name="f123" fmla="val 583"/>
                <a:gd name="f124" fmla="val 244"/>
                <a:gd name="f125" fmla="val 245"/>
                <a:gd name="f126" fmla="val 246"/>
                <a:gd name="f127" fmla="val 582"/>
                <a:gd name="f128" fmla="val 581"/>
                <a:gd name="f129" fmla="val 248"/>
                <a:gd name="f130" fmla="val 580"/>
                <a:gd name="f131" fmla="val 249"/>
                <a:gd name="f132" fmla="val 585"/>
                <a:gd name="f133" fmla="val 623"/>
                <a:gd name="f134" fmla="val 382"/>
                <a:gd name="f135" fmla="val 635"/>
                <a:gd name="f136" fmla="val 413"/>
                <a:gd name="f137" fmla="val 639"/>
                <a:gd name="f138" fmla="val 423"/>
                <a:gd name="f139" fmla="val 441"/>
                <a:gd name="f140" fmla="val 452"/>
                <a:gd name="f141" fmla="val 640"/>
                <a:gd name="f142" fmla="val 467"/>
                <a:gd name="f143" fmla="val 625"/>
                <a:gd name="f144" fmla="val 617"/>
                <a:gd name="f145" fmla="val 475"/>
                <a:gd name="f146" fmla="val 616"/>
                <a:gd name="f147" fmla="val 620"/>
                <a:gd name="f148" fmla="val 628"/>
                <a:gd name="f149" fmla="val 624"/>
                <a:gd name="f150" fmla="val 615"/>
                <a:gd name="f151" fmla="val 506"/>
                <a:gd name="f152" fmla="val 513"/>
                <a:gd name="f153" fmla="val 622"/>
                <a:gd name="f154" fmla="val 611"/>
                <a:gd name="f155" fmla="val 609"/>
                <a:gd name="f156" fmla="val 605"/>
                <a:gd name="f157" fmla="val 533"/>
                <a:gd name="f158" fmla="val 633"/>
                <a:gd name="f159" fmla="val 560"/>
                <a:gd name="f160" fmla="val 610"/>
                <a:gd name="f161" fmla="val 573"/>
                <a:gd name="f162" fmla="val 591"/>
                <a:gd name="f163" fmla="val 562"/>
                <a:gd name="f164" fmla="val 595"/>
                <a:gd name="f165" fmla="val 534"/>
                <a:gd name="f166" fmla="val 529"/>
                <a:gd name="f167" fmla="val 646"/>
                <a:gd name="f168" fmla="val 578"/>
                <a:gd name="f169" fmla="val 655"/>
                <a:gd name="f170" fmla="val 586"/>
                <a:gd name="f171" fmla="val 661"/>
                <a:gd name="f172" fmla="val 587"/>
                <a:gd name="f173" fmla="val 588"/>
                <a:gd name="f174" fmla="val 664"/>
                <a:gd name="f175" fmla="val 665"/>
                <a:gd name="f176" fmla="val 571"/>
                <a:gd name="f177" fmla="val 306"/>
                <a:gd name="f178" fmla="val 570"/>
                <a:gd name="f179" fmla="val 308"/>
                <a:gd name="f180" fmla="val 577"/>
                <a:gd name="f181" fmla="val 309"/>
                <a:gd name="f182" fmla="val 584"/>
                <a:gd name="f183" fmla="val 592"/>
                <a:gd name="f184" fmla="val 326"/>
                <a:gd name="f185" fmla="val 321"/>
                <a:gd name="f186" fmla="val 561"/>
                <a:gd name="f187" fmla="val 316"/>
                <a:gd name="f188" fmla="val 312"/>
                <a:gd name="f189" fmla="val 307"/>
                <a:gd name="f190" fmla="val 558"/>
                <a:gd name="f191" fmla="val 303"/>
                <a:gd name="f192" fmla="val 304"/>
                <a:gd name="f193" fmla="val 305"/>
                <a:gd name="f194" fmla="val 566"/>
                <a:gd name="f195" fmla="val 302"/>
                <a:gd name="f196" fmla="val 575"/>
                <a:gd name="f197" fmla="val 289"/>
                <a:gd name="f198" fmla="val 284"/>
                <a:gd name="f199" fmla="val 283"/>
                <a:gd name="f200" fmla="val 291"/>
                <a:gd name="f201" fmla="val 600"/>
                <a:gd name="f202" fmla="val 297"/>
                <a:gd name="f203" fmla="val 598"/>
                <a:gd name="f204" fmla="val 596"/>
                <a:gd name="f205" fmla="val 607"/>
                <a:gd name="f206" fmla="val 614"/>
                <a:gd name="f207" fmla="val 325"/>
                <a:gd name="f208" fmla="val 354"/>
                <a:gd name="f209" fmla="val 333"/>
                <a:gd name="f210" fmla="val 540"/>
                <a:gd name="f211" fmla="val 329"/>
                <a:gd name="f212" fmla="val 543"/>
                <a:gd name="f213" fmla="val 335"/>
                <a:gd name="f214" fmla="val 292"/>
                <a:gd name="f215" fmla="val 627"/>
                <a:gd name="f216" fmla="val 296"/>
                <a:gd name="f217" fmla="val 631"/>
                <a:gd name="f218" fmla="val 301"/>
                <a:gd name="f219" fmla="val 358"/>
                <a:gd name="f220" fmla="val 619"/>
                <a:gd name="f221" fmla="val 370"/>
                <a:gd name="f222" fmla="val 348"/>
                <a:gd name="f223" fmla="val 344"/>
                <a:gd name="f224" fmla="val 531"/>
                <a:gd name="f225" fmla="val 341"/>
                <a:gd name="f226" fmla="val 338"/>
                <a:gd name="f227" fmla="val 362"/>
                <a:gd name="f228" fmla="val 330"/>
                <a:gd name="f229" fmla="val 643"/>
                <a:gd name="f230" fmla="val 318"/>
                <a:gd name="f231" fmla="val 395"/>
                <a:gd name="f232" fmla="val 612"/>
                <a:gd name="f233" fmla="val 378"/>
                <a:gd name="f234" fmla="val 514"/>
                <a:gd name="f235" fmla="val 359"/>
                <a:gd name="f236" fmla="val 517"/>
                <a:gd name="f237" fmla="val 355"/>
                <a:gd name="f238" fmla="val 521"/>
                <a:gd name="f239" fmla="val 352"/>
                <a:gd name="f240" fmla="val 376"/>
                <a:gd name="f241" fmla="val 365"/>
                <a:gd name="f242" fmla="val 353"/>
                <a:gd name="f243" fmla="val 343"/>
                <a:gd name="f244" fmla="val 339"/>
                <a:gd name="f245" fmla="val 606"/>
                <a:gd name="f246" fmla="val 346"/>
                <a:gd name="f247" fmla="val 315"/>
                <a:gd name="f248" fmla="val 282"/>
                <a:gd name="f249" fmla="val 264"/>
                <a:gd name="f250" fmla="val 295"/>
                <a:gd name="f251" fmla="val 357"/>
                <a:gd name="f252" fmla="val 519"/>
                <a:gd name="f253" fmla="val 356"/>
                <a:gd name="f254" fmla="val 350"/>
                <a:gd name="f255" fmla="val 336"/>
                <a:gd name="f256" fmla="val 328"/>
                <a:gd name="f257" fmla="val 314"/>
                <a:gd name="f258" fmla="val 313"/>
                <a:gd name="f259" fmla="val 298"/>
                <a:gd name="f260" fmla="val 516"/>
                <a:gd name="f261" fmla="val 310"/>
                <a:gd name="f262" fmla="val 495"/>
                <a:gd name="f263" fmla="val 371"/>
                <a:gd name="f264" fmla="val 377"/>
                <a:gd name="f265" fmla="val 505"/>
                <a:gd name="f266" fmla="val 374"/>
                <a:gd name="f267" fmla="val 366"/>
                <a:gd name="f268" fmla="val 375"/>
                <a:gd name="f269" fmla="val 383"/>
                <a:gd name="f270" fmla="val 509"/>
                <a:gd name="f271" fmla="val 381"/>
                <a:gd name="f272" fmla="val 379"/>
                <a:gd name="f273" fmla="val 497"/>
                <a:gd name="f274" fmla="val 369"/>
                <a:gd name="f275" fmla="val 387"/>
                <a:gd name="f276" fmla="val 391"/>
                <a:gd name="f277" fmla="val 503"/>
                <a:gd name="f278" fmla="val 394"/>
                <a:gd name="f279" fmla="val 399"/>
                <a:gd name="f280" fmla="val 396"/>
                <a:gd name="f281" fmla="val 487"/>
                <a:gd name="f282" fmla="val 479"/>
                <a:gd name="f283" fmla="val 390"/>
                <a:gd name="f284" fmla="val 491"/>
                <a:gd name="f285" fmla="val 384"/>
                <a:gd name="f286" fmla="val 385"/>
                <a:gd name="f287" fmla="val 253"/>
                <a:gd name="f288" fmla="val 520"/>
                <a:gd name="f289" fmla="val 255"/>
                <a:gd name="f290" fmla="val 258"/>
                <a:gd name="f291" fmla="val 485"/>
                <a:gd name="f292" fmla="val 458"/>
                <a:gd name="f293" fmla="val 227"/>
                <a:gd name="f294" fmla="val 419"/>
                <a:gd name="f295" fmla="val 418"/>
                <a:gd name="f296" fmla="val 414"/>
                <a:gd name="f297" fmla="val 226"/>
                <a:gd name="f298" fmla="val 406"/>
                <a:gd name="f299" fmla="val 405"/>
                <a:gd name="f300" fmla="val 404"/>
                <a:gd name="f301" fmla="val 403"/>
                <a:gd name="f302" fmla="val 401"/>
                <a:gd name="f303" fmla="val 388"/>
                <a:gd name="f304" fmla="val 228"/>
                <a:gd name="f305" fmla="val 363"/>
                <a:gd name="f306" fmla="val 229"/>
                <a:gd name="f307" fmla="val 230"/>
                <a:gd name="f308" fmla="val 231"/>
                <a:gd name="f309" fmla="val 349"/>
                <a:gd name="f310" fmla="val 239"/>
                <a:gd name="f311" fmla="val 250"/>
                <a:gd name="f312" fmla="val 241"/>
                <a:gd name="f313" fmla="val 234"/>
                <a:gd name="f314" fmla="val 216"/>
                <a:gd name="f315" fmla="val 340"/>
                <a:gd name="f316" fmla="val 207"/>
                <a:gd name="f317" fmla="val 201"/>
                <a:gd name="f318" fmla="val 200"/>
                <a:gd name="f319" fmla="val 428"/>
                <a:gd name="f320" fmla="val 430"/>
                <a:gd name="f321" fmla="val 431"/>
                <a:gd name="f322" fmla="val 433"/>
                <a:gd name="f323" fmla="val 442"/>
                <a:gd name="f324" fmla="val 189"/>
                <a:gd name="f325" fmla="val 190"/>
                <a:gd name="f326" fmla="val 466"/>
                <a:gd name="f327" fmla="val 471"/>
                <a:gd name="f328" fmla="val 182"/>
                <a:gd name="f329" fmla="val 181"/>
                <a:gd name="f330" fmla="val 477"/>
                <a:gd name="f331" fmla="val 476"/>
                <a:gd name="f332" fmla="val 464"/>
                <a:gd name="f333" fmla="val 177"/>
                <a:gd name="f334" fmla="val 451"/>
                <a:gd name="f335" fmla="val 439"/>
                <a:gd name="f336" fmla="val 174"/>
                <a:gd name="f337" fmla="val 170"/>
                <a:gd name="f338" fmla="val 198"/>
                <a:gd name="f339" fmla="val 269"/>
                <a:gd name="f340" fmla="val 256"/>
                <a:gd name="f341" fmla="val 252"/>
                <a:gd name="f342" fmla="val 277"/>
                <a:gd name="f343" fmla="val 238"/>
                <a:gd name="f344" fmla="val 288"/>
                <a:gd name="f345" fmla="val 233"/>
                <a:gd name="f346" fmla="val 223"/>
                <a:gd name="f347" fmla="val 219"/>
                <a:gd name="f348" fmla="val 345"/>
                <a:gd name="f349" fmla="val 206"/>
                <a:gd name="f350" fmla="val 210"/>
                <a:gd name="f351" fmla="val 235"/>
                <a:gd name="f352" fmla="val 240"/>
                <a:gd name="f353" fmla="val 504"/>
                <a:gd name="f354" fmla="val 507"/>
                <a:gd name="f355" fmla="val 268"/>
                <a:gd name="f356" fmla="val 281"/>
                <a:gd name="f357" fmla="val 486"/>
                <a:gd name="f358" fmla="val 481"/>
                <a:gd name="f359" fmla="val 275"/>
                <a:gd name="f360" fmla="val 490"/>
                <a:gd name="f361" fmla="val 259"/>
                <a:gd name="f362" fmla="val 488"/>
                <a:gd name="f363" fmla="val 461"/>
                <a:gd name="f364" fmla="val 450"/>
                <a:gd name="f365" fmla="val 448"/>
                <a:gd name="f366" fmla="val 446"/>
                <a:gd name="f367" fmla="val 447"/>
                <a:gd name="f368" fmla="val 243"/>
                <a:gd name="f369" fmla="val 444"/>
                <a:gd name="f370" fmla="val 434"/>
                <a:gd name="f371" fmla="val 408"/>
                <a:gd name="f372" fmla="val 411"/>
                <a:gd name="f373" fmla="val 237"/>
                <a:gd name="f374" fmla="val 417"/>
                <a:gd name="f375" fmla="val 530"/>
                <a:gd name="f376" fmla="val 196"/>
                <a:gd name="f377" fmla="val 225"/>
                <a:gd name="f378" fmla="val 222"/>
                <a:gd name="f379" fmla="val 567"/>
                <a:gd name="f380" fmla="val 557"/>
                <a:gd name="f381" fmla="val 215"/>
                <a:gd name="f382" fmla="val 204"/>
                <a:gd name="f383" fmla="val 199"/>
                <a:gd name="f384" fmla="val 508"/>
                <a:gd name="f385" fmla="val 274"/>
                <a:gd name="f386" fmla="val 276"/>
                <a:gd name="f387" fmla="val 280"/>
                <a:gd name="f388" fmla="val 429"/>
                <a:gd name="f389" fmla="val 364"/>
                <a:gd name="f390" fmla="val 454"/>
                <a:gd name="f391" fmla="val 492"/>
                <a:gd name="f392" fmla="val 541"/>
                <a:gd name="f393" fmla="val 183"/>
                <a:gd name="f394" fmla="val 203"/>
                <a:gd name="f395" fmla="val 469"/>
                <a:gd name="f396" fmla="val 443"/>
                <a:gd name="f397" fmla="val 392"/>
                <a:gd name="f398" fmla="val 402"/>
                <a:gd name="f399" fmla="val 372"/>
                <a:gd name="f400" fmla="val 426"/>
                <a:gd name="f401" fmla="val 427"/>
                <a:gd name="f402" fmla="val 351"/>
                <a:gd name="f403" fmla="val 347"/>
                <a:gd name="f404" fmla="val 445"/>
                <a:gd name="f405" fmla="val 453"/>
                <a:gd name="f406" fmla="val 320"/>
                <a:gd name="f407" fmla="val 473"/>
                <a:gd name="f408" fmla="val 465"/>
                <a:gd name="f409" fmla="val 272"/>
                <a:gd name="f410" fmla="val 437"/>
                <a:gd name="f411" fmla="val 440"/>
                <a:gd name="f412" fmla="val 263"/>
                <a:gd name="f413" fmla="val 449"/>
                <a:gd name="f414" fmla="val 472"/>
                <a:gd name="f415" fmla="val 327"/>
                <a:gd name="f416" fmla="val 459"/>
                <a:gd name="f417" fmla="val 331"/>
                <a:gd name="f418" fmla="val 287"/>
                <a:gd name="f419" fmla="val 373"/>
                <a:gd name="f420" fmla="val 435"/>
                <a:gd name="f421" fmla="val 424"/>
                <a:gd name="f422" fmla="val 386"/>
                <a:gd name="f423" fmla="val 389"/>
                <a:gd name="f424" fmla="val 400"/>
                <a:gd name="f425" fmla="val 409"/>
                <a:gd name="f426" fmla="val 397"/>
                <a:gd name="f427" fmla="val 319"/>
                <a:gd name="f428" fmla="val 334"/>
                <a:gd name="f429" fmla="val 367"/>
                <a:gd name="f430" fmla="val 416"/>
                <a:gd name="f431" fmla="val 380"/>
                <a:gd name="f432" fmla="val 342"/>
                <a:gd name="f433" fmla="val 407"/>
                <a:gd name="f434" fmla="val 421"/>
                <a:gd name="f435" fmla="val 311"/>
                <a:gd name="f436" fmla="val 279"/>
                <a:gd name="f437" fmla="val 432"/>
                <a:gd name="f438" fmla="val 420"/>
                <a:gd name="f439" fmla="val 285"/>
                <a:gd name="f440" fmla="val 273"/>
                <a:gd name="f441" fmla="val 271"/>
                <a:gd name="f442" fmla="val 213"/>
                <a:gd name="f443" fmla="val 456"/>
                <a:gd name="f444" fmla="val 195"/>
                <a:gd name="f445" fmla="val 209"/>
                <a:gd name="f446" fmla="val 212"/>
                <a:gd name="f447" fmla="val 208"/>
                <a:gd name="f448" fmla="val 236"/>
                <a:gd name="f449" fmla="val 224"/>
                <a:gd name="f450" fmla="val 171"/>
                <a:gd name="f451" fmla="val 178"/>
                <a:gd name="f452" fmla="val 538"/>
                <a:gd name="f453" fmla="val 593"/>
                <a:gd name="f454" fmla="val 254"/>
                <a:gd name="f455" fmla="val 251"/>
                <a:gd name="f456" fmla="val 572"/>
                <a:gd name="f457" fmla="val 470"/>
                <a:gd name="f458" fmla="val 169"/>
                <a:gd name="f459" fmla="val 166"/>
                <a:gd name="f460" fmla="val 168"/>
                <a:gd name="f461" fmla="val 214"/>
                <a:gd name="f462" fmla="val 147"/>
                <a:gd name="f463" fmla="val 151"/>
                <a:gd name="f464" fmla="val 156"/>
                <a:gd name="f465" fmla="val 146"/>
                <a:gd name="f466" fmla="val 157"/>
                <a:gd name="f467" fmla="val 153"/>
                <a:gd name="f468" fmla="val 425"/>
                <a:gd name="f469" fmla="val 140"/>
                <a:gd name="f470" fmla="val 141"/>
                <a:gd name="f471" fmla="val 143"/>
                <a:gd name="f472" fmla="val 205"/>
                <a:gd name="f473" fmla="val 155"/>
                <a:gd name="f474" fmla="val 152"/>
                <a:gd name="f475" fmla="val 144"/>
                <a:gd name="f476" fmla="val 211"/>
                <a:gd name="f477" fmla="val 158"/>
                <a:gd name="f478" fmla="val 160"/>
                <a:gd name="f479" fmla="val 332"/>
                <a:gd name="f480" fmla="val 299"/>
                <a:gd name="f481" fmla="val 159"/>
                <a:gd name="f482" fmla="val 300"/>
                <a:gd name="f483" fmla="val 242"/>
                <a:gd name="f484" fmla="val 193"/>
                <a:gd name="f485" fmla="val 191"/>
                <a:gd name="f486" fmla="val 290"/>
                <a:gd name="f487" fmla="val 161"/>
                <a:gd name="f488" fmla="val 137"/>
                <a:gd name="f489" fmla="val 134"/>
                <a:gd name="f490" fmla="val 139"/>
                <a:gd name="f491" fmla="val 135"/>
                <a:gd name="f492" fmla="val 113"/>
                <a:gd name="f493" fmla="val 119"/>
                <a:gd name="f494" fmla="val 126"/>
                <a:gd name="f495" fmla="val 111"/>
                <a:gd name="f496" fmla="val 118"/>
                <a:gd name="f497" fmla="val 114"/>
                <a:gd name="f498" fmla="val 176"/>
                <a:gd name="f499" fmla="val 97"/>
                <a:gd name="f500" fmla="val 100"/>
                <a:gd name="f501" fmla="val 96"/>
                <a:gd name="f502" fmla="val 173"/>
                <a:gd name="f503" fmla="val 172"/>
                <a:gd name="f504" fmla="val 393"/>
                <a:gd name="f505" fmla="val 398"/>
                <a:gd name="f506" fmla="val 109"/>
                <a:gd name="f507" fmla="val 107"/>
                <a:gd name="f508" fmla="val 110"/>
                <a:gd name="f509" fmla="val 412"/>
                <a:gd name="f510" fmla="val 436"/>
                <a:gd name="f511" fmla="val 91"/>
                <a:gd name="f512" fmla="val 92"/>
                <a:gd name="f513" fmla="val 93"/>
                <a:gd name="f514" fmla="val 422"/>
                <a:gd name="f515" fmla="val 457"/>
                <a:gd name="f516" fmla="val 489"/>
                <a:gd name="f517" fmla="val 95"/>
                <a:gd name="f518" fmla="val 112"/>
                <a:gd name="f519" fmla="val 512"/>
                <a:gd name="f520" fmla="val 116"/>
                <a:gd name="f521" fmla="val 179"/>
                <a:gd name="f522" fmla="val 103"/>
                <a:gd name="f523" fmla="val 99"/>
                <a:gd name="f524" fmla="val 368"/>
                <a:gd name="f525" fmla="val 317"/>
                <a:gd name="f526" fmla="val 261"/>
                <a:gd name="f527" fmla="val 415"/>
                <a:gd name="f528" fmla="val 460"/>
                <a:gd name="f529" fmla="val 484"/>
                <a:gd name="f530" fmla="val 337"/>
                <a:gd name="f531" fmla="val 438"/>
                <a:gd name="f532" fmla="val 493"/>
                <a:gd name="f533" fmla="val 480"/>
                <a:gd name="f534" fmla="val 502"/>
                <a:gd name="f535" fmla="val 535"/>
                <a:gd name="f536" fmla="val 576"/>
                <a:gd name="f537" fmla="val 565"/>
                <a:gd name="f538" fmla="val 294"/>
                <a:gd name="f539" fmla="val 559"/>
                <a:gd name="f540" fmla="val 648"/>
                <a:gd name="f541" fmla="val 618"/>
                <a:gd name="f542" fmla="val 590"/>
                <a:gd name="f543" fmla="val 629"/>
                <a:gd name="f544" fmla="val 650"/>
                <a:gd name="f545" fmla="val 641"/>
                <a:gd name="f546" fmla="val 621"/>
                <a:gd name="f547" fmla="val 669"/>
                <a:gd name="f548" fmla="val 672"/>
                <a:gd name="f549" fmla="val 685"/>
                <a:gd name="f550" fmla="val 694"/>
                <a:gd name="f551" fmla="val 693"/>
                <a:gd name="f552" fmla="val 652"/>
                <a:gd name="f553" fmla="val 690"/>
                <a:gd name="f554" fmla="val 656"/>
                <a:gd name="f555" fmla="val 644"/>
                <a:gd name="f556" fmla="val 686"/>
                <a:gd name="f557" fmla="val 684"/>
                <a:gd name="f558" fmla="val 455"/>
                <a:gd name="f559" fmla="val 597"/>
                <a:gd name="f560" fmla="val 608"/>
                <a:gd name="f561" fmla="val 638"/>
                <a:gd name="f562" fmla="val 636"/>
                <a:gd name="f563" fmla="val 630"/>
                <a:gd name="f564" fmla="val 550"/>
                <a:gd name="f565" fmla="+- 0 0 -90"/>
                <a:gd name="f566" fmla="*/ f4 1 647"/>
                <a:gd name="f567" fmla="*/ f5 1 701"/>
                <a:gd name="f568" fmla="+- f8 0 f6"/>
                <a:gd name="f569" fmla="+- f7 0 f6"/>
                <a:gd name="f570" fmla="*/ f565 f0 1"/>
                <a:gd name="f571" fmla="*/ f569 1 647"/>
                <a:gd name="f572" fmla="*/ f568 1 701"/>
                <a:gd name="f573" fmla="*/ 563 f569 1"/>
                <a:gd name="f574" fmla="*/ 676 f568 1"/>
                <a:gd name="f575" fmla="*/ 548 f569 1"/>
                <a:gd name="f576" fmla="*/ 108 f568 1"/>
                <a:gd name="f577" fmla="*/ 625 f569 1"/>
                <a:gd name="f578" fmla="*/ 468 f568 1"/>
                <a:gd name="f579" fmla="*/ 306 f569 1"/>
                <a:gd name="f580" fmla="*/ 570 f568 1"/>
                <a:gd name="f581" fmla="*/ 286 f569 1"/>
                <a:gd name="f582" fmla="*/ 617 f568 1"/>
                <a:gd name="f583" fmla="*/ 352 f569 1"/>
                <a:gd name="f584" fmla="*/ 524 f568 1"/>
                <a:gd name="f585" fmla="*/ 528 f569 1"/>
                <a:gd name="f586" fmla="*/ 313 f568 1"/>
                <a:gd name="f587" fmla="*/ 399 f569 1"/>
                <a:gd name="f588" fmla="*/ 500 f568 1"/>
                <a:gd name="f589" fmla="*/ 231 f569 1"/>
                <a:gd name="f590" fmla="*/ 349 f568 1"/>
                <a:gd name="f591" fmla="*/ 269 f569 1"/>
                <a:gd name="f592" fmla="*/ 246 f568 1"/>
                <a:gd name="f593" fmla="*/ 262 f569 1"/>
                <a:gd name="f594" fmla="*/ 490 f568 1"/>
                <a:gd name="f595" fmla="*/ 283 f569 1"/>
                <a:gd name="f596" fmla="*/ 530 f568 1"/>
                <a:gd name="f597" fmla="*/ 274 f569 1"/>
                <a:gd name="f598" fmla="*/ 517 f568 1"/>
                <a:gd name="f599" fmla="*/ 346 f569 1"/>
                <a:gd name="f600" fmla="*/ 445 f568 1"/>
                <a:gd name="f601" fmla="*/ 323 f569 1"/>
                <a:gd name="f602" fmla="*/ 464 f568 1"/>
                <a:gd name="f603" fmla="*/ 335 f569 1"/>
                <a:gd name="f604" fmla="*/ 381 f568 1"/>
                <a:gd name="f605" fmla="*/ 377 f569 1"/>
                <a:gd name="f606" fmla="*/ 394 f568 1"/>
                <a:gd name="f607" fmla="*/ 407 f569 1"/>
                <a:gd name="f608" fmla="*/ 348 f568 1"/>
                <a:gd name="f609" fmla="*/ 419 f569 1"/>
                <a:gd name="f610" fmla="*/ 329 f568 1"/>
                <a:gd name="f611" fmla="*/ 498 f569 1"/>
                <a:gd name="f612" fmla="*/ 216 f568 1"/>
                <a:gd name="f613" fmla="*/ 229 f569 1"/>
                <a:gd name="f614" fmla="*/ 494 f568 1"/>
                <a:gd name="f615" fmla="*/ 163 f569 1"/>
                <a:gd name="f616" fmla="*/ 505 f568 1"/>
                <a:gd name="f617" fmla="*/ 156 f569 1"/>
                <a:gd name="f618" fmla="*/ 425 f568 1"/>
                <a:gd name="f619" fmla="*/ 140 f569 1"/>
                <a:gd name="f620" fmla="*/ 399 f568 1"/>
                <a:gd name="f621" fmla="*/ 177 f569 1"/>
                <a:gd name="f622" fmla="*/ 283 f568 1"/>
                <a:gd name="f623" fmla="*/ 180 f569 1"/>
                <a:gd name="f624" fmla="*/ 290 f569 1"/>
                <a:gd name="f625" fmla="*/ 218 f568 1"/>
                <a:gd name="f626" fmla="*/ 331 f569 1"/>
                <a:gd name="f627" fmla="*/ 113 f568 1"/>
                <a:gd name="f628" fmla="*/ 383 f569 1"/>
                <a:gd name="f629" fmla="*/ 173 f568 1"/>
                <a:gd name="f630" fmla="*/ 457 f569 1"/>
                <a:gd name="f631" fmla="*/ 171 f568 1"/>
                <a:gd name="f632" fmla="*/ 393 f569 1"/>
                <a:gd name="f633" fmla="*/ 265 f568 1"/>
                <a:gd name="f634" fmla="*/ 384 f569 1"/>
                <a:gd name="f635" fmla="*/ 229 f568 1"/>
                <a:gd name="f636" fmla="*/ 222 f568 1"/>
                <a:gd name="f637" fmla="*/ 291 f569 1"/>
                <a:gd name="f638" fmla="*/ 250 f568 1"/>
                <a:gd name="f639" fmla="*/ 305 f569 1"/>
                <a:gd name="f640" fmla="*/ 259 f568 1"/>
                <a:gd name="f641" fmla="*/ 257 f569 1"/>
                <a:gd name="f642" fmla="*/ 403 f568 1"/>
                <a:gd name="f643" fmla="*/ 272 f569 1"/>
                <a:gd name="f644" fmla="*/ 361 f568 1"/>
                <a:gd name="f645" fmla="*/ 263 f569 1"/>
                <a:gd name="f646" fmla="*/ 356 f568 1"/>
                <a:gd name="f647" fmla="*/ 236 f569 1"/>
                <a:gd name="f648" fmla="*/ 352 f568 1"/>
                <a:gd name="f649" fmla="*/ 299 f569 1"/>
                <a:gd name="f650" fmla="*/ 337 f568 1"/>
                <a:gd name="f651" fmla="*/ 445 f569 1"/>
                <a:gd name="f652" fmla="*/ 236 f568 1"/>
                <a:gd name="f653" fmla="*/ 412 f569 1"/>
                <a:gd name="f654" fmla="*/ 231 f568 1"/>
                <a:gd name="f655" fmla="*/ 494 f569 1"/>
                <a:gd name="f656" fmla="*/ 221 f568 1"/>
                <a:gd name="f657" fmla="*/ 431 f569 1"/>
                <a:gd name="f658" fmla="*/ 430 f568 1"/>
                <a:gd name="f659" fmla="*/ 572 f569 1"/>
                <a:gd name="f660" fmla="*/ 254 f568 1"/>
                <a:gd name="f661" fmla="*/ 420 f569 1"/>
                <a:gd name="f662" fmla="*/ 452 f568 1"/>
                <a:gd name="f663" fmla="*/ 454 f568 1"/>
                <a:gd name="f664" fmla="*/ 573 f569 1"/>
                <a:gd name="f665" fmla="*/ 247 f568 1"/>
                <a:gd name="f666" fmla="*/ 437 f569 1"/>
                <a:gd name="f667" fmla="*/ 534 f568 1"/>
                <a:gd name="f668" fmla="*/ 365 f569 1"/>
                <a:gd name="f669" fmla="*/ 643 f568 1"/>
                <a:gd name="f670" fmla="*/ 672 f568 1"/>
                <a:gd name="f671" fmla="*/ 594 f568 1"/>
                <a:gd name="f672" fmla="*/ 432 f569 1"/>
                <a:gd name="f673" fmla="*/ 558 f568 1"/>
                <a:gd name="f674" fmla="*/ 586 f569 1"/>
                <a:gd name="f675" fmla="*/ 443 f568 1"/>
                <a:gd name="f676" fmla="*/ 416 f569 1"/>
                <a:gd name="f677" fmla="*/ 463 f568 1"/>
                <a:gd name="f678" fmla="*/ 514 f569 1"/>
                <a:gd name="f679" fmla="*/ 262 f568 1"/>
                <a:gd name="f680" fmla="*/ 339 f569 1"/>
                <a:gd name="f681" fmla="*/ 230 f568 1"/>
                <a:gd name="f682" fmla="*/ 392 f569 1"/>
                <a:gd name="f683" fmla="*/ 541 f569 1"/>
                <a:gd name="f684" fmla="*/ 567 f569 1"/>
                <a:gd name="f685" fmla="*/ 404 f568 1"/>
                <a:gd name="f686" fmla="*/ f570 1 f3"/>
                <a:gd name="f687" fmla="*/ f573 1 647"/>
                <a:gd name="f688" fmla="*/ f574 1 701"/>
                <a:gd name="f689" fmla="*/ f575 1 647"/>
                <a:gd name="f690" fmla="*/ f576 1 701"/>
                <a:gd name="f691" fmla="*/ f577 1 647"/>
                <a:gd name="f692" fmla="*/ f578 1 701"/>
                <a:gd name="f693" fmla="*/ f579 1 647"/>
                <a:gd name="f694" fmla="*/ f580 1 701"/>
                <a:gd name="f695" fmla="*/ f581 1 647"/>
                <a:gd name="f696" fmla="*/ f582 1 701"/>
                <a:gd name="f697" fmla="*/ f583 1 647"/>
                <a:gd name="f698" fmla="*/ f584 1 701"/>
                <a:gd name="f699" fmla="*/ f585 1 647"/>
                <a:gd name="f700" fmla="*/ f586 1 701"/>
                <a:gd name="f701" fmla="*/ f587 1 647"/>
                <a:gd name="f702" fmla="*/ f588 1 701"/>
                <a:gd name="f703" fmla="*/ f589 1 647"/>
                <a:gd name="f704" fmla="*/ f590 1 701"/>
                <a:gd name="f705" fmla="*/ f591 1 647"/>
                <a:gd name="f706" fmla="*/ f592 1 701"/>
                <a:gd name="f707" fmla="*/ f593 1 647"/>
                <a:gd name="f708" fmla="*/ f594 1 701"/>
                <a:gd name="f709" fmla="*/ f595 1 647"/>
                <a:gd name="f710" fmla="*/ f596 1 701"/>
                <a:gd name="f711" fmla="*/ f597 1 647"/>
                <a:gd name="f712" fmla="*/ f598 1 701"/>
                <a:gd name="f713" fmla="*/ f599 1 647"/>
                <a:gd name="f714" fmla="*/ f600 1 701"/>
                <a:gd name="f715" fmla="*/ f601 1 647"/>
                <a:gd name="f716" fmla="*/ f602 1 701"/>
                <a:gd name="f717" fmla="*/ f603 1 647"/>
                <a:gd name="f718" fmla="*/ f604 1 701"/>
                <a:gd name="f719" fmla="*/ f605 1 647"/>
                <a:gd name="f720" fmla="*/ f606 1 701"/>
                <a:gd name="f721" fmla="*/ f607 1 647"/>
                <a:gd name="f722" fmla="*/ f608 1 701"/>
                <a:gd name="f723" fmla="*/ f609 1 647"/>
                <a:gd name="f724" fmla="*/ f610 1 701"/>
                <a:gd name="f725" fmla="*/ f611 1 647"/>
                <a:gd name="f726" fmla="*/ f612 1 701"/>
                <a:gd name="f727" fmla="*/ f613 1 647"/>
                <a:gd name="f728" fmla="*/ f614 1 701"/>
                <a:gd name="f729" fmla="*/ f615 1 647"/>
                <a:gd name="f730" fmla="*/ f616 1 701"/>
                <a:gd name="f731" fmla="*/ f617 1 647"/>
                <a:gd name="f732" fmla="*/ f618 1 701"/>
                <a:gd name="f733" fmla="*/ f619 1 647"/>
                <a:gd name="f734" fmla="*/ f620 1 701"/>
                <a:gd name="f735" fmla="*/ f621 1 647"/>
                <a:gd name="f736" fmla="*/ f622 1 701"/>
                <a:gd name="f737" fmla="*/ f623 1 647"/>
                <a:gd name="f738" fmla="*/ f624 1 647"/>
                <a:gd name="f739" fmla="*/ f625 1 701"/>
                <a:gd name="f740" fmla="*/ f626 1 647"/>
                <a:gd name="f741" fmla="*/ f627 1 701"/>
                <a:gd name="f742" fmla="*/ f628 1 647"/>
                <a:gd name="f743" fmla="*/ f629 1 701"/>
                <a:gd name="f744" fmla="*/ f630 1 647"/>
                <a:gd name="f745" fmla="*/ f631 1 701"/>
                <a:gd name="f746" fmla="*/ f632 1 647"/>
                <a:gd name="f747" fmla="*/ f633 1 701"/>
                <a:gd name="f748" fmla="*/ f634 1 647"/>
                <a:gd name="f749" fmla="*/ f635 1 701"/>
                <a:gd name="f750" fmla="*/ f636 1 701"/>
                <a:gd name="f751" fmla="*/ f637 1 647"/>
                <a:gd name="f752" fmla="*/ f638 1 701"/>
                <a:gd name="f753" fmla="*/ f639 1 647"/>
                <a:gd name="f754" fmla="*/ f640 1 701"/>
                <a:gd name="f755" fmla="*/ f641 1 647"/>
                <a:gd name="f756" fmla="*/ f642 1 701"/>
                <a:gd name="f757" fmla="*/ f643 1 647"/>
                <a:gd name="f758" fmla="*/ f644 1 701"/>
                <a:gd name="f759" fmla="*/ f645 1 647"/>
                <a:gd name="f760" fmla="*/ f646 1 701"/>
                <a:gd name="f761" fmla="*/ f647 1 647"/>
                <a:gd name="f762" fmla="*/ f648 1 701"/>
                <a:gd name="f763" fmla="*/ f649 1 647"/>
                <a:gd name="f764" fmla="*/ f650 1 701"/>
                <a:gd name="f765" fmla="*/ f651 1 647"/>
                <a:gd name="f766" fmla="*/ f652 1 701"/>
                <a:gd name="f767" fmla="*/ f653 1 647"/>
                <a:gd name="f768" fmla="*/ f654 1 701"/>
                <a:gd name="f769" fmla="*/ f655 1 647"/>
                <a:gd name="f770" fmla="*/ f656 1 701"/>
                <a:gd name="f771" fmla="*/ f657 1 647"/>
                <a:gd name="f772" fmla="*/ f658 1 701"/>
                <a:gd name="f773" fmla="*/ f659 1 647"/>
                <a:gd name="f774" fmla="*/ f660 1 701"/>
                <a:gd name="f775" fmla="*/ f661 1 647"/>
                <a:gd name="f776" fmla="*/ f662 1 701"/>
                <a:gd name="f777" fmla="*/ f663 1 701"/>
                <a:gd name="f778" fmla="*/ f664 1 647"/>
                <a:gd name="f779" fmla="*/ f665 1 701"/>
                <a:gd name="f780" fmla="*/ f666 1 647"/>
                <a:gd name="f781" fmla="*/ f667 1 701"/>
                <a:gd name="f782" fmla="*/ f668 1 647"/>
                <a:gd name="f783" fmla="*/ f669 1 701"/>
                <a:gd name="f784" fmla="*/ f670 1 701"/>
                <a:gd name="f785" fmla="*/ f671 1 701"/>
                <a:gd name="f786" fmla="*/ f672 1 647"/>
                <a:gd name="f787" fmla="*/ f673 1 701"/>
                <a:gd name="f788" fmla="*/ f674 1 647"/>
                <a:gd name="f789" fmla="*/ f675 1 701"/>
                <a:gd name="f790" fmla="*/ f676 1 647"/>
                <a:gd name="f791" fmla="*/ f677 1 701"/>
                <a:gd name="f792" fmla="*/ f678 1 647"/>
                <a:gd name="f793" fmla="*/ f679 1 701"/>
                <a:gd name="f794" fmla="*/ f680 1 647"/>
                <a:gd name="f795" fmla="*/ f681 1 701"/>
                <a:gd name="f796" fmla="*/ f682 1 647"/>
                <a:gd name="f797" fmla="*/ f683 1 647"/>
                <a:gd name="f798" fmla="*/ f684 1 647"/>
                <a:gd name="f799" fmla="*/ f685 1 701"/>
                <a:gd name="f800" fmla="*/ 0 1 f571"/>
                <a:gd name="f801" fmla="*/ f7 1 f571"/>
                <a:gd name="f802" fmla="*/ 0 1 f572"/>
                <a:gd name="f803" fmla="*/ f8 1 f572"/>
                <a:gd name="f804" fmla="+- f686 0 f1"/>
                <a:gd name="f805" fmla="*/ f687 1 f571"/>
                <a:gd name="f806" fmla="*/ f688 1 f572"/>
                <a:gd name="f807" fmla="*/ f689 1 f571"/>
                <a:gd name="f808" fmla="*/ f690 1 f572"/>
                <a:gd name="f809" fmla="*/ f691 1 f571"/>
                <a:gd name="f810" fmla="*/ f692 1 f572"/>
                <a:gd name="f811" fmla="*/ f693 1 f571"/>
                <a:gd name="f812" fmla="*/ f694 1 f572"/>
                <a:gd name="f813" fmla="*/ f695 1 f571"/>
                <a:gd name="f814" fmla="*/ f696 1 f572"/>
                <a:gd name="f815" fmla="*/ f697 1 f571"/>
                <a:gd name="f816" fmla="*/ f698 1 f572"/>
                <a:gd name="f817" fmla="*/ f699 1 f571"/>
                <a:gd name="f818" fmla="*/ f700 1 f572"/>
                <a:gd name="f819" fmla="*/ f701 1 f571"/>
                <a:gd name="f820" fmla="*/ f702 1 f572"/>
                <a:gd name="f821" fmla="*/ f703 1 f571"/>
                <a:gd name="f822" fmla="*/ f704 1 f572"/>
                <a:gd name="f823" fmla="*/ f705 1 f571"/>
                <a:gd name="f824" fmla="*/ f706 1 f572"/>
                <a:gd name="f825" fmla="*/ f707 1 f571"/>
                <a:gd name="f826" fmla="*/ f708 1 f572"/>
                <a:gd name="f827" fmla="*/ f709 1 f571"/>
                <a:gd name="f828" fmla="*/ f710 1 f572"/>
                <a:gd name="f829" fmla="*/ f711 1 f571"/>
                <a:gd name="f830" fmla="*/ f712 1 f572"/>
                <a:gd name="f831" fmla="*/ f713 1 f571"/>
                <a:gd name="f832" fmla="*/ f714 1 f572"/>
                <a:gd name="f833" fmla="*/ f715 1 f571"/>
                <a:gd name="f834" fmla="*/ f716 1 f572"/>
                <a:gd name="f835" fmla="*/ f717 1 f571"/>
                <a:gd name="f836" fmla="*/ f718 1 f572"/>
                <a:gd name="f837" fmla="*/ f719 1 f571"/>
                <a:gd name="f838" fmla="*/ f720 1 f572"/>
                <a:gd name="f839" fmla="*/ f721 1 f571"/>
                <a:gd name="f840" fmla="*/ f722 1 f572"/>
                <a:gd name="f841" fmla="*/ f723 1 f571"/>
                <a:gd name="f842" fmla="*/ f724 1 f572"/>
                <a:gd name="f843" fmla="*/ f725 1 f571"/>
                <a:gd name="f844" fmla="*/ f726 1 f572"/>
                <a:gd name="f845" fmla="*/ f727 1 f571"/>
                <a:gd name="f846" fmla="*/ f728 1 f572"/>
                <a:gd name="f847" fmla="*/ f729 1 f571"/>
                <a:gd name="f848" fmla="*/ f730 1 f572"/>
                <a:gd name="f849" fmla="*/ f731 1 f571"/>
                <a:gd name="f850" fmla="*/ f732 1 f572"/>
                <a:gd name="f851" fmla="*/ f733 1 f571"/>
                <a:gd name="f852" fmla="*/ f734 1 f572"/>
                <a:gd name="f853" fmla="*/ f735 1 f571"/>
                <a:gd name="f854" fmla="*/ f736 1 f572"/>
                <a:gd name="f855" fmla="*/ f737 1 f571"/>
                <a:gd name="f856" fmla="*/ f738 1 f571"/>
                <a:gd name="f857" fmla="*/ f739 1 f572"/>
                <a:gd name="f858" fmla="*/ f740 1 f571"/>
                <a:gd name="f859" fmla="*/ f741 1 f572"/>
                <a:gd name="f860" fmla="*/ f742 1 f571"/>
                <a:gd name="f861" fmla="*/ f743 1 f572"/>
                <a:gd name="f862" fmla="*/ f744 1 f571"/>
                <a:gd name="f863" fmla="*/ f745 1 f572"/>
                <a:gd name="f864" fmla="*/ f746 1 f571"/>
                <a:gd name="f865" fmla="*/ f747 1 f572"/>
                <a:gd name="f866" fmla="*/ f748 1 f571"/>
                <a:gd name="f867" fmla="*/ f749 1 f572"/>
                <a:gd name="f868" fmla="*/ f750 1 f572"/>
                <a:gd name="f869" fmla="*/ f751 1 f571"/>
                <a:gd name="f870" fmla="*/ f752 1 f572"/>
                <a:gd name="f871" fmla="*/ f753 1 f571"/>
                <a:gd name="f872" fmla="*/ f754 1 f572"/>
                <a:gd name="f873" fmla="*/ f755 1 f571"/>
                <a:gd name="f874" fmla="*/ f756 1 f572"/>
                <a:gd name="f875" fmla="*/ f757 1 f571"/>
                <a:gd name="f876" fmla="*/ f758 1 f572"/>
                <a:gd name="f877" fmla="*/ f759 1 f571"/>
                <a:gd name="f878" fmla="*/ f760 1 f572"/>
                <a:gd name="f879" fmla="*/ f761 1 f571"/>
                <a:gd name="f880" fmla="*/ f762 1 f572"/>
                <a:gd name="f881" fmla="*/ f763 1 f571"/>
                <a:gd name="f882" fmla="*/ f764 1 f572"/>
                <a:gd name="f883" fmla="*/ f765 1 f571"/>
                <a:gd name="f884" fmla="*/ f766 1 f572"/>
                <a:gd name="f885" fmla="*/ f767 1 f571"/>
                <a:gd name="f886" fmla="*/ f768 1 f572"/>
                <a:gd name="f887" fmla="*/ f769 1 f571"/>
                <a:gd name="f888" fmla="*/ f770 1 f572"/>
                <a:gd name="f889" fmla="*/ f771 1 f571"/>
                <a:gd name="f890" fmla="*/ f772 1 f572"/>
                <a:gd name="f891" fmla="*/ f773 1 f571"/>
                <a:gd name="f892" fmla="*/ f774 1 f572"/>
                <a:gd name="f893" fmla="*/ f775 1 f571"/>
                <a:gd name="f894" fmla="*/ f776 1 f572"/>
                <a:gd name="f895" fmla="*/ f777 1 f572"/>
                <a:gd name="f896" fmla="*/ f778 1 f571"/>
                <a:gd name="f897" fmla="*/ f779 1 f572"/>
                <a:gd name="f898" fmla="*/ f780 1 f571"/>
                <a:gd name="f899" fmla="*/ f781 1 f572"/>
                <a:gd name="f900" fmla="*/ f782 1 f571"/>
                <a:gd name="f901" fmla="*/ f783 1 f572"/>
                <a:gd name="f902" fmla="*/ f784 1 f572"/>
                <a:gd name="f903" fmla="*/ f785 1 f572"/>
                <a:gd name="f904" fmla="*/ f786 1 f571"/>
                <a:gd name="f905" fmla="*/ f787 1 f572"/>
                <a:gd name="f906" fmla="*/ f788 1 f571"/>
                <a:gd name="f907" fmla="*/ f789 1 f572"/>
                <a:gd name="f908" fmla="*/ f790 1 f571"/>
                <a:gd name="f909" fmla="*/ f791 1 f572"/>
                <a:gd name="f910" fmla="*/ f792 1 f571"/>
                <a:gd name="f911" fmla="*/ f793 1 f572"/>
                <a:gd name="f912" fmla="*/ f794 1 f571"/>
                <a:gd name="f913" fmla="*/ f795 1 f572"/>
                <a:gd name="f914" fmla="*/ f796 1 f571"/>
                <a:gd name="f915" fmla="*/ f797 1 f571"/>
                <a:gd name="f916" fmla="*/ f798 1 f571"/>
                <a:gd name="f917" fmla="*/ f799 1 f572"/>
                <a:gd name="f918" fmla="*/ f800 f566 1"/>
                <a:gd name="f919" fmla="*/ f801 f566 1"/>
                <a:gd name="f920" fmla="*/ f803 f567 1"/>
                <a:gd name="f921" fmla="*/ f802 f567 1"/>
                <a:gd name="f922" fmla="*/ f805 f566 1"/>
                <a:gd name="f923" fmla="*/ f806 f567 1"/>
                <a:gd name="f924" fmla="*/ f807 f566 1"/>
                <a:gd name="f925" fmla="*/ f808 f567 1"/>
                <a:gd name="f926" fmla="*/ f809 f566 1"/>
                <a:gd name="f927" fmla="*/ f810 f567 1"/>
                <a:gd name="f928" fmla="*/ f811 f566 1"/>
                <a:gd name="f929" fmla="*/ f812 f567 1"/>
                <a:gd name="f930" fmla="*/ f813 f566 1"/>
                <a:gd name="f931" fmla="*/ f814 f567 1"/>
                <a:gd name="f932" fmla="*/ f815 f566 1"/>
                <a:gd name="f933" fmla="*/ f816 f567 1"/>
                <a:gd name="f934" fmla="*/ f817 f566 1"/>
                <a:gd name="f935" fmla="*/ f818 f567 1"/>
                <a:gd name="f936" fmla="*/ f819 f566 1"/>
                <a:gd name="f937" fmla="*/ f820 f567 1"/>
                <a:gd name="f938" fmla="*/ f821 f566 1"/>
                <a:gd name="f939" fmla="*/ f822 f567 1"/>
                <a:gd name="f940" fmla="*/ f823 f566 1"/>
                <a:gd name="f941" fmla="*/ f824 f567 1"/>
                <a:gd name="f942" fmla="*/ f825 f566 1"/>
                <a:gd name="f943" fmla="*/ f826 f567 1"/>
                <a:gd name="f944" fmla="*/ f827 f566 1"/>
                <a:gd name="f945" fmla="*/ f828 f567 1"/>
                <a:gd name="f946" fmla="*/ f829 f566 1"/>
                <a:gd name="f947" fmla="*/ f830 f567 1"/>
                <a:gd name="f948" fmla="*/ f831 f566 1"/>
                <a:gd name="f949" fmla="*/ f832 f567 1"/>
                <a:gd name="f950" fmla="*/ f833 f566 1"/>
                <a:gd name="f951" fmla="*/ f834 f567 1"/>
                <a:gd name="f952" fmla="*/ f835 f566 1"/>
                <a:gd name="f953" fmla="*/ f836 f567 1"/>
                <a:gd name="f954" fmla="*/ f837 f566 1"/>
                <a:gd name="f955" fmla="*/ f838 f567 1"/>
                <a:gd name="f956" fmla="*/ f839 f566 1"/>
                <a:gd name="f957" fmla="*/ f840 f567 1"/>
                <a:gd name="f958" fmla="*/ f841 f566 1"/>
                <a:gd name="f959" fmla="*/ f842 f567 1"/>
                <a:gd name="f960" fmla="*/ f843 f566 1"/>
                <a:gd name="f961" fmla="*/ f844 f567 1"/>
                <a:gd name="f962" fmla="*/ f845 f566 1"/>
                <a:gd name="f963" fmla="*/ f846 f567 1"/>
                <a:gd name="f964" fmla="*/ f847 f566 1"/>
                <a:gd name="f965" fmla="*/ f848 f567 1"/>
                <a:gd name="f966" fmla="*/ f849 f566 1"/>
                <a:gd name="f967" fmla="*/ f850 f567 1"/>
                <a:gd name="f968" fmla="*/ f851 f566 1"/>
                <a:gd name="f969" fmla="*/ f852 f567 1"/>
                <a:gd name="f970" fmla="*/ f853 f566 1"/>
                <a:gd name="f971" fmla="*/ f854 f567 1"/>
                <a:gd name="f972" fmla="*/ f855 f566 1"/>
                <a:gd name="f973" fmla="*/ f856 f566 1"/>
                <a:gd name="f974" fmla="*/ f857 f567 1"/>
                <a:gd name="f975" fmla="*/ f858 f566 1"/>
                <a:gd name="f976" fmla="*/ f859 f567 1"/>
                <a:gd name="f977" fmla="*/ f860 f566 1"/>
                <a:gd name="f978" fmla="*/ f861 f567 1"/>
                <a:gd name="f979" fmla="*/ f862 f566 1"/>
                <a:gd name="f980" fmla="*/ f863 f567 1"/>
                <a:gd name="f981" fmla="*/ f864 f566 1"/>
                <a:gd name="f982" fmla="*/ f865 f567 1"/>
                <a:gd name="f983" fmla="*/ f866 f566 1"/>
                <a:gd name="f984" fmla="*/ f867 f567 1"/>
                <a:gd name="f985" fmla="*/ f868 f567 1"/>
                <a:gd name="f986" fmla="*/ f869 f566 1"/>
                <a:gd name="f987" fmla="*/ f870 f567 1"/>
                <a:gd name="f988" fmla="*/ f871 f566 1"/>
                <a:gd name="f989" fmla="*/ f872 f567 1"/>
                <a:gd name="f990" fmla="*/ f873 f566 1"/>
                <a:gd name="f991" fmla="*/ f874 f567 1"/>
                <a:gd name="f992" fmla="*/ f875 f566 1"/>
                <a:gd name="f993" fmla="*/ f876 f567 1"/>
                <a:gd name="f994" fmla="*/ f877 f566 1"/>
                <a:gd name="f995" fmla="*/ f878 f567 1"/>
                <a:gd name="f996" fmla="*/ f879 f566 1"/>
                <a:gd name="f997" fmla="*/ f880 f567 1"/>
                <a:gd name="f998" fmla="*/ f881 f566 1"/>
                <a:gd name="f999" fmla="*/ f882 f567 1"/>
                <a:gd name="f1000" fmla="*/ f883 f566 1"/>
                <a:gd name="f1001" fmla="*/ f884 f567 1"/>
                <a:gd name="f1002" fmla="*/ f885 f566 1"/>
                <a:gd name="f1003" fmla="*/ f886 f567 1"/>
                <a:gd name="f1004" fmla="*/ f887 f566 1"/>
                <a:gd name="f1005" fmla="*/ f888 f567 1"/>
                <a:gd name="f1006" fmla="*/ f889 f566 1"/>
                <a:gd name="f1007" fmla="*/ f890 f567 1"/>
                <a:gd name="f1008" fmla="*/ f891 f566 1"/>
                <a:gd name="f1009" fmla="*/ f892 f567 1"/>
                <a:gd name="f1010" fmla="*/ f893 f566 1"/>
                <a:gd name="f1011" fmla="*/ f894 f567 1"/>
                <a:gd name="f1012" fmla="*/ f895 f567 1"/>
                <a:gd name="f1013" fmla="*/ f896 f566 1"/>
                <a:gd name="f1014" fmla="*/ f897 f567 1"/>
                <a:gd name="f1015" fmla="*/ f898 f566 1"/>
                <a:gd name="f1016" fmla="*/ f899 f567 1"/>
                <a:gd name="f1017" fmla="*/ f900 f566 1"/>
                <a:gd name="f1018" fmla="*/ f901 f567 1"/>
                <a:gd name="f1019" fmla="*/ f902 f567 1"/>
                <a:gd name="f1020" fmla="*/ f903 f567 1"/>
                <a:gd name="f1021" fmla="*/ f904 f566 1"/>
                <a:gd name="f1022" fmla="*/ f905 f567 1"/>
                <a:gd name="f1023" fmla="*/ f906 f566 1"/>
                <a:gd name="f1024" fmla="*/ f907 f567 1"/>
                <a:gd name="f1025" fmla="*/ f908 f566 1"/>
                <a:gd name="f1026" fmla="*/ f909 f567 1"/>
                <a:gd name="f1027" fmla="*/ f910 f566 1"/>
                <a:gd name="f1028" fmla="*/ f911 f567 1"/>
                <a:gd name="f1029" fmla="*/ f912 f566 1"/>
                <a:gd name="f1030" fmla="*/ f913 f567 1"/>
                <a:gd name="f1031" fmla="*/ f914 f566 1"/>
                <a:gd name="f1032" fmla="*/ f915 f566 1"/>
                <a:gd name="f1033" fmla="*/ f916 f566 1"/>
                <a:gd name="f1034" fmla="*/ f917 f5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04">
                  <a:pos x="f922" y="f923"/>
                </a:cxn>
                <a:cxn ang="f804">
                  <a:pos x="f924" y="f925"/>
                </a:cxn>
                <a:cxn ang="f804">
                  <a:pos x="f926" y="f927"/>
                </a:cxn>
                <a:cxn ang="f804">
                  <a:pos x="f928" y="f929"/>
                </a:cxn>
                <a:cxn ang="f804">
                  <a:pos x="f930" y="f931"/>
                </a:cxn>
                <a:cxn ang="f804">
                  <a:pos x="f932" y="f933"/>
                </a:cxn>
                <a:cxn ang="f804">
                  <a:pos x="f934" y="f935"/>
                </a:cxn>
                <a:cxn ang="f804">
                  <a:pos x="f936" y="f937"/>
                </a:cxn>
                <a:cxn ang="f804">
                  <a:pos x="f938" y="f939"/>
                </a:cxn>
                <a:cxn ang="f804">
                  <a:pos x="f940" y="f941"/>
                </a:cxn>
                <a:cxn ang="f804">
                  <a:pos x="f942" y="f943"/>
                </a:cxn>
                <a:cxn ang="f804">
                  <a:pos x="f944" y="f945"/>
                </a:cxn>
                <a:cxn ang="f804">
                  <a:pos x="f946" y="f947"/>
                </a:cxn>
                <a:cxn ang="f804">
                  <a:pos x="f948" y="f949"/>
                </a:cxn>
                <a:cxn ang="f804">
                  <a:pos x="f950" y="f951"/>
                </a:cxn>
                <a:cxn ang="f804">
                  <a:pos x="f952" y="f953"/>
                </a:cxn>
                <a:cxn ang="f804">
                  <a:pos x="f954" y="f955"/>
                </a:cxn>
                <a:cxn ang="f804">
                  <a:pos x="f956" y="f957"/>
                </a:cxn>
                <a:cxn ang="f804">
                  <a:pos x="f958" y="f959"/>
                </a:cxn>
                <a:cxn ang="f804">
                  <a:pos x="f960" y="f961"/>
                </a:cxn>
                <a:cxn ang="f804">
                  <a:pos x="f962" y="f963"/>
                </a:cxn>
                <a:cxn ang="f804">
                  <a:pos x="f964" y="f965"/>
                </a:cxn>
                <a:cxn ang="f804">
                  <a:pos x="f966" y="f967"/>
                </a:cxn>
                <a:cxn ang="f804">
                  <a:pos x="f968" y="f969"/>
                </a:cxn>
                <a:cxn ang="f804">
                  <a:pos x="f970" y="f971"/>
                </a:cxn>
                <a:cxn ang="f804">
                  <a:pos x="f972" y="f941"/>
                </a:cxn>
                <a:cxn ang="f804">
                  <a:pos x="f973" y="f974"/>
                </a:cxn>
                <a:cxn ang="f804">
                  <a:pos x="f975" y="f976"/>
                </a:cxn>
                <a:cxn ang="f804">
                  <a:pos x="f977" y="f978"/>
                </a:cxn>
                <a:cxn ang="f804">
                  <a:pos x="f979" y="f980"/>
                </a:cxn>
                <a:cxn ang="f804">
                  <a:pos x="f981" y="f982"/>
                </a:cxn>
                <a:cxn ang="f804">
                  <a:pos x="f983" y="f984"/>
                </a:cxn>
                <a:cxn ang="f804">
                  <a:pos x="f983" y="f985"/>
                </a:cxn>
                <a:cxn ang="f804">
                  <a:pos x="f986" y="f987"/>
                </a:cxn>
                <a:cxn ang="f804">
                  <a:pos x="f988" y="f989"/>
                </a:cxn>
                <a:cxn ang="f804">
                  <a:pos x="f990" y="f991"/>
                </a:cxn>
                <a:cxn ang="f804">
                  <a:pos x="f992" y="f993"/>
                </a:cxn>
                <a:cxn ang="f804">
                  <a:pos x="f994" y="f995"/>
                </a:cxn>
                <a:cxn ang="f804">
                  <a:pos x="f996" y="f997"/>
                </a:cxn>
                <a:cxn ang="f804">
                  <a:pos x="f998" y="f999"/>
                </a:cxn>
                <a:cxn ang="f804">
                  <a:pos x="f1000" y="f1001"/>
                </a:cxn>
                <a:cxn ang="f804">
                  <a:pos x="f1002" y="f1003"/>
                </a:cxn>
                <a:cxn ang="f804">
                  <a:pos x="f1004" y="f1005"/>
                </a:cxn>
                <a:cxn ang="f804">
                  <a:pos x="f1006" y="f1007"/>
                </a:cxn>
                <a:cxn ang="f804">
                  <a:pos x="f1008" y="f1009"/>
                </a:cxn>
                <a:cxn ang="f804">
                  <a:pos x="f1010" y="f1011"/>
                </a:cxn>
                <a:cxn ang="f804">
                  <a:pos x="f956" y="f1012"/>
                </a:cxn>
                <a:cxn ang="f804">
                  <a:pos x="f1013" y="f1014"/>
                </a:cxn>
                <a:cxn ang="f804">
                  <a:pos x="f1015" y="f1016"/>
                </a:cxn>
                <a:cxn ang="f804">
                  <a:pos x="f1017" y="f1018"/>
                </a:cxn>
                <a:cxn ang="f804">
                  <a:pos x="f975" y="f1019"/>
                </a:cxn>
                <a:cxn ang="f804">
                  <a:pos x="f934" y="f1020"/>
                </a:cxn>
                <a:cxn ang="f804">
                  <a:pos x="f1021" y="f1022"/>
                </a:cxn>
                <a:cxn ang="f804">
                  <a:pos x="f1023" y="f1024"/>
                </a:cxn>
                <a:cxn ang="f804">
                  <a:pos x="f1025" y="f1026"/>
                </a:cxn>
                <a:cxn ang="f804">
                  <a:pos x="f1027" y="f1028"/>
                </a:cxn>
                <a:cxn ang="f804">
                  <a:pos x="f1029" y="f1030"/>
                </a:cxn>
                <a:cxn ang="f804">
                  <a:pos x="f1031" y="f1016"/>
                </a:cxn>
                <a:cxn ang="f804">
                  <a:pos x="f1032" y="f969"/>
                </a:cxn>
                <a:cxn ang="f804">
                  <a:pos x="f1033" y="f1034"/>
                </a:cxn>
              </a:cxnLst>
              <a:rect l="f918" t="f921" r="f919" b="f920"/>
              <a:pathLst>
                <a:path w="647" h="701">
                  <a:moveTo>
                    <a:pt x="f9" y="f10"/>
                  </a:moveTo>
                  <a:lnTo>
                    <a:pt x="f9" y="f10"/>
                  </a:lnTo>
                  <a:cubicBezTo>
                    <a:pt x="f11" y="f12"/>
                    <a:pt x="f13" y="f14"/>
                    <a:pt x="f15" y="f16"/>
                  </a:cubicBezTo>
                  <a:cubicBezTo>
                    <a:pt x="f17" y="f12"/>
                    <a:pt x="f18" y="f19"/>
                    <a:pt x="f20" y="f21"/>
                  </a:cubicBezTo>
                  <a:cubicBezTo>
                    <a:pt x="f22" y="f23"/>
                    <a:pt x="f24" y="f19"/>
                    <a:pt x="f9" y="f10"/>
                  </a:cubicBezTo>
                  <a:lnTo>
                    <a:pt x="f9" y="f10"/>
                  </a:lnTo>
                  <a:close/>
                  <a:moveTo>
                    <a:pt x="f15" y="f25"/>
                  </a:moveTo>
                  <a:lnTo>
                    <a:pt x="f15" y="f25"/>
                  </a:lnTo>
                  <a:cubicBezTo>
                    <a:pt x="f26" y="f27"/>
                    <a:pt x="f28" y="f29"/>
                    <a:pt x="f30" y="f12"/>
                  </a:cubicBezTo>
                  <a:cubicBezTo>
                    <a:pt x="f31" y="f32"/>
                    <a:pt x="f33" y="f29"/>
                    <a:pt x="f34" y="f16"/>
                  </a:cubicBezTo>
                  <a:cubicBezTo>
                    <a:pt x="f35" y="f36"/>
                    <a:pt x="f24" y="f37"/>
                    <a:pt x="f15" y="f38"/>
                  </a:cubicBezTo>
                  <a:cubicBezTo>
                    <a:pt x="f15" y="f39"/>
                    <a:pt x="f15" y="f40"/>
                    <a:pt x="f15" y="f25"/>
                  </a:cubicBezTo>
                  <a:lnTo>
                    <a:pt x="f15" y="f25"/>
                  </a:lnTo>
                  <a:close/>
                  <a:moveTo>
                    <a:pt x="f41" y="f42"/>
                  </a:moveTo>
                  <a:lnTo>
                    <a:pt x="f41" y="f42"/>
                  </a:lnTo>
                  <a:cubicBezTo>
                    <a:pt x="f30" y="f42"/>
                    <a:pt x="f30" y="f42"/>
                    <a:pt x="f30" y="f42"/>
                  </a:cubicBezTo>
                  <a:cubicBezTo>
                    <a:pt x="f24" y="f43"/>
                    <a:pt x="f44" y="f45"/>
                    <a:pt x="f46" y="f47"/>
                  </a:cubicBezTo>
                  <a:cubicBezTo>
                    <a:pt x="f46" y="f47"/>
                    <a:pt x="f48" y="f47"/>
                    <a:pt x="f48" y="f47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4"/>
                    <a:pt x="f55" y="f54"/>
                    <a:pt x="f55" y="f54"/>
                  </a:cubicBezTo>
                  <a:cubicBezTo>
                    <a:pt x="f56" y="f8"/>
                    <a:pt x="f57" y="f58"/>
                    <a:pt x="f59" y="f60"/>
                  </a:cubicBezTo>
                  <a:lnTo>
                    <a:pt x="f61" y="f62"/>
                  </a:lnTo>
                  <a:cubicBezTo>
                    <a:pt x="f61" y="f62"/>
                    <a:pt x="f63" y="f62"/>
                    <a:pt x="f63" y="f62"/>
                  </a:cubicBezTo>
                  <a:cubicBezTo>
                    <a:pt x="f64" y="f38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46"/>
                  </a:cubicBezTo>
                  <a:cubicBezTo>
                    <a:pt x="f80" y="f15"/>
                    <a:pt x="f80" y="f72"/>
                    <a:pt x="f77" y="f81"/>
                  </a:cubicBezTo>
                  <a:cubicBezTo>
                    <a:pt x="f82" y="f83"/>
                    <a:pt x="f77" y="f24"/>
                    <a:pt x="f77" y="f84"/>
                  </a:cubicBezTo>
                  <a:lnTo>
                    <a:pt x="f85" y="f86"/>
                  </a:lnTo>
                  <a:cubicBezTo>
                    <a:pt x="f87" y="f88"/>
                    <a:pt x="f89" y="f88"/>
                    <a:pt x="f90" y="f86"/>
                  </a:cubicBezTo>
                  <a:cubicBezTo>
                    <a:pt x="f6" y="f57"/>
                    <a:pt x="f91" y="f6"/>
                    <a:pt x="f24" y="f92"/>
                  </a:cubicBezTo>
                  <a:cubicBezTo>
                    <a:pt x="f93" y="f94"/>
                    <a:pt x="f11" y="f95"/>
                    <a:pt x="f93" y="f96"/>
                  </a:cubicBezTo>
                  <a:lnTo>
                    <a:pt x="f97" y="f98"/>
                  </a:lnTo>
                  <a:cubicBezTo>
                    <a:pt x="f99" y="f100"/>
                    <a:pt x="f101" y="f102"/>
                    <a:pt x="f103" y="f100"/>
                  </a:cubicBezTo>
                  <a:cubicBezTo>
                    <a:pt x="f104" y="f105"/>
                    <a:pt x="f106" y="f98"/>
                    <a:pt x="f107" y="f108"/>
                  </a:cubicBezTo>
                  <a:cubicBezTo>
                    <a:pt x="f109" y="f110"/>
                    <a:pt x="f111" y="f112"/>
                    <a:pt x="f48" y="f113"/>
                  </a:cubicBezTo>
                  <a:cubicBezTo>
                    <a:pt x="f114" y="f102"/>
                    <a:pt x="f22" y="f115"/>
                    <a:pt x="f116" y="f117"/>
                  </a:cubicBezTo>
                  <a:cubicBezTo>
                    <a:pt x="f116" y="f117"/>
                    <a:pt x="f116" y="f117"/>
                    <a:pt x="f68" y="f117"/>
                  </a:cubicBezTo>
                  <a:cubicBezTo>
                    <a:pt x="f68" y="f118"/>
                    <a:pt x="f119" y="f118"/>
                    <a:pt x="f120" y="f117"/>
                  </a:cubicBezTo>
                  <a:cubicBezTo>
                    <a:pt x="f9" y="f117"/>
                    <a:pt x="f9" y="f117"/>
                    <a:pt x="f28" y="f121"/>
                  </a:cubicBezTo>
                  <a:cubicBezTo>
                    <a:pt x="f28" y="f121"/>
                    <a:pt x="f28" y="f122"/>
                    <a:pt x="f28" y="f122"/>
                  </a:cubicBezTo>
                  <a:lnTo>
                    <a:pt x="f123" y="f124"/>
                  </a:lnTo>
                  <a:cubicBezTo>
                    <a:pt x="f123" y="f125"/>
                    <a:pt x="f123" y="f125"/>
                    <a:pt x="f123" y="f126"/>
                  </a:cubicBezTo>
                  <a:cubicBezTo>
                    <a:pt x="f123" y="f91"/>
                    <a:pt x="f127" y="f91"/>
                    <a:pt x="f127" y="f91"/>
                  </a:cubicBezTo>
                  <a:cubicBezTo>
                    <a:pt x="f128" y="f129"/>
                    <a:pt x="f130" y="f131"/>
                    <a:pt x="f34" y="f131"/>
                  </a:cubicBezTo>
                  <a:cubicBezTo>
                    <a:pt x="f132" y="f82"/>
                    <a:pt x="f133" y="f134"/>
                    <a:pt x="f135" y="f136"/>
                  </a:cubicBezTo>
                  <a:cubicBezTo>
                    <a:pt x="f137" y="f138"/>
                    <a:pt x="f7" y="f139"/>
                    <a:pt x="f7" y="f140"/>
                  </a:cubicBezTo>
                  <a:cubicBezTo>
                    <a:pt x="f7" y="f55"/>
                    <a:pt x="f141" y="f142"/>
                    <a:pt x="f143" y="f107"/>
                  </a:cubicBezTo>
                  <a:cubicBezTo>
                    <a:pt x="f144" y="f145"/>
                    <a:pt x="f146" y="f51"/>
                    <a:pt x="f147" y="f104"/>
                  </a:cubicBezTo>
                  <a:cubicBezTo>
                    <a:pt x="f148" y="f49"/>
                    <a:pt x="f149" y="f101"/>
                    <a:pt x="f150" y="f151"/>
                  </a:cubicBezTo>
                  <a:cubicBezTo>
                    <a:pt x="f149" y="f152"/>
                    <a:pt x="f153" y="f18"/>
                    <a:pt x="f144" y="f18"/>
                  </a:cubicBezTo>
                  <a:cubicBezTo>
                    <a:pt x="f154" y="f18"/>
                    <a:pt x="f155" y="f44"/>
                    <a:pt x="f156" y="f157"/>
                  </a:cubicBezTo>
                  <a:cubicBezTo>
                    <a:pt x="f158" y="f159"/>
                    <a:pt x="f160" y="f123"/>
                    <a:pt x="f161" y="f162"/>
                  </a:cubicBezTo>
                  <a:cubicBezTo>
                    <a:pt x="f163" y="f66"/>
                    <a:pt x="f93" y="f164"/>
                    <a:pt x="f165" y="f66"/>
                  </a:cubicBezTo>
                  <a:cubicBezTo>
                    <a:pt x="f165" y="f66"/>
                    <a:pt x="f165" y="f66"/>
                    <a:pt x="f165" y="f164"/>
                  </a:cubicBezTo>
                  <a:cubicBezTo>
                    <a:pt x="f166" y="f160"/>
                    <a:pt x="f18" y="f143"/>
                    <a:pt x="f17" y="f137"/>
                  </a:cubicBezTo>
                  <a:cubicBezTo>
                    <a:pt x="f11" y="f167"/>
                    <a:pt x="f168" y="f169"/>
                    <a:pt x="f170" y="f171"/>
                  </a:cubicBezTo>
                  <a:cubicBezTo>
                    <a:pt x="f170" y="f171"/>
                    <a:pt x="f172" y="f27"/>
                    <a:pt x="f172" y="f27"/>
                  </a:cubicBezTo>
                  <a:cubicBezTo>
                    <a:pt x="f172" y="f16"/>
                    <a:pt x="f173" y="f16"/>
                    <a:pt x="f172" y="f174"/>
                  </a:cubicBezTo>
                  <a:cubicBezTo>
                    <a:pt x="f172" y="f175"/>
                    <a:pt x="f172" y="f175"/>
                    <a:pt x="f170" y="f29"/>
                  </a:cubicBezTo>
                  <a:cubicBezTo>
                    <a:pt x="f170" y="f29"/>
                    <a:pt x="f170" y="f29"/>
                    <a:pt x="f132" y="f29"/>
                  </a:cubicBezTo>
                  <a:cubicBezTo>
                    <a:pt x="f168" y="f12"/>
                    <a:pt x="f176" y="f10"/>
                    <a:pt x="f41" y="f42"/>
                  </a:cubicBezTo>
                  <a:lnTo>
                    <a:pt x="f41" y="f42"/>
                  </a:lnTo>
                  <a:close/>
                  <a:moveTo>
                    <a:pt x="f177" y="f178"/>
                  </a:moveTo>
                  <a:lnTo>
                    <a:pt x="f177" y="f178"/>
                  </a:lnTo>
                  <a:cubicBezTo>
                    <a:pt x="f177" y="f178"/>
                    <a:pt x="f177" y="f178"/>
                    <a:pt x="f177" y="f176"/>
                  </a:cubicBezTo>
                  <a:cubicBezTo>
                    <a:pt x="f179" y="f180"/>
                    <a:pt x="f181" y="f182"/>
                    <a:pt x="f181" y="f183"/>
                  </a:cubicBezTo>
                  <a:cubicBezTo>
                    <a:pt x="f184" y="f128"/>
                    <a:pt x="f185" y="f186"/>
                    <a:pt x="f187" y="f68"/>
                  </a:cubicBezTo>
                  <a:cubicBezTo>
                    <a:pt x="f188" y="f9"/>
                    <a:pt x="f189" y="f190"/>
                    <a:pt x="f191" y="f159"/>
                  </a:cubicBezTo>
                  <a:cubicBezTo>
                    <a:pt x="f192" y="f30"/>
                    <a:pt x="f193" y="f194"/>
                    <a:pt x="f177" y="f178"/>
                  </a:cubicBezTo>
                  <a:lnTo>
                    <a:pt x="f177" y="f178"/>
                  </a:lnTo>
                  <a:close/>
                  <a:moveTo>
                    <a:pt x="f195" y="f196"/>
                  </a:moveTo>
                  <a:lnTo>
                    <a:pt x="f195" y="f196"/>
                  </a:lnTo>
                  <a:cubicBezTo>
                    <a:pt x="f197" y="f123"/>
                    <a:pt x="f198" y="f183"/>
                    <a:pt x="f199" y="f88"/>
                  </a:cubicBezTo>
                  <a:cubicBezTo>
                    <a:pt x="f200" y="f201"/>
                    <a:pt x="f202" y="f203"/>
                    <a:pt x="f191" y="f204"/>
                  </a:cubicBezTo>
                  <a:cubicBezTo>
                    <a:pt x="f191" y="f173"/>
                    <a:pt x="f191" y="f128"/>
                    <a:pt x="f195" y="f196"/>
                  </a:cubicBezTo>
                  <a:lnTo>
                    <a:pt x="f195" y="f196"/>
                  </a:lnTo>
                  <a:close/>
                  <a:moveTo>
                    <a:pt x="f199" y="f205"/>
                  </a:moveTo>
                  <a:lnTo>
                    <a:pt x="f199" y="f205"/>
                  </a:lnTo>
                  <a:cubicBezTo>
                    <a:pt x="f199" y="f160"/>
                    <a:pt x="f198" y="f206"/>
                    <a:pt x="f69" y="f144"/>
                  </a:cubicBezTo>
                  <a:cubicBezTo>
                    <a:pt x="f207" y="f144"/>
                    <a:pt x="f208" y="f168"/>
                    <a:pt x="f209" y="f210"/>
                  </a:cubicBezTo>
                  <a:cubicBezTo>
                    <a:pt x="f211" y="f212"/>
                    <a:pt x="f207" y="f24"/>
                    <a:pt x="f185" y="f11"/>
                  </a:cubicBezTo>
                  <a:cubicBezTo>
                    <a:pt x="f211" y="f30"/>
                    <a:pt x="f213" y="f88"/>
                    <a:pt x="f199" y="f205"/>
                  </a:cubicBezTo>
                  <a:lnTo>
                    <a:pt x="f199" y="f205"/>
                  </a:lnTo>
                  <a:close/>
                  <a:moveTo>
                    <a:pt x="f197" y="f133"/>
                  </a:moveTo>
                  <a:lnTo>
                    <a:pt x="f197" y="f133"/>
                  </a:lnTo>
                  <a:cubicBezTo>
                    <a:pt x="f214" y="f215"/>
                    <a:pt x="f216" y="f217"/>
                    <a:pt x="f218" y="f135"/>
                  </a:cubicBezTo>
                  <a:cubicBezTo>
                    <a:pt x="f219" y="f220"/>
                    <a:pt x="f221" y="f176"/>
                    <a:pt x="f222" y="f44"/>
                  </a:cubicBezTo>
                  <a:cubicBezTo>
                    <a:pt x="f223" y="f224"/>
                    <a:pt x="f225" y="f157"/>
                    <a:pt x="f226" y="f22"/>
                  </a:cubicBezTo>
                  <a:cubicBezTo>
                    <a:pt x="f227" y="f168"/>
                    <a:pt x="f228" y="f147"/>
                    <a:pt x="f197" y="f133"/>
                  </a:cubicBezTo>
                  <a:lnTo>
                    <a:pt x="f197" y="f133"/>
                  </a:lnTo>
                  <a:close/>
                  <a:moveTo>
                    <a:pt x="f189" y="f137"/>
                  </a:moveTo>
                  <a:lnTo>
                    <a:pt x="f189" y="f137"/>
                  </a:lnTo>
                  <a:cubicBezTo>
                    <a:pt x="f188" y="f229"/>
                    <a:pt x="f230" y="f38"/>
                    <a:pt x="f207" y="f7"/>
                  </a:cubicBezTo>
                  <a:cubicBezTo>
                    <a:pt x="f231" y="f232"/>
                    <a:pt x="f233" y="f26"/>
                    <a:pt x="f227" y="f234"/>
                  </a:cubicBezTo>
                  <a:cubicBezTo>
                    <a:pt x="f235" y="f236"/>
                    <a:pt x="f237" y="f238"/>
                    <a:pt x="f239" y="f15"/>
                  </a:cubicBezTo>
                  <a:cubicBezTo>
                    <a:pt x="f240" y="f35"/>
                    <a:pt x="f241" y="f147"/>
                    <a:pt x="f189" y="f137"/>
                  </a:cubicBezTo>
                  <a:lnTo>
                    <a:pt x="f189" y="f137"/>
                  </a:lnTo>
                  <a:close/>
                  <a:moveTo>
                    <a:pt x="f20" y="f242"/>
                  </a:moveTo>
                  <a:lnTo>
                    <a:pt x="f20" y="f242"/>
                  </a:lnTo>
                  <a:cubicBezTo>
                    <a:pt x="f68" y="f243"/>
                    <a:pt x="f127" y="f244"/>
                    <a:pt x="f245" y="f246"/>
                  </a:cubicBezTo>
                  <a:cubicBezTo>
                    <a:pt x="f164" y="f247"/>
                    <a:pt x="f182" y="f248"/>
                    <a:pt x="f168" y="f249"/>
                  </a:cubicBezTo>
                  <a:cubicBezTo>
                    <a:pt x="f168" y="f250"/>
                    <a:pt x="f30" y="f207"/>
                    <a:pt x="f72" y="f226"/>
                  </a:cubicBezTo>
                  <a:cubicBezTo>
                    <a:pt x="f224" y="f243"/>
                    <a:pt x="f166" y="f222"/>
                    <a:pt x="f20" y="f242"/>
                  </a:cubicBezTo>
                  <a:lnTo>
                    <a:pt x="f20" y="f242"/>
                  </a:lnTo>
                  <a:close/>
                  <a:moveTo>
                    <a:pt x="f76" y="f251"/>
                  </a:moveTo>
                  <a:lnTo>
                    <a:pt x="f76" y="f251"/>
                  </a:lnTo>
                  <a:cubicBezTo>
                    <a:pt x="f76" y="f251"/>
                    <a:pt x="f76" y="f251"/>
                    <a:pt x="f252" y="f253"/>
                  </a:cubicBezTo>
                  <a:cubicBezTo>
                    <a:pt x="f114" y="f254"/>
                    <a:pt x="f17" y="f243"/>
                    <a:pt x="f20" y="f255"/>
                  </a:cubicBezTo>
                  <a:cubicBezTo>
                    <a:pt x="f20" y="f213"/>
                    <a:pt x="f20" y="f213"/>
                    <a:pt x="f20" y="f213"/>
                  </a:cubicBezTo>
                  <a:cubicBezTo>
                    <a:pt x="f44" y="f256"/>
                    <a:pt x="f166" y="f185"/>
                    <a:pt x="f44" y="f257"/>
                  </a:cubicBezTo>
                  <a:cubicBezTo>
                    <a:pt x="f44" y="f257"/>
                    <a:pt x="f44" y="f257"/>
                    <a:pt x="f44" y="f258"/>
                  </a:cubicBezTo>
                  <a:cubicBezTo>
                    <a:pt x="f44" y="f179"/>
                    <a:pt x="f20" y="f191"/>
                    <a:pt x="f18" y="f259"/>
                  </a:cubicBezTo>
                  <a:cubicBezTo>
                    <a:pt x="f114" y="f195"/>
                    <a:pt x="f252" y="f177"/>
                    <a:pt x="f260" y="f261"/>
                  </a:cubicBezTo>
                  <a:cubicBezTo>
                    <a:pt x="f236" y="f256"/>
                    <a:pt x="f152" y="f222"/>
                    <a:pt x="f49" y="f241"/>
                  </a:cubicBezTo>
                  <a:cubicBezTo>
                    <a:pt x="f262" y="f263"/>
                    <a:pt x="f262" y="f264"/>
                    <a:pt x="f49" y="f134"/>
                  </a:cubicBezTo>
                  <a:cubicBezTo>
                    <a:pt x="f265" y="f266"/>
                    <a:pt x="f152" y="f267"/>
                    <a:pt x="f76" y="f251"/>
                  </a:cubicBezTo>
                  <a:lnTo>
                    <a:pt x="f76" y="f251"/>
                  </a:lnTo>
                  <a:close/>
                  <a:moveTo>
                    <a:pt x="f266" y="f17"/>
                  </a:moveTo>
                  <a:lnTo>
                    <a:pt x="f266" y="f17"/>
                  </a:lnTo>
                  <a:cubicBezTo>
                    <a:pt x="f268" y="f252"/>
                    <a:pt x="f233" y="f152"/>
                    <a:pt x="f269" y="f270"/>
                  </a:cubicBezTo>
                  <a:cubicBezTo>
                    <a:pt x="f271" y="f265"/>
                    <a:pt x="f272" y="f97"/>
                    <a:pt x="f272" y="f273"/>
                  </a:cubicBezTo>
                  <a:cubicBezTo>
                    <a:pt x="f268" y="f97"/>
                    <a:pt x="f221" y="f151"/>
                    <a:pt x="f267" y="f48"/>
                  </a:cubicBezTo>
                  <a:cubicBezTo>
                    <a:pt x="f274" y="f234"/>
                    <a:pt x="f263" y="f252"/>
                    <a:pt x="f266" y="f17"/>
                  </a:cubicBezTo>
                  <a:lnTo>
                    <a:pt x="f266" y="f17"/>
                  </a:lnTo>
                  <a:close/>
                  <a:moveTo>
                    <a:pt x="f275" y="f265"/>
                  </a:moveTo>
                  <a:lnTo>
                    <a:pt x="f275" y="f265"/>
                  </a:lnTo>
                  <a:cubicBezTo>
                    <a:pt x="f276" y="f277"/>
                    <a:pt x="f278" y="f97"/>
                    <a:pt x="f279" y="f99"/>
                  </a:cubicBezTo>
                  <a:cubicBezTo>
                    <a:pt x="f280" y="f49"/>
                    <a:pt x="f278" y="f281"/>
                    <a:pt x="f278" y="f282"/>
                  </a:cubicBezTo>
                  <a:cubicBezTo>
                    <a:pt x="f283" y="f104"/>
                    <a:pt x="f275" y="f281"/>
                    <a:pt x="f269" y="f284"/>
                  </a:cubicBezTo>
                  <a:cubicBezTo>
                    <a:pt x="f285" y="f111"/>
                    <a:pt x="f286" y="f97"/>
                    <a:pt x="f275" y="f265"/>
                  </a:cubicBezTo>
                  <a:lnTo>
                    <a:pt x="f275" y="f265"/>
                  </a:lnTo>
                  <a:close/>
                  <a:moveTo>
                    <a:pt x="f287" y="f20"/>
                  </a:moveTo>
                  <a:lnTo>
                    <a:pt x="f287" y="f20"/>
                  </a:lnTo>
                  <a:cubicBezTo>
                    <a:pt x="f287" y="f288"/>
                    <a:pt x="f289" y="f152"/>
                    <a:pt x="f290" y="f151"/>
                  </a:cubicBezTo>
                  <a:cubicBezTo>
                    <a:pt x="f124" y="f291"/>
                    <a:pt x="f65" y="f292"/>
                    <a:pt x="f293" y="f294"/>
                  </a:cubicBezTo>
                  <a:cubicBezTo>
                    <a:pt x="f293" y="f295"/>
                    <a:pt x="f293" y="f295"/>
                    <a:pt x="f293" y="f295"/>
                  </a:cubicBezTo>
                  <a:cubicBezTo>
                    <a:pt x="f293" y="f296"/>
                    <a:pt x="f293" y="f56"/>
                    <a:pt x="f297" y="f298"/>
                  </a:cubicBezTo>
                  <a:cubicBezTo>
                    <a:pt x="f297" y="f298"/>
                    <a:pt x="f297" y="f298"/>
                    <a:pt x="f297" y="f299"/>
                  </a:cubicBezTo>
                  <a:cubicBezTo>
                    <a:pt x="f297" y="f300"/>
                    <a:pt x="f297" y="f301"/>
                    <a:pt x="f297" y="f302"/>
                  </a:cubicBezTo>
                  <a:cubicBezTo>
                    <a:pt x="f297" y="f303"/>
                    <a:pt x="f297" y="f268"/>
                    <a:pt x="f304" y="f305"/>
                  </a:cubicBezTo>
                  <a:cubicBezTo>
                    <a:pt x="f304" y="f227"/>
                    <a:pt x="f306" y="f227"/>
                    <a:pt x="f306" y="f227"/>
                  </a:cubicBezTo>
                  <a:cubicBezTo>
                    <a:pt x="f306" y="f219"/>
                    <a:pt x="f307" y="f208"/>
                    <a:pt x="f308" y="f254"/>
                  </a:cubicBezTo>
                  <a:cubicBezTo>
                    <a:pt x="f308" y="f254"/>
                    <a:pt x="f308" y="f309"/>
                    <a:pt x="f308" y="f309"/>
                  </a:cubicBezTo>
                  <a:cubicBezTo>
                    <a:pt x="f310" y="f258"/>
                    <a:pt x="f290" y="f71"/>
                    <a:pt x="f198" y="f311"/>
                  </a:cubicBezTo>
                  <a:cubicBezTo>
                    <a:pt x="f198" y="f311"/>
                    <a:pt x="f198" y="f131"/>
                    <a:pt x="f198" y="f131"/>
                  </a:cubicBezTo>
                  <a:cubicBezTo>
                    <a:pt x="f214" y="f312"/>
                    <a:pt x="f218" y="f313"/>
                    <a:pt x="f261" y="f293"/>
                  </a:cubicBezTo>
                  <a:lnTo>
                    <a:pt x="f261" y="f293"/>
                  </a:lnTo>
                  <a:cubicBezTo>
                    <a:pt x="f59" y="f314"/>
                    <a:pt x="f315" y="f316"/>
                    <a:pt x="f219" y="f317"/>
                  </a:cubicBezTo>
                  <a:cubicBezTo>
                    <a:pt x="f219" y="f318"/>
                    <a:pt x="f219" y="f318"/>
                    <a:pt x="f219" y="f318"/>
                  </a:cubicBezTo>
                  <a:cubicBezTo>
                    <a:pt x="f272" y="f108"/>
                    <a:pt x="f301" y="f102"/>
                    <a:pt x="f319" y="f102"/>
                  </a:cubicBezTo>
                  <a:cubicBezTo>
                    <a:pt x="f320" y="f102"/>
                    <a:pt x="f321" y="f102"/>
                    <a:pt x="f322" y="f102"/>
                  </a:cubicBezTo>
                  <a:cubicBezTo>
                    <a:pt x="f323" y="f102"/>
                    <a:pt x="f140" y="f324"/>
                    <a:pt x="f55" y="f325"/>
                  </a:cubicBezTo>
                  <a:cubicBezTo>
                    <a:pt x="f326" y="f105"/>
                    <a:pt x="f327" y="f328"/>
                    <a:pt x="f51" y="f329"/>
                  </a:cubicBezTo>
                  <a:cubicBezTo>
                    <a:pt x="f330" y="f329"/>
                    <a:pt x="f330" y="f3"/>
                    <a:pt x="f331" y="f3"/>
                  </a:cubicBezTo>
                  <a:cubicBezTo>
                    <a:pt x="f331" y="f3"/>
                    <a:pt x="f331" y="f3"/>
                    <a:pt x="f331" y="f3"/>
                  </a:cubicBezTo>
                  <a:cubicBezTo>
                    <a:pt x="f332" y="f333"/>
                    <a:pt x="f334" y="f115"/>
                    <a:pt x="f335" y="f336"/>
                  </a:cubicBezTo>
                  <a:lnTo>
                    <a:pt x="f335" y="f336"/>
                  </a:lnTo>
                  <a:cubicBezTo>
                    <a:pt x="f266" y="f337"/>
                    <a:pt x="f188" y="f338"/>
                    <a:pt x="f339" y="f126"/>
                  </a:cubicBezTo>
                  <a:lnTo>
                    <a:pt x="f339" y="f126"/>
                  </a:lnTo>
                  <a:cubicBezTo>
                    <a:pt x="f64" y="f340"/>
                    <a:pt x="f341" y="f82"/>
                    <a:pt x="f125" y="f342"/>
                  </a:cubicBezTo>
                  <a:cubicBezTo>
                    <a:pt x="f125" y="f342"/>
                    <a:pt x="f125" y="f342"/>
                    <a:pt x="f125" y="f342"/>
                  </a:cubicBezTo>
                  <a:cubicBezTo>
                    <a:pt x="f343" y="f344"/>
                    <a:pt x="f345" y="f259"/>
                    <a:pt x="f304" y="f261"/>
                  </a:cubicBezTo>
                  <a:cubicBezTo>
                    <a:pt x="f304" y="f261"/>
                    <a:pt x="f304" y="f261"/>
                    <a:pt x="f304" y="f261"/>
                  </a:cubicBezTo>
                  <a:cubicBezTo>
                    <a:pt x="f346" y="f185"/>
                    <a:pt x="f347" y="f209"/>
                    <a:pt x="f90" y="f348"/>
                  </a:cubicBezTo>
                  <a:cubicBezTo>
                    <a:pt x="f349" y="f276"/>
                    <a:pt x="f350" y="f323"/>
                    <a:pt x="f351" y="f49"/>
                  </a:cubicBezTo>
                  <a:lnTo>
                    <a:pt x="f351" y="f49"/>
                  </a:lnTo>
                  <a:cubicBezTo>
                    <a:pt x="f352" y="f265"/>
                    <a:pt x="f126" y="f260"/>
                    <a:pt x="f287" y="f20"/>
                  </a:cubicBezTo>
                  <a:lnTo>
                    <a:pt x="f287" y="f20"/>
                  </a:lnTo>
                  <a:close/>
                  <a:moveTo>
                    <a:pt x="f249" y="f277"/>
                  </a:moveTo>
                  <a:lnTo>
                    <a:pt x="f249" y="f277"/>
                  </a:lnTo>
                  <a:cubicBezTo>
                    <a:pt x="f249" y="f353"/>
                    <a:pt x="f249" y="f353"/>
                    <a:pt x="f249" y="f353"/>
                  </a:cubicBezTo>
                  <a:cubicBezTo>
                    <a:pt x="f82" y="f354"/>
                    <a:pt x="f355" y="f48"/>
                    <a:pt x="f73" y="f152"/>
                  </a:cubicBezTo>
                  <a:cubicBezTo>
                    <a:pt x="f356" y="f353"/>
                    <a:pt x="f214" y="f262"/>
                    <a:pt x="f218" y="f357"/>
                  </a:cubicBezTo>
                  <a:cubicBezTo>
                    <a:pt x="f202" y="f104"/>
                    <a:pt x="f214" y="f358"/>
                    <a:pt x="f344" y="f282"/>
                  </a:cubicBezTo>
                  <a:cubicBezTo>
                    <a:pt x="f356" y="f357"/>
                    <a:pt x="f359" y="f360"/>
                    <a:pt x="f79" y="f360"/>
                  </a:cubicBezTo>
                  <a:cubicBezTo>
                    <a:pt x="f64" y="f360"/>
                    <a:pt x="f361" y="f362"/>
                    <a:pt x="f64" y="f357"/>
                  </a:cubicBezTo>
                  <a:cubicBezTo>
                    <a:pt x="f79" y="f282"/>
                    <a:pt x="f64" y="f363"/>
                    <a:pt x="f64" y="f140"/>
                  </a:cubicBezTo>
                  <a:cubicBezTo>
                    <a:pt x="f361" y="f364"/>
                    <a:pt x="f290" y="f365"/>
                    <a:pt x="f80" y="f366"/>
                  </a:cubicBezTo>
                  <a:cubicBezTo>
                    <a:pt x="f287" y="f367"/>
                    <a:pt x="f131" y="f367"/>
                    <a:pt x="f368" y="f367"/>
                  </a:cubicBezTo>
                  <a:cubicBezTo>
                    <a:pt x="f352" y="f367"/>
                    <a:pt x="f310" y="f369"/>
                    <a:pt x="f312" y="f323"/>
                  </a:cubicBezTo>
                  <a:cubicBezTo>
                    <a:pt x="f311" y="f370"/>
                    <a:pt x="f131" y="f138"/>
                    <a:pt x="f311" y="f371"/>
                  </a:cubicBezTo>
                  <a:cubicBezTo>
                    <a:pt x="f125" y="f372"/>
                    <a:pt x="f373" y="f374"/>
                    <a:pt x="f345" y="f294"/>
                  </a:cubicBezTo>
                  <a:cubicBezTo>
                    <a:pt x="f373" y="f292"/>
                    <a:pt x="f311" y="f104"/>
                    <a:pt x="f249" y="f277"/>
                  </a:cubicBezTo>
                  <a:lnTo>
                    <a:pt x="f249" y="f277"/>
                  </a:lnTo>
                  <a:close/>
                  <a:moveTo>
                    <a:pt x="f200" y="f210"/>
                  </a:moveTo>
                  <a:lnTo>
                    <a:pt x="f200" y="f210"/>
                  </a:lnTo>
                  <a:cubicBezTo>
                    <a:pt x="f298" y="f53"/>
                    <a:pt x="f334" y="f61"/>
                    <a:pt x="f120" y="f351"/>
                  </a:cubicBezTo>
                  <a:lnTo>
                    <a:pt x="f26" y="f65"/>
                  </a:lnTo>
                  <a:cubicBezTo>
                    <a:pt x="f22" y="f308"/>
                    <a:pt x="f22" y="f308"/>
                    <a:pt x="f22" y="f304"/>
                  </a:cubicBezTo>
                  <a:lnTo>
                    <a:pt x="f26" y="f316"/>
                  </a:lnTo>
                  <a:cubicBezTo>
                    <a:pt x="f369" y="f191"/>
                    <a:pt x="f276" y="f55"/>
                    <a:pt x="f199" y="f375"/>
                  </a:cubicBezTo>
                  <a:cubicBezTo>
                    <a:pt x="f69" y="f157"/>
                    <a:pt x="f344" y="f22"/>
                    <a:pt x="f200" y="f210"/>
                  </a:cubicBezTo>
                  <a:lnTo>
                    <a:pt x="f200" y="f210"/>
                  </a:lnTo>
                  <a:close/>
                  <a:moveTo>
                    <a:pt x="f190" y="f102"/>
                  </a:moveTo>
                  <a:lnTo>
                    <a:pt x="f190" y="f102"/>
                  </a:lnTo>
                  <a:cubicBezTo>
                    <a:pt x="f120" y="f108"/>
                    <a:pt x="f11" y="f376"/>
                    <a:pt x="f83" y="f318"/>
                  </a:cubicBezTo>
                  <a:lnTo>
                    <a:pt x="f70" y="f293"/>
                  </a:lnTo>
                  <a:lnTo>
                    <a:pt x="f159" y="f307"/>
                  </a:lnTo>
                  <a:cubicBezTo>
                    <a:pt x="f30" y="f304"/>
                    <a:pt x="f194" y="f377"/>
                    <a:pt x="f178" y="f378"/>
                  </a:cubicBezTo>
                  <a:lnTo>
                    <a:pt x="f379" y="f314"/>
                  </a:lnTo>
                  <a:cubicBezTo>
                    <a:pt x="f163" y="f90"/>
                    <a:pt x="f380" y="f381"/>
                    <a:pt x="f9" y="f350"/>
                  </a:cubicBezTo>
                  <a:cubicBezTo>
                    <a:pt x="f119" y="f382"/>
                    <a:pt x="f28" y="f383"/>
                    <a:pt x="f186" y="f112"/>
                  </a:cubicBezTo>
                  <a:lnTo>
                    <a:pt x="f190" y="f102"/>
                  </a:lnTo>
                  <a:lnTo>
                    <a:pt x="f190" y="f102"/>
                  </a:lnTo>
                  <a:close/>
                  <a:moveTo>
                    <a:pt x="f179" y="f281"/>
                  </a:moveTo>
                  <a:lnTo>
                    <a:pt x="f179" y="f281"/>
                  </a:lnTo>
                  <a:cubicBezTo>
                    <a:pt x="f202" y="f103"/>
                    <a:pt x="f69" y="f384"/>
                    <a:pt x="f385" y="f236"/>
                  </a:cubicBezTo>
                  <a:lnTo>
                    <a:pt x="f385" y="f76"/>
                  </a:lnTo>
                  <a:cubicBezTo>
                    <a:pt x="f386" y="f238"/>
                    <a:pt x="f71" y="f114"/>
                    <a:pt x="f387" y="f17"/>
                  </a:cubicBezTo>
                  <a:cubicBezTo>
                    <a:pt x="f255" y="f360"/>
                    <a:pt x="f233" y="f388"/>
                    <a:pt x="f294" y="f389"/>
                  </a:cubicBezTo>
                  <a:cubicBezTo>
                    <a:pt x="f390" y="f179"/>
                    <a:pt x="f391" y="f125"/>
                    <a:pt x="f210" y="f112"/>
                  </a:cubicBezTo>
                  <a:cubicBezTo>
                    <a:pt x="f210" y="f112"/>
                    <a:pt x="f392" y="f112"/>
                    <a:pt x="f392" y="f376"/>
                  </a:cubicBezTo>
                  <a:cubicBezTo>
                    <a:pt x="f24" y="f108"/>
                    <a:pt x="f116" y="f100"/>
                    <a:pt x="f28" y="f393"/>
                  </a:cubicBezTo>
                  <a:lnTo>
                    <a:pt x="f68" y="f337"/>
                  </a:lnTo>
                  <a:cubicBezTo>
                    <a:pt x="f157" y="f105"/>
                    <a:pt x="f260" y="f394"/>
                    <a:pt x="f99" y="f378"/>
                  </a:cubicBezTo>
                  <a:cubicBezTo>
                    <a:pt x="f99" y="f378"/>
                    <a:pt x="f99" y="f346"/>
                    <a:pt x="f99" y="f346"/>
                  </a:cubicBezTo>
                  <a:cubicBezTo>
                    <a:pt x="f395" y="f64"/>
                    <a:pt x="f396" y="f195"/>
                    <a:pt x="f295" y="f225"/>
                  </a:cubicBezTo>
                  <a:cubicBezTo>
                    <a:pt x="f299" y="f57"/>
                    <a:pt x="f397" y="f134"/>
                    <a:pt x="f233" y="f398"/>
                  </a:cubicBezTo>
                  <a:cubicBezTo>
                    <a:pt x="f233" y="f398"/>
                    <a:pt x="f233" y="f398"/>
                    <a:pt x="f233" y="f398"/>
                  </a:cubicBezTo>
                  <a:cubicBezTo>
                    <a:pt x="f399" y="f372"/>
                    <a:pt x="f267" y="f294"/>
                    <a:pt x="f2" y="f400"/>
                  </a:cubicBezTo>
                  <a:cubicBezTo>
                    <a:pt x="f2" y="f401"/>
                    <a:pt x="f2" y="f401"/>
                    <a:pt x="f2" y="f401"/>
                  </a:cubicBezTo>
                  <a:cubicBezTo>
                    <a:pt x="f237" y="f322"/>
                    <a:pt x="f402" y="f335"/>
                    <a:pt x="f403" y="f369"/>
                  </a:cubicBezTo>
                  <a:cubicBezTo>
                    <a:pt x="f246" y="f369"/>
                    <a:pt x="f246" y="f404"/>
                    <a:pt x="f246" y="f404"/>
                  </a:cubicBezTo>
                  <a:cubicBezTo>
                    <a:pt x="f315" y="f405"/>
                    <a:pt x="f209" y="f363"/>
                    <a:pt x="f184" y="f107"/>
                  </a:cubicBezTo>
                  <a:cubicBezTo>
                    <a:pt x="f184" y="f395"/>
                    <a:pt x="f184" y="f395"/>
                    <a:pt x="f207" y="f395"/>
                  </a:cubicBezTo>
                  <a:cubicBezTo>
                    <a:pt x="f406" y="f145"/>
                    <a:pt x="f257" y="f358"/>
                    <a:pt x="f179" y="f281"/>
                  </a:cubicBezTo>
                  <a:lnTo>
                    <a:pt x="f179" y="f281"/>
                  </a:lnTo>
                  <a:lnTo>
                    <a:pt x="f179" y="f281"/>
                  </a:lnTo>
                  <a:close/>
                  <a:moveTo>
                    <a:pt x="f177" y="f109"/>
                  </a:moveTo>
                  <a:lnTo>
                    <a:pt x="f177" y="f109"/>
                  </a:lnTo>
                  <a:cubicBezTo>
                    <a:pt x="f261" y="f330"/>
                    <a:pt x="f257" y="f407"/>
                    <a:pt x="f230" y="f395"/>
                  </a:cubicBezTo>
                  <a:cubicBezTo>
                    <a:pt x="f214" y="f408"/>
                    <a:pt x="f342" y="f140"/>
                    <a:pt x="f409" y="f410"/>
                  </a:cubicBezTo>
                  <a:cubicBezTo>
                    <a:pt x="f355" y="f411"/>
                    <a:pt x="f77" y="f396"/>
                    <a:pt x="f79" y="f369"/>
                  </a:cubicBezTo>
                  <a:cubicBezTo>
                    <a:pt x="f412" y="f366"/>
                    <a:pt x="f249" y="f367"/>
                    <a:pt x="f249" y="f413"/>
                  </a:cubicBezTo>
                  <a:cubicBezTo>
                    <a:pt x="f77" y="f413"/>
                    <a:pt x="f77" y="f413"/>
                    <a:pt x="f77" y="f364"/>
                  </a:cubicBezTo>
                  <a:cubicBezTo>
                    <a:pt x="f386" y="f142"/>
                    <a:pt x="f344" y="f414"/>
                    <a:pt x="f177" y="f109"/>
                  </a:cubicBezTo>
                  <a:lnTo>
                    <a:pt x="f177" y="f109"/>
                  </a:lnTo>
                  <a:close/>
                  <a:moveTo>
                    <a:pt x="f61" y="f332"/>
                  </a:moveTo>
                  <a:lnTo>
                    <a:pt x="f61" y="f332"/>
                  </a:lnTo>
                  <a:cubicBezTo>
                    <a:pt x="f415" y="f416"/>
                    <a:pt x="f417" y="f390"/>
                    <a:pt x="f213" y="f413"/>
                  </a:cubicBezTo>
                  <a:cubicBezTo>
                    <a:pt x="f418" y="f53"/>
                    <a:pt x="f80" y="f275"/>
                    <a:pt x="f244" y="f253"/>
                  </a:cubicBezTo>
                  <a:cubicBezTo>
                    <a:pt x="f209" y="f208"/>
                    <a:pt x="f415" y="f239"/>
                    <a:pt x="f185" y="f309"/>
                  </a:cubicBezTo>
                  <a:cubicBezTo>
                    <a:pt x="f355" y="f419"/>
                    <a:pt x="f311" y="f390"/>
                    <a:pt x="f61" y="f332"/>
                  </a:cubicBezTo>
                  <a:lnTo>
                    <a:pt x="f61" y="f332"/>
                  </a:lnTo>
                  <a:close/>
                  <a:moveTo>
                    <a:pt x="f243" y="f411"/>
                  </a:moveTo>
                  <a:lnTo>
                    <a:pt x="f243" y="f411"/>
                  </a:lnTo>
                  <a:cubicBezTo>
                    <a:pt x="f403" y="f420"/>
                    <a:pt x="f402" y="f320"/>
                    <a:pt x="f237" y="f421"/>
                  </a:cubicBezTo>
                  <a:cubicBezTo>
                    <a:pt x="f251" y="f56"/>
                    <a:pt x="f242" y="f278"/>
                    <a:pt x="f255" y="f422"/>
                  </a:cubicBezTo>
                  <a:cubicBezTo>
                    <a:pt x="f417" y="f423"/>
                    <a:pt x="f184" y="f397"/>
                    <a:pt x="f63" y="f280"/>
                  </a:cubicBezTo>
                  <a:cubicBezTo>
                    <a:pt x="f222" y="f424"/>
                    <a:pt x="f222" y="f322"/>
                    <a:pt x="f59" y="f322"/>
                  </a:cubicBezTo>
                  <a:cubicBezTo>
                    <a:pt x="f193" y="f322"/>
                    <a:pt x="f177" y="f425"/>
                    <a:pt x="f257" y="f426"/>
                  </a:cubicBezTo>
                  <a:cubicBezTo>
                    <a:pt x="f257" y="f426"/>
                    <a:pt x="f247" y="f280"/>
                    <a:pt x="f247" y="f280"/>
                  </a:cubicBezTo>
                  <a:lnTo>
                    <a:pt x="f247" y="f280"/>
                  </a:lnTo>
                  <a:cubicBezTo>
                    <a:pt x="f427" y="f276"/>
                    <a:pt x="f207" y="f422"/>
                    <a:pt x="f428" y="f271"/>
                  </a:cubicBezTo>
                  <a:cubicBezTo>
                    <a:pt x="f428" y="f271"/>
                    <a:pt x="f428" y="f271"/>
                    <a:pt x="f213" y="f271"/>
                  </a:cubicBezTo>
                  <a:cubicBezTo>
                    <a:pt x="f225" y="f233"/>
                    <a:pt x="f309" y="f268"/>
                    <a:pt x="f219" y="f419"/>
                  </a:cubicBezTo>
                  <a:cubicBezTo>
                    <a:pt x="f219" y="f399"/>
                    <a:pt x="f235" y="f399"/>
                    <a:pt x="f235" y="f399"/>
                  </a:cubicBezTo>
                  <a:cubicBezTo>
                    <a:pt x="f389" y="f263"/>
                    <a:pt x="f221" y="f221"/>
                    <a:pt x="f264" y="f274"/>
                  </a:cubicBezTo>
                  <a:cubicBezTo>
                    <a:pt x="f399" y="f429"/>
                    <a:pt x="f267" y="f241"/>
                    <a:pt x="f2" y="f305"/>
                  </a:cubicBezTo>
                  <a:cubicBezTo>
                    <a:pt x="f253" y="f227"/>
                    <a:pt x="f239" y="f2"/>
                    <a:pt x="f222" y="f235"/>
                  </a:cubicBezTo>
                  <a:cubicBezTo>
                    <a:pt x="f361" y="f303"/>
                    <a:pt x="f250" y="f326"/>
                    <a:pt x="f243" y="f411"/>
                  </a:cubicBezTo>
                  <a:lnTo>
                    <a:pt x="f243" y="f411"/>
                  </a:lnTo>
                  <a:close/>
                  <a:moveTo>
                    <a:pt x="f57" y="f430"/>
                  </a:moveTo>
                  <a:lnTo>
                    <a:pt x="f57" y="f430"/>
                  </a:lnTo>
                  <a:cubicBezTo>
                    <a:pt x="f241" y="f372"/>
                    <a:pt x="f274" y="f299"/>
                    <a:pt x="f419" y="f424"/>
                  </a:cubicBezTo>
                  <a:cubicBezTo>
                    <a:pt x="f399" y="f231"/>
                    <a:pt x="f267" y="f286"/>
                    <a:pt x="f219" y="f233"/>
                  </a:cubicBezTo>
                  <a:cubicBezTo>
                    <a:pt x="f242" y="f431"/>
                    <a:pt x="f403" y="f271"/>
                    <a:pt x="f432" y="f285"/>
                  </a:cubicBezTo>
                  <a:cubicBezTo>
                    <a:pt x="f253" y="f276"/>
                    <a:pt x="f57" y="f300"/>
                    <a:pt x="f57" y="f430"/>
                  </a:cubicBezTo>
                  <a:lnTo>
                    <a:pt x="f57" y="f430"/>
                  </a:lnTo>
                  <a:close/>
                  <a:moveTo>
                    <a:pt x="f264" y="f278"/>
                  </a:moveTo>
                  <a:lnTo>
                    <a:pt x="f264" y="f278"/>
                  </a:lnTo>
                  <a:cubicBezTo>
                    <a:pt x="f271" y="f303"/>
                    <a:pt x="f286" y="f134"/>
                    <a:pt x="f423" y="f240"/>
                  </a:cubicBezTo>
                  <a:cubicBezTo>
                    <a:pt x="f303" y="f268"/>
                    <a:pt x="f275" y="f268"/>
                    <a:pt x="f422" y="f266"/>
                  </a:cubicBezTo>
                  <a:cubicBezTo>
                    <a:pt x="f431" y="f268"/>
                    <a:pt x="f419" y="f268"/>
                    <a:pt x="f241" y="f264"/>
                  </a:cubicBezTo>
                  <a:cubicBezTo>
                    <a:pt x="f221" y="f134"/>
                    <a:pt x="f266" y="f423"/>
                    <a:pt x="f264" y="f278"/>
                  </a:cubicBezTo>
                  <a:lnTo>
                    <a:pt x="f264" y="f278"/>
                  </a:lnTo>
                  <a:close/>
                  <a:moveTo>
                    <a:pt x="f397" y="f399"/>
                  </a:moveTo>
                  <a:lnTo>
                    <a:pt x="f397" y="f399"/>
                  </a:lnTo>
                  <a:cubicBezTo>
                    <a:pt x="f280" y="f241"/>
                    <a:pt x="f424" y="f235"/>
                    <a:pt x="f300" y="f242"/>
                  </a:cubicBezTo>
                  <a:cubicBezTo>
                    <a:pt x="f423" y="f309"/>
                    <a:pt x="f2" y="f402"/>
                    <a:pt x="f243" y="f402"/>
                  </a:cubicBezTo>
                  <a:cubicBezTo>
                    <a:pt x="f309" y="f208"/>
                    <a:pt x="f237" y="f253"/>
                    <a:pt x="f227" y="f219"/>
                  </a:cubicBezTo>
                  <a:cubicBezTo>
                    <a:pt x="f263" y="f57"/>
                    <a:pt x="f431" y="f389"/>
                    <a:pt x="f275" y="f274"/>
                  </a:cubicBezTo>
                  <a:cubicBezTo>
                    <a:pt x="f303" y="f274"/>
                    <a:pt x="f303" y="f274"/>
                    <a:pt x="f303" y="f274"/>
                  </a:cubicBezTo>
                  <a:cubicBezTo>
                    <a:pt x="f423" y="f221"/>
                    <a:pt x="f276" y="f263"/>
                    <a:pt x="f397" y="f399"/>
                  </a:cubicBezTo>
                  <a:lnTo>
                    <a:pt x="f397" y="f399"/>
                  </a:lnTo>
                  <a:close/>
                  <a:moveTo>
                    <a:pt x="f433" y="f222"/>
                  </a:moveTo>
                  <a:lnTo>
                    <a:pt x="f433" y="f222"/>
                  </a:lnTo>
                  <a:cubicBezTo>
                    <a:pt x="f56" y="f243"/>
                    <a:pt x="f136" y="f244"/>
                    <a:pt x="f430" y="f428"/>
                  </a:cubicBezTo>
                  <a:cubicBezTo>
                    <a:pt x="f279" y="f211"/>
                    <a:pt x="f263" y="f228"/>
                    <a:pt x="f208" y="f228"/>
                  </a:cubicBezTo>
                  <a:cubicBezTo>
                    <a:pt x="f209" y="f417"/>
                    <a:pt x="f188" y="f417"/>
                    <a:pt x="f250" y="f415"/>
                  </a:cubicBezTo>
                  <a:cubicBezTo>
                    <a:pt x="f192" y="f213"/>
                    <a:pt x="f247" y="f315"/>
                    <a:pt x="f415" y="f348"/>
                  </a:cubicBezTo>
                  <a:cubicBezTo>
                    <a:pt x="f213" y="f403"/>
                    <a:pt x="f253" y="f348"/>
                    <a:pt x="f305" y="f348"/>
                  </a:cubicBezTo>
                  <a:cubicBezTo>
                    <a:pt x="f272" y="f348"/>
                    <a:pt x="f280" y="f348"/>
                    <a:pt x="f433" y="f222"/>
                  </a:cubicBezTo>
                  <a:lnTo>
                    <a:pt x="f433" y="f222"/>
                  </a:lnTo>
                  <a:close/>
                  <a:moveTo>
                    <a:pt x="f294" y="f211"/>
                  </a:moveTo>
                  <a:lnTo>
                    <a:pt x="f294" y="f211"/>
                  </a:lnTo>
                  <a:cubicBezTo>
                    <a:pt x="f434" y="f207"/>
                    <a:pt x="f421" y="f63"/>
                    <a:pt x="f400" y="f230"/>
                  </a:cubicBezTo>
                  <a:cubicBezTo>
                    <a:pt x="f300" y="f181"/>
                    <a:pt x="f274" y="f188"/>
                    <a:pt x="f246" y="f188"/>
                  </a:cubicBezTo>
                  <a:cubicBezTo>
                    <a:pt x="f406" y="f188"/>
                    <a:pt x="f67" y="f435"/>
                    <a:pt x="f386" y="f216"/>
                  </a:cubicBezTo>
                  <a:cubicBezTo>
                    <a:pt x="f436" y="f193"/>
                    <a:pt x="f199" y="f188"/>
                    <a:pt x="f418" y="f230"/>
                  </a:cubicBezTo>
                  <a:cubicBezTo>
                    <a:pt x="f258" y="f211"/>
                    <a:pt x="f57" y="f61"/>
                    <a:pt x="f276" y="f207"/>
                  </a:cubicBezTo>
                  <a:cubicBezTo>
                    <a:pt x="f302" y="f207"/>
                    <a:pt x="f372" y="f184"/>
                    <a:pt x="f294" y="f211"/>
                  </a:cubicBezTo>
                  <a:lnTo>
                    <a:pt x="f294" y="f211"/>
                  </a:lnTo>
                  <a:close/>
                  <a:moveTo>
                    <a:pt x="f388" y="f258"/>
                  </a:moveTo>
                  <a:lnTo>
                    <a:pt x="f388" y="f258"/>
                  </a:lnTo>
                  <a:cubicBezTo>
                    <a:pt x="f437" y="f181"/>
                    <a:pt x="f370" y="f193"/>
                    <a:pt x="f410" y="f218"/>
                  </a:cubicBezTo>
                  <a:cubicBezTo>
                    <a:pt x="f319" y="f259"/>
                    <a:pt x="f438" y="f216"/>
                    <a:pt x="f372" y="f250"/>
                  </a:cubicBezTo>
                  <a:cubicBezTo>
                    <a:pt x="f372" y="f250"/>
                    <a:pt x="f372" y="f250"/>
                    <a:pt x="f56" y="f250"/>
                  </a:cubicBezTo>
                  <a:cubicBezTo>
                    <a:pt x="f303" y="f200"/>
                    <a:pt x="f267" y="f214"/>
                    <a:pt x="f243" y="f67"/>
                  </a:cubicBezTo>
                  <a:cubicBezTo>
                    <a:pt x="f256" y="f67"/>
                    <a:pt x="f257" y="f214"/>
                    <a:pt x="f195" y="f344"/>
                  </a:cubicBezTo>
                  <a:cubicBezTo>
                    <a:pt x="f218" y="f344"/>
                    <a:pt x="f218" y="f344"/>
                    <a:pt x="f218" y="f344"/>
                  </a:cubicBezTo>
                  <a:cubicBezTo>
                    <a:pt x="f200" y="f439"/>
                    <a:pt x="f248" y="f436"/>
                    <a:pt x="f359" y="f339"/>
                  </a:cubicBezTo>
                  <a:cubicBezTo>
                    <a:pt x="f385" y="f73"/>
                    <a:pt x="f440" y="f441"/>
                    <a:pt x="f409" y="f409"/>
                  </a:cubicBezTo>
                  <a:cubicBezTo>
                    <a:pt x="f440" y="f342"/>
                    <a:pt x="f440" y="f356"/>
                    <a:pt x="f385" y="f439"/>
                  </a:cubicBezTo>
                  <a:cubicBezTo>
                    <a:pt x="f344" y="f192"/>
                    <a:pt x="f187" y="f189"/>
                    <a:pt x="f246" y="f189"/>
                  </a:cubicBezTo>
                  <a:cubicBezTo>
                    <a:pt x="f263" y="f189"/>
                    <a:pt x="f298" y="f191"/>
                    <a:pt x="f388" y="f258"/>
                  </a:cubicBezTo>
                  <a:lnTo>
                    <a:pt x="f388" y="f258"/>
                  </a:lnTo>
                  <a:close/>
                  <a:moveTo>
                    <a:pt x="f103" y="f314"/>
                  </a:moveTo>
                  <a:lnTo>
                    <a:pt x="f103" y="f314"/>
                  </a:lnTo>
                  <a:cubicBezTo>
                    <a:pt x="f99" y="f442"/>
                    <a:pt x="f277" y="f350"/>
                    <a:pt x="f151" y="f316"/>
                  </a:cubicBezTo>
                  <a:cubicBezTo>
                    <a:pt x="f284" y="f113"/>
                    <a:pt x="f330" y="f383"/>
                    <a:pt x="f53" y="f376"/>
                  </a:cubicBezTo>
                  <a:cubicBezTo>
                    <a:pt x="f53" y="f376"/>
                    <a:pt x="f55" y="f376"/>
                    <a:pt x="f55" y="f376"/>
                  </a:cubicBezTo>
                  <a:cubicBezTo>
                    <a:pt x="f443" y="f444"/>
                    <a:pt x="f413" y="f444"/>
                    <a:pt x="f396" y="f110"/>
                  </a:cubicBezTo>
                  <a:cubicBezTo>
                    <a:pt x="f404" y="f338"/>
                    <a:pt x="f367" y="f394"/>
                    <a:pt x="f367" y="f445"/>
                  </a:cubicBezTo>
                  <a:cubicBezTo>
                    <a:pt x="f364" y="f446"/>
                    <a:pt x="f140" y="f314"/>
                    <a:pt x="f140" y="f87"/>
                  </a:cubicBezTo>
                  <a:cubicBezTo>
                    <a:pt x="f443" y="f89"/>
                    <a:pt x="f55" y="f90"/>
                    <a:pt x="f107" y="f347"/>
                  </a:cubicBezTo>
                  <a:cubicBezTo>
                    <a:pt x="f407" y="f447"/>
                    <a:pt x="f362" y="f349"/>
                    <a:pt x="f103" y="f314"/>
                  </a:cubicBezTo>
                  <a:lnTo>
                    <a:pt x="f103" y="f314"/>
                  </a:lnTo>
                  <a:close/>
                  <a:moveTo>
                    <a:pt x="f100" y="f116"/>
                  </a:moveTo>
                  <a:lnTo>
                    <a:pt x="f100" y="f116"/>
                  </a:lnTo>
                  <a:lnTo>
                    <a:pt x="f343" y="f152"/>
                  </a:lnTo>
                  <a:cubicBezTo>
                    <a:pt x="f448" y="f384"/>
                    <a:pt x="f345" y="f353"/>
                    <a:pt x="f308" y="f101"/>
                  </a:cubicBezTo>
                  <a:lnTo>
                    <a:pt x="f102" y="f18"/>
                  </a:lnTo>
                  <a:cubicBezTo>
                    <a:pt x="f105" y="f44"/>
                    <a:pt x="f328" y="f114"/>
                    <a:pt x="f105" y="f238"/>
                  </a:cubicBezTo>
                  <a:lnTo>
                    <a:pt x="f306" y="f49"/>
                  </a:lnTo>
                  <a:cubicBezTo>
                    <a:pt x="f293" y="f284"/>
                    <a:pt x="f377" y="f281"/>
                    <a:pt x="f449" y="f104"/>
                  </a:cubicBezTo>
                  <a:lnTo>
                    <a:pt x="f122" y="f46"/>
                  </a:lnTo>
                  <a:cubicBezTo>
                    <a:pt x="f450" y="f15"/>
                    <a:pt x="f451" y="f452"/>
                    <a:pt x="f100" y="f116"/>
                  </a:cubicBezTo>
                  <a:lnTo>
                    <a:pt x="f100" y="f116"/>
                  </a:lnTo>
                  <a:close/>
                  <a:moveTo>
                    <a:pt x="f312" y="f76"/>
                  </a:moveTo>
                  <a:lnTo>
                    <a:pt x="f312" y="f76"/>
                  </a:lnTo>
                  <a:lnTo>
                    <a:pt x="f325" y="f28"/>
                  </a:lnTo>
                  <a:cubicBezTo>
                    <a:pt x="f338" y="f35"/>
                    <a:pt x="f447" y="f128"/>
                    <a:pt x="f347" y="f453"/>
                  </a:cubicBezTo>
                  <a:lnTo>
                    <a:pt x="f361" y="f83"/>
                  </a:lnTo>
                  <a:cubicBezTo>
                    <a:pt x="f340" y="f70"/>
                    <a:pt x="f454" y="f452"/>
                    <a:pt x="f455" y="f165"/>
                  </a:cubicBezTo>
                  <a:lnTo>
                    <a:pt x="f442" y="f456"/>
                  </a:lnTo>
                  <a:cubicBezTo>
                    <a:pt x="f350" y="f196"/>
                    <a:pt x="f316" y="f176"/>
                    <a:pt x="f445" y="f31"/>
                  </a:cubicBezTo>
                  <a:lnTo>
                    <a:pt x="f129" y="f375"/>
                  </a:lnTo>
                  <a:cubicBezTo>
                    <a:pt x="f126" y="f18"/>
                    <a:pt x="f368" y="f74"/>
                    <a:pt x="f312" y="f76"/>
                  </a:cubicBezTo>
                  <a:lnTo>
                    <a:pt x="f312" y="f76"/>
                  </a:lnTo>
                  <a:close/>
                  <a:moveTo>
                    <a:pt x="f117" y="f265"/>
                  </a:moveTo>
                  <a:lnTo>
                    <a:pt x="f117" y="f265"/>
                  </a:lnTo>
                  <a:lnTo>
                    <a:pt x="f378" y="f51"/>
                  </a:lnTo>
                  <a:cubicBezTo>
                    <a:pt x="f87" y="f106"/>
                    <a:pt x="f347" y="f457"/>
                    <a:pt x="f89" y="f326"/>
                  </a:cubicBezTo>
                  <a:lnTo>
                    <a:pt x="f458" y="f358"/>
                  </a:lnTo>
                  <a:cubicBezTo>
                    <a:pt x="f459" y="f109"/>
                    <a:pt x="f121" y="f331"/>
                    <a:pt x="f460" y="f145"/>
                  </a:cubicBezTo>
                  <a:lnTo>
                    <a:pt x="f314" y="f363"/>
                  </a:lnTo>
                  <a:cubicBezTo>
                    <a:pt x="f461" y="f443"/>
                    <a:pt x="f442" y="f334"/>
                    <a:pt x="f446" y="f404"/>
                  </a:cubicBezTo>
                  <a:lnTo>
                    <a:pt x="f462" y="f416"/>
                  </a:lnTo>
                  <a:cubicBezTo>
                    <a:pt x="f463" y="f145"/>
                    <a:pt x="f464" y="f360"/>
                    <a:pt x="f117" y="f265"/>
                  </a:cubicBezTo>
                  <a:lnTo>
                    <a:pt x="f117" y="f265"/>
                  </a:lnTo>
                  <a:close/>
                  <a:moveTo>
                    <a:pt x="f465" y="f390"/>
                  </a:moveTo>
                  <a:lnTo>
                    <a:pt x="f465" y="f390"/>
                  </a:lnTo>
                  <a:lnTo>
                    <a:pt x="f350" y="f411"/>
                  </a:lnTo>
                  <a:cubicBezTo>
                    <a:pt x="f445" y="f420"/>
                    <a:pt x="f445" y="f321"/>
                    <a:pt x="f447" y="f400"/>
                  </a:cubicBezTo>
                  <a:lnTo>
                    <a:pt x="f466" y="f321"/>
                  </a:lnTo>
                  <a:cubicBezTo>
                    <a:pt x="f467" y="f321"/>
                    <a:pt x="f467" y="f400"/>
                    <a:pt x="f464" y="f468"/>
                  </a:cubicBezTo>
                  <a:lnTo>
                    <a:pt x="f316" y="f434"/>
                  </a:lnTo>
                  <a:cubicBezTo>
                    <a:pt x="f349" y="f430"/>
                    <a:pt x="f349" y="f372"/>
                    <a:pt x="f349" y="f299"/>
                  </a:cubicBezTo>
                  <a:lnTo>
                    <a:pt x="f469" y="f300"/>
                  </a:lnTo>
                  <a:cubicBezTo>
                    <a:pt x="f470" y="f434"/>
                    <a:pt x="f471" y="f410"/>
                    <a:pt x="f465" y="f390"/>
                  </a:cubicBezTo>
                  <a:lnTo>
                    <a:pt x="f465" y="f390"/>
                  </a:lnTo>
                  <a:close/>
                  <a:moveTo>
                    <a:pt x="f469" y="f279"/>
                  </a:moveTo>
                  <a:lnTo>
                    <a:pt x="f469" y="f279"/>
                  </a:lnTo>
                  <a:lnTo>
                    <a:pt x="f349" y="f424"/>
                  </a:lnTo>
                  <a:cubicBezTo>
                    <a:pt x="f472" y="f231"/>
                    <a:pt x="f472" y="f276"/>
                    <a:pt x="f349" y="f275"/>
                  </a:cubicBezTo>
                  <a:lnTo>
                    <a:pt x="f473" y="f271"/>
                  </a:lnTo>
                  <a:cubicBezTo>
                    <a:pt x="f463" y="f271"/>
                    <a:pt x="f474" y="f268"/>
                    <a:pt x="f464" y="f268"/>
                  </a:cubicBezTo>
                  <a:lnTo>
                    <a:pt x="f349" y="f271"/>
                  </a:lnTo>
                  <a:cubicBezTo>
                    <a:pt x="f349" y="f268"/>
                    <a:pt x="f316" y="f221"/>
                    <a:pt x="f316" y="f389"/>
                  </a:cubicBezTo>
                  <a:lnTo>
                    <a:pt x="f475" y="f402"/>
                  </a:lnTo>
                  <a:cubicBezTo>
                    <a:pt x="f470" y="f429"/>
                    <a:pt x="f469" y="f269"/>
                    <a:pt x="f469" y="f279"/>
                  </a:cubicBezTo>
                  <a:lnTo>
                    <a:pt x="f469" y="f279"/>
                  </a:lnTo>
                  <a:close/>
                  <a:moveTo>
                    <a:pt x="f475" y="f246"/>
                  </a:moveTo>
                  <a:lnTo>
                    <a:pt x="f475" y="f246"/>
                  </a:lnTo>
                  <a:lnTo>
                    <a:pt x="f447" y="f235"/>
                  </a:lnTo>
                  <a:cubicBezTo>
                    <a:pt x="f445" y="f208"/>
                    <a:pt x="f350" y="f254"/>
                    <a:pt x="f476" y="f246"/>
                  </a:cubicBezTo>
                  <a:lnTo>
                    <a:pt x="f118" y="f228"/>
                  </a:lnTo>
                  <a:cubicBezTo>
                    <a:pt x="f477" y="f211"/>
                    <a:pt x="f478" y="f59"/>
                    <a:pt x="f117" y="f207"/>
                  </a:cubicBezTo>
                  <a:lnTo>
                    <a:pt x="f446" y="f315"/>
                  </a:lnTo>
                  <a:cubicBezTo>
                    <a:pt x="f442" y="f255"/>
                    <a:pt x="f461" y="f479"/>
                    <a:pt x="f381" y="f256"/>
                  </a:cubicBezTo>
                  <a:lnTo>
                    <a:pt x="f466" y="f480"/>
                  </a:lnTo>
                  <a:cubicBezTo>
                    <a:pt x="f463" y="f257"/>
                    <a:pt x="f462" y="f228"/>
                    <a:pt x="f475" y="f246"/>
                  </a:cubicBezTo>
                  <a:lnTo>
                    <a:pt x="f475" y="f246"/>
                  </a:lnTo>
                  <a:close/>
                  <a:moveTo>
                    <a:pt x="f481" y="f67"/>
                  </a:moveTo>
                  <a:lnTo>
                    <a:pt x="f481" y="f67"/>
                  </a:lnTo>
                  <a:lnTo>
                    <a:pt x="f90" y="f63"/>
                  </a:lnTo>
                  <a:cubicBezTo>
                    <a:pt x="f347" y="f230"/>
                    <a:pt x="f87" y="f257"/>
                    <a:pt x="f378" y="f261"/>
                  </a:cubicBezTo>
                  <a:lnTo>
                    <a:pt x="f333" y="f199"/>
                  </a:lnTo>
                  <a:cubicBezTo>
                    <a:pt x="f336" y="f356"/>
                    <a:pt x="f333" y="f386"/>
                    <a:pt x="f3" y="f71"/>
                  </a:cubicBezTo>
                  <a:lnTo>
                    <a:pt x="f449" y="f193"/>
                  </a:lnTo>
                  <a:cubicBezTo>
                    <a:pt x="f297" y="f482"/>
                    <a:pt x="f304" y="f216"/>
                    <a:pt x="f307" y="f214"/>
                  </a:cubicBezTo>
                  <a:lnTo>
                    <a:pt x="f451" y="f455"/>
                  </a:lnTo>
                  <a:cubicBezTo>
                    <a:pt x="f337" y="f77"/>
                    <a:pt x="f121" y="f436"/>
                    <a:pt x="f481" y="f67"/>
                  </a:cubicBezTo>
                  <a:lnTo>
                    <a:pt x="f481" y="f67"/>
                  </a:lnTo>
                  <a:close/>
                  <a:moveTo>
                    <a:pt x="f3" y="f126"/>
                  </a:moveTo>
                  <a:lnTo>
                    <a:pt x="f3" y="f126"/>
                  </a:lnTo>
                  <a:lnTo>
                    <a:pt x="f345" y="f418"/>
                  </a:lnTo>
                  <a:cubicBezTo>
                    <a:pt x="f351" y="f199"/>
                    <a:pt x="f373" y="f387"/>
                    <a:pt x="f310" y="f386"/>
                  </a:cubicBezTo>
                  <a:lnTo>
                    <a:pt x="f318" y="f310"/>
                  </a:lnTo>
                  <a:cubicBezTo>
                    <a:pt x="f338" y="f373"/>
                    <a:pt x="f113" y="f345"/>
                    <a:pt x="f382" y="f351"/>
                  </a:cubicBezTo>
                  <a:lnTo>
                    <a:pt x="f483" y="f441"/>
                  </a:lnTo>
                  <a:cubicBezTo>
                    <a:pt x="f125" y="f75"/>
                    <a:pt x="f129" y="f412"/>
                    <a:pt x="f455" y="f361"/>
                  </a:cubicBezTo>
                  <a:lnTo>
                    <a:pt x="f316" y="f447"/>
                  </a:lnTo>
                  <a:cubicBezTo>
                    <a:pt x="f112" y="f87"/>
                    <a:pt x="f102" y="f345"/>
                    <a:pt x="f3" y="f126"/>
                  </a:cubicBezTo>
                  <a:lnTo>
                    <a:pt x="f3" y="f126"/>
                  </a:lnTo>
                  <a:close/>
                  <a:moveTo>
                    <a:pt x="f350" y="f394"/>
                  </a:moveTo>
                  <a:lnTo>
                    <a:pt x="f350" y="f394"/>
                  </a:lnTo>
                  <a:lnTo>
                    <a:pt x="f454" y="f454"/>
                  </a:lnTo>
                  <a:cubicBezTo>
                    <a:pt x="f80" y="f455"/>
                    <a:pt x="f64" y="f91"/>
                    <a:pt x="f412" y="f124"/>
                  </a:cubicBezTo>
                  <a:lnTo>
                    <a:pt x="f307" y="f383"/>
                  </a:lnTo>
                  <a:cubicBezTo>
                    <a:pt x="f304" y="f376"/>
                    <a:pt x="f345" y="f484"/>
                    <a:pt x="f351" y="f376"/>
                  </a:cubicBezTo>
                  <a:lnTo>
                    <a:pt x="f75" y="f352"/>
                  </a:lnTo>
                  <a:cubicBezTo>
                    <a:pt x="f73" y="f448"/>
                    <a:pt x="f440" y="f345"/>
                    <a:pt x="f342" y="f307"/>
                  </a:cubicBezTo>
                  <a:lnTo>
                    <a:pt x="f483" y="f458"/>
                  </a:lnTo>
                  <a:cubicBezTo>
                    <a:pt x="f308" y="f3"/>
                    <a:pt x="f87" y="f485"/>
                    <a:pt x="f350" y="f394"/>
                  </a:cubicBezTo>
                  <a:lnTo>
                    <a:pt x="f350" y="f394"/>
                  </a:lnTo>
                  <a:close/>
                  <a:moveTo>
                    <a:pt x="f126" y="f459"/>
                  </a:moveTo>
                  <a:lnTo>
                    <a:pt x="f126" y="f459"/>
                  </a:lnTo>
                  <a:lnTo>
                    <a:pt x="f356" y="f297"/>
                  </a:lnTo>
                  <a:cubicBezTo>
                    <a:pt x="f198" y="f346"/>
                    <a:pt x="f418" y="f87"/>
                    <a:pt x="f486" y="f89"/>
                  </a:cubicBezTo>
                  <a:lnTo>
                    <a:pt x="f75" y="f122"/>
                  </a:lnTo>
                  <a:cubicBezTo>
                    <a:pt x="f82" y="f487"/>
                    <a:pt x="f441" y="f481"/>
                    <a:pt x="f440" y="f117"/>
                  </a:cubicBezTo>
                  <a:lnTo>
                    <a:pt x="f250" y="f461"/>
                  </a:lnTo>
                  <a:cubicBezTo>
                    <a:pt x="f480" y="f476"/>
                    <a:pt x="f191" y="f447"/>
                    <a:pt x="f189" y="f472"/>
                  </a:cubicBezTo>
                  <a:lnTo>
                    <a:pt x="f198" y="f488"/>
                  </a:lnTo>
                  <a:cubicBezTo>
                    <a:pt x="f441" y="f465"/>
                    <a:pt x="f290" y="f473"/>
                    <a:pt x="f126" y="f459"/>
                  </a:cubicBezTo>
                  <a:lnTo>
                    <a:pt x="f126" y="f459"/>
                  </a:lnTo>
                  <a:close/>
                  <a:moveTo>
                    <a:pt x="f197" y="f489"/>
                  </a:moveTo>
                  <a:lnTo>
                    <a:pt x="f197" y="f489"/>
                  </a:lnTo>
                  <a:lnTo>
                    <a:pt x="f188" y="f113"/>
                  </a:lnTo>
                  <a:cubicBezTo>
                    <a:pt x="f187" y="f318"/>
                    <a:pt x="f427" y="f338"/>
                    <a:pt x="f61" y="f376"/>
                  </a:cubicBezTo>
                  <a:lnTo>
                    <a:pt x="f261" y="f490"/>
                  </a:lnTo>
                  <a:cubicBezTo>
                    <a:pt x="f181" y="f491"/>
                    <a:pt x="f257" y="f489"/>
                    <a:pt x="f247" y="f488"/>
                  </a:cubicBezTo>
                  <a:lnTo>
                    <a:pt x="f256" y="f484"/>
                  </a:lnTo>
                  <a:cubicBezTo>
                    <a:pt x="f479" y="f485"/>
                    <a:pt x="f255" y="f324"/>
                    <a:pt x="f315" y="f100"/>
                  </a:cubicBezTo>
                  <a:lnTo>
                    <a:pt x="f417" y="f492"/>
                  </a:lnTo>
                  <a:cubicBezTo>
                    <a:pt x="f187" y="f493"/>
                    <a:pt x="f195" y="f494"/>
                    <a:pt x="f197" y="f489"/>
                  </a:cubicBezTo>
                  <a:lnTo>
                    <a:pt x="f197" y="f489"/>
                  </a:lnTo>
                  <a:close/>
                  <a:moveTo>
                    <a:pt x="f255" y="f495"/>
                  </a:moveTo>
                  <a:lnTo>
                    <a:pt x="f255" y="f495"/>
                  </a:lnTo>
                  <a:lnTo>
                    <a:pt x="f246" y="f105"/>
                  </a:lnTo>
                  <a:cubicBezTo>
                    <a:pt x="f254" y="f393"/>
                    <a:pt x="f208" y="f329"/>
                    <a:pt x="f235" y="f3"/>
                  </a:cubicBezTo>
                  <a:lnTo>
                    <a:pt x="f251" y="f496"/>
                  </a:lnTo>
                  <a:cubicBezTo>
                    <a:pt x="f251" y="f497"/>
                    <a:pt x="f227" y="f497"/>
                    <a:pt x="f227" y="f496"/>
                  </a:cubicBezTo>
                  <a:lnTo>
                    <a:pt x="f389" y="f451"/>
                  </a:lnTo>
                  <a:cubicBezTo>
                    <a:pt x="f274" y="f498"/>
                    <a:pt x="f419" y="f115"/>
                    <a:pt x="f264" y="f336"/>
                  </a:cubicBezTo>
                  <a:lnTo>
                    <a:pt x="f269" y="f499"/>
                  </a:lnTo>
                  <a:cubicBezTo>
                    <a:pt x="f429" y="f500"/>
                    <a:pt x="f402" y="f94"/>
                    <a:pt x="f255" y="f495"/>
                  </a:cubicBezTo>
                  <a:lnTo>
                    <a:pt x="f255" y="f495"/>
                  </a:lnTo>
                  <a:close/>
                  <a:moveTo>
                    <a:pt x="f303" y="f501"/>
                  </a:moveTo>
                  <a:lnTo>
                    <a:pt x="f303" y="f501"/>
                  </a:lnTo>
                  <a:lnTo>
                    <a:pt x="f269" y="f502"/>
                  </a:lnTo>
                  <a:cubicBezTo>
                    <a:pt x="f303" y="f503"/>
                    <a:pt x="f504" y="f450"/>
                    <a:pt x="f505" y="f337"/>
                  </a:cubicBezTo>
                  <a:lnTo>
                    <a:pt x="f371" y="f506"/>
                  </a:lnTo>
                  <a:cubicBezTo>
                    <a:pt x="f371" y="f95"/>
                    <a:pt x="f296" y="f507"/>
                    <a:pt x="f136" y="f508"/>
                  </a:cubicBezTo>
                  <a:lnTo>
                    <a:pt x="f300" y="f458"/>
                  </a:lnTo>
                  <a:cubicBezTo>
                    <a:pt x="f371" y="f458"/>
                    <a:pt x="f509" y="f458"/>
                    <a:pt x="f430" y="f460"/>
                  </a:cubicBezTo>
                  <a:lnTo>
                    <a:pt x="f510" y="f511"/>
                  </a:lnTo>
                  <a:cubicBezTo>
                    <a:pt x="f438" y="f512"/>
                    <a:pt x="f300" y="f513"/>
                    <a:pt x="f303" y="f501"/>
                  </a:cubicBezTo>
                  <a:lnTo>
                    <a:pt x="f303" y="f501"/>
                  </a:lnTo>
                  <a:close/>
                  <a:moveTo>
                    <a:pt x="f323" y="f511"/>
                  </a:moveTo>
                  <a:lnTo>
                    <a:pt x="f323" y="f511"/>
                  </a:lnTo>
                  <a:lnTo>
                    <a:pt x="f514" y="f460"/>
                  </a:lnTo>
                  <a:cubicBezTo>
                    <a:pt x="f401" y="f460"/>
                    <a:pt x="f437" y="f460"/>
                    <a:pt x="f410" y="f460"/>
                  </a:cubicBezTo>
                  <a:lnTo>
                    <a:pt x="f443" y="f96"/>
                  </a:lnTo>
                  <a:cubicBezTo>
                    <a:pt x="f515" y="f92"/>
                    <a:pt x="f53" y="f95"/>
                    <a:pt x="f55" y="f506"/>
                  </a:cubicBezTo>
                  <a:lnTo>
                    <a:pt x="f396" y="f458"/>
                  </a:lnTo>
                  <a:cubicBezTo>
                    <a:pt x="f365" y="f458"/>
                    <a:pt x="f140" y="f337"/>
                    <a:pt x="f515" y="f450"/>
                  </a:cubicBezTo>
                  <a:lnTo>
                    <a:pt x="f516" y="f517"/>
                  </a:lnTo>
                  <a:cubicBezTo>
                    <a:pt x="f407" y="f513"/>
                    <a:pt x="f515" y="f511"/>
                    <a:pt x="f323" y="f511"/>
                  </a:cubicBezTo>
                  <a:lnTo>
                    <a:pt x="f323" y="f511"/>
                  </a:lnTo>
                  <a:close/>
                  <a:moveTo>
                    <a:pt x="f262" y="f501"/>
                  </a:moveTo>
                  <a:lnTo>
                    <a:pt x="f262" y="f501"/>
                  </a:lnTo>
                  <a:lnTo>
                    <a:pt x="f53" y="f503"/>
                  </a:lnTo>
                  <a:cubicBezTo>
                    <a:pt x="f142" y="f503"/>
                    <a:pt x="f327" y="f502"/>
                    <a:pt x="f145" y="f336"/>
                  </a:cubicBezTo>
                  <a:lnTo>
                    <a:pt x="f354" y="f492"/>
                  </a:lnTo>
                  <a:cubicBezTo>
                    <a:pt x="f270" y="f508"/>
                    <a:pt x="f234" y="f518"/>
                    <a:pt x="f519" y="f520"/>
                  </a:cubicBezTo>
                  <a:lnTo>
                    <a:pt x="f358" y="f498"/>
                  </a:lnTo>
                  <a:cubicBezTo>
                    <a:pt x="f357" y="f333"/>
                    <a:pt x="f391" y="f521"/>
                    <a:pt x="f273" y="f329"/>
                  </a:cubicBezTo>
                  <a:lnTo>
                    <a:pt x="f392" y="f96"/>
                  </a:lnTo>
                  <a:cubicBezTo>
                    <a:pt x="f18" y="f522"/>
                    <a:pt x="f48" y="f523"/>
                    <a:pt x="f262" y="f501"/>
                  </a:cubicBezTo>
                  <a:lnTo>
                    <a:pt x="f262" y="f501"/>
                  </a:lnTo>
                  <a:close/>
                  <a:moveTo>
                    <a:pt x="f504" y="f77"/>
                  </a:moveTo>
                  <a:lnTo>
                    <a:pt x="f504" y="f77"/>
                  </a:lnTo>
                  <a:cubicBezTo>
                    <a:pt x="f504" y="f82"/>
                    <a:pt x="f504" y="f82"/>
                    <a:pt x="f504" y="f75"/>
                  </a:cubicBezTo>
                  <a:cubicBezTo>
                    <a:pt x="f397" y="f75"/>
                    <a:pt x="f397" y="f75"/>
                    <a:pt x="f276" y="f355"/>
                  </a:cubicBezTo>
                  <a:cubicBezTo>
                    <a:pt x="f276" y="f355"/>
                    <a:pt x="f276" y="f355"/>
                    <a:pt x="f276" y="f355"/>
                  </a:cubicBezTo>
                  <a:cubicBezTo>
                    <a:pt x="f422" y="f339"/>
                    <a:pt x="f271" y="f355"/>
                    <a:pt x="f264" y="f355"/>
                  </a:cubicBezTo>
                  <a:cubicBezTo>
                    <a:pt x="f240" y="f355"/>
                    <a:pt x="f240" y="f355"/>
                    <a:pt x="f268" y="f339"/>
                  </a:cubicBezTo>
                  <a:cubicBezTo>
                    <a:pt x="f240" y="f385"/>
                    <a:pt x="f272" y="f356"/>
                    <a:pt x="f286" y="f418"/>
                  </a:cubicBezTo>
                  <a:cubicBezTo>
                    <a:pt x="f423" y="f418"/>
                    <a:pt x="f504" y="f418"/>
                    <a:pt x="f505" y="f344"/>
                  </a:cubicBezTo>
                  <a:lnTo>
                    <a:pt x="f56" y="f448"/>
                  </a:lnTo>
                  <a:cubicBezTo>
                    <a:pt x="f280" y="f65"/>
                    <a:pt x="f504" y="f447"/>
                    <a:pt x="f372" y="f382"/>
                  </a:cubicBezTo>
                  <a:cubicBezTo>
                    <a:pt x="f372" y="f318"/>
                    <a:pt x="f136" y="f112"/>
                    <a:pt x="f430" y="f110"/>
                  </a:cubicBezTo>
                  <a:cubicBezTo>
                    <a:pt x="f298" y="f444"/>
                    <a:pt x="f280" y="f376"/>
                    <a:pt x="f275" y="f338"/>
                  </a:cubicBezTo>
                  <a:lnTo>
                    <a:pt x="f283" y="f293"/>
                  </a:lnTo>
                  <a:cubicBezTo>
                    <a:pt x="f283" y="f293"/>
                    <a:pt x="f283" y="f293"/>
                    <a:pt x="f283" y="f304"/>
                  </a:cubicBezTo>
                  <a:lnTo>
                    <a:pt x="f283" y="f308"/>
                  </a:lnTo>
                  <a:cubicBezTo>
                    <a:pt x="f283" y="f313"/>
                    <a:pt x="f286" y="f351"/>
                    <a:pt x="f285" y="f308"/>
                  </a:cubicBezTo>
                  <a:lnTo>
                    <a:pt x="f285" y="f306"/>
                  </a:lnTo>
                  <a:lnTo>
                    <a:pt x="f419" y="f85"/>
                  </a:lnTo>
                  <a:cubicBezTo>
                    <a:pt x="f221" y="f346"/>
                    <a:pt x="f524" y="f293"/>
                    <a:pt x="f524" y="f308"/>
                  </a:cubicBezTo>
                  <a:cubicBezTo>
                    <a:pt x="f524" y="f310"/>
                    <a:pt x="f266" y="f125"/>
                    <a:pt x="f134" y="f125"/>
                  </a:cubicBezTo>
                  <a:cubicBezTo>
                    <a:pt x="f269" y="f125"/>
                    <a:pt x="f285" y="f125"/>
                    <a:pt x="f422" y="f125"/>
                  </a:cubicBezTo>
                  <a:lnTo>
                    <a:pt x="f422" y="f124"/>
                  </a:lnTo>
                  <a:cubicBezTo>
                    <a:pt x="f286" y="f352"/>
                    <a:pt x="f276" y="f310"/>
                    <a:pt x="f276" y="f368"/>
                  </a:cubicBezTo>
                  <a:lnTo>
                    <a:pt x="f276" y="f126"/>
                  </a:lnTo>
                  <a:cubicBezTo>
                    <a:pt x="f397" y="f126"/>
                    <a:pt x="f397" y="f126"/>
                    <a:pt x="f397" y="f91"/>
                  </a:cubicBezTo>
                  <a:lnTo>
                    <a:pt x="f504" y="f77"/>
                  </a:lnTo>
                  <a:cubicBezTo>
                    <a:pt x="f504" y="f77"/>
                    <a:pt x="f504" y="f77"/>
                    <a:pt x="f504" y="f77"/>
                  </a:cubicBezTo>
                  <a:lnTo>
                    <a:pt x="f504" y="f77"/>
                  </a:lnTo>
                  <a:close/>
                  <a:moveTo>
                    <a:pt x="f399" y="f461"/>
                  </a:moveTo>
                  <a:lnTo>
                    <a:pt x="f399" y="f461"/>
                  </a:lnTo>
                  <a:lnTo>
                    <a:pt x="f266" y="f381"/>
                  </a:lnTo>
                  <a:cubicBezTo>
                    <a:pt x="f266" y="f381"/>
                    <a:pt x="f266" y="f381"/>
                    <a:pt x="f268" y="f381"/>
                  </a:cubicBezTo>
                  <a:lnTo>
                    <a:pt x="f285" y="f378"/>
                  </a:lnTo>
                  <a:lnTo>
                    <a:pt x="f134" y="f383"/>
                  </a:lnTo>
                  <a:cubicBezTo>
                    <a:pt x="f266" y="f317"/>
                    <a:pt x="f429" y="f394"/>
                    <a:pt x="f2" y="f349"/>
                  </a:cubicBezTo>
                  <a:cubicBezTo>
                    <a:pt x="f246" y="f85"/>
                    <a:pt x="f403" y="f343"/>
                    <a:pt x="f253" y="f311"/>
                  </a:cubicBezTo>
                  <a:cubicBezTo>
                    <a:pt x="f251" y="f311"/>
                    <a:pt x="f251" y="f311"/>
                    <a:pt x="f251" y="f311"/>
                  </a:cubicBezTo>
                  <a:cubicBezTo>
                    <a:pt x="f389" y="f361"/>
                    <a:pt x="f240" y="f249"/>
                    <a:pt x="f275" y="f412"/>
                  </a:cubicBezTo>
                  <a:lnTo>
                    <a:pt x="f422" y="f311"/>
                  </a:lnTo>
                  <a:cubicBezTo>
                    <a:pt x="f286" y="f455"/>
                    <a:pt x="f269" y="f455"/>
                    <a:pt x="f134" y="f455"/>
                  </a:cubicBezTo>
                  <a:cubicBezTo>
                    <a:pt x="f263" y="f455"/>
                    <a:pt x="f227" y="f483"/>
                    <a:pt x="f227" y="f308"/>
                  </a:cubicBezTo>
                  <a:cubicBezTo>
                    <a:pt x="f227" y="f297"/>
                    <a:pt x="f241" y="f85"/>
                    <a:pt x="f524" y="f90"/>
                  </a:cubicBezTo>
                  <a:cubicBezTo>
                    <a:pt x="f429" y="f381"/>
                    <a:pt x="f221" y="f446"/>
                    <a:pt x="f399" y="f461"/>
                  </a:cubicBezTo>
                  <a:lnTo>
                    <a:pt x="f399" y="f461"/>
                  </a:lnTo>
                  <a:close/>
                  <a:moveTo>
                    <a:pt x="f221" y="f82"/>
                  </a:moveTo>
                  <a:lnTo>
                    <a:pt x="f221" y="f82"/>
                  </a:lnTo>
                  <a:cubicBezTo>
                    <a:pt x="f389" y="f412"/>
                    <a:pt x="f219" y="f64"/>
                    <a:pt x="f208" y="f289"/>
                  </a:cubicBezTo>
                  <a:cubicBezTo>
                    <a:pt x="f428" y="f64"/>
                    <a:pt x="f525" y="f125"/>
                    <a:pt x="f435" y="f345"/>
                  </a:cubicBezTo>
                  <a:cubicBezTo>
                    <a:pt x="f192" y="f343"/>
                    <a:pt x="f202" y="f124"/>
                    <a:pt x="f200" y="f311"/>
                  </a:cubicBezTo>
                  <a:lnTo>
                    <a:pt x="f191" y="f287"/>
                  </a:lnTo>
                  <a:cubicBezTo>
                    <a:pt x="f192" y="f287"/>
                    <a:pt x="f192" y="f287"/>
                    <a:pt x="f192" y="f287"/>
                  </a:cubicBezTo>
                  <a:lnTo>
                    <a:pt x="f189" y="f454"/>
                  </a:lnTo>
                  <a:cubicBezTo>
                    <a:pt x="f189" y="f454"/>
                    <a:pt x="f179" y="f454"/>
                    <a:pt x="f179" y="f289"/>
                  </a:cubicBezTo>
                  <a:cubicBezTo>
                    <a:pt x="f181" y="f289"/>
                    <a:pt x="f181" y="f289"/>
                    <a:pt x="f181" y="f340"/>
                  </a:cubicBezTo>
                  <a:cubicBezTo>
                    <a:pt x="f61" y="f409"/>
                    <a:pt x="f251" y="f409"/>
                    <a:pt x="f221" y="f82"/>
                  </a:cubicBezTo>
                  <a:lnTo>
                    <a:pt x="f221" y="f82"/>
                  </a:lnTo>
                  <a:close/>
                  <a:moveTo>
                    <a:pt x="f254" y="f311"/>
                  </a:moveTo>
                  <a:lnTo>
                    <a:pt x="f254" y="f311"/>
                  </a:lnTo>
                  <a:cubicBezTo>
                    <a:pt x="f432" y="f310"/>
                    <a:pt x="f225" y="f377"/>
                    <a:pt x="f254" y="f350"/>
                  </a:cubicBezTo>
                  <a:cubicBezTo>
                    <a:pt x="f226" y="f381"/>
                    <a:pt x="f184" y="f378"/>
                    <a:pt x="f247" y="f307"/>
                  </a:cubicBezTo>
                  <a:cubicBezTo>
                    <a:pt x="f406" y="f352"/>
                    <a:pt x="f428" y="f341"/>
                    <a:pt x="f254" y="f311"/>
                  </a:cubicBezTo>
                  <a:lnTo>
                    <a:pt x="f254" y="f311"/>
                  </a:lnTo>
                  <a:close/>
                  <a:moveTo>
                    <a:pt x="f193" y="f64"/>
                  </a:moveTo>
                  <a:lnTo>
                    <a:pt x="f193" y="f64"/>
                  </a:lnTo>
                  <a:lnTo>
                    <a:pt x="f193" y="f361"/>
                  </a:lnTo>
                  <a:cubicBezTo>
                    <a:pt x="f191" y="f77"/>
                    <a:pt x="f191" y="f342"/>
                    <a:pt x="f192" y="f199"/>
                  </a:cubicBezTo>
                  <a:cubicBezTo>
                    <a:pt x="f247" y="f418"/>
                    <a:pt x="f256" y="f418"/>
                    <a:pt x="f243" y="f418"/>
                  </a:cubicBezTo>
                  <a:cubicBezTo>
                    <a:pt x="f237" y="f418"/>
                    <a:pt x="f267" y="f418"/>
                    <a:pt x="f264" y="f418"/>
                  </a:cubicBezTo>
                  <a:cubicBezTo>
                    <a:pt x="f419" y="f248"/>
                    <a:pt x="f263" y="f386"/>
                    <a:pt x="f221" y="f409"/>
                  </a:cubicBezTo>
                  <a:cubicBezTo>
                    <a:pt x="f242" y="f71"/>
                    <a:pt x="f406" y="f386"/>
                    <a:pt x="f193" y="f64"/>
                  </a:cubicBezTo>
                  <a:lnTo>
                    <a:pt x="f193" y="f64"/>
                  </a:lnTo>
                  <a:close/>
                  <a:moveTo>
                    <a:pt x="f247" y="f246"/>
                  </a:moveTo>
                  <a:lnTo>
                    <a:pt x="f247" y="f246"/>
                  </a:lnTo>
                  <a:cubicBezTo>
                    <a:pt x="f435" y="f348"/>
                    <a:pt x="f179" y="f243"/>
                    <a:pt x="f192" y="f225"/>
                  </a:cubicBezTo>
                  <a:cubicBezTo>
                    <a:pt x="f482" y="f223"/>
                    <a:pt x="f216" y="f246"/>
                    <a:pt x="f67" y="f309"/>
                  </a:cubicBezTo>
                  <a:cubicBezTo>
                    <a:pt x="f67" y="f309"/>
                    <a:pt x="f214" y="f254"/>
                    <a:pt x="f214" y="f254"/>
                  </a:cubicBezTo>
                  <a:cubicBezTo>
                    <a:pt x="f439" y="f253"/>
                    <a:pt x="f436" y="f227"/>
                    <a:pt x="f385" y="f429"/>
                  </a:cubicBezTo>
                  <a:cubicBezTo>
                    <a:pt x="f385" y="f429"/>
                    <a:pt x="f385" y="f524"/>
                    <a:pt x="f385" y="f524"/>
                  </a:cubicBezTo>
                  <a:cubicBezTo>
                    <a:pt x="f409" y="f221"/>
                    <a:pt x="f73" y="f419"/>
                    <a:pt x="f355" y="f268"/>
                  </a:cubicBezTo>
                  <a:cubicBezTo>
                    <a:pt x="f355" y="f240"/>
                    <a:pt x="f355" y="f240"/>
                    <a:pt x="f355" y="f240"/>
                  </a:cubicBezTo>
                  <a:cubicBezTo>
                    <a:pt x="f526" y="f422"/>
                    <a:pt x="f290" y="f231"/>
                    <a:pt x="f80" y="f301"/>
                  </a:cubicBezTo>
                  <a:cubicBezTo>
                    <a:pt x="f289" y="f527"/>
                    <a:pt x="f340" y="f321"/>
                    <a:pt x="f131" y="f139"/>
                  </a:cubicBezTo>
                  <a:cubicBezTo>
                    <a:pt x="f64" y="f411"/>
                    <a:pt x="f412" y="f410"/>
                    <a:pt x="f73" y="f321"/>
                  </a:cubicBezTo>
                  <a:cubicBezTo>
                    <a:pt x="f412" y="f302"/>
                    <a:pt x="f439" y="f227"/>
                    <a:pt x="f247" y="f246"/>
                  </a:cubicBezTo>
                  <a:lnTo>
                    <a:pt x="f247" y="f246"/>
                  </a:lnTo>
                  <a:close/>
                  <a:moveTo>
                    <a:pt x="f230" y="f302"/>
                  </a:moveTo>
                  <a:lnTo>
                    <a:pt x="f230" y="f302"/>
                  </a:lnTo>
                  <a:cubicBezTo>
                    <a:pt x="f525" y="f398"/>
                    <a:pt x="f525" y="f301"/>
                    <a:pt x="f187" y="f299"/>
                  </a:cubicBezTo>
                  <a:cubicBezTo>
                    <a:pt x="f261" y="f374"/>
                    <a:pt x="f525" y="f401"/>
                    <a:pt x="f59" y="f401"/>
                  </a:cubicBezTo>
                  <a:cubicBezTo>
                    <a:pt x="f432" y="f401"/>
                    <a:pt x="f225" y="f398"/>
                    <a:pt x="f230" y="f302"/>
                  </a:cubicBezTo>
                  <a:lnTo>
                    <a:pt x="f230" y="f302"/>
                  </a:lnTo>
                  <a:close/>
                  <a:moveTo>
                    <a:pt x="f69" y="f403"/>
                  </a:moveTo>
                  <a:lnTo>
                    <a:pt x="f69" y="f403"/>
                  </a:lnTo>
                  <a:cubicBezTo>
                    <a:pt x="f342" y="f315"/>
                    <a:pt x="f82" y="f417"/>
                    <a:pt x="f526" y="f406"/>
                  </a:cubicBezTo>
                  <a:cubicBezTo>
                    <a:pt x="f64" y="f184"/>
                    <a:pt x="f64" y="f479"/>
                    <a:pt x="f79" y="f226"/>
                  </a:cubicBezTo>
                  <a:lnTo>
                    <a:pt x="f79" y="f226"/>
                  </a:lnTo>
                  <a:cubicBezTo>
                    <a:pt x="f249" y="f403"/>
                    <a:pt x="f355" y="f237"/>
                    <a:pt x="f409" y="f57"/>
                  </a:cubicBezTo>
                  <a:cubicBezTo>
                    <a:pt x="f386" y="f251"/>
                    <a:pt x="f356" y="f239"/>
                    <a:pt x="f69" y="f403"/>
                  </a:cubicBezTo>
                  <a:lnTo>
                    <a:pt x="f69" y="f403"/>
                  </a:lnTo>
                  <a:close/>
                  <a:moveTo>
                    <a:pt x="f82" y="f528"/>
                  </a:moveTo>
                  <a:lnTo>
                    <a:pt x="f82" y="f528"/>
                  </a:lnTo>
                  <a:cubicBezTo>
                    <a:pt x="f82" y="f107"/>
                    <a:pt x="f75" y="f331"/>
                    <a:pt x="f82" y="f529"/>
                  </a:cubicBezTo>
                  <a:cubicBezTo>
                    <a:pt x="f359" y="f104"/>
                    <a:pt x="f71" y="f358"/>
                    <a:pt x="f199" y="f331"/>
                  </a:cubicBezTo>
                  <a:cubicBezTo>
                    <a:pt x="f342" y="f414"/>
                    <a:pt x="f441" y="f142"/>
                    <a:pt x="f82" y="f528"/>
                  </a:cubicBezTo>
                  <a:lnTo>
                    <a:pt x="f82" y="f528"/>
                  </a:lnTo>
                  <a:close/>
                  <a:moveTo>
                    <a:pt x="f412" y="f253"/>
                  </a:moveTo>
                  <a:lnTo>
                    <a:pt x="f412" y="f253"/>
                  </a:lnTo>
                  <a:lnTo>
                    <a:pt x="f341" y="f227"/>
                  </a:lnTo>
                  <a:lnTo>
                    <a:pt x="f290" y="f266"/>
                  </a:lnTo>
                  <a:cubicBezTo>
                    <a:pt x="f64" y="f419"/>
                    <a:pt x="f79" y="f399"/>
                    <a:pt x="f249" y="f399"/>
                  </a:cubicBezTo>
                  <a:cubicBezTo>
                    <a:pt x="f77" y="f221"/>
                    <a:pt x="f75" y="f524"/>
                    <a:pt x="f339" y="f267"/>
                  </a:cubicBezTo>
                  <a:cubicBezTo>
                    <a:pt x="f75" y="f305"/>
                    <a:pt x="f77" y="f235"/>
                    <a:pt x="f412" y="f253"/>
                  </a:cubicBezTo>
                  <a:lnTo>
                    <a:pt x="f412" y="f253"/>
                  </a:lnTo>
                  <a:close/>
                  <a:moveTo>
                    <a:pt x="f65" y="f298"/>
                  </a:moveTo>
                  <a:lnTo>
                    <a:pt x="f65" y="f298"/>
                  </a:lnTo>
                  <a:cubicBezTo>
                    <a:pt x="f65" y="f371"/>
                    <a:pt x="f65" y="f372"/>
                    <a:pt x="f65" y="f136"/>
                  </a:cubicBezTo>
                  <a:cubicBezTo>
                    <a:pt x="f343" y="f425"/>
                    <a:pt x="f126" y="f301"/>
                    <a:pt x="f455" y="f398"/>
                  </a:cubicBezTo>
                  <a:cubicBezTo>
                    <a:pt x="f287" y="f231"/>
                    <a:pt x="f289" y="f303"/>
                    <a:pt x="f361" y="f272"/>
                  </a:cubicBezTo>
                  <a:cubicBezTo>
                    <a:pt x="f361" y="f431"/>
                    <a:pt x="f290" y="f431"/>
                    <a:pt x="f290" y="f431"/>
                  </a:cubicBezTo>
                  <a:cubicBezTo>
                    <a:pt x="f290" y="f431"/>
                    <a:pt x="f290" y="f431"/>
                    <a:pt x="f290" y="f431"/>
                  </a:cubicBezTo>
                  <a:cubicBezTo>
                    <a:pt x="f126" y="f275"/>
                    <a:pt x="f313" y="f302"/>
                    <a:pt x="f65" y="f298"/>
                  </a:cubicBezTo>
                  <a:lnTo>
                    <a:pt x="f65" y="f298"/>
                  </a:lnTo>
                  <a:close/>
                  <a:moveTo>
                    <a:pt x="f345" y="f263"/>
                  </a:moveTo>
                  <a:lnTo>
                    <a:pt x="f345" y="f263"/>
                  </a:lnTo>
                  <a:cubicBezTo>
                    <a:pt x="f65" y="f272"/>
                    <a:pt x="f308" y="f303"/>
                    <a:pt x="f65" y="f426"/>
                  </a:cubicBezTo>
                  <a:cubicBezTo>
                    <a:pt x="f313" y="f504"/>
                    <a:pt x="f343" y="f423"/>
                    <a:pt x="f483" y="f286"/>
                  </a:cubicBezTo>
                  <a:lnTo>
                    <a:pt x="f345" y="f263"/>
                  </a:lnTo>
                  <a:lnTo>
                    <a:pt x="f345" y="f263"/>
                  </a:lnTo>
                  <a:close/>
                  <a:moveTo>
                    <a:pt x="f448" y="f239"/>
                  </a:moveTo>
                  <a:lnTo>
                    <a:pt x="f448" y="f239"/>
                  </a:lnTo>
                  <a:cubicBezTo>
                    <a:pt x="f351" y="f237"/>
                    <a:pt x="f351" y="f235"/>
                    <a:pt x="f313" y="f227"/>
                  </a:cubicBezTo>
                  <a:lnTo>
                    <a:pt x="f126" y="f271"/>
                  </a:lnTo>
                  <a:cubicBezTo>
                    <a:pt x="f129" y="f431"/>
                    <a:pt x="f455" y="f233"/>
                    <a:pt x="f287" y="f264"/>
                  </a:cubicBezTo>
                  <a:cubicBezTo>
                    <a:pt x="f368" y="f251"/>
                    <a:pt x="f312" y="f57"/>
                    <a:pt x="f64" y="f402"/>
                  </a:cubicBezTo>
                  <a:cubicBezTo>
                    <a:pt x="f361" y="f222"/>
                    <a:pt x="f290" y="f348"/>
                    <a:pt x="f80" y="f432"/>
                  </a:cubicBezTo>
                  <a:cubicBezTo>
                    <a:pt x="f341" y="f243"/>
                    <a:pt x="f368" y="f403"/>
                    <a:pt x="f448" y="f239"/>
                  </a:cubicBezTo>
                  <a:lnTo>
                    <a:pt x="f448" y="f239"/>
                  </a:lnTo>
                  <a:close/>
                  <a:moveTo>
                    <a:pt x="f75" y="f436"/>
                  </a:moveTo>
                  <a:lnTo>
                    <a:pt x="f75" y="f436"/>
                  </a:lnTo>
                  <a:cubicBezTo>
                    <a:pt x="f454" y="f480"/>
                    <a:pt x="f124" y="f185"/>
                    <a:pt x="f343" y="f223"/>
                  </a:cubicBezTo>
                  <a:cubicBezTo>
                    <a:pt x="f124" y="f315"/>
                    <a:pt x="f455" y="f226"/>
                    <a:pt x="f289" y="f255"/>
                  </a:cubicBezTo>
                  <a:cubicBezTo>
                    <a:pt x="f454" y="f256"/>
                    <a:pt x="f454" y="f427"/>
                    <a:pt x="f290" y="f181"/>
                  </a:cubicBezTo>
                  <a:cubicBezTo>
                    <a:pt x="f361" y="f177"/>
                    <a:pt x="f412" y="f177"/>
                    <a:pt x="f412" y="f261"/>
                  </a:cubicBezTo>
                  <a:cubicBezTo>
                    <a:pt x="f77" y="f59"/>
                    <a:pt x="f387" y="f213"/>
                    <a:pt x="f200" y="f223"/>
                  </a:cubicBezTo>
                  <a:cubicBezTo>
                    <a:pt x="f67" y="f432"/>
                    <a:pt x="f216" y="f244"/>
                    <a:pt x="f480" y="f530"/>
                  </a:cubicBezTo>
                  <a:cubicBezTo>
                    <a:pt x="f199" y="f207"/>
                    <a:pt x="f441" y="f179"/>
                    <a:pt x="f75" y="f436"/>
                  </a:cubicBezTo>
                  <a:lnTo>
                    <a:pt x="f75" y="f436"/>
                  </a:lnTo>
                  <a:close/>
                  <a:moveTo>
                    <a:pt x="f418" y="f289"/>
                  </a:moveTo>
                  <a:lnTo>
                    <a:pt x="f418" y="f289"/>
                  </a:lnTo>
                  <a:cubicBezTo>
                    <a:pt x="f198" y="f290"/>
                    <a:pt x="f356" y="f526"/>
                    <a:pt x="f71" y="f77"/>
                  </a:cubicBezTo>
                  <a:cubicBezTo>
                    <a:pt x="f198" y="f440"/>
                    <a:pt x="f486" y="f71"/>
                    <a:pt x="f259" y="f356"/>
                  </a:cubicBezTo>
                  <a:cubicBezTo>
                    <a:pt x="f202" y="f385"/>
                    <a:pt x="f202" y="f249"/>
                    <a:pt x="f480" y="f290"/>
                  </a:cubicBezTo>
                  <a:lnTo>
                    <a:pt x="f418" y="f289"/>
                  </a:lnTo>
                  <a:lnTo>
                    <a:pt x="f418" y="f289"/>
                  </a:lnTo>
                  <a:close/>
                  <a:moveTo>
                    <a:pt x="f404" y="f448"/>
                  </a:moveTo>
                  <a:lnTo>
                    <a:pt x="f404" y="f448"/>
                  </a:lnTo>
                  <a:cubicBezTo>
                    <a:pt x="f323" y="f343"/>
                    <a:pt x="f335" y="f310"/>
                    <a:pt x="f420" y="f310"/>
                  </a:cubicBezTo>
                  <a:cubicBezTo>
                    <a:pt x="f370" y="f91"/>
                    <a:pt x="f322" y="f289"/>
                    <a:pt x="f370" y="f412"/>
                  </a:cubicBezTo>
                  <a:lnTo>
                    <a:pt x="f413" y="f91"/>
                  </a:lnTo>
                  <a:cubicBezTo>
                    <a:pt x="f366" y="f368"/>
                    <a:pt x="f404" y="f352"/>
                    <a:pt x="f404" y="f448"/>
                  </a:cubicBezTo>
                  <a:lnTo>
                    <a:pt x="f404" y="f448"/>
                  </a:lnTo>
                  <a:close/>
                  <a:moveTo>
                    <a:pt x="f319" y="f287"/>
                  </a:moveTo>
                  <a:lnTo>
                    <a:pt x="f319" y="f287"/>
                  </a:lnTo>
                  <a:cubicBezTo>
                    <a:pt x="f421" y="f341"/>
                    <a:pt x="f438" y="f455"/>
                    <a:pt x="f295" y="f91"/>
                  </a:cubicBezTo>
                  <a:cubicBezTo>
                    <a:pt x="f374" y="f125"/>
                    <a:pt x="f138" y="f126"/>
                    <a:pt x="f421" y="f126"/>
                  </a:cubicBezTo>
                  <a:cubicBezTo>
                    <a:pt x="f400" y="f126"/>
                    <a:pt x="f401" y="f125"/>
                    <a:pt x="f388" y="f125"/>
                  </a:cubicBezTo>
                  <a:cubicBezTo>
                    <a:pt x="f388" y="f483"/>
                    <a:pt x="f388" y="f310"/>
                    <a:pt x="f320" y="f448"/>
                  </a:cubicBezTo>
                  <a:cubicBezTo>
                    <a:pt x="f320" y="f448"/>
                    <a:pt x="f320" y="f351"/>
                    <a:pt x="f320" y="f351"/>
                  </a:cubicBezTo>
                  <a:cubicBezTo>
                    <a:pt x="f320" y="f313"/>
                    <a:pt x="f320" y="f345"/>
                    <a:pt x="f320" y="f65"/>
                  </a:cubicBezTo>
                  <a:cubicBezTo>
                    <a:pt x="f321" y="f306"/>
                    <a:pt x="f510" y="f306"/>
                    <a:pt x="f510" y="f345"/>
                  </a:cubicBezTo>
                  <a:cubicBezTo>
                    <a:pt x="f140" y="f65"/>
                    <a:pt x="f413" y="f447"/>
                    <a:pt x="f437" y="f446"/>
                  </a:cubicBezTo>
                  <a:cubicBezTo>
                    <a:pt x="f319" y="f446"/>
                    <a:pt x="f401" y="f316"/>
                    <a:pt x="f321" y="f349"/>
                  </a:cubicBezTo>
                  <a:cubicBezTo>
                    <a:pt x="f420" y="f472"/>
                    <a:pt x="f531" y="f472"/>
                    <a:pt x="f139" y="f349"/>
                  </a:cubicBezTo>
                  <a:cubicBezTo>
                    <a:pt x="f335" y="f393"/>
                    <a:pt x="f301" y="f112"/>
                    <a:pt x="f138" y="f381"/>
                  </a:cubicBezTo>
                  <a:cubicBezTo>
                    <a:pt x="f400" y="f90"/>
                    <a:pt x="f138" y="f378"/>
                    <a:pt x="f438" y="f347"/>
                  </a:cubicBezTo>
                  <a:cubicBezTo>
                    <a:pt x="f430" y="f314"/>
                    <a:pt x="f296" y="f442"/>
                    <a:pt x="f136" y="f350"/>
                  </a:cubicBezTo>
                  <a:cubicBezTo>
                    <a:pt x="f424" y="f446"/>
                    <a:pt x="f301" y="f304"/>
                    <a:pt x="f509" y="f308"/>
                  </a:cubicBezTo>
                  <a:lnTo>
                    <a:pt x="f509" y="f307"/>
                  </a:lnTo>
                  <a:cubicBezTo>
                    <a:pt x="f136" y="f293"/>
                    <a:pt x="f295" y="f304"/>
                    <a:pt x="f374" y="f65"/>
                  </a:cubicBezTo>
                  <a:lnTo>
                    <a:pt x="f430" y="f313"/>
                  </a:lnTo>
                  <a:cubicBezTo>
                    <a:pt x="f430" y="f351"/>
                    <a:pt x="f430" y="f351"/>
                    <a:pt x="f430" y="f351"/>
                  </a:cubicBezTo>
                  <a:lnTo>
                    <a:pt x="f301" y="f344"/>
                  </a:lnTo>
                  <a:cubicBezTo>
                    <a:pt x="f298" y="f344"/>
                    <a:pt x="f371" y="f197"/>
                    <a:pt x="f56" y="f197"/>
                  </a:cubicBezTo>
                  <a:lnTo>
                    <a:pt x="f320" y="f355"/>
                  </a:lnTo>
                  <a:cubicBezTo>
                    <a:pt x="f319" y="f412"/>
                    <a:pt x="f319" y="f290"/>
                    <a:pt x="f319" y="f287"/>
                  </a:cubicBezTo>
                  <a:lnTo>
                    <a:pt x="f319" y="f287"/>
                  </a:lnTo>
                  <a:close/>
                  <a:moveTo>
                    <a:pt x="f443" y="f440"/>
                  </a:moveTo>
                  <a:lnTo>
                    <a:pt x="f443" y="f440"/>
                  </a:lnTo>
                  <a:cubicBezTo>
                    <a:pt x="f405" y="f355"/>
                    <a:pt x="f140" y="f79"/>
                    <a:pt x="f405" y="f80"/>
                  </a:cubicBezTo>
                  <a:cubicBezTo>
                    <a:pt x="f405" y="f454"/>
                    <a:pt x="f443" y="f361"/>
                    <a:pt x="f443" y="f361"/>
                  </a:cubicBezTo>
                  <a:cubicBezTo>
                    <a:pt x="f292" y="f526"/>
                    <a:pt x="f528" y="f79"/>
                    <a:pt x="f53" y="f412"/>
                  </a:cubicBezTo>
                  <a:cubicBezTo>
                    <a:pt x="f142" y="f340"/>
                    <a:pt x="f414" y="f131"/>
                    <a:pt x="f330" y="f368"/>
                  </a:cubicBezTo>
                  <a:cubicBezTo>
                    <a:pt x="f104" y="f351"/>
                    <a:pt x="f362" y="f304"/>
                    <a:pt x="f49" y="f85"/>
                  </a:cubicBezTo>
                  <a:cubicBezTo>
                    <a:pt x="f529" y="f445"/>
                    <a:pt x="f107" y="f314"/>
                    <a:pt x="f407" y="f313"/>
                  </a:cubicBezTo>
                  <a:cubicBezTo>
                    <a:pt x="f106" y="f343"/>
                    <a:pt x="f107" y="f310"/>
                    <a:pt x="f142" y="f351"/>
                  </a:cubicBezTo>
                  <a:cubicBezTo>
                    <a:pt x="f326" y="f308"/>
                    <a:pt x="f326" y="f304"/>
                    <a:pt x="f326" y="f377"/>
                  </a:cubicBezTo>
                  <a:cubicBezTo>
                    <a:pt x="f390" y="f85"/>
                    <a:pt x="f404" y="f65"/>
                    <a:pt x="f405" y="f368"/>
                  </a:cubicBezTo>
                  <a:cubicBezTo>
                    <a:pt x="f443" y="f352"/>
                    <a:pt x="f416" y="f124"/>
                    <a:pt x="f515" y="f91"/>
                  </a:cubicBezTo>
                  <a:lnTo>
                    <a:pt x="f420" y="f73"/>
                  </a:lnTo>
                  <a:cubicBezTo>
                    <a:pt x="f420" y="f441"/>
                    <a:pt x="f420" y="f441"/>
                    <a:pt x="f370" y="f441"/>
                  </a:cubicBezTo>
                  <a:lnTo>
                    <a:pt x="f374" y="f486"/>
                  </a:lnTo>
                  <a:cubicBezTo>
                    <a:pt x="f421" y="f214"/>
                    <a:pt x="f437" y="f67"/>
                    <a:pt x="f411" y="f216"/>
                  </a:cubicBezTo>
                  <a:cubicBezTo>
                    <a:pt x="f404" y="f344"/>
                    <a:pt x="f334" y="f387"/>
                    <a:pt x="f443" y="f440"/>
                  </a:cubicBezTo>
                  <a:lnTo>
                    <a:pt x="f443" y="f440"/>
                  </a:lnTo>
                  <a:close/>
                  <a:moveTo>
                    <a:pt x="f321" y="f320"/>
                  </a:moveTo>
                  <a:lnTo>
                    <a:pt x="f321" y="f320"/>
                  </a:lnTo>
                  <a:cubicBezTo>
                    <a:pt x="f55" y="f374"/>
                    <a:pt x="f414" y="f397"/>
                    <a:pt x="f327" y="f399"/>
                  </a:cubicBezTo>
                  <a:cubicBezTo>
                    <a:pt x="f332" y="f134"/>
                    <a:pt x="f515" y="f504"/>
                    <a:pt x="f364" y="f398"/>
                  </a:cubicBezTo>
                  <a:cubicBezTo>
                    <a:pt x="f369" y="f509"/>
                    <a:pt x="f410" y="f434"/>
                    <a:pt x="f321" y="f320"/>
                  </a:cubicBezTo>
                  <a:lnTo>
                    <a:pt x="f321" y="f320"/>
                  </a:lnTo>
                  <a:close/>
                  <a:moveTo>
                    <a:pt x="f532" y="f235"/>
                  </a:moveTo>
                  <a:lnTo>
                    <a:pt x="f532" y="f235"/>
                  </a:lnTo>
                  <a:cubicBezTo>
                    <a:pt x="f151" y="f348"/>
                    <a:pt x="f46" y="f417"/>
                    <a:pt x="f46" y="f525"/>
                  </a:cubicBezTo>
                  <a:cubicBezTo>
                    <a:pt x="f277" y="f184"/>
                    <a:pt x="f111" y="f213"/>
                    <a:pt x="f360" y="f348"/>
                  </a:cubicBezTo>
                  <a:cubicBezTo>
                    <a:pt x="f284" y="f309"/>
                    <a:pt x="f391" y="f208"/>
                    <a:pt x="f532" y="f235"/>
                  </a:cubicBezTo>
                  <a:lnTo>
                    <a:pt x="f532" y="f235"/>
                  </a:lnTo>
                  <a:close/>
                  <a:moveTo>
                    <a:pt x="f165" y="f179"/>
                  </a:moveTo>
                  <a:lnTo>
                    <a:pt x="f165" y="f179"/>
                  </a:lnTo>
                  <a:cubicBezTo>
                    <a:pt x="f93" y="f202"/>
                    <a:pt x="f119" y="f439"/>
                    <a:pt x="f119" y="f73"/>
                  </a:cubicBezTo>
                  <a:cubicBezTo>
                    <a:pt x="f83" y="f342"/>
                    <a:pt x="f452" y="f198"/>
                    <a:pt x="f224" y="f214"/>
                  </a:cubicBezTo>
                  <a:cubicBezTo>
                    <a:pt x="f72" y="f259"/>
                    <a:pt x="f157" y="f191"/>
                    <a:pt x="f165" y="f179"/>
                  </a:cubicBezTo>
                  <a:lnTo>
                    <a:pt x="f165" y="f179"/>
                  </a:lnTo>
                  <a:close/>
                  <a:moveTo>
                    <a:pt x="f157" y="f417"/>
                  </a:moveTo>
                  <a:lnTo>
                    <a:pt x="f157" y="f417"/>
                  </a:lnTo>
                  <a:cubicBezTo>
                    <a:pt x="f163" y="f230"/>
                    <a:pt x="f196" y="f418"/>
                    <a:pt x="f456" y="f454"/>
                  </a:cubicBezTo>
                  <a:cubicBezTo>
                    <a:pt x="f379" y="f290"/>
                    <a:pt x="f30" y="f526"/>
                    <a:pt x="f190" y="f77"/>
                  </a:cubicBezTo>
                  <a:cubicBezTo>
                    <a:pt x="f159" y="f439"/>
                    <a:pt x="f119" y="f218"/>
                    <a:pt x="f165" y="f247"/>
                  </a:cubicBezTo>
                  <a:cubicBezTo>
                    <a:pt x="f165" y="f185"/>
                    <a:pt x="f165" y="f184"/>
                    <a:pt x="f157" y="f417"/>
                  </a:cubicBezTo>
                  <a:lnTo>
                    <a:pt x="f157" y="f417"/>
                  </a:lnTo>
                  <a:close/>
                  <a:moveTo>
                    <a:pt x="f438" y="f140"/>
                  </a:moveTo>
                  <a:lnTo>
                    <a:pt x="f438" y="f140"/>
                  </a:lnTo>
                  <a:cubicBezTo>
                    <a:pt x="f438" y="f140"/>
                    <a:pt x="f438" y="f140"/>
                    <a:pt x="f438" y="f140"/>
                  </a:cubicBezTo>
                  <a:cubicBezTo>
                    <a:pt x="f405" y="f413"/>
                    <a:pt x="f109" y="f138"/>
                    <a:pt x="f362" y="f303"/>
                  </a:cubicBezTo>
                  <a:cubicBezTo>
                    <a:pt x="f362" y="f275"/>
                    <a:pt x="f362" y="f275"/>
                    <a:pt x="f362" y="f275"/>
                  </a:cubicBezTo>
                  <a:cubicBezTo>
                    <a:pt x="f516" y="f431"/>
                    <a:pt x="f516" y="f419"/>
                    <a:pt x="f362" y="f241"/>
                  </a:cubicBezTo>
                  <a:cubicBezTo>
                    <a:pt x="f362" y="f241"/>
                    <a:pt x="f362" y="f389"/>
                    <a:pt x="f362" y="f389"/>
                  </a:cubicBezTo>
                  <a:cubicBezTo>
                    <a:pt x="f362" y="f2"/>
                    <a:pt x="f281" y="f237"/>
                    <a:pt x="f291" y="f402"/>
                  </a:cubicBezTo>
                  <a:cubicBezTo>
                    <a:pt x="f109" y="f237"/>
                    <a:pt x="f282" y="f2"/>
                    <a:pt x="f145" y="f241"/>
                  </a:cubicBezTo>
                  <a:cubicBezTo>
                    <a:pt x="f533" y="f283"/>
                    <a:pt x="f395" y="f468"/>
                    <a:pt x="f468" y="f531"/>
                  </a:cubicBezTo>
                  <a:cubicBezTo>
                    <a:pt x="f514" y="f396"/>
                    <a:pt x="f295" y="f367"/>
                    <a:pt x="f527" y="f140"/>
                  </a:cubicBezTo>
                  <a:cubicBezTo>
                    <a:pt x="f430" y="f140"/>
                    <a:pt x="f295" y="f140"/>
                    <a:pt x="f438" y="f140"/>
                  </a:cubicBezTo>
                  <a:lnTo>
                    <a:pt x="f438" y="f140"/>
                  </a:lnTo>
                  <a:close/>
                  <a:moveTo>
                    <a:pt x="f480" y="f68"/>
                  </a:moveTo>
                  <a:lnTo>
                    <a:pt x="f480" y="f68"/>
                  </a:lnTo>
                  <a:cubicBezTo>
                    <a:pt x="f480" y="f68"/>
                    <a:pt x="f480" y="f68"/>
                    <a:pt x="f480" y="f68"/>
                  </a:cubicBezTo>
                  <a:cubicBezTo>
                    <a:pt x="f480" y="f119"/>
                    <a:pt x="f482" y="f120"/>
                    <a:pt x="f218" y="f9"/>
                  </a:cubicBezTo>
                  <a:cubicBezTo>
                    <a:pt x="f188" y="f11"/>
                    <a:pt x="f63" y="f392"/>
                    <a:pt x="f479" y="f157"/>
                  </a:cubicBezTo>
                  <a:cubicBezTo>
                    <a:pt x="f479" y="f157"/>
                    <a:pt x="f479" y="f157"/>
                    <a:pt x="f479" y="f157"/>
                  </a:cubicBezTo>
                  <a:cubicBezTo>
                    <a:pt x="f530" y="f166"/>
                    <a:pt x="f432" y="f17"/>
                    <a:pt x="f246" y="f238"/>
                  </a:cubicBezTo>
                  <a:cubicBezTo>
                    <a:pt x="f246" y="f238"/>
                    <a:pt x="f403" y="f238"/>
                    <a:pt x="f403" y="f238"/>
                  </a:cubicBezTo>
                  <a:cubicBezTo>
                    <a:pt x="f402" y="f236"/>
                    <a:pt x="f253" y="f519"/>
                    <a:pt x="f2" y="f384"/>
                  </a:cubicBezTo>
                  <a:cubicBezTo>
                    <a:pt x="f2" y="f384"/>
                    <a:pt x="f57" y="f384"/>
                    <a:pt x="f57" y="f354"/>
                  </a:cubicBezTo>
                  <a:cubicBezTo>
                    <a:pt x="f429" y="f534"/>
                    <a:pt x="f399" y="f262"/>
                    <a:pt x="f233" y="f516"/>
                  </a:cubicBezTo>
                  <a:cubicBezTo>
                    <a:pt x="f233" y="f516"/>
                    <a:pt x="f233" y="f362"/>
                    <a:pt x="f272" y="f362"/>
                  </a:cubicBezTo>
                  <a:cubicBezTo>
                    <a:pt x="f285" y="f104"/>
                    <a:pt x="f423" y="f330"/>
                    <a:pt x="f504" y="f327"/>
                  </a:cubicBezTo>
                  <a:cubicBezTo>
                    <a:pt x="f278" y="f457"/>
                    <a:pt x="f278" y="f457"/>
                    <a:pt x="f278" y="f457"/>
                  </a:cubicBezTo>
                  <a:cubicBezTo>
                    <a:pt x="f505" y="f408"/>
                    <a:pt x="f301" y="f416"/>
                    <a:pt x="f433" y="f390"/>
                  </a:cubicBezTo>
                  <a:cubicBezTo>
                    <a:pt x="f433" y="f405"/>
                    <a:pt x="f433" y="f405"/>
                    <a:pt x="f433" y="f405"/>
                  </a:cubicBezTo>
                  <a:cubicBezTo>
                    <a:pt x="f509" y="f367"/>
                    <a:pt x="f374" y="f411"/>
                    <a:pt x="f434" y="f370"/>
                  </a:cubicBezTo>
                  <a:cubicBezTo>
                    <a:pt x="f434" y="f370"/>
                    <a:pt x="f434" y="f370"/>
                    <a:pt x="f514" y="f322"/>
                  </a:cubicBezTo>
                  <a:cubicBezTo>
                    <a:pt x="f531" y="f56"/>
                    <a:pt x="f390" y="f422"/>
                    <a:pt x="f457" y="f305"/>
                  </a:cubicBezTo>
                  <a:cubicBezTo>
                    <a:pt x="f457" y="f305"/>
                    <a:pt x="f457" y="f305"/>
                    <a:pt x="f457" y="f305"/>
                  </a:cubicBezTo>
                  <a:cubicBezTo>
                    <a:pt x="f145" y="f253"/>
                    <a:pt x="f282" y="f254"/>
                    <a:pt x="f529" y="f243"/>
                  </a:cubicBezTo>
                  <a:cubicBezTo>
                    <a:pt x="f529" y="f243"/>
                    <a:pt x="f529" y="f243"/>
                    <a:pt x="f529" y="f243"/>
                  </a:cubicBezTo>
                  <a:cubicBezTo>
                    <a:pt x="f391" y="f479"/>
                    <a:pt x="f99" y="f185"/>
                    <a:pt x="f384" y="f435"/>
                  </a:cubicBezTo>
                  <a:cubicBezTo>
                    <a:pt x="f270" y="f261"/>
                    <a:pt x="f48" y="f181"/>
                    <a:pt x="f48" y="f179"/>
                  </a:cubicBezTo>
                  <a:cubicBezTo>
                    <a:pt x="f46" y="f179"/>
                    <a:pt x="f46" y="f189"/>
                    <a:pt x="f46" y="f189"/>
                  </a:cubicBezTo>
                  <a:cubicBezTo>
                    <a:pt x="f260" y="f218"/>
                    <a:pt x="f238" y="f216"/>
                    <a:pt x="f18" y="f486"/>
                  </a:cubicBezTo>
                  <a:cubicBezTo>
                    <a:pt x="f18" y="f486"/>
                    <a:pt x="f18" y="f486"/>
                    <a:pt x="f18" y="f197"/>
                  </a:cubicBezTo>
                  <a:cubicBezTo>
                    <a:pt x="f535" y="f387"/>
                    <a:pt x="f81" y="f73"/>
                    <a:pt x="f119" y="f79"/>
                  </a:cubicBezTo>
                  <a:cubicBezTo>
                    <a:pt x="f119" y="f79"/>
                    <a:pt x="f120" y="f79"/>
                    <a:pt x="f120" y="f79"/>
                  </a:cubicBezTo>
                  <a:cubicBezTo>
                    <a:pt x="f159" y="f340"/>
                    <a:pt x="f194" y="f341"/>
                    <a:pt x="f456" y="f91"/>
                  </a:cubicBezTo>
                  <a:cubicBezTo>
                    <a:pt x="f456" y="f91"/>
                    <a:pt x="f161" y="f91"/>
                    <a:pt x="f161" y="f91"/>
                  </a:cubicBezTo>
                  <a:lnTo>
                    <a:pt x="f33" y="f126"/>
                  </a:lnTo>
                  <a:cubicBezTo>
                    <a:pt x="f33" y="f126"/>
                    <a:pt x="f33" y="f126"/>
                    <a:pt x="f33" y="f126"/>
                  </a:cubicBezTo>
                  <a:cubicBezTo>
                    <a:pt x="f196" y="f125"/>
                    <a:pt x="f536" y="f124"/>
                    <a:pt x="f180" y="f124"/>
                  </a:cubicBezTo>
                  <a:lnTo>
                    <a:pt x="f176" y="f304"/>
                  </a:lnTo>
                  <a:cubicBezTo>
                    <a:pt x="f31" y="f307"/>
                    <a:pt x="f537" y="f345"/>
                    <a:pt x="f163" y="f351"/>
                  </a:cubicBezTo>
                  <a:cubicBezTo>
                    <a:pt x="f163" y="f351"/>
                    <a:pt x="f163" y="f448"/>
                    <a:pt x="f163" y="f448"/>
                  </a:cubicBezTo>
                  <a:cubicBezTo>
                    <a:pt x="f443" y="f61"/>
                    <a:pt x="f372" y="f326"/>
                    <a:pt x="f538" y="f81"/>
                  </a:cubicBezTo>
                  <a:cubicBezTo>
                    <a:pt x="f216" y="f84"/>
                    <a:pt x="f202" y="f11"/>
                    <a:pt x="f480" y="f68"/>
                  </a:cubicBezTo>
                  <a:lnTo>
                    <a:pt x="f480" y="f68"/>
                  </a:lnTo>
                  <a:close/>
                  <a:moveTo>
                    <a:pt x="f424" y="f163"/>
                  </a:moveTo>
                  <a:lnTo>
                    <a:pt x="f424" y="f163"/>
                  </a:lnTo>
                  <a:cubicBezTo>
                    <a:pt x="f424" y="f163"/>
                    <a:pt x="f424" y="f163"/>
                    <a:pt x="f424" y="f163"/>
                  </a:cubicBezTo>
                  <a:cubicBezTo>
                    <a:pt x="f398" y="f30"/>
                    <a:pt x="f299" y="f30"/>
                    <a:pt x="f433" y="f30"/>
                  </a:cubicBezTo>
                  <a:cubicBezTo>
                    <a:pt x="f296" y="f30"/>
                    <a:pt x="f434" y="f186"/>
                    <a:pt x="f400" y="f28"/>
                  </a:cubicBezTo>
                  <a:cubicBezTo>
                    <a:pt x="f400" y="f28"/>
                    <a:pt x="f400" y="f28"/>
                    <a:pt x="f400" y="f28"/>
                  </a:cubicBezTo>
                  <a:cubicBezTo>
                    <a:pt x="f322" y="f116"/>
                    <a:pt x="f410" y="f212"/>
                    <a:pt x="f410" y="f165"/>
                  </a:cubicBezTo>
                  <a:cubicBezTo>
                    <a:pt x="f410" y="f166"/>
                    <a:pt x="f510" y="f17"/>
                    <a:pt x="f370" y="f74"/>
                  </a:cubicBezTo>
                  <a:cubicBezTo>
                    <a:pt x="f370" y="f238"/>
                    <a:pt x="f370" y="f238"/>
                    <a:pt x="f370" y="f238"/>
                  </a:cubicBezTo>
                  <a:cubicBezTo>
                    <a:pt x="f388" y="f46"/>
                    <a:pt x="f294" y="f265"/>
                    <a:pt x="f433" y="f265"/>
                  </a:cubicBezTo>
                  <a:cubicBezTo>
                    <a:pt x="f298" y="f265"/>
                    <a:pt x="f300" y="f265"/>
                    <a:pt x="f301" y="f265"/>
                  </a:cubicBezTo>
                  <a:lnTo>
                    <a:pt x="f398" y="f265"/>
                  </a:lnTo>
                  <a:cubicBezTo>
                    <a:pt x="f426" y="f151"/>
                    <a:pt x="f397" y="f384"/>
                    <a:pt x="f303" y="f519"/>
                  </a:cubicBezTo>
                  <a:lnTo>
                    <a:pt x="f303" y="f519"/>
                  </a:lnTo>
                  <a:cubicBezTo>
                    <a:pt x="f134" y="f236"/>
                    <a:pt x="f233" y="f17"/>
                    <a:pt x="f233" y="f165"/>
                  </a:cubicBezTo>
                  <a:cubicBezTo>
                    <a:pt x="f233" y="f84"/>
                    <a:pt x="f275" y="f539"/>
                    <a:pt x="f424" y="f163"/>
                  </a:cubicBezTo>
                  <a:lnTo>
                    <a:pt x="f424" y="f163"/>
                  </a:lnTo>
                  <a:close/>
                  <a:moveTo>
                    <a:pt x="f59" y="f32"/>
                  </a:moveTo>
                  <a:lnTo>
                    <a:pt x="f59" y="f32"/>
                  </a:lnTo>
                  <a:cubicBezTo>
                    <a:pt x="f479" y="f175"/>
                    <a:pt x="f315" y="f27"/>
                    <a:pt x="f403" y="f25"/>
                  </a:cubicBezTo>
                  <a:cubicBezTo>
                    <a:pt x="f403" y="f25"/>
                    <a:pt x="f403" y="f25"/>
                    <a:pt x="f222" y="f25"/>
                  </a:cubicBezTo>
                  <a:cubicBezTo>
                    <a:pt x="f208" y="f40"/>
                    <a:pt x="f2" y="f540"/>
                    <a:pt x="f241" y="f229"/>
                  </a:cubicBezTo>
                  <a:cubicBezTo>
                    <a:pt x="f241" y="f229"/>
                    <a:pt x="f241" y="f229"/>
                    <a:pt x="f241" y="f229"/>
                  </a:cubicBezTo>
                  <a:cubicBezTo>
                    <a:pt x="f283" y="f541"/>
                    <a:pt x="f426" y="f132"/>
                    <a:pt x="f280" y="f379"/>
                  </a:cubicBezTo>
                  <a:cubicBezTo>
                    <a:pt x="f276" y="f537"/>
                    <a:pt x="f286" y="f163"/>
                    <a:pt x="f271" y="f380"/>
                  </a:cubicBezTo>
                  <a:cubicBezTo>
                    <a:pt x="f285" y="f542"/>
                    <a:pt x="f266" y="f543"/>
                    <a:pt x="f415" y="f40"/>
                  </a:cubicBezTo>
                  <a:cubicBezTo>
                    <a:pt x="f184" y="f40"/>
                    <a:pt x="f184" y="f40"/>
                    <a:pt x="f207" y="f40"/>
                  </a:cubicBezTo>
                  <a:cubicBezTo>
                    <a:pt x="f207" y="f40"/>
                    <a:pt x="f59" y="f40"/>
                    <a:pt x="f59" y="f40"/>
                  </a:cubicBezTo>
                  <a:cubicBezTo>
                    <a:pt x="f187" y="f544"/>
                    <a:pt x="f189" y="f167"/>
                    <a:pt x="f482" y="f545"/>
                  </a:cubicBezTo>
                  <a:cubicBezTo>
                    <a:pt x="f480" y="f141"/>
                    <a:pt x="f480" y="f141"/>
                    <a:pt x="f259" y="f141"/>
                  </a:cubicBezTo>
                  <a:cubicBezTo>
                    <a:pt x="f214" y="f135"/>
                    <a:pt x="f69" y="f543"/>
                    <a:pt x="f248" y="f153"/>
                  </a:cubicBezTo>
                  <a:cubicBezTo>
                    <a:pt x="f248" y="f546"/>
                    <a:pt x="f248" y="f546"/>
                    <a:pt x="f356" y="f546"/>
                  </a:cubicBezTo>
                  <a:cubicBezTo>
                    <a:pt x="f409" y="f156"/>
                    <a:pt x="f385" y="f132"/>
                    <a:pt x="f482" y="f35"/>
                  </a:cubicBezTo>
                  <a:cubicBezTo>
                    <a:pt x="f480" y="f537"/>
                    <a:pt x="f202" y="f186"/>
                    <a:pt x="f250" y="f380"/>
                  </a:cubicBezTo>
                  <a:cubicBezTo>
                    <a:pt x="f312" y="f66"/>
                    <a:pt x="f412" y="f141"/>
                    <a:pt x="f59" y="f32"/>
                  </a:cubicBezTo>
                  <a:lnTo>
                    <a:pt x="f59" y="f32"/>
                  </a:lnTo>
                  <a:close/>
                  <a:moveTo>
                    <a:pt x="f309" y="f27"/>
                  </a:moveTo>
                  <a:lnTo>
                    <a:pt x="f309" y="f27"/>
                  </a:lnTo>
                  <a:cubicBezTo>
                    <a:pt x="f223" y="f29"/>
                    <a:pt x="f226" y="f547"/>
                    <a:pt x="f417" y="f548"/>
                  </a:cubicBezTo>
                  <a:cubicBezTo>
                    <a:pt x="f305" y="f549"/>
                    <a:pt x="f299" y="f550"/>
                    <a:pt x="f413" y="f551"/>
                  </a:cubicBezTo>
                  <a:cubicBezTo>
                    <a:pt x="f138" y="f43"/>
                    <a:pt x="f266" y="f14"/>
                    <a:pt x="f309" y="f27"/>
                  </a:cubicBezTo>
                  <a:lnTo>
                    <a:pt x="f309" y="f27"/>
                  </a:lnTo>
                  <a:close/>
                  <a:moveTo>
                    <a:pt x="f524" y="f540"/>
                  </a:moveTo>
                  <a:lnTo>
                    <a:pt x="f524" y="f540"/>
                  </a:lnTo>
                  <a:cubicBezTo>
                    <a:pt x="f389" y="f552"/>
                    <a:pt x="f2" y="f169"/>
                    <a:pt x="f253" y="f36"/>
                  </a:cubicBezTo>
                  <a:cubicBezTo>
                    <a:pt x="f275" y="f175"/>
                    <a:pt x="f396" y="f43"/>
                    <a:pt x="f53" y="f47"/>
                  </a:cubicBezTo>
                  <a:cubicBezTo>
                    <a:pt x="f145" y="f47"/>
                    <a:pt x="f281" y="f553"/>
                    <a:pt x="f101" y="f45"/>
                  </a:cubicBezTo>
                  <a:cubicBezTo>
                    <a:pt x="f408" y="f19"/>
                    <a:pt x="f505" y="f554"/>
                    <a:pt x="f524" y="f540"/>
                  </a:cubicBezTo>
                  <a:lnTo>
                    <a:pt x="f524" y="f540"/>
                  </a:lnTo>
                  <a:close/>
                  <a:moveTo>
                    <a:pt x="f398" y="f31"/>
                  </a:moveTo>
                  <a:lnTo>
                    <a:pt x="f398" y="f31"/>
                  </a:lnTo>
                  <a:cubicBezTo>
                    <a:pt x="f398" y="f172"/>
                    <a:pt x="f231" y="f220"/>
                    <a:pt x="f399" y="f555"/>
                  </a:cubicBezTo>
                  <a:cubicBezTo>
                    <a:pt x="f433" y="f552"/>
                    <a:pt x="f109" y="f42"/>
                    <a:pt x="f48" y="f556"/>
                  </a:cubicBezTo>
                  <a:cubicBezTo>
                    <a:pt x="f234" y="f549"/>
                    <a:pt x="f76" y="f557"/>
                    <a:pt x="f238" y="f43"/>
                  </a:cubicBezTo>
                  <a:cubicBezTo>
                    <a:pt x="f236" y="f171"/>
                    <a:pt x="f236" y="f543"/>
                    <a:pt x="f44" y="f66"/>
                  </a:cubicBezTo>
                  <a:cubicBezTo>
                    <a:pt x="f273" y="f183"/>
                    <a:pt x="f363" y="f127"/>
                    <a:pt x="f319" y="f163"/>
                  </a:cubicBezTo>
                  <a:cubicBezTo>
                    <a:pt x="f514" y="f194"/>
                    <a:pt x="f527" y="f35"/>
                    <a:pt x="f433" y="f35"/>
                  </a:cubicBezTo>
                  <a:cubicBezTo>
                    <a:pt x="f299" y="f35"/>
                    <a:pt x="f300" y="f35"/>
                    <a:pt x="f398" y="f31"/>
                  </a:cubicBezTo>
                  <a:lnTo>
                    <a:pt x="f398" y="f31"/>
                  </a:lnTo>
                  <a:close/>
                  <a:moveTo>
                    <a:pt x="f398" y="f391"/>
                  </a:moveTo>
                  <a:lnTo>
                    <a:pt x="f398" y="f391"/>
                  </a:lnTo>
                  <a:cubicBezTo>
                    <a:pt x="f398" y="f262"/>
                    <a:pt x="f301" y="f273"/>
                    <a:pt x="f300" y="f101"/>
                  </a:cubicBezTo>
                  <a:cubicBezTo>
                    <a:pt x="f299" y="f101"/>
                    <a:pt x="f298" y="f101"/>
                    <a:pt x="f433" y="f101"/>
                  </a:cubicBezTo>
                  <a:cubicBezTo>
                    <a:pt x="f136" y="f101"/>
                    <a:pt x="f295" y="f99"/>
                    <a:pt x="f138" y="f277"/>
                  </a:cubicBezTo>
                  <a:cubicBezTo>
                    <a:pt x="f400" y="f281"/>
                    <a:pt x="f372" y="f358"/>
                    <a:pt x="f398" y="f391"/>
                  </a:cubicBezTo>
                  <a:lnTo>
                    <a:pt x="f398" y="f391"/>
                  </a:lnTo>
                  <a:close/>
                  <a:moveTo>
                    <a:pt x="f514" y="f332"/>
                  </a:moveTo>
                  <a:lnTo>
                    <a:pt x="f514" y="f332"/>
                  </a:lnTo>
                  <a:cubicBezTo>
                    <a:pt x="f367" y="f457"/>
                    <a:pt x="f558" y="f534"/>
                    <a:pt x="f411" y="f238"/>
                  </a:cubicBezTo>
                  <a:cubicBezTo>
                    <a:pt x="f139" y="f17"/>
                    <a:pt x="f323" y="f166"/>
                    <a:pt x="f323" y="f165"/>
                  </a:cubicBezTo>
                  <a:cubicBezTo>
                    <a:pt x="f323" y="f212"/>
                    <a:pt x="f531" y="f68"/>
                    <a:pt x="f437" y="f190"/>
                  </a:cubicBezTo>
                  <a:cubicBezTo>
                    <a:pt x="f358" y="f173"/>
                    <a:pt x="f22" y="f453"/>
                    <a:pt x="f456" y="f170"/>
                  </a:cubicBezTo>
                  <a:cubicBezTo>
                    <a:pt x="f160" y="f168"/>
                    <a:pt x="f133" y="f380"/>
                    <a:pt x="f201" y="f22"/>
                  </a:cubicBezTo>
                  <a:cubicBezTo>
                    <a:pt x="f164" y="f72"/>
                    <a:pt x="f205" y="f238"/>
                    <a:pt x="f150" y="f288"/>
                  </a:cubicBezTo>
                  <a:cubicBezTo>
                    <a:pt x="f146" y="f78"/>
                    <a:pt x="f206" y="f46"/>
                    <a:pt x="f155" y="f270"/>
                  </a:cubicBezTo>
                  <a:cubicBezTo>
                    <a:pt x="f203" y="f384"/>
                    <a:pt x="f34" y="f234"/>
                    <a:pt x="f194" y="f236"/>
                  </a:cubicBezTo>
                  <a:cubicBezTo>
                    <a:pt x="f194" y="f252"/>
                    <a:pt x="f163" y="f288"/>
                    <a:pt x="f186" y="f236"/>
                  </a:cubicBezTo>
                  <a:cubicBezTo>
                    <a:pt x="f159" y="f152"/>
                    <a:pt x="f30" y="f354"/>
                    <a:pt x="f41" y="f265"/>
                  </a:cubicBezTo>
                  <a:cubicBezTo>
                    <a:pt x="f194" y="f97"/>
                    <a:pt x="f178" y="f353"/>
                    <a:pt x="f35" y="f354"/>
                  </a:cubicBezTo>
                  <a:cubicBezTo>
                    <a:pt x="f31" y="f384"/>
                    <a:pt x="f31" y="f270"/>
                    <a:pt x="f379" y="f46"/>
                  </a:cubicBezTo>
                  <a:cubicBezTo>
                    <a:pt x="f130" y="f384"/>
                    <a:pt x="f559" y="f534"/>
                    <a:pt x="f155" y="f277"/>
                  </a:cubicBezTo>
                  <a:cubicBezTo>
                    <a:pt x="f232" y="f97"/>
                    <a:pt x="f147" y="f262"/>
                    <a:pt x="f220" y="f284"/>
                  </a:cubicBezTo>
                  <a:cubicBezTo>
                    <a:pt x="f541" y="f360"/>
                    <a:pt x="f144" y="f516"/>
                    <a:pt x="f146" y="f281"/>
                  </a:cubicBezTo>
                  <a:cubicBezTo>
                    <a:pt x="f160" y="f282"/>
                    <a:pt x="f232" y="f407"/>
                    <a:pt x="f541" y="f142"/>
                  </a:cubicBezTo>
                  <a:cubicBezTo>
                    <a:pt x="f560" y="f326"/>
                    <a:pt x="f204" y="f142"/>
                    <a:pt x="f542" y="f106"/>
                  </a:cubicBezTo>
                  <a:cubicBezTo>
                    <a:pt x="f170" y="f282"/>
                    <a:pt x="f34" y="f142"/>
                    <a:pt x="f34" y="f326"/>
                  </a:cubicBezTo>
                  <a:cubicBezTo>
                    <a:pt x="f536" y="f528"/>
                    <a:pt x="f536" y="f140"/>
                    <a:pt x="f170" y="f396"/>
                  </a:cubicBezTo>
                  <a:cubicBezTo>
                    <a:pt x="f173" y="f411"/>
                    <a:pt x="f183" y="f404"/>
                    <a:pt x="f542" y="f367"/>
                  </a:cubicBezTo>
                  <a:cubicBezTo>
                    <a:pt x="f127" y="f390"/>
                    <a:pt x="f130" y="f363"/>
                    <a:pt x="f172" y="f107"/>
                  </a:cubicBezTo>
                  <a:lnTo>
                    <a:pt x="f173" y="f395"/>
                  </a:lnTo>
                  <a:cubicBezTo>
                    <a:pt x="f203" y="f363"/>
                    <a:pt x="f232" y="f528"/>
                    <a:pt x="f149" y="f53"/>
                  </a:cubicBezTo>
                  <a:lnTo>
                    <a:pt x="f149" y="f53"/>
                  </a:lnTo>
                  <a:lnTo>
                    <a:pt x="f149" y="f53"/>
                  </a:lnTo>
                  <a:cubicBezTo>
                    <a:pt x="f38" y="f363"/>
                    <a:pt x="f555" y="f405"/>
                    <a:pt x="f561" y="f410"/>
                  </a:cubicBezTo>
                  <a:cubicBezTo>
                    <a:pt x="f562" y="f321"/>
                    <a:pt x="f158" y="f421"/>
                    <a:pt x="f563" y="f527"/>
                  </a:cubicBezTo>
                  <a:cubicBezTo>
                    <a:pt x="f143" y="f300"/>
                    <a:pt x="f144" y="f272"/>
                    <a:pt x="f560" y="f242"/>
                  </a:cubicBezTo>
                  <a:cubicBezTo>
                    <a:pt x="f182" y="f243"/>
                    <a:pt x="f11" y="f309"/>
                    <a:pt x="f114" y="f57"/>
                  </a:cubicBezTo>
                  <a:cubicBezTo>
                    <a:pt x="f260" y="f263"/>
                    <a:pt x="f354" y="f431"/>
                    <a:pt x="f532" y="f423"/>
                  </a:cubicBezTo>
                  <a:cubicBezTo>
                    <a:pt x="f281" y="f400"/>
                    <a:pt x="f515" y="f405"/>
                    <a:pt x="f138" y="f515"/>
                  </a:cubicBezTo>
                  <a:lnTo>
                    <a:pt x="f514" y="f332"/>
                  </a:lnTo>
                  <a:lnTo>
                    <a:pt x="f514" y="f332"/>
                  </a:lnTo>
                  <a:close/>
                  <a:moveTo>
                    <a:pt x="f430" y="f53"/>
                  </a:moveTo>
                  <a:lnTo>
                    <a:pt x="f430" y="f53"/>
                  </a:lnTo>
                  <a:lnTo>
                    <a:pt x="f374" y="f292"/>
                  </a:lnTo>
                  <a:cubicBezTo>
                    <a:pt x="f527" y="f292"/>
                    <a:pt x="f136" y="f292"/>
                    <a:pt x="f372" y="f292"/>
                  </a:cubicBezTo>
                  <a:cubicBezTo>
                    <a:pt x="f433" y="f53"/>
                    <a:pt x="f301" y="f107"/>
                    <a:pt x="f279" y="f407"/>
                  </a:cubicBezTo>
                  <a:cubicBezTo>
                    <a:pt x="f279" y="f330"/>
                    <a:pt x="f279" y="f109"/>
                    <a:pt x="f424" y="f291"/>
                  </a:cubicBezTo>
                  <a:cubicBezTo>
                    <a:pt x="f509" y="f331"/>
                    <a:pt x="f420" y="f109"/>
                    <a:pt x="f319" y="f151"/>
                  </a:cubicBezTo>
                  <a:cubicBezTo>
                    <a:pt x="f321" y="f384"/>
                    <a:pt x="f370" y="f46"/>
                    <a:pt x="f410" y="f78"/>
                  </a:cubicBezTo>
                  <a:cubicBezTo>
                    <a:pt x="f413" y="f103"/>
                    <a:pt x="f335" y="f395"/>
                    <a:pt x="f296" y="f395"/>
                  </a:cubicBezTo>
                  <a:cubicBezTo>
                    <a:pt x="f372" y="f107"/>
                    <a:pt x="f372" y="f53"/>
                    <a:pt x="f527" y="f53"/>
                  </a:cubicBezTo>
                  <a:cubicBezTo>
                    <a:pt x="f527" y="f53"/>
                    <a:pt x="f430" y="f53"/>
                    <a:pt x="f430" y="f53"/>
                  </a:cubicBezTo>
                  <a:lnTo>
                    <a:pt x="f430" y="f53"/>
                  </a:lnTo>
                  <a:close/>
                  <a:moveTo>
                    <a:pt x="f234" y="f79"/>
                  </a:moveTo>
                  <a:lnTo>
                    <a:pt x="f234" y="f79"/>
                  </a:lnTo>
                  <a:cubicBezTo>
                    <a:pt x="f234" y="f77"/>
                    <a:pt x="f46" y="f75"/>
                    <a:pt x="f270" y="f75"/>
                  </a:cubicBezTo>
                  <a:cubicBezTo>
                    <a:pt x="f151" y="f75"/>
                    <a:pt x="f277" y="f77"/>
                    <a:pt x="f277" y="f79"/>
                  </a:cubicBezTo>
                  <a:cubicBezTo>
                    <a:pt x="f277" y="f361"/>
                    <a:pt x="f151" y="f80"/>
                    <a:pt x="f270" y="f80"/>
                  </a:cubicBezTo>
                  <a:cubicBezTo>
                    <a:pt x="f46" y="f80"/>
                    <a:pt x="f234" y="f361"/>
                    <a:pt x="f234" y="f79"/>
                  </a:cubicBezTo>
                  <a:lnTo>
                    <a:pt x="f234" y="f79"/>
                  </a:lnTo>
                  <a:close/>
                  <a:moveTo>
                    <a:pt x="f166" y="f124"/>
                  </a:moveTo>
                  <a:lnTo>
                    <a:pt x="f166" y="f124"/>
                  </a:lnTo>
                  <a:cubicBezTo>
                    <a:pt x="f166" y="f129"/>
                    <a:pt x="f18" y="f311"/>
                    <a:pt x="f114" y="f311"/>
                  </a:cubicBezTo>
                  <a:cubicBezTo>
                    <a:pt x="f288" y="f311"/>
                    <a:pt x="f236" y="f129"/>
                    <a:pt x="f236" y="f124"/>
                  </a:cubicBezTo>
                  <a:cubicBezTo>
                    <a:pt x="f236" y="f312"/>
                    <a:pt x="f288" y="f310"/>
                    <a:pt x="f114" y="f310"/>
                  </a:cubicBezTo>
                  <a:cubicBezTo>
                    <a:pt x="f18" y="f310"/>
                    <a:pt x="f166" y="f312"/>
                    <a:pt x="f166" y="f124"/>
                  </a:cubicBezTo>
                  <a:lnTo>
                    <a:pt x="f166" y="f124"/>
                  </a:lnTo>
                  <a:close/>
                  <a:moveTo>
                    <a:pt x="f101" y="f387"/>
                  </a:moveTo>
                  <a:lnTo>
                    <a:pt x="f101" y="f387"/>
                  </a:lnTo>
                  <a:cubicBezTo>
                    <a:pt x="f101" y="f199"/>
                    <a:pt x="f273" y="f439"/>
                    <a:pt x="f262" y="f439"/>
                  </a:cubicBezTo>
                  <a:cubicBezTo>
                    <a:pt x="f391" y="f439"/>
                    <a:pt x="f360" y="f199"/>
                    <a:pt x="f360" y="f387"/>
                  </a:cubicBezTo>
                  <a:cubicBezTo>
                    <a:pt x="f360" y="f71"/>
                    <a:pt x="f391" y="f386"/>
                    <a:pt x="f262" y="f386"/>
                  </a:cubicBezTo>
                  <a:cubicBezTo>
                    <a:pt x="f273" y="f386"/>
                    <a:pt x="f101" y="f71"/>
                    <a:pt x="f101" y="f387"/>
                  </a:cubicBezTo>
                  <a:lnTo>
                    <a:pt x="f101" y="f387"/>
                  </a:lnTo>
                  <a:close/>
                  <a:moveTo>
                    <a:pt x="f244" y="f307"/>
                  </a:moveTo>
                  <a:lnTo>
                    <a:pt x="f244" y="f307"/>
                  </a:lnTo>
                  <a:cubicBezTo>
                    <a:pt x="f244" y="f345"/>
                    <a:pt x="f255" y="f448"/>
                    <a:pt x="f209" y="f448"/>
                  </a:cubicBezTo>
                  <a:cubicBezTo>
                    <a:pt x="f228" y="f448"/>
                    <a:pt x="f256" y="f345"/>
                    <a:pt x="f256" y="f307"/>
                  </a:cubicBezTo>
                  <a:cubicBezTo>
                    <a:pt x="f256" y="f293"/>
                    <a:pt x="f228" y="f449"/>
                    <a:pt x="f209" y="f449"/>
                  </a:cubicBezTo>
                  <a:cubicBezTo>
                    <a:pt x="f255" y="f449"/>
                    <a:pt x="f244" y="f293"/>
                    <a:pt x="f244" y="f307"/>
                  </a:cubicBezTo>
                  <a:lnTo>
                    <a:pt x="f244" y="f307"/>
                  </a:lnTo>
                  <a:close/>
                  <a:moveTo>
                    <a:pt x="f433" y="f81"/>
                  </a:moveTo>
                  <a:lnTo>
                    <a:pt x="f433" y="f81"/>
                  </a:lnTo>
                  <a:cubicBezTo>
                    <a:pt x="f136" y="f81"/>
                    <a:pt x="f374" y="f26"/>
                    <a:pt x="f374" y="f165"/>
                  </a:cubicBezTo>
                  <a:cubicBezTo>
                    <a:pt x="f374" y="f44"/>
                    <a:pt x="f136" y="f15"/>
                    <a:pt x="f433" y="f15"/>
                  </a:cubicBezTo>
                  <a:cubicBezTo>
                    <a:pt x="f398" y="f15"/>
                    <a:pt x="f426" y="f44"/>
                    <a:pt x="f426" y="f165"/>
                  </a:cubicBezTo>
                  <a:cubicBezTo>
                    <a:pt x="f426" y="f26"/>
                    <a:pt x="f398" y="f81"/>
                    <a:pt x="f433" y="f81"/>
                  </a:cubicBezTo>
                  <a:lnTo>
                    <a:pt x="f433" y="f81"/>
                  </a:lnTo>
                  <a:close/>
                  <a:moveTo>
                    <a:pt x="f433" y="f564"/>
                  </a:moveTo>
                  <a:lnTo>
                    <a:pt x="f433" y="f564"/>
                  </a:lnTo>
                  <a:cubicBezTo>
                    <a:pt x="f279" y="f564"/>
                    <a:pt x="f397" y="f70"/>
                    <a:pt x="f397" y="f165"/>
                  </a:cubicBezTo>
                  <a:cubicBezTo>
                    <a:pt x="f397" y="f17"/>
                    <a:pt x="f279" y="f76"/>
                    <a:pt x="f433" y="f76"/>
                  </a:cubicBezTo>
                  <a:cubicBezTo>
                    <a:pt x="f430" y="f76"/>
                    <a:pt x="f138" y="f17"/>
                    <a:pt x="f138" y="f165"/>
                  </a:cubicBezTo>
                  <a:cubicBezTo>
                    <a:pt x="f138" y="f70"/>
                    <a:pt x="f430" y="f564"/>
                    <a:pt x="f433" y="f564"/>
                  </a:cubicBezTo>
                  <a:lnTo>
                    <a:pt x="f433" y="f564"/>
                  </a:lnTo>
                  <a:close/>
                  <a:moveTo>
                    <a:pt x="f149" y="f53"/>
                  </a:moveTo>
                  <a:lnTo>
                    <a:pt x="f149" y="f53"/>
                  </a:lnTo>
                  <a:cubicBezTo>
                    <a:pt x="f149" y="f53"/>
                    <a:pt x="f149" y="f53"/>
                    <a:pt x="f149" y="f53"/>
                  </a:cubicBezTo>
                  <a:lnTo>
                    <a:pt x="f149" y="f53"/>
                  </a:lnTo>
                  <a:lnTo>
                    <a:pt x="f149" y="f53"/>
                  </a:lnTo>
                  <a:lnTo>
                    <a:pt x="f149" y="f53"/>
                  </a:lnTo>
                  <a:close/>
                  <a:moveTo>
                    <a:pt x="f392" y="f279"/>
                  </a:moveTo>
                  <a:lnTo>
                    <a:pt x="f392" y="f279"/>
                  </a:lnTo>
                  <a:cubicBezTo>
                    <a:pt x="f26" y="f231"/>
                    <a:pt x="f26" y="f423"/>
                    <a:pt x="f26" y="f269"/>
                  </a:cubicBezTo>
                  <a:cubicBezTo>
                    <a:pt x="f224" y="f286"/>
                    <a:pt x="f114" y="f423"/>
                    <a:pt x="f260" y="f231"/>
                  </a:cubicBezTo>
                  <a:cubicBezTo>
                    <a:pt x="f76" y="f231"/>
                    <a:pt x="f74" y="f426"/>
                    <a:pt x="f20" y="f505"/>
                  </a:cubicBezTo>
                  <a:cubicBezTo>
                    <a:pt x="f224" y="f505"/>
                    <a:pt x="f22" y="f279"/>
                    <a:pt x="f392" y="f279"/>
                  </a:cubicBezTo>
                  <a:lnTo>
                    <a:pt x="f392" y="f279"/>
                  </a:lnTo>
                  <a:close/>
                  <a:moveTo>
                    <a:pt x="f83" y="f271"/>
                  </a:moveTo>
                  <a:lnTo>
                    <a:pt x="f83" y="f271"/>
                  </a:lnTo>
                  <a:cubicBezTo>
                    <a:pt x="f81" y="f423"/>
                    <a:pt x="f83" y="f231"/>
                    <a:pt x="f84" y="f424"/>
                  </a:cubicBezTo>
                  <a:cubicBezTo>
                    <a:pt x="f116" y="f424"/>
                    <a:pt x="f120" y="f279"/>
                    <a:pt x="f190" y="f279"/>
                  </a:cubicBezTo>
                  <a:cubicBezTo>
                    <a:pt x="f28" y="f426"/>
                    <a:pt x="f9" y="f504"/>
                    <a:pt x="f9" y="f423"/>
                  </a:cubicBezTo>
                  <a:cubicBezTo>
                    <a:pt x="f9" y="f422"/>
                    <a:pt x="f9" y="f134"/>
                    <a:pt x="f28" y="f272"/>
                  </a:cubicBezTo>
                  <a:cubicBezTo>
                    <a:pt x="f119" y="f431"/>
                    <a:pt x="f11" y="f431"/>
                    <a:pt x="f83" y="f271"/>
                  </a:cubicBezTo>
                  <a:lnTo>
                    <a:pt x="f83" y="f271"/>
                  </a:lnTo>
                  <a:close/>
                  <a:moveTo>
                    <a:pt x="f35" y="f419"/>
                  </a:moveTo>
                  <a:lnTo>
                    <a:pt x="f35" y="f419"/>
                  </a:lnTo>
                  <a:cubicBezTo>
                    <a:pt x="f456" y="f419"/>
                    <a:pt x="f536" y="f399"/>
                    <a:pt x="f34" y="f419"/>
                  </a:cubicBezTo>
                  <a:cubicBezTo>
                    <a:pt x="f128" y="f419"/>
                    <a:pt x="f127" y="f268"/>
                    <a:pt x="f127" y="f240"/>
                  </a:cubicBezTo>
                  <a:cubicBezTo>
                    <a:pt x="f127" y="f272"/>
                    <a:pt x="f180" y="f271"/>
                    <a:pt x="f33" y="f134"/>
                  </a:cubicBezTo>
                  <a:cubicBezTo>
                    <a:pt x="f33" y="f285"/>
                    <a:pt x="f196" y="f422"/>
                    <a:pt x="f196" y="f275"/>
                  </a:cubicBezTo>
                  <a:cubicBezTo>
                    <a:pt x="f536" y="f231"/>
                    <a:pt x="f456" y="f398"/>
                    <a:pt x="f379" y="f300"/>
                  </a:cubicBezTo>
                  <a:cubicBezTo>
                    <a:pt x="f379" y="f300"/>
                    <a:pt x="f379" y="f300"/>
                    <a:pt x="f379" y="f300"/>
                  </a:cubicBezTo>
                  <a:cubicBezTo>
                    <a:pt x="f159" y="f299"/>
                    <a:pt x="f119" y="f299"/>
                    <a:pt x="f24" y="f299"/>
                  </a:cubicBezTo>
                  <a:cubicBezTo>
                    <a:pt x="f83" y="f299"/>
                    <a:pt x="f83" y="f299"/>
                    <a:pt x="f81" y="f299"/>
                  </a:cubicBezTo>
                  <a:cubicBezTo>
                    <a:pt x="f157" y="f299"/>
                    <a:pt x="f238" y="f301"/>
                    <a:pt x="f46" y="f279"/>
                  </a:cubicBezTo>
                  <a:cubicBezTo>
                    <a:pt x="f46" y="f279"/>
                    <a:pt x="f46" y="f279"/>
                    <a:pt x="f46" y="f279"/>
                  </a:cubicBezTo>
                  <a:cubicBezTo>
                    <a:pt x="f384" y="f398"/>
                    <a:pt x="f353" y="f279"/>
                    <a:pt x="f151" y="f280"/>
                  </a:cubicBezTo>
                  <a:cubicBezTo>
                    <a:pt x="f151" y="f280"/>
                    <a:pt x="f354" y="f231"/>
                    <a:pt x="f384" y="f278"/>
                  </a:cubicBezTo>
                  <a:cubicBezTo>
                    <a:pt x="f384" y="f278"/>
                    <a:pt x="f270" y="f504"/>
                    <a:pt x="f270" y="f504"/>
                  </a:cubicBezTo>
                  <a:cubicBezTo>
                    <a:pt x="f78" y="f275"/>
                    <a:pt x="f165" y="f419"/>
                    <a:pt x="f35" y="f419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7BD31D5A-B958-E1D1-22CB-9B20342C1521}"/>
                </a:ext>
              </a:extLst>
            </p:cNvPr>
            <p:cNvSpPr/>
            <p:nvPr/>
          </p:nvSpPr>
          <p:spPr>
            <a:xfrm>
              <a:off x="36100" y="16852"/>
              <a:ext cx="426704" cy="5097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7"/>
                <a:gd name="f7" fmla="val 701"/>
                <a:gd name="f8" fmla="val 555"/>
                <a:gd name="f9" fmla="val 673"/>
                <a:gd name="f10" fmla="val 549"/>
                <a:gd name="f11" fmla="val 670"/>
                <a:gd name="f12" fmla="val 537"/>
                <a:gd name="f13" fmla="val 667"/>
                <a:gd name="f14" fmla="val 524"/>
                <a:gd name="f15" fmla="val 663"/>
                <a:gd name="f16" fmla="val 525"/>
                <a:gd name="f17" fmla="val 526"/>
                <a:gd name="f18" fmla="val 677"/>
                <a:gd name="f19" fmla="val 527"/>
                <a:gd name="f20" fmla="val 682"/>
                <a:gd name="f21" fmla="val 536"/>
                <a:gd name="f22" fmla="val 680"/>
                <a:gd name="f23" fmla="val 546"/>
                <a:gd name="f24" fmla="val 657"/>
                <a:gd name="f25" fmla="val 539"/>
                <a:gd name="f26" fmla="val 662"/>
                <a:gd name="f27" fmla="val 556"/>
                <a:gd name="f28" fmla="val 666"/>
                <a:gd name="f29" fmla="val 563"/>
                <a:gd name="f30" fmla="val 568"/>
                <a:gd name="f31" fmla="val 668"/>
                <a:gd name="f32" fmla="val 574"/>
                <a:gd name="f33" fmla="val 579"/>
                <a:gd name="f34" fmla="val 569"/>
                <a:gd name="f35" fmla="val 658"/>
                <a:gd name="f36" fmla="val 651"/>
                <a:gd name="f37" fmla="val 645"/>
                <a:gd name="f38" fmla="val 649"/>
                <a:gd name="f39" fmla="val 653"/>
                <a:gd name="f40" fmla="val 564"/>
                <a:gd name="f41" fmla="val 676"/>
                <a:gd name="f42" fmla="val 683"/>
                <a:gd name="f43" fmla="val 528"/>
                <a:gd name="f44" fmla="val 688"/>
                <a:gd name="f45" fmla="val 511"/>
                <a:gd name="f46" fmla="val 692"/>
                <a:gd name="f47" fmla="val 510"/>
                <a:gd name="f48" fmla="val 494"/>
                <a:gd name="f49" fmla="val 695"/>
                <a:gd name="f50" fmla="val 478"/>
                <a:gd name="f51" fmla="val 697"/>
                <a:gd name="f52" fmla="val 463"/>
                <a:gd name="f53" fmla="val 698"/>
                <a:gd name="f54" fmla="val 462"/>
                <a:gd name="f55" fmla="val 410"/>
                <a:gd name="f56" fmla="val 361"/>
                <a:gd name="f57" fmla="val 691"/>
                <a:gd name="f58" fmla="val 324"/>
                <a:gd name="f59" fmla="val 675"/>
                <a:gd name="f60" fmla="val 323"/>
                <a:gd name="f61" fmla="val 674"/>
                <a:gd name="f62" fmla="val 322"/>
                <a:gd name="f63" fmla="val 260"/>
                <a:gd name="f64" fmla="val 232"/>
                <a:gd name="f65" fmla="val 594"/>
                <a:gd name="f66" fmla="val 293"/>
                <a:gd name="f67" fmla="val 552"/>
                <a:gd name="f68" fmla="val 286"/>
                <a:gd name="f69" fmla="val 542"/>
                <a:gd name="f70" fmla="val 278"/>
                <a:gd name="f71" fmla="val 532"/>
                <a:gd name="f72" fmla="val 270"/>
                <a:gd name="f73" fmla="val 522"/>
                <a:gd name="f74" fmla="val 267"/>
                <a:gd name="f75" fmla="val 518"/>
                <a:gd name="f76" fmla="val 265"/>
                <a:gd name="f77" fmla="val 515"/>
                <a:gd name="f78" fmla="val 262"/>
                <a:gd name="f79" fmla="val 257"/>
                <a:gd name="f80" fmla="val 544"/>
                <a:gd name="f81" fmla="val 266"/>
                <a:gd name="f82" fmla="val 545"/>
                <a:gd name="f83" fmla="val 547"/>
                <a:gd name="f84" fmla="val 221"/>
                <a:gd name="f85" fmla="val 599"/>
                <a:gd name="f86" fmla="val 220"/>
                <a:gd name="f87" fmla="val 601"/>
                <a:gd name="f88" fmla="val 218"/>
                <a:gd name="f89" fmla="val 217"/>
                <a:gd name="f90" fmla="val 247"/>
                <a:gd name="f91" fmla="val 104"/>
                <a:gd name="f92" fmla="val 548"/>
                <a:gd name="f93" fmla="val 105"/>
                <a:gd name="f94" fmla="val 106"/>
                <a:gd name="f95" fmla="val 108"/>
                <a:gd name="f96" fmla="val 501"/>
                <a:gd name="f97" fmla="val 186"/>
                <a:gd name="f98" fmla="val 500"/>
                <a:gd name="f99" fmla="val 187"/>
                <a:gd name="f100" fmla="val 499"/>
                <a:gd name="f101" fmla="val 188"/>
                <a:gd name="f102" fmla="val 498"/>
                <a:gd name="f103" fmla="val 483"/>
                <a:gd name="f104" fmla="val 185"/>
                <a:gd name="f105" fmla="val 474"/>
                <a:gd name="f106" fmla="val 468"/>
                <a:gd name="f107" fmla="val 192"/>
                <a:gd name="f108" fmla="val 482"/>
                <a:gd name="f109" fmla="val 194"/>
                <a:gd name="f110" fmla="val 496"/>
                <a:gd name="f111" fmla="val 197"/>
                <a:gd name="f112" fmla="val 202"/>
                <a:gd name="f113" fmla="val 523"/>
                <a:gd name="f114" fmla="val 175"/>
                <a:gd name="f115" fmla="val 551"/>
                <a:gd name="f116" fmla="val 163"/>
                <a:gd name="f117" fmla="val 162"/>
                <a:gd name="f118" fmla="val 553"/>
                <a:gd name="f119" fmla="val 554"/>
                <a:gd name="f120" fmla="val 164"/>
                <a:gd name="f121" fmla="val 165"/>
                <a:gd name="f122" fmla="val 583"/>
                <a:gd name="f123" fmla="val 244"/>
                <a:gd name="f124" fmla="val 245"/>
                <a:gd name="f125" fmla="val 246"/>
                <a:gd name="f126" fmla="val 582"/>
                <a:gd name="f127" fmla="val 581"/>
                <a:gd name="f128" fmla="val 248"/>
                <a:gd name="f129" fmla="val 580"/>
                <a:gd name="f130" fmla="val 249"/>
                <a:gd name="f131" fmla="val 585"/>
                <a:gd name="f132" fmla="val 623"/>
                <a:gd name="f133" fmla="val 382"/>
                <a:gd name="f134" fmla="val 635"/>
                <a:gd name="f135" fmla="val 413"/>
                <a:gd name="f136" fmla="val 639"/>
                <a:gd name="f137" fmla="val 423"/>
                <a:gd name="f138" fmla="val 441"/>
                <a:gd name="f139" fmla="val 452"/>
                <a:gd name="f140" fmla="val 640"/>
                <a:gd name="f141" fmla="val 467"/>
                <a:gd name="f142" fmla="val 625"/>
                <a:gd name="f143" fmla="val 617"/>
                <a:gd name="f144" fmla="val 475"/>
                <a:gd name="f145" fmla="val 616"/>
                <a:gd name="f146" fmla="val 620"/>
                <a:gd name="f147" fmla="val 628"/>
                <a:gd name="f148" fmla="val 624"/>
                <a:gd name="f149" fmla="val 615"/>
                <a:gd name="f150" fmla="val 506"/>
                <a:gd name="f151" fmla="val 513"/>
                <a:gd name="f152" fmla="val 622"/>
                <a:gd name="f153" fmla="val 611"/>
                <a:gd name="f154" fmla="val 609"/>
                <a:gd name="f155" fmla="val 605"/>
                <a:gd name="f156" fmla="val 533"/>
                <a:gd name="f157" fmla="val 633"/>
                <a:gd name="f158" fmla="val 560"/>
                <a:gd name="f159" fmla="val 610"/>
                <a:gd name="f160" fmla="val 573"/>
                <a:gd name="f161" fmla="val 591"/>
                <a:gd name="f162" fmla="val 562"/>
                <a:gd name="f163" fmla="val 595"/>
                <a:gd name="f164" fmla="val 534"/>
                <a:gd name="f165" fmla="val 529"/>
                <a:gd name="f166" fmla="val 646"/>
                <a:gd name="f167" fmla="val 578"/>
                <a:gd name="f168" fmla="val 655"/>
                <a:gd name="f169" fmla="val 586"/>
                <a:gd name="f170" fmla="val 661"/>
                <a:gd name="f171" fmla="val 587"/>
                <a:gd name="f172" fmla="val 588"/>
                <a:gd name="f173" fmla="val 664"/>
                <a:gd name="f174" fmla="val 665"/>
                <a:gd name="f175" fmla="val 571"/>
                <a:gd name="f176" fmla="val 306"/>
                <a:gd name="f177" fmla="val 570"/>
                <a:gd name="f178" fmla="val 308"/>
                <a:gd name="f179" fmla="val 577"/>
                <a:gd name="f180" fmla="val 309"/>
                <a:gd name="f181" fmla="val 584"/>
                <a:gd name="f182" fmla="val 592"/>
                <a:gd name="f183" fmla="val 326"/>
                <a:gd name="f184" fmla="val 321"/>
                <a:gd name="f185" fmla="val 561"/>
                <a:gd name="f186" fmla="val 316"/>
                <a:gd name="f187" fmla="val 312"/>
                <a:gd name="f188" fmla="val 307"/>
                <a:gd name="f189" fmla="val 558"/>
                <a:gd name="f190" fmla="val 303"/>
                <a:gd name="f191" fmla="val 304"/>
                <a:gd name="f192" fmla="val 305"/>
                <a:gd name="f193" fmla="val 566"/>
                <a:gd name="f194" fmla="val 302"/>
                <a:gd name="f195" fmla="val 575"/>
                <a:gd name="f196" fmla="val 289"/>
                <a:gd name="f197" fmla="val 284"/>
                <a:gd name="f198" fmla="val 283"/>
                <a:gd name="f199" fmla="val 291"/>
                <a:gd name="f200" fmla="val 600"/>
                <a:gd name="f201" fmla="val 297"/>
                <a:gd name="f202" fmla="val 598"/>
                <a:gd name="f203" fmla="val 596"/>
                <a:gd name="f204" fmla="val 607"/>
                <a:gd name="f205" fmla="val 614"/>
                <a:gd name="f206" fmla="val 325"/>
                <a:gd name="f207" fmla="val 354"/>
                <a:gd name="f208" fmla="val 333"/>
                <a:gd name="f209" fmla="val 540"/>
                <a:gd name="f210" fmla="val 329"/>
                <a:gd name="f211" fmla="val 543"/>
                <a:gd name="f212" fmla="val 335"/>
                <a:gd name="f213" fmla="val 292"/>
                <a:gd name="f214" fmla="val 627"/>
                <a:gd name="f215" fmla="val 296"/>
                <a:gd name="f216" fmla="val 631"/>
                <a:gd name="f217" fmla="val 301"/>
                <a:gd name="f218" fmla="val 358"/>
                <a:gd name="f219" fmla="val 619"/>
                <a:gd name="f220" fmla="val 370"/>
                <a:gd name="f221" fmla="val 348"/>
                <a:gd name="f222" fmla="val 344"/>
                <a:gd name="f223" fmla="val 531"/>
                <a:gd name="f224" fmla="val 341"/>
                <a:gd name="f225" fmla="val 338"/>
                <a:gd name="f226" fmla="val 362"/>
                <a:gd name="f227" fmla="val 330"/>
                <a:gd name="f228" fmla="val 643"/>
                <a:gd name="f229" fmla="val 318"/>
                <a:gd name="f230" fmla="val 395"/>
                <a:gd name="f231" fmla="val 612"/>
                <a:gd name="f232" fmla="val 378"/>
                <a:gd name="f233" fmla="val 514"/>
                <a:gd name="f234" fmla="val 359"/>
                <a:gd name="f235" fmla="val 517"/>
                <a:gd name="f236" fmla="val 355"/>
                <a:gd name="f237" fmla="val 521"/>
                <a:gd name="f238" fmla="val 352"/>
                <a:gd name="f239" fmla="val 376"/>
                <a:gd name="f240" fmla="val 365"/>
                <a:gd name="f241" fmla="val 353"/>
                <a:gd name="f242" fmla="val 343"/>
                <a:gd name="f243" fmla="val 339"/>
                <a:gd name="f244" fmla="val 606"/>
                <a:gd name="f245" fmla="val 346"/>
                <a:gd name="f246" fmla="val 315"/>
                <a:gd name="f247" fmla="val 282"/>
                <a:gd name="f248" fmla="val 264"/>
                <a:gd name="f249" fmla="val 295"/>
                <a:gd name="f250" fmla="val 357"/>
                <a:gd name="f251" fmla="val 519"/>
                <a:gd name="f252" fmla="val 356"/>
                <a:gd name="f253" fmla="val 350"/>
                <a:gd name="f254" fmla="val 336"/>
                <a:gd name="f255" fmla="val 328"/>
                <a:gd name="f256" fmla="val 314"/>
                <a:gd name="f257" fmla="val 313"/>
                <a:gd name="f258" fmla="val 298"/>
                <a:gd name="f259" fmla="val 516"/>
                <a:gd name="f260" fmla="val 310"/>
                <a:gd name="f261" fmla="val 495"/>
                <a:gd name="f262" fmla="val 371"/>
                <a:gd name="f263" fmla="val 377"/>
                <a:gd name="f264" fmla="val 505"/>
                <a:gd name="f265" fmla="val 374"/>
                <a:gd name="f266" fmla="val 366"/>
                <a:gd name="f267" fmla="val 375"/>
                <a:gd name="f268" fmla="val 383"/>
                <a:gd name="f269" fmla="val 509"/>
                <a:gd name="f270" fmla="val 381"/>
                <a:gd name="f271" fmla="val 379"/>
                <a:gd name="f272" fmla="val 497"/>
                <a:gd name="f273" fmla="val 369"/>
                <a:gd name="f274" fmla="val 387"/>
                <a:gd name="f275" fmla="val 391"/>
                <a:gd name="f276" fmla="val 503"/>
                <a:gd name="f277" fmla="val 394"/>
                <a:gd name="f278" fmla="val 399"/>
                <a:gd name="f279" fmla="val 396"/>
                <a:gd name="f280" fmla="val 487"/>
                <a:gd name="f281" fmla="val 479"/>
                <a:gd name="f282" fmla="val 390"/>
                <a:gd name="f283" fmla="val 491"/>
                <a:gd name="f284" fmla="val 384"/>
                <a:gd name="f285" fmla="val 385"/>
                <a:gd name="f286" fmla="val 253"/>
                <a:gd name="f287" fmla="val 520"/>
                <a:gd name="f288" fmla="val 255"/>
                <a:gd name="f289" fmla="val 258"/>
                <a:gd name="f290" fmla="val 485"/>
                <a:gd name="f291" fmla="val 458"/>
                <a:gd name="f292" fmla="val 227"/>
                <a:gd name="f293" fmla="val 419"/>
                <a:gd name="f294" fmla="val 418"/>
                <a:gd name="f295" fmla="val 414"/>
                <a:gd name="f296" fmla="val 226"/>
                <a:gd name="f297" fmla="val 406"/>
                <a:gd name="f298" fmla="val 405"/>
                <a:gd name="f299" fmla="val 404"/>
                <a:gd name="f300" fmla="val 403"/>
                <a:gd name="f301" fmla="val 401"/>
                <a:gd name="f302" fmla="val 388"/>
                <a:gd name="f303" fmla="val 228"/>
                <a:gd name="f304" fmla="val 363"/>
                <a:gd name="f305" fmla="val 229"/>
                <a:gd name="f306" fmla="val 230"/>
                <a:gd name="f307" fmla="val 231"/>
                <a:gd name="f308" fmla="val 349"/>
                <a:gd name="f309" fmla="val 239"/>
                <a:gd name="f310" fmla="val 250"/>
                <a:gd name="f311" fmla="val 241"/>
                <a:gd name="f312" fmla="val 234"/>
                <a:gd name="f313" fmla="val 216"/>
                <a:gd name="f314" fmla="val 340"/>
                <a:gd name="f315" fmla="val 207"/>
                <a:gd name="f316" fmla="val 201"/>
                <a:gd name="f317" fmla="val 200"/>
                <a:gd name="f318" fmla="val 428"/>
                <a:gd name="f319" fmla="val 430"/>
                <a:gd name="f320" fmla="val 431"/>
                <a:gd name="f321" fmla="val 433"/>
                <a:gd name="f322" fmla="val 442"/>
                <a:gd name="f323" fmla="val 189"/>
                <a:gd name="f324" fmla="val 190"/>
                <a:gd name="f325" fmla="val 466"/>
                <a:gd name="f326" fmla="val 471"/>
                <a:gd name="f327" fmla="val 182"/>
                <a:gd name="f328" fmla="val 181"/>
                <a:gd name="f329" fmla="val 477"/>
                <a:gd name="f330" fmla="val 476"/>
                <a:gd name="f331" fmla="val 464"/>
                <a:gd name="f332" fmla="val 177"/>
                <a:gd name="f333" fmla="val 451"/>
                <a:gd name="f334" fmla="val 439"/>
                <a:gd name="f335" fmla="val 174"/>
                <a:gd name="f336" fmla="val 170"/>
                <a:gd name="f337" fmla="val 198"/>
                <a:gd name="f338" fmla="val 269"/>
                <a:gd name="f339" fmla="val 256"/>
                <a:gd name="f340" fmla="val 252"/>
                <a:gd name="f341" fmla="val 277"/>
                <a:gd name="f342" fmla="val 238"/>
                <a:gd name="f343" fmla="val 288"/>
                <a:gd name="f344" fmla="val 233"/>
                <a:gd name="f345" fmla="val 223"/>
                <a:gd name="f346" fmla="val 219"/>
                <a:gd name="f347" fmla="val 345"/>
                <a:gd name="f348" fmla="val 206"/>
                <a:gd name="f349" fmla="val 210"/>
                <a:gd name="f350" fmla="val 235"/>
                <a:gd name="f351" fmla="val 240"/>
                <a:gd name="f352" fmla="+- 0 0 -90"/>
                <a:gd name="f353" fmla="*/ f3 1 647"/>
                <a:gd name="f354" fmla="*/ f4 1 701"/>
                <a:gd name="f355" fmla="+- f7 0 f5"/>
                <a:gd name="f356" fmla="+- f6 0 f5"/>
                <a:gd name="f357" fmla="*/ f352 f0 1"/>
                <a:gd name="f358" fmla="*/ f356 1 647"/>
                <a:gd name="f359" fmla="*/ f355 1 701"/>
                <a:gd name="f360" fmla="*/ 524 f356 1"/>
                <a:gd name="f361" fmla="*/ 663 f355 1"/>
                <a:gd name="f362" fmla="*/ 555 f356 1"/>
                <a:gd name="f363" fmla="*/ 673 f355 1"/>
                <a:gd name="f364" fmla="*/ 563 f356 1"/>
                <a:gd name="f365" fmla="*/ 670 f355 1"/>
                <a:gd name="f366" fmla="*/ 657 f355 1"/>
                <a:gd name="f367" fmla="*/ 564 f356 1"/>
                <a:gd name="f368" fmla="*/ 676 f355 1"/>
                <a:gd name="f369" fmla="*/ 510 f356 1"/>
                <a:gd name="f370" fmla="*/ 692 f355 1"/>
                <a:gd name="f371" fmla="*/ 324 f356 1"/>
                <a:gd name="f372" fmla="*/ 675 f355 1"/>
                <a:gd name="f373" fmla="*/ 293 f356 1"/>
                <a:gd name="f374" fmla="*/ 552 f355 1"/>
                <a:gd name="f375" fmla="*/ 265 f356 1"/>
                <a:gd name="f376" fmla="*/ 544 f355 1"/>
                <a:gd name="f377" fmla="*/ 217 f356 1"/>
                <a:gd name="f378" fmla="*/ 599 f355 1"/>
                <a:gd name="f379" fmla="*/ 501 f356 1"/>
                <a:gd name="f380" fmla="*/ 186 f355 1"/>
                <a:gd name="f381" fmla="*/ 202 f355 1"/>
                <a:gd name="f382" fmla="*/ 554 f356 1"/>
                <a:gd name="f383" fmla="*/ 163 f355 1"/>
                <a:gd name="f384" fmla="*/ 583 f356 1"/>
                <a:gd name="f385" fmla="*/ 244 f355 1"/>
                <a:gd name="f386" fmla="*/ 579 f356 1"/>
                <a:gd name="f387" fmla="*/ 249 f355 1"/>
                <a:gd name="f388" fmla="*/ 625 f356 1"/>
                <a:gd name="f389" fmla="*/ 468 f355 1"/>
                <a:gd name="f390" fmla="*/ 617 f356 1"/>
                <a:gd name="f391" fmla="*/ 526 f355 1"/>
                <a:gd name="f392" fmla="*/ 534 f356 1"/>
                <a:gd name="f393" fmla="*/ 594 f355 1"/>
                <a:gd name="f394" fmla="*/ 586 f356 1"/>
                <a:gd name="f395" fmla="*/ 661 f355 1"/>
                <a:gd name="f396" fmla="*/ 666 f355 1"/>
                <a:gd name="f397" fmla="*/ 306 f356 1"/>
                <a:gd name="f398" fmla="*/ 571 f355 1"/>
                <a:gd name="f399" fmla="*/ 303 f356 1"/>
                <a:gd name="f400" fmla="*/ 560 f355 1"/>
                <a:gd name="f401" fmla="*/ 302 f356 1"/>
                <a:gd name="f402" fmla="*/ 575 f355 1"/>
                <a:gd name="f403" fmla="*/ 596 f355 1"/>
                <a:gd name="f404" fmla="*/ 283 f356 1"/>
                <a:gd name="f405" fmla="*/ 607 f355 1"/>
                <a:gd name="f406" fmla="*/ 333 f356 1"/>
                <a:gd name="f407" fmla="*/ 540 f355 1"/>
                <a:gd name="f408" fmla="*/ 301 f356 1"/>
                <a:gd name="f409" fmla="*/ 635 f355 1"/>
                <a:gd name="f410" fmla="*/ 289 f356 1"/>
                <a:gd name="f411" fmla="*/ 623 f355 1"/>
                <a:gd name="f412" fmla="*/ 307 f356 1"/>
                <a:gd name="f413" fmla="*/ 639 f355 1"/>
                <a:gd name="f414" fmla="*/ 352 f356 1"/>
                <a:gd name="f415" fmla="*/ 524 f355 1"/>
                <a:gd name="f416" fmla="*/ 527 f356 1"/>
                <a:gd name="f417" fmla="*/ 353 f355 1"/>
                <a:gd name="f418" fmla="*/ 578 f356 1"/>
                <a:gd name="f419" fmla="*/ 264 f355 1"/>
                <a:gd name="f420" fmla="*/ 519 f356 1"/>
                <a:gd name="f421" fmla="*/ 356 f355 1"/>
                <a:gd name="f422" fmla="*/ 528 f356 1"/>
                <a:gd name="f423" fmla="*/ 314 f355 1"/>
                <a:gd name="f424" fmla="*/ 516 f356 1"/>
                <a:gd name="f425" fmla="*/ 310 f355 1"/>
                <a:gd name="f426" fmla="*/ 518 f356 1"/>
                <a:gd name="f427" fmla="*/ 357 f355 1"/>
                <a:gd name="f428" fmla="*/ 374 f356 1"/>
                <a:gd name="f429" fmla="*/ 525 f355 1"/>
                <a:gd name="f430" fmla="*/ 366 f356 1"/>
                <a:gd name="f431" fmla="*/ 510 f355 1"/>
                <a:gd name="f432" fmla="*/ 387 f356 1"/>
                <a:gd name="f433" fmla="*/ 505 f355 1"/>
                <a:gd name="f434" fmla="*/ 394 f356 1"/>
                <a:gd name="f435" fmla="*/ 479 f355 1"/>
                <a:gd name="f436" fmla="*/ 258 f356 1"/>
                <a:gd name="f437" fmla="*/ 506 f355 1"/>
                <a:gd name="f438" fmla="*/ 226 f356 1"/>
                <a:gd name="f439" fmla="*/ 406 f355 1"/>
                <a:gd name="f440" fmla="*/ 228 f356 1"/>
                <a:gd name="f441" fmla="*/ 363 f355 1"/>
                <a:gd name="f442" fmla="*/ 231 f356 1"/>
                <a:gd name="f443" fmla="*/ 349 f355 1"/>
                <a:gd name="f444" fmla="*/ 310 f356 1"/>
                <a:gd name="f445" fmla="*/ 227 f355 1"/>
                <a:gd name="f446" fmla="*/ 358 f356 1"/>
                <a:gd name="f447" fmla="*/ 200 f355 1"/>
                <a:gd name="f448" fmla="*/ 462 f356 1"/>
                <a:gd name="f449" fmla="*/ 190 f355 1"/>
                <a:gd name="f450" fmla="*/ 476 f356 1"/>
                <a:gd name="f451" fmla="*/ 180 f355 1"/>
                <a:gd name="f452" fmla="*/ 269 f356 1"/>
                <a:gd name="f453" fmla="*/ 246 f355 1"/>
                <a:gd name="f454" fmla="*/ 245 f356 1"/>
                <a:gd name="f455" fmla="*/ 277 f355 1"/>
                <a:gd name="f456" fmla="*/ 345 f355 1"/>
                <a:gd name="f457" fmla="*/ 253 f356 1"/>
                <a:gd name="f458" fmla="*/ 527 f355 1"/>
                <a:gd name="f459" fmla="*/ f357 1 f2"/>
                <a:gd name="f460" fmla="*/ f360 1 647"/>
                <a:gd name="f461" fmla="*/ f361 1 701"/>
                <a:gd name="f462" fmla="*/ f362 1 647"/>
                <a:gd name="f463" fmla="*/ f363 1 701"/>
                <a:gd name="f464" fmla="*/ f364 1 647"/>
                <a:gd name="f465" fmla="*/ f365 1 701"/>
                <a:gd name="f466" fmla="*/ f366 1 701"/>
                <a:gd name="f467" fmla="*/ f367 1 647"/>
                <a:gd name="f468" fmla="*/ f368 1 701"/>
                <a:gd name="f469" fmla="*/ f369 1 647"/>
                <a:gd name="f470" fmla="*/ f370 1 701"/>
                <a:gd name="f471" fmla="*/ f371 1 647"/>
                <a:gd name="f472" fmla="*/ f372 1 701"/>
                <a:gd name="f473" fmla="*/ f373 1 647"/>
                <a:gd name="f474" fmla="*/ f374 1 701"/>
                <a:gd name="f475" fmla="*/ f375 1 647"/>
                <a:gd name="f476" fmla="*/ f376 1 701"/>
                <a:gd name="f477" fmla="*/ f377 1 647"/>
                <a:gd name="f478" fmla="*/ f378 1 701"/>
                <a:gd name="f479" fmla="*/ f379 1 647"/>
                <a:gd name="f480" fmla="*/ f380 1 701"/>
                <a:gd name="f481" fmla="*/ f381 1 701"/>
                <a:gd name="f482" fmla="*/ f382 1 647"/>
                <a:gd name="f483" fmla="*/ f383 1 701"/>
                <a:gd name="f484" fmla="*/ f384 1 647"/>
                <a:gd name="f485" fmla="*/ f385 1 701"/>
                <a:gd name="f486" fmla="*/ f386 1 647"/>
                <a:gd name="f487" fmla="*/ f387 1 701"/>
                <a:gd name="f488" fmla="*/ f388 1 647"/>
                <a:gd name="f489" fmla="*/ f389 1 701"/>
                <a:gd name="f490" fmla="*/ f390 1 647"/>
                <a:gd name="f491" fmla="*/ f391 1 701"/>
                <a:gd name="f492" fmla="*/ f392 1 647"/>
                <a:gd name="f493" fmla="*/ f393 1 701"/>
                <a:gd name="f494" fmla="*/ f394 1 647"/>
                <a:gd name="f495" fmla="*/ f395 1 701"/>
                <a:gd name="f496" fmla="*/ f396 1 701"/>
                <a:gd name="f497" fmla="*/ f397 1 647"/>
                <a:gd name="f498" fmla="*/ f398 1 701"/>
                <a:gd name="f499" fmla="*/ f399 1 647"/>
                <a:gd name="f500" fmla="*/ f400 1 701"/>
                <a:gd name="f501" fmla="*/ f401 1 647"/>
                <a:gd name="f502" fmla="*/ f402 1 701"/>
                <a:gd name="f503" fmla="*/ f403 1 701"/>
                <a:gd name="f504" fmla="*/ f404 1 647"/>
                <a:gd name="f505" fmla="*/ f405 1 701"/>
                <a:gd name="f506" fmla="*/ f406 1 647"/>
                <a:gd name="f507" fmla="*/ f407 1 701"/>
                <a:gd name="f508" fmla="*/ f408 1 647"/>
                <a:gd name="f509" fmla="*/ f409 1 701"/>
                <a:gd name="f510" fmla="*/ f410 1 647"/>
                <a:gd name="f511" fmla="*/ f411 1 701"/>
                <a:gd name="f512" fmla="*/ f412 1 647"/>
                <a:gd name="f513" fmla="*/ f413 1 701"/>
                <a:gd name="f514" fmla="*/ f414 1 647"/>
                <a:gd name="f515" fmla="*/ f415 1 701"/>
                <a:gd name="f516" fmla="*/ f416 1 647"/>
                <a:gd name="f517" fmla="*/ f417 1 701"/>
                <a:gd name="f518" fmla="*/ f418 1 647"/>
                <a:gd name="f519" fmla="*/ f419 1 701"/>
                <a:gd name="f520" fmla="*/ f420 1 647"/>
                <a:gd name="f521" fmla="*/ f421 1 701"/>
                <a:gd name="f522" fmla="*/ f422 1 647"/>
                <a:gd name="f523" fmla="*/ f423 1 701"/>
                <a:gd name="f524" fmla="*/ f424 1 647"/>
                <a:gd name="f525" fmla="*/ f425 1 701"/>
                <a:gd name="f526" fmla="*/ f426 1 647"/>
                <a:gd name="f527" fmla="*/ f427 1 701"/>
                <a:gd name="f528" fmla="*/ f428 1 647"/>
                <a:gd name="f529" fmla="*/ f429 1 701"/>
                <a:gd name="f530" fmla="*/ f430 1 647"/>
                <a:gd name="f531" fmla="*/ f431 1 701"/>
                <a:gd name="f532" fmla="*/ f432 1 647"/>
                <a:gd name="f533" fmla="*/ f433 1 701"/>
                <a:gd name="f534" fmla="*/ f434 1 647"/>
                <a:gd name="f535" fmla="*/ f435 1 701"/>
                <a:gd name="f536" fmla="*/ f436 1 647"/>
                <a:gd name="f537" fmla="*/ f437 1 701"/>
                <a:gd name="f538" fmla="*/ f438 1 647"/>
                <a:gd name="f539" fmla="*/ f439 1 701"/>
                <a:gd name="f540" fmla="*/ f440 1 647"/>
                <a:gd name="f541" fmla="*/ f441 1 701"/>
                <a:gd name="f542" fmla="*/ f442 1 647"/>
                <a:gd name="f543" fmla="*/ f443 1 701"/>
                <a:gd name="f544" fmla="*/ f444 1 647"/>
                <a:gd name="f545" fmla="*/ f445 1 701"/>
                <a:gd name="f546" fmla="*/ f446 1 647"/>
                <a:gd name="f547" fmla="*/ f447 1 701"/>
                <a:gd name="f548" fmla="*/ f448 1 647"/>
                <a:gd name="f549" fmla="*/ f449 1 701"/>
                <a:gd name="f550" fmla="*/ f450 1 647"/>
                <a:gd name="f551" fmla="*/ f451 1 701"/>
                <a:gd name="f552" fmla="*/ f452 1 647"/>
                <a:gd name="f553" fmla="*/ f453 1 701"/>
                <a:gd name="f554" fmla="*/ f454 1 647"/>
                <a:gd name="f555" fmla="*/ f455 1 701"/>
                <a:gd name="f556" fmla="*/ f456 1 701"/>
                <a:gd name="f557" fmla="*/ f457 1 647"/>
                <a:gd name="f558" fmla="*/ f458 1 701"/>
                <a:gd name="f559" fmla="*/ 0 1 f358"/>
                <a:gd name="f560" fmla="*/ f6 1 f358"/>
                <a:gd name="f561" fmla="*/ 0 1 f359"/>
                <a:gd name="f562" fmla="*/ f7 1 f359"/>
                <a:gd name="f563" fmla="+- f459 0 f1"/>
                <a:gd name="f564" fmla="*/ f460 1 f358"/>
                <a:gd name="f565" fmla="*/ f461 1 f359"/>
                <a:gd name="f566" fmla="*/ f462 1 f358"/>
                <a:gd name="f567" fmla="*/ f463 1 f359"/>
                <a:gd name="f568" fmla="*/ f464 1 f358"/>
                <a:gd name="f569" fmla="*/ f465 1 f359"/>
                <a:gd name="f570" fmla="*/ f466 1 f359"/>
                <a:gd name="f571" fmla="*/ f467 1 f358"/>
                <a:gd name="f572" fmla="*/ f468 1 f359"/>
                <a:gd name="f573" fmla="*/ f469 1 f358"/>
                <a:gd name="f574" fmla="*/ f470 1 f359"/>
                <a:gd name="f575" fmla="*/ f471 1 f358"/>
                <a:gd name="f576" fmla="*/ f472 1 f359"/>
                <a:gd name="f577" fmla="*/ f473 1 f358"/>
                <a:gd name="f578" fmla="*/ f474 1 f359"/>
                <a:gd name="f579" fmla="*/ f475 1 f358"/>
                <a:gd name="f580" fmla="*/ f476 1 f359"/>
                <a:gd name="f581" fmla="*/ f477 1 f358"/>
                <a:gd name="f582" fmla="*/ f478 1 f359"/>
                <a:gd name="f583" fmla="*/ f479 1 f358"/>
                <a:gd name="f584" fmla="*/ f480 1 f359"/>
                <a:gd name="f585" fmla="*/ f481 1 f359"/>
                <a:gd name="f586" fmla="*/ f482 1 f358"/>
                <a:gd name="f587" fmla="*/ f483 1 f359"/>
                <a:gd name="f588" fmla="*/ f484 1 f358"/>
                <a:gd name="f589" fmla="*/ f485 1 f359"/>
                <a:gd name="f590" fmla="*/ f486 1 f358"/>
                <a:gd name="f591" fmla="*/ f487 1 f359"/>
                <a:gd name="f592" fmla="*/ f488 1 f358"/>
                <a:gd name="f593" fmla="*/ f489 1 f359"/>
                <a:gd name="f594" fmla="*/ f490 1 f358"/>
                <a:gd name="f595" fmla="*/ f491 1 f359"/>
                <a:gd name="f596" fmla="*/ f492 1 f358"/>
                <a:gd name="f597" fmla="*/ f493 1 f359"/>
                <a:gd name="f598" fmla="*/ f494 1 f358"/>
                <a:gd name="f599" fmla="*/ f495 1 f359"/>
                <a:gd name="f600" fmla="*/ f496 1 f359"/>
                <a:gd name="f601" fmla="*/ f497 1 f358"/>
                <a:gd name="f602" fmla="*/ f498 1 f359"/>
                <a:gd name="f603" fmla="*/ f499 1 f358"/>
                <a:gd name="f604" fmla="*/ f500 1 f359"/>
                <a:gd name="f605" fmla="*/ f501 1 f358"/>
                <a:gd name="f606" fmla="*/ f502 1 f359"/>
                <a:gd name="f607" fmla="*/ f503 1 f359"/>
                <a:gd name="f608" fmla="*/ f504 1 f358"/>
                <a:gd name="f609" fmla="*/ f505 1 f359"/>
                <a:gd name="f610" fmla="*/ f506 1 f358"/>
                <a:gd name="f611" fmla="*/ f507 1 f359"/>
                <a:gd name="f612" fmla="*/ f508 1 f358"/>
                <a:gd name="f613" fmla="*/ f509 1 f359"/>
                <a:gd name="f614" fmla="*/ f510 1 f358"/>
                <a:gd name="f615" fmla="*/ f511 1 f359"/>
                <a:gd name="f616" fmla="*/ f512 1 f358"/>
                <a:gd name="f617" fmla="*/ f513 1 f359"/>
                <a:gd name="f618" fmla="*/ f514 1 f358"/>
                <a:gd name="f619" fmla="*/ f515 1 f359"/>
                <a:gd name="f620" fmla="*/ f516 1 f358"/>
                <a:gd name="f621" fmla="*/ f517 1 f359"/>
                <a:gd name="f622" fmla="*/ f518 1 f358"/>
                <a:gd name="f623" fmla="*/ f519 1 f359"/>
                <a:gd name="f624" fmla="*/ f520 1 f358"/>
                <a:gd name="f625" fmla="*/ f521 1 f359"/>
                <a:gd name="f626" fmla="*/ f522 1 f358"/>
                <a:gd name="f627" fmla="*/ f523 1 f359"/>
                <a:gd name="f628" fmla="*/ f524 1 f358"/>
                <a:gd name="f629" fmla="*/ f525 1 f359"/>
                <a:gd name="f630" fmla="*/ f526 1 f358"/>
                <a:gd name="f631" fmla="*/ f527 1 f359"/>
                <a:gd name="f632" fmla="*/ f528 1 f358"/>
                <a:gd name="f633" fmla="*/ f529 1 f359"/>
                <a:gd name="f634" fmla="*/ f530 1 f358"/>
                <a:gd name="f635" fmla="*/ f531 1 f359"/>
                <a:gd name="f636" fmla="*/ f532 1 f358"/>
                <a:gd name="f637" fmla="*/ f533 1 f359"/>
                <a:gd name="f638" fmla="*/ f534 1 f358"/>
                <a:gd name="f639" fmla="*/ f535 1 f359"/>
                <a:gd name="f640" fmla="*/ f536 1 f358"/>
                <a:gd name="f641" fmla="*/ f537 1 f359"/>
                <a:gd name="f642" fmla="*/ f538 1 f358"/>
                <a:gd name="f643" fmla="*/ f539 1 f359"/>
                <a:gd name="f644" fmla="*/ f540 1 f358"/>
                <a:gd name="f645" fmla="*/ f541 1 f359"/>
                <a:gd name="f646" fmla="*/ f542 1 f358"/>
                <a:gd name="f647" fmla="*/ f543 1 f359"/>
                <a:gd name="f648" fmla="*/ f544 1 f358"/>
                <a:gd name="f649" fmla="*/ f545 1 f359"/>
                <a:gd name="f650" fmla="*/ f546 1 f358"/>
                <a:gd name="f651" fmla="*/ f547 1 f359"/>
                <a:gd name="f652" fmla="*/ f548 1 f358"/>
                <a:gd name="f653" fmla="*/ f549 1 f359"/>
                <a:gd name="f654" fmla="*/ f550 1 f358"/>
                <a:gd name="f655" fmla="*/ f551 1 f359"/>
                <a:gd name="f656" fmla="*/ f552 1 f358"/>
                <a:gd name="f657" fmla="*/ f553 1 f359"/>
                <a:gd name="f658" fmla="*/ f554 1 f358"/>
                <a:gd name="f659" fmla="*/ f555 1 f359"/>
                <a:gd name="f660" fmla="*/ f556 1 f359"/>
                <a:gd name="f661" fmla="*/ f557 1 f358"/>
                <a:gd name="f662" fmla="*/ f558 1 f359"/>
                <a:gd name="f663" fmla="*/ f559 f353 1"/>
                <a:gd name="f664" fmla="*/ f560 f353 1"/>
                <a:gd name="f665" fmla="*/ f562 f354 1"/>
                <a:gd name="f666" fmla="*/ f561 f354 1"/>
                <a:gd name="f667" fmla="*/ f564 f353 1"/>
                <a:gd name="f668" fmla="*/ f565 f354 1"/>
                <a:gd name="f669" fmla="*/ f566 f353 1"/>
                <a:gd name="f670" fmla="*/ f567 f354 1"/>
                <a:gd name="f671" fmla="*/ f568 f353 1"/>
                <a:gd name="f672" fmla="*/ f569 f354 1"/>
                <a:gd name="f673" fmla="*/ f570 f354 1"/>
                <a:gd name="f674" fmla="*/ f571 f353 1"/>
                <a:gd name="f675" fmla="*/ f572 f354 1"/>
                <a:gd name="f676" fmla="*/ f573 f353 1"/>
                <a:gd name="f677" fmla="*/ f574 f354 1"/>
                <a:gd name="f678" fmla="*/ f575 f353 1"/>
                <a:gd name="f679" fmla="*/ f576 f354 1"/>
                <a:gd name="f680" fmla="*/ f577 f353 1"/>
                <a:gd name="f681" fmla="*/ f578 f354 1"/>
                <a:gd name="f682" fmla="*/ f579 f353 1"/>
                <a:gd name="f683" fmla="*/ f580 f354 1"/>
                <a:gd name="f684" fmla="*/ f581 f353 1"/>
                <a:gd name="f685" fmla="*/ f582 f354 1"/>
                <a:gd name="f686" fmla="*/ f583 f353 1"/>
                <a:gd name="f687" fmla="*/ f584 f354 1"/>
                <a:gd name="f688" fmla="*/ f585 f354 1"/>
                <a:gd name="f689" fmla="*/ f586 f353 1"/>
                <a:gd name="f690" fmla="*/ f587 f354 1"/>
                <a:gd name="f691" fmla="*/ f588 f353 1"/>
                <a:gd name="f692" fmla="*/ f589 f354 1"/>
                <a:gd name="f693" fmla="*/ f590 f353 1"/>
                <a:gd name="f694" fmla="*/ f591 f354 1"/>
                <a:gd name="f695" fmla="*/ f592 f353 1"/>
                <a:gd name="f696" fmla="*/ f593 f354 1"/>
                <a:gd name="f697" fmla="*/ f594 f353 1"/>
                <a:gd name="f698" fmla="*/ f595 f354 1"/>
                <a:gd name="f699" fmla="*/ f596 f353 1"/>
                <a:gd name="f700" fmla="*/ f597 f354 1"/>
                <a:gd name="f701" fmla="*/ f598 f353 1"/>
                <a:gd name="f702" fmla="*/ f599 f354 1"/>
                <a:gd name="f703" fmla="*/ f600 f354 1"/>
                <a:gd name="f704" fmla="*/ f601 f353 1"/>
                <a:gd name="f705" fmla="*/ f602 f354 1"/>
                <a:gd name="f706" fmla="*/ f603 f353 1"/>
                <a:gd name="f707" fmla="*/ f604 f354 1"/>
                <a:gd name="f708" fmla="*/ f605 f353 1"/>
                <a:gd name="f709" fmla="*/ f606 f354 1"/>
                <a:gd name="f710" fmla="*/ f607 f354 1"/>
                <a:gd name="f711" fmla="*/ f608 f353 1"/>
                <a:gd name="f712" fmla="*/ f609 f354 1"/>
                <a:gd name="f713" fmla="*/ f610 f353 1"/>
                <a:gd name="f714" fmla="*/ f611 f354 1"/>
                <a:gd name="f715" fmla="*/ f612 f353 1"/>
                <a:gd name="f716" fmla="*/ f613 f354 1"/>
                <a:gd name="f717" fmla="*/ f614 f353 1"/>
                <a:gd name="f718" fmla="*/ f615 f354 1"/>
                <a:gd name="f719" fmla="*/ f616 f353 1"/>
                <a:gd name="f720" fmla="*/ f617 f354 1"/>
                <a:gd name="f721" fmla="*/ f618 f353 1"/>
                <a:gd name="f722" fmla="*/ f619 f354 1"/>
                <a:gd name="f723" fmla="*/ f620 f353 1"/>
                <a:gd name="f724" fmla="*/ f621 f354 1"/>
                <a:gd name="f725" fmla="*/ f622 f353 1"/>
                <a:gd name="f726" fmla="*/ f623 f354 1"/>
                <a:gd name="f727" fmla="*/ f624 f353 1"/>
                <a:gd name="f728" fmla="*/ f625 f354 1"/>
                <a:gd name="f729" fmla="*/ f626 f353 1"/>
                <a:gd name="f730" fmla="*/ f627 f354 1"/>
                <a:gd name="f731" fmla="*/ f628 f353 1"/>
                <a:gd name="f732" fmla="*/ f629 f354 1"/>
                <a:gd name="f733" fmla="*/ f630 f353 1"/>
                <a:gd name="f734" fmla="*/ f631 f354 1"/>
                <a:gd name="f735" fmla="*/ f632 f353 1"/>
                <a:gd name="f736" fmla="*/ f633 f354 1"/>
                <a:gd name="f737" fmla="*/ f634 f353 1"/>
                <a:gd name="f738" fmla="*/ f635 f354 1"/>
                <a:gd name="f739" fmla="*/ f636 f353 1"/>
                <a:gd name="f740" fmla="*/ f637 f354 1"/>
                <a:gd name="f741" fmla="*/ f638 f353 1"/>
                <a:gd name="f742" fmla="*/ f639 f354 1"/>
                <a:gd name="f743" fmla="*/ f640 f353 1"/>
                <a:gd name="f744" fmla="*/ f641 f354 1"/>
                <a:gd name="f745" fmla="*/ f642 f353 1"/>
                <a:gd name="f746" fmla="*/ f643 f354 1"/>
                <a:gd name="f747" fmla="*/ f644 f353 1"/>
                <a:gd name="f748" fmla="*/ f645 f354 1"/>
                <a:gd name="f749" fmla="*/ f646 f353 1"/>
                <a:gd name="f750" fmla="*/ f647 f354 1"/>
                <a:gd name="f751" fmla="*/ f648 f353 1"/>
                <a:gd name="f752" fmla="*/ f649 f354 1"/>
                <a:gd name="f753" fmla="*/ f650 f353 1"/>
                <a:gd name="f754" fmla="*/ f651 f354 1"/>
                <a:gd name="f755" fmla="*/ f652 f353 1"/>
                <a:gd name="f756" fmla="*/ f653 f354 1"/>
                <a:gd name="f757" fmla="*/ f654 f353 1"/>
                <a:gd name="f758" fmla="*/ f655 f354 1"/>
                <a:gd name="f759" fmla="*/ f656 f353 1"/>
                <a:gd name="f760" fmla="*/ f657 f354 1"/>
                <a:gd name="f761" fmla="*/ f658 f353 1"/>
                <a:gd name="f762" fmla="*/ f659 f354 1"/>
                <a:gd name="f763" fmla="*/ f660 f354 1"/>
                <a:gd name="f764" fmla="*/ f661 f353 1"/>
                <a:gd name="f765" fmla="*/ f662 f3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63">
                  <a:pos x="f667" y="f668"/>
                </a:cxn>
                <a:cxn ang="f563">
                  <a:pos x="f669" y="f670"/>
                </a:cxn>
                <a:cxn ang="f563">
                  <a:pos x="f671" y="f672"/>
                </a:cxn>
                <a:cxn ang="f563">
                  <a:pos x="f667" y="f673"/>
                </a:cxn>
                <a:cxn ang="f563">
                  <a:pos x="f674" y="f675"/>
                </a:cxn>
                <a:cxn ang="f563">
                  <a:pos x="f676" y="f677"/>
                </a:cxn>
                <a:cxn ang="f563">
                  <a:pos x="f678" y="f679"/>
                </a:cxn>
                <a:cxn ang="f563">
                  <a:pos x="f680" y="f681"/>
                </a:cxn>
                <a:cxn ang="f563">
                  <a:pos x="f682" y="f683"/>
                </a:cxn>
                <a:cxn ang="f563">
                  <a:pos x="f684" y="f685"/>
                </a:cxn>
                <a:cxn ang="f563">
                  <a:pos x="f686" y="f687"/>
                </a:cxn>
                <a:cxn ang="f563">
                  <a:pos x="f676" y="f688"/>
                </a:cxn>
                <a:cxn ang="f563">
                  <a:pos x="f689" y="f690"/>
                </a:cxn>
                <a:cxn ang="f563">
                  <a:pos x="f691" y="f692"/>
                </a:cxn>
                <a:cxn ang="f563">
                  <a:pos x="f693" y="f694"/>
                </a:cxn>
                <a:cxn ang="f563">
                  <a:pos x="f695" y="f696"/>
                </a:cxn>
                <a:cxn ang="f563">
                  <a:pos x="f697" y="f698"/>
                </a:cxn>
                <a:cxn ang="f563">
                  <a:pos x="f699" y="f700"/>
                </a:cxn>
                <a:cxn ang="f563">
                  <a:pos x="f701" y="f702"/>
                </a:cxn>
                <a:cxn ang="f563">
                  <a:pos x="f701" y="f703"/>
                </a:cxn>
                <a:cxn ang="f563">
                  <a:pos x="f674" y="f675"/>
                </a:cxn>
                <a:cxn ang="f563">
                  <a:pos x="f704" y="f705"/>
                </a:cxn>
                <a:cxn ang="f563">
                  <a:pos x="f706" y="f707"/>
                </a:cxn>
                <a:cxn ang="f563">
                  <a:pos x="f708" y="f709"/>
                </a:cxn>
                <a:cxn ang="f563">
                  <a:pos x="f706" y="f710"/>
                </a:cxn>
                <a:cxn ang="f563">
                  <a:pos x="f711" y="f712"/>
                </a:cxn>
                <a:cxn ang="f563">
                  <a:pos x="f713" y="f714"/>
                </a:cxn>
                <a:cxn ang="f563">
                  <a:pos x="f711" y="f712"/>
                </a:cxn>
                <a:cxn ang="f563">
                  <a:pos x="f715" y="f716"/>
                </a:cxn>
                <a:cxn ang="f563">
                  <a:pos x="f717" y="f718"/>
                </a:cxn>
                <a:cxn ang="f563">
                  <a:pos x="f719" y="f720"/>
                </a:cxn>
                <a:cxn ang="f563">
                  <a:pos x="f721" y="f722"/>
                </a:cxn>
                <a:cxn ang="f563">
                  <a:pos x="f723" y="f724"/>
                </a:cxn>
                <a:cxn ang="f563">
                  <a:pos x="f725" y="f726"/>
                </a:cxn>
                <a:cxn ang="f563">
                  <a:pos x="f723" y="f724"/>
                </a:cxn>
                <a:cxn ang="f563">
                  <a:pos x="f727" y="f728"/>
                </a:cxn>
                <a:cxn ang="f563">
                  <a:pos x="f729" y="f730"/>
                </a:cxn>
                <a:cxn ang="f563">
                  <a:pos x="f731" y="f732"/>
                </a:cxn>
                <a:cxn ang="f563">
                  <a:pos x="f733" y="f734"/>
                </a:cxn>
                <a:cxn ang="f563">
                  <a:pos x="f735" y="f736"/>
                </a:cxn>
                <a:cxn ang="f563">
                  <a:pos x="f737" y="f738"/>
                </a:cxn>
                <a:cxn ang="f563">
                  <a:pos x="f739" y="f740"/>
                </a:cxn>
                <a:cxn ang="f563">
                  <a:pos x="f741" y="f742"/>
                </a:cxn>
                <a:cxn ang="f563">
                  <a:pos x="f739" y="f740"/>
                </a:cxn>
                <a:cxn ang="f563">
                  <a:pos x="f743" y="f744"/>
                </a:cxn>
                <a:cxn ang="f563">
                  <a:pos x="f745" y="f746"/>
                </a:cxn>
                <a:cxn ang="f563">
                  <a:pos x="f747" y="f748"/>
                </a:cxn>
                <a:cxn ang="f563">
                  <a:pos x="f749" y="f750"/>
                </a:cxn>
                <a:cxn ang="f563">
                  <a:pos x="f751" y="f752"/>
                </a:cxn>
                <a:cxn ang="f563">
                  <a:pos x="f753" y="f754"/>
                </a:cxn>
                <a:cxn ang="f563">
                  <a:pos x="f755" y="f756"/>
                </a:cxn>
                <a:cxn ang="f563">
                  <a:pos x="f757" y="f758"/>
                </a:cxn>
                <a:cxn ang="f563">
                  <a:pos x="f759" y="f760"/>
                </a:cxn>
                <a:cxn ang="f563">
                  <a:pos x="f761" y="f762"/>
                </a:cxn>
                <a:cxn ang="f563">
                  <a:pos x="f684" y="f763"/>
                </a:cxn>
                <a:cxn ang="f563">
                  <a:pos x="f764" y="f765"/>
                </a:cxn>
              </a:cxnLst>
              <a:rect l="f663" t="f666" r="f664" b="f665"/>
              <a:pathLst>
                <a:path w="647" h="701">
                  <a:moveTo>
                    <a:pt x="f8" y="f9"/>
                  </a:moveTo>
                  <a:lnTo>
                    <a:pt x="f8" y="f9"/>
                  </a:lnTo>
                  <a:cubicBezTo>
                    <a:pt x="f10" y="f11"/>
                    <a:pt x="f12" y="f13"/>
                    <a:pt x="f14" y="f15"/>
                  </a:cubicBezTo>
                  <a:cubicBezTo>
                    <a:pt x="f16" y="f11"/>
                    <a:pt x="f17" y="f18"/>
                    <a:pt x="f19" y="f20"/>
                  </a:cubicBezTo>
                  <a:cubicBezTo>
                    <a:pt x="f21" y="f22"/>
                    <a:pt x="f23" y="f18"/>
                    <a:pt x="f8" y="f9"/>
                  </a:cubicBezTo>
                  <a:lnTo>
                    <a:pt x="f8" y="f9"/>
                  </a:lnTo>
                  <a:close/>
                  <a:moveTo>
                    <a:pt x="f14" y="f24"/>
                  </a:moveTo>
                  <a:lnTo>
                    <a:pt x="f14" y="f24"/>
                  </a:lnTo>
                  <a:cubicBezTo>
                    <a:pt x="f25" y="f26"/>
                    <a:pt x="f27" y="f28"/>
                    <a:pt x="f29" y="f11"/>
                  </a:cubicBezTo>
                  <a:cubicBezTo>
                    <a:pt x="f30" y="f31"/>
                    <a:pt x="f32" y="f28"/>
                    <a:pt x="f33" y="f15"/>
                  </a:cubicBezTo>
                  <a:cubicBezTo>
                    <a:pt x="f34" y="f35"/>
                    <a:pt x="f23" y="f36"/>
                    <a:pt x="f14" y="f37"/>
                  </a:cubicBezTo>
                  <a:cubicBezTo>
                    <a:pt x="f14" y="f38"/>
                    <a:pt x="f14" y="f39"/>
                    <a:pt x="f14" y="f24"/>
                  </a:cubicBezTo>
                  <a:lnTo>
                    <a:pt x="f14" y="f24"/>
                  </a:lnTo>
                  <a:close/>
                  <a:moveTo>
                    <a:pt x="f40" y="f41"/>
                  </a:moveTo>
                  <a:lnTo>
                    <a:pt x="f40" y="f41"/>
                  </a:lnTo>
                  <a:cubicBezTo>
                    <a:pt x="f29" y="f41"/>
                    <a:pt x="f29" y="f41"/>
                    <a:pt x="f29" y="f41"/>
                  </a:cubicBezTo>
                  <a:cubicBezTo>
                    <a:pt x="f23" y="f42"/>
                    <a:pt x="f43" y="f44"/>
                    <a:pt x="f45" y="f46"/>
                  </a:cubicBezTo>
                  <a:cubicBezTo>
                    <a:pt x="f45" y="f46"/>
                    <a:pt x="f47" y="f46"/>
                    <a:pt x="f47" y="f46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3"/>
                    <a:pt x="f54" y="f53"/>
                    <a:pt x="f54" y="f53"/>
                  </a:cubicBezTo>
                  <a:cubicBezTo>
                    <a:pt x="f55" y="f7"/>
                    <a:pt x="f56" y="f57"/>
                    <a:pt x="f58" y="f59"/>
                  </a:cubicBezTo>
                  <a:lnTo>
                    <a:pt x="f60" y="f61"/>
                  </a:lnTo>
                  <a:cubicBezTo>
                    <a:pt x="f60" y="f61"/>
                    <a:pt x="f62" y="f61"/>
                    <a:pt x="f62" y="f61"/>
                  </a:cubicBezTo>
                  <a:cubicBezTo>
                    <a:pt x="f63" y="f37"/>
                    <a:pt x="f64" y="f65"/>
                    <a:pt x="f66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77"/>
                    <a:pt x="f78" y="f45"/>
                  </a:cubicBezTo>
                  <a:cubicBezTo>
                    <a:pt x="f79" y="f14"/>
                    <a:pt x="f79" y="f71"/>
                    <a:pt x="f76" y="f80"/>
                  </a:cubicBezTo>
                  <a:cubicBezTo>
                    <a:pt x="f81" y="f82"/>
                    <a:pt x="f76" y="f23"/>
                    <a:pt x="f76" y="f83"/>
                  </a:cubicBezTo>
                  <a:lnTo>
                    <a:pt x="f84" y="f85"/>
                  </a:lnTo>
                  <a:cubicBezTo>
                    <a:pt x="f86" y="f87"/>
                    <a:pt x="f88" y="f87"/>
                    <a:pt x="f89" y="f85"/>
                  </a:cubicBezTo>
                  <a:cubicBezTo>
                    <a:pt x="f5" y="f56"/>
                    <a:pt x="f90" y="f5"/>
                    <a:pt x="f23" y="f91"/>
                  </a:cubicBezTo>
                  <a:cubicBezTo>
                    <a:pt x="f92" y="f93"/>
                    <a:pt x="f10" y="f94"/>
                    <a:pt x="f92" y="f95"/>
                  </a:cubicBezTo>
                  <a:lnTo>
                    <a:pt x="f96" y="f97"/>
                  </a:lnTo>
                  <a:cubicBezTo>
                    <a:pt x="f98" y="f99"/>
                    <a:pt x="f100" y="f101"/>
                    <a:pt x="f102" y="f99"/>
                  </a:cubicBezTo>
                  <a:cubicBezTo>
                    <a:pt x="f103" y="f104"/>
                    <a:pt x="f105" y="f97"/>
                    <a:pt x="f106" y="f107"/>
                  </a:cubicBezTo>
                  <a:cubicBezTo>
                    <a:pt x="f108" y="f109"/>
                    <a:pt x="f110" y="f111"/>
                    <a:pt x="f47" y="f112"/>
                  </a:cubicBezTo>
                  <a:cubicBezTo>
                    <a:pt x="f113" y="f101"/>
                    <a:pt x="f21" y="f114"/>
                    <a:pt x="f115" y="f116"/>
                  </a:cubicBezTo>
                  <a:cubicBezTo>
                    <a:pt x="f115" y="f116"/>
                    <a:pt x="f115" y="f116"/>
                    <a:pt x="f67" y="f116"/>
                  </a:cubicBezTo>
                  <a:cubicBezTo>
                    <a:pt x="f67" y="f117"/>
                    <a:pt x="f118" y="f117"/>
                    <a:pt x="f119" y="f116"/>
                  </a:cubicBezTo>
                  <a:cubicBezTo>
                    <a:pt x="f8" y="f116"/>
                    <a:pt x="f8" y="f116"/>
                    <a:pt x="f27" y="f120"/>
                  </a:cubicBezTo>
                  <a:cubicBezTo>
                    <a:pt x="f27" y="f120"/>
                    <a:pt x="f27" y="f121"/>
                    <a:pt x="f27" y="f121"/>
                  </a:cubicBezTo>
                  <a:lnTo>
                    <a:pt x="f122" y="f123"/>
                  </a:lnTo>
                  <a:cubicBezTo>
                    <a:pt x="f122" y="f124"/>
                    <a:pt x="f122" y="f124"/>
                    <a:pt x="f122" y="f125"/>
                  </a:cubicBezTo>
                  <a:cubicBezTo>
                    <a:pt x="f122" y="f90"/>
                    <a:pt x="f126" y="f90"/>
                    <a:pt x="f126" y="f90"/>
                  </a:cubicBezTo>
                  <a:cubicBezTo>
                    <a:pt x="f127" y="f128"/>
                    <a:pt x="f129" y="f130"/>
                    <a:pt x="f33" y="f130"/>
                  </a:cubicBezTo>
                  <a:cubicBezTo>
                    <a:pt x="f131" y="f81"/>
                    <a:pt x="f132" y="f133"/>
                    <a:pt x="f134" y="f135"/>
                  </a:cubicBezTo>
                  <a:cubicBezTo>
                    <a:pt x="f136" y="f137"/>
                    <a:pt x="f6" y="f138"/>
                    <a:pt x="f6" y="f139"/>
                  </a:cubicBezTo>
                  <a:cubicBezTo>
                    <a:pt x="f6" y="f54"/>
                    <a:pt x="f140" y="f141"/>
                    <a:pt x="f142" y="f106"/>
                  </a:cubicBezTo>
                  <a:cubicBezTo>
                    <a:pt x="f143" y="f144"/>
                    <a:pt x="f145" y="f50"/>
                    <a:pt x="f146" y="f103"/>
                  </a:cubicBezTo>
                  <a:cubicBezTo>
                    <a:pt x="f147" y="f48"/>
                    <a:pt x="f148" y="f100"/>
                    <a:pt x="f149" y="f150"/>
                  </a:cubicBezTo>
                  <a:cubicBezTo>
                    <a:pt x="f148" y="f151"/>
                    <a:pt x="f152" y="f17"/>
                    <a:pt x="f143" y="f17"/>
                  </a:cubicBezTo>
                  <a:cubicBezTo>
                    <a:pt x="f153" y="f17"/>
                    <a:pt x="f154" y="f43"/>
                    <a:pt x="f155" y="f156"/>
                  </a:cubicBezTo>
                  <a:cubicBezTo>
                    <a:pt x="f157" y="f158"/>
                    <a:pt x="f159" y="f122"/>
                    <a:pt x="f160" y="f161"/>
                  </a:cubicBezTo>
                  <a:cubicBezTo>
                    <a:pt x="f162" y="f65"/>
                    <a:pt x="f92" y="f163"/>
                    <a:pt x="f164" y="f65"/>
                  </a:cubicBezTo>
                  <a:cubicBezTo>
                    <a:pt x="f164" y="f65"/>
                    <a:pt x="f164" y="f65"/>
                    <a:pt x="f164" y="f163"/>
                  </a:cubicBezTo>
                  <a:cubicBezTo>
                    <a:pt x="f165" y="f159"/>
                    <a:pt x="f17" y="f142"/>
                    <a:pt x="f16" y="f136"/>
                  </a:cubicBezTo>
                  <a:cubicBezTo>
                    <a:pt x="f10" y="f166"/>
                    <a:pt x="f167" y="f168"/>
                    <a:pt x="f169" y="f170"/>
                  </a:cubicBezTo>
                  <a:cubicBezTo>
                    <a:pt x="f169" y="f170"/>
                    <a:pt x="f171" y="f26"/>
                    <a:pt x="f171" y="f26"/>
                  </a:cubicBezTo>
                  <a:cubicBezTo>
                    <a:pt x="f171" y="f15"/>
                    <a:pt x="f172" y="f15"/>
                    <a:pt x="f171" y="f173"/>
                  </a:cubicBezTo>
                  <a:cubicBezTo>
                    <a:pt x="f171" y="f174"/>
                    <a:pt x="f171" y="f174"/>
                    <a:pt x="f169" y="f28"/>
                  </a:cubicBezTo>
                  <a:cubicBezTo>
                    <a:pt x="f169" y="f28"/>
                    <a:pt x="f169" y="f28"/>
                    <a:pt x="f131" y="f28"/>
                  </a:cubicBezTo>
                  <a:cubicBezTo>
                    <a:pt x="f167" y="f11"/>
                    <a:pt x="f175" y="f9"/>
                    <a:pt x="f40" y="f41"/>
                  </a:cubicBezTo>
                  <a:lnTo>
                    <a:pt x="f40" y="f41"/>
                  </a:lnTo>
                  <a:close/>
                  <a:moveTo>
                    <a:pt x="f176" y="f177"/>
                  </a:moveTo>
                  <a:lnTo>
                    <a:pt x="f176" y="f177"/>
                  </a:lnTo>
                  <a:cubicBezTo>
                    <a:pt x="f176" y="f177"/>
                    <a:pt x="f176" y="f177"/>
                    <a:pt x="f176" y="f175"/>
                  </a:cubicBezTo>
                  <a:cubicBezTo>
                    <a:pt x="f178" y="f179"/>
                    <a:pt x="f180" y="f181"/>
                    <a:pt x="f180" y="f182"/>
                  </a:cubicBezTo>
                  <a:cubicBezTo>
                    <a:pt x="f183" y="f127"/>
                    <a:pt x="f184" y="f185"/>
                    <a:pt x="f186" y="f67"/>
                  </a:cubicBezTo>
                  <a:cubicBezTo>
                    <a:pt x="f187" y="f8"/>
                    <a:pt x="f188" y="f189"/>
                    <a:pt x="f190" y="f158"/>
                  </a:cubicBezTo>
                  <a:cubicBezTo>
                    <a:pt x="f191" y="f29"/>
                    <a:pt x="f192" y="f193"/>
                    <a:pt x="f176" y="f177"/>
                  </a:cubicBezTo>
                  <a:lnTo>
                    <a:pt x="f176" y="f177"/>
                  </a:lnTo>
                  <a:close/>
                  <a:moveTo>
                    <a:pt x="f194" y="f195"/>
                  </a:moveTo>
                  <a:lnTo>
                    <a:pt x="f194" y="f195"/>
                  </a:lnTo>
                  <a:cubicBezTo>
                    <a:pt x="f196" y="f122"/>
                    <a:pt x="f197" y="f182"/>
                    <a:pt x="f198" y="f87"/>
                  </a:cubicBezTo>
                  <a:cubicBezTo>
                    <a:pt x="f199" y="f200"/>
                    <a:pt x="f201" y="f202"/>
                    <a:pt x="f190" y="f203"/>
                  </a:cubicBezTo>
                  <a:cubicBezTo>
                    <a:pt x="f190" y="f172"/>
                    <a:pt x="f190" y="f127"/>
                    <a:pt x="f194" y="f195"/>
                  </a:cubicBezTo>
                  <a:lnTo>
                    <a:pt x="f194" y="f195"/>
                  </a:lnTo>
                  <a:close/>
                  <a:moveTo>
                    <a:pt x="f198" y="f204"/>
                  </a:moveTo>
                  <a:lnTo>
                    <a:pt x="f198" y="f204"/>
                  </a:lnTo>
                  <a:cubicBezTo>
                    <a:pt x="f198" y="f159"/>
                    <a:pt x="f197" y="f205"/>
                    <a:pt x="f68" y="f143"/>
                  </a:cubicBezTo>
                  <a:cubicBezTo>
                    <a:pt x="f206" y="f143"/>
                    <a:pt x="f207" y="f167"/>
                    <a:pt x="f208" y="f209"/>
                  </a:cubicBezTo>
                  <a:cubicBezTo>
                    <a:pt x="f210" y="f211"/>
                    <a:pt x="f206" y="f23"/>
                    <a:pt x="f184" y="f10"/>
                  </a:cubicBezTo>
                  <a:cubicBezTo>
                    <a:pt x="f210" y="f29"/>
                    <a:pt x="f212" y="f87"/>
                    <a:pt x="f198" y="f204"/>
                  </a:cubicBezTo>
                  <a:lnTo>
                    <a:pt x="f198" y="f204"/>
                  </a:lnTo>
                  <a:close/>
                  <a:moveTo>
                    <a:pt x="f196" y="f132"/>
                  </a:moveTo>
                  <a:lnTo>
                    <a:pt x="f196" y="f132"/>
                  </a:lnTo>
                  <a:cubicBezTo>
                    <a:pt x="f213" y="f214"/>
                    <a:pt x="f215" y="f216"/>
                    <a:pt x="f217" y="f134"/>
                  </a:cubicBezTo>
                  <a:cubicBezTo>
                    <a:pt x="f218" y="f219"/>
                    <a:pt x="f220" y="f175"/>
                    <a:pt x="f221" y="f43"/>
                  </a:cubicBezTo>
                  <a:cubicBezTo>
                    <a:pt x="f222" y="f223"/>
                    <a:pt x="f224" y="f156"/>
                    <a:pt x="f225" y="f21"/>
                  </a:cubicBezTo>
                  <a:cubicBezTo>
                    <a:pt x="f226" y="f167"/>
                    <a:pt x="f227" y="f146"/>
                    <a:pt x="f196" y="f132"/>
                  </a:cubicBezTo>
                  <a:lnTo>
                    <a:pt x="f196" y="f132"/>
                  </a:lnTo>
                  <a:close/>
                  <a:moveTo>
                    <a:pt x="f188" y="f136"/>
                  </a:moveTo>
                  <a:lnTo>
                    <a:pt x="f188" y="f136"/>
                  </a:lnTo>
                  <a:cubicBezTo>
                    <a:pt x="f187" y="f228"/>
                    <a:pt x="f229" y="f37"/>
                    <a:pt x="f206" y="f6"/>
                  </a:cubicBezTo>
                  <a:cubicBezTo>
                    <a:pt x="f230" y="f231"/>
                    <a:pt x="f232" y="f25"/>
                    <a:pt x="f226" y="f233"/>
                  </a:cubicBezTo>
                  <a:cubicBezTo>
                    <a:pt x="f234" y="f235"/>
                    <a:pt x="f236" y="f237"/>
                    <a:pt x="f238" y="f14"/>
                  </a:cubicBezTo>
                  <a:cubicBezTo>
                    <a:pt x="f239" y="f34"/>
                    <a:pt x="f240" y="f146"/>
                    <a:pt x="f188" y="f136"/>
                  </a:cubicBezTo>
                  <a:lnTo>
                    <a:pt x="f188" y="f136"/>
                  </a:lnTo>
                  <a:close/>
                  <a:moveTo>
                    <a:pt x="f19" y="f241"/>
                  </a:moveTo>
                  <a:lnTo>
                    <a:pt x="f19" y="f241"/>
                  </a:lnTo>
                  <a:cubicBezTo>
                    <a:pt x="f67" y="f242"/>
                    <a:pt x="f126" y="f243"/>
                    <a:pt x="f244" y="f245"/>
                  </a:cubicBezTo>
                  <a:cubicBezTo>
                    <a:pt x="f163" y="f246"/>
                    <a:pt x="f181" y="f247"/>
                    <a:pt x="f167" y="f248"/>
                  </a:cubicBezTo>
                  <a:cubicBezTo>
                    <a:pt x="f167" y="f249"/>
                    <a:pt x="f29" y="f206"/>
                    <a:pt x="f71" y="f225"/>
                  </a:cubicBezTo>
                  <a:cubicBezTo>
                    <a:pt x="f223" y="f242"/>
                    <a:pt x="f165" y="f221"/>
                    <a:pt x="f19" y="f241"/>
                  </a:cubicBezTo>
                  <a:lnTo>
                    <a:pt x="f19" y="f241"/>
                  </a:lnTo>
                  <a:close/>
                  <a:moveTo>
                    <a:pt x="f75" y="f250"/>
                  </a:moveTo>
                  <a:lnTo>
                    <a:pt x="f75" y="f250"/>
                  </a:lnTo>
                  <a:cubicBezTo>
                    <a:pt x="f75" y="f250"/>
                    <a:pt x="f75" y="f250"/>
                    <a:pt x="f251" y="f252"/>
                  </a:cubicBezTo>
                  <a:cubicBezTo>
                    <a:pt x="f113" y="f253"/>
                    <a:pt x="f16" y="f242"/>
                    <a:pt x="f19" y="f254"/>
                  </a:cubicBezTo>
                  <a:cubicBezTo>
                    <a:pt x="f19" y="f212"/>
                    <a:pt x="f19" y="f212"/>
                    <a:pt x="f19" y="f212"/>
                  </a:cubicBezTo>
                  <a:cubicBezTo>
                    <a:pt x="f43" y="f255"/>
                    <a:pt x="f165" y="f184"/>
                    <a:pt x="f43" y="f256"/>
                  </a:cubicBezTo>
                  <a:cubicBezTo>
                    <a:pt x="f43" y="f256"/>
                    <a:pt x="f43" y="f256"/>
                    <a:pt x="f43" y="f257"/>
                  </a:cubicBezTo>
                  <a:cubicBezTo>
                    <a:pt x="f43" y="f178"/>
                    <a:pt x="f19" y="f190"/>
                    <a:pt x="f17" y="f258"/>
                  </a:cubicBezTo>
                  <a:cubicBezTo>
                    <a:pt x="f113" y="f194"/>
                    <a:pt x="f251" y="f176"/>
                    <a:pt x="f259" y="f260"/>
                  </a:cubicBezTo>
                  <a:cubicBezTo>
                    <a:pt x="f235" y="f255"/>
                    <a:pt x="f151" y="f221"/>
                    <a:pt x="f48" y="f240"/>
                  </a:cubicBezTo>
                  <a:cubicBezTo>
                    <a:pt x="f261" y="f262"/>
                    <a:pt x="f261" y="f263"/>
                    <a:pt x="f48" y="f133"/>
                  </a:cubicBezTo>
                  <a:cubicBezTo>
                    <a:pt x="f264" y="f265"/>
                    <a:pt x="f151" y="f266"/>
                    <a:pt x="f75" y="f250"/>
                  </a:cubicBezTo>
                  <a:lnTo>
                    <a:pt x="f75" y="f250"/>
                  </a:lnTo>
                  <a:close/>
                  <a:moveTo>
                    <a:pt x="f265" y="f16"/>
                  </a:moveTo>
                  <a:lnTo>
                    <a:pt x="f265" y="f16"/>
                  </a:lnTo>
                  <a:cubicBezTo>
                    <a:pt x="f267" y="f251"/>
                    <a:pt x="f232" y="f151"/>
                    <a:pt x="f268" y="f269"/>
                  </a:cubicBezTo>
                  <a:cubicBezTo>
                    <a:pt x="f270" y="f264"/>
                    <a:pt x="f271" y="f96"/>
                    <a:pt x="f271" y="f272"/>
                  </a:cubicBezTo>
                  <a:cubicBezTo>
                    <a:pt x="f267" y="f96"/>
                    <a:pt x="f220" y="f150"/>
                    <a:pt x="f266" y="f47"/>
                  </a:cubicBezTo>
                  <a:cubicBezTo>
                    <a:pt x="f273" y="f233"/>
                    <a:pt x="f262" y="f251"/>
                    <a:pt x="f265" y="f16"/>
                  </a:cubicBezTo>
                  <a:lnTo>
                    <a:pt x="f265" y="f16"/>
                  </a:lnTo>
                  <a:close/>
                  <a:moveTo>
                    <a:pt x="f274" y="f264"/>
                  </a:moveTo>
                  <a:lnTo>
                    <a:pt x="f274" y="f264"/>
                  </a:lnTo>
                  <a:cubicBezTo>
                    <a:pt x="f275" y="f276"/>
                    <a:pt x="f277" y="f96"/>
                    <a:pt x="f278" y="f98"/>
                  </a:cubicBezTo>
                  <a:cubicBezTo>
                    <a:pt x="f279" y="f48"/>
                    <a:pt x="f277" y="f280"/>
                    <a:pt x="f277" y="f281"/>
                  </a:cubicBezTo>
                  <a:cubicBezTo>
                    <a:pt x="f282" y="f103"/>
                    <a:pt x="f274" y="f280"/>
                    <a:pt x="f268" y="f283"/>
                  </a:cubicBezTo>
                  <a:cubicBezTo>
                    <a:pt x="f284" y="f110"/>
                    <a:pt x="f285" y="f96"/>
                    <a:pt x="f274" y="f264"/>
                  </a:cubicBezTo>
                  <a:lnTo>
                    <a:pt x="f274" y="f264"/>
                  </a:lnTo>
                  <a:close/>
                  <a:moveTo>
                    <a:pt x="f286" y="f19"/>
                  </a:moveTo>
                  <a:lnTo>
                    <a:pt x="f286" y="f19"/>
                  </a:lnTo>
                  <a:cubicBezTo>
                    <a:pt x="f286" y="f287"/>
                    <a:pt x="f288" y="f151"/>
                    <a:pt x="f289" y="f150"/>
                  </a:cubicBezTo>
                  <a:cubicBezTo>
                    <a:pt x="f123" y="f290"/>
                    <a:pt x="f64" y="f291"/>
                    <a:pt x="f292" y="f293"/>
                  </a:cubicBezTo>
                  <a:cubicBezTo>
                    <a:pt x="f292" y="f294"/>
                    <a:pt x="f292" y="f294"/>
                    <a:pt x="f292" y="f294"/>
                  </a:cubicBezTo>
                  <a:cubicBezTo>
                    <a:pt x="f292" y="f295"/>
                    <a:pt x="f292" y="f55"/>
                    <a:pt x="f296" y="f297"/>
                  </a:cubicBezTo>
                  <a:cubicBezTo>
                    <a:pt x="f296" y="f297"/>
                    <a:pt x="f296" y="f297"/>
                    <a:pt x="f296" y="f298"/>
                  </a:cubicBezTo>
                  <a:cubicBezTo>
                    <a:pt x="f296" y="f299"/>
                    <a:pt x="f296" y="f300"/>
                    <a:pt x="f296" y="f301"/>
                  </a:cubicBezTo>
                  <a:cubicBezTo>
                    <a:pt x="f296" y="f302"/>
                    <a:pt x="f296" y="f267"/>
                    <a:pt x="f303" y="f304"/>
                  </a:cubicBezTo>
                  <a:cubicBezTo>
                    <a:pt x="f303" y="f226"/>
                    <a:pt x="f305" y="f226"/>
                    <a:pt x="f305" y="f226"/>
                  </a:cubicBezTo>
                  <a:cubicBezTo>
                    <a:pt x="f305" y="f218"/>
                    <a:pt x="f306" y="f207"/>
                    <a:pt x="f307" y="f253"/>
                  </a:cubicBezTo>
                  <a:cubicBezTo>
                    <a:pt x="f307" y="f253"/>
                    <a:pt x="f307" y="f308"/>
                    <a:pt x="f307" y="f308"/>
                  </a:cubicBezTo>
                  <a:cubicBezTo>
                    <a:pt x="f309" y="f257"/>
                    <a:pt x="f289" y="f70"/>
                    <a:pt x="f197" y="f310"/>
                  </a:cubicBezTo>
                  <a:cubicBezTo>
                    <a:pt x="f197" y="f310"/>
                    <a:pt x="f197" y="f130"/>
                    <a:pt x="f197" y="f130"/>
                  </a:cubicBezTo>
                  <a:cubicBezTo>
                    <a:pt x="f213" y="f311"/>
                    <a:pt x="f217" y="f312"/>
                    <a:pt x="f260" y="f292"/>
                  </a:cubicBezTo>
                  <a:lnTo>
                    <a:pt x="f260" y="f292"/>
                  </a:lnTo>
                  <a:cubicBezTo>
                    <a:pt x="f58" y="f313"/>
                    <a:pt x="f314" y="f315"/>
                    <a:pt x="f218" y="f316"/>
                  </a:cubicBezTo>
                  <a:cubicBezTo>
                    <a:pt x="f218" y="f317"/>
                    <a:pt x="f218" y="f317"/>
                    <a:pt x="f218" y="f317"/>
                  </a:cubicBezTo>
                  <a:cubicBezTo>
                    <a:pt x="f271" y="f107"/>
                    <a:pt x="f300" y="f101"/>
                    <a:pt x="f318" y="f101"/>
                  </a:cubicBezTo>
                  <a:cubicBezTo>
                    <a:pt x="f319" y="f101"/>
                    <a:pt x="f320" y="f101"/>
                    <a:pt x="f321" y="f101"/>
                  </a:cubicBezTo>
                  <a:cubicBezTo>
                    <a:pt x="f322" y="f101"/>
                    <a:pt x="f139" y="f323"/>
                    <a:pt x="f54" y="f324"/>
                  </a:cubicBezTo>
                  <a:cubicBezTo>
                    <a:pt x="f325" y="f104"/>
                    <a:pt x="f326" y="f327"/>
                    <a:pt x="f50" y="f328"/>
                  </a:cubicBezTo>
                  <a:cubicBezTo>
                    <a:pt x="f329" y="f328"/>
                    <a:pt x="f329" y="f2"/>
                    <a:pt x="f330" y="f2"/>
                  </a:cubicBezTo>
                  <a:cubicBezTo>
                    <a:pt x="f330" y="f2"/>
                    <a:pt x="f330" y="f2"/>
                    <a:pt x="f330" y="f2"/>
                  </a:cubicBezTo>
                  <a:cubicBezTo>
                    <a:pt x="f331" y="f332"/>
                    <a:pt x="f333" y="f114"/>
                    <a:pt x="f334" y="f335"/>
                  </a:cubicBezTo>
                  <a:lnTo>
                    <a:pt x="f334" y="f335"/>
                  </a:lnTo>
                  <a:cubicBezTo>
                    <a:pt x="f265" y="f336"/>
                    <a:pt x="f187" y="f337"/>
                    <a:pt x="f338" y="f125"/>
                  </a:cubicBezTo>
                  <a:lnTo>
                    <a:pt x="f338" y="f125"/>
                  </a:lnTo>
                  <a:cubicBezTo>
                    <a:pt x="f63" y="f339"/>
                    <a:pt x="f340" y="f81"/>
                    <a:pt x="f124" y="f341"/>
                  </a:cubicBezTo>
                  <a:cubicBezTo>
                    <a:pt x="f124" y="f341"/>
                    <a:pt x="f124" y="f341"/>
                    <a:pt x="f124" y="f341"/>
                  </a:cubicBezTo>
                  <a:cubicBezTo>
                    <a:pt x="f342" y="f343"/>
                    <a:pt x="f344" y="f258"/>
                    <a:pt x="f303" y="f260"/>
                  </a:cubicBezTo>
                  <a:cubicBezTo>
                    <a:pt x="f303" y="f260"/>
                    <a:pt x="f303" y="f260"/>
                    <a:pt x="f303" y="f260"/>
                  </a:cubicBezTo>
                  <a:cubicBezTo>
                    <a:pt x="f345" y="f184"/>
                    <a:pt x="f346" y="f208"/>
                    <a:pt x="f89" y="f347"/>
                  </a:cubicBezTo>
                  <a:cubicBezTo>
                    <a:pt x="f348" y="f275"/>
                    <a:pt x="f349" y="f322"/>
                    <a:pt x="f350" y="f48"/>
                  </a:cubicBezTo>
                  <a:lnTo>
                    <a:pt x="f350" y="f48"/>
                  </a:lnTo>
                  <a:cubicBezTo>
                    <a:pt x="f351" y="f264"/>
                    <a:pt x="f125" y="f259"/>
                    <a:pt x="f286" y="f19"/>
                  </a:cubicBezTo>
                  <a:lnTo>
                    <a:pt x="f286" y="f19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3AAD7DB9-8036-5B33-BAB9-07A1AF18AFB2}"/>
                </a:ext>
              </a:extLst>
            </p:cNvPr>
            <p:cNvSpPr/>
            <p:nvPr/>
          </p:nvSpPr>
          <p:spPr>
            <a:xfrm>
              <a:off x="189500" y="140424"/>
              <a:ext cx="221732" cy="269610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37"/>
                <a:gd name="f8" fmla="val 370"/>
                <a:gd name="f9" fmla="val 31"/>
                <a:gd name="f10" fmla="val 333"/>
                <a:gd name="f11" fmla="val 334"/>
                <a:gd name="f12" fmla="val 33"/>
                <a:gd name="f13" fmla="val 35"/>
                <a:gd name="f14" fmla="val 340"/>
                <a:gd name="f15" fmla="val 37"/>
                <a:gd name="f16" fmla="val 343"/>
                <a:gd name="f17" fmla="val 48"/>
                <a:gd name="f18" fmla="val 59"/>
                <a:gd name="f19" fmla="val 325"/>
                <a:gd name="f20" fmla="val 68"/>
                <a:gd name="f21" fmla="val 316"/>
                <a:gd name="f22" fmla="val 64"/>
                <a:gd name="f23" fmla="val 313"/>
                <a:gd name="f24" fmla="val 311"/>
                <a:gd name="f25" fmla="val 55"/>
                <a:gd name="f26" fmla="val 309"/>
                <a:gd name="f27" fmla="val 42"/>
                <a:gd name="f28" fmla="val 320"/>
                <a:gd name="f29" fmla="val 29"/>
                <a:gd name="f30" fmla="val 27"/>
                <a:gd name="f31" fmla="val 26"/>
                <a:gd name="f32" fmla="val 318"/>
                <a:gd name="f33" fmla="val 291"/>
                <a:gd name="f34" fmla="val 282"/>
                <a:gd name="f35" fmla="val 280"/>
                <a:gd name="f36" fmla="val 25"/>
                <a:gd name="f37" fmla="val 278"/>
                <a:gd name="f38" fmla="val 24"/>
                <a:gd name="f39" fmla="val 276"/>
                <a:gd name="f40" fmla="val 20"/>
                <a:gd name="f41" fmla="val 277"/>
                <a:gd name="f42" fmla="val 16"/>
                <a:gd name="f43" fmla="val 10"/>
                <a:gd name="f44" fmla="val 7"/>
                <a:gd name="f45" fmla="val 6"/>
                <a:gd name="f46" fmla="val 274"/>
                <a:gd name="f47" fmla="val 8"/>
                <a:gd name="f48" fmla="val 272"/>
                <a:gd name="f49" fmla="val 17"/>
                <a:gd name="f50" fmla="val 264"/>
                <a:gd name="f51" fmla="val 253"/>
                <a:gd name="f52" fmla="val 238"/>
                <a:gd name="f53" fmla="val 12"/>
                <a:gd name="f54" fmla="val 241"/>
                <a:gd name="f55" fmla="val 4"/>
                <a:gd name="f56" fmla="val 247"/>
                <a:gd name="f57" fmla="val 249"/>
                <a:gd name="f58" fmla="val 288"/>
                <a:gd name="f59" fmla="val 58"/>
                <a:gd name="f60" fmla="val 173"/>
                <a:gd name="f61" fmla="val 293"/>
                <a:gd name="f62" fmla="val 218"/>
                <a:gd name="f63" fmla="val 153"/>
                <a:gd name="f64" fmla="val 321"/>
                <a:gd name="f65" fmla="val 65"/>
                <a:gd name="f66" fmla="val 306"/>
                <a:gd name="f67" fmla="val 62"/>
                <a:gd name="f68" fmla="val 303"/>
                <a:gd name="f69" fmla="val 61"/>
                <a:gd name="f70" fmla="val 211"/>
                <a:gd name="f71" fmla="val 133"/>
                <a:gd name="f72" fmla="val 158"/>
                <a:gd name="f73" fmla="val 292"/>
                <a:gd name="f74" fmla="val 50"/>
                <a:gd name="f75" fmla="val 53"/>
                <a:gd name="f76" fmla="val 363"/>
                <a:gd name="f77" fmla="val 366"/>
                <a:gd name="f78" fmla="val 18"/>
                <a:gd name="f79" fmla="val 22"/>
                <a:gd name="f80" fmla="val 312"/>
                <a:gd name="f81" fmla="val 30"/>
                <a:gd name="f82" fmla="val 57"/>
                <a:gd name="f83" fmla="val 327"/>
                <a:gd name="f84" fmla="val 60"/>
                <a:gd name="f85" fmla="val 330"/>
                <a:gd name="f86" fmla="val 52"/>
                <a:gd name="f87" fmla="val 46"/>
                <a:gd name="f88" fmla="val 329"/>
                <a:gd name="f89" fmla="val 47"/>
                <a:gd name="f90" fmla="val 324"/>
                <a:gd name="f91" fmla="val 45"/>
                <a:gd name="f92" fmla="val 322"/>
                <a:gd name="f93" fmla="val 40"/>
                <a:gd name="f94" fmla="val 34"/>
                <a:gd name="f95" fmla="val 323"/>
                <a:gd name="f96" fmla="val 328"/>
                <a:gd name="f97" fmla="val 75"/>
                <a:gd name="f98" fmla="val 317"/>
                <a:gd name="f99" fmla="val 338"/>
                <a:gd name="f100" fmla="val 41"/>
                <a:gd name="f101" fmla="val 347"/>
                <a:gd name="f102" fmla="val 348"/>
                <a:gd name="f103" fmla="val 43"/>
                <a:gd name="f104" fmla="val 351"/>
                <a:gd name="f105" fmla="val 353"/>
                <a:gd name="f106" fmla="val 355"/>
                <a:gd name="f107" fmla="val 103"/>
                <a:gd name="f108" fmla="val 145"/>
                <a:gd name="f109" fmla="val 259"/>
                <a:gd name="f110" fmla="val 186"/>
                <a:gd name="f111" fmla="val 194"/>
                <a:gd name="f112" fmla="val 221"/>
                <a:gd name="f113" fmla="val 138"/>
                <a:gd name="f114" fmla="val 307"/>
                <a:gd name="f115" fmla="val 308"/>
                <a:gd name="f116" fmla="val 13"/>
                <a:gd name="f117" fmla="val 319"/>
                <a:gd name="f118" fmla="val 300"/>
                <a:gd name="f119" fmla="val 15"/>
                <a:gd name="f120" fmla="val 283"/>
                <a:gd name="f121" fmla="val 267"/>
                <a:gd name="f122" fmla="val 236"/>
                <a:gd name="f123" fmla="val 90"/>
                <a:gd name="f124" fmla="val 210"/>
                <a:gd name="f125" fmla="val 132"/>
                <a:gd name="f126" fmla="val 185"/>
                <a:gd name="f127" fmla="val 171"/>
                <a:gd name="f128" fmla="val 172"/>
                <a:gd name="f129" fmla="val 191"/>
                <a:gd name="f130" fmla="val 159"/>
                <a:gd name="f131" fmla="val 212"/>
                <a:gd name="f132" fmla="val 232"/>
                <a:gd name="f133" fmla="val 139"/>
                <a:gd name="f134" fmla="val 127"/>
                <a:gd name="f135" fmla="val 256"/>
                <a:gd name="f136" fmla="val 257"/>
                <a:gd name="f137" fmla="val 122"/>
                <a:gd name="f138" fmla="val 263"/>
                <a:gd name="f139" fmla="val 118"/>
                <a:gd name="f140" fmla="val 269"/>
                <a:gd name="f141" fmla="val 114"/>
                <a:gd name="f142" fmla="val 113"/>
                <a:gd name="f143" fmla="val 275"/>
                <a:gd name="f144" fmla="val 107"/>
                <a:gd name="f145" fmla="val 100"/>
                <a:gd name="f146" fmla="val 93"/>
                <a:gd name="f147" fmla="val 298"/>
                <a:gd name="f148" fmla="val 299"/>
                <a:gd name="f149" fmla="val 92"/>
                <a:gd name="f150" fmla="val 87"/>
                <a:gd name="f151" fmla="val 305"/>
                <a:gd name="f152" fmla="val 81"/>
                <a:gd name="f153" fmla="val 73"/>
                <a:gd name="f154" fmla="val 77"/>
                <a:gd name="f155" fmla="val 85"/>
                <a:gd name="f156" fmla="val 295"/>
                <a:gd name="f157" fmla="val 44"/>
                <a:gd name="f158" fmla="val 39"/>
                <a:gd name="f159" fmla="val 270"/>
                <a:gd name="f160" fmla="val 32"/>
                <a:gd name="f161" fmla="val 273"/>
                <a:gd name="f162" fmla="val 279"/>
                <a:gd name="f163" fmla="val 297"/>
                <a:gd name="f164" fmla="val 302"/>
                <a:gd name="f165" fmla="val 294"/>
                <a:gd name="f166" fmla="val 94"/>
                <a:gd name="f167" fmla="val 289"/>
                <a:gd name="f168" fmla="val 98"/>
                <a:gd name="f169" fmla="val 284"/>
                <a:gd name="f170" fmla="val 102"/>
                <a:gd name="f171" fmla="val 54"/>
                <a:gd name="f172" fmla="val 217"/>
                <a:gd name="f173" fmla="val 106"/>
                <a:gd name="f174" fmla="val 184"/>
                <a:gd name="f175" fmla="val 182"/>
                <a:gd name="f176" fmla="val 88"/>
                <a:gd name="f177" fmla="val 179"/>
                <a:gd name="f178" fmla="val 203"/>
                <a:gd name="f179" fmla="val 110"/>
                <a:gd name="f180" fmla="val 265"/>
                <a:gd name="f181" fmla="val 260"/>
                <a:gd name="f182" fmla="val 254"/>
                <a:gd name="f183" fmla="val 124"/>
                <a:gd name="f184" fmla="val 240"/>
                <a:gd name="f185" fmla="val 120"/>
                <a:gd name="f186" fmla="val 224"/>
                <a:gd name="f187" fmla="val 216"/>
                <a:gd name="f188" fmla="val 219"/>
                <a:gd name="f189" fmla="val 222"/>
                <a:gd name="f190" fmla="val 89"/>
                <a:gd name="f191" fmla="val 226"/>
                <a:gd name="f192" fmla="val 115"/>
                <a:gd name="f193" fmla="val 230"/>
                <a:gd name="f194" fmla="val 91"/>
                <a:gd name="f195" fmla="val 72"/>
                <a:gd name="f196" fmla="val 239"/>
                <a:gd name="f197" fmla="val 227"/>
                <a:gd name="f198" fmla="val 82"/>
                <a:gd name="f199" fmla="val 86"/>
                <a:gd name="f200" fmla="val 101"/>
                <a:gd name="f201" fmla="val 108"/>
                <a:gd name="f202" fmla="val 208"/>
                <a:gd name="f203" fmla="val 116"/>
                <a:gd name="f204" fmla="val 205"/>
                <a:gd name="f205" fmla="val 125"/>
                <a:gd name="f206" fmla="val 202"/>
                <a:gd name="f207" fmla="val 126"/>
                <a:gd name="f208" fmla="val 131"/>
                <a:gd name="f209" fmla="val 201"/>
                <a:gd name="f210" fmla="val 137"/>
                <a:gd name="f211" fmla="val 200"/>
                <a:gd name="f212" fmla="val 144"/>
                <a:gd name="f213" fmla="val 199"/>
                <a:gd name="f214" fmla="val 197"/>
                <a:gd name="f215" fmla="val 195"/>
                <a:gd name="f216" fmla="val 193"/>
                <a:gd name="f217" fmla="val 123"/>
                <a:gd name="f218" fmla="val 192"/>
                <a:gd name="f219" fmla="val 119"/>
                <a:gd name="f220" fmla="val 190"/>
                <a:gd name="f221" fmla="val 189"/>
                <a:gd name="f222" fmla="val 296"/>
                <a:gd name="f223" fmla="val 128"/>
                <a:gd name="f224" fmla="val 246"/>
                <a:gd name="f225" fmla="val 136"/>
                <a:gd name="f226" fmla="val 235"/>
                <a:gd name="f227" fmla="val 140"/>
                <a:gd name="f228" fmla="val 225"/>
                <a:gd name="f229" fmla="val 215"/>
                <a:gd name="f230" fmla="val 109"/>
                <a:gd name="f231" fmla="val 214"/>
                <a:gd name="f232" fmla="val 234"/>
                <a:gd name="f233" fmla="val 148"/>
                <a:gd name="f234" fmla="val 152"/>
                <a:gd name="f235" fmla="val 156"/>
                <a:gd name="f236" fmla="val 206"/>
                <a:gd name="f237" fmla="val 155"/>
                <a:gd name="f238" fmla="val 154"/>
                <a:gd name="f239" fmla="val 204"/>
                <a:gd name="f240" fmla="val 147"/>
                <a:gd name="f241" fmla="val 207"/>
                <a:gd name="f242" fmla="val 141"/>
                <a:gd name="f243" fmla="val 163"/>
                <a:gd name="f244" fmla="val 167"/>
                <a:gd name="f245" fmla="val 183"/>
                <a:gd name="f246" fmla="val 181"/>
                <a:gd name="f247" fmla="val 129"/>
                <a:gd name="f248" fmla="val 188"/>
                <a:gd name="f249" fmla="val 174"/>
                <a:gd name="f250" fmla="val 178"/>
                <a:gd name="f251" fmla="val 177"/>
                <a:gd name="f252" fmla="val 169"/>
                <a:gd name="f253" fmla="val 164"/>
                <a:gd name="f254" fmla="val 166"/>
                <a:gd name="f255" fmla="val 160"/>
                <a:gd name="f256" fmla="val 121"/>
                <a:gd name="f257" fmla="val 161"/>
                <a:gd name="f258" fmla="val 79"/>
                <a:gd name="f259" fmla="val 157"/>
                <a:gd name="f260" fmla="val 71"/>
                <a:gd name="f261" fmla="val 165"/>
                <a:gd name="f262" fmla="val 170"/>
                <a:gd name="f263" fmla="val 175"/>
                <a:gd name="f264" fmla="val 130"/>
                <a:gd name="f265" fmla="val 146"/>
                <a:gd name="f266" fmla="val 142"/>
                <a:gd name="f267" fmla="val 135"/>
                <a:gd name="f268" fmla="val 80"/>
                <a:gd name="f269" fmla="val 168"/>
                <a:gd name="f270" fmla="val 196"/>
                <a:gd name="f271" fmla="val 143"/>
                <a:gd name="f272" fmla="val 187"/>
                <a:gd name="f273" fmla="val 95"/>
                <a:gd name="f274" fmla="val 69"/>
                <a:gd name="f275" fmla="val 49"/>
                <a:gd name="f276" fmla="val 99"/>
                <a:gd name="f277" fmla="val 111"/>
                <a:gd name="f278" fmla="val 134"/>
                <a:gd name="f279" fmla="val 83"/>
                <a:gd name="f280" fmla="+- 0 0 -90"/>
                <a:gd name="f281" fmla="*/ f4 1 337"/>
                <a:gd name="f282" fmla="*/ f5 1 370"/>
                <a:gd name="f283" fmla="+- f8 0 f6"/>
                <a:gd name="f284" fmla="+- f7 0 f6"/>
                <a:gd name="f285" fmla="*/ f280 f0 1"/>
                <a:gd name="f286" fmla="*/ f284 1 337"/>
                <a:gd name="f287" fmla="*/ f283 1 370"/>
                <a:gd name="f288" fmla="*/ 31 f284 1"/>
                <a:gd name="f289" fmla="*/ 334 f283 1"/>
                <a:gd name="f290" fmla="*/ 55 f284 1"/>
                <a:gd name="f291" fmla="*/ 309 f283 1"/>
                <a:gd name="f292" fmla="*/ 27 f284 1"/>
                <a:gd name="f293" fmla="*/ 282 f283 1"/>
                <a:gd name="f294" fmla="*/ 8 f284 1"/>
                <a:gd name="f295" fmla="*/ 272 f283 1"/>
                <a:gd name="f296" fmla="*/ 333 f283 1"/>
                <a:gd name="f297" fmla="*/ 58 f284 1"/>
                <a:gd name="f298" fmla="*/ 370 f283 1"/>
                <a:gd name="f299" fmla="*/ 303 f284 1"/>
                <a:gd name="f300" fmla="*/ 58 f283 1"/>
                <a:gd name="f301" fmla="*/ 325 f284 1"/>
                <a:gd name="f302" fmla="*/ 18 f283 1"/>
                <a:gd name="f303" fmla="*/ 327 f284 1"/>
                <a:gd name="f304" fmla="*/ 60 f283 1"/>
                <a:gd name="f305" fmla="*/ 322 f284 1"/>
                <a:gd name="f306" fmla="*/ 40 f283 1"/>
                <a:gd name="f307" fmla="*/ 41 f284 1"/>
                <a:gd name="f308" fmla="*/ 347 f283 1"/>
                <a:gd name="f309" fmla="*/ 186 f284 1"/>
                <a:gd name="f310" fmla="*/ 194 f283 1"/>
                <a:gd name="f311" fmla="*/ 323 f284 1"/>
                <a:gd name="f312" fmla="*/ 13 f283 1"/>
                <a:gd name="f313" fmla="*/ 267 f284 1"/>
                <a:gd name="f314" fmla="*/ 53 f283 1"/>
                <a:gd name="f315" fmla="*/ 145 f284 1"/>
                <a:gd name="f316" fmla="*/ 232 f283 1"/>
                <a:gd name="f317" fmla="*/ 114 f284 1"/>
                <a:gd name="f318" fmla="*/ 274 f283 1"/>
                <a:gd name="f319" fmla="*/ 92 f284 1"/>
                <a:gd name="f320" fmla="*/ 299 f283 1"/>
                <a:gd name="f321" fmla="*/ 75 f284 1"/>
                <a:gd name="f322" fmla="*/ 317 f283 1"/>
                <a:gd name="f323" fmla="*/ 85 f284 1"/>
                <a:gd name="f324" fmla="*/ 279 f283 1"/>
                <a:gd name="f325" fmla="*/ 73 f284 1"/>
                <a:gd name="f326" fmla="*/ 312 f283 1"/>
                <a:gd name="f327" fmla="*/ 102 f284 1"/>
                <a:gd name="f328" fmla="*/ 90 f284 1"/>
                <a:gd name="f329" fmla="*/ 294 f283 1"/>
                <a:gd name="f330" fmla="*/ 110 f284 1"/>
                <a:gd name="f331" fmla="*/ 270 f283 1"/>
                <a:gd name="f332" fmla="*/ 89 f284 1"/>
                <a:gd name="f333" fmla="*/ 226 f283 1"/>
                <a:gd name="f334" fmla="*/ 82 f284 1"/>
                <a:gd name="f335" fmla="*/ 211 f283 1"/>
                <a:gd name="f336" fmla="*/ 144 f284 1"/>
                <a:gd name="f337" fmla="*/ 199 f283 1"/>
                <a:gd name="f338" fmla="*/ 128 f284 1"/>
                <a:gd name="f339" fmla="*/ 246 f283 1"/>
                <a:gd name="f340" fmla="*/ 109 f284 1"/>
                <a:gd name="f341" fmla="*/ 214 f283 1"/>
                <a:gd name="f342" fmla="*/ 224 f283 1"/>
                <a:gd name="f343" fmla="*/ 153 f284 1"/>
                <a:gd name="f344" fmla="*/ 204 f283 1"/>
                <a:gd name="f345" fmla="*/ 171 f284 1"/>
                <a:gd name="f346" fmla="*/ 183 f283 1"/>
                <a:gd name="f347" fmla="*/ 154 f284 1"/>
                <a:gd name="f348" fmla="*/ 159 f284 1"/>
                <a:gd name="f349" fmla="*/ 202 f283 1"/>
                <a:gd name="f350" fmla="*/ 183 f284 1"/>
                <a:gd name="f351" fmla="*/ 164 f283 1"/>
                <a:gd name="f352" fmla="*/ 94 f284 1"/>
                <a:gd name="f353" fmla="*/ 175 f283 1"/>
                <a:gd name="f354" fmla="*/ 174 f284 1"/>
                <a:gd name="f355" fmla="*/ 178 f283 1"/>
                <a:gd name="f356" fmla="*/ 193 f284 1"/>
                <a:gd name="f357" fmla="*/ 148 f283 1"/>
                <a:gd name="f358" fmla="*/ 54 f284 1"/>
                <a:gd name="f359" fmla="*/ 159 f283 1"/>
                <a:gd name="f360" fmla="*/ 204 f284 1"/>
                <a:gd name="f361" fmla="*/ 131 f283 1"/>
                <a:gd name="f362" fmla="*/ 123 f283 1"/>
                <a:gd name="f363" fmla="*/ 42 f284 1"/>
                <a:gd name="f364" fmla="*/ 99 f283 1"/>
                <a:gd name="f365" fmla="*/ 113 f284 1"/>
                <a:gd name="f366" fmla="*/ 137 f283 1"/>
                <a:gd name="f367" fmla="*/ f285 1 f3"/>
                <a:gd name="f368" fmla="*/ f288 1 337"/>
                <a:gd name="f369" fmla="*/ f289 1 370"/>
                <a:gd name="f370" fmla="*/ f290 1 337"/>
                <a:gd name="f371" fmla="*/ f291 1 370"/>
                <a:gd name="f372" fmla="*/ f292 1 337"/>
                <a:gd name="f373" fmla="*/ f293 1 370"/>
                <a:gd name="f374" fmla="*/ f294 1 337"/>
                <a:gd name="f375" fmla="*/ f295 1 370"/>
                <a:gd name="f376" fmla="*/ f296 1 370"/>
                <a:gd name="f377" fmla="*/ f297 1 337"/>
                <a:gd name="f378" fmla="*/ f298 1 370"/>
                <a:gd name="f379" fmla="*/ f299 1 337"/>
                <a:gd name="f380" fmla="*/ f300 1 370"/>
                <a:gd name="f381" fmla="*/ f301 1 337"/>
                <a:gd name="f382" fmla="*/ f302 1 370"/>
                <a:gd name="f383" fmla="*/ f303 1 337"/>
                <a:gd name="f384" fmla="*/ f304 1 370"/>
                <a:gd name="f385" fmla="*/ f305 1 337"/>
                <a:gd name="f386" fmla="*/ f306 1 370"/>
                <a:gd name="f387" fmla="*/ f307 1 337"/>
                <a:gd name="f388" fmla="*/ f308 1 370"/>
                <a:gd name="f389" fmla="*/ f309 1 337"/>
                <a:gd name="f390" fmla="*/ f310 1 370"/>
                <a:gd name="f391" fmla="*/ f311 1 337"/>
                <a:gd name="f392" fmla="*/ f312 1 370"/>
                <a:gd name="f393" fmla="*/ f313 1 337"/>
                <a:gd name="f394" fmla="*/ f314 1 370"/>
                <a:gd name="f395" fmla="*/ f315 1 337"/>
                <a:gd name="f396" fmla="*/ f316 1 370"/>
                <a:gd name="f397" fmla="*/ f317 1 337"/>
                <a:gd name="f398" fmla="*/ f318 1 370"/>
                <a:gd name="f399" fmla="*/ f319 1 337"/>
                <a:gd name="f400" fmla="*/ f320 1 370"/>
                <a:gd name="f401" fmla="*/ f321 1 337"/>
                <a:gd name="f402" fmla="*/ f322 1 370"/>
                <a:gd name="f403" fmla="*/ f323 1 337"/>
                <a:gd name="f404" fmla="*/ f324 1 370"/>
                <a:gd name="f405" fmla="*/ f325 1 337"/>
                <a:gd name="f406" fmla="*/ f326 1 370"/>
                <a:gd name="f407" fmla="*/ f327 1 337"/>
                <a:gd name="f408" fmla="*/ f328 1 337"/>
                <a:gd name="f409" fmla="*/ f329 1 370"/>
                <a:gd name="f410" fmla="*/ f330 1 337"/>
                <a:gd name="f411" fmla="*/ f331 1 370"/>
                <a:gd name="f412" fmla="*/ f332 1 337"/>
                <a:gd name="f413" fmla="*/ f333 1 370"/>
                <a:gd name="f414" fmla="*/ f334 1 337"/>
                <a:gd name="f415" fmla="*/ f335 1 370"/>
                <a:gd name="f416" fmla="*/ f336 1 337"/>
                <a:gd name="f417" fmla="*/ f337 1 370"/>
                <a:gd name="f418" fmla="*/ f338 1 337"/>
                <a:gd name="f419" fmla="*/ f339 1 370"/>
                <a:gd name="f420" fmla="*/ f340 1 337"/>
                <a:gd name="f421" fmla="*/ f341 1 370"/>
                <a:gd name="f422" fmla="*/ f342 1 370"/>
                <a:gd name="f423" fmla="*/ f343 1 337"/>
                <a:gd name="f424" fmla="*/ f344 1 370"/>
                <a:gd name="f425" fmla="*/ f345 1 337"/>
                <a:gd name="f426" fmla="*/ f346 1 370"/>
                <a:gd name="f427" fmla="*/ f347 1 337"/>
                <a:gd name="f428" fmla="*/ f348 1 337"/>
                <a:gd name="f429" fmla="*/ f349 1 370"/>
                <a:gd name="f430" fmla="*/ f350 1 337"/>
                <a:gd name="f431" fmla="*/ f351 1 370"/>
                <a:gd name="f432" fmla="*/ f352 1 337"/>
                <a:gd name="f433" fmla="*/ f353 1 370"/>
                <a:gd name="f434" fmla="*/ f354 1 337"/>
                <a:gd name="f435" fmla="*/ f355 1 370"/>
                <a:gd name="f436" fmla="*/ f356 1 337"/>
                <a:gd name="f437" fmla="*/ f357 1 370"/>
                <a:gd name="f438" fmla="*/ f358 1 337"/>
                <a:gd name="f439" fmla="*/ f359 1 370"/>
                <a:gd name="f440" fmla="*/ f360 1 337"/>
                <a:gd name="f441" fmla="*/ f361 1 370"/>
                <a:gd name="f442" fmla="*/ f362 1 370"/>
                <a:gd name="f443" fmla="*/ f363 1 337"/>
                <a:gd name="f444" fmla="*/ f364 1 370"/>
                <a:gd name="f445" fmla="*/ f365 1 337"/>
                <a:gd name="f446" fmla="*/ f366 1 370"/>
                <a:gd name="f447" fmla="*/ 0 1 f286"/>
                <a:gd name="f448" fmla="*/ f7 1 f286"/>
                <a:gd name="f449" fmla="*/ 0 1 f287"/>
                <a:gd name="f450" fmla="*/ f8 1 f287"/>
                <a:gd name="f451" fmla="+- f367 0 f1"/>
                <a:gd name="f452" fmla="*/ f368 1 f286"/>
                <a:gd name="f453" fmla="*/ f369 1 f287"/>
                <a:gd name="f454" fmla="*/ f370 1 f286"/>
                <a:gd name="f455" fmla="*/ f371 1 f287"/>
                <a:gd name="f456" fmla="*/ f372 1 f286"/>
                <a:gd name="f457" fmla="*/ f373 1 f287"/>
                <a:gd name="f458" fmla="*/ f374 1 f286"/>
                <a:gd name="f459" fmla="*/ f375 1 f287"/>
                <a:gd name="f460" fmla="*/ f376 1 f287"/>
                <a:gd name="f461" fmla="*/ f377 1 f286"/>
                <a:gd name="f462" fmla="*/ f378 1 f287"/>
                <a:gd name="f463" fmla="*/ f379 1 f286"/>
                <a:gd name="f464" fmla="*/ f380 1 f287"/>
                <a:gd name="f465" fmla="*/ f381 1 f286"/>
                <a:gd name="f466" fmla="*/ f382 1 f287"/>
                <a:gd name="f467" fmla="*/ f383 1 f286"/>
                <a:gd name="f468" fmla="*/ f384 1 f287"/>
                <a:gd name="f469" fmla="*/ f385 1 f286"/>
                <a:gd name="f470" fmla="*/ f386 1 f287"/>
                <a:gd name="f471" fmla="*/ f387 1 f286"/>
                <a:gd name="f472" fmla="*/ f388 1 f287"/>
                <a:gd name="f473" fmla="*/ f389 1 f286"/>
                <a:gd name="f474" fmla="*/ f390 1 f287"/>
                <a:gd name="f475" fmla="*/ f391 1 f286"/>
                <a:gd name="f476" fmla="*/ f392 1 f287"/>
                <a:gd name="f477" fmla="*/ f393 1 f286"/>
                <a:gd name="f478" fmla="*/ f394 1 f287"/>
                <a:gd name="f479" fmla="*/ f395 1 f286"/>
                <a:gd name="f480" fmla="*/ f396 1 f287"/>
                <a:gd name="f481" fmla="*/ f397 1 f286"/>
                <a:gd name="f482" fmla="*/ f398 1 f287"/>
                <a:gd name="f483" fmla="*/ f399 1 f286"/>
                <a:gd name="f484" fmla="*/ f400 1 f287"/>
                <a:gd name="f485" fmla="*/ f401 1 f286"/>
                <a:gd name="f486" fmla="*/ f402 1 f287"/>
                <a:gd name="f487" fmla="*/ f403 1 f286"/>
                <a:gd name="f488" fmla="*/ f404 1 f287"/>
                <a:gd name="f489" fmla="*/ f405 1 f286"/>
                <a:gd name="f490" fmla="*/ f406 1 f287"/>
                <a:gd name="f491" fmla="*/ f407 1 f286"/>
                <a:gd name="f492" fmla="*/ f408 1 f286"/>
                <a:gd name="f493" fmla="*/ f409 1 f287"/>
                <a:gd name="f494" fmla="*/ f410 1 f286"/>
                <a:gd name="f495" fmla="*/ f411 1 f287"/>
                <a:gd name="f496" fmla="*/ f412 1 f286"/>
                <a:gd name="f497" fmla="*/ f413 1 f287"/>
                <a:gd name="f498" fmla="*/ f414 1 f286"/>
                <a:gd name="f499" fmla="*/ f415 1 f287"/>
                <a:gd name="f500" fmla="*/ f416 1 f286"/>
                <a:gd name="f501" fmla="*/ f417 1 f287"/>
                <a:gd name="f502" fmla="*/ f418 1 f286"/>
                <a:gd name="f503" fmla="*/ f419 1 f287"/>
                <a:gd name="f504" fmla="*/ f420 1 f286"/>
                <a:gd name="f505" fmla="*/ f421 1 f287"/>
                <a:gd name="f506" fmla="*/ f422 1 f287"/>
                <a:gd name="f507" fmla="*/ f423 1 f286"/>
                <a:gd name="f508" fmla="*/ f424 1 f287"/>
                <a:gd name="f509" fmla="*/ f425 1 f286"/>
                <a:gd name="f510" fmla="*/ f426 1 f287"/>
                <a:gd name="f511" fmla="*/ f427 1 f286"/>
                <a:gd name="f512" fmla="*/ f428 1 f286"/>
                <a:gd name="f513" fmla="*/ f429 1 f287"/>
                <a:gd name="f514" fmla="*/ f430 1 f286"/>
                <a:gd name="f515" fmla="*/ f431 1 f287"/>
                <a:gd name="f516" fmla="*/ f432 1 f286"/>
                <a:gd name="f517" fmla="*/ f433 1 f287"/>
                <a:gd name="f518" fmla="*/ f434 1 f286"/>
                <a:gd name="f519" fmla="*/ f435 1 f287"/>
                <a:gd name="f520" fmla="*/ f436 1 f286"/>
                <a:gd name="f521" fmla="*/ f437 1 f287"/>
                <a:gd name="f522" fmla="*/ f438 1 f286"/>
                <a:gd name="f523" fmla="*/ f439 1 f287"/>
                <a:gd name="f524" fmla="*/ f440 1 f286"/>
                <a:gd name="f525" fmla="*/ f441 1 f287"/>
                <a:gd name="f526" fmla="*/ f442 1 f287"/>
                <a:gd name="f527" fmla="*/ f443 1 f286"/>
                <a:gd name="f528" fmla="*/ f444 1 f287"/>
                <a:gd name="f529" fmla="*/ f445 1 f286"/>
                <a:gd name="f530" fmla="*/ f446 1 f287"/>
                <a:gd name="f531" fmla="*/ f447 f281 1"/>
                <a:gd name="f532" fmla="*/ f448 f281 1"/>
                <a:gd name="f533" fmla="*/ f450 f282 1"/>
                <a:gd name="f534" fmla="*/ f449 f282 1"/>
                <a:gd name="f535" fmla="*/ f452 f281 1"/>
                <a:gd name="f536" fmla="*/ f453 f282 1"/>
                <a:gd name="f537" fmla="*/ f454 f281 1"/>
                <a:gd name="f538" fmla="*/ f455 f282 1"/>
                <a:gd name="f539" fmla="*/ f456 f281 1"/>
                <a:gd name="f540" fmla="*/ f457 f282 1"/>
                <a:gd name="f541" fmla="*/ f458 f281 1"/>
                <a:gd name="f542" fmla="*/ f459 f282 1"/>
                <a:gd name="f543" fmla="*/ f460 f282 1"/>
                <a:gd name="f544" fmla="*/ f461 f281 1"/>
                <a:gd name="f545" fmla="*/ f462 f282 1"/>
                <a:gd name="f546" fmla="*/ f463 f281 1"/>
                <a:gd name="f547" fmla="*/ f464 f282 1"/>
                <a:gd name="f548" fmla="*/ f465 f281 1"/>
                <a:gd name="f549" fmla="*/ f466 f282 1"/>
                <a:gd name="f550" fmla="*/ f467 f281 1"/>
                <a:gd name="f551" fmla="*/ f468 f282 1"/>
                <a:gd name="f552" fmla="*/ f469 f281 1"/>
                <a:gd name="f553" fmla="*/ f470 f282 1"/>
                <a:gd name="f554" fmla="*/ f471 f281 1"/>
                <a:gd name="f555" fmla="*/ f472 f282 1"/>
                <a:gd name="f556" fmla="*/ f473 f281 1"/>
                <a:gd name="f557" fmla="*/ f474 f282 1"/>
                <a:gd name="f558" fmla="*/ f475 f281 1"/>
                <a:gd name="f559" fmla="*/ f476 f282 1"/>
                <a:gd name="f560" fmla="*/ f477 f281 1"/>
                <a:gd name="f561" fmla="*/ f478 f282 1"/>
                <a:gd name="f562" fmla="*/ f479 f281 1"/>
                <a:gd name="f563" fmla="*/ f480 f282 1"/>
                <a:gd name="f564" fmla="*/ f481 f281 1"/>
                <a:gd name="f565" fmla="*/ f482 f282 1"/>
                <a:gd name="f566" fmla="*/ f483 f281 1"/>
                <a:gd name="f567" fmla="*/ f484 f282 1"/>
                <a:gd name="f568" fmla="*/ f485 f281 1"/>
                <a:gd name="f569" fmla="*/ f486 f282 1"/>
                <a:gd name="f570" fmla="*/ f487 f281 1"/>
                <a:gd name="f571" fmla="*/ f488 f282 1"/>
                <a:gd name="f572" fmla="*/ f489 f281 1"/>
                <a:gd name="f573" fmla="*/ f490 f282 1"/>
                <a:gd name="f574" fmla="*/ f491 f281 1"/>
                <a:gd name="f575" fmla="*/ f492 f281 1"/>
                <a:gd name="f576" fmla="*/ f493 f282 1"/>
                <a:gd name="f577" fmla="*/ f494 f281 1"/>
                <a:gd name="f578" fmla="*/ f495 f282 1"/>
                <a:gd name="f579" fmla="*/ f496 f281 1"/>
                <a:gd name="f580" fmla="*/ f497 f282 1"/>
                <a:gd name="f581" fmla="*/ f498 f281 1"/>
                <a:gd name="f582" fmla="*/ f499 f282 1"/>
                <a:gd name="f583" fmla="*/ f500 f281 1"/>
                <a:gd name="f584" fmla="*/ f501 f282 1"/>
                <a:gd name="f585" fmla="*/ f502 f281 1"/>
                <a:gd name="f586" fmla="*/ f503 f282 1"/>
                <a:gd name="f587" fmla="*/ f504 f281 1"/>
                <a:gd name="f588" fmla="*/ f505 f282 1"/>
                <a:gd name="f589" fmla="*/ f506 f282 1"/>
                <a:gd name="f590" fmla="*/ f507 f281 1"/>
                <a:gd name="f591" fmla="*/ f508 f282 1"/>
                <a:gd name="f592" fmla="*/ f509 f281 1"/>
                <a:gd name="f593" fmla="*/ f510 f282 1"/>
                <a:gd name="f594" fmla="*/ f511 f281 1"/>
                <a:gd name="f595" fmla="*/ f512 f281 1"/>
                <a:gd name="f596" fmla="*/ f513 f282 1"/>
                <a:gd name="f597" fmla="*/ f514 f281 1"/>
                <a:gd name="f598" fmla="*/ f515 f282 1"/>
                <a:gd name="f599" fmla="*/ f516 f281 1"/>
                <a:gd name="f600" fmla="*/ f517 f282 1"/>
                <a:gd name="f601" fmla="*/ f518 f281 1"/>
                <a:gd name="f602" fmla="*/ f519 f282 1"/>
                <a:gd name="f603" fmla="*/ f520 f281 1"/>
                <a:gd name="f604" fmla="*/ f521 f282 1"/>
                <a:gd name="f605" fmla="*/ f522 f281 1"/>
                <a:gd name="f606" fmla="*/ f523 f282 1"/>
                <a:gd name="f607" fmla="*/ f524 f281 1"/>
                <a:gd name="f608" fmla="*/ f525 f282 1"/>
                <a:gd name="f609" fmla="*/ f526 f282 1"/>
                <a:gd name="f610" fmla="*/ f527 f281 1"/>
                <a:gd name="f611" fmla="*/ f528 f282 1"/>
                <a:gd name="f612" fmla="*/ f529 f281 1"/>
                <a:gd name="f613" fmla="*/ f530 f2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51">
                  <a:pos x="f535" y="f536"/>
                </a:cxn>
                <a:cxn ang="f451">
                  <a:pos x="f537" y="f538"/>
                </a:cxn>
                <a:cxn ang="f451">
                  <a:pos x="f539" y="f540"/>
                </a:cxn>
                <a:cxn ang="f451">
                  <a:pos x="f541" y="f542"/>
                </a:cxn>
                <a:cxn ang="f451">
                  <a:pos x="f535" y="f543"/>
                </a:cxn>
                <a:cxn ang="f451">
                  <a:pos x="f544" y="f545"/>
                </a:cxn>
                <a:cxn ang="f451">
                  <a:pos x="f546" y="f547"/>
                </a:cxn>
                <a:cxn ang="f451">
                  <a:pos x="f544" y="f545"/>
                </a:cxn>
                <a:cxn ang="f451">
                  <a:pos x="f548" y="f549"/>
                </a:cxn>
                <a:cxn ang="f451">
                  <a:pos x="f550" y="f551"/>
                </a:cxn>
                <a:cxn ang="f451">
                  <a:pos x="f552" y="f553"/>
                </a:cxn>
                <a:cxn ang="f451">
                  <a:pos x="f548" y="f549"/>
                </a:cxn>
                <a:cxn ang="f451">
                  <a:pos x="f554" y="f555"/>
                </a:cxn>
                <a:cxn ang="f451">
                  <a:pos x="f556" y="f557"/>
                </a:cxn>
                <a:cxn ang="f451">
                  <a:pos x="f558" y="f559"/>
                </a:cxn>
                <a:cxn ang="f451">
                  <a:pos x="f560" y="f561"/>
                </a:cxn>
                <a:cxn ang="f451">
                  <a:pos x="f562" y="f563"/>
                </a:cxn>
                <a:cxn ang="f451">
                  <a:pos x="f564" y="f565"/>
                </a:cxn>
                <a:cxn ang="f451">
                  <a:pos x="f566" y="f567"/>
                </a:cxn>
                <a:cxn ang="f451">
                  <a:pos x="f568" y="f569"/>
                </a:cxn>
                <a:cxn ang="f451">
                  <a:pos x="f570" y="f567"/>
                </a:cxn>
                <a:cxn ang="f451">
                  <a:pos x="f535" y="f571"/>
                </a:cxn>
                <a:cxn ang="f451">
                  <a:pos x="f572" y="f573"/>
                </a:cxn>
                <a:cxn ang="f451">
                  <a:pos x="f574" y="f571"/>
                </a:cxn>
                <a:cxn ang="f451">
                  <a:pos x="f575" y="f576"/>
                </a:cxn>
                <a:cxn ang="f451">
                  <a:pos x="f577" y="f578"/>
                </a:cxn>
                <a:cxn ang="f451">
                  <a:pos x="f579" y="f580"/>
                </a:cxn>
                <a:cxn ang="f451">
                  <a:pos x="f581" y="f580"/>
                </a:cxn>
                <a:cxn ang="f451">
                  <a:pos x="f574" y="f582"/>
                </a:cxn>
                <a:cxn ang="f451">
                  <a:pos x="f583" y="f584"/>
                </a:cxn>
                <a:cxn ang="f451">
                  <a:pos x="f577" y="f578"/>
                </a:cxn>
                <a:cxn ang="f451">
                  <a:pos x="f585" y="f586"/>
                </a:cxn>
                <a:cxn ang="f451">
                  <a:pos x="f587" y="f588"/>
                </a:cxn>
                <a:cxn ang="f451">
                  <a:pos x="f583" y="f589"/>
                </a:cxn>
                <a:cxn ang="f451">
                  <a:pos x="f590" y="f591"/>
                </a:cxn>
                <a:cxn ang="f451">
                  <a:pos x="f583" y="f589"/>
                </a:cxn>
                <a:cxn ang="f451">
                  <a:pos x="f592" y="f593"/>
                </a:cxn>
                <a:cxn ang="f451">
                  <a:pos x="f594" y="f584"/>
                </a:cxn>
                <a:cxn ang="f451">
                  <a:pos x="f595" y="f596"/>
                </a:cxn>
                <a:cxn ang="f451">
                  <a:pos x="f597" y="f598"/>
                </a:cxn>
                <a:cxn ang="f451">
                  <a:pos x="f599" y="f600"/>
                </a:cxn>
                <a:cxn ang="f451">
                  <a:pos x="f601" y="f602"/>
                </a:cxn>
                <a:cxn ang="f451">
                  <a:pos x="f603" y="f604"/>
                </a:cxn>
                <a:cxn ang="f451">
                  <a:pos x="f605" y="f604"/>
                </a:cxn>
                <a:cxn ang="f451">
                  <a:pos x="f556" y="f606"/>
                </a:cxn>
                <a:cxn ang="f451">
                  <a:pos x="f607" y="f608"/>
                </a:cxn>
                <a:cxn ang="f451">
                  <a:pos x="f577" y="f609"/>
                </a:cxn>
                <a:cxn ang="f451">
                  <a:pos x="f610" y="f611"/>
                </a:cxn>
                <a:cxn ang="f451">
                  <a:pos x="f612" y="f613"/>
                </a:cxn>
              </a:cxnLst>
              <a:rect l="f531" t="f534" r="f532" b="f533"/>
              <a:pathLst>
                <a:path w="337" h="370">
                  <a:moveTo>
                    <a:pt x="f9" y="f10"/>
                  </a:moveTo>
                  <a:lnTo>
                    <a:pt x="f9" y="f10"/>
                  </a:lnTo>
                  <a:cubicBezTo>
                    <a:pt x="f9" y="f11"/>
                    <a:pt x="f9" y="f11"/>
                    <a:pt x="f9" y="f11"/>
                  </a:cubicBezTo>
                  <a:cubicBezTo>
                    <a:pt x="f12" y="f7"/>
                    <a:pt x="f13" y="f14"/>
                    <a:pt x="f15" y="f16"/>
                  </a:cubicBezTo>
                  <a:cubicBezTo>
                    <a:pt x="f17" y="f11"/>
                    <a:pt x="f18" y="f19"/>
                    <a:pt x="f20" y="f21"/>
                  </a:cubicBezTo>
                  <a:cubicBezTo>
                    <a:pt x="f22" y="f23"/>
                    <a:pt x="f18" y="f24"/>
                    <a:pt x="f25" y="f26"/>
                  </a:cubicBezTo>
                  <a:cubicBezTo>
                    <a:pt x="f17" y="f21"/>
                    <a:pt x="f27" y="f28"/>
                    <a:pt x="f29" y="f28"/>
                  </a:cubicBezTo>
                  <a:cubicBezTo>
                    <a:pt x="f30" y="f28"/>
                    <a:pt x="f31" y="f32"/>
                    <a:pt x="f30" y="f21"/>
                  </a:cubicBezTo>
                  <a:cubicBezTo>
                    <a:pt x="f29" y="f26"/>
                    <a:pt x="f30" y="f33"/>
                    <a:pt x="f30" y="f34"/>
                  </a:cubicBezTo>
                  <a:cubicBezTo>
                    <a:pt x="f31" y="f35"/>
                    <a:pt x="f36" y="f37"/>
                    <a:pt x="f38" y="f39"/>
                  </a:cubicBezTo>
                  <a:cubicBezTo>
                    <a:pt x="f40" y="f41"/>
                    <a:pt x="f42" y="f41"/>
                    <a:pt x="f43" y="f41"/>
                  </a:cubicBezTo>
                  <a:cubicBezTo>
                    <a:pt x="f44" y="f41"/>
                    <a:pt x="f45" y="f46"/>
                    <a:pt x="f47" y="f48"/>
                  </a:cubicBezTo>
                  <a:cubicBezTo>
                    <a:pt x="f49" y="f50"/>
                    <a:pt x="f42" y="f51"/>
                    <a:pt x="f49" y="f52"/>
                  </a:cubicBezTo>
                  <a:cubicBezTo>
                    <a:pt x="f53" y="f54"/>
                    <a:pt x="f55" y="f56"/>
                    <a:pt x="f6" y="f57"/>
                  </a:cubicBezTo>
                  <a:cubicBezTo>
                    <a:pt x="f55" y="f58"/>
                    <a:pt x="f49" y="f23"/>
                    <a:pt x="f9" y="f10"/>
                  </a:cubicBezTo>
                  <a:lnTo>
                    <a:pt x="f9" y="f10"/>
                  </a:lnTo>
                  <a:close/>
                  <a:moveTo>
                    <a:pt x="f59" y="f8"/>
                  </a:moveTo>
                  <a:lnTo>
                    <a:pt x="f59" y="f8"/>
                  </a:lnTo>
                  <a:cubicBezTo>
                    <a:pt x="f60" y="f61"/>
                    <a:pt x="f62" y="f63"/>
                    <a:pt x="f64" y="f65"/>
                  </a:cubicBezTo>
                  <a:lnTo>
                    <a:pt x="f66" y="f67"/>
                  </a:lnTo>
                  <a:cubicBezTo>
                    <a:pt x="f68" y="f69"/>
                    <a:pt x="f68" y="f69"/>
                    <a:pt x="f68" y="f59"/>
                  </a:cubicBezTo>
                  <a:lnTo>
                    <a:pt x="f66" y="f15"/>
                  </a:lnTo>
                  <a:cubicBezTo>
                    <a:pt x="f70" y="f71"/>
                    <a:pt x="f72" y="f73"/>
                    <a:pt x="f74" y="f2"/>
                  </a:cubicBezTo>
                  <a:cubicBezTo>
                    <a:pt x="f75" y="f76"/>
                    <a:pt x="f25" y="f77"/>
                    <a:pt x="f59" y="f8"/>
                  </a:cubicBezTo>
                  <a:lnTo>
                    <a:pt x="f59" y="f8"/>
                  </a:lnTo>
                  <a:close/>
                  <a:moveTo>
                    <a:pt x="f19" y="f78"/>
                  </a:moveTo>
                  <a:lnTo>
                    <a:pt x="f19" y="f78"/>
                  </a:lnTo>
                  <a:cubicBezTo>
                    <a:pt x="f64" y="f79"/>
                    <a:pt x="f21" y="f31"/>
                    <a:pt x="f80" y="f81"/>
                  </a:cubicBezTo>
                  <a:lnTo>
                    <a:pt x="f26" y="f82"/>
                  </a:lnTo>
                  <a:lnTo>
                    <a:pt x="f83" y="f84"/>
                  </a:lnTo>
                  <a:cubicBezTo>
                    <a:pt x="f85" y="f59"/>
                    <a:pt x="f10" y="f25"/>
                    <a:pt x="f7" y="f86"/>
                  </a:cubicBezTo>
                  <a:lnTo>
                    <a:pt x="f11" y="f87"/>
                  </a:lnTo>
                  <a:cubicBezTo>
                    <a:pt x="f88" y="f89"/>
                    <a:pt x="f90" y="f91"/>
                    <a:pt x="f92" y="f93"/>
                  </a:cubicBezTo>
                  <a:cubicBezTo>
                    <a:pt x="f28" y="f94"/>
                    <a:pt x="f95" y="f29"/>
                    <a:pt x="f96" y="f30"/>
                  </a:cubicBezTo>
                  <a:lnTo>
                    <a:pt x="f19" y="f78"/>
                  </a:lnTo>
                  <a:lnTo>
                    <a:pt x="f19" y="f78"/>
                  </a:lnTo>
                  <a:close/>
                  <a:moveTo>
                    <a:pt x="f97" y="f98"/>
                  </a:moveTo>
                  <a:lnTo>
                    <a:pt x="f97" y="f98"/>
                  </a:lnTo>
                  <a:cubicBezTo>
                    <a:pt x="f22" y="f96"/>
                    <a:pt x="f75" y="f99"/>
                    <a:pt x="f100" y="f101"/>
                  </a:cubicBezTo>
                  <a:lnTo>
                    <a:pt x="f100" y="f102"/>
                  </a:lnTo>
                  <a:cubicBezTo>
                    <a:pt x="f103" y="f104"/>
                    <a:pt x="f91" y="f105"/>
                    <a:pt x="f89" y="f106"/>
                  </a:cubicBezTo>
                  <a:cubicBezTo>
                    <a:pt x="f107" y="f28"/>
                    <a:pt x="f108" y="f109"/>
                    <a:pt x="f110" y="f111"/>
                  </a:cubicBezTo>
                  <a:cubicBezTo>
                    <a:pt x="f112" y="f113"/>
                    <a:pt x="f109" y="f97"/>
                    <a:pt x="f114" y="f30"/>
                  </a:cubicBezTo>
                  <a:cubicBezTo>
                    <a:pt x="f114" y="f30"/>
                    <a:pt x="f115" y="f30"/>
                    <a:pt x="f115" y="f31"/>
                  </a:cubicBezTo>
                  <a:cubicBezTo>
                    <a:pt x="f23" y="f79"/>
                    <a:pt x="f32" y="f49"/>
                    <a:pt x="f95" y="f116"/>
                  </a:cubicBezTo>
                  <a:lnTo>
                    <a:pt x="f117" y="f6"/>
                  </a:lnTo>
                  <a:cubicBezTo>
                    <a:pt x="f118" y="f119"/>
                    <a:pt x="f120" y="f12"/>
                    <a:pt x="f121" y="f86"/>
                  </a:cubicBezTo>
                  <a:cubicBezTo>
                    <a:pt x="f121" y="f86"/>
                    <a:pt x="f121" y="f75"/>
                    <a:pt x="f121" y="f75"/>
                  </a:cubicBezTo>
                  <a:cubicBezTo>
                    <a:pt x="f122" y="f123"/>
                    <a:pt x="f124" y="f125"/>
                    <a:pt x="f126" y="f127"/>
                  </a:cubicBezTo>
                  <a:cubicBezTo>
                    <a:pt x="f128" y="f129"/>
                    <a:pt x="f130" y="f131"/>
                    <a:pt x="f108" y="f132"/>
                  </a:cubicBezTo>
                  <a:cubicBezTo>
                    <a:pt x="f108" y="f132"/>
                    <a:pt x="f108" y="f132"/>
                    <a:pt x="f108" y="f132"/>
                  </a:cubicBezTo>
                  <a:cubicBezTo>
                    <a:pt x="f133" y="f54"/>
                    <a:pt x="f71" y="f57"/>
                    <a:pt x="f134" y="f135"/>
                  </a:cubicBezTo>
                  <a:cubicBezTo>
                    <a:pt x="f134" y="f136"/>
                    <a:pt x="f134" y="f136"/>
                    <a:pt x="f134" y="f136"/>
                  </a:cubicBezTo>
                  <a:cubicBezTo>
                    <a:pt x="f137" y="f138"/>
                    <a:pt x="f139" y="f140"/>
                    <a:pt x="f141" y="f46"/>
                  </a:cubicBezTo>
                  <a:cubicBezTo>
                    <a:pt x="f142" y="f46"/>
                    <a:pt x="f142" y="f143"/>
                    <a:pt x="f142" y="f143"/>
                  </a:cubicBezTo>
                  <a:cubicBezTo>
                    <a:pt x="f144" y="f120"/>
                    <a:pt x="f145" y="f33"/>
                    <a:pt x="f146" y="f147"/>
                  </a:cubicBezTo>
                  <a:cubicBezTo>
                    <a:pt x="f146" y="f148"/>
                    <a:pt x="f146" y="f148"/>
                    <a:pt x="f149" y="f148"/>
                  </a:cubicBezTo>
                  <a:cubicBezTo>
                    <a:pt x="f150" y="f151"/>
                    <a:pt x="f152" y="f24"/>
                    <a:pt x="f97" y="f98"/>
                  </a:cubicBezTo>
                  <a:lnTo>
                    <a:pt x="f97" y="f98"/>
                  </a:lnTo>
                  <a:lnTo>
                    <a:pt x="f97" y="f98"/>
                  </a:lnTo>
                  <a:close/>
                  <a:moveTo>
                    <a:pt x="f153" y="f80"/>
                  </a:moveTo>
                  <a:lnTo>
                    <a:pt x="f153" y="f80"/>
                  </a:lnTo>
                  <a:cubicBezTo>
                    <a:pt x="f154" y="f114"/>
                    <a:pt x="f152" y="f68"/>
                    <a:pt x="f155" y="f148"/>
                  </a:cubicBezTo>
                  <a:cubicBezTo>
                    <a:pt x="f18" y="f156"/>
                    <a:pt x="f157" y="f34"/>
                    <a:pt x="f158" y="f121"/>
                  </a:cubicBezTo>
                  <a:cubicBezTo>
                    <a:pt x="f13" y="f159"/>
                    <a:pt x="f160" y="f161"/>
                    <a:pt x="f29" y="f46"/>
                  </a:cubicBezTo>
                  <a:cubicBezTo>
                    <a:pt x="f81" y="f39"/>
                    <a:pt x="f9" y="f41"/>
                    <a:pt x="f9" y="f162"/>
                  </a:cubicBezTo>
                  <a:cubicBezTo>
                    <a:pt x="f160" y="f162"/>
                    <a:pt x="f160" y="f162"/>
                    <a:pt x="f160" y="f35"/>
                  </a:cubicBezTo>
                  <a:cubicBezTo>
                    <a:pt x="f103" y="f163"/>
                    <a:pt x="f25" y="f164"/>
                    <a:pt x="f153" y="f80"/>
                  </a:cubicBezTo>
                  <a:lnTo>
                    <a:pt x="f153" y="f80"/>
                  </a:lnTo>
                  <a:close/>
                  <a:moveTo>
                    <a:pt x="f123" y="f165"/>
                  </a:moveTo>
                  <a:lnTo>
                    <a:pt x="f123" y="f165"/>
                  </a:lnTo>
                  <a:cubicBezTo>
                    <a:pt x="f166" y="f167"/>
                    <a:pt x="f168" y="f169"/>
                    <a:pt x="f170" y="f162"/>
                  </a:cubicBezTo>
                  <a:cubicBezTo>
                    <a:pt x="f171" y="f61"/>
                    <a:pt x="f38" y="f172"/>
                    <a:pt x="f173" y="f110"/>
                  </a:cubicBezTo>
                  <a:cubicBezTo>
                    <a:pt x="f145" y="f174"/>
                    <a:pt x="f166" y="f175"/>
                    <a:pt x="f176" y="f177"/>
                  </a:cubicBezTo>
                  <a:cubicBezTo>
                    <a:pt x="f13" y="f178"/>
                    <a:pt x="f49" y="f169"/>
                    <a:pt x="f123" y="f165"/>
                  </a:cubicBezTo>
                  <a:lnTo>
                    <a:pt x="f123" y="f165"/>
                  </a:lnTo>
                  <a:close/>
                  <a:moveTo>
                    <a:pt x="f179" y="f159"/>
                  </a:moveTo>
                  <a:lnTo>
                    <a:pt x="f179" y="f159"/>
                  </a:lnTo>
                  <a:cubicBezTo>
                    <a:pt x="f141" y="f180"/>
                    <a:pt x="f139" y="f181"/>
                    <a:pt x="f137" y="f182"/>
                  </a:cubicBezTo>
                  <a:cubicBezTo>
                    <a:pt x="f183" y="f184"/>
                    <a:pt x="f185" y="f186"/>
                    <a:pt x="f107" y="f187"/>
                  </a:cubicBezTo>
                  <a:cubicBezTo>
                    <a:pt x="f168" y="f188"/>
                    <a:pt x="f146" y="f189"/>
                    <a:pt x="f190" y="f191"/>
                  </a:cubicBezTo>
                  <a:cubicBezTo>
                    <a:pt x="f192" y="f193"/>
                    <a:pt x="f192" y="f138"/>
                    <a:pt x="f194" y="f138"/>
                  </a:cubicBezTo>
                  <a:cubicBezTo>
                    <a:pt x="f195" y="f138"/>
                    <a:pt x="f153" y="f196"/>
                    <a:pt x="f152" y="f197"/>
                  </a:cubicBezTo>
                  <a:cubicBezTo>
                    <a:pt x="f152" y="f197"/>
                    <a:pt x="f198" y="f191"/>
                    <a:pt x="f198" y="f191"/>
                  </a:cubicBezTo>
                  <a:lnTo>
                    <a:pt x="f198" y="f191"/>
                  </a:lnTo>
                  <a:cubicBezTo>
                    <a:pt x="f199" y="f112"/>
                    <a:pt x="f149" y="f187"/>
                    <a:pt x="f200" y="f70"/>
                  </a:cubicBezTo>
                  <a:cubicBezTo>
                    <a:pt x="f200" y="f70"/>
                    <a:pt x="f200" y="f70"/>
                    <a:pt x="f170" y="f70"/>
                  </a:cubicBezTo>
                  <a:cubicBezTo>
                    <a:pt x="f201" y="f202"/>
                    <a:pt x="f203" y="f204"/>
                    <a:pt x="f205" y="f178"/>
                  </a:cubicBezTo>
                  <a:cubicBezTo>
                    <a:pt x="f205" y="f206"/>
                    <a:pt x="f207" y="f206"/>
                    <a:pt x="f207" y="f206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133" y="f214"/>
                    <a:pt x="f71" y="f215"/>
                    <a:pt x="f134" y="f216"/>
                  </a:cubicBezTo>
                  <a:cubicBezTo>
                    <a:pt x="f217" y="f218"/>
                    <a:pt x="f219" y="f220"/>
                    <a:pt x="f192" y="f221"/>
                  </a:cubicBezTo>
                  <a:cubicBezTo>
                    <a:pt x="f31" y="f62"/>
                    <a:pt x="f67" y="f222"/>
                    <a:pt x="f179" y="f159"/>
                  </a:cubicBezTo>
                  <a:lnTo>
                    <a:pt x="f179" y="f159"/>
                  </a:lnTo>
                  <a:close/>
                  <a:moveTo>
                    <a:pt x="f223" y="f224"/>
                  </a:moveTo>
                  <a:lnTo>
                    <a:pt x="f223" y="f224"/>
                  </a:lnTo>
                  <a:cubicBezTo>
                    <a:pt x="f125" y="f54"/>
                    <a:pt x="f225" y="f226"/>
                    <a:pt x="f227" y="f193"/>
                  </a:cubicBezTo>
                  <a:cubicBezTo>
                    <a:pt x="f133" y="f228"/>
                    <a:pt x="f71" y="f229"/>
                    <a:pt x="f205" y="f202"/>
                  </a:cubicBezTo>
                  <a:cubicBezTo>
                    <a:pt x="f185" y="f124"/>
                    <a:pt x="f141" y="f70"/>
                    <a:pt x="f230" y="f231"/>
                  </a:cubicBezTo>
                  <a:cubicBezTo>
                    <a:pt x="f217" y="f112"/>
                    <a:pt x="f223" y="f232"/>
                    <a:pt x="f223" y="f224"/>
                  </a:cubicBezTo>
                  <a:lnTo>
                    <a:pt x="f223" y="f224"/>
                  </a:lnTo>
                  <a:close/>
                  <a:moveTo>
                    <a:pt x="f212" y="f186"/>
                  </a:moveTo>
                  <a:lnTo>
                    <a:pt x="f212" y="f186"/>
                  </a:lnTo>
                  <a:cubicBezTo>
                    <a:pt x="f233" y="f62"/>
                    <a:pt x="f234" y="f131"/>
                    <a:pt x="f235" y="f236"/>
                  </a:cubicBezTo>
                  <a:cubicBezTo>
                    <a:pt x="f237" y="f204"/>
                    <a:pt x="f238" y="f204"/>
                    <a:pt x="f63" y="f239"/>
                  </a:cubicBezTo>
                  <a:cubicBezTo>
                    <a:pt x="f240" y="f204"/>
                    <a:pt x="f227" y="f204"/>
                    <a:pt x="f125" y="f241"/>
                  </a:cubicBezTo>
                  <a:cubicBezTo>
                    <a:pt x="f210" y="f131"/>
                    <a:pt x="f242" y="f188"/>
                    <a:pt x="f212" y="f186"/>
                  </a:cubicBezTo>
                  <a:lnTo>
                    <a:pt x="f212" y="f186"/>
                  </a:lnTo>
                  <a:close/>
                  <a:moveTo>
                    <a:pt x="f130" y="f206"/>
                  </a:moveTo>
                  <a:lnTo>
                    <a:pt x="f130" y="f206"/>
                  </a:lnTo>
                  <a:cubicBezTo>
                    <a:pt x="f243" y="f215"/>
                    <a:pt x="f244" y="f221"/>
                    <a:pt x="f127" y="f245"/>
                  </a:cubicBezTo>
                  <a:cubicBezTo>
                    <a:pt x="f235" y="f177"/>
                    <a:pt x="f134" y="f246"/>
                    <a:pt x="f179" y="f246"/>
                  </a:cubicBezTo>
                  <a:cubicBezTo>
                    <a:pt x="f203" y="f174"/>
                    <a:pt x="f137" y="f110"/>
                    <a:pt x="f247" y="f248"/>
                  </a:cubicBezTo>
                  <a:cubicBezTo>
                    <a:pt x="f113" y="f129"/>
                    <a:pt x="f240" y="f111"/>
                    <a:pt x="f238" y="f213"/>
                  </a:cubicBezTo>
                  <a:cubicBezTo>
                    <a:pt x="f237" y="f213"/>
                    <a:pt x="f237" y="f213"/>
                    <a:pt x="f237" y="f213"/>
                  </a:cubicBezTo>
                  <a:cubicBezTo>
                    <a:pt x="f235" y="f211"/>
                    <a:pt x="f72" y="f209"/>
                    <a:pt x="f130" y="f206"/>
                  </a:cubicBezTo>
                  <a:lnTo>
                    <a:pt x="f130" y="f206"/>
                  </a:lnTo>
                  <a:close/>
                  <a:moveTo>
                    <a:pt x="f249" y="f250"/>
                  </a:moveTo>
                  <a:lnTo>
                    <a:pt x="f249" y="f250"/>
                  </a:lnTo>
                  <a:cubicBezTo>
                    <a:pt x="f251" y="f60"/>
                    <a:pt x="f3" y="f252"/>
                    <a:pt x="f245" y="f253"/>
                  </a:cubicBezTo>
                  <a:cubicBezTo>
                    <a:pt x="f254" y="f130"/>
                    <a:pt x="f113" y="f255"/>
                    <a:pt x="f256" y="f255"/>
                  </a:cubicBezTo>
                  <a:cubicBezTo>
                    <a:pt x="f145" y="f257"/>
                    <a:pt x="f258" y="f257"/>
                    <a:pt x="f67" y="f259"/>
                  </a:cubicBezTo>
                  <a:cubicBezTo>
                    <a:pt x="f260" y="f261"/>
                    <a:pt x="f198" y="f262"/>
                    <a:pt x="f166" y="f263"/>
                  </a:cubicBezTo>
                  <a:cubicBezTo>
                    <a:pt x="f170" y="f251"/>
                    <a:pt x="f217" y="f263"/>
                    <a:pt x="f264" y="f263"/>
                  </a:cubicBezTo>
                  <a:cubicBezTo>
                    <a:pt x="f265" y="f263"/>
                    <a:pt x="f243" y="f263"/>
                    <a:pt x="f249" y="f250"/>
                  </a:cubicBezTo>
                  <a:lnTo>
                    <a:pt x="f249" y="f250"/>
                  </a:lnTo>
                  <a:close/>
                  <a:moveTo>
                    <a:pt x="f110" y="f130"/>
                  </a:moveTo>
                  <a:lnTo>
                    <a:pt x="f110" y="f130"/>
                  </a:lnTo>
                  <a:cubicBezTo>
                    <a:pt x="f248" y="f237"/>
                    <a:pt x="f129" y="f234"/>
                    <a:pt x="f216" y="f233"/>
                  </a:cubicBezTo>
                  <a:cubicBezTo>
                    <a:pt x="f127" y="f133"/>
                    <a:pt x="f225" y="f266"/>
                    <a:pt x="f142" y="f266"/>
                  </a:cubicBezTo>
                  <a:cubicBezTo>
                    <a:pt x="f150" y="f266"/>
                    <a:pt x="f84" y="f242"/>
                    <a:pt x="f103" y="f207"/>
                  </a:cubicBezTo>
                  <a:cubicBezTo>
                    <a:pt x="f87" y="f267"/>
                    <a:pt x="f74" y="f266"/>
                    <a:pt x="f171" y="f233"/>
                  </a:cubicBezTo>
                  <a:cubicBezTo>
                    <a:pt x="f268" y="f130"/>
                    <a:pt x="f223" y="f63"/>
                    <a:pt x="f72" y="f237"/>
                  </a:cubicBezTo>
                  <a:cubicBezTo>
                    <a:pt x="f269" y="f237"/>
                    <a:pt x="f250" y="f235"/>
                    <a:pt x="f110" y="f130"/>
                  </a:cubicBezTo>
                  <a:lnTo>
                    <a:pt x="f110" y="f130"/>
                  </a:lnTo>
                  <a:close/>
                  <a:moveTo>
                    <a:pt x="f270" y="f271"/>
                  </a:moveTo>
                  <a:lnTo>
                    <a:pt x="f270" y="f271"/>
                  </a:lnTo>
                  <a:cubicBezTo>
                    <a:pt x="f213" y="f133"/>
                    <a:pt x="f209" y="f267"/>
                    <a:pt x="f239" y="f208"/>
                  </a:cubicBezTo>
                  <a:cubicBezTo>
                    <a:pt x="f215" y="f223"/>
                    <a:pt x="f272" y="f207"/>
                    <a:pt x="f250" y="f205"/>
                  </a:cubicBezTo>
                  <a:cubicBezTo>
                    <a:pt x="f250" y="f205"/>
                    <a:pt x="f250" y="f205"/>
                    <a:pt x="f251" y="f205"/>
                  </a:cubicBezTo>
                  <a:cubicBezTo>
                    <a:pt x="f237" y="f256"/>
                    <a:pt x="f71" y="f137"/>
                    <a:pt x="f179" y="f217"/>
                  </a:cubicBezTo>
                  <a:cubicBezTo>
                    <a:pt x="f273" y="f217"/>
                    <a:pt x="f152" y="f137"/>
                    <a:pt x="f274" y="f139"/>
                  </a:cubicBezTo>
                  <a:cubicBezTo>
                    <a:pt x="f20" y="f139"/>
                    <a:pt x="f20" y="f139"/>
                    <a:pt x="f20" y="f139"/>
                  </a:cubicBezTo>
                  <a:cubicBezTo>
                    <a:pt x="f59" y="f192"/>
                    <a:pt x="f275" y="f230"/>
                    <a:pt x="f27" y="f276"/>
                  </a:cubicBezTo>
                  <a:cubicBezTo>
                    <a:pt x="f100" y="f145"/>
                    <a:pt x="f93" y="f200"/>
                    <a:pt x="f158" y="f170"/>
                  </a:cubicBezTo>
                  <a:cubicBezTo>
                    <a:pt x="f93" y="f144"/>
                    <a:pt x="f93" y="f277"/>
                    <a:pt x="f100" y="f192"/>
                  </a:cubicBezTo>
                  <a:cubicBezTo>
                    <a:pt x="f25" y="f278"/>
                    <a:pt x="f279" y="f210"/>
                    <a:pt x="f142" y="f210"/>
                  </a:cubicBezTo>
                  <a:cubicBezTo>
                    <a:pt x="f113" y="f210"/>
                    <a:pt x="f60" y="f71"/>
                    <a:pt x="f270" y="f271"/>
                  </a:cubicBezTo>
                  <a:lnTo>
                    <a:pt x="f270" y="f271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BDDC7D96-110E-0AF1-8432-113ACF791B80}"/>
                </a:ext>
              </a:extLst>
            </p:cNvPr>
            <p:cNvSpPr/>
            <p:nvPr/>
          </p:nvSpPr>
          <p:spPr>
            <a:xfrm>
              <a:off x="128912" y="88468"/>
              <a:ext cx="241072" cy="35947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66"/>
                <a:gd name="f8" fmla="val 496"/>
                <a:gd name="f9" fmla="val 358"/>
                <a:gd name="f10" fmla="val 119"/>
                <a:gd name="f11" fmla="val 116"/>
                <a:gd name="f12" fmla="val 363"/>
                <a:gd name="f13" fmla="val 113"/>
                <a:gd name="f14" fmla="val 110"/>
                <a:gd name="f15" fmla="val 351"/>
                <a:gd name="f16" fmla="val 105"/>
                <a:gd name="f17" fmla="val 337"/>
                <a:gd name="f18" fmla="val 102"/>
                <a:gd name="f19" fmla="val 323"/>
                <a:gd name="f20" fmla="val 99"/>
                <a:gd name="f21" fmla="val 322"/>
                <a:gd name="f22" fmla="val 316"/>
                <a:gd name="f23" fmla="val 98"/>
                <a:gd name="f24" fmla="val 309"/>
                <a:gd name="f25" fmla="val 303"/>
                <a:gd name="f26" fmla="val 97"/>
                <a:gd name="f27" fmla="val 305"/>
                <a:gd name="f28" fmla="val 101"/>
                <a:gd name="f29" fmla="val 307"/>
                <a:gd name="f30" fmla="val 106"/>
                <a:gd name="f31" fmla="val 112"/>
                <a:gd name="f32" fmla="val 310"/>
                <a:gd name="f33" fmla="val 115"/>
                <a:gd name="f34" fmla="val 312"/>
                <a:gd name="f35" fmla="val 123"/>
                <a:gd name="f36" fmla="val 121"/>
                <a:gd name="f37" fmla="val 120"/>
                <a:gd name="f38" fmla="val 328"/>
                <a:gd name="f39" fmla="val 122"/>
                <a:gd name="f40" fmla="val 333"/>
                <a:gd name="f41" fmla="val 111"/>
                <a:gd name="f42" fmla="val 348"/>
                <a:gd name="f43" fmla="val 109"/>
                <a:gd name="f44" fmla="val 47"/>
                <a:gd name="f45" fmla="val 454"/>
                <a:gd name="f46" fmla="val 416"/>
                <a:gd name="f47" fmla="val 96"/>
                <a:gd name="f48" fmla="val 411"/>
                <a:gd name="f49" fmla="val 93"/>
                <a:gd name="f50" fmla="val 407"/>
                <a:gd name="f51" fmla="val 91"/>
                <a:gd name="f52" fmla="val 402"/>
                <a:gd name="f53" fmla="val 48"/>
                <a:gd name="f54" fmla="val 429"/>
                <a:gd name="f55" fmla="val 45"/>
                <a:gd name="f56" fmla="val 431"/>
                <a:gd name="f57" fmla="val 42"/>
                <a:gd name="f58" fmla="val 426"/>
                <a:gd name="f59" fmla="val 424"/>
                <a:gd name="f60" fmla="val 89"/>
                <a:gd name="f61" fmla="val 397"/>
                <a:gd name="f62" fmla="val 87"/>
                <a:gd name="f63" fmla="val 394"/>
                <a:gd name="f64" fmla="val 85"/>
                <a:gd name="f65" fmla="val 390"/>
                <a:gd name="f66" fmla="val 84"/>
                <a:gd name="f67" fmla="val 386"/>
                <a:gd name="f68" fmla="val 25"/>
                <a:gd name="f69" fmla="val 414"/>
                <a:gd name="f70" fmla="val 31"/>
                <a:gd name="f71" fmla="val 427"/>
                <a:gd name="f72" fmla="val 38"/>
                <a:gd name="f73" fmla="val 441"/>
                <a:gd name="f74" fmla="val 421"/>
                <a:gd name="f75" fmla="val 50"/>
                <a:gd name="f76" fmla="val 459"/>
                <a:gd name="f77" fmla="val 58"/>
                <a:gd name="f78" fmla="val 472"/>
                <a:gd name="f79" fmla="val 68"/>
                <a:gd name="f80" fmla="val 484"/>
                <a:gd name="f81" fmla="val 79"/>
                <a:gd name="f82" fmla="val 448"/>
                <a:gd name="f83" fmla="val 445"/>
                <a:gd name="f84" fmla="val 114"/>
                <a:gd name="f85" fmla="val 437"/>
                <a:gd name="f86" fmla="val 73"/>
                <a:gd name="f87" fmla="val 475"/>
                <a:gd name="f88" fmla="val 70"/>
                <a:gd name="f89" fmla="val 478"/>
                <a:gd name="f90" fmla="val 67"/>
                <a:gd name="f91" fmla="val 474"/>
                <a:gd name="f92" fmla="val 69"/>
                <a:gd name="f93" fmla="val 471"/>
                <a:gd name="f94" fmla="val 108"/>
                <a:gd name="f95" fmla="val 433"/>
                <a:gd name="f96" fmla="val 103"/>
                <a:gd name="f97" fmla="val 425"/>
                <a:gd name="f98" fmla="val 23"/>
                <a:gd name="f99" fmla="val 408"/>
                <a:gd name="f100" fmla="val 82"/>
                <a:gd name="f101" fmla="val 381"/>
                <a:gd name="f102" fmla="val 80"/>
                <a:gd name="f103" fmla="val 377"/>
                <a:gd name="f104" fmla="val 373"/>
                <a:gd name="f105" fmla="val 78"/>
                <a:gd name="f106" fmla="val 369"/>
                <a:gd name="f107" fmla="val 29"/>
                <a:gd name="f108" fmla="val 384"/>
                <a:gd name="f109" fmla="val 26"/>
                <a:gd name="f110" fmla="val 385"/>
                <a:gd name="f111" fmla="val 24"/>
                <a:gd name="f112" fmla="val 379"/>
                <a:gd name="f113" fmla="val 28"/>
                <a:gd name="f114" fmla="val 378"/>
                <a:gd name="f115" fmla="val 76"/>
                <a:gd name="f116" fmla="val 364"/>
                <a:gd name="f117" fmla="val 74"/>
                <a:gd name="f118" fmla="val 359"/>
                <a:gd name="f119" fmla="val 354"/>
                <a:gd name="f120" fmla="val 72"/>
                <a:gd name="f121" fmla="val 7"/>
                <a:gd name="f122" fmla="val 362"/>
                <a:gd name="f123" fmla="val 11"/>
                <a:gd name="f124" fmla="val 16"/>
                <a:gd name="f125" fmla="val 393"/>
                <a:gd name="f126" fmla="val 6"/>
                <a:gd name="f127" fmla="val 357"/>
                <a:gd name="f128" fmla="val 343"/>
                <a:gd name="f129" fmla="val 338"/>
                <a:gd name="f130" fmla="val 334"/>
                <a:gd name="f131" fmla="val 329"/>
                <a:gd name="f132" fmla="val 17"/>
                <a:gd name="f133" fmla="val 13"/>
                <a:gd name="f134" fmla="val 324"/>
                <a:gd name="f135" fmla="val 66"/>
                <a:gd name="f136" fmla="val 319"/>
                <a:gd name="f137" fmla="val 314"/>
                <a:gd name="f138" fmla="val 308"/>
                <a:gd name="f139" fmla="val 1"/>
                <a:gd name="f140" fmla="val 3"/>
                <a:gd name="f141" fmla="val 340"/>
                <a:gd name="f142" fmla="val 302"/>
                <a:gd name="f143" fmla="val 65"/>
                <a:gd name="f144" fmla="val 298"/>
                <a:gd name="f145" fmla="val 294"/>
                <a:gd name="f146" fmla="val 290"/>
                <a:gd name="f147" fmla="val 15"/>
                <a:gd name="f148" fmla="val 284"/>
                <a:gd name="f149" fmla="val 12"/>
                <a:gd name="f150" fmla="val 278"/>
                <a:gd name="f151" fmla="val 273"/>
                <a:gd name="f152" fmla="val 267"/>
                <a:gd name="f153" fmla="val 4"/>
                <a:gd name="f154" fmla="val 254"/>
                <a:gd name="f155" fmla="val 270"/>
                <a:gd name="f156" fmla="val 286"/>
                <a:gd name="f157" fmla="val 249"/>
                <a:gd name="f158" fmla="val 262"/>
                <a:gd name="f159" fmla="val 257"/>
                <a:gd name="f160" fmla="val 253"/>
                <a:gd name="f161" fmla="val 71"/>
                <a:gd name="f162" fmla="val 22"/>
                <a:gd name="f163" fmla="val 233"/>
                <a:gd name="f164" fmla="val 18"/>
                <a:gd name="f165" fmla="val 232"/>
                <a:gd name="f166" fmla="val 20"/>
                <a:gd name="f167" fmla="val 227"/>
                <a:gd name="f168" fmla="val 228"/>
                <a:gd name="f169" fmla="val 243"/>
                <a:gd name="f170" fmla="val 239"/>
                <a:gd name="f171" fmla="val 235"/>
                <a:gd name="f172" fmla="val 75"/>
                <a:gd name="f173" fmla="val 231"/>
                <a:gd name="f174" fmla="val 202"/>
                <a:gd name="f175" fmla="val 217"/>
                <a:gd name="f176" fmla="val 19"/>
                <a:gd name="f177" fmla="val 196"/>
                <a:gd name="f178" fmla="val 77"/>
                <a:gd name="f179" fmla="val 225"/>
                <a:gd name="f180" fmla="val 221"/>
                <a:gd name="f181" fmla="val 213"/>
                <a:gd name="f182" fmla="val 37"/>
                <a:gd name="f183" fmla="val 186"/>
                <a:gd name="f184" fmla="val 34"/>
                <a:gd name="f185" fmla="val 184"/>
                <a:gd name="f186" fmla="val 179"/>
                <a:gd name="f187" fmla="val 40"/>
                <a:gd name="f188" fmla="val 181"/>
                <a:gd name="f189" fmla="val 208"/>
                <a:gd name="f190" fmla="val 86"/>
                <a:gd name="f191" fmla="val 203"/>
                <a:gd name="f192" fmla="val 88"/>
                <a:gd name="f193" fmla="val 199"/>
                <a:gd name="f194" fmla="val 90"/>
                <a:gd name="f195" fmla="val 195"/>
                <a:gd name="f196" fmla="val 154"/>
                <a:gd name="f197" fmla="val 30"/>
                <a:gd name="f198" fmla="val 168"/>
                <a:gd name="f199" fmla="val 182"/>
                <a:gd name="f200" fmla="val 149"/>
                <a:gd name="f201" fmla="val 190"/>
                <a:gd name="f202" fmla="val 95"/>
                <a:gd name="f203" fmla="val 183"/>
                <a:gd name="f204" fmla="val 60"/>
                <a:gd name="f205" fmla="val 142"/>
                <a:gd name="f206" fmla="val 140"/>
                <a:gd name="f207" fmla="val 62"/>
                <a:gd name="f208" fmla="val 136"/>
                <a:gd name="f209" fmla="val 64"/>
                <a:gd name="f210" fmla="val 138"/>
                <a:gd name="f211" fmla="val 174"/>
                <a:gd name="f212" fmla="val 170"/>
                <a:gd name="f213" fmla="val 166"/>
                <a:gd name="f214" fmla="val 162"/>
                <a:gd name="f215" fmla="val 57"/>
                <a:gd name="f216" fmla="val 157"/>
                <a:gd name="f217" fmla="val 117"/>
                <a:gd name="f218" fmla="val 150"/>
                <a:gd name="f219" fmla="val 147"/>
                <a:gd name="f220" fmla="val 127"/>
                <a:gd name="f221" fmla="val 143"/>
                <a:gd name="f222" fmla="val 130"/>
                <a:gd name="f223" fmla="val 139"/>
                <a:gd name="f224" fmla="val 133"/>
                <a:gd name="f225" fmla="val 137"/>
                <a:gd name="f226" fmla="val 83"/>
                <a:gd name="f227" fmla="val 94"/>
                <a:gd name="f228" fmla="val 141"/>
                <a:gd name="f229" fmla="val 129"/>
                <a:gd name="f230" fmla="val 144"/>
                <a:gd name="f231" fmla="val 126"/>
                <a:gd name="f232" fmla="val 131"/>
                <a:gd name="f233" fmla="val 155"/>
                <a:gd name="f234" fmla="val 159"/>
                <a:gd name="f235" fmla="val 163"/>
                <a:gd name="f236" fmla="val 167"/>
                <a:gd name="f237" fmla="val 49"/>
                <a:gd name="f238" fmla="val 118"/>
                <a:gd name="f239" fmla="val 172"/>
                <a:gd name="f240" fmla="val 176"/>
                <a:gd name="f241" fmla="val 169"/>
                <a:gd name="f242" fmla="val 175"/>
                <a:gd name="f243" fmla="val 188"/>
                <a:gd name="f244" fmla="val 192"/>
                <a:gd name="f245" fmla="val 92"/>
                <a:gd name="f246" fmla="val 200"/>
                <a:gd name="f247" fmla="val 191"/>
                <a:gd name="f248" fmla="val 14"/>
                <a:gd name="f249" fmla="val 206"/>
                <a:gd name="f250" fmla="val 210"/>
                <a:gd name="f251" fmla="val 214"/>
                <a:gd name="f252" fmla="val 219"/>
                <a:gd name="f253" fmla="val 21"/>
                <a:gd name="f254" fmla="val 222"/>
                <a:gd name="f255" fmla="val 224"/>
                <a:gd name="f256" fmla="val 81"/>
                <a:gd name="f257" fmla="val 229"/>
                <a:gd name="f258" fmla="val 237"/>
                <a:gd name="f259" fmla="val 211"/>
                <a:gd name="f260" fmla="val 8"/>
                <a:gd name="f261" fmla="+- 0 0 -90"/>
                <a:gd name="f262" fmla="*/ f4 1 366"/>
                <a:gd name="f263" fmla="*/ f5 1 496"/>
                <a:gd name="f264" fmla="+- f8 0 f6"/>
                <a:gd name="f265" fmla="+- f7 0 f6"/>
                <a:gd name="f266" fmla="*/ f261 f0 1"/>
                <a:gd name="f267" fmla="*/ f265 1 366"/>
                <a:gd name="f268" fmla="*/ f264 1 496"/>
                <a:gd name="f269" fmla="*/ 366 f265 1"/>
                <a:gd name="f270" fmla="*/ 110 f264 1"/>
                <a:gd name="f271" fmla="*/ 303 f265 1"/>
                <a:gd name="f272" fmla="*/ 97 f264 1"/>
                <a:gd name="f273" fmla="*/ 328 f265 1"/>
                <a:gd name="f274" fmla="*/ 122 f264 1"/>
                <a:gd name="f275" fmla="*/ 47 f265 1"/>
                <a:gd name="f276" fmla="*/ 454 f264 1"/>
                <a:gd name="f277" fmla="*/ 91 f265 1"/>
                <a:gd name="f278" fmla="*/ 402 f264 1"/>
                <a:gd name="f279" fmla="*/ 89 f265 1"/>
                <a:gd name="f280" fmla="*/ 397 f264 1"/>
                <a:gd name="f281" fmla="*/ 101 f265 1"/>
                <a:gd name="f282" fmla="*/ 421 f264 1"/>
                <a:gd name="f283" fmla="*/ 119 f265 1"/>
                <a:gd name="f284" fmla="*/ 448 f264 1"/>
                <a:gd name="f285" fmla="*/ 69 f265 1"/>
                <a:gd name="f286" fmla="*/ 471 f264 1"/>
                <a:gd name="f287" fmla="*/ 82 f265 1"/>
                <a:gd name="f288" fmla="*/ 381 f264 1"/>
                <a:gd name="f289" fmla="*/ 28 f265 1"/>
                <a:gd name="f290" fmla="*/ 378 f264 1"/>
                <a:gd name="f291" fmla="*/ 7 f265 1"/>
                <a:gd name="f292" fmla="*/ 362 f264 1"/>
                <a:gd name="f293" fmla="*/ 6 f265 1"/>
                <a:gd name="f294" fmla="*/ 357 f264 1"/>
                <a:gd name="f295" fmla="*/ 68 f265 1"/>
                <a:gd name="f296" fmla="*/ 329 f264 1"/>
                <a:gd name="f297" fmla="*/ 67 f265 1"/>
                <a:gd name="f298" fmla="*/ 324 f264 1"/>
                <a:gd name="f299" fmla="*/ 0 f265 1"/>
                <a:gd name="f300" fmla="*/ 302 f264 1"/>
                <a:gd name="f301" fmla="*/ 15 f265 1"/>
                <a:gd name="f302" fmla="*/ 284 f264 1"/>
                <a:gd name="f303" fmla="*/ 267 f264 1"/>
                <a:gd name="f304" fmla="*/ 262 f264 1"/>
                <a:gd name="f305" fmla="*/ 23 f265 1"/>
                <a:gd name="f306" fmla="*/ 228 f264 1"/>
                <a:gd name="f307" fmla="*/ 17 f265 1"/>
                <a:gd name="f308" fmla="*/ 202 f264 1"/>
                <a:gd name="f309" fmla="*/ 19 f265 1"/>
                <a:gd name="f310" fmla="*/ 196 f264 1"/>
                <a:gd name="f311" fmla="*/ 213 f264 1"/>
                <a:gd name="f312" fmla="*/ 84 f265 1"/>
                <a:gd name="f313" fmla="*/ 208 f264 1"/>
                <a:gd name="f314" fmla="*/ 40 f265 1"/>
                <a:gd name="f315" fmla="*/ 149 f264 1"/>
                <a:gd name="f316" fmla="*/ 60 f265 1"/>
                <a:gd name="f317" fmla="*/ 142 f264 1"/>
                <a:gd name="f318" fmla="*/ 111 f265 1"/>
                <a:gd name="f319" fmla="*/ 162 f264 1"/>
                <a:gd name="f320" fmla="*/ 114 f265 1"/>
                <a:gd name="f321" fmla="*/ 157 f264 1"/>
                <a:gd name="f322" fmla="*/ 95 f265 1"/>
                <a:gd name="f323" fmla="*/ 99 f264 1"/>
                <a:gd name="f324" fmla="*/ 102 f265 1"/>
                <a:gd name="f325" fmla="*/ 72 f264 1"/>
                <a:gd name="f326" fmla="*/ 106 f265 1"/>
                <a:gd name="f327" fmla="*/ 69 f264 1"/>
                <a:gd name="f328" fmla="*/ 150 f265 1"/>
                <a:gd name="f329" fmla="*/ 121 f264 1"/>
                <a:gd name="f330" fmla="*/ 155 f265 1"/>
                <a:gd name="f331" fmla="*/ 117 f264 1"/>
                <a:gd name="f332" fmla="*/ 149 f265 1"/>
                <a:gd name="f333" fmla="*/ 37 f264 1"/>
                <a:gd name="f334" fmla="*/ 170 f265 1"/>
                <a:gd name="f335" fmla="*/ 42 f264 1"/>
                <a:gd name="f336" fmla="*/ 200 f265 1"/>
                <a:gd name="f337" fmla="*/ 90 f264 1"/>
                <a:gd name="f338" fmla="*/ 206 f265 1"/>
                <a:gd name="f339" fmla="*/ 88 f264 1"/>
                <a:gd name="f340" fmla="*/ 222 f265 1"/>
                <a:gd name="f341" fmla="*/ 21 f264 1"/>
                <a:gd name="f342" fmla="*/ 243 f265 1"/>
                <a:gd name="f343" fmla="*/ 0 f264 1"/>
                <a:gd name="f344" fmla="*/ f266 1 f3"/>
                <a:gd name="f345" fmla="*/ f269 1 366"/>
                <a:gd name="f346" fmla="*/ f270 1 496"/>
                <a:gd name="f347" fmla="*/ f271 1 366"/>
                <a:gd name="f348" fmla="*/ f272 1 496"/>
                <a:gd name="f349" fmla="*/ f273 1 366"/>
                <a:gd name="f350" fmla="*/ f274 1 496"/>
                <a:gd name="f351" fmla="*/ f275 1 366"/>
                <a:gd name="f352" fmla="*/ f276 1 496"/>
                <a:gd name="f353" fmla="*/ f277 1 366"/>
                <a:gd name="f354" fmla="*/ f278 1 496"/>
                <a:gd name="f355" fmla="*/ f279 1 366"/>
                <a:gd name="f356" fmla="*/ f280 1 496"/>
                <a:gd name="f357" fmla="*/ f281 1 366"/>
                <a:gd name="f358" fmla="*/ f282 1 496"/>
                <a:gd name="f359" fmla="*/ f283 1 366"/>
                <a:gd name="f360" fmla="*/ f284 1 496"/>
                <a:gd name="f361" fmla="*/ f285 1 366"/>
                <a:gd name="f362" fmla="*/ f286 1 496"/>
                <a:gd name="f363" fmla="*/ f287 1 366"/>
                <a:gd name="f364" fmla="*/ f288 1 496"/>
                <a:gd name="f365" fmla="*/ f289 1 366"/>
                <a:gd name="f366" fmla="*/ f290 1 496"/>
                <a:gd name="f367" fmla="*/ f291 1 366"/>
                <a:gd name="f368" fmla="*/ f292 1 496"/>
                <a:gd name="f369" fmla="*/ f293 1 366"/>
                <a:gd name="f370" fmla="*/ f294 1 496"/>
                <a:gd name="f371" fmla="*/ f295 1 366"/>
                <a:gd name="f372" fmla="*/ f296 1 496"/>
                <a:gd name="f373" fmla="*/ f297 1 366"/>
                <a:gd name="f374" fmla="*/ f298 1 496"/>
                <a:gd name="f375" fmla="*/ f299 1 366"/>
                <a:gd name="f376" fmla="*/ f300 1 496"/>
                <a:gd name="f377" fmla="*/ f301 1 366"/>
                <a:gd name="f378" fmla="*/ f302 1 496"/>
                <a:gd name="f379" fmla="*/ f303 1 496"/>
                <a:gd name="f380" fmla="*/ f304 1 496"/>
                <a:gd name="f381" fmla="*/ f305 1 366"/>
                <a:gd name="f382" fmla="*/ f306 1 496"/>
                <a:gd name="f383" fmla="*/ f307 1 366"/>
                <a:gd name="f384" fmla="*/ f308 1 496"/>
                <a:gd name="f385" fmla="*/ f309 1 366"/>
                <a:gd name="f386" fmla="*/ f310 1 496"/>
                <a:gd name="f387" fmla="*/ f311 1 496"/>
                <a:gd name="f388" fmla="*/ f312 1 366"/>
                <a:gd name="f389" fmla="*/ f313 1 496"/>
                <a:gd name="f390" fmla="*/ f314 1 366"/>
                <a:gd name="f391" fmla="*/ f315 1 496"/>
                <a:gd name="f392" fmla="*/ f316 1 366"/>
                <a:gd name="f393" fmla="*/ f317 1 496"/>
                <a:gd name="f394" fmla="*/ f318 1 366"/>
                <a:gd name="f395" fmla="*/ f319 1 496"/>
                <a:gd name="f396" fmla="*/ f320 1 366"/>
                <a:gd name="f397" fmla="*/ f321 1 496"/>
                <a:gd name="f398" fmla="*/ f322 1 366"/>
                <a:gd name="f399" fmla="*/ f323 1 496"/>
                <a:gd name="f400" fmla="*/ f324 1 366"/>
                <a:gd name="f401" fmla="*/ f325 1 496"/>
                <a:gd name="f402" fmla="*/ f326 1 366"/>
                <a:gd name="f403" fmla="*/ f327 1 496"/>
                <a:gd name="f404" fmla="*/ f328 1 366"/>
                <a:gd name="f405" fmla="*/ f329 1 496"/>
                <a:gd name="f406" fmla="*/ f330 1 366"/>
                <a:gd name="f407" fmla="*/ f331 1 496"/>
                <a:gd name="f408" fmla="*/ f332 1 366"/>
                <a:gd name="f409" fmla="*/ f333 1 496"/>
                <a:gd name="f410" fmla="*/ f334 1 366"/>
                <a:gd name="f411" fmla="*/ f335 1 496"/>
                <a:gd name="f412" fmla="*/ f336 1 366"/>
                <a:gd name="f413" fmla="*/ f337 1 496"/>
                <a:gd name="f414" fmla="*/ f338 1 366"/>
                <a:gd name="f415" fmla="*/ f339 1 496"/>
                <a:gd name="f416" fmla="*/ f340 1 366"/>
                <a:gd name="f417" fmla="*/ f341 1 496"/>
                <a:gd name="f418" fmla="*/ f342 1 366"/>
                <a:gd name="f419" fmla="*/ f343 1 496"/>
                <a:gd name="f420" fmla="*/ 0 1 f267"/>
                <a:gd name="f421" fmla="*/ f7 1 f267"/>
                <a:gd name="f422" fmla="*/ 0 1 f268"/>
                <a:gd name="f423" fmla="*/ f8 1 f268"/>
                <a:gd name="f424" fmla="+- f344 0 f1"/>
                <a:gd name="f425" fmla="*/ f345 1 f267"/>
                <a:gd name="f426" fmla="*/ f346 1 f268"/>
                <a:gd name="f427" fmla="*/ f347 1 f267"/>
                <a:gd name="f428" fmla="*/ f348 1 f268"/>
                <a:gd name="f429" fmla="*/ f349 1 f267"/>
                <a:gd name="f430" fmla="*/ f350 1 f268"/>
                <a:gd name="f431" fmla="*/ f351 1 f267"/>
                <a:gd name="f432" fmla="*/ f352 1 f268"/>
                <a:gd name="f433" fmla="*/ f353 1 f267"/>
                <a:gd name="f434" fmla="*/ f354 1 f268"/>
                <a:gd name="f435" fmla="*/ f355 1 f267"/>
                <a:gd name="f436" fmla="*/ f356 1 f268"/>
                <a:gd name="f437" fmla="*/ f357 1 f267"/>
                <a:gd name="f438" fmla="*/ f358 1 f268"/>
                <a:gd name="f439" fmla="*/ f359 1 f267"/>
                <a:gd name="f440" fmla="*/ f360 1 f268"/>
                <a:gd name="f441" fmla="*/ f361 1 f267"/>
                <a:gd name="f442" fmla="*/ f362 1 f268"/>
                <a:gd name="f443" fmla="*/ f363 1 f267"/>
                <a:gd name="f444" fmla="*/ f364 1 f268"/>
                <a:gd name="f445" fmla="*/ f365 1 f267"/>
                <a:gd name="f446" fmla="*/ f366 1 f268"/>
                <a:gd name="f447" fmla="*/ f367 1 f267"/>
                <a:gd name="f448" fmla="*/ f368 1 f268"/>
                <a:gd name="f449" fmla="*/ f369 1 f267"/>
                <a:gd name="f450" fmla="*/ f370 1 f268"/>
                <a:gd name="f451" fmla="*/ f371 1 f267"/>
                <a:gd name="f452" fmla="*/ f372 1 f268"/>
                <a:gd name="f453" fmla="*/ f373 1 f267"/>
                <a:gd name="f454" fmla="*/ f374 1 f268"/>
                <a:gd name="f455" fmla="*/ f375 1 f267"/>
                <a:gd name="f456" fmla="*/ f376 1 f268"/>
                <a:gd name="f457" fmla="*/ f377 1 f267"/>
                <a:gd name="f458" fmla="*/ f378 1 f268"/>
                <a:gd name="f459" fmla="*/ f379 1 f268"/>
                <a:gd name="f460" fmla="*/ f380 1 f268"/>
                <a:gd name="f461" fmla="*/ f381 1 f267"/>
                <a:gd name="f462" fmla="*/ f382 1 f268"/>
                <a:gd name="f463" fmla="*/ f383 1 f267"/>
                <a:gd name="f464" fmla="*/ f384 1 f268"/>
                <a:gd name="f465" fmla="*/ f385 1 f267"/>
                <a:gd name="f466" fmla="*/ f386 1 f268"/>
                <a:gd name="f467" fmla="*/ f387 1 f268"/>
                <a:gd name="f468" fmla="*/ f388 1 f267"/>
                <a:gd name="f469" fmla="*/ f389 1 f268"/>
                <a:gd name="f470" fmla="*/ f390 1 f267"/>
                <a:gd name="f471" fmla="*/ f391 1 f268"/>
                <a:gd name="f472" fmla="*/ f392 1 f267"/>
                <a:gd name="f473" fmla="*/ f393 1 f268"/>
                <a:gd name="f474" fmla="*/ f394 1 f267"/>
                <a:gd name="f475" fmla="*/ f395 1 f268"/>
                <a:gd name="f476" fmla="*/ f396 1 f267"/>
                <a:gd name="f477" fmla="*/ f397 1 f268"/>
                <a:gd name="f478" fmla="*/ f398 1 f267"/>
                <a:gd name="f479" fmla="*/ f399 1 f268"/>
                <a:gd name="f480" fmla="*/ f400 1 f267"/>
                <a:gd name="f481" fmla="*/ f401 1 f268"/>
                <a:gd name="f482" fmla="*/ f402 1 f267"/>
                <a:gd name="f483" fmla="*/ f403 1 f268"/>
                <a:gd name="f484" fmla="*/ f404 1 f267"/>
                <a:gd name="f485" fmla="*/ f405 1 f268"/>
                <a:gd name="f486" fmla="*/ f406 1 f267"/>
                <a:gd name="f487" fmla="*/ f407 1 f268"/>
                <a:gd name="f488" fmla="*/ f408 1 f267"/>
                <a:gd name="f489" fmla="*/ f409 1 f268"/>
                <a:gd name="f490" fmla="*/ f410 1 f267"/>
                <a:gd name="f491" fmla="*/ f411 1 f268"/>
                <a:gd name="f492" fmla="*/ f412 1 f267"/>
                <a:gd name="f493" fmla="*/ f413 1 f268"/>
                <a:gd name="f494" fmla="*/ f414 1 f267"/>
                <a:gd name="f495" fmla="*/ f415 1 f268"/>
                <a:gd name="f496" fmla="*/ f416 1 f267"/>
                <a:gd name="f497" fmla="*/ f417 1 f268"/>
                <a:gd name="f498" fmla="*/ f418 1 f267"/>
                <a:gd name="f499" fmla="*/ f419 1 f268"/>
                <a:gd name="f500" fmla="*/ f420 f262 1"/>
                <a:gd name="f501" fmla="*/ f421 f262 1"/>
                <a:gd name="f502" fmla="*/ f423 f263 1"/>
                <a:gd name="f503" fmla="*/ f422 f263 1"/>
                <a:gd name="f504" fmla="*/ f425 f262 1"/>
                <a:gd name="f505" fmla="*/ f426 f263 1"/>
                <a:gd name="f506" fmla="*/ f427 f262 1"/>
                <a:gd name="f507" fmla="*/ f428 f263 1"/>
                <a:gd name="f508" fmla="*/ f429 f262 1"/>
                <a:gd name="f509" fmla="*/ f430 f263 1"/>
                <a:gd name="f510" fmla="*/ f431 f262 1"/>
                <a:gd name="f511" fmla="*/ f432 f263 1"/>
                <a:gd name="f512" fmla="*/ f433 f262 1"/>
                <a:gd name="f513" fmla="*/ f434 f263 1"/>
                <a:gd name="f514" fmla="*/ f435 f262 1"/>
                <a:gd name="f515" fmla="*/ f436 f263 1"/>
                <a:gd name="f516" fmla="*/ f437 f262 1"/>
                <a:gd name="f517" fmla="*/ f438 f263 1"/>
                <a:gd name="f518" fmla="*/ f439 f262 1"/>
                <a:gd name="f519" fmla="*/ f440 f263 1"/>
                <a:gd name="f520" fmla="*/ f441 f262 1"/>
                <a:gd name="f521" fmla="*/ f442 f263 1"/>
                <a:gd name="f522" fmla="*/ f443 f262 1"/>
                <a:gd name="f523" fmla="*/ f444 f263 1"/>
                <a:gd name="f524" fmla="*/ f445 f262 1"/>
                <a:gd name="f525" fmla="*/ f446 f263 1"/>
                <a:gd name="f526" fmla="*/ f447 f262 1"/>
                <a:gd name="f527" fmla="*/ f448 f263 1"/>
                <a:gd name="f528" fmla="*/ f449 f262 1"/>
                <a:gd name="f529" fmla="*/ f450 f263 1"/>
                <a:gd name="f530" fmla="*/ f451 f262 1"/>
                <a:gd name="f531" fmla="*/ f452 f263 1"/>
                <a:gd name="f532" fmla="*/ f453 f262 1"/>
                <a:gd name="f533" fmla="*/ f454 f263 1"/>
                <a:gd name="f534" fmla="*/ f455 f262 1"/>
                <a:gd name="f535" fmla="*/ f456 f263 1"/>
                <a:gd name="f536" fmla="*/ f457 f262 1"/>
                <a:gd name="f537" fmla="*/ f458 f263 1"/>
                <a:gd name="f538" fmla="*/ f459 f263 1"/>
                <a:gd name="f539" fmla="*/ f460 f263 1"/>
                <a:gd name="f540" fmla="*/ f461 f262 1"/>
                <a:gd name="f541" fmla="*/ f462 f263 1"/>
                <a:gd name="f542" fmla="*/ f463 f262 1"/>
                <a:gd name="f543" fmla="*/ f464 f263 1"/>
                <a:gd name="f544" fmla="*/ f465 f262 1"/>
                <a:gd name="f545" fmla="*/ f466 f263 1"/>
                <a:gd name="f546" fmla="*/ f467 f263 1"/>
                <a:gd name="f547" fmla="*/ f468 f262 1"/>
                <a:gd name="f548" fmla="*/ f469 f263 1"/>
                <a:gd name="f549" fmla="*/ f470 f262 1"/>
                <a:gd name="f550" fmla="*/ f471 f263 1"/>
                <a:gd name="f551" fmla="*/ f472 f262 1"/>
                <a:gd name="f552" fmla="*/ f473 f263 1"/>
                <a:gd name="f553" fmla="*/ f474 f262 1"/>
                <a:gd name="f554" fmla="*/ f475 f263 1"/>
                <a:gd name="f555" fmla="*/ f476 f262 1"/>
                <a:gd name="f556" fmla="*/ f477 f263 1"/>
                <a:gd name="f557" fmla="*/ f478 f262 1"/>
                <a:gd name="f558" fmla="*/ f479 f263 1"/>
                <a:gd name="f559" fmla="*/ f480 f262 1"/>
                <a:gd name="f560" fmla="*/ f481 f263 1"/>
                <a:gd name="f561" fmla="*/ f482 f262 1"/>
                <a:gd name="f562" fmla="*/ f483 f263 1"/>
                <a:gd name="f563" fmla="*/ f484 f262 1"/>
                <a:gd name="f564" fmla="*/ f485 f263 1"/>
                <a:gd name="f565" fmla="*/ f486 f262 1"/>
                <a:gd name="f566" fmla="*/ f487 f263 1"/>
                <a:gd name="f567" fmla="*/ f488 f262 1"/>
                <a:gd name="f568" fmla="*/ f489 f263 1"/>
                <a:gd name="f569" fmla="*/ f490 f262 1"/>
                <a:gd name="f570" fmla="*/ f491 f263 1"/>
                <a:gd name="f571" fmla="*/ f492 f262 1"/>
                <a:gd name="f572" fmla="*/ f493 f263 1"/>
                <a:gd name="f573" fmla="*/ f494 f262 1"/>
                <a:gd name="f574" fmla="*/ f495 f263 1"/>
                <a:gd name="f575" fmla="*/ f496 f262 1"/>
                <a:gd name="f576" fmla="*/ f497 f263 1"/>
                <a:gd name="f577" fmla="*/ f498 f262 1"/>
                <a:gd name="f578" fmla="*/ f499 f2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4">
                  <a:pos x="f504" y="f505"/>
                </a:cxn>
                <a:cxn ang="f424">
                  <a:pos x="f506" y="f507"/>
                </a:cxn>
                <a:cxn ang="f424">
                  <a:pos x="f508" y="f509"/>
                </a:cxn>
                <a:cxn ang="f424">
                  <a:pos x="f510" y="f511"/>
                </a:cxn>
                <a:cxn ang="f424">
                  <a:pos x="f512" y="f513"/>
                </a:cxn>
                <a:cxn ang="f424">
                  <a:pos x="f514" y="f515"/>
                </a:cxn>
                <a:cxn ang="f424">
                  <a:pos x="f510" y="f511"/>
                </a:cxn>
                <a:cxn ang="f424">
                  <a:pos x="f516" y="f517"/>
                </a:cxn>
                <a:cxn ang="f424">
                  <a:pos x="f518" y="f519"/>
                </a:cxn>
                <a:cxn ang="f424">
                  <a:pos x="f520" y="f521"/>
                </a:cxn>
                <a:cxn ang="f424">
                  <a:pos x="f516" y="f517"/>
                </a:cxn>
                <a:cxn ang="f424">
                  <a:pos x="f522" y="f523"/>
                </a:cxn>
                <a:cxn ang="f424">
                  <a:pos x="f524" y="f525"/>
                </a:cxn>
                <a:cxn ang="f424">
                  <a:pos x="f526" y="f527"/>
                </a:cxn>
                <a:cxn ang="f424">
                  <a:pos x="f528" y="f529"/>
                </a:cxn>
                <a:cxn ang="f424">
                  <a:pos x="f530" y="f531"/>
                </a:cxn>
                <a:cxn ang="f424">
                  <a:pos x="f532" y="f533"/>
                </a:cxn>
                <a:cxn ang="f424">
                  <a:pos x="f528" y="f529"/>
                </a:cxn>
                <a:cxn ang="f424">
                  <a:pos x="f534" y="f535"/>
                </a:cxn>
                <a:cxn ang="f424">
                  <a:pos x="f536" y="f537"/>
                </a:cxn>
                <a:cxn ang="f424">
                  <a:pos x="f532" y="f538"/>
                </a:cxn>
                <a:cxn ang="f424">
                  <a:pos x="f534" y="f535"/>
                </a:cxn>
                <a:cxn ang="f424">
                  <a:pos x="f530" y="f539"/>
                </a:cxn>
                <a:cxn ang="f424">
                  <a:pos x="f540" y="f541"/>
                </a:cxn>
                <a:cxn ang="f424">
                  <a:pos x="f542" y="f543"/>
                </a:cxn>
                <a:cxn ang="f424">
                  <a:pos x="f544" y="f545"/>
                </a:cxn>
                <a:cxn ang="f424">
                  <a:pos x="f522" y="f546"/>
                </a:cxn>
                <a:cxn ang="f424">
                  <a:pos x="f547" y="f548"/>
                </a:cxn>
                <a:cxn ang="f424">
                  <a:pos x="f544" y="f545"/>
                </a:cxn>
                <a:cxn ang="f424">
                  <a:pos x="f549" y="f550"/>
                </a:cxn>
                <a:cxn ang="f424">
                  <a:pos x="f551" y="f552"/>
                </a:cxn>
                <a:cxn ang="f424">
                  <a:pos x="f553" y="f554"/>
                </a:cxn>
                <a:cxn ang="f424">
                  <a:pos x="f549" y="f550"/>
                </a:cxn>
                <a:cxn ang="f424">
                  <a:pos x="f555" y="f556"/>
                </a:cxn>
                <a:cxn ang="f424">
                  <a:pos x="f557" y="f558"/>
                </a:cxn>
                <a:cxn ang="f424">
                  <a:pos x="f559" y="f560"/>
                </a:cxn>
                <a:cxn ang="f424">
                  <a:pos x="f561" y="f562"/>
                </a:cxn>
                <a:cxn ang="f424">
                  <a:pos x="f563" y="f564"/>
                </a:cxn>
                <a:cxn ang="f424">
                  <a:pos x="f565" y="f566"/>
                </a:cxn>
                <a:cxn ang="f424">
                  <a:pos x="f561" y="f562"/>
                </a:cxn>
                <a:cxn ang="f424">
                  <a:pos x="f567" y="f568"/>
                </a:cxn>
                <a:cxn ang="f424">
                  <a:pos x="f569" y="f570"/>
                </a:cxn>
                <a:cxn ang="f424">
                  <a:pos x="f571" y="f572"/>
                </a:cxn>
                <a:cxn ang="f424">
                  <a:pos x="f567" y="f568"/>
                </a:cxn>
                <a:cxn ang="f424">
                  <a:pos x="f573" y="f574"/>
                </a:cxn>
                <a:cxn ang="f424">
                  <a:pos x="f575" y="f576"/>
                </a:cxn>
                <a:cxn ang="f424">
                  <a:pos x="f577" y="f578"/>
                </a:cxn>
              </a:cxnLst>
              <a:rect l="f500" t="f503" r="f501" b="f502"/>
              <a:pathLst>
                <a:path w="366" h="496">
                  <a:moveTo>
                    <a:pt x="f9" y="f10"/>
                  </a:moveTo>
                  <a:lnTo>
                    <a:pt x="f9" y="f10"/>
                  </a:lnTo>
                  <a:cubicBezTo>
                    <a:pt x="f2" y="f11"/>
                    <a:pt x="f12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19" y="f20"/>
                    <a:pt x="f21" y="f20"/>
                    <a:pt x="f21" y="f20"/>
                  </a:cubicBezTo>
                  <a:cubicBezTo>
                    <a:pt x="f22" y="f23"/>
                    <a:pt x="f24" y="f23"/>
                    <a:pt x="f25" y="f26"/>
                  </a:cubicBezTo>
                  <a:cubicBezTo>
                    <a:pt x="f27" y="f28"/>
                    <a:pt x="f29" y="f30"/>
                    <a:pt x="f29" y="f31"/>
                  </a:cubicBezTo>
                  <a:cubicBezTo>
                    <a:pt x="f32" y="f33"/>
                    <a:pt x="f34" y="f10"/>
                    <a:pt x="f34" y="f35"/>
                  </a:cubicBezTo>
                  <a:cubicBezTo>
                    <a:pt x="f22" y="f36"/>
                    <a:pt x="f21" y="f37"/>
                    <a:pt x="f38" y="f39"/>
                  </a:cubicBezTo>
                  <a:cubicBezTo>
                    <a:pt x="f40" y="f41"/>
                    <a:pt x="f42" y="f43"/>
                    <a:pt x="f9" y="f10"/>
                  </a:cubicBezTo>
                  <a:lnTo>
                    <a:pt x="f9" y="f10"/>
                  </a:lnTo>
                  <a:close/>
                  <a:moveTo>
                    <a:pt x="f44" y="f45"/>
                  </a:moveTo>
                  <a:lnTo>
                    <a:pt x="f44" y="f45"/>
                  </a:lnTo>
                  <a:lnTo>
                    <a:pt x="f23" y="f46"/>
                  </a:ln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5" y="f59"/>
                  </a:cubicBezTo>
                  <a:lnTo>
                    <a:pt x="f60" y="f61"/>
                  </a:lnTo>
                  <a:cubicBezTo>
                    <a:pt x="f62" y="f63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70" y="f71"/>
                    <a:pt x="f72" y="f73"/>
                    <a:pt x="f44" y="f45"/>
                  </a:cubicBezTo>
                  <a:lnTo>
                    <a:pt x="f44" y="f45"/>
                  </a:lnTo>
                  <a:close/>
                  <a:moveTo>
                    <a:pt x="f28" y="f74"/>
                  </a:moveTo>
                  <a:lnTo>
                    <a:pt x="f28" y="f74"/>
                  </a:lnTo>
                  <a:lnTo>
                    <a:pt x="f75" y="f76"/>
                  </a:lnTo>
                  <a:cubicBezTo>
                    <a:pt x="f77" y="f78"/>
                    <a:pt x="f79" y="f80"/>
                    <a:pt x="f81" y="f8"/>
                  </a:cubicBezTo>
                  <a:lnTo>
                    <a:pt x="f10" y="f82"/>
                  </a:lnTo>
                  <a:cubicBezTo>
                    <a:pt x="f11" y="f83"/>
                    <a:pt x="f84" y="f73"/>
                    <a:pt x="f41" y="f85"/>
                  </a:cubicBezTo>
                  <a:lnTo>
                    <a:pt x="f86" y="f87"/>
                  </a:lnTo>
                  <a:cubicBezTo>
                    <a:pt x="f88" y="f89"/>
                    <a:pt x="f90" y="f91"/>
                    <a:pt x="f92" y="f93"/>
                  </a:cubicBezTo>
                  <a:lnTo>
                    <a:pt x="f94" y="f95"/>
                  </a:lnTo>
                  <a:cubicBezTo>
                    <a:pt x="f30" y="f54"/>
                    <a:pt x="f96" y="f97"/>
                    <a:pt x="f28" y="f74"/>
                  </a:cubicBezTo>
                  <a:lnTo>
                    <a:pt x="f28" y="f74"/>
                  </a:lnTo>
                  <a:close/>
                  <a:moveTo>
                    <a:pt x="f98" y="f99"/>
                  </a:moveTo>
                  <a:lnTo>
                    <a:pt x="f98" y="f99"/>
                  </a:lnTo>
                  <a:lnTo>
                    <a:pt x="f100" y="f101"/>
                  </a:lnTo>
                  <a:cubicBezTo>
                    <a:pt x="f102" y="f103"/>
                    <a:pt x="f81" y="f104"/>
                    <a:pt x="f105" y="f106"/>
                  </a:cubicBezTo>
                  <a:lnTo>
                    <a:pt x="f107" y="f108"/>
                  </a:lnTo>
                  <a:cubicBezTo>
                    <a:pt x="f109" y="f110"/>
                    <a:pt x="f111" y="f112"/>
                    <a:pt x="f113" y="f114"/>
                  </a:cubicBezTo>
                  <a:lnTo>
                    <a:pt x="f115" y="f116"/>
                  </a:lnTo>
                  <a:cubicBezTo>
                    <a:pt x="f117" y="f118"/>
                    <a:pt x="f86" y="f119"/>
                    <a:pt x="f120" y="f42"/>
                  </a:cubicBezTo>
                  <a:lnTo>
                    <a:pt x="f121" y="f122"/>
                  </a:lnTo>
                  <a:cubicBezTo>
                    <a:pt x="f123" y="f114"/>
                    <a:pt x="f124" y="f125"/>
                    <a:pt x="f98" y="f99"/>
                  </a:cubicBezTo>
                  <a:lnTo>
                    <a:pt x="f98" y="f99"/>
                  </a:lnTo>
                  <a:close/>
                  <a:moveTo>
                    <a:pt x="f126" y="f127"/>
                  </a:moveTo>
                  <a:lnTo>
                    <a:pt x="f126" y="f127"/>
                  </a:lnTo>
                  <a:lnTo>
                    <a:pt x="f88" y="f128"/>
                  </a:lnTo>
                  <a:cubicBezTo>
                    <a:pt x="f92" y="f129"/>
                    <a:pt x="f92" y="f130"/>
                    <a:pt x="f79" y="f131"/>
                  </a:cubicBezTo>
                  <a:lnTo>
                    <a:pt x="f132" y="f130"/>
                  </a:lnTo>
                  <a:cubicBezTo>
                    <a:pt x="f133" y="f130"/>
                    <a:pt x="f133" y="f131"/>
                    <a:pt x="f124" y="f38"/>
                  </a:cubicBezTo>
                  <a:lnTo>
                    <a:pt x="f90" y="f134"/>
                  </a:lnTo>
                  <a:cubicBezTo>
                    <a:pt x="f135" y="f136"/>
                    <a:pt x="f135" y="f137"/>
                    <a:pt x="f135" y="f138"/>
                  </a:cubicBezTo>
                  <a:lnTo>
                    <a:pt x="f6" y="f29"/>
                  </a:lnTo>
                  <a:cubicBezTo>
                    <a:pt x="f139" y="f134"/>
                    <a:pt x="f140" y="f141"/>
                    <a:pt x="f126" y="f127"/>
                  </a:cubicBezTo>
                  <a:lnTo>
                    <a:pt x="f126" y="f127"/>
                  </a:lnTo>
                  <a:close/>
                  <a:moveTo>
                    <a:pt x="f6" y="f142"/>
                  </a:moveTo>
                  <a:lnTo>
                    <a:pt x="f6" y="f142"/>
                  </a:lnTo>
                  <a:lnTo>
                    <a:pt x="f135" y="f25"/>
                  </a:lnTo>
                  <a:cubicBezTo>
                    <a:pt x="f143" y="f144"/>
                    <a:pt x="f143" y="f145"/>
                    <a:pt x="f135" y="f146"/>
                  </a:cubicBezTo>
                  <a:lnTo>
                    <a:pt x="f147" y="f148"/>
                  </a:lnTo>
                  <a:cubicBezTo>
                    <a:pt x="f123" y="f148"/>
                    <a:pt x="f149" y="f150"/>
                    <a:pt x="f124" y="f150"/>
                  </a:cubicBezTo>
                  <a:lnTo>
                    <a:pt x="f135" y="f148"/>
                  </a:lnTo>
                  <a:cubicBezTo>
                    <a:pt x="f135" y="f150"/>
                    <a:pt x="f90" y="f151"/>
                    <a:pt x="f90" y="f152"/>
                  </a:cubicBezTo>
                  <a:lnTo>
                    <a:pt x="f153" y="f154"/>
                  </a:lnTo>
                  <a:cubicBezTo>
                    <a:pt x="f139" y="f155"/>
                    <a:pt x="f6" y="f156"/>
                    <a:pt x="f6" y="f142"/>
                  </a:cubicBezTo>
                  <a:lnTo>
                    <a:pt x="f6" y="f142"/>
                  </a:lnTo>
                  <a:close/>
                  <a:moveTo>
                    <a:pt x="f153" y="f157"/>
                  </a:moveTo>
                  <a:lnTo>
                    <a:pt x="f153" y="f157"/>
                  </a:lnTo>
                  <a:lnTo>
                    <a:pt x="f79" y="f158"/>
                  </a:lnTo>
                  <a:cubicBezTo>
                    <a:pt x="f92" y="f159"/>
                    <a:pt x="f88" y="f160"/>
                    <a:pt x="f161" y="f157"/>
                  </a:cubicBezTo>
                  <a:lnTo>
                    <a:pt x="f162" y="f163"/>
                  </a:lnTo>
                  <a:cubicBezTo>
                    <a:pt x="f164" y="f165"/>
                    <a:pt x="f166" y="f167"/>
                    <a:pt x="f98" y="f168"/>
                  </a:cubicBezTo>
                  <a:lnTo>
                    <a:pt x="f120" y="f169"/>
                  </a:lnTo>
                  <a:cubicBezTo>
                    <a:pt x="f86" y="f170"/>
                    <a:pt x="f117" y="f171"/>
                    <a:pt x="f172" y="f173"/>
                  </a:cubicBezTo>
                  <a:lnTo>
                    <a:pt x="f132" y="f174"/>
                  </a:lnTo>
                  <a:cubicBezTo>
                    <a:pt x="f123" y="f175"/>
                    <a:pt x="f121" y="f163"/>
                    <a:pt x="f153" y="f157"/>
                  </a:cubicBezTo>
                  <a:lnTo>
                    <a:pt x="f153" y="f157"/>
                  </a:lnTo>
                  <a:close/>
                  <a:moveTo>
                    <a:pt x="f176" y="f177"/>
                  </a:moveTo>
                  <a:lnTo>
                    <a:pt x="f176" y="f177"/>
                  </a:lnTo>
                  <a:lnTo>
                    <a:pt x="f178" y="f179"/>
                  </a:lnTo>
                  <a:cubicBezTo>
                    <a:pt x="f81" y="f180"/>
                    <a:pt x="f102" y="f175"/>
                    <a:pt x="f100" y="f181"/>
                  </a:cubicBezTo>
                  <a:lnTo>
                    <a:pt x="f182" y="f183"/>
                  </a:lnTo>
                  <a:cubicBezTo>
                    <a:pt x="f184" y="f185"/>
                    <a:pt x="f182" y="f186"/>
                    <a:pt x="f187" y="f188"/>
                  </a:cubicBezTo>
                  <a:lnTo>
                    <a:pt x="f66" y="f189"/>
                  </a:lnTo>
                  <a:cubicBezTo>
                    <a:pt x="f190" y="f191"/>
                    <a:pt x="f192" y="f193"/>
                    <a:pt x="f194" y="f195"/>
                  </a:cubicBezTo>
                  <a:lnTo>
                    <a:pt x="f72" y="f196"/>
                  </a:lnTo>
                  <a:cubicBezTo>
                    <a:pt x="f197" y="f198"/>
                    <a:pt x="f111" y="f199"/>
                    <a:pt x="f176" y="f177"/>
                  </a:cubicBezTo>
                  <a:lnTo>
                    <a:pt x="f176" y="f177"/>
                  </a:lnTo>
                  <a:close/>
                  <a:moveTo>
                    <a:pt x="f187" y="f200"/>
                  </a:moveTo>
                  <a:lnTo>
                    <a:pt x="f187" y="f200"/>
                  </a:lnTo>
                  <a:lnTo>
                    <a:pt x="f49" y="f201"/>
                  </a:lnTo>
                  <a:cubicBezTo>
                    <a:pt x="f202" y="f183"/>
                    <a:pt x="f26" y="f203"/>
                    <a:pt x="f20" y="f186"/>
                  </a:cubicBezTo>
                  <a:lnTo>
                    <a:pt x="f204" y="f205"/>
                  </a:lnTo>
                  <a:cubicBezTo>
                    <a:pt x="f77" y="f206"/>
                    <a:pt x="f207" y="f208"/>
                    <a:pt x="f209" y="f210"/>
                  </a:cubicBezTo>
                  <a:lnTo>
                    <a:pt x="f18" y="f211"/>
                  </a:lnTo>
                  <a:cubicBezTo>
                    <a:pt x="f16" y="f212"/>
                    <a:pt x="f94" y="f213"/>
                    <a:pt x="f41" y="f214"/>
                  </a:cubicBezTo>
                  <a:lnTo>
                    <a:pt x="f90" y="f41"/>
                  </a:lnTo>
                  <a:cubicBezTo>
                    <a:pt x="f215" y="f35"/>
                    <a:pt x="f53" y="f208"/>
                    <a:pt x="f187" y="f200"/>
                  </a:cubicBezTo>
                  <a:lnTo>
                    <a:pt x="f187" y="f200"/>
                  </a:lnTo>
                  <a:close/>
                  <a:moveTo>
                    <a:pt x="f88" y="f30"/>
                  </a:moveTo>
                  <a:lnTo>
                    <a:pt x="f88" y="f30"/>
                  </a:lnTo>
                  <a:lnTo>
                    <a:pt x="f84" y="f216"/>
                  </a:lnTo>
                  <a:cubicBezTo>
                    <a:pt x="f217" y="f196"/>
                    <a:pt x="f37" y="f218"/>
                    <a:pt x="f35" y="f219"/>
                  </a:cubicBezTo>
                  <a:lnTo>
                    <a:pt x="f194" y="f18"/>
                  </a:lnTo>
                  <a:cubicBezTo>
                    <a:pt x="f192" y="f20"/>
                    <a:pt x="f49" y="f47"/>
                    <a:pt x="f202" y="f20"/>
                  </a:cubicBezTo>
                  <a:lnTo>
                    <a:pt x="f220" y="f221"/>
                  </a:lnTo>
                  <a:cubicBezTo>
                    <a:pt x="f222" y="f223"/>
                    <a:pt x="f224" y="f208"/>
                    <a:pt x="f225" y="f224"/>
                  </a:cubicBezTo>
                  <a:lnTo>
                    <a:pt x="f18" y="f120"/>
                  </a:lnTo>
                  <a:cubicBezTo>
                    <a:pt x="f51" y="f226"/>
                    <a:pt x="f102" y="f227"/>
                    <a:pt x="f88" y="f30"/>
                  </a:cubicBezTo>
                  <a:lnTo>
                    <a:pt x="f88" y="f30"/>
                  </a:lnTo>
                  <a:close/>
                  <a:moveTo>
                    <a:pt x="f30" y="f92"/>
                  </a:moveTo>
                  <a:lnTo>
                    <a:pt x="f30" y="f92"/>
                  </a:lnTo>
                  <a:lnTo>
                    <a:pt x="f228" y="f229"/>
                  </a:lnTo>
                  <a:cubicBezTo>
                    <a:pt x="f230" y="f231"/>
                    <a:pt x="f219" y="f35"/>
                    <a:pt x="f218" y="f36"/>
                  </a:cubicBezTo>
                  <a:lnTo>
                    <a:pt x="f220" y="f79"/>
                  </a:lnTo>
                  <a:cubicBezTo>
                    <a:pt x="f231" y="f209"/>
                    <a:pt x="f232" y="f207"/>
                    <a:pt x="f224" y="f135"/>
                  </a:cubicBezTo>
                  <a:lnTo>
                    <a:pt x="f233" y="f217"/>
                  </a:lnTo>
                  <a:cubicBezTo>
                    <a:pt x="f234" y="f84"/>
                    <a:pt x="f235" y="f41"/>
                    <a:pt x="f236" y="f94"/>
                  </a:cubicBezTo>
                  <a:lnTo>
                    <a:pt x="f230" y="f187"/>
                  </a:lnTo>
                  <a:cubicBezTo>
                    <a:pt x="f232" y="f237"/>
                    <a:pt x="f238" y="f77"/>
                    <a:pt x="f30" y="f92"/>
                  </a:cubicBezTo>
                  <a:lnTo>
                    <a:pt x="f30" y="f92"/>
                  </a:lnTo>
                  <a:close/>
                  <a:moveTo>
                    <a:pt x="f200" y="f182"/>
                  </a:moveTo>
                  <a:lnTo>
                    <a:pt x="f200" y="f182"/>
                  </a:lnTo>
                  <a:lnTo>
                    <a:pt x="f239" y="f16"/>
                  </a:lnTo>
                  <a:cubicBezTo>
                    <a:pt x="f240" y="f96"/>
                    <a:pt x="f186" y="f28"/>
                    <a:pt x="f203" y="f20"/>
                  </a:cubicBezTo>
                  <a:lnTo>
                    <a:pt x="f212" y="f57"/>
                  </a:lnTo>
                  <a:cubicBezTo>
                    <a:pt x="f241" y="f72"/>
                    <a:pt x="f211" y="f182"/>
                    <a:pt x="f242" y="f187"/>
                  </a:cubicBezTo>
                  <a:lnTo>
                    <a:pt x="f243" y="f47"/>
                  </a:lnTo>
                  <a:cubicBezTo>
                    <a:pt x="f244" y="f227"/>
                    <a:pt x="f177" y="f245"/>
                    <a:pt x="f246" y="f194"/>
                  </a:cubicBezTo>
                  <a:lnTo>
                    <a:pt x="f247" y="f124"/>
                  </a:lnTo>
                  <a:cubicBezTo>
                    <a:pt x="f240" y="f162"/>
                    <a:pt x="f214" y="f107"/>
                    <a:pt x="f200" y="f182"/>
                  </a:cubicBezTo>
                  <a:lnTo>
                    <a:pt x="f200" y="f182"/>
                  </a:lnTo>
                  <a:close/>
                  <a:moveTo>
                    <a:pt x="f177" y="f248"/>
                  </a:moveTo>
                  <a:lnTo>
                    <a:pt x="f177" y="f248"/>
                  </a:lnTo>
                  <a:lnTo>
                    <a:pt x="f249" y="f192"/>
                  </a:lnTo>
                  <a:cubicBezTo>
                    <a:pt x="f250" y="f190"/>
                    <a:pt x="f251" y="f66"/>
                    <a:pt x="f252" y="f226"/>
                  </a:cubicBezTo>
                  <a:lnTo>
                    <a:pt x="f175" y="f253"/>
                  </a:lnTo>
                  <a:cubicBezTo>
                    <a:pt x="f175" y="f132"/>
                    <a:pt x="f254" y="f132"/>
                    <a:pt x="f254" y="f253"/>
                  </a:cubicBezTo>
                  <a:lnTo>
                    <a:pt x="f255" y="f256"/>
                  </a:lnTo>
                  <a:cubicBezTo>
                    <a:pt x="f257" y="f81"/>
                    <a:pt x="f163" y="f105"/>
                    <a:pt x="f258" y="f178"/>
                  </a:cubicBezTo>
                  <a:lnTo>
                    <a:pt x="f169" y="f6"/>
                  </a:lnTo>
                  <a:cubicBezTo>
                    <a:pt x="f167" y="f140"/>
                    <a:pt x="f259" y="f260"/>
                    <a:pt x="f177" y="f248"/>
                  </a:cubicBezTo>
                  <a:lnTo>
                    <a:pt x="f177" y="f248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C8B5F700-7F05-9FA4-03F9-6ED5C49A5657}"/>
                </a:ext>
              </a:extLst>
            </p:cNvPr>
            <p:cNvSpPr/>
            <p:nvPr/>
          </p:nvSpPr>
          <p:spPr>
            <a:xfrm>
              <a:off x="199814" y="82844"/>
              <a:ext cx="193368" cy="2864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2"/>
                <a:gd name="f7" fmla="val 393"/>
                <a:gd name="f8" fmla="val 139"/>
                <a:gd name="f9" fmla="val 5"/>
                <a:gd name="f10" fmla="val 134"/>
                <a:gd name="f11" fmla="val 82"/>
                <a:gd name="f12" fmla="val 81"/>
                <a:gd name="f13" fmla="val 144"/>
                <a:gd name="f14" fmla="val 80"/>
                <a:gd name="f15" fmla="val 149"/>
                <a:gd name="f16" fmla="val 79"/>
                <a:gd name="f17" fmla="val 159"/>
                <a:gd name="f18" fmla="val 18"/>
                <a:gd name="f19" fmla="val 15"/>
                <a:gd name="f20" fmla="val 165"/>
                <a:gd name="f21" fmla="val 16"/>
                <a:gd name="f22" fmla="val 164"/>
                <a:gd name="f23" fmla="val 19"/>
                <a:gd name="f24" fmla="val 155"/>
                <a:gd name="f25" fmla="val 78"/>
                <a:gd name="f26" fmla="val 163"/>
                <a:gd name="f27" fmla="val 167"/>
                <a:gd name="f28" fmla="val 77"/>
                <a:gd name="f29" fmla="val 187"/>
                <a:gd name="f30" fmla="val 171"/>
                <a:gd name="f31" fmla="val 1"/>
                <a:gd name="f32" fmla="val 2"/>
                <a:gd name="f33" fmla="val 193"/>
                <a:gd name="f34" fmla="val 173"/>
                <a:gd name="f35" fmla="val 178"/>
                <a:gd name="f36" fmla="val 183"/>
                <a:gd name="f37" fmla="val 188"/>
                <a:gd name="f38" fmla="val 207"/>
                <a:gd name="f39" fmla="val 17"/>
                <a:gd name="f40" fmla="val 208"/>
                <a:gd name="f41" fmla="val 13"/>
                <a:gd name="f42" fmla="val 214"/>
                <a:gd name="f43" fmla="val 213"/>
                <a:gd name="f44" fmla="val 194"/>
                <a:gd name="f45" fmla="val 199"/>
                <a:gd name="f46" fmla="val 203"/>
                <a:gd name="f47" fmla="val 240"/>
                <a:gd name="f48" fmla="val 4"/>
                <a:gd name="f49" fmla="val 224"/>
                <a:gd name="f50" fmla="val 246"/>
                <a:gd name="f51" fmla="val 218"/>
                <a:gd name="f52" fmla="val 222"/>
                <a:gd name="f53" fmla="val 226"/>
                <a:gd name="f54" fmla="val 83"/>
                <a:gd name="f55" fmla="val 258"/>
                <a:gd name="f56" fmla="val 22"/>
                <a:gd name="f57" fmla="val 260"/>
                <a:gd name="f58" fmla="val 265"/>
                <a:gd name="f59" fmla="val 21"/>
                <a:gd name="f60" fmla="val 263"/>
                <a:gd name="f61" fmla="val 25"/>
                <a:gd name="f62" fmla="val 232"/>
                <a:gd name="f63" fmla="val 85"/>
                <a:gd name="f64" fmla="val 237"/>
                <a:gd name="f65" fmla="val 86"/>
                <a:gd name="f66" fmla="val 243"/>
                <a:gd name="f67" fmla="val 88"/>
                <a:gd name="f68" fmla="val 248"/>
                <a:gd name="f69" fmla="val 90"/>
                <a:gd name="f70" fmla="val 277"/>
                <a:gd name="f71" fmla="val 12"/>
                <a:gd name="f72" fmla="val 261"/>
                <a:gd name="f73" fmla="val 8"/>
                <a:gd name="f74" fmla="val 174"/>
                <a:gd name="f75" fmla="val 175"/>
                <a:gd name="f76" fmla="val 176"/>
                <a:gd name="f77" fmla="val 143"/>
                <a:gd name="f78" fmla="val 142"/>
                <a:gd name="f79" fmla="val 177"/>
                <a:gd name="f80" fmla="val 137"/>
                <a:gd name="f81" fmla="val 132"/>
                <a:gd name="f82" fmla="val 128"/>
                <a:gd name="f83" fmla="val 127"/>
                <a:gd name="f84" fmla="val 126"/>
                <a:gd name="f85" fmla="val 130"/>
                <a:gd name="f86" fmla="val 190"/>
                <a:gd name="f87" fmla="val 136"/>
                <a:gd name="f88" fmla="val 196"/>
                <a:gd name="f89" fmla="val 140"/>
                <a:gd name="f90" fmla="val 197"/>
                <a:gd name="f91" fmla="val 161"/>
                <a:gd name="f92" fmla="val 145"/>
                <a:gd name="f93" fmla="val 147"/>
                <a:gd name="f94" fmla="val 141"/>
                <a:gd name="f95" fmla="val 117"/>
                <a:gd name="f96" fmla="val 162"/>
                <a:gd name="f97" fmla="val 113"/>
                <a:gd name="f98" fmla="val 109"/>
                <a:gd name="f99" fmla="val 106"/>
                <a:gd name="f100" fmla="val 103"/>
                <a:gd name="f101" fmla="val 157"/>
                <a:gd name="f102" fmla="val 104"/>
                <a:gd name="f103" fmla="val 105"/>
                <a:gd name="f104" fmla="val 138"/>
                <a:gd name="f105" fmla="val 107"/>
                <a:gd name="f106" fmla="val 135"/>
                <a:gd name="f107" fmla="val 124"/>
                <a:gd name="f108" fmla="val 121"/>
                <a:gd name="f109" fmla="val 119"/>
                <a:gd name="f110" fmla="val 148"/>
                <a:gd name="f111" fmla="val 125"/>
                <a:gd name="f112" fmla="val 154"/>
                <a:gd name="f113" fmla="val 133"/>
                <a:gd name="f114" fmla="val 153"/>
                <a:gd name="f115" fmla="val 152"/>
                <a:gd name="f116" fmla="val 156"/>
                <a:gd name="f117" fmla="val 123"/>
                <a:gd name="f118" fmla="val 131"/>
                <a:gd name="f119" fmla="val 108"/>
                <a:gd name="f120" fmla="val 110"/>
                <a:gd name="f121" fmla="val 118"/>
                <a:gd name="f122" fmla="val 112"/>
                <a:gd name="f123" fmla="val 111"/>
                <a:gd name="f124" fmla="val 115"/>
                <a:gd name="f125" fmla="val 97"/>
                <a:gd name="f126" fmla="val 98"/>
                <a:gd name="f127" fmla="val 168"/>
                <a:gd name="f128" fmla="val 172"/>
                <a:gd name="f129" fmla="val 160"/>
                <a:gd name="f130" fmla="val 122"/>
                <a:gd name="f131" fmla="val 151"/>
                <a:gd name="f132" fmla="val 116"/>
                <a:gd name="f133" fmla="val 169"/>
                <a:gd name="f134" fmla="val 68"/>
                <a:gd name="f135" fmla="val 62"/>
                <a:gd name="f136" fmla="val 55"/>
                <a:gd name="f137" fmla="val 48"/>
                <a:gd name="f138" fmla="val 42"/>
                <a:gd name="f139" fmla="val 54"/>
                <a:gd name="f140" fmla="val 58"/>
                <a:gd name="f141" fmla="val 59"/>
                <a:gd name="f142" fmla="val 60"/>
                <a:gd name="f143" fmla="val 74"/>
                <a:gd name="f144" fmla="val 181"/>
                <a:gd name="f145" fmla="val 101"/>
                <a:gd name="f146" fmla="val 93"/>
                <a:gd name="f147" fmla="val 92"/>
                <a:gd name="f148" fmla="val 89"/>
                <a:gd name="f149" fmla="val 66"/>
                <a:gd name="f150" fmla="val 71"/>
                <a:gd name="f151" fmla="val 56"/>
                <a:gd name="f152" fmla="val 186"/>
                <a:gd name="f153" fmla="val 192"/>
                <a:gd name="f154" fmla="val 94"/>
                <a:gd name="f155" fmla="val 191"/>
                <a:gd name="f156" fmla="val 185"/>
                <a:gd name="f157" fmla="val 255"/>
                <a:gd name="f158" fmla="val 254"/>
                <a:gd name="f159" fmla="val 252"/>
                <a:gd name="f160" fmla="val 250"/>
                <a:gd name="f161" fmla="val 51"/>
                <a:gd name="f162" fmla="val 253"/>
                <a:gd name="f163" fmla="val 47"/>
                <a:gd name="f164" fmla="val 44"/>
                <a:gd name="f165" fmla="val 43"/>
                <a:gd name="f166" fmla="val 259"/>
                <a:gd name="f167" fmla="val 36"/>
                <a:gd name="f168" fmla="val 30"/>
                <a:gd name="f169" fmla="val 271"/>
                <a:gd name="f170" fmla="val 276"/>
                <a:gd name="f171" fmla="val 23"/>
                <a:gd name="f172" fmla="val 279"/>
                <a:gd name="f173" fmla="val 282"/>
                <a:gd name="f174" fmla="val 284"/>
                <a:gd name="f175" fmla="val 285"/>
                <a:gd name="f176" fmla="val 295"/>
                <a:gd name="f177" fmla="val 9"/>
                <a:gd name="f178" fmla="val 304"/>
                <a:gd name="f179" fmla="val 312"/>
                <a:gd name="f180" fmla="val 6"/>
                <a:gd name="f181" fmla="val 324"/>
                <a:gd name="f182" fmla="val 7"/>
                <a:gd name="f183" fmla="val 340"/>
                <a:gd name="f184" fmla="val 350"/>
                <a:gd name="f185" fmla="val 11"/>
                <a:gd name="f186" fmla="val 349"/>
                <a:gd name="f187" fmla="val 14"/>
                <a:gd name="f188" fmla="val 346"/>
                <a:gd name="f189" fmla="val 310"/>
                <a:gd name="f190" fmla="val 69"/>
                <a:gd name="f191" fmla="val 311"/>
                <a:gd name="f192" fmla="val 67"/>
                <a:gd name="f193" fmla="val 314"/>
                <a:gd name="f194" fmla="val 61"/>
                <a:gd name="f195" fmla="val 326"/>
                <a:gd name="f196" fmla="val 336"/>
                <a:gd name="f197" fmla="val 75"/>
                <a:gd name="f198" fmla="val 37"/>
                <a:gd name="f199" fmla="val 256"/>
                <a:gd name="f200" fmla="val 28"/>
                <a:gd name="f201" fmla="val 249"/>
                <a:gd name="f202" fmla="val 229"/>
                <a:gd name="f203" fmla="val 235"/>
                <a:gd name="f204" fmla="val 241"/>
                <a:gd name="f205" fmla="val 247"/>
                <a:gd name="f206" fmla="val 264"/>
                <a:gd name="f207" fmla="val 270"/>
                <a:gd name="f208" fmla="val 27"/>
                <a:gd name="f209" fmla="val 266"/>
                <a:gd name="f210" fmla="val 32"/>
                <a:gd name="f211" fmla="val 369"/>
                <a:gd name="f212" fmla="val 377"/>
                <a:gd name="f213" fmla="val 385"/>
                <a:gd name="f214" fmla="val 26"/>
                <a:gd name="f215" fmla="val 392"/>
                <a:gd name="f216" fmla="val 29"/>
                <a:gd name="f217" fmla="val 390"/>
                <a:gd name="f218" fmla="val 34"/>
                <a:gd name="f219" fmla="val 381"/>
                <a:gd name="f220" fmla="val 376"/>
                <a:gd name="f221" fmla="val 3"/>
                <a:gd name="f222" fmla="val 283"/>
                <a:gd name="f223" fmla="val 281"/>
                <a:gd name="f224" fmla="val 20"/>
                <a:gd name="f225" fmla="val 275"/>
                <a:gd name="f226" fmla="val 272"/>
                <a:gd name="f227" fmla="val 268"/>
                <a:gd name="f228" fmla="+- 0 0 -90"/>
                <a:gd name="f229" fmla="*/ f3 1 292"/>
                <a:gd name="f230" fmla="*/ f4 1 393"/>
                <a:gd name="f231" fmla="+- f7 0 f5"/>
                <a:gd name="f232" fmla="+- f6 0 f5"/>
                <a:gd name="f233" fmla="*/ f228 f0 1"/>
                <a:gd name="f234" fmla="*/ f232 1 292"/>
                <a:gd name="f235" fmla="*/ f231 1 393"/>
                <a:gd name="f236" fmla="*/ 134 f232 1"/>
                <a:gd name="f237" fmla="*/ 82 f231 1"/>
                <a:gd name="f238" fmla="*/ 164 f232 1"/>
                <a:gd name="f239" fmla="*/ 19 f231 1"/>
                <a:gd name="f240" fmla="*/ 187 f232 1"/>
                <a:gd name="f241" fmla="*/ 0 f231 1"/>
                <a:gd name="f242" fmla="*/ 193 f232 1"/>
                <a:gd name="f243" fmla="*/ 188 f232 1"/>
                <a:gd name="f244" fmla="*/ 77 f231 1"/>
                <a:gd name="f245" fmla="*/ 194 f232 1"/>
                <a:gd name="f246" fmla="*/ 78 f231 1"/>
                <a:gd name="f247" fmla="*/ 246 f232 1"/>
                <a:gd name="f248" fmla="*/ 5 f231 1"/>
                <a:gd name="f249" fmla="*/ 258 f232 1"/>
                <a:gd name="f250" fmla="*/ 22 f231 1"/>
                <a:gd name="f251" fmla="*/ 248 f232 1"/>
                <a:gd name="f252" fmla="*/ 90 f231 1"/>
                <a:gd name="f253" fmla="*/ 144 f232 1"/>
                <a:gd name="f254" fmla="*/ 176 f231 1"/>
                <a:gd name="f255" fmla="*/ 128 f232 1"/>
                <a:gd name="f256" fmla="*/ 177 f231 1"/>
                <a:gd name="f257" fmla="*/ 149 f232 1"/>
                <a:gd name="f258" fmla="*/ 197 f231 1"/>
                <a:gd name="f259" fmla="*/ 167 f232 1"/>
                <a:gd name="f260" fmla="*/ 103 f231 1"/>
                <a:gd name="f261" fmla="*/ 141 f232 1"/>
                <a:gd name="f262" fmla="*/ 137 f231 1"/>
                <a:gd name="f263" fmla="*/ 135 f232 1"/>
                <a:gd name="f264" fmla="*/ 138 f231 1"/>
                <a:gd name="f265" fmla="*/ 133 f232 1"/>
                <a:gd name="f266" fmla="*/ 154 f231 1"/>
                <a:gd name="f267" fmla="*/ 142 f232 1"/>
                <a:gd name="f268" fmla="*/ 152 f231 1"/>
                <a:gd name="f269" fmla="*/ 174 f231 1"/>
                <a:gd name="f270" fmla="*/ 123 f232 1"/>
                <a:gd name="f271" fmla="*/ 123 f231 1"/>
                <a:gd name="f272" fmla="*/ 126 f232 1"/>
                <a:gd name="f273" fmla="*/ 124 f231 1"/>
                <a:gd name="f274" fmla="*/ 111 f232 1"/>
                <a:gd name="f275" fmla="*/ 115 f231 1"/>
                <a:gd name="f276" fmla="*/ 138 f232 1"/>
                <a:gd name="f277" fmla="*/ 172 f231 1"/>
                <a:gd name="f278" fmla="*/ 113 f232 1"/>
                <a:gd name="f279" fmla="*/ 140 f231 1"/>
                <a:gd name="f280" fmla="*/ 105 f232 1"/>
                <a:gd name="f281" fmla="*/ 164 f231 1"/>
                <a:gd name="f282" fmla="*/ 54 f232 1"/>
                <a:gd name="f283" fmla="*/ 162 f231 1"/>
                <a:gd name="f284" fmla="*/ 59 f232 1"/>
                <a:gd name="f285" fmla="*/ 121 f232 1"/>
                <a:gd name="f286" fmla="*/ 175 f231 1"/>
                <a:gd name="f287" fmla="*/ 101 f232 1"/>
                <a:gd name="f288" fmla="*/ 119 f231 1"/>
                <a:gd name="f289" fmla="*/ 159 f231 1"/>
                <a:gd name="f290" fmla="*/ 56 f232 1"/>
                <a:gd name="f291" fmla="*/ 168 f231 1"/>
                <a:gd name="f292" fmla="*/ 196 f231 1"/>
                <a:gd name="f293" fmla="*/ 169 f231 1"/>
                <a:gd name="f294" fmla="*/ 55 f232 1"/>
                <a:gd name="f295" fmla="*/ 250 f231 1"/>
                <a:gd name="f296" fmla="*/ 25 f232 1"/>
                <a:gd name="f297" fmla="*/ 276 f231 1"/>
                <a:gd name="f298" fmla="*/ 19 f232 1"/>
                <a:gd name="f299" fmla="*/ 285 f231 1"/>
                <a:gd name="f300" fmla="*/ 21 f232 1"/>
                <a:gd name="f301" fmla="*/ 340 f231 1"/>
                <a:gd name="f302" fmla="*/ 69 f232 1"/>
                <a:gd name="f303" fmla="*/ 310 f231 1"/>
                <a:gd name="f304" fmla="*/ 75 f232 1"/>
                <a:gd name="f305" fmla="*/ 336 f231 1"/>
                <a:gd name="f306" fmla="*/ 37 f232 1"/>
                <a:gd name="f307" fmla="*/ 256 f231 1"/>
                <a:gd name="f308" fmla="*/ 13 f232 1"/>
                <a:gd name="f309" fmla="*/ 247 f231 1"/>
                <a:gd name="f310" fmla="*/ 17 f232 1"/>
                <a:gd name="f311" fmla="*/ 369 f231 1"/>
                <a:gd name="f312" fmla="*/ 14 f232 1"/>
                <a:gd name="f313" fmla="*/ 265 f231 1"/>
                <a:gd name="f314" fmla="*/ 15 f232 1"/>
                <a:gd name="f315" fmla="*/ 281 f231 1"/>
                <a:gd name="f316" fmla="*/ f233 1 f2"/>
                <a:gd name="f317" fmla="*/ f236 1 292"/>
                <a:gd name="f318" fmla="*/ f237 1 393"/>
                <a:gd name="f319" fmla="*/ f238 1 292"/>
                <a:gd name="f320" fmla="*/ f239 1 393"/>
                <a:gd name="f321" fmla="*/ f240 1 292"/>
                <a:gd name="f322" fmla="*/ f241 1 393"/>
                <a:gd name="f323" fmla="*/ f242 1 292"/>
                <a:gd name="f324" fmla="*/ f243 1 292"/>
                <a:gd name="f325" fmla="*/ f244 1 393"/>
                <a:gd name="f326" fmla="*/ f245 1 292"/>
                <a:gd name="f327" fmla="*/ f246 1 393"/>
                <a:gd name="f328" fmla="*/ f247 1 292"/>
                <a:gd name="f329" fmla="*/ f248 1 393"/>
                <a:gd name="f330" fmla="*/ f249 1 292"/>
                <a:gd name="f331" fmla="*/ f250 1 393"/>
                <a:gd name="f332" fmla="*/ f251 1 292"/>
                <a:gd name="f333" fmla="*/ f252 1 393"/>
                <a:gd name="f334" fmla="*/ f253 1 292"/>
                <a:gd name="f335" fmla="*/ f254 1 393"/>
                <a:gd name="f336" fmla="*/ f255 1 292"/>
                <a:gd name="f337" fmla="*/ f256 1 393"/>
                <a:gd name="f338" fmla="*/ f257 1 292"/>
                <a:gd name="f339" fmla="*/ f258 1 393"/>
                <a:gd name="f340" fmla="*/ f259 1 292"/>
                <a:gd name="f341" fmla="*/ f260 1 393"/>
                <a:gd name="f342" fmla="*/ f261 1 292"/>
                <a:gd name="f343" fmla="*/ f262 1 393"/>
                <a:gd name="f344" fmla="*/ f263 1 292"/>
                <a:gd name="f345" fmla="*/ f264 1 393"/>
                <a:gd name="f346" fmla="*/ f265 1 292"/>
                <a:gd name="f347" fmla="*/ f266 1 393"/>
                <a:gd name="f348" fmla="*/ f267 1 292"/>
                <a:gd name="f349" fmla="*/ f268 1 393"/>
                <a:gd name="f350" fmla="*/ f269 1 393"/>
                <a:gd name="f351" fmla="*/ f270 1 292"/>
                <a:gd name="f352" fmla="*/ f271 1 393"/>
                <a:gd name="f353" fmla="*/ f272 1 292"/>
                <a:gd name="f354" fmla="*/ f273 1 393"/>
                <a:gd name="f355" fmla="*/ f274 1 292"/>
                <a:gd name="f356" fmla="*/ f275 1 393"/>
                <a:gd name="f357" fmla="*/ f276 1 292"/>
                <a:gd name="f358" fmla="*/ f277 1 393"/>
                <a:gd name="f359" fmla="*/ f278 1 292"/>
                <a:gd name="f360" fmla="*/ f279 1 393"/>
                <a:gd name="f361" fmla="*/ f280 1 292"/>
                <a:gd name="f362" fmla="*/ f281 1 393"/>
                <a:gd name="f363" fmla="*/ f282 1 292"/>
                <a:gd name="f364" fmla="*/ f283 1 393"/>
                <a:gd name="f365" fmla="*/ f284 1 292"/>
                <a:gd name="f366" fmla="*/ f285 1 292"/>
                <a:gd name="f367" fmla="*/ f286 1 393"/>
                <a:gd name="f368" fmla="*/ f287 1 292"/>
                <a:gd name="f369" fmla="*/ f288 1 393"/>
                <a:gd name="f370" fmla="*/ f289 1 393"/>
                <a:gd name="f371" fmla="*/ f290 1 292"/>
                <a:gd name="f372" fmla="*/ f291 1 393"/>
                <a:gd name="f373" fmla="*/ f292 1 393"/>
                <a:gd name="f374" fmla="*/ f293 1 393"/>
                <a:gd name="f375" fmla="*/ f294 1 292"/>
                <a:gd name="f376" fmla="*/ f295 1 393"/>
                <a:gd name="f377" fmla="*/ f296 1 292"/>
                <a:gd name="f378" fmla="*/ f297 1 393"/>
                <a:gd name="f379" fmla="*/ f298 1 292"/>
                <a:gd name="f380" fmla="*/ f299 1 393"/>
                <a:gd name="f381" fmla="*/ f300 1 292"/>
                <a:gd name="f382" fmla="*/ f301 1 393"/>
                <a:gd name="f383" fmla="*/ f302 1 292"/>
                <a:gd name="f384" fmla="*/ f303 1 393"/>
                <a:gd name="f385" fmla="*/ f304 1 292"/>
                <a:gd name="f386" fmla="*/ f305 1 393"/>
                <a:gd name="f387" fmla="*/ f306 1 292"/>
                <a:gd name="f388" fmla="*/ f307 1 393"/>
                <a:gd name="f389" fmla="*/ f308 1 292"/>
                <a:gd name="f390" fmla="*/ f309 1 393"/>
                <a:gd name="f391" fmla="*/ f310 1 292"/>
                <a:gd name="f392" fmla="*/ f311 1 393"/>
                <a:gd name="f393" fmla="*/ f312 1 292"/>
                <a:gd name="f394" fmla="*/ f313 1 393"/>
                <a:gd name="f395" fmla="*/ f314 1 292"/>
                <a:gd name="f396" fmla="*/ f315 1 393"/>
                <a:gd name="f397" fmla="*/ 0 1 f234"/>
                <a:gd name="f398" fmla="*/ f6 1 f234"/>
                <a:gd name="f399" fmla="*/ 0 1 f235"/>
                <a:gd name="f400" fmla="*/ f7 1 f235"/>
                <a:gd name="f401" fmla="+- f316 0 f1"/>
                <a:gd name="f402" fmla="*/ f317 1 f234"/>
                <a:gd name="f403" fmla="*/ f318 1 f235"/>
                <a:gd name="f404" fmla="*/ f319 1 f234"/>
                <a:gd name="f405" fmla="*/ f320 1 f235"/>
                <a:gd name="f406" fmla="*/ f321 1 f234"/>
                <a:gd name="f407" fmla="*/ f322 1 f235"/>
                <a:gd name="f408" fmla="*/ f323 1 f234"/>
                <a:gd name="f409" fmla="*/ f324 1 f234"/>
                <a:gd name="f410" fmla="*/ f325 1 f235"/>
                <a:gd name="f411" fmla="*/ f326 1 f234"/>
                <a:gd name="f412" fmla="*/ f327 1 f235"/>
                <a:gd name="f413" fmla="*/ f328 1 f234"/>
                <a:gd name="f414" fmla="*/ f329 1 f235"/>
                <a:gd name="f415" fmla="*/ f330 1 f234"/>
                <a:gd name="f416" fmla="*/ f331 1 f235"/>
                <a:gd name="f417" fmla="*/ f332 1 f234"/>
                <a:gd name="f418" fmla="*/ f333 1 f235"/>
                <a:gd name="f419" fmla="*/ f334 1 f234"/>
                <a:gd name="f420" fmla="*/ f335 1 f235"/>
                <a:gd name="f421" fmla="*/ f336 1 f234"/>
                <a:gd name="f422" fmla="*/ f337 1 f235"/>
                <a:gd name="f423" fmla="*/ f338 1 f234"/>
                <a:gd name="f424" fmla="*/ f339 1 f235"/>
                <a:gd name="f425" fmla="*/ f340 1 f234"/>
                <a:gd name="f426" fmla="*/ f341 1 f235"/>
                <a:gd name="f427" fmla="*/ f342 1 f234"/>
                <a:gd name="f428" fmla="*/ f343 1 f235"/>
                <a:gd name="f429" fmla="*/ f344 1 f234"/>
                <a:gd name="f430" fmla="*/ f345 1 f235"/>
                <a:gd name="f431" fmla="*/ f346 1 f234"/>
                <a:gd name="f432" fmla="*/ f347 1 f235"/>
                <a:gd name="f433" fmla="*/ f348 1 f234"/>
                <a:gd name="f434" fmla="*/ f349 1 f235"/>
                <a:gd name="f435" fmla="*/ f350 1 f235"/>
                <a:gd name="f436" fmla="*/ f351 1 f234"/>
                <a:gd name="f437" fmla="*/ f352 1 f235"/>
                <a:gd name="f438" fmla="*/ f353 1 f234"/>
                <a:gd name="f439" fmla="*/ f354 1 f235"/>
                <a:gd name="f440" fmla="*/ f355 1 f234"/>
                <a:gd name="f441" fmla="*/ f356 1 f235"/>
                <a:gd name="f442" fmla="*/ f357 1 f234"/>
                <a:gd name="f443" fmla="*/ f358 1 f235"/>
                <a:gd name="f444" fmla="*/ f359 1 f234"/>
                <a:gd name="f445" fmla="*/ f360 1 f235"/>
                <a:gd name="f446" fmla="*/ f361 1 f234"/>
                <a:gd name="f447" fmla="*/ f362 1 f235"/>
                <a:gd name="f448" fmla="*/ f363 1 f234"/>
                <a:gd name="f449" fmla="*/ f364 1 f235"/>
                <a:gd name="f450" fmla="*/ f365 1 f234"/>
                <a:gd name="f451" fmla="*/ f366 1 f234"/>
                <a:gd name="f452" fmla="*/ f367 1 f235"/>
                <a:gd name="f453" fmla="*/ f368 1 f234"/>
                <a:gd name="f454" fmla="*/ f369 1 f235"/>
                <a:gd name="f455" fmla="*/ f370 1 f235"/>
                <a:gd name="f456" fmla="*/ f371 1 f234"/>
                <a:gd name="f457" fmla="*/ f372 1 f235"/>
                <a:gd name="f458" fmla="*/ f373 1 f235"/>
                <a:gd name="f459" fmla="*/ f374 1 f235"/>
                <a:gd name="f460" fmla="*/ f375 1 f234"/>
                <a:gd name="f461" fmla="*/ f376 1 f235"/>
                <a:gd name="f462" fmla="*/ f377 1 f234"/>
                <a:gd name="f463" fmla="*/ f378 1 f235"/>
                <a:gd name="f464" fmla="*/ f379 1 f234"/>
                <a:gd name="f465" fmla="*/ f380 1 f235"/>
                <a:gd name="f466" fmla="*/ f381 1 f234"/>
                <a:gd name="f467" fmla="*/ f382 1 f235"/>
                <a:gd name="f468" fmla="*/ f383 1 f234"/>
                <a:gd name="f469" fmla="*/ f384 1 f235"/>
                <a:gd name="f470" fmla="*/ f385 1 f234"/>
                <a:gd name="f471" fmla="*/ f386 1 f235"/>
                <a:gd name="f472" fmla="*/ f387 1 f234"/>
                <a:gd name="f473" fmla="*/ f388 1 f235"/>
                <a:gd name="f474" fmla="*/ f389 1 f234"/>
                <a:gd name="f475" fmla="*/ f390 1 f235"/>
                <a:gd name="f476" fmla="*/ f391 1 f234"/>
                <a:gd name="f477" fmla="*/ f392 1 f235"/>
                <a:gd name="f478" fmla="*/ f393 1 f234"/>
                <a:gd name="f479" fmla="*/ f394 1 f235"/>
                <a:gd name="f480" fmla="*/ f395 1 f234"/>
                <a:gd name="f481" fmla="*/ f396 1 f235"/>
                <a:gd name="f482" fmla="*/ f397 f229 1"/>
                <a:gd name="f483" fmla="*/ f398 f229 1"/>
                <a:gd name="f484" fmla="*/ f400 f230 1"/>
                <a:gd name="f485" fmla="*/ f399 f230 1"/>
                <a:gd name="f486" fmla="*/ f402 f229 1"/>
                <a:gd name="f487" fmla="*/ f403 f230 1"/>
                <a:gd name="f488" fmla="*/ f404 f229 1"/>
                <a:gd name="f489" fmla="*/ f405 f230 1"/>
                <a:gd name="f490" fmla="*/ f406 f229 1"/>
                <a:gd name="f491" fmla="*/ f407 f230 1"/>
                <a:gd name="f492" fmla="*/ f408 f229 1"/>
                <a:gd name="f493" fmla="*/ f409 f229 1"/>
                <a:gd name="f494" fmla="*/ f410 f230 1"/>
                <a:gd name="f495" fmla="*/ f411 f229 1"/>
                <a:gd name="f496" fmla="*/ f412 f230 1"/>
                <a:gd name="f497" fmla="*/ f413 f229 1"/>
                <a:gd name="f498" fmla="*/ f414 f230 1"/>
                <a:gd name="f499" fmla="*/ f415 f229 1"/>
                <a:gd name="f500" fmla="*/ f416 f230 1"/>
                <a:gd name="f501" fmla="*/ f417 f229 1"/>
                <a:gd name="f502" fmla="*/ f418 f230 1"/>
                <a:gd name="f503" fmla="*/ f419 f229 1"/>
                <a:gd name="f504" fmla="*/ f420 f230 1"/>
                <a:gd name="f505" fmla="*/ f421 f229 1"/>
                <a:gd name="f506" fmla="*/ f422 f230 1"/>
                <a:gd name="f507" fmla="*/ f423 f229 1"/>
                <a:gd name="f508" fmla="*/ f424 f230 1"/>
                <a:gd name="f509" fmla="*/ f425 f229 1"/>
                <a:gd name="f510" fmla="*/ f426 f230 1"/>
                <a:gd name="f511" fmla="*/ f427 f229 1"/>
                <a:gd name="f512" fmla="*/ f428 f230 1"/>
                <a:gd name="f513" fmla="*/ f429 f229 1"/>
                <a:gd name="f514" fmla="*/ f430 f230 1"/>
                <a:gd name="f515" fmla="*/ f431 f229 1"/>
                <a:gd name="f516" fmla="*/ f432 f230 1"/>
                <a:gd name="f517" fmla="*/ f433 f229 1"/>
                <a:gd name="f518" fmla="*/ f434 f230 1"/>
                <a:gd name="f519" fmla="*/ f435 f230 1"/>
                <a:gd name="f520" fmla="*/ f436 f229 1"/>
                <a:gd name="f521" fmla="*/ f437 f230 1"/>
                <a:gd name="f522" fmla="*/ f438 f229 1"/>
                <a:gd name="f523" fmla="*/ f439 f230 1"/>
                <a:gd name="f524" fmla="*/ f440 f229 1"/>
                <a:gd name="f525" fmla="*/ f441 f230 1"/>
                <a:gd name="f526" fmla="*/ f442 f229 1"/>
                <a:gd name="f527" fmla="*/ f443 f230 1"/>
                <a:gd name="f528" fmla="*/ f444 f229 1"/>
                <a:gd name="f529" fmla="*/ f445 f230 1"/>
                <a:gd name="f530" fmla="*/ f446 f229 1"/>
                <a:gd name="f531" fmla="*/ f447 f230 1"/>
                <a:gd name="f532" fmla="*/ f448 f229 1"/>
                <a:gd name="f533" fmla="*/ f449 f230 1"/>
                <a:gd name="f534" fmla="*/ f450 f229 1"/>
                <a:gd name="f535" fmla="*/ f451 f229 1"/>
                <a:gd name="f536" fmla="*/ f452 f230 1"/>
                <a:gd name="f537" fmla="*/ f453 f229 1"/>
                <a:gd name="f538" fmla="*/ f454 f230 1"/>
                <a:gd name="f539" fmla="*/ f455 f230 1"/>
                <a:gd name="f540" fmla="*/ f456 f229 1"/>
                <a:gd name="f541" fmla="*/ f457 f230 1"/>
                <a:gd name="f542" fmla="*/ f458 f230 1"/>
                <a:gd name="f543" fmla="*/ f459 f230 1"/>
                <a:gd name="f544" fmla="*/ f460 f229 1"/>
                <a:gd name="f545" fmla="*/ f461 f230 1"/>
                <a:gd name="f546" fmla="*/ f462 f229 1"/>
                <a:gd name="f547" fmla="*/ f463 f230 1"/>
                <a:gd name="f548" fmla="*/ f464 f229 1"/>
                <a:gd name="f549" fmla="*/ f465 f230 1"/>
                <a:gd name="f550" fmla="*/ f466 f229 1"/>
                <a:gd name="f551" fmla="*/ f467 f230 1"/>
                <a:gd name="f552" fmla="*/ f468 f229 1"/>
                <a:gd name="f553" fmla="*/ f469 f230 1"/>
                <a:gd name="f554" fmla="*/ f470 f229 1"/>
                <a:gd name="f555" fmla="*/ f471 f230 1"/>
                <a:gd name="f556" fmla="*/ f472 f229 1"/>
                <a:gd name="f557" fmla="*/ f473 f230 1"/>
                <a:gd name="f558" fmla="*/ f474 f229 1"/>
                <a:gd name="f559" fmla="*/ f475 f230 1"/>
                <a:gd name="f560" fmla="*/ f476 f229 1"/>
                <a:gd name="f561" fmla="*/ f477 f230 1"/>
                <a:gd name="f562" fmla="*/ f478 f229 1"/>
                <a:gd name="f563" fmla="*/ f479 f230 1"/>
                <a:gd name="f564" fmla="*/ f480 f229 1"/>
                <a:gd name="f565" fmla="*/ f481 f2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1">
                  <a:pos x="f486" y="f487"/>
                </a:cxn>
                <a:cxn ang="f401">
                  <a:pos x="f488" y="f489"/>
                </a:cxn>
                <a:cxn ang="f401">
                  <a:pos x="f490" y="f491"/>
                </a:cxn>
                <a:cxn ang="f401">
                  <a:pos x="f492" y="f491"/>
                </a:cxn>
                <a:cxn ang="f401">
                  <a:pos x="f493" y="f494"/>
                </a:cxn>
                <a:cxn ang="f401">
                  <a:pos x="f495" y="f496"/>
                </a:cxn>
                <a:cxn ang="f401">
                  <a:pos x="f492" y="f491"/>
                </a:cxn>
                <a:cxn ang="f401">
                  <a:pos x="f497" y="f498"/>
                </a:cxn>
                <a:cxn ang="f401">
                  <a:pos x="f499" y="f500"/>
                </a:cxn>
                <a:cxn ang="f401">
                  <a:pos x="f501" y="f502"/>
                </a:cxn>
                <a:cxn ang="f401">
                  <a:pos x="f497" y="f498"/>
                </a:cxn>
                <a:cxn ang="f401">
                  <a:pos x="f503" y="f504"/>
                </a:cxn>
                <a:cxn ang="f401">
                  <a:pos x="f505" y="f506"/>
                </a:cxn>
                <a:cxn ang="f401">
                  <a:pos x="f507" y="f508"/>
                </a:cxn>
                <a:cxn ang="f401">
                  <a:pos x="f509" y="f510"/>
                </a:cxn>
                <a:cxn ang="f401">
                  <a:pos x="f511" y="f512"/>
                </a:cxn>
                <a:cxn ang="f401">
                  <a:pos x="f513" y="f514"/>
                </a:cxn>
                <a:cxn ang="f401">
                  <a:pos x="f515" y="f516"/>
                </a:cxn>
                <a:cxn ang="f401">
                  <a:pos x="f517" y="f518"/>
                </a:cxn>
                <a:cxn ang="f401">
                  <a:pos x="f503" y="f519"/>
                </a:cxn>
                <a:cxn ang="f401">
                  <a:pos x="f520" y="f521"/>
                </a:cxn>
                <a:cxn ang="f401">
                  <a:pos x="f522" y="f523"/>
                </a:cxn>
                <a:cxn ang="f401">
                  <a:pos x="f524" y="f525"/>
                </a:cxn>
                <a:cxn ang="f401">
                  <a:pos x="f526" y="f527"/>
                </a:cxn>
                <a:cxn ang="f401">
                  <a:pos x="f528" y="f529"/>
                </a:cxn>
                <a:cxn ang="f401">
                  <a:pos x="f520" y="f521"/>
                </a:cxn>
                <a:cxn ang="f401">
                  <a:pos x="f530" y="f531"/>
                </a:cxn>
                <a:cxn ang="f401">
                  <a:pos x="f532" y="f533"/>
                </a:cxn>
                <a:cxn ang="f401">
                  <a:pos x="f534" y="f531"/>
                </a:cxn>
                <a:cxn ang="f401">
                  <a:pos x="f535" y="f536"/>
                </a:cxn>
                <a:cxn ang="f401">
                  <a:pos x="f537" y="f538"/>
                </a:cxn>
                <a:cxn ang="f401">
                  <a:pos x="f537" y="f539"/>
                </a:cxn>
                <a:cxn ang="f401">
                  <a:pos x="f540" y="f541"/>
                </a:cxn>
                <a:cxn ang="f401">
                  <a:pos x="f505" y="f542"/>
                </a:cxn>
                <a:cxn ang="f401">
                  <a:pos x="f540" y="f543"/>
                </a:cxn>
                <a:cxn ang="f401">
                  <a:pos x="f544" y="f545"/>
                </a:cxn>
                <a:cxn ang="f401">
                  <a:pos x="f546" y="f547"/>
                </a:cxn>
                <a:cxn ang="f401">
                  <a:pos x="f548" y="f549"/>
                </a:cxn>
                <a:cxn ang="f401">
                  <a:pos x="f550" y="f551"/>
                </a:cxn>
                <a:cxn ang="f401">
                  <a:pos x="f552" y="f553"/>
                </a:cxn>
                <a:cxn ang="f401">
                  <a:pos x="f554" y="f555"/>
                </a:cxn>
                <a:cxn ang="f401">
                  <a:pos x="f556" y="f557"/>
                </a:cxn>
                <a:cxn ang="f401">
                  <a:pos x="f558" y="f559"/>
                </a:cxn>
                <a:cxn ang="f401">
                  <a:pos x="f556" y="f557"/>
                </a:cxn>
                <a:cxn ang="f401">
                  <a:pos x="f560" y="f561"/>
                </a:cxn>
                <a:cxn ang="f401">
                  <a:pos x="f560" y="f561"/>
                </a:cxn>
                <a:cxn ang="f401">
                  <a:pos x="f562" y="f563"/>
                </a:cxn>
                <a:cxn ang="f401">
                  <a:pos x="f564" y="f565"/>
                </a:cxn>
                <a:cxn ang="f401">
                  <a:pos x="f562" y="f563"/>
                </a:cxn>
              </a:cxnLst>
              <a:rect l="f482" t="f485" r="f483" b="f484"/>
              <a:pathLst>
                <a:path w="292" h="393">
                  <a:moveTo>
                    <a:pt x="f8" y="f9"/>
                  </a:moveTo>
                  <a:lnTo>
                    <a:pt x="f8" y="f9"/>
                  </a:lnTo>
                  <a:lnTo>
                    <a:pt x="f10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7" y="f19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17" y="f25"/>
                    <a:pt x="f26" y="f25"/>
                    <a:pt x="f27" y="f28"/>
                  </a:cubicBezTo>
                  <a:lnTo>
                    <a:pt x="f29" y="f5"/>
                  </a:lnTo>
                  <a:cubicBezTo>
                    <a:pt x="f30" y="f31"/>
                    <a:pt x="f24" y="f32"/>
                    <a:pt x="f8" y="f9"/>
                  </a:cubicBezTo>
                  <a:lnTo>
                    <a:pt x="f8" y="f9"/>
                  </a:lnTo>
                  <a:close/>
                  <a:moveTo>
                    <a:pt x="f33" y="f5"/>
                  </a:moveTo>
                  <a:lnTo>
                    <a:pt x="f33" y="f5"/>
                  </a:lnTo>
                  <a:lnTo>
                    <a:pt x="f34" y="f28"/>
                  </a:lnTo>
                  <a:cubicBezTo>
                    <a:pt x="f35" y="f28"/>
                    <a:pt x="f36" y="f28"/>
                    <a:pt x="f37" y="f28"/>
                  </a:cubicBezTo>
                  <a:lnTo>
                    <a:pt x="f38" y="f39"/>
                  </a:lnTo>
                  <a:cubicBezTo>
                    <a:pt x="f40" y="f41"/>
                    <a:pt x="f42" y="f19"/>
                    <a:pt x="f43" y="f18"/>
                  </a:cubicBezTo>
                  <a:lnTo>
                    <a:pt x="f44" y="f25"/>
                  </a:lnTo>
                  <a:cubicBezTo>
                    <a:pt x="f45" y="f25"/>
                    <a:pt x="f46" y="f16"/>
                    <a:pt x="f40" y="f14"/>
                  </a:cubicBezTo>
                  <a:lnTo>
                    <a:pt x="f47" y="f48"/>
                  </a:lnTo>
                  <a:cubicBezTo>
                    <a:pt x="f49" y="f32"/>
                    <a:pt x="f40" y="f5"/>
                    <a:pt x="f33" y="f5"/>
                  </a:cubicBezTo>
                  <a:lnTo>
                    <a:pt x="f33" y="f5"/>
                  </a:lnTo>
                  <a:close/>
                  <a:moveTo>
                    <a:pt x="f50" y="f9"/>
                  </a:moveTo>
                  <a:lnTo>
                    <a:pt x="f50" y="f9"/>
                  </a:lnTo>
                  <a:lnTo>
                    <a:pt x="f42" y="f12"/>
                  </a:lnTo>
                  <a:cubicBezTo>
                    <a:pt x="f51" y="f12"/>
                    <a:pt x="f52" y="f11"/>
                    <a:pt x="f53" y="f54"/>
                  </a:cubicBezTo>
                  <a:lnTo>
                    <a:pt x="f55" y="f56"/>
                  </a:lnTo>
                  <a:cubicBezTo>
                    <a:pt x="f57" y="f23"/>
                    <a:pt x="f58" y="f59"/>
                    <a:pt x="f60" y="f61"/>
                  </a:cubicBezTo>
                  <a:lnTo>
                    <a:pt x="f62" y="f63"/>
                  </a:lnTo>
                  <a:cubicBezTo>
                    <a:pt x="f64" y="f65"/>
                    <a:pt x="f66" y="f67"/>
                    <a:pt x="f68" y="f69"/>
                  </a:cubicBezTo>
                  <a:lnTo>
                    <a:pt x="f6" y="f39"/>
                  </a:lnTo>
                  <a:cubicBezTo>
                    <a:pt x="f70" y="f71"/>
                    <a:pt x="f72" y="f73"/>
                    <a:pt x="f50" y="f9"/>
                  </a:cubicBezTo>
                  <a:lnTo>
                    <a:pt x="f50" y="f9"/>
                  </a:lnTo>
                  <a:close/>
                  <a:moveTo>
                    <a:pt x="f13" y="f74"/>
                  </a:moveTo>
                  <a:lnTo>
                    <a:pt x="f13" y="f74"/>
                  </a:lnTo>
                  <a:cubicBezTo>
                    <a:pt x="f13" y="f75"/>
                    <a:pt x="f13" y="f75"/>
                    <a:pt x="f13" y="f76"/>
                  </a:cubicBezTo>
                  <a:cubicBezTo>
                    <a:pt x="f77" y="f76"/>
                    <a:pt x="f77" y="f76"/>
                    <a:pt x="f78" y="f79"/>
                  </a:cubicBezTo>
                  <a:cubicBezTo>
                    <a:pt x="f78" y="f79"/>
                    <a:pt x="f78" y="f79"/>
                    <a:pt x="f78" y="f79"/>
                  </a:cubicBezTo>
                  <a:cubicBezTo>
                    <a:pt x="f80" y="f35"/>
                    <a:pt x="f81" y="f79"/>
                    <a:pt x="f82" y="f79"/>
                  </a:cubicBezTo>
                  <a:cubicBezTo>
                    <a:pt x="f83" y="f79"/>
                    <a:pt x="f83" y="f79"/>
                    <a:pt x="f84" y="f35"/>
                  </a:cubicBezTo>
                  <a:cubicBezTo>
                    <a:pt x="f83" y="f36"/>
                    <a:pt x="f85" y="f86"/>
                    <a:pt x="f87" y="f88"/>
                  </a:cubicBezTo>
                  <a:cubicBezTo>
                    <a:pt x="f89" y="f88"/>
                    <a:pt x="f13" y="f88"/>
                    <a:pt x="f15" y="f90"/>
                  </a:cubicBezTo>
                  <a:lnTo>
                    <a:pt x="f91" y="f92"/>
                  </a:lnTo>
                  <a:cubicBezTo>
                    <a:pt x="f93" y="f94"/>
                    <a:pt x="f13" y="f95"/>
                    <a:pt x="f96" y="f97"/>
                  </a:cubicBezTo>
                  <a:cubicBezTo>
                    <a:pt x="f96" y="f98"/>
                    <a:pt x="f22" y="f99"/>
                    <a:pt x="f27" y="f100"/>
                  </a:cubicBezTo>
                  <a:cubicBezTo>
                    <a:pt x="f101" y="f102"/>
                    <a:pt x="f93" y="f103"/>
                    <a:pt x="f104" y="f105"/>
                  </a:cubicBezTo>
                  <a:lnTo>
                    <a:pt x="f94" y="f87"/>
                  </a:lnTo>
                  <a:cubicBezTo>
                    <a:pt x="f94" y="f87"/>
                    <a:pt x="f94" y="f87"/>
                    <a:pt x="f94" y="f80"/>
                  </a:cubicBezTo>
                  <a:lnTo>
                    <a:pt x="f94" y="f89"/>
                  </a:lnTo>
                  <a:cubicBezTo>
                    <a:pt x="f94" y="f77"/>
                    <a:pt x="f87" y="f13"/>
                    <a:pt x="f106" y="f89"/>
                  </a:cubicBezTo>
                  <a:lnTo>
                    <a:pt x="f106" y="f104"/>
                  </a:lnTo>
                  <a:lnTo>
                    <a:pt x="f107" y="f85"/>
                  </a:lnTo>
                  <a:cubicBezTo>
                    <a:pt x="f108" y="f81"/>
                    <a:pt x="f109" y="f87"/>
                    <a:pt x="f109" y="f89"/>
                  </a:cubicBezTo>
                  <a:cubicBezTo>
                    <a:pt x="f109" y="f110"/>
                    <a:pt x="f111" y="f112"/>
                    <a:pt x="f113" y="f112"/>
                  </a:cubicBezTo>
                  <a:cubicBezTo>
                    <a:pt x="f10" y="f112"/>
                    <a:pt x="f106" y="f112"/>
                    <a:pt x="f80" y="f112"/>
                  </a:cubicBezTo>
                  <a:lnTo>
                    <a:pt x="f80" y="f114"/>
                  </a:lnTo>
                  <a:cubicBezTo>
                    <a:pt x="f87" y="f15"/>
                    <a:pt x="f78" y="f110"/>
                    <a:pt x="f78" y="f115"/>
                  </a:cubicBezTo>
                  <a:lnTo>
                    <a:pt x="f78" y="f24"/>
                  </a:lnTo>
                  <a:cubicBezTo>
                    <a:pt x="f77" y="f24"/>
                    <a:pt x="f77" y="f24"/>
                    <a:pt x="f77" y="f116"/>
                  </a:cubicBezTo>
                  <a:lnTo>
                    <a:pt x="f13" y="f74"/>
                  </a:lnTo>
                  <a:cubicBezTo>
                    <a:pt x="f13" y="f74"/>
                    <a:pt x="f13" y="f74"/>
                    <a:pt x="f13" y="f74"/>
                  </a:cubicBezTo>
                  <a:lnTo>
                    <a:pt x="f13" y="f74"/>
                  </a:lnTo>
                  <a:close/>
                  <a:moveTo>
                    <a:pt x="f117" y="f117"/>
                  </a:moveTo>
                  <a:lnTo>
                    <a:pt x="f117" y="f117"/>
                  </a:lnTo>
                  <a:lnTo>
                    <a:pt x="f111" y="f107"/>
                  </a:lnTo>
                  <a:cubicBezTo>
                    <a:pt x="f111" y="f107"/>
                    <a:pt x="f111" y="f107"/>
                    <a:pt x="f84" y="f107"/>
                  </a:cubicBezTo>
                  <a:lnTo>
                    <a:pt x="f106" y="f118"/>
                  </a:lnTo>
                  <a:lnTo>
                    <a:pt x="f113" y="f119"/>
                  </a:lnTo>
                  <a:cubicBezTo>
                    <a:pt x="f111" y="f120"/>
                    <a:pt x="f121" y="f122"/>
                    <a:pt x="f123" y="f124"/>
                  </a:cubicBezTo>
                  <a:cubicBezTo>
                    <a:pt x="f125" y="f85"/>
                    <a:pt x="f126" y="f93"/>
                    <a:pt x="f105" y="f17"/>
                  </a:cubicBezTo>
                  <a:cubicBezTo>
                    <a:pt x="f119" y="f17"/>
                    <a:pt x="f119" y="f17"/>
                    <a:pt x="f119" y="f17"/>
                  </a:cubicBezTo>
                  <a:cubicBezTo>
                    <a:pt x="f124" y="f127"/>
                    <a:pt x="f83" y="f34"/>
                    <a:pt x="f104" y="f128"/>
                  </a:cubicBezTo>
                  <a:lnTo>
                    <a:pt x="f80" y="f17"/>
                  </a:lnTo>
                  <a:cubicBezTo>
                    <a:pt x="f87" y="f129"/>
                    <a:pt x="f10" y="f129"/>
                    <a:pt x="f113" y="f129"/>
                  </a:cubicBezTo>
                  <a:cubicBezTo>
                    <a:pt x="f130" y="f129"/>
                    <a:pt x="f97" y="f131"/>
                    <a:pt x="f97" y="f89"/>
                  </a:cubicBezTo>
                  <a:cubicBezTo>
                    <a:pt x="f97" y="f106"/>
                    <a:pt x="f132" y="f85"/>
                    <a:pt x="f109" y="f84"/>
                  </a:cubicBezTo>
                  <a:cubicBezTo>
                    <a:pt x="f121" y="f107"/>
                    <a:pt x="f108" y="f108"/>
                    <a:pt x="f117" y="f117"/>
                  </a:cubicBezTo>
                  <a:lnTo>
                    <a:pt x="f117" y="f117"/>
                  </a:lnTo>
                  <a:close/>
                  <a:moveTo>
                    <a:pt x="f108" y="f75"/>
                  </a:moveTo>
                  <a:lnTo>
                    <a:pt x="f108" y="f75"/>
                  </a:lnTo>
                  <a:cubicBezTo>
                    <a:pt x="f124" y="f128"/>
                    <a:pt x="f98" y="f133"/>
                    <a:pt x="f103" y="f22"/>
                  </a:cubicBezTo>
                  <a:cubicBezTo>
                    <a:pt x="f63" y="f133"/>
                    <a:pt x="f134" y="f112"/>
                    <a:pt x="f135" y="f78"/>
                  </a:cubicBezTo>
                  <a:cubicBezTo>
                    <a:pt x="f136" y="f93"/>
                    <a:pt x="f137" y="f114"/>
                    <a:pt x="f138" y="f17"/>
                  </a:cubicBezTo>
                  <a:lnTo>
                    <a:pt x="f139" y="f96"/>
                  </a:lnTo>
                  <a:cubicBezTo>
                    <a:pt x="f136" y="f96"/>
                    <a:pt x="f136" y="f96"/>
                    <a:pt x="f136" y="f96"/>
                  </a:cubicBezTo>
                  <a:lnTo>
                    <a:pt x="f140" y="f26"/>
                  </a:lnTo>
                  <a:cubicBezTo>
                    <a:pt x="f140" y="f26"/>
                    <a:pt x="f141" y="f26"/>
                    <a:pt x="f141" y="f22"/>
                  </a:cubicBezTo>
                  <a:cubicBezTo>
                    <a:pt x="f142" y="f22"/>
                    <a:pt x="f142" y="f22"/>
                    <a:pt x="f142" y="f20"/>
                  </a:cubicBezTo>
                  <a:cubicBezTo>
                    <a:pt x="f143" y="f144"/>
                    <a:pt x="f119" y="f144"/>
                    <a:pt x="f108" y="f75"/>
                  </a:cubicBezTo>
                  <a:lnTo>
                    <a:pt x="f108" y="f75"/>
                  </a:lnTo>
                  <a:close/>
                  <a:moveTo>
                    <a:pt x="f145" y="f17"/>
                  </a:moveTo>
                  <a:lnTo>
                    <a:pt x="f145" y="f17"/>
                  </a:lnTo>
                  <a:cubicBezTo>
                    <a:pt x="f146" y="f110"/>
                    <a:pt x="f147" y="f10"/>
                    <a:pt x="f145" y="f109"/>
                  </a:cubicBezTo>
                  <a:cubicBezTo>
                    <a:pt x="f148" y="f107"/>
                    <a:pt x="f28" y="f118"/>
                    <a:pt x="f149" y="f8"/>
                  </a:cubicBezTo>
                  <a:cubicBezTo>
                    <a:pt x="f150" y="f15"/>
                    <a:pt x="f63" y="f91"/>
                    <a:pt x="f145" y="f17"/>
                  </a:cubicBezTo>
                  <a:lnTo>
                    <a:pt x="f145" y="f17"/>
                  </a:lnTo>
                  <a:close/>
                  <a:moveTo>
                    <a:pt x="f151" y="f133"/>
                  </a:moveTo>
                  <a:lnTo>
                    <a:pt x="f151" y="f133"/>
                  </a:lnTo>
                  <a:lnTo>
                    <a:pt x="f151" y="f127"/>
                  </a:lnTo>
                  <a:cubicBezTo>
                    <a:pt x="f139" y="f74"/>
                    <a:pt x="f139" y="f152"/>
                    <a:pt x="f136" y="f153"/>
                  </a:cubicBezTo>
                  <a:cubicBezTo>
                    <a:pt x="f149" y="f88"/>
                    <a:pt x="f16" y="f88"/>
                    <a:pt x="f154" y="f88"/>
                  </a:cubicBezTo>
                  <a:cubicBezTo>
                    <a:pt x="f99" y="f88"/>
                    <a:pt x="f95" y="f88"/>
                    <a:pt x="f82" y="f88"/>
                  </a:cubicBezTo>
                  <a:cubicBezTo>
                    <a:pt x="f107" y="f155"/>
                    <a:pt x="f130" y="f156"/>
                    <a:pt x="f108" y="f144"/>
                  </a:cubicBezTo>
                  <a:cubicBezTo>
                    <a:pt x="f102" y="f29"/>
                    <a:pt x="f150" y="f156"/>
                    <a:pt x="f151" y="f133"/>
                  </a:cubicBezTo>
                  <a:lnTo>
                    <a:pt x="f151" y="f133"/>
                  </a:lnTo>
                  <a:close/>
                  <a:moveTo>
                    <a:pt x="f149" y="f157"/>
                  </a:moveTo>
                  <a:lnTo>
                    <a:pt x="f149" y="f157"/>
                  </a:lnTo>
                  <a:cubicBezTo>
                    <a:pt x="f135" y="f158"/>
                    <a:pt x="f141" y="f159"/>
                    <a:pt x="f136" y="f160"/>
                  </a:cubicBezTo>
                  <a:cubicBezTo>
                    <a:pt x="f161" y="f162"/>
                    <a:pt x="f163" y="f157"/>
                    <a:pt x="f164" y="f55"/>
                  </a:cubicBezTo>
                  <a:cubicBezTo>
                    <a:pt x="f164" y="f55"/>
                    <a:pt x="f165" y="f166"/>
                    <a:pt x="f165" y="f166"/>
                  </a:cubicBezTo>
                  <a:cubicBezTo>
                    <a:pt x="f167" y="f58"/>
                    <a:pt x="f168" y="f169"/>
                    <a:pt x="f61" y="f170"/>
                  </a:cubicBezTo>
                  <a:cubicBezTo>
                    <a:pt x="f61" y="f170"/>
                    <a:pt x="f61" y="f70"/>
                    <a:pt x="f61" y="f70"/>
                  </a:cubicBezTo>
                  <a:cubicBezTo>
                    <a:pt x="f171" y="f172"/>
                    <a:pt x="f59" y="f173"/>
                    <a:pt x="f23" y="f174"/>
                  </a:cubicBezTo>
                  <a:cubicBezTo>
                    <a:pt x="f23" y="f175"/>
                    <a:pt x="f23" y="f175"/>
                    <a:pt x="f23" y="f175"/>
                  </a:cubicBezTo>
                  <a:cubicBezTo>
                    <a:pt x="f71" y="f176"/>
                    <a:pt x="f177" y="f178"/>
                    <a:pt x="f73" y="f179"/>
                  </a:cubicBezTo>
                  <a:cubicBezTo>
                    <a:pt x="f180" y="f181"/>
                    <a:pt x="f182" y="f183"/>
                    <a:pt x="f5" y="f184"/>
                  </a:cubicBezTo>
                  <a:cubicBezTo>
                    <a:pt x="f185" y="f186"/>
                    <a:pt x="f187" y="f188"/>
                    <a:pt x="f59" y="f183"/>
                  </a:cubicBezTo>
                  <a:cubicBezTo>
                    <a:pt x="f187" y="f189"/>
                    <a:pt x="f167" y="f169"/>
                    <a:pt x="f149" y="f157"/>
                  </a:cubicBezTo>
                  <a:lnTo>
                    <a:pt x="f149" y="f157"/>
                  </a:lnTo>
                  <a:close/>
                  <a:moveTo>
                    <a:pt x="f190" y="f189"/>
                  </a:moveTo>
                  <a:lnTo>
                    <a:pt x="f190" y="f189"/>
                  </a:lnTo>
                  <a:cubicBezTo>
                    <a:pt x="f134" y="f191"/>
                    <a:pt x="f134" y="f179"/>
                    <a:pt x="f192" y="f193"/>
                  </a:cubicBezTo>
                  <a:cubicBezTo>
                    <a:pt x="f194" y="f195"/>
                    <a:pt x="f134" y="f196"/>
                    <a:pt x="f197" y="f196"/>
                  </a:cubicBezTo>
                  <a:cubicBezTo>
                    <a:pt x="f146" y="f196"/>
                    <a:pt x="f147" y="f191"/>
                    <a:pt x="f190" y="f189"/>
                  </a:cubicBezTo>
                  <a:lnTo>
                    <a:pt x="f190" y="f189"/>
                  </a:lnTo>
                  <a:close/>
                  <a:moveTo>
                    <a:pt x="f198" y="f199"/>
                  </a:moveTo>
                  <a:lnTo>
                    <a:pt x="f198" y="f199"/>
                  </a:lnTo>
                  <a:cubicBezTo>
                    <a:pt x="f200" y="f201"/>
                    <a:pt x="f39" y="f47"/>
                    <a:pt x="f71" y="f202"/>
                  </a:cubicBezTo>
                  <a:cubicBezTo>
                    <a:pt x="f185" y="f203"/>
                    <a:pt x="f185" y="f204"/>
                    <a:pt x="f41" y="f205"/>
                  </a:cubicBezTo>
                  <a:lnTo>
                    <a:pt x="f41" y="f205"/>
                  </a:lnTo>
                  <a:cubicBezTo>
                    <a:pt x="f19" y="f199"/>
                    <a:pt x="f23" y="f206"/>
                    <a:pt x="f171" y="f207"/>
                  </a:cubicBezTo>
                  <a:cubicBezTo>
                    <a:pt x="f208" y="f209"/>
                    <a:pt x="f210" y="f72"/>
                    <a:pt x="f198" y="f199"/>
                  </a:cubicBezTo>
                  <a:lnTo>
                    <a:pt x="f198" y="f199"/>
                  </a:lnTo>
                  <a:close/>
                  <a:moveTo>
                    <a:pt x="f39" y="f211"/>
                  </a:moveTo>
                  <a:lnTo>
                    <a:pt x="f39" y="f211"/>
                  </a:lnTo>
                  <a:cubicBezTo>
                    <a:pt x="f39" y="f212"/>
                    <a:pt x="f18" y="f213"/>
                    <a:pt x="f39" y="f7"/>
                  </a:cubicBezTo>
                  <a:cubicBezTo>
                    <a:pt x="f214" y="f215"/>
                    <a:pt x="f216" y="f217"/>
                    <a:pt x="f218" y="f213"/>
                  </a:cubicBezTo>
                  <a:cubicBezTo>
                    <a:pt x="f200" y="f219"/>
                    <a:pt x="f56" y="f220"/>
                    <a:pt x="f39" y="f211"/>
                  </a:cubicBezTo>
                  <a:lnTo>
                    <a:pt x="f39" y="f211"/>
                  </a:lnTo>
                  <a:close/>
                  <a:moveTo>
                    <a:pt x="f187" y="f58"/>
                  </a:moveTo>
                  <a:lnTo>
                    <a:pt x="f187" y="f58"/>
                  </a:lnTo>
                  <a:lnTo>
                    <a:pt x="f221" y="f169"/>
                  </a:lnTo>
                  <a:lnTo>
                    <a:pt x="f177" y="f222"/>
                  </a:lnTo>
                  <a:cubicBezTo>
                    <a:pt x="f185" y="f173"/>
                    <a:pt x="f41" y="f223"/>
                    <a:pt x="f19" y="f223"/>
                  </a:cubicBezTo>
                  <a:cubicBezTo>
                    <a:pt x="f21" y="f172"/>
                    <a:pt x="f18" y="f70"/>
                    <a:pt x="f224" y="f225"/>
                  </a:cubicBezTo>
                  <a:cubicBezTo>
                    <a:pt x="f18" y="f226"/>
                    <a:pt x="f21" y="f227"/>
                    <a:pt x="f187" y="f58"/>
                  </a:cubicBezTo>
                  <a:lnTo>
                    <a:pt x="f187" y="f58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F7891C1E-C521-2C55-D70B-63A4085B1DCB}"/>
                </a:ext>
              </a:extLst>
            </p:cNvPr>
            <p:cNvSpPr/>
            <p:nvPr/>
          </p:nvSpPr>
          <p:spPr>
            <a:xfrm>
              <a:off x="188210" y="150254"/>
              <a:ext cx="228179" cy="2696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6"/>
                <a:gd name="f7" fmla="val 372"/>
                <a:gd name="f8" fmla="val 1"/>
                <a:gd name="f9" fmla="val 223"/>
                <a:gd name="f10" fmla="val 225"/>
                <a:gd name="f11" fmla="val 228"/>
                <a:gd name="f12" fmla="val 230"/>
                <a:gd name="f13" fmla="val 7"/>
                <a:gd name="f14" fmla="val 226"/>
                <a:gd name="f15" fmla="val 15"/>
                <a:gd name="f16" fmla="val 220"/>
                <a:gd name="f17" fmla="val 20"/>
                <a:gd name="f18" fmla="val 219"/>
                <a:gd name="f19" fmla="val 22"/>
                <a:gd name="f20" fmla="val 212"/>
                <a:gd name="f21" fmla="val 24"/>
                <a:gd name="f22" fmla="val 205"/>
                <a:gd name="f23" fmla="val 28"/>
                <a:gd name="f24" fmla="val 196"/>
                <a:gd name="f25" fmla="val 197"/>
                <a:gd name="f26" fmla="val 27"/>
                <a:gd name="f27" fmla="val 204"/>
                <a:gd name="f28" fmla="val 3"/>
                <a:gd name="f29" fmla="val 218"/>
                <a:gd name="f30" fmla="val 2"/>
                <a:gd name="f31" fmla="val 188"/>
                <a:gd name="f32" fmla="val 214"/>
                <a:gd name="f33" fmla="val 210"/>
                <a:gd name="f34" fmla="val 206"/>
                <a:gd name="f35" fmla="val 11"/>
                <a:gd name="f36" fmla="val 202"/>
                <a:gd name="f37" fmla="val 5"/>
                <a:gd name="f38" fmla="val 169"/>
                <a:gd name="f39" fmla="val 4"/>
                <a:gd name="f40" fmla="val 172"/>
                <a:gd name="f41" fmla="val 176"/>
                <a:gd name="f42" fmla="val 179"/>
                <a:gd name="f43" fmla="val 198"/>
                <a:gd name="f44" fmla="val 17"/>
                <a:gd name="f45" fmla="val 195"/>
                <a:gd name="f46" fmla="val 194"/>
                <a:gd name="f47" fmla="val 12"/>
                <a:gd name="f48" fmla="val 174"/>
                <a:gd name="f49" fmla="val 10"/>
                <a:gd name="f50" fmla="val 178"/>
                <a:gd name="f51" fmla="val 29"/>
                <a:gd name="f52" fmla="val 168"/>
                <a:gd name="f53" fmla="val 165"/>
                <a:gd name="f54" fmla="val 162"/>
                <a:gd name="f55" fmla="val 26"/>
                <a:gd name="f56" fmla="val 159"/>
                <a:gd name="f57" fmla="val 21"/>
                <a:gd name="f58" fmla="val 160"/>
                <a:gd name="f59" fmla="val 164"/>
                <a:gd name="f60" fmla="val 36"/>
                <a:gd name="f61" fmla="val 96"/>
                <a:gd name="f62" fmla="val 23"/>
                <a:gd name="f63" fmla="val 116"/>
                <a:gd name="f64" fmla="val 13"/>
                <a:gd name="f65" fmla="val 138"/>
                <a:gd name="f66" fmla="val 161"/>
                <a:gd name="f67" fmla="val 157"/>
                <a:gd name="f68" fmla="val 155"/>
                <a:gd name="f69" fmla="val 153"/>
                <a:gd name="f70" fmla="val 145"/>
                <a:gd name="f71" fmla="val 136"/>
                <a:gd name="f72" fmla="val 126"/>
                <a:gd name="f73" fmla="val 123"/>
                <a:gd name="f74" fmla="val 32"/>
                <a:gd name="f75" fmla="val 127"/>
                <a:gd name="f76" fmla="val 34"/>
                <a:gd name="f77" fmla="val 141"/>
                <a:gd name="f78" fmla="val 49"/>
                <a:gd name="f79" fmla="val 152"/>
                <a:gd name="f80" fmla="val 60"/>
                <a:gd name="f81" fmla="val 62"/>
                <a:gd name="f82" fmla="val 65"/>
                <a:gd name="f83" fmla="val 156"/>
                <a:gd name="f84" fmla="val 68"/>
                <a:gd name="f85" fmla="val 154"/>
                <a:gd name="f86" fmla="val 52"/>
                <a:gd name="f87" fmla="val 142"/>
                <a:gd name="f88" fmla="val 40"/>
                <a:gd name="f89" fmla="val 125"/>
                <a:gd name="f90" fmla="val 56"/>
                <a:gd name="f91" fmla="val 72"/>
                <a:gd name="f92" fmla="val 53"/>
                <a:gd name="f93" fmla="val 75"/>
                <a:gd name="f94" fmla="val 50"/>
                <a:gd name="f95" fmla="val 78"/>
                <a:gd name="f96" fmla="val 47"/>
                <a:gd name="f97" fmla="val 82"/>
                <a:gd name="f98" fmla="val 90"/>
                <a:gd name="f99" fmla="val 59"/>
                <a:gd name="f100" fmla="val 95"/>
                <a:gd name="f101" fmla="val 67"/>
                <a:gd name="f102" fmla="val 98"/>
                <a:gd name="f103" fmla="val 66"/>
                <a:gd name="f104" fmla="val 91"/>
                <a:gd name="f105" fmla="val 81"/>
                <a:gd name="f106" fmla="val 211"/>
                <a:gd name="f107" fmla="val 55"/>
                <a:gd name="f108" fmla="val 208"/>
                <a:gd name="f109" fmla="val 203"/>
                <a:gd name="f110" fmla="val 64"/>
                <a:gd name="f111" fmla="val 80"/>
                <a:gd name="f112" fmla="val 215"/>
                <a:gd name="f113" fmla="val 57"/>
                <a:gd name="f114" fmla="val 70"/>
                <a:gd name="f115" fmla="val 193"/>
                <a:gd name="f116" fmla="val 69"/>
                <a:gd name="f117" fmla="val 189"/>
                <a:gd name="f118" fmla="val 187"/>
                <a:gd name="f119" fmla="val 186"/>
                <a:gd name="f120" fmla="val 192"/>
                <a:gd name="f121" fmla="val 63"/>
                <a:gd name="f122" fmla="val 199"/>
                <a:gd name="f123" fmla="val 51"/>
                <a:gd name="f124" fmla="val 200"/>
                <a:gd name="f125" fmla="val 46"/>
                <a:gd name="f126" fmla="val 221"/>
                <a:gd name="f127" fmla="val 25"/>
                <a:gd name="f128" fmla="val 201"/>
                <a:gd name="f129" fmla="val 207"/>
                <a:gd name="f130" fmla="val 14"/>
                <a:gd name="f131" fmla="val 39"/>
                <a:gd name="f132" fmla="val 185"/>
                <a:gd name="f133" fmla="val 33"/>
                <a:gd name="f134" fmla="val 183"/>
                <a:gd name="f135" fmla="val 30"/>
                <a:gd name="f136" fmla="val 182"/>
                <a:gd name="f137" fmla="val 45"/>
                <a:gd name="f138" fmla="val 181"/>
                <a:gd name="f139" fmla="val 48"/>
                <a:gd name="f140" fmla="val 44"/>
                <a:gd name="f141" fmla="val 105"/>
                <a:gd name="f142" fmla="val 175"/>
                <a:gd name="f143" fmla="val 177"/>
                <a:gd name="f144" fmla="val 106"/>
                <a:gd name="f145" fmla="val 85"/>
                <a:gd name="f146" fmla="val 222"/>
                <a:gd name="f147" fmla="val 79"/>
                <a:gd name="f148" fmla="val 74"/>
                <a:gd name="f149" fmla="val 71"/>
                <a:gd name="f150" fmla="val 76"/>
                <a:gd name="f151" fmla="val 227"/>
                <a:gd name="f152" fmla="val 229"/>
                <a:gd name="f153" fmla="val 232"/>
                <a:gd name="f154" fmla="val 236"/>
                <a:gd name="f155" fmla="val 73"/>
                <a:gd name="f156" fmla="val 241"/>
                <a:gd name="f157" fmla="val 246"/>
                <a:gd name="f158" fmla="val 252"/>
                <a:gd name="f159" fmla="val 257"/>
                <a:gd name="f160" fmla="val 263"/>
                <a:gd name="f161" fmla="val 38"/>
                <a:gd name="f162" fmla="val 253"/>
                <a:gd name="f163" fmla="val 237"/>
                <a:gd name="f164" fmla="val 242"/>
                <a:gd name="f165" fmla="val 243"/>
                <a:gd name="f166" fmla="val 235"/>
                <a:gd name="f167" fmla="val 42"/>
                <a:gd name="f168" fmla="val 61"/>
                <a:gd name="f169" fmla="val 87"/>
                <a:gd name="f170" fmla="val 88"/>
                <a:gd name="f171" fmla="val 107"/>
                <a:gd name="f172" fmla="val 109"/>
                <a:gd name="f173" fmla="val 110"/>
                <a:gd name="f174" fmla="val 209"/>
                <a:gd name="f175" fmla="val 113"/>
                <a:gd name="f176" fmla="val 97"/>
                <a:gd name="f177" fmla="val 247"/>
                <a:gd name="f178" fmla="val 231"/>
                <a:gd name="f179" fmla="val 234"/>
                <a:gd name="f180" fmla="val 240"/>
                <a:gd name="f181" fmla="val 233"/>
                <a:gd name="f182" fmla="val 213"/>
                <a:gd name="f183" fmla="val 238"/>
                <a:gd name="f184" fmla="val 262"/>
                <a:gd name="f185" fmla="val 275"/>
                <a:gd name="f186" fmla="val 280"/>
                <a:gd name="f187" fmla="val 148"/>
                <a:gd name="f188" fmla="val 134"/>
                <a:gd name="f189" fmla="val 272"/>
                <a:gd name="f190" fmla="val 143"/>
                <a:gd name="f191" fmla="val 265"/>
                <a:gd name="f192" fmla="val 259"/>
                <a:gd name="f193" fmla="val 260"/>
                <a:gd name="f194" fmla="val 166"/>
                <a:gd name="f195" fmla="val 261"/>
                <a:gd name="f196" fmla="val 171"/>
                <a:gd name="f197" fmla="val 303"/>
                <a:gd name="f198" fmla="val 317"/>
                <a:gd name="f199" fmla="val 114"/>
                <a:gd name="f200" fmla="val 322"/>
                <a:gd name="f201" fmla="val 102"/>
                <a:gd name="f202" fmla="val 314"/>
                <a:gd name="f203" fmla="val 94"/>
                <a:gd name="f204" fmla="val 307"/>
                <a:gd name="f205" fmla="val 101"/>
                <a:gd name="f206" fmla="val 300"/>
                <a:gd name="f207" fmla="val 301"/>
                <a:gd name="f208" fmla="val 115"/>
                <a:gd name="f209" fmla="val 302"/>
                <a:gd name="f210" fmla="val 120"/>
                <a:gd name="f211" fmla="val 331"/>
                <a:gd name="f212" fmla="val 135"/>
                <a:gd name="f213" fmla="val 344"/>
                <a:gd name="f214" fmla="val 104"/>
                <a:gd name="f215" fmla="val 341"/>
                <a:gd name="f216" fmla="val 336"/>
                <a:gd name="f217" fmla="val 332"/>
                <a:gd name="f218" fmla="val 327"/>
                <a:gd name="f219" fmla="val 329"/>
                <a:gd name="f220" fmla="val 118"/>
                <a:gd name="f221" fmla="val 132"/>
                <a:gd name="f222" fmla="val 269"/>
                <a:gd name="f223" fmla="val 266"/>
                <a:gd name="f224" fmla="val 251"/>
                <a:gd name="f225" fmla="val 258"/>
                <a:gd name="f226" fmla="val 190"/>
                <a:gd name="f227" fmla="val 256"/>
                <a:gd name="f228" fmla="val 254"/>
                <a:gd name="f229" fmla="val 248"/>
                <a:gd name="f230" fmla="val 244"/>
                <a:gd name="f231" fmla="val 249"/>
                <a:gd name="f232" fmla="val 255"/>
                <a:gd name="f233" fmla="val 191"/>
                <a:gd name="f234" fmla="val 264"/>
                <a:gd name="f235" fmla="val 184"/>
                <a:gd name="f236" fmla="val 369"/>
                <a:gd name="f237" fmla="val 370"/>
                <a:gd name="f238" fmla="val 371"/>
                <a:gd name="f239" fmla="val 366"/>
                <a:gd name="f240" fmla="val 358"/>
                <a:gd name="f241" fmla="val 350"/>
                <a:gd name="f242" fmla="val 111"/>
                <a:gd name="f243" fmla="val 342"/>
                <a:gd name="f244" fmla="val 338"/>
                <a:gd name="f245" fmla="val 334"/>
                <a:gd name="f246" fmla="val 129"/>
                <a:gd name="f247" fmla="val 325"/>
                <a:gd name="f248" fmla="val 130"/>
                <a:gd name="f249" fmla="val 324"/>
                <a:gd name="f250" fmla="val 319"/>
                <a:gd name="f251" fmla="val 312"/>
                <a:gd name="f252" fmla="val 147"/>
                <a:gd name="f253" fmla="val 306"/>
                <a:gd name="f254" fmla="val 305"/>
                <a:gd name="f255" fmla="val 158"/>
                <a:gd name="f256" fmla="val 294"/>
                <a:gd name="f257" fmla="val 288"/>
                <a:gd name="f258" fmla="val 163"/>
                <a:gd name="f259" fmla="val 287"/>
                <a:gd name="f260" fmla="val 167"/>
                <a:gd name="f261" fmla="val 282"/>
                <a:gd name="f262" fmla="val 276"/>
                <a:gd name="f263" fmla="val 271"/>
                <a:gd name="f264" fmla="val 270"/>
                <a:gd name="f265" fmla="val 250"/>
                <a:gd name="f266" fmla="val 239"/>
                <a:gd name="f267" fmla="val 173"/>
                <a:gd name="f268" fmla="val 149"/>
                <a:gd name="f269" fmla="val 277"/>
                <a:gd name="f270" fmla="val 128"/>
                <a:gd name="f271" fmla="val 278"/>
                <a:gd name="f272" fmla="val 279"/>
                <a:gd name="f273" fmla="val 124"/>
                <a:gd name="f274" fmla="val 285"/>
                <a:gd name="f275" fmla="val 290"/>
                <a:gd name="f276" fmla="val 295"/>
                <a:gd name="f277" fmla="val 304"/>
                <a:gd name="f278" fmla="val 313"/>
                <a:gd name="f279" fmla="val 323"/>
                <a:gd name="f280" fmla="val 335"/>
                <a:gd name="f281" fmla="val 343"/>
                <a:gd name="f282" fmla="val 345"/>
                <a:gd name="f283" fmla="val 340"/>
                <a:gd name="f284" fmla="val 337"/>
                <a:gd name="f285" fmla="val 140"/>
                <a:gd name="f286" fmla="val 283"/>
                <a:gd name="f287" fmla="val 361"/>
                <a:gd name="f288" fmla="val 364"/>
                <a:gd name="f289" fmla="+- 0 0 -90"/>
                <a:gd name="f290" fmla="*/ f3 1 346"/>
                <a:gd name="f291" fmla="*/ f4 1 372"/>
                <a:gd name="f292" fmla="+- f7 0 f5"/>
                <a:gd name="f293" fmla="+- f6 0 f5"/>
                <a:gd name="f294" fmla="*/ f289 f0 1"/>
                <a:gd name="f295" fmla="*/ f293 1 346"/>
                <a:gd name="f296" fmla="*/ f292 1 372"/>
                <a:gd name="f297" fmla="*/ 1 f293 1"/>
                <a:gd name="f298" fmla="*/ 230 f292 1"/>
                <a:gd name="f299" fmla="*/ 27 f293 1"/>
                <a:gd name="f300" fmla="*/ 197 f292 1"/>
                <a:gd name="f301" fmla="*/ 223 f292 1"/>
                <a:gd name="f302" fmla="*/ 214 f292 1"/>
                <a:gd name="f303" fmla="*/ 2 f293 1"/>
                <a:gd name="f304" fmla="*/ 188 f292 1"/>
                <a:gd name="f305" fmla="*/ 3 f293 1"/>
                <a:gd name="f306" fmla="*/ 179 f292 1"/>
                <a:gd name="f307" fmla="*/ 29 f293 1"/>
                <a:gd name="f308" fmla="*/ 168 f292 1"/>
                <a:gd name="f309" fmla="*/ 5 f293 1"/>
                <a:gd name="f310" fmla="*/ 169 f292 1"/>
                <a:gd name="f311" fmla="*/ 7 f293 1"/>
                <a:gd name="f312" fmla="*/ 161 f292 1"/>
                <a:gd name="f313" fmla="*/ 32 f293 1"/>
                <a:gd name="f314" fmla="*/ 127 f292 1"/>
                <a:gd name="f315" fmla="*/ 36 f293 1"/>
                <a:gd name="f316" fmla="*/ 96 f292 1"/>
                <a:gd name="f317" fmla="*/ 56 f293 1"/>
                <a:gd name="f318" fmla="*/ 72 f292 1"/>
                <a:gd name="f319" fmla="*/ 68 f293 1"/>
                <a:gd name="f320" fmla="*/ 75 f292 1"/>
                <a:gd name="f321" fmla="*/ 214 f293 1"/>
                <a:gd name="f322" fmla="*/ 53 f292 1"/>
                <a:gd name="f323" fmla="*/ 203 f293 1"/>
                <a:gd name="f324" fmla="*/ 80 f292 1"/>
                <a:gd name="f325" fmla="*/ 187 f293 1"/>
                <a:gd name="f326" fmla="*/ 64 f292 1"/>
                <a:gd name="f327" fmla="*/ 199 f293 1"/>
                <a:gd name="f328" fmla="*/ 205 f293 1"/>
                <a:gd name="f329" fmla="*/ 50 f292 1"/>
                <a:gd name="f330" fmla="*/ 210 f293 1"/>
                <a:gd name="f331" fmla="*/ 23 f292 1"/>
                <a:gd name="f332" fmla="*/ 182 f293 1"/>
                <a:gd name="f333" fmla="*/ 27 f292 1"/>
                <a:gd name="f334" fmla="*/ 186 f293 1"/>
                <a:gd name="f335" fmla="*/ 49 f292 1"/>
                <a:gd name="f336" fmla="*/ 172 f293 1"/>
                <a:gd name="f337" fmla="*/ 105 f292 1"/>
                <a:gd name="f338" fmla="*/ 197 f293 1"/>
                <a:gd name="f339" fmla="*/ 70 f292 1"/>
                <a:gd name="f340" fmla="*/ 225 f293 1"/>
                <a:gd name="f341" fmla="*/ 90 f292 1"/>
                <a:gd name="f342" fmla="*/ 232 f293 1"/>
                <a:gd name="f343" fmla="*/ 242 f293 1"/>
                <a:gd name="f344" fmla="*/ 51 f292 1"/>
                <a:gd name="f345" fmla="*/ 222 f293 1"/>
                <a:gd name="f346" fmla="*/ 60 f292 1"/>
                <a:gd name="f347" fmla="*/ 88 f292 1"/>
                <a:gd name="f348" fmla="*/ 200 f293 1"/>
                <a:gd name="f349" fmla="*/ 247 f292 1"/>
                <a:gd name="f350" fmla="*/ 262 f293 1"/>
                <a:gd name="f351" fmla="*/ 176 f292 1"/>
                <a:gd name="f352" fmla="*/ 303 f293 1"/>
                <a:gd name="f353" fmla="*/ 125 f292 1"/>
                <a:gd name="f354" fmla="*/ 302 f293 1"/>
                <a:gd name="f355" fmla="*/ 148 f292 1"/>
                <a:gd name="f356" fmla="*/ 132 f292 1"/>
                <a:gd name="f357" fmla="*/ 189 f293 1"/>
                <a:gd name="f358" fmla="*/ 269 f292 1"/>
                <a:gd name="f359" fmla="*/ 257 f293 1"/>
                <a:gd name="f360" fmla="*/ 205 f292 1"/>
                <a:gd name="f361" fmla="*/ 181 f292 1"/>
                <a:gd name="f362" fmla="*/ 194 f293 1"/>
                <a:gd name="f363" fmla="*/ 255 f292 1"/>
                <a:gd name="f364" fmla="*/ 369 f292 1"/>
                <a:gd name="f365" fmla="*/ 101 f293 1"/>
                <a:gd name="f366" fmla="*/ 350 f292 1"/>
                <a:gd name="f367" fmla="*/ 129 f293 1"/>
                <a:gd name="f368" fmla="*/ 325 f292 1"/>
                <a:gd name="f369" fmla="*/ 148 f293 1"/>
                <a:gd name="f370" fmla="*/ 305 f292 1"/>
                <a:gd name="f371" fmla="*/ 176 f293 1"/>
                <a:gd name="f372" fmla="*/ 271 f292 1"/>
                <a:gd name="f373" fmla="*/ 191 f293 1"/>
                <a:gd name="f374" fmla="*/ 250 f292 1"/>
                <a:gd name="f375" fmla="*/ 253 f293 1"/>
                <a:gd name="f376" fmla="*/ 160 f292 1"/>
                <a:gd name="f377" fmla="*/ 279 f293 1"/>
                <a:gd name="f378" fmla="*/ 295 f293 1"/>
                <a:gd name="f379" fmla="*/ 106 f292 1"/>
                <a:gd name="f380" fmla="*/ 341 f293 1"/>
                <a:gd name="f381" fmla="*/ 343 f293 1"/>
                <a:gd name="f382" fmla="*/ 63 f292 1"/>
                <a:gd name="f383" fmla="*/ 331 f293 1"/>
                <a:gd name="f384" fmla="*/ 52 f292 1"/>
                <a:gd name="f385" fmla="*/ f294 1 f2"/>
                <a:gd name="f386" fmla="*/ f297 1 346"/>
                <a:gd name="f387" fmla="*/ f298 1 372"/>
                <a:gd name="f388" fmla="*/ f299 1 346"/>
                <a:gd name="f389" fmla="*/ f300 1 372"/>
                <a:gd name="f390" fmla="*/ f301 1 372"/>
                <a:gd name="f391" fmla="*/ f302 1 372"/>
                <a:gd name="f392" fmla="*/ f303 1 346"/>
                <a:gd name="f393" fmla="*/ f304 1 372"/>
                <a:gd name="f394" fmla="*/ f305 1 346"/>
                <a:gd name="f395" fmla="*/ f306 1 372"/>
                <a:gd name="f396" fmla="*/ f307 1 346"/>
                <a:gd name="f397" fmla="*/ f308 1 372"/>
                <a:gd name="f398" fmla="*/ f309 1 346"/>
                <a:gd name="f399" fmla="*/ f310 1 372"/>
                <a:gd name="f400" fmla="*/ f311 1 346"/>
                <a:gd name="f401" fmla="*/ f312 1 372"/>
                <a:gd name="f402" fmla="*/ f313 1 346"/>
                <a:gd name="f403" fmla="*/ f314 1 372"/>
                <a:gd name="f404" fmla="*/ f315 1 346"/>
                <a:gd name="f405" fmla="*/ f316 1 372"/>
                <a:gd name="f406" fmla="*/ f317 1 346"/>
                <a:gd name="f407" fmla="*/ f318 1 372"/>
                <a:gd name="f408" fmla="*/ f319 1 346"/>
                <a:gd name="f409" fmla="*/ f320 1 372"/>
                <a:gd name="f410" fmla="*/ f321 1 346"/>
                <a:gd name="f411" fmla="*/ f322 1 372"/>
                <a:gd name="f412" fmla="*/ f323 1 346"/>
                <a:gd name="f413" fmla="*/ f324 1 372"/>
                <a:gd name="f414" fmla="*/ f325 1 346"/>
                <a:gd name="f415" fmla="*/ f326 1 372"/>
                <a:gd name="f416" fmla="*/ f327 1 346"/>
                <a:gd name="f417" fmla="*/ f328 1 346"/>
                <a:gd name="f418" fmla="*/ f329 1 372"/>
                <a:gd name="f419" fmla="*/ f330 1 346"/>
                <a:gd name="f420" fmla="*/ f331 1 372"/>
                <a:gd name="f421" fmla="*/ f332 1 346"/>
                <a:gd name="f422" fmla="*/ f333 1 372"/>
                <a:gd name="f423" fmla="*/ f334 1 346"/>
                <a:gd name="f424" fmla="*/ f335 1 372"/>
                <a:gd name="f425" fmla="*/ f336 1 346"/>
                <a:gd name="f426" fmla="*/ f337 1 372"/>
                <a:gd name="f427" fmla="*/ f338 1 346"/>
                <a:gd name="f428" fmla="*/ f339 1 372"/>
                <a:gd name="f429" fmla="*/ f340 1 346"/>
                <a:gd name="f430" fmla="*/ f341 1 372"/>
                <a:gd name="f431" fmla="*/ f342 1 346"/>
                <a:gd name="f432" fmla="*/ f343 1 346"/>
                <a:gd name="f433" fmla="*/ f344 1 372"/>
                <a:gd name="f434" fmla="*/ f345 1 346"/>
                <a:gd name="f435" fmla="*/ f346 1 372"/>
                <a:gd name="f436" fmla="*/ f347 1 372"/>
                <a:gd name="f437" fmla="*/ f348 1 346"/>
                <a:gd name="f438" fmla="*/ f349 1 372"/>
                <a:gd name="f439" fmla="*/ f350 1 346"/>
                <a:gd name="f440" fmla="*/ f351 1 372"/>
                <a:gd name="f441" fmla="*/ f352 1 346"/>
                <a:gd name="f442" fmla="*/ f353 1 372"/>
                <a:gd name="f443" fmla="*/ f354 1 346"/>
                <a:gd name="f444" fmla="*/ f355 1 372"/>
                <a:gd name="f445" fmla="*/ f356 1 372"/>
                <a:gd name="f446" fmla="*/ f357 1 346"/>
                <a:gd name="f447" fmla="*/ f358 1 372"/>
                <a:gd name="f448" fmla="*/ f359 1 346"/>
                <a:gd name="f449" fmla="*/ f360 1 372"/>
                <a:gd name="f450" fmla="*/ f361 1 372"/>
                <a:gd name="f451" fmla="*/ f362 1 346"/>
                <a:gd name="f452" fmla="*/ f363 1 372"/>
                <a:gd name="f453" fmla="*/ f364 1 372"/>
                <a:gd name="f454" fmla="*/ f365 1 346"/>
                <a:gd name="f455" fmla="*/ f366 1 372"/>
                <a:gd name="f456" fmla="*/ f367 1 346"/>
                <a:gd name="f457" fmla="*/ f368 1 372"/>
                <a:gd name="f458" fmla="*/ f369 1 346"/>
                <a:gd name="f459" fmla="*/ f370 1 372"/>
                <a:gd name="f460" fmla="*/ f371 1 346"/>
                <a:gd name="f461" fmla="*/ f372 1 372"/>
                <a:gd name="f462" fmla="*/ f373 1 346"/>
                <a:gd name="f463" fmla="*/ f374 1 372"/>
                <a:gd name="f464" fmla="*/ f375 1 346"/>
                <a:gd name="f465" fmla="*/ f376 1 372"/>
                <a:gd name="f466" fmla="*/ f377 1 346"/>
                <a:gd name="f467" fmla="*/ f378 1 346"/>
                <a:gd name="f468" fmla="*/ f379 1 372"/>
                <a:gd name="f469" fmla="*/ f380 1 346"/>
                <a:gd name="f470" fmla="*/ f381 1 346"/>
                <a:gd name="f471" fmla="*/ f382 1 372"/>
                <a:gd name="f472" fmla="*/ f383 1 346"/>
                <a:gd name="f473" fmla="*/ f384 1 372"/>
                <a:gd name="f474" fmla="*/ 0 1 f295"/>
                <a:gd name="f475" fmla="*/ f6 1 f295"/>
                <a:gd name="f476" fmla="*/ 0 1 f296"/>
                <a:gd name="f477" fmla="*/ f7 1 f296"/>
                <a:gd name="f478" fmla="+- f385 0 f1"/>
                <a:gd name="f479" fmla="*/ f386 1 f295"/>
                <a:gd name="f480" fmla="*/ f387 1 f296"/>
                <a:gd name="f481" fmla="*/ f388 1 f295"/>
                <a:gd name="f482" fmla="*/ f389 1 f296"/>
                <a:gd name="f483" fmla="*/ f390 1 f296"/>
                <a:gd name="f484" fmla="*/ f391 1 f296"/>
                <a:gd name="f485" fmla="*/ f392 1 f295"/>
                <a:gd name="f486" fmla="*/ f393 1 f296"/>
                <a:gd name="f487" fmla="*/ f394 1 f295"/>
                <a:gd name="f488" fmla="*/ f395 1 f296"/>
                <a:gd name="f489" fmla="*/ f396 1 f295"/>
                <a:gd name="f490" fmla="*/ f397 1 f296"/>
                <a:gd name="f491" fmla="*/ f398 1 f295"/>
                <a:gd name="f492" fmla="*/ f399 1 f296"/>
                <a:gd name="f493" fmla="*/ f400 1 f295"/>
                <a:gd name="f494" fmla="*/ f401 1 f296"/>
                <a:gd name="f495" fmla="*/ f402 1 f295"/>
                <a:gd name="f496" fmla="*/ f403 1 f296"/>
                <a:gd name="f497" fmla="*/ f404 1 f295"/>
                <a:gd name="f498" fmla="*/ f405 1 f296"/>
                <a:gd name="f499" fmla="*/ f406 1 f295"/>
                <a:gd name="f500" fmla="*/ f407 1 f296"/>
                <a:gd name="f501" fmla="*/ f408 1 f295"/>
                <a:gd name="f502" fmla="*/ f409 1 f296"/>
                <a:gd name="f503" fmla="*/ f410 1 f295"/>
                <a:gd name="f504" fmla="*/ f411 1 f296"/>
                <a:gd name="f505" fmla="*/ f412 1 f295"/>
                <a:gd name="f506" fmla="*/ f413 1 f296"/>
                <a:gd name="f507" fmla="*/ f414 1 f295"/>
                <a:gd name="f508" fmla="*/ f415 1 f296"/>
                <a:gd name="f509" fmla="*/ f416 1 f295"/>
                <a:gd name="f510" fmla="*/ f417 1 f295"/>
                <a:gd name="f511" fmla="*/ f418 1 f296"/>
                <a:gd name="f512" fmla="*/ f419 1 f295"/>
                <a:gd name="f513" fmla="*/ f420 1 f296"/>
                <a:gd name="f514" fmla="*/ f421 1 f295"/>
                <a:gd name="f515" fmla="*/ f422 1 f296"/>
                <a:gd name="f516" fmla="*/ f423 1 f295"/>
                <a:gd name="f517" fmla="*/ f424 1 f296"/>
                <a:gd name="f518" fmla="*/ f425 1 f295"/>
                <a:gd name="f519" fmla="*/ f426 1 f296"/>
                <a:gd name="f520" fmla="*/ f427 1 f295"/>
                <a:gd name="f521" fmla="*/ f428 1 f296"/>
                <a:gd name="f522" fmla="*/ f429 1 f295"/>
                <a:gd name="f523" fmla="*/ f430 1 f296"/>
                <a:gd name="f524" fmla="*/ f431 1 f295"/>
                <a:gd name="f525" fmla="*/ f432 1 f295"/>
                <a:gd name="f526" fmla="*/ f433 1 f296"/>
                <a:gd name="f527" fmla="*/ f434 1 f295"/>
                <a:gd name="f528" fmla="*/ f435 1 f296"/>
                <a:gd name="f529" fmla="*/ f436 1 f296"/>
                <a:gd name="f530" fmla="*/ f437 1 f295"/>
                <a:gd name="f531" fmla="*/ f438 1 f296"/>
                <a:gd name="f532" fmla="*/ f439 1 f295"/>
                <a:gd name="f533" fmla="*/ f440 1 f296"/>
                <a:gd name="f534" fmla="*/ f441 1 f295"/>
                <a:gd name="f535" fmla="*/ f442 1 f296"/>
                <a:gd name="f536" fmla="*/ f443 1 f295"/>
                <a:gd name="f537" fmla="*/ f444 1 f296"/>
                <a:gd name="f538" fmla="*/ f445 1 f296"/>
                <a:gd name="f539" fmla="*/ f446 1 f295"/>
                <a:gd name="f540" fmla="*/ f447 1 f296"/>
                <a:gd name="f541" fmla="*/ f448 1 f295"/>
                <a:gd name="f542" fmla="*/ f449 1 f296"/>
                <a:gd name="f543" fmla="*/ f450 1 f296"/>
                <a:gd name="f544" fmla="*/ f451 1 f295"/>
                <a:gd name="f545" fmla="*/ f452 1 f296"/>
                <a:gd name="f546" fmla="*/ f453 1 f296"/>
                <a:gd name="f547" fmla="*/ f454 1 f295"/>
                <a:gd name="f548" fmla="*/ f455 1 f296"/>
                <a:gd name="f549" fmla="*/ f456 1 f295"/>
                <a:gd name="f550" fmla="*/ f457 1 f296"/>
                <a:gd name="f551" fmla="*/ f458 1 f295"/>
                <a:gd name="f552" fmla="*/ f459 1 f296"/>
                <a:gd name="f553" fmla="*/ f460 1 f295"/>
                <a:gd name="f554" fmla="*/ f461 1 f296"/>
                <a:gd name="f555" fmla="*/ f462 1 f295"/>
                <a:gd name="f556" fmla="*/ f463 1 f296"/>
                <a:gd name="f557" fmla="*/ f464 1 f295"/>
                <a:gd name="f558" fmla="*/ f465 1 f296"/>
                <a:gd name="f559" fmla="*/ f466 1 f295"/>
                <a:gd name="f560" fmla="*/ f467 1 f295"/>
                <a:gd name="f561" fmla="*/ f468 1 f296"/>
                <a:gd name="f562" fmla="*/ f469 1 f295"/>
                <a:gd name="f563" fmla="*/ f470 1 f295"/>
                <a:gd name="f564" fmla="*/ f471 1 f296"/>
                <a:gd name="f565" fmla="*/ f472 1 f295"/>
                <a:gd name="f566" fmla="*/ f473 1 f296"/>
                <a:gd name="f567" fmla="*/ f474 f290 1"/>
                <a:gd name="f568" fmla="*/ f475 f290 1"/>
                <a:gd name="f569" fmla="*/ f477 f291 1"/>
                <a:gd name="f570" fmla="*/ f476 f291 1"/>
                <a:gd name="f571" fmla="*/ f479 f290 1"/>
                <a:gd name="f572" fmla="*/ f480 f291 1"/>
                <a:gd name="f573" fmla="*/ f481 f290 1"/>
                <a:gd name="f574" fmla="*/ f482 f291 1"/>
                <a:gd name="f575" fmla="*/ f483 f291 1"/>
                <a:gd name="f576" fmla="*/ f484 f291 1"/>
                <a:gd name="f577" fmla="*/ f485 f290 1"/>
                <a:gd name="f578" fmla="*/ f486 f291 1"/>
                <a:gd name="f579" fmla="*/ f487 f290 1"/>
                <a:gd name="f580" fmla="*/ f488 f291 1"/>
                <a:gd name="f581" fmla="*/ f489 f290 1"/>
                <a:gd name="f582" fmla="*/ f490 f291 1"/>
                <a:gd name="f583" fmla="*/ f491 f290 1"/>
                <a:gd name="f584" fmla="*/ f492 f291 1"/>
                <a:gd name="f585" fmla="*/ f493 f290 1"/>
                <a:gd name="f586" fmla="*/ f494 f291 1"/>
                <a:gd name="f587" fmla="*/ f495 f290 1"/>
                <a:gd name="f588" fmla="*/ f496 f291 1"/>
                <a:gd name="f589" fmla="*/ f497 f290 1"/>
                <a:gd name="f590" fmla="*/ f498 f291 1"/>
                <a:gd name="f591" fmla="*/ f499 f290 1"/>
                <a:gd name="f592" fmla="*/ f500 f291 1"/>
                <a:gd name="f593" fmla="*/ f501 f290 1"/>
                <a:gd name="f594" fmla="*/ f502 f291 1"/>
                <a:gd name="f595" fmla="*/ f503 f290 1"/>
                <a:gd name="f596" fmla="*/ f504 f291 1"/>
                <a:gd name="f597" fmla="*/ f505 f290 1"/>
                <a:gd name="f598" fmla="*/ f506 f291 1"/>
                <a:gd name="f599" fmla="*/ f507 f290 1"/>
                <a:gd name="f600" fmla="*/ f508 f291 1"/>
                <a:gd name="f601" fmla="*/ f509 f290 1"/>
                <a:gd name="f602" fmla="*/ f510 f290 1"/>
                <a:gd name="f603" fmla="*/ f511 f291 1"/>
                <a:gd name="f604" fmla="*/ f512 f290 1"/>
                <a:gd name="f605" fmla="*/ f513 f291 1"/>
                <a:gd name="f606" fmla="*/ f514 f290 1"/>
                <a:gd name="f607" fmla="*/ f515 f291 1"/>
                <a:gd name="f608" fmla="*/ f516 f290 1"/>
                <a:gd name="f609" fmla="*/ f517 f291 1"/>
                <a:gd name="f610" fmla="*/ f518 f290 1"/>
                <a:gd name="f611" fmla="*/ f519 f291 1"/>
                <a:gd name="f612" fmla="*/ f520 f290 1"/>
                <a:gd name="f613" fmla="*/ f521 f291 1"/>
                <a:gd name="f614" fmla="*/ f522 f290 1"/>
                <a:gd name="f615" fmla="*/ f523 f291 1"/>
                <a:gd name="f616" fmla="*/ f524 f290 1"/>
                <a:gd name="f617" fmla="*/ f525 f290 1"/>
                <a:gd name="f618" fmla="*/ f526 f291 1"/>
                <a:gd name="f619" fmla="*/ f527 f290 1"/>
                <a:gd name="f620" fmla="*/ f528 f291 1"/>
                <a:gd name="f621" fmla="*/ f529 f291 1"/>
                <a:gd name="f622" fmla="*/ f530 f290 1"/>
                <a:gd name="f623" fmla="*/ f531 f291 1"/>
                <a:gd name="f624" fmla="*/ f532 f290 1"/>
                <a:gd name="f625" fmla="*/ f533 f291 1"/>
                <a:gd name="f626" fmla="*/ f534 f290 1"/>
                <a:gd name="f627" fmla="*/ f535 f291 1"/>
                <a:gd name="f628" fmla="*/ f536 f290 1"/>
                <a:gd name="f629" fmla="*/ f537 f291 1"/>
                <a:gd name="f630" fmla="*/ f538 f291 1"/>
                <a:gd name="f631" fmla="*/ f539 f290 1"/>
                <a:gd name="f632" fmla="*/ f540 f291 1"/>
                <a:gd name="f633" fmla="*/ f541 f290 1"/>
                <a:gd name="f634" fmla="*/ f542 f291 1"/>
                <a:gd name="f635" fmla="*/ f543 f291 1"/>
                <a:gd name="f636" fmla="*/ f544 f290 1"/>
                <a:gd name="f637" fmla="*/ f545 f291 1"/>
                <a:gd name="f638" fmla="*/ f546 f291 1"/>
                <a:gd name="f639" fmla="*/ f547 f290 1"/>
                <a:gd name="f640" fmla="*/ f548 f291 1"/>
                <a:gd name="f641" fmla="*/ f549 f290 1"/>
                <a:gd name="f642" fmla="*/ f550 f291 1"/>
                <a:gd name="f643" fmla="*/ f551 f290 1"/>
                <a:gd name="f644" fmla="*/ f552 f291 1"/>
                <a:gd name="f645" fmla="*/ f553 f290 1"/>
                <a:gd name="f646" fmla="*/ f554 f291 1"/>
                <a:gd name="f647" fmla="*/ f555 f290 1"/>
                <a:gd name="f648" fmla="*/ f556 f291 1"/>
                <a:gd name="f649" fmla="*/ f557 f290 1"/>
                <a:gd name="f650" fmla="*/ f558 f291 1"/>
                <a:gd name="f651" fmla="*/ f559 f290 1"/>
                <a:gd name="f652" fmla="*/ f560 f290 1"/>
                <a:gd name="f653" fmla="*/ f561 f291 1"/>
                <a:gd name="f654" fmla="*/ f562 f290 1"/>
                <a:gd name="f655" fmla="*/ f563 f290 1"/>
                <a:gd name="f656" fmla="*/ f564 f291 1"/>
                <a:gd name="f657" fmla="*/ f565 f290 1"/>
                <a:gd name="f658" fmla="*/ f566 f2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8">
                  <a:pos x="f571" y="f572"/>
                </a:cxn>
                <a:cxn ang="f478">
                  <a:pos x="f573" y="f574"/>
                </a:cxn>
                <a:cxn ang="f478">
                  <a:pos x="f571" y="f575"/>
                </a:cxn>
                <a:cxn ang="f478">
                  <a:pos x="f571" y="f576"/>
                </a:cxn>
                <a:cxn ang="f478">
                  <a:pos x="f577" y="f578"/>
                </a:cxn>
                <a:cxn ang="f478">
                  <a:pos x="f579" y="f580"/>
                </a:cxn>
                <a:cxn ang="f478">
                  <a:pos x="f581" y="f582"/>
                </a:cxn>
                <a:cxn ang="f478">
                  <a:pos x="f583" y="f584"/>
                </a:cxn>
                <a:cxn ang="f478">
                  <a:pos x="f585" y="f586"/>
                </a:cxn>
                <a:cxn ang="f478">
                  <a:pos x="f587" y="f588"/>
                </a:cxn>
                <a:cxn ang="f478">
                  <a:pos x="f589" y="f590"/>
                </a:cxn>
                <a:cxn ang="f478">
                  <a:pos x="f591" y="f592"/>
                </a:cxn>
                <a:cxn ang="f478">
                  <a:pos x="f593" y="f594"/>
                </a:cxn>
                <a:cxn ang="f478">
                  <a:pos x="f595" y="f596"/>
                </a:cxn>
                <a:cxn ang="f478">
                  <a:pos x="f597" y="f598"/>
                </a:cxn>
                <a:cxn ang="f478">
                  <a:pos x="f595" y="f596"/>
                </a:cxn>
                <a:cxn ang="f478">
                  <a:pos x="f599" y="f600"/>
                </a:cxn>
                <a:cxn ang="f478">
                  <a:pos x="f601" y="f596"/>
                </a:cxn>
                <a:cxn ang="f478">
                  <a:pos x="f602" y="f603"/>
                </a:cxn>
                <a:cxn ang="f478">
                  <a:pos x="f604" y="f605"/>
                </a:cxn>
                <a:cxn ang="f478">
                  <a:pos x="f606" y="f607"/>
                </a:cxn>
                <a:cxn ang="f478">
                  <a:pos x="f608" y="f609"/>
                </a:cxn>
                <a:cxn ang="f478">
                  <a:pos x="f610" y="f611"/>
                </a:cxn>
                <a:cxn ang="f478">
                  <a:pos x="f612" y="f613"/>
                </a:cxn>
                <a:cxn ang="f478">
                  <a:pos x="f614" y="f615"/>
                </a:cxn>
                <a:cxn ang="f478">
                  <a:pos x="f616" y="f598"/>
                </a:cxn>
                <a:cxn ang="f478">
                  <a:pos x="f617" y="f618"/>
                </a:cxn>
                <a:cxn ang="f478">
                  <a:pos x="f619" y="f620"/>
                </a:cxn>
                <a:cxn ang="f478">
                  <a:pos x="f597" y="f621"/>
                </a:cxn>
                <a:cxn ang="f478">
                  <a:pos x="f614" y="f615"/>
                </a:cxn>
                <a:cxn ang="f478">
                  <a:pos x="f622" y="f623"/>
                </a:cxn>
                <a:cxn ang="f478">
                  <a:pos x="f622" y="f623"/>
                </a:cxn>
                <a:cxn ang="f478">
                  <a:pos x="f624" y="f625"/>
                </a:cxn>
                <a:cxn ang="f478">
                  <a:pos x="f624" y="f625"/>
                </a:cxn>
                <a:cxn ang="f478">
                  <a:pos x="f626" y="f627"/>
                </a:cxn>
                <a:cxn ang="f478">
                  <a:pos x="f626" y="f627"/>
                </a:cxn>
                <a:cxn ang="f478">
                  <a:pos x="f628" y="f629"/>
                </a:cxn>
                <a:cxn ang="f478">
                  <a:pos x="f626" y="f630"/>
                </a:cxn>
                <a:cxn ang="f478">
                  <a:pos x="f631" y="f632"/>
                </a:cxn>
                <a:cxn ang="f478">
                  <a:pos x="f633" y="f634"/>
                </a:cxn>
                <a:cxn ang="f478">
                  <a:pos x="f633" y="f635"/>
                </a:cxn>
                <a:cxn ang="f478">
                  <a:pos x="f636" y="f637"/>
                </a:cxn>
                <a:cxn ang="f478">
                  <a:pos x="f631" y="f632"/>
                </a:cxn>
                <a:cxn ang="f478">
                  <a:pos x="f593" y="f638"/>
                </a:cxn>
                <a:cxn ang="f478">
                  <a:pos x="f639" y="f640"/>
                </a:cxn>
                <a:cxn ang="f478">
                  <a:pos x="f641" y="f642"/>
                </a:cxn>
                <a:cxn ang="f478">
                  <a:pos x="f643" y="f644"/>
                </a:cxn>
                <a:cxn ang="f478">
                  <a:pos x="f645" y="f646"/>
                </a:cxn>
                <a:cxn ang="f478">
                  <a:pos x="f647" y="f648"/>
                </a:cxn>
                <a:cxn ang="f478">
                  <a:pos x="f649" y="f650"/>
                </a:cxn>
                <a:cxn ang="f478">
                  <a:pos x="f651" y="f627"/>
                </a:cxn>
                <a:cxn ang="f478">
                  <a:pos x="f652" y="f653"/>
                </a:cxn>
                <a:cxn ang="f478">
                  <a:pos x="f654" y="f600"/>
                </a:cxn>
                <a:cxn ang="f478">
                  <a:pos x="f655" y="f656"/>
                </a:cxn>
                <a:cxn ang="f478">
                  <a:pos x="f657" y="f658"/>
                </a:cxn>
                <a:cxn ang="f478">
                  <a:pos x="f593" y="f638"/>
                </a:cxn>
              </a:cxnLst>
              <a:rect l="f567" t="f570" r="f568" b="f569"/>
              <a:pathLst>
                <a:path w="346" h="372">
                  <a:moveTo>
                    <a:pt x="f8" y="f9"/>
                  </a:moveTo>
                  <a:lnTo>
                    <a:pt x="f8" y="f9"/>
                  </a:lnTo>
                  <a:cubicBezTo>
                    <a:pt x="f8" y="f10"/>
                    <a:pt x="f8" y="f11"/>
                    <a:pt x="f8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3" y="f25"/>
                    <a:pt x="f26" y="f25"/>
                    <a:pt x="f26" y="f25"/>
                  </a:cubicBezTo>
                  <a:cubicBezTo>
                    <a:pt x="f26" y="f25"/>
                    <a:pt x="f26" y="f25"/>
                    <a:pt x="f26" y="f25"/>
                  </a:cubicBezTo>
                  <a:cubicBezTo>
                    <a:pt x="f15" y="f27"/>
                    <a:pt x="f28" y="f29"/>
                    <a:pt x="f8" y="f9"/>
                  </a:cubicBezTo>
                  <a:lnTo>
                    <a:pt x="f8" y="f9"/>
                  </a:lnTo>
                  <a:close/>
                  <a:moveTo>
                    <a:pt x="f30" y="f31"/>
                  </a:moveTo>
                  <a:lnTo>
                    <a:pt x="f30" y="f31"/>
                  </a:lnTo>
                  <a:cubicBezTo>
                    <a:pt x="f8" y="f24"/>
                    <a:pt x="f5" y="f22"/>
                    <a:pt x="f8" y="f32"/>
                  </a:cubicBezTo>
                  <a:cubicBezTo>
                    <a:pt x="f28" y="f33"/>
                    <a:pt x="f13" y="f34"/>
                    <a:pt x="f35" y="f36"/>
                  </a:cubicBezTo>
                  <a:lnTo>
                    <a:pt x="f30" y="f31"/>
                  </a:lnTo>
                  <a:lnTo>
                    <a:pt x="f30" y="f31"/>
                  </a:lnTo>
                  <a:close/>
                  <a:moveTo>
                    <a:pt x="f37" y="f38"/>
                  </a:moveTo>
                  <a:lnTo>
                    <a:pt x="f37" y="f38"/>
                  </a:lnTo>
                  <a:cubicBezTo>
                    <a:pt x="f39" y="f40"/>
                    <a:pt x="f39" y="f41"/>
                    <a:pt x="f28" y="f42"/>
                  </a:cubicBezTo>
                  <a:lnTo>
                    <a:pt x="f15" y="f43"/>
                  </a:lnTo>
                  <a:cubicBezTo>
                    <a:pt x="f44" y="f25"/>
                    <a:pt x="f17" y="f45"/>
                    <a:pt x="f19" y="f4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23" y="f53"/>
                    <a:pt x="f26" y="f54"/>
                    <a:pt x="f55" y="f56"/>
                  </a:cubicBezTo>
                  <a:cubicBezTo>
                    <a:pt x="f57" y="f58"/>
                    <a:pt x="f47" y="f59"/>
                    <a:pt x="f37" y="f38"/>
                  </a:cubicBezTo>
                  <a:lnTo>
                    <a:pt x="f37" y="f38"/>
                  </a:lnTo>
                  <a:close/>
                  <a:moveTo>
                    <a:pt x="f60" y="f61"/>
                  </a:moveTo>
                  <a:lnTo>
                    <a:pt x="f60" y="f61"/>
                  </a:lnTo>
                  <a:cubicBezTo>
                    <a:pt x="f62" y="f63"/>
                    <a:pt x="f64" y="f65"/>
                    <a:pt x="f13" y="f66"/>
                  </a:cubicBezTo>
                  <a:cubicBezTo>
                    <a:pt x="f64" y="f67"/>
                    <a:pt x="f17" y="f68"/>
                    <a:pt x="f21" y="f69"/>
                  </a:cubicBezTo>
                  <a:cubicBezTo>
                    <a:pt x="f62" y="f70"/>
                    <a:pt x="f62" y="f71"/>
                    <a:pt x="f26" y="f72"/>
                  </a:cubicBezTo>
                  <a:cubicBezTo>
                    <a:pt x="f23" y="f73"/>
                    <a:pt x="f74" y="f73"/>
                    <a:pt x="f74" y="f75"/>
                  </a:cubicBezTo>
                  <a:cubicBezTo>
                    <a:pt x="f76" y="f77"/>
                    <a:pt x="f78" y="f79"/>
                    <a:pt x="f80" y="f66"/>
                  </a:cubicBezTo>
                  <a:cubicBezTo>
                    <a:pt x="f81" y="f56"/>
                    <a:pt x="f82" y="f83"/>
                    <a:pt x="f84" y="f85"/>
                  </a:cubicBezTo>
                  <a:cubicBezTo>
                    <a:pt x="f86" y="f87"/>
                    <a:pt x="f88" y="f89"/>
                    <a:pt x="f60" y="f61"/>
                  </a:cubicBezTo>
                  <a:lnTo>
                    <a:pt x="f60" y="f61"/>
                  </a:lnTo>
                  <a:close/>
                  <a:moveTo>
                    <a:pt x="f90" y="f91"/>
                  </a:moveTo>
                  <a:lnTo>
                    <a:pt x="f90" y="f91"/>
                  </a:lnTo>
                  <a:cubicBezTo>
                    <a:pt x="f92" y="f93"/>
                    <a:pt x="f94" y="f95"/>
                    <a:pt x="f96" y="f97"/>
                  </a:cubicBezTo>
                  <a:cubicBezTo>
                    <a:pt x="f92" y="f98"/>
                    <a:pt x="f99" y="f100"/>
                    <a:pt x="f101" y="f102"/>
                  </a:cubicBezTo>
                  <a:cubicBezTo>
                    <a:pt x="f103" y="f104"/>
                    <a:pt x="f103" y="f105"/>
                    <a:pt x="f84" y="f93"/>
                  </a:cubicBezTo>
                  <a:lnTo>
                    <a:pt x="f90" y="f91"/>
                  </a:lnTo>
                  <a:lnTo>
                    <a:pt x="f90" y="f91"/>
                  </a:lnTo>
                  <a:close/>
                  <a:moveTo>
                    <a:pt x="f32" y="f92"/>
                  </a:moveTo>
                  <a:lnTo>
                    <a:pt x="f32" y="f92"/>
                  </a:lnTo>
                  <a:cubicBezTo>
                    <a:pt x="f106" y="f107"/>
                    <a:pt x="f108" y="f90"/>
                    <a:pt x="f27" y="f90"/>
                  </a:cubicBezTo>
                  <a:cubicBezTo>
                    <a:pt x="f109" y="f110"/>
                    <a:pt x="f36" y="f91"/>
                    <a:pt x="f109" y="f111"/>
                  </a:cubicBezTo>
                  <a:lnTo>
                    <a:pt x="f29" y="f110"/>
                  </a:lnTo>
                  <a:cubicBezTo>
                    <a:pt x="f112" y="f80"/>
                    <a:pt x="f32" y="f113"/>
                    <a:pt x="f32" y="f92"/>
                  </a:cubicBezTo>
                  <a:lnTo>
                    <a:pt x="f32" y="f92"/>
                  </a:lnTo>
                  <a:close/>
                  <a:moveTo>
                    <a:pt x="f25" y="f114"/>
                  </a:moveTo>
                  <a:lnTo>
                    <a:pt x="f25" y="f114"/>
                  </a:lnTo>
                  <a:cubicBezTo>
                    <a:pt x="f115" y="f116"/>
                    <a:pt x="f117" y="f84"/>
                    <a:pt x="f118" y="f110"/>
                  </a:cubicBezTo>
                  <a:cubicBezTo>
                    <a:pt x="f119" y="f81"/>
                    <a:pt x="f120" y="f121"/>
                    <a:pt x="f115" y="f121"/>
                  </a:cubicBezTo>
                  <a:cubicBezTo>
                    <a:pt x="f45" y="f121"/>
                    <a:pt x="f24" y="f81"/>
                    <a:pt x="f43" y="f81"/>
                  </a:cubicBezTo>
                  <a:cubicBezTo>
                    <a:pt x="f43" y="f99"/>
                    <a:pt x="f43" y="f90"/>
                    <a:pt x="f122" y="f92"/>
                  </a:cubicBezTo>
                  <a:cubicBezTo>
                    <a:pt x="f122" y="f92"/>
                    <a:pt x="f122" y="f86"/>
                    <a:pt x="f122" y="f86"/>
                  </a:cubicBezTo>
                  <a:cubicBezTo>
                    <a:pt x="f122" y="f123"/>
                    <a:pt x="f122" y="f94"/>
                    <a:pt x="f122" y="f78"/>
                  </a:cubicBezTo>
                  <a:cubicBezTo>
                    <a:pt x="f124" y="f125"/>
                    <a:pt x="f22" y="f125"/>
                    <a:pt x="f22" y="f94"/>
                  </a:cubicBezTo>
                  <a:cubicBezTo>
                    <a:pt x="f126" y="f78"/>
                    <a:pt x="f29" y="f127"/>
                    <a:pt x="f128" y="f51"/>
                  </a:cubicBezTo>
                  <a:cubicBezTo>
                    <a:pt x="f25" y="f51"/>
                    <a:pt x="f24" y="f21"/>
                    <a:pt x="f124" y="f62"/>
                  </a:cubicBezTo>
                  <a:cubicBezTo>
                    <a:pt x="f27" y="f19"/>
                    <a:pt x="f129" y="f19"/>
                    <a:pt x="f33" y="f62"/>
                  </a:cubicBezTo>
                  <a:cubicBezTo>
                    <a:pt x="f108" y="f5"/>
                    <a:pt x="f40" y="f130"/>
                    <a:pt x="f120" y="f74"/>
                  </a:cubicBezTo>
                  <a:cubicBezTo>
                    <a:pt x="f45" y="f76"/>
                    <a:pt x="f120" y="f131"/>
                    <a:pt x="f117" y="f60"/>
                  </a:cubicBezTo>
                  <a:cubicBezTo>
                    <a:pt x="f132" y="f133"/>
                    <a:pt x="f134" y="f135"/>
                    <a:pt x="f136" y="f26"/>
                  </a:cubicBezTo>
                  <a:cubicBezTo>
                    <a:pt x="f38" y="f51"/>
                    <a:pt x="f40" y="f137"/>
                    <a:pt x="f138" y="f139"/>
                  </a:cubicBezTo>
                  <a:lnTo>
                    <a:pt x="f138" y="f96"/>
                  </a:lnTo>
                  <a:cubicBezTo>
                    <a:pt x="f136" y="f140"/>
                    <a:pt x="f118" y="f137"/>
                    <a:pt x="f119" y="f78"/>
                  </a:cubicBezTo>
                  <a:lnTo>
                    <a:pt x="f132" y="f123"/>
                  </a:lnTo>
                  <a:cubicBezTo>
                    <a:pt x="f132" y="f86"/>
                    <a:pt x="f132" y="f86"/>
                    <a:pt x="f132" y="f86"/>
                  </a:cubicBezTo>
                  <a:lnTo>
                    <a:pt x="f40" y="f141"/>
                  </a:lnTo>
                  <a:cubicBezTo>
                    <a:pt x="f142" y="f141"/>
                    <a:pt x="f143" y="f144"/>
                    <a:pt x="f42" y="f144"/>
                  </a:cubicBezTo>
                  <a:lnTo>
                    <a:pt x="f122" y="f145"/>
                  </a:lnTo>
                  <a:cubicBezTo>
                    <a:pt x="f25" y="f111"/>
                    <a:pt x="f25" y="f93"/>
                    <a:pt x="f25" y="f114"/>
                  </a:cubicBezTo>
                  <a:lnTo>
                    <a:pt x="f25" y="f114"/>
                  </a:lnTo>
                  <a:close/>
                  <a:moveTo>
                    <a:pt x="f10" y="f98"/>
                  </a:moveTo>
                  <a:lnTo>
                    <a:pt x="f10" y="f98"/>
                  </a:lnTo>
                  <a:cubicBezTo>
                    <a:pt x="f146" y="f145"/>
                    <a:pt x="f126" y="f147"/>
                    <a:pt x="f146" y="f148"/>
                  </a:cubicBezTo>
                  <a:cubicBezTo>
                    <a:pt x="f146" y="f149"/>
                    <a:pt x="f10" y="f150"/>
                    <a:pt x="f10" y="f150"/>
                  </a:cubicBezTo>
                  <a:cubicBezTo>
                    <a:pt x="f151" y="f95"/>
                    <a:pt x="f152" y="f147"/>
                    <a:pt x="f153" y="f111"/>
                  </a:cubicBezTo>
                  <a:cubicBezTo>
                    <a:pt x="f154" y="f155"/>
                    <a:pt x="f156" y="f103"/>
                    <a:pt x="f157" y="f80"/>
                  </a:cubicBezTo>
                  <a:cubicBezTo>
                    <a:pt x="f158" y="f86"/>
                    <a:pt x="f159" y="f137"/>
                    <a:pt x="f160" y="f161"/>
                  </a:cubicBezTo>
                  <a:cubicBezTo>
                    <a:pt x="f162" y="f55"/>
                    <a:pt x="f163" y="f133"/>
                    <a:pt x="f164" y="f123"/>
                  </a:cubicBezTo>
                  <a:cubicBezTo>
                    <a:pt x="f165" y="f107"/>
                    <a:pt x="f163" y="f90"/>
                    <a:pt x="f154" y="f86"/>
                  </a:cubicBezTo>
                  <a:cubicBezTo>
                    <a:pt x="f166" y="f139"/>
                    <a:pt x="f166" y="f137"/>
                    <a:pt x="f166" y="f167"/>
                  </a:cubicBezTo>
                  <a:cubicBezTo>
                    <a:pt x="f9" y="f161"/>
                    <a:pt x="f32" y="f78"/>
                    <a:pt x="f146" y="f80"/>
                  </a:cubicBezTo>
                  <a:cubicBezTo>
                    <a:pt x="f10" y="f113"/>
                    <a:pt x="f11" y="f168"/>
                    <a:pt x="f14" y="f110"/>
                  </a:cubicBezTo>
                  <a:lnTo>
                    <a:pt x="f27" y="f169"/>
                  </a:lnTo>
                  <a:cubicBezTo>
                    <a:pt x="f27" y="f170"/>
                    <a:pt x="f27" y="f170"/>
                    <a:pt x="f109" y="f170"/>
                  </a:cubicBezTo>
                  <a:lnTo>
                    <a:pt x="f119" y="f171"/>
                  </a:lnTo>
                  <a:cubicBezTo>
                    <a:pt x="f115" y="f172"/>
                    <a:pt x="f128" y="f173"/>
                    <a:pt x="f174" y="f175"/>
                  </a:cubicBezTo>
                  <a:cubicBezTo>
                    <a:pt x="f32" y="f141"/>
                    <a:pt x="f16" y="f176"/>
                    <a:pt x="f10" y="f98"/>
                  </a:cubicBezTo>
                  <a:lnTo>
                    <a:pt x="f10" y="f98"/>
                  </a:lnTo>
                  <a:close/>
                  <a:moveTo>
                    <a:pt x="f124" y="f177"/>
                  </a:moveTo>
                  <a:lnTo>
                    <a:pt x="f124" y="f177"/>
                  </a:lnTo>
                  <a:cubicBezTo>
                    <a:pt x="f178" y="f179"/>
                    <a:pt x="f156" y="f174"/>
                    <a:pt x="f180" y="f117"/>
                  </a:cubicBezTo>
                  <a:cubicBezTo>
                    <a:pt x="f181" y="f122"/>
                    <a:pt x="f14" y="f33"/>
                    <a:pt x="f18" y="f18"/>
                  </a:cubicBezTo>
                  <a:cubicBezTo>
                    <a:pt x="f182" y="f152"/>
                    <a:pt x="f34" y="f183"/>
                    <a:pt x="f124" y="f177"/>
                  </a:cubicBezTo>
                  <a:lnTo>
                    <a:pt x="f124" y="f177"/>
                  </a:lnTo>
                  <a:close/>
                  <a:moveTo>
                    <a:pt x="f184" y="f41"/>
                  </a:moveTo>
                  <a:lnTo>
                    <a:pt x="f184" y="f41"/>
                  </a:lnTo>
                  <a:cubicBezTo>
                    <a:pt x="f185" y="f54"/>
                    <a:pt x="f186" y="f187"/>
                    <a:pt x="f186" y="f188"/>
                  </a:cubicBezTo>
                  <a:cubicBezTo>
                    <a:pt x="f189" y="f190"/>
                    <a:pt x="f191" y="f79"/>
                    <a:pt x="f192" y="f54"/>
                  </a:cubicBezTo>
                  <a:cubicBezTo>
                    <a:pt x="f193" y="f194"/>
                    <a:pt x="f195" y="f196"/>
                    <a:pt x="f184" y="f41"/>
                  </a:cubicBezTo>
                  <a:lnTo>
                    <a:pt x="f184" y="f41"/>
                  </a:lnTo>
                  <a:close/>
                  <a:moveTo>
                    <a:pt x="f197" y="f89"/>
                  </a:moveTo>
                  <a:lnTo>
                    <a:pt x="f197" y="f89"/>
                  </a:lnTo>
                  <a:cubicBezTo>
                    <a:pt x="f198" y="f199"/>
                    <a:pt x="f200" y="f201"/>
                    <a:pt x="f200" y="f169"/>
                  </a:cubicBezTo>
                  <a:cubicBezTo>
                    <a:pt x="f202" y="f203"/>
                    <a:pt x="f204" y="f205"/>
                    <a:pt x="f206" y="f172"/>
                  </a:cubicBezTo>
                  <a:cubicBezTo>
                    <a:pt x="f207" y="f208"/>
                    <a:pt x="f209" y="f210"/>
                    <a:pt x="f197" y="f89"/>
                  </a:cubicBezTo>
                  <a:lnTo>
                    <a:pt x="f197" y="f89"/>
                  </a:lnTo>
                  <a:close/>
                  <a:moveTo>
                    <a:pt x="f209" y="f187"/>
                  </a:moveTo>
                  <a:lnTo>
                    <a:pt x="f209" y="f187"/>
                  </a:lnTo>
                  <a:cubicBezTo>
                    <a:pt x="f211" y="f212"/>
                    <a:pt x="f213" y="f214"/>
                    <a:pt x="f215" y="f149"/>
                  </a:cubicBezTo>
                  <a:cubicBezTo>
                    <a:pt x="f216" y="f93"/>
                    <a:pt x="f217" y="f95"/>
                    <a:pt x="f218" y="f97"/>
                  </a:cubicBezTo>
                  <a:cubicBezTo>
                    <a:pt x="f219" y="f201"/>
                    <a:pt x="f200" y="f220"/>
                    <a:pt x="f197" y="f221"/>
                  </a:cubicBezTo>
                  <a:cubicBezTo>
                    <a:pt x="f197" y="f65"/>
                    <a:pt x="f197" y="f190"/>
                    <a:pt x="f209" y="f187"/>
                  </a:cubicBezTo>
                  <a:lnTo>
                    <a:pt x="f209" y="f187"/>
                  </a:lnTo>
                  <a:close/>
                  <a:moveTo>
                    <a:pt x="f117" y="f222"/>
                  </a:moveTo>
                  <a:lnTo>
                    <a:pt x="f117" y="f222"/>
                  </a:lnTo>
                  <a:cubicBezTo>
                    <a:pt x="f117" y="f222"/>
                    <a:pt x="f117" y="f222"/>
                    <a:pt x="f117" y="f222"/>
                  </a:cubicBezTo>
                  <a:cubicBezTo>
                    <a:pt x="f146" y="f223"/>
                    <a:pt x="f224" y="f180"/>
                    <a:pt x="f159" y="f22"/>
                  </a:cubicBezTo>
                  <a:cubicBezTo>
                    <a:pt x="f159" y="f27"/>
                    <a:pt x="f159" y="f27"/>
                    <a:pt x="f159" y="f27"/>
                  </a:cubicBezTo>
                  <a:cubicBezTo>
                    <a:pt x="f225" y="f25"/>
                    <a:pt x="f225" y="f226"/>
                    <a:pt x="f159" y="f136"/>
                  </a:cubicBezTo>
                  <a:cubicBezTo>
                    <a:pt x="f159" y="f136"/>
                    <a:pt x="f159" y="f138"/>
                    <a:pt x="f159" y="f138"/>
                  </a:cubicBezTo>
                  <a:cubicBezTo>
                    <a:pt x="f159" y="f143"/>
                    <a:pt x="f227" y="f40"/>
                    <a:pt x="f228" y="f52"/>
                  </a:cubicBezTo>
                  <a:cubicBezTo>
                    <a:pt x="f224" y="f40"/>
                    <a:pt x="f229" y="f143"/>
                    <a:pt x="f230" y="f136"/>
                  </a:cubicBezTo>
                  <a:cubicBezTo>
                    <a:pt x="f231" y="f129"/>
                    <a:pt x="f183" y="f164"/>
                    <a:pt x="f46" y="f232"/>
                  </a:cubicBezTo>
                  <a:cubicBezTo>
                    <a:pt x="f233" y="f193"/>
                    <a:pt x="f118" y="f234"/>
                    <a:pt x="f235" y="f222"/>
                  </a:cubicBezTo>
                  <a:cubicBezTo>
                    <a:pt x="f132" y="f222"/>
                    <a:pt x="f118" y="f222"/>
                    <a:pt x="f117" y="f222"/>
                  </a:cubicBezTo>
                  <a:lnTo>
                    <a:pt x="f117" y="f222"/>
                  </a:lnTo>
                  <a:close/>
                  <a:moveTo>
                    <a:pt x="f84" y="f236"/>
                  </a:moveTo>
                  <a:lnTo>
                    <a:pt x="f84" y="f236"/>
                  </a:lnTo>
                  <a:cubicBezTo>
                    <a:pt x="f84" y="f236"/>
                    <a:pt x="f84" y="f236"/>
                    <a:pt x="f84" y="f236"/>
                  </a:cubicBezTo>
                  <a:cubicBezTo>
                    <a:pt x="f84" y="f237"/>
                    <a:pt x="f116" y="f238"/>
                    <a:pt x="f114" y="f7"/>
                  </a:cubicBezTo>
                  <a:cubicBezTo>
                    <a:pt x="f105" y="f239"/>
                    <a:pt x="f104" y="f240"/>
                    <a:pt x="f205" y="f241"/>
                  </a:cubicBezTo>
                  <a:cubicBezTo>
                    <a:pt x="f205" y="f241"/>
                    <a:pt x="f205" y="f241"/>
                    <a:pt x="f205" y="f241"/>
                  </a:cubicBezTo>
                  <a:cubicBezTo>
                    <a:pt x="f144" y="f6"/>
                    <a:pt x="f242" y="f243"/>
                    <a:pt x="f208" y="f244"/>
                  </a:cubicBezTo>
                  <a:cubicBezTo>
                    <a:pt x="f208" y="f244"/>
                    <a:pt x="f63" y="f244"/>
                    <a:pt x="f63" y="f244"/>
                  </a:cubicBezTo>
                  <a:cubicBezTo>
                    <a:pt x="f210" y="f245"/>
                    <a:pt x="f89" y="f219"/>
                    <a:pt x="f246" y="f247"/>
                  </a:cubicBezTo>
                  <a:cubicBezTo>
                    <a:pt x="f246" y="f247"/>
                    <a:pt x="f248" y="f247"/>
                    <a:pt x="f248" y="f249"/>
                  </a:cubicBezTo>
                  <a:cubicBezTo>
                    <a:pt x="f71" y="f250"/>
                    <a:pt x="f77" y="f251"/>
                    <a:pt x="f252" y="f253"/>
                  </a:cubicBezTo>
                  <a:cubicBezTo>
                    <a:pt x="f252" y="f253"/>
                    <a:pt x="f252" y="f254"/>
                    <a:pt x="f187" y="f254"/>
                  </a:cubicBezTo>
                  <a:cubicBezTo>
                    <a:pt x="f69" y="f206"/>
                    <a:pt x="f255" y="f256"/>
                    <a:pt x="f54" y="f257"/>
                  </a:cubicBezTo>
                  <a:cubicBezTo>
                    <a:pt x="f258" y="f259"/>
                    <a:pt x="f258" y="f259"/>
                    <a:pt x="f258" y="f259"/>
                  </a:cubicBezTo>
                  <a:cubicBezTo>
                    <a:pt x="f260" y="f261"/>
                    <a:pt x="f40" y="f262"/>
                    <a:pt x="f41" y="f263"/>
                  </a:cubicBezTo>
                  <a:cubicBezTo>
                    <a:pt x="f41" y="f264"/>
                    <a:pt x="f41" y="f264"/>
                    <a:pt x="f41" y="f264"/>
                  </a:cubicBezTo>
                  <a:cubicBezTo>
                    <a:pt x="f138" y="f234"/>
                    <a:pt x="f119" y="f159"/>
                    <a:pt x="f226" y="f224"/>
                  </a:cubicBezTo>
                  <a:cubicBezTo>
                    <a:pt x="f226" y="f224"/>
                    <a:pt x="f226" y="f224"/>
                    <a:pt x="f233" y="f265"/>
                  </a:cubicBezTo>
                  <a:cubicBezTo>
                    <a:pt x="f129" y="f151"/>
                    <a:pt x="f9" y="f109"/>
                    <a:pt x="f266" y="f2"/>
                  </a:cubicBezTo>
                  <a:cubicBezTo>
                    <a:pt x="f266" y="f2"/>
                    <a:pt x="f266" y="f2"/>
                    <a:pt x="f266" y="f2"/>
                  </a:cubicBezTo>
                  <a:cubicBezTo>
                    <a:pt x="f230" y="f267"/>
                    <a:pt x="f229" y="f260"/>
                    <a:pt x="f162" y="f58"/>
                  </a:cubicBezTo>
                  <a:cubicBezTo>
                    <a:pt x="f162" y="f58"/>
                    <a:pt x="f162" y="f58"/>
                    <a:pt x="f162" y="f58"/>
                  </a:cubicBezTo>
                  <a:cubicBezTo>
                    <a:pt x="f195" y="f268"/>
                    <a:pt x="f222" y="f65"/>
                    <a:pt x="f269" y="f270"/>
                  </a:cubicBezTo>
                  <a:cubicBezTo>
                    <a:pt x="f271" y="f75"/>
                    <a:pt x="f272" y="f72"/>
                    <a:pt x="f272" y="f89"/>
                  </a:cubicBezTo>
                  <a:cubicBezTo>
                    <a:pt x="f186" y="f89"/>
                    <a:pt x="f186" y="f273"/>
                    <a:pt x="f186" y="f273"/>
                  </a:cubicBezTo>
                  <a:cubicBezTo>
                    <a:pt x="f274" y="f220"/>
                    <a:pt x="f275" y="f175"/>
                    <a:pt x="f276" y="f171"/>
                  </a:cubicBezTo>
                  <a:cubicBezTo>
                    <a:pt x="f276" y="f171"/>
                    <a:pt x="f276" y="f171"/>
                    <a:pt x="f276" y="f144"/>
                  </a:cubicBezTo>
                  <a:cubicBezTo>
                    <a:pt x="f277" y="f176"/>
                    <a:pt x="f278" y="f169"/>
                    <a:pt x="f200" y="f147"/>
                  </a:cubicBezTo>
                  <a:cubicBezTo>
                    <a:pt x="f200" y="f147"/>
                    <a:pt x="f279" y="f147"/>
                    <a:pt x="f279" y="f147"/>
                  </a:cubicBezTo>
                  <a:cubicBezTo>
                    <a:pt x="f219" y="f155"/>
                    <a:pt x="f280" y="f116"/>
                    <a:pt x="f215" y="f110"/>
                  </a:cubicBezTo>
                  <a:cubicBezTo>
                    <a:pt x="f215" y="f110"/>
                    <a:pt x="f243" y="f110"/>
                    <a:pt x="f243" y="f110"/>
                  </a:cubicBezTo>
                  <a:lnTo>
                    <a:pt x="f281" y="f121"/>
                  </a:lnTo>
                  <a:cubicBezTo>
                    <a:pt x="f281" y="f121"/>
                    <a:pt x="f281" y="f121"/>
                    <a:pt x="f281" y="f121"/>
                  </a:cubicBezTo>
                  <a:cubicBezTo>
                    <a:pt x="f213" y="f81"/>
                    <a:pt x="f282" y="f168"/>
                    <a:pt x="f6" y="f168"/>
                  </a:cubicBezTo>
                  <a:lnTo>
                    <a:pt x="f283" y="f137"/>
                  </a:lnTo>
                  <a:cubicBezTo>
                    <a:pt x="f284" y="f96"/>
                    <a:pt x="f245" y="f94"/>
                    <a:pt x="f211" y="f86"/>
                  </a:cubicBezTo>
                  <a:cubicBezTo>
                    <a:pt x="f211" y="f86"/>
                    <a:pt x="f211" y="f92"/>
                    <a:pt x="f211" y="f92"/>
                  </a:cubicBezTo>
                  <a:cubicBezTo>
                    <a:pt x="f10" y="f285"/>
                    <a:pt x="f2" y="f286"/>
                    <a:pt x="f121" y="f287"/>
                  </a:cubicBezTo>
                  <a:cubicBezTo>
                    <a:pt x="f82" y="f288"/>
                    <a:pt x="f103" y="f239"/>
                    <a:pt x="f84" y="f236"/>
                  </a:cubicBezTo>
                  <a:lnTo>
                    <a:pt x="f84" y="f236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8D4B07D-5980-A546-47F0-A222EE445B9E}"/>
                </a:ext>
              </a:extLst>
            </p:cNvPr>
            <p:cNvSpPr/>
            <p:nvPr/>
          </p:nvSpPr>
          <p:spPr>
            <a:xfrm>
              <a:off x="194657" y="179743"/>
              <a:ext cx="266849" cy="3412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4"/>
                <a:gd name="f7" fmla="val 470"/>
                <a:gd name="f8" fmla="val 159"/>
                <a:gd name="f9" fmla="val 338"/>
                <a:gd name="f10" fmla="val 161"/>
                <a:gd name="f11" fmla="val 339"/>
                <a:gd name="f12" fmla="val 164"/>
                <a:gd name="f13" fmla="val 166"/>
                <a:gd name="f14" fmla="val 173"/>
                <a:gd name="f15" fmla="val 337"/>
                <a:gd name="f16" fmla="val 185"/>
                <a:gd name="f17" fmla="val 332"/>
                <a:gd name="f18" fmla="val 192"/>
                <a:gd name="f19" fmla="val 327"/>
                <a:gd name="f20" fmla="val 196"/>
                <a:gd name="f21" fmla="val 319"/>
                <a:gd name="f22" fmla="val 310"/>
                <a:gd name="f23" fmla="val 305"/>
                <a:gd name="f24" fmla="val 195"/>
                <a:gd name="f25" fmla="val 301"/>
                <a:gd name="f26" fmla="val 193"/>
                <a:gd name="f27" fmla="val 298"/>
                <a:gd name="f28" fmla="val 297"/>
                <a:gd name="f29" fmla="val 188"/>
                <a:gd name="f30" fmla="val 287"/>
                <a:gd name="f31" fmla="val 178"/>
                <a:gd name="f32" fmla="val 281"/>
                <a:gd name="f33" fmla="val 165"/>
                <a:gd name="f34" fmla="val 163"/>
                <a:gd name="f35" fmla="val 162"/>
                <a:gd name="f36" fmla="val 156"/>
                <a:gd name="f37" fmla="val 282"/>
                <a:gd name="f38" fmla="val 151"/>
                <a:gd name="f39" fmla="val 284"/>
                <a:gd name="f40" fmla="val 147"/>
                <a:gd name="f41" fmla="val 288"/>
                <a:gd name="f42" fmla="val 141"/>
                <a:gd name="f43" fmla="val 293"/>
                <a:gd name="f44" fmla="val 137"/>
                <a:gd name="f45" fmla="val 323"/>
                <a:gd name="f46" fmla="val 146"/>
                <a:gd name="f47" fmla="val 335"/>
                <a:gd name="f48" fmla="val 83"/>
                <a:gd name="f49" fmla="val 444"/>
                <a:gd name="f50" fmla="val 91"/>
                <a:gd name="f51" fmla="val 441"/>
                <a:gd name="f52" fmla="val 99"/>
                <a:gd name="f53" fmla="val 438"/>
                <a:gd name="f54" fmla="val 106"/>
                <a:gd name="f55" fmla="val 433"/>
                <a:gd name="f56" fmla="val 107"/>
                <a:gd name="f57" fmla="val 113"/>
                <a:gd name="f58" fmla="val 429"/>
                <a:gd name="f59" fmla="val 119"/>
                <a:gd name="f60" fmla="val 424"/>
                <a:gd name="f61" fmla="val 124"/>
                <a:gd name="f62" fmla="val 419"/>
                <a:gd name="f63" fmla="val 149"/>
                <a:gd name="f64" fmla="val 394"/>
                <a:gd name="f65" fmla="val 361"/>
                <a:gd name="f66" fmla="val 155"/>
                <a:gd name="f67" fmla="val 343"/>
                <a:gd name="f68" fmla="val 150"/>
                <a:gd name="f69" fmla="val 341"/>
                <a:gd name="f70" fmla="val 144"/>
                <a:gd name="f71" fmla="val 140"/>
                <a:gd name="f72" fmla="val 333"/>
                <a:gd name="f73" fmla="val 143"/>
                <a:gd name="f74" fmla="val 366"/>
                <a:gd name="f75" fmla="val 133"/>
                <a:gd name="f76" fmla="val 405"/>
                <a:gd name="f77" fmla="val 86"/>
                <a:gd name="f78" fmla="val 85"/>
                <a:gd name="f79" fmla="val 84"/>
                <a:gd name="f80" fmla="val 75"/>
                <a:gd name="f81" fmla="val 426"/>
                <a:gd name="f82" fmla="val 66"/>
                <a:gd name="f83" fmla="val 422"/>
                <a:gd name="f84" fmla="val 59"/>
                <a:gd name="f85" fmla="val 417"/>
                <a:gd name="f86" fmla="val 58"/>
                <a:gd name="f87" fmla="val 416"/>
                <a:gd name="f88" fmla="val 57"/>
                <a:gd name="f89" fmla="val 51"/>
                <a:gd name="f90" fmla="val 411"/>
                <a:gd name="f91" fmla="val 45"/>
                <a:gd name="f92" fmla="val 41"/>
                <a:gd name="f93" fmla="val 398"/>
                <a:gd name="f94" fmla="val 397"/>
                <a:gd name="f95" fmla="val 40"/>
                <a:gd name="f96" fmla="val 31"/>
                <a:gd name="f97" fmla="val 381"/>
                <a:gd name="f98" fmla="val 33"/>
                <a:gd name="f99" fmla="val 345"/>
                <a:gd name="f100" fmla="val 56"/>
                <a:gd name="f101" fmla="val 54"/>
                <a:gd name="f102" fmla="val 370"/>
                <a:gd name="f103" fmla="val 22"/>
                <a:gd name="f104" fmla="val 108"/>
                <a:gd name="f105" fmla="val 103"/>
                <a:gd name="f106" fmla="val 442"/>
                <a:gd name="f107" fmla="val 97"/>
                <a:gd name="f108" fmla="val 445"/>
                <a:gd name="f109" fmla="val 90"/>
                <a:gd name="f110" fmla="val 448"/>
                <a:gd name="f111" fmla="val 122"/>
                <a:gd name="f112" fmla="val 461"/>
                <a:gd name="f113" fmla="val 208"/>
                <a:gd name="f114" fmla="val 469"/>
                <a:gd name="f115" fmla="val 182"/>
                <a:gd name="f116" fmla="val 459"/>
                <a:gd name="f117" fmla="val 443"/>
                <a:gd name="f118" fmla="val 127"/>
                <a:gd name="f119" fmla="val 123"/>
                <a:gd name="f120" fmla="val 428"/>
                <a:gd name="f121" fmla="val 431"/>
                <a:gd name="f122" fmla="val 115"/>
                <a:gd name="f123" fmla="val 434"/>
                <a:gd name="f124" fmla="val 202"/>
                <a:gd name="f125" fmla="val 222"/>
                <a:gd name="f126" fmla="val 468"/>
                <a:gd name="f127" fmla="val 234"/>
                <a:gd name="f128" fmla="val 246"/>
                <a:gd name="f129" fmla="val 466"/>
                <a:gd name="f130" fmla="val 258"/>
                <a:gd name="f131" fmla="val 464"/>
                <a:gd name="f132" fmla="val 224"/>
                <a:gd name="f133" fmla="val 453"/>
                <a:gd name="f134" fmla="val 157"/>
                <a:gd name="f135" fmla="val 432"/>
                <a:gd name="f136" fmla="val 344"/>
                <a:gd name="f137" fmla="val 363"/>
                <a:gd name="f138" fmla="val 154"/>
                <a:gd name="f139" fmla="val 395"/>
                <a:gd name="f140" fmla="val 131"/>
                <a:gd name="f141" fmla="val 420"/>
                <a:gd name="f142" fmla="val 241"/>
                <a:gd name="f143" fmla="val 452"/>
                <a:gd name="f144" fmla="val 269"/>
                <a:gd name="f145" fmla="val 462"/>
                <a:gd name="f146" fmla="val 273"/>
                <a:gd name="f147" fmla="val 277"/>
                <a:gd name="f148" fmla="val 460"/>
                <a:gd name="f149" fmla="val 280"/>
                <a:gd name="f150" fmla="val 276"/>
                <a:gd name="f151" fmla="val 437"/>
                <a:gd name="f152" fmla="val 256"/>
                <a:gd name="f153" fmla="val 368"/>
                <a:gd name="f154" fmla="val 220"/>
                <a:gd name="f155" fmla="val 358"/>
                <a:gd name="f156" fmla="val 187"/>
                <a:gd name="f157" fmla="val 181"/>
                <a:gd name="f158" fmla="val 342"/>
                <a:gd name="f159" fmla="val 174"/>
                <a:gd name="f160" fmla="val 268"/>
                <a:gd name="f161" fmla="val 271"/>
                <a:gd name="f162" fmla="val 275"/>
                <a:gd name="f163" fmla="val 172"/>
                <a:gd name="f164" fmla="val 177"/>
                <a:gd name="f165" fmla="val 279"/>
                <a:gd name="f166" fmla="val 263"/>
                <a:gd name="f167" fmla="val 170"/>
                <a:gd name="f168" fmla="val 257"/>
                <a:gd name="f169" fmla="val 240"/>
                <a:gd name="f170" fmla="val 206"/>
                <a:gd name="f171" fmla="val 214"/>
                <a:gd name="f172" fmla="val 278"/>
                <a:gd name="f173" fmla="val 199"/>
                <a:gd name="f174" fmla="val 200"/>
                <a:gd name="f175" fmla="val 201"/>
                <a:gd name="f176" fmla="val 197"/>
                <a:gd name="f177" fmla="val 328"/>
                <a:gd name="f178" fmla="val 191"/>
                <a:gd name="f179" fmla="val 334"/>
                <a:gd name="f180" fmla="val 364"/>
                <a:gd name="f181" fmla="val 295"/>
                <a:gd name="f182" fmla="val 369"/>
                <a:gd name="f183" fmla="val 331"/>
                <a:gd name="f184" fmla="val 362"/>
                <a:gd name="f185" fmla="val 354"/>
                <a:gd name="f186" fmla="val 382"/>
                <a:gd name="f187" fmla="val 359"/>
                <a:gd name="f188" fmla="val 312"/>
                <a:gd name="f189" fmla="val 308"/>
                <a:gd name="f190" fmla="val 374"/>
                <a:gd name="f191" fmla="val 296"/>
                <a:gd name="f192" fmla="val 375"/>
                <a:gd name="f193" fmla="val 291"/>
                <a:gd name="f194" fmla="val 373"/>
                <a:gd name="f195" fmla="val 285"/>
                <a:gd name="f196" fmla="val 357"/>
                <a:gd name="f197" fmla="val 290"/>
                <a:gd name="f198" fmla="val 325"/>
                <a:gd name="f199" fmla="val 321"/>
                <a:gd name="f200" fmla="val 320"/>
                <a:gd name="f201" fmla="val 289"/>
                <a:gd name="f202" fmla="val 322"/>
                <a:gd name="f203" fmla="val 283"/>
                <a:gd name="f204" fmla="val 329"/>
                <a:gd name="f205" fmla="val 326"/>
                <a:gd name="f206" fmla="val 356"/>
                <a:gd name="f207" fmla="val 371"/>
                <a:gd name="f208" fmla="val 379"/>
                <a:gd name="f209" fmla="val 378"/>
                <a:gd name="f210" fmla="val 267"/>
                <a:gd name="f211" fmla="val 377"/>
                <a:gd name="f212" fmla="val 266"/>
                <a:gd name="f213" fmla="val 376"/>
                <a:gd name="f214" fmla="val 265"/>
                <a:gd name="f215" fmla="val 255"/>
                <a:gd name="f216" fmla="val 249"/>
                <a:gd name="f217" fmla="val 243"/>
                <a:gd name="f218" fmla="val 367"/>
                <a:gd name="f219" fmla="val 242"/>
                <a:gd name="f220" fmla="val 355"/>
                <a:gd name="f221" fmla="val 349"/>
                <a:gd name="f222" fmla="val 250"/>
                <a:gd name="f223" fmla="val 236"/>
                <a:gd name="f224" fmla="val 228"/>
                <a:gd name="f225" fmla="val 219"/>
                <a:gd name="f226" fmla="val 347"/>
                <a:gd name="f227" fmla="val 216"/>
                <a:gd name="f228" fmla="val 351"/>
                <a:gd name="f229" fmla="val 221"/>
                <a:gd name="f230" fmla="val 223"/>
                <a:gd name="f231" fmla="val 230"/>
                <a:gd name="f232" fmla="val 237"/>
                <a:gd name="f233" fmla="val 346"/>
                <a:gd name="f234" fmla="val 244"/>
                <a:gd name="f235" fmla="val 245"/>
                <a:gd name="f236" fmla="val 383"/>
                <a:gd name="f237" fmla="val 239"/>
                <a:gd name="f238" fmla="val 403"/>
                <a:gd name="f239" fmla="val 229"/>
                <a:gd name="f240" fmla="val 213"/>
                <a:gd name="f241" fmla="val 207"/>
                <a:gd name="f242" fmla="val 392"/>
                <a:gd name="f243" fmla="val 389"/>
                <a:gd name="f244" fmla="val 384"/>
                <a:gd name="f245" fmla="val 129"/>
                <a:gd name="f246" fmla="val 125"/>
                <a:gd name="f247" fmla="val 252"/>
                <a:gd name="f248" fmla="val 233"/>
                <a:gd name="f249" fmla="val 175"/>
                <a:gd name="f250" fmla="val 176"/>
                <a:gd name="f251" fmla="val 158"/>
                <a:gd name="f252" fmla="val 253"/>
                <a:gd name="f253" fmla="val 261"/>
                <a:gd name="f254" fmla="val 171"/>
                <a:gd name="f255" fmla="val 194"/>
                <a:gd name="f256" fmla="val 190"/>
                <a:gd name="f257" fmla="val 274"/>
                <a:gd name="f258" fmla="val 198"/>
                <a:gd name="f259" fmla="val 38"/>
                <a:gd name="f260" fmla="val 270"/>
                <a:gd name="f261" fmla="val 43"/>
                <a:gd name="f262" fmla="val 262"/>
                <a:gd name="f263" fmla="val 35"/>
                <a:gd name="f264" fmla="val 20"/>
                <a:gd name="f265" fmla="val 24"/>
                <a:gd name="f266" fmla="val 26"/>
                <a:gd name="f267" fmla="val 17"/>
                <a:gd name="f268" fmla="val 15"/>
                <a:gd name="f269" fmla="val 61"/>
                <a:gd name="f270" fmla="val 254"/>
                <a:gd name="f271" fmla="val 251"/>
                <a:gd name="f272" fmla="val 52"/>
                <a:gd name="f273" fmla="val 98"/>
                <a:gd name="f274" fmla="val 6"/>
                <a:gd name="f275" fmla="val 9"/>
                <a:gd name="f276" fmla="val 95"/>
                <a:gd name="f277" fmla="val 12"/>
                <a:gd name="f278" fmla="val 92"/>
                <a:gd name="f279" fmla="val 89"/>
                <a:gd name="f280" fmla="val 87"/>
                <a:gd name="f281" fmla="val 3"/>
                <a:gd name="f282" fmla="+- 0 0 -90"/>
                <a:gd name="f283" fmla="*/ f3 1 404"/>
                <a:gd name="f284" fmla="*/ f4 1 470"/>
                <a:gd name="f285" fmla="+- f7 0 f5"/>
                <a:gd name="f286" fmla="+- f6 0 f5"/>
                <a:gd name="f287" fmla="*/ f282 f0 1"/>
                <a:gd name="f288" fmla="*/ f286 1 404"/>
                <a:gd name="f289" fmla="*/ f285 1 470"/>
                <a:gd name="f290" fmla="*/ 159 f286 1"/>
                <a:gd name="f291" fmla="*/ 338 f285 1"/>
                <a:gd name="f292" fmla="*/ 185 f286 1"/>
                <a:gd name="f293" fmla="*/ 332 f285 1"/>
                <a:gd name="f294" fmla="*/ 193 f286 1"/>
                <a:gd name="f295" fmla="*/ 297 f285 1"/>
                <a:gd name="f296" fmla="*/ 161 f286 1"/>
                <a:gd name="f297" fmla="*/ 281 f285 1"/>
                <a:gd name="f298" fmla="*/ 137 f286 1"/>
                <a:gd name="f299" fmla="*/ 310 f285 1"/>
                <a:gd name="f300" fmla="*/ 83 f286 1"/>
                <a:gd name="f301" fmla="*/ 444 f285 1"/>
                <a:gd name="f302" fmla="*/ 107 f286 1"/>
                <a:gd name="f303" fmla="*/ 433 f285 1"/>
                <a:gd name="f304" fmla="*/ 155 f286 1"/>
                <a:gd name="f305" fmla="*/ 343 f285 1"/>
                <a:gd name="f306" fmla="*/ 84 f286 1"/>
                <a:gd name="f307" fmla="*/ 429 f285 1"/>
                <a:gd name="f308" fmla="*/ 57 f286 1"/>
                <a:gd name="f309" fmla="*/ 416 f285 1"/>
                <a:gd name="f310" fmla="*/ 59 f286 1"/>
                <a:gd name="f311" fmla="*/ 345 f285 1"/>
                <a:gd name="f312" fmla="*/ 90 f286 1"/>
                <a:gd name="f313" fmla="*/ 448 f285 1"/>
                <a:gd name="f314" fmla="*/ 108 f286 1"/>
                <a:gd name="f315" fmla="*/ 438 f285 1"/>
                <a:gd name="f316" fmla="*/ 115 f286 1"/>
                <a:gd name="f317" fmla="*/ 434 f285 1"/>
                <a:gd name="f318" fmla="*/ 127 f286 1"/>
                <a:gd name="f319" fmla="*/ 424 f285 1"/>
                <a:gd name="f320" fmla="*/ 344 f285 1"/>
                <a:gd name="f321" fmla="*/ 280 f286 1"/>
                <a:gd name="f322" fmla="*/ 459 f285 1"/>
                <a:gd name="f323" fmla="*/ 166 f286 1"/>
                <a:gd name="f324" fmla="*/ 268 f285 1"/>
                <a:gd name="f325" fmla="*/ 275 f285 1"/>
                <a:gd name="f326" fmla="*/ 199 f286 1"/>
                <a:gd name="f327" fmla="*/ 331 f286 1"/>
                <a:gd name="f328" fmla="*/ 362 f285 1"/>
                <a:gd name="f329" fmla="*/ 368 f286 1"/>
                <a:gd name="f330" fmla="*/ 285 f285 1"/>
                <a:gd name="f331" fmla="*/ 323 f286 1"/>
                <a:gd name="f332" fmla="*/ 279 f285 1"/>
                <a:gd name="f333" fmla="*/ 377 f286 1"/>
                <a:gd name="f334" fmla="*/ 243 f285 1"/>
                <a:gd name="f335" fmla="*/ 345 f286 1"/>
                <a:gd name="f336" fmla="*/ 219 f285 1"/>
                <a:gd name="f337" fmla="*/ 347 f286 1"/>
                <a:gd name="f338" fmla="*/ 245 f285 1"/>
                <a:gd name="f339" fmla="*/ 383 f286 1"/>
                <a:gd name="f340" fmla="*/ 239 f285 1"/>
                <a:gd name="f341" fmla="*/ 367 f286 1"/>
                <a:gd name="f342" fmla="*/ 129 f285 1"/>
                <a:gd name="f343" fmla="*/ 182 f286 1"/>
                <a:gd name="f344" fmla="*/ 233 f285 1"/>
                <a:gd name="f345" fmla="*/ 175 f286 1"/>
                <a:gd name="f346" fmla="*/ 170 f286 1"/>
                <a:gd name="f347" fmla="*/ 234 f285 1"/>
                <a:gd name="f348" fmla="*/ 187 f286 1"/>
                <a:gd name="f349" fmla="*/ 282 f285 1"/>
                <a:gd name="f350" fmla="*/ 174 f286 1"/>
                <a:gd name="f351" fmla="*/ 273 f286 1"/>
                <a:gd name="f352" fmla="*/ 38 f285 1"/>
                <a:gd name="f353" fmla="*/ 262 f286 1"/>
                <a:gd name="f354" fmla="*/ 282 f286 1"/>
                <a:gd name="f355" fmla="*/ 26 f285 1"/>
                <a:gd name="f356" fmla="*/ 288 f286 1"/>
                <a:gd name="f357" fmla="*/ 20 f285 1"/>
                <a:gd name="f358" fmla="*/ 258 f286 1"/>
                <a:gd name="f359" fmla="*/ 56 f285 1"/>
                <a:gd name="f360" fmla="*/ 254 f286 1"/>
                <a:gd name="f361" fmla="*/ 52 f285 1"/>
                <a:gd name="f362" fmla="*/ 98 f286 1"/>
                <a:gd name="f363" fmla="*/ 6 f285 1"/>
                <a:gd name="f364" fmla="*/ 87 f286 1"/>
                <a:gd name="f365" fmla="*/ f287 1 f2"/>
                <a:gd name="f366" fmla="*/ f290 1 404"/>
                <a:gd name="f367" fmla="*/ f291 1 470"/>
                <a:gd name="f368" fmla="*/ f292 1 404"/>
                <a:gd name="f369" fmla="*/ f293 1 470"/>
                <a:gd name="f370" fmla="*/ f294 1 404"/>
                <a:gd name="f371" fmla="*/ f295 1 470"/>
                <a:gd name="f372" fmla="*/ f296 1 404"/>
                <a:gd name="f373" fmla="*/ f297 1 470"/>
                <a:gd name="f374" fmla="*/ f298 1 404"/>
                <a:gd name="f375" fmla="*/ f299 1 470"/>
                <a:gd name="f376" fmla="*/ f300 1 404"/>
                <a:gd name="f377" fmla="*/ f301 1 470"/>
                <a:gd name="f378" fmla="*/ f302 1 404"/>
                <a:gd name="f379" fmla="*/ f303 1 470"/>
                <a:gd name="f380" fmla="*/ f304 1 404"/>
                <a:gd name="f381" fmla="*/ f305 1 470"/>
                <a:gd name="f382" fmla="*/ f306 1 404"/>
                <a:gd name="f383" fmla="*/ f307 1 470"/>
                <a:gd name="f384" fmla="*/ f308 1 404"/>
                <a:gd name="f385" fmla="*/ f309 1 470"/>
                <a:gd name="f386" fmla="*/ f310 1 404"/>
                <a:gd name="f387" fmla="*/ f311 1 470"/>
                <a:gd name="f388" fmla="*/ f312 1 404"/>
                <a:gd name="f389" fmla="*/ f313 1 470"/>
                <a:gd name="f390" fmla="*/ f314 1 404"/>
                <a:gd name="f391" fmla="*/ f315 1 470"/>
                <a:gd name="f392" fmla="*/ f316 1 404"/>
                <a:gd name="f393" fmla="*/ f317 1 470"/>
                <a:gd name="f394" fmla="*/ f318 1 404"/>
                <a:gd name="f395" fmla="*/ f319 1 470"/>
                <a:gd name="f396" fmla="*/ f320 1 470"/>
                <a:gd name="f397" fmla="*/ f321 1 404"/>
                <a:gd name="f398" fmla="*/ f322 1 470"/>
                <a:gd name="f399" fmla="*/ f323 1 404"/>
                <a:gd name="f400" fmla="*/ f324 1 470"/>
                <a:gd name="f401" fmla="*/ f325 1 470"/>
                <a:gd name="f402" fmla="*/ f326 1 404"/>
                <a:gd name="f403" fmla="*/ f327 1 404"/>
                <a:gd name="f404" fmla="*/ f328 1 470"/>
                <a:gd name="f405" fmla="*/ f329 1 404"/>
                <a:gd name="f406" fmla="*/ f330 1 470"/>
                <a:gd name="f407" fmla="*/ f331 1 404"/>
                <a:gd name="f408" fmla="*/ f332 1 470"/>
                <a:gd name="f409" fmla="*/ f333 1 404"/>
                <a:gd name="f410" fmla="*/ f334 1 470"/>
                <a:gd name="f411" fmla="*/ f335 1 404"/>
                <a:gd name="f412" fmla="*/ f336 1 470"/>
                <a:gd name="f413" fmla="*/ f337 1 404"/>
                <a:gd name="f414" fmla="*/ f338 1 470"/>
                <a:gd name="f415" fmla="*/ f339 1 404"/>
                <a:gd name="f416" fmla="*/ f340 1 470"/>
                <a:gd name="f417" fmla="*/ f341 1 404"/>
                <a:gd name="f418" fmla="*/ f342 1 470"/>
                <a:gd name="f419" fmla="*/ f343 1 404"/>
                <a:gd name="f420" fmla="*/ f344 1 470"/>
                <a:gd name="f421" fmla="*/ f345 1 404"/>
                <a:gd name="f422" fmla="*/ f346 1 404"/>
                <a:gd name="f423" fmla="*/ f347 1 470"/>
                <a:gd name="f424" fmla="*/ f348 1 404"/>
                <a:gd name="f425" fmla="*/ f349 1 470"/>
                <a:gd name="f426" fmla="*/ f350 1 404"/>
                <a:gd name="f427" fmla="*/ f351 1 404"/>
                <a:gd name="f428" fmla="*/ f352 1 470"/>
                <a:gd name="f429" fmla="*/ f353 1 404"/>
                <a:gd name="f430" fmla="*/ f354 1 404"/>
                <a:gd name="f431" fmla="*/ f355 1 470"/>
                <a:gd name="f432" fmla="*/ f356 1 404"/>
                <a:gd name="f433" fmla="*/ f357 1 470"/>
                <a:gd name="f434" fmla="*/ f358 1 404"/>
                <a:gd name="f435" fmla="*/ f359 1 470"/>
                <a:gd name="f436" fmla="*/ f360 1 404"/>
                <a:gd name="f437" fmla="*/ f361 1 470"/>
                <a:gd name="f438" fmla="*/ f362 1 404"/>
                <a:gd name="f439" fmla="*/ f363 1 470"/>
                <a:gd name="f440" fmla="*/ f364 1 404"/>
                <a:gd name="f441" fmla="*/ 0 1 f288"/>
                <a:gd name="f442" fmla="*/ f6 1 f288"/>
                <a:gd name="f443" fmla="*/ 0 1 f289"/>
                <a:gd name="f444" fmla="*/ f7 1 f289"/>
                <a:gd name="f445" fmla="+- f365 0 f1"/>
                <a:gd name="f446" fmla="*/ f366 1 f288"/>
                <a:gd name="f447" fmla="*/ f367 1 f289"/>
                <a:gd name="f448" fmla="*/ f368 1 f288"/>
                <a:gd name="f449" fmla="*/ f369 1 f289"/>
                <a:gd name="f450" fmla="*/ f370 1 f288"/>
                <a:gd name="f451" fmla="*/ f371 1 f289"/>
                <a:gd name="f452" fmla="*/ f372 1 f288"/>
                <a:gd name="f453" fmla="*/ f373 1 f289"/>
                <a:gd name="f454" fmla="*/ f374 1 f288"/>
                <a:gd name="f455" fmla="*/ f375 1 f289"/>
                <a:gd name="f456" fmla="*/ f376 1 f288"/>
                <a:gd name="f457" fmla="*/ f377 1 f289"/>
                <a:gd name="f458" fmla="*/ f378 1 f288"/>
                <a:gd name="f459" fmla="*/ f379 1 f289"/>
                <a:gd name="f460" fmla="*/ f380 1 f288"/>
                <a:gd name="f461" fmla="*/ f381 1 f289"/>
                <a:gd name="f462" fmla="*/ f382 1 f288"/>
                <a:gd name="f463" fmla="*/ f383 1 f289"/>
                <a:gd name="f464" fmla="*/ f384 1 f288"/>
                <a:gd name="f465" fmla="*/ f385 1 f289"/>
                <a:gd name="f466" fmla="*/ f386 1 f288"/>
                <a:gd name="f467" fmla="*/ f387 1 f289"/>
                <a:gd name="f468" fmla="*/ f388 1 f288"/>
                <a:gd name="f469" fmla="*/ f389 1 f289"/>
                <a:gd name="f470" fmla="*/ f390 1 f288"/>
                <a:gd name="f471" fmla="*/ f391 1 f289"/>
                <a:gd name="f472" fmla="*/ f392 1 f288"/>
                <a:gd name="f473" fmla="*/ f393 1 f289"/>
                <a:gd name="f474" fmla="*/ f394 1 f288"/>
                <a:gd name="f475" fmla="*/ f395 1 f289"/>
                <a:gd name="f476" fmla="*/ f396 1 f289"/>
                <a:gd name="f477" fmla="*/ f397 1 f288"/>
                <a:gd name="f478" fmla="*/ f398 1 f289"/>
                <a:gd name="f479" fmla="*/ f399 1 f288"/>
                <a:gd name="f480" fmla="*/ f400 1 f289"/>
                <a:gd name="f481" fmla="*/ f401 1 f289"/>
                <a:gd name="f482" fmla="*/ f402 1 f288"/>
                <a:gd name="f483" fmla="*/ f403 1 f288"/>
                <a:gd name="f484" fmla="*/ f404 1 f289"/>
                <a:gd name="f485" fmla="*/ f405 1 f288"/>
                <a:gd name="f486" fmla="*/ f406 1 f289"/>
                <a:gd name="f487" fmla="*/ f407 1 f288"/>
                <a:gd name="f488" fmla="*/ f408 1 f289"/>
                <a:gd name="f489" fmla="*/ f409 1 f288"/>
                <a:gd name="f490" fmla="*/ f410 1 f289"/>
                <a:gd name="f491" fmla="*/ f411 1 f288"/>
                <a:gd name="f492" fmla="*/ f412 1 f289"/>
                <a:gd name="f493" fmla="*/ f413 1 f288"/>
                <a:gd name="f494" fmla="*/ f414 1 f289"/>
                <a:gd name="f495" fmla="*/ f415 1 f288"/>
                <a:gd name="f496" fmla="*/ f416 1 f289"/>
                <a:gd name="f497" fmla="*/ f417 1 f288"/>
                <a:gd name="f498" fmla="*/ f418 1 f289"/>
                <a:gd name="f499" fmla="*/ f419 1 f288"/>
                <a:gd name="f500" fmla="*/ f420 1 f289"/>
                <a:gd name="f501" fmla="*/ f421 1 f288"/>
                <a:gd name="f502" fmla="*/ f422 1 f288"/>
                <a:gd name="f503" fmla="*/ f423 1 f289"/>
                <a:gd name="f504" fmla="*/ f424 1 f288"/>
                <a:gd name="f505" fmla="*/ f425 1 f289"/>
                <a:gd name="f506" fmla="*/ f426 1 f288"/>
                <a:gd name="f507" fmla="*/ f427 1 f288"/>
                <a:gd name="f508" fmla="*/ f428 1 f289"/>
                <a:gd name="f509" fmla="*/ f429 1 f288"/>
                <a:gd name="f510" fmla="*/ f430 1 f288"/>
                <a:gd name="f511" fmla="*/ f431 1 f289"/>
                <a:gd name="f512" fmla="*/ f432 1 f288"/>
                <a:gd name="f513" fmla="*/ f433 1 f289"/>
                <a:gd name="f514" fmla="*/ f434 1 f288"/>
                <a:gd name="f515" fmla="*/ f435 1 f289"/>
                <a:gd name="f516" fmla="*/ f436 1 f288"/>
                <a:gd name="f517" fmla="*/ f437 1 f289"/>
                <a:gd name="f518" fmla="*/ f438 1 f288"/>
                <a:gd name="f519" fmla="*/ f439 1 f289"/>
                <a:gd name="f520" fmla="*/ f440 1 f288"/>
                <a:gd name="f521" fmla="*/ f441 f283 1"/>
                <a:gd name="f522" fmla="*/ f442 f283 1"/>
                <a:gd name="f523" fmla="*/ f444 f284 1"/>
                <a:gd name="f524" fmla="*/ f443 f284 1"/>
                <a:gd name="f525" fmla="*/ f446 f283 1"/>
                <a:gd name="f526" fmla="*/ f447 f284 1"/>
                <a:gd name="f527" fmla="*/ f448 f283 1"/>
                <a:gd name="f528" fmla="*/ f449 f284 1"/>
                <a:gd name="f529" fmla="*/ f450 f283 1"/>
                <a:gd name="f530" fmla="*/ f451 f284 1"/>
                <a:gd name="f531" fmla="*/ f452 f283 1"/>
                <a:gd name="f532" fmla="*/ f453 f284 1"/>
                <a:gd name="f533" fmla="*/ f454 f283 1"/>
                <a:gd name="f534" fmla="*/ f455 f284 1"/>
                <a:gd name="f535" fmla="*/ f456 f283 1"/>
                <a:gd name="f536" fmla="*/ f457 f284 1"/>
                <a:gd name="f537" fmla="*/ f458 f283 1"/>
                <a:gd name="f538" fmla="*/ f459 f284 1"/>
                <a:gd name="f539" fmla="*/ f460 f283 1"/>
                <a:gd name="f540" fmla="*/ f461 f284 1"/>
                <a:gd name="f541" fmla="*/ f462 f283 1"/>
                <a:gd name="f542" fmla="*/ f463 f284 1"/>
                <a:gd name="f543" fmla="*/ f464 f283 1"/>
                <a:gd name="f544" fmla="*/ f465 f284 1"/>
                <a:gd name="f545" fmla="*/ f466 f283 1"/>
                <a:gd name="f546" fmla="*/ f467 f284 1"/>
                <a:gd name="f547" fmla="*/ f468 f283 1"/>
                <a:gd name="f548" fmla="*/ f469 f284 1"/>
                <a:gd name="f549" fmla="*/ f470 f283 1"/>
                <a:gd name="f550" fmla="*/ f471 f284 1"/>
                <a:gd name="f551" fmla="*/ f472 f283 1"/>
                <a:gd name="f552" fmla="*/ f473 f284 1"/>
                <a:gd name="f553" fmla="*/ f474 f283 1"/>
                <a:gd name="f554" fmla="*/ f475 f284 1"/>
                <a:gd name="f555" fmla="*/ f476 f284 1"/>
                <a:gd name="f556" fmla="*/ f477 f283 1"/>
                <a:gd name="f557" fmla="*/ f478 f284 1"/>
                <a:gd name="f558" fmla="*/ f479 f283 1"/>
                <a:gd name="f559" fmla="*/ f480 f284 1"/>
                <a:gd name="f560" fmla="*/ f481 f284 1"/>
                <a:gd name="f561" fmla="*/ f482 f283 1"/>
                <a:gd name="f562" fmla="*/ f483 f283 1"/>
                <a:gd name="f563" fmla="*/ f484 f284 1"/>
                <a:gd name="f564" fmla="*/ f485 f283 1"/>
                <a:gd name="f565" fmla="*/ f486 f284 1"/>
                <a:gd name="f566" fmla="*/ f487 f283 1"/>
                <a:gd name="f567" fmla="*/ f488 f284 1"/>
                <a:gd name="f568" fmla="*/ f489 f283 1"/>
                <a:gd name="f569" fmla="*/ f490 f284 1"/>
                <a:gd name="f570" fmla="*/ f491 f283 1"/>
                <a:gd name="f571" fmla="*/ f492 f284 1"/>
                <a:gd name="f572" fmla="*/ f493 f283 1"/>
                <a:gd name="f573" fmla="*/ f494 f284 1"/>
                <a:gd name="f574" fmla="*/ f495 f283 1"/>
                <a:gd name="f575" fmla="*/ f496 f284 1"/>
                <a:gd name="f576" fmla="*/ f497 f283 1"/>
                <a:gd name="f577" fmla="*/ f498 f284 1"/>
                <a:gd name="f578" fmla="*/ f499 f283 1"/>
                <a:gd name="f579" fmla="*/ f500 f284 1"/>
                <a:gd name="f580" fmla="*/ f501 f283 1"/>
                <a:gd name="f581" fmla="*/ f502 f283 1"/>
                <a:gd name="f582" fmla="*/ f503 f284 1"/>
                <a:gd name="f583" fmla="*/ f504 f283 1"/>
                <a:gd name="f584" fmla="*/ f505 f284 1"/>
                <a:gd name="f585" fmla="*/ f506 f283 1"/>
                <a:gd name="f586" fmla="*/ f507 f283 1"/>
                <a:gd name="f587" fmla="*/ f508 f284 1"/>
                <a:gd name="f588" fmla="*/ f509 f283 1"/>
                <a:gd name="f589" fmla="*/ f510 f283 1"/>
                <a:gd name="f590" fmla="*/ f511 f284 1"/>
                <a:gd name="f591" fmla="*/ f512 f283 1"/>
                <a:gd name="f592" fmla="*/ f513 f284 1"/>
                <a:gd name="f593" fmla="*/ f514 f283 1"/>
                <a:gd name="f594" fmla="*/ f515 f284 1"/>
                <a:gd name="f595" fmla="*/ f516 f283 1"/>
                <a:gd name="f596" fmla="*/ f517 f284 1"/>
                <a:gd name="f597" fmla="*/ f518 f283 1"/>
                <a:gd name="f598" fmla="*/ f519 f284 1"/>
                <a:gd name="f599" fmla="*/ f520 f28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5">
                  <a:pos x="f525" y="f526"/>
                </a:cxn>
                <a:cxn ang="f445">
                  <a:pos x="f527" y="f528"/>
                </a:cxn>
                <a:cxn ang="f445">
                  <a:pos x="f529" y="f530"/>
                </a:cxn>
                <a:cxn ang="f445">
                  <a:pos x="f531" y="f532"/>
                </a:cxn>
                <a:cxn ang="f445">
                  <a:pos x="f533" y="f534"/>
                </a:cxn>
                <a:cxn ang="f445">
                  <a:pos x="f535" y="f536"/>
                </a:cxn>
                <a:cxn ang="f445">
                  <a:pos x="f537" y="f538"/>
                </a:cxn>
                <a:cxn ang="f445">
                  <a:pos x="f539" y="f540"/>
                </a:cxn>
                <a:cxn ang="f445">
                  <a:pos x="f541" y="f542"/>
                </a:cxn>
                <a:cxn ang="f445">
                  <a:pos x="f543" y="f544"/>
                </a:cxn>
                <a:cxn ang="f445">
                  <a:pos x="f545" y="f546"/>
                </a:cxn>
                <a:cxn ang="f445">
                  <a:pos x="f535" y="f536"/>
                </a:cxn>
                <a:cxn ang="f445">
                  <a:pos x="f547" y="f548"/>
                </a:cxn>
                <a:cxn ang="f445">
                  <a:pos x="f549" y="f550"/>
                </a:cxn>
                <a:cxn ang="f445">
                  <a:pos x="f551" y="f552"/>
                </a:cxn>
                <a:cxn ang="f445">
                  <a:pos x="f553" y="f554"/>
                </a:cxn>
                <a:cxn ang="f445">
                  <a:pos x="f531" y="f555"/>
                </a:cxn>
                <a:cxn ang="f445">
                  <a:pos x="f556" y="f557"/>
                </a:cxn>
                <a:cxn ang="f445">
                  <a:pos x="f558" y="f546"/>
                </a:cxn>
                <a:cxn ang="f445">
                  <a:pos x="f531" y="f559"/>
                </a:cxn>
                <a:cxn ang="f445">
                  <a:pos x="f558" y="f560"/>
                </a:cxn>
                <a:cxn ang="f445">
                  <a:pos x="f531" y="f559"/>
                </a:cxn>
                <a:cxn ang="f445">
                  <a:pos x="f561" y="f530"/>
                </a:cxn>
                <a:cxn ang="f445">
                  <a:pos x="f562" y="f563"/>
                </a:cxn>
                <a:cxn ang="f445">
                  <a:pos x="f564" y="f565"/>
                </a:cxn>
                <a:cxn ang="f445">
                  <a:pos x="f566" y="f532"/>
                </a:cxn>
                <a:cxn ang="f445">
                  <a:pos x="f564" y="f567"/>
                </a:cxn>
                <a:cxn ang="f445">
                  <a:pos x="f568" y="f569"/>
                </a:cxn>
                <a:cxn ang="f445">
                  <a:pos x="f570" y="f571"/>
                </a:cxn>
                <a:cxn ang="f445">
                  <a:pos x="f572" y="f573"/>
                </a:cxn>
                <a:cxn ang="f445">
                  <a:pos x="f574" y="f575"/>
                </a:cxn>
                <a:cxn ang="f445">
                  <a:pos x="f576" y="f577"/>
                </a:cxn>
                <a:cxn ang="f445">
                  <a:pos x="f578" y="f579"/>
                </a:cxn>
                <a:cxn ang="f445">
                  <a:pos x="f580" y="f575"/>
                </a:cxn>
                <a:cxn ang="f445">
                  <a:pos x="f581" y="f582"/>
                </a:cxn>
                <a:cxn ang="f445">
                  <a:pos x="f583" y="f584"/>
                </a:cxn>
                <a:cxn ang="f445">
                  <a:pos x="f585" y="f575"/>
                </a:cxn>
                <a:cxn ang="f445">
                  <a:pos x="f586" y="f587"/>
                </a:cxn>
                <a:cxn ang="f445">
                  <a:pos x="f588" y="f587"/>
                </a:cxn>
                <a:cxn ang="f445">
                  <a:pos x="f586" y="f587"/>
                </a:cxn>
                <a:cxn ang="f445">
                  <a:pos x="f589" y="f590"/>
                </a:cxn>
                <a:cxn ang="f445">
                  <a:pos x="f591" y="f592"/>
                </a:cxn>
                <a:cxn ang="f445">
                  <a:pos x="f593" y="f594"/>
                </a:cxn>
                <a:cxn ang="f445">
                  <a:pos x="f595" y="f596"/>
                </a:cxn>
                <a:cxn ang="f445">
                  <a:pos x="f597" y="f598"/>
                </a:cxn>
                <a:cxn ang="f445">
                  <a:pos x="f599" y="f598"/>
                </a:cxn>
                <a:cxn ang="f445">
                  <a:pos x="f597" y="f598"/>
                </a:cxn>
              </a:cxnLst>
              <a:rect l="f521" t="f524" r="f522" b="f523"/>
              <a:pathLst>
                <a:path w="404" h="470">
                  <a:moveTo>
                    <a:pt x="f8" y="f9"/>
                  </a:moveTo>
                  <a:lnTo>
                    <a:pt x="f8" y="f9"/>
                  </a:lnTo>
                  <a:cubicBezTo>
                    <a:pt x="f8" y="f9"/>
                    <a:pt x="f8" y="f9"/>
                    <a:pt x="f8" y="f9"/>
                  </a:cubicBezTo>
                  <a:cubicBezTo>
                    <a:pt x="f10" y="f11"/>
                    <a:pt x="f12" y="f11"/>
                    <a:pt x="f13" y="f11"/>
                  </a:cubicBezTo>
                  <a:cubicBezTo>
                    <a:pt x="f14" y="f11"/>
                    <a:pt x="f2" y="f15"/>
                    <a:pt x="f16" y="f17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24" y="f25"/>
                    <a:pt x="f26" y="f27"/>
                  </a:cubicBezTo>
                  <a:cubicBezTo>
                    <a:pt x="f26" y="f28"/>
                    <a:pt x="f26" y="f28"/>
                    <a:pt x="f26" y="f28"/>
                  </a:cubicBezTo>
                  <a:cubicBezTo>
                    <a:pt x="f29" y="f30"/>
                    <a:pt x="f31" y="f32"/>
                    <a:pt x="f13" y="f32"/>
                  </a:cubicBezTo>
                  <a:cubicBezTo>
                    <a:pt x="f33" y="f32"/>
                    <a:pt x="f34" y="f32"/>
                    <a:pt x="f35" y="f32"/>
                  </a:cubicBezTo>
                  <a:lnTo>
                    <a:pt x="f10" y="f32"/>
                  </a:lnTo>
                  <a:cubicBezTo>
                    <a:pt x="f36" y="f37"/>
                    <a:pt x="f38" y="f39"/>
                    <a:pt x="f40" y="f41"/>
                  </a:cubicBezTo>
                  <a:lnTo>
                    <a:pt x="f40" y="f41"/>
                  </a:lnTo>
                  <a:cubicBezTo>
                    <a:pt x="f42" y="f43"/>
                    <a:pt x="f44" y="f25"/>
                    <a:pt x="f44" y="f22"/>
                  </a:cubicBezTo>
                  <a:cubicBezTo>
                    <a:pt x="f44" y="f45"/>
                    <a:pt x="f46" y="f47"/>
                    <a:pt x="f8" y="f9"/>
                  </a:cubicBezTo>
                  <a:lnTo>
                    <a:pt x="f8" y="f9"/>
                  </a:lnTo>
                  <a:close/>
                  <a:moveTo>
                    <a:pt x="f48" y="f49"/>
                  </a:moveTo>
                  <a:lnTo>
                    <a:pt x="f48" y="f49"/>
                  </a:lnTo>
                  <a:cubicBezTo>
                    <a:pt x="f50" y="f51"/>
                    <a:pt x="f52" y="f53"/>
                    <a:pt x="f54" y="f55"/>
                  </a:cubicBezTo>
                  <a:cubicBezTo>
                    <a:pt x="f54" y="f55"/>
                    <a:pt x="f54" y="f55"/>
                    <a:pt x="f56" y="f55"/>
                  </a:cubicBezTo>
                  <a:cubicBezTo>
                    <a:pt x="f57" y="f58"/>
                    <a:pt x="f59" y="f60"/>
                    <a:pt x="f61" y="f62"/>
                  </a:cubicBezTo>
                  <a:cubicBezTo>
                    <a:pt x="f61" y="f62"/>
                    <a:pt x="f61" y="f62"/>
                    <a:pt x="f61" y="f62"/>
                  </a:cubicBezTo>
                  <a:cubicBezTo>
                    <a:pt x="f63" y="f64"/>
                    <a:pt x="f36" y="f65"/>
                    <a:pt x="f66" y="f67"/>
                  </a:cubicBezTo>
                  <a:cubicBezTo>
                    <a:pt x="f68" y="f69"/>
                    <a:pt x="f70" y="f9"/>
                    <a:pt x="f71" y="f72"/>
                  </a:cubicBezTo>
                  <a:cubicBezTo>
                    <a:pt x="f73" y="f74"/>
                    <a:pt x="f75" y="f76"/>
                    <a:pt x="f77" y="f58"/>
                  </a:cubicBezTo>
                  <a:cubicBezTo>
                    <a:pt x="f78" y="f58"/>
                    <a:pt x="f78" y="f58"/>
                    <a:pt x="f79" y="f58"/>
                  </a:cubicBezTo>
                  <a:cubicBezTo>
                    <a:pt x="f79" y="f58"/>
                    <a:pt x="f48" y="f58"/>
                    <a:pt x="f48" y="f58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6" y="f87"/>
                    <a:pt x="f88" y="f87"/>
                  </a:cubicBezTo>
                  <a:cubicBezTo>
                    <a:pt x="f89" y="f90"/>
                    <a:pt x="f91" y="f76"/>
                    <a:pt x="f92" y="f93"/>
                  </a:cubicBezTo>
                  <a:cubicBezTo>
                    <a:pt x="f92" y="f94"/>
                    <a:pt x="f92" y="f94"/>
                    <a:pt x="f95" y="f94"/>
                  </a:cubicBezTo>
                  <a:cubicBezTo>
                    <a:pt x="f96" y="f97"/>
                    <a:pt x="f98" y="f65"/>
                    <a:pt x="f84" y="f99"/>
                  </a:cubicBezTo>
                  <a:cubicBezTo>
                    <a:pt x="f86" y="f69"/>
                    <a:pt x="f100" y="f15"/>
                    <a:pt x="f101" y="f72"/>
                  </a:cubicBezTo>
                  <a:cubicBezTo>
                    <a:pt x="f5" y="f102"/>
                    <a:pt x="f103" y="f87"/>
                    <a:pt x="f48" y="f49"/>
                  </a:cubicBezTo>
                  <a:lnTo>
                    <a:pt x="f48" y="f49"/>
                  </a:lnTo>
                  <a:close/>
                  <a:moveTo>
                    <a:pt x="f104" y="f53"/>
                  </a:moveTo>
                  <a:lnTo>
                    <a:pt x="f104" y="f53"/>
                  </a:lnTo>
                  <a:cubicBezTo>
                    <a:pt x="f105" y="f106"/>
                    <a:pt x="f107" y="f108"/>
                    <a:pt x="f109" y="f110"/>
                  </a:cubicBezTo>
                  <a:cubicBezTo>
                    <a:pt x="f111" y="f112"/>
                    <a:pt x="f12" y="f7"/>
                    <a:pt x="f113" y="f114"/>
                  </a:cubicBezTo>
                  <a:cubicBezTo>
                    <a:pt x="f115" y="f116"/>
                    <a:pt x="f75" y="f117"/>
                    <a:pt x="f104" y="f53"/>
                  </a:cubicBezTo>
                  <a:lnTo>
                    <a:pt x="f104" y="f53"/>
                  </a:lnTo>
                  <a:close/>
                  <a:moveTo>
                    <a:pt x="f118" y="f60"/>
                  </a:moveTo>
                  <a:lnTo>
                    <a:pt x="f118" y="f60"/>
                  </a:lnTo>
                  <a:cubicBezTo>
                    <a:pt x="f119" y="f120"/>
                    <a:pt x="f59" y="f121"/>
                    <a:pt x="f122" y="f123"/>
                  </a:cubicBezTo>
                  <a:cubicBezTo>
                    <a:pt x="f46" y="f51"/>
                    <a:pt x="f124" y="f116"/>
                    <a:pt x="f125" y="f126"/>
                  </a:cubicBezTo>
                  <a:cubicBezTo>
                    <a:pt x="f127" y="f126"/>
                    <a:pt x="f128" y="f129"/>
                    <a:pt x="f130" y="f131"/>
                  </a:cubicBezTo>
                  <a:cubicBezTo>
                    <a:pt x="f132" y="f133"/>
                    <a:pt x="f134" y="f135"/>
                    <a:pt x="f118" y="f60"/>
                  </a:cubicBezTo>
                  <a:lnTo>
                    <a:pt x="f118" y="f60"/>
                  </a:lnTo>
                  <a:close/>
                  <a:moveTo>
                    <a:pt x="f10" y="f136"/>
                  </a:moveTo>
                  <a:lnTo>
                    <a:pt x="f10" y="f136"/>
                  </a:lnTo>
                  <a:cubicBezTo>
                    <a:pt x="f10" y="f137"/>
                    <a:pt x="f138" y="f139"/>
                    <a:pt x="f140" y="f141"/>
                  </a:cubicBezTo>
                  <a:cubicBezTo>
                    <a:pt x="f13" y="f120"/>
                    <a:pt x="f142" y="f143"/>
                    <a:pt x="f144" y="f145"/>
                  </a:cubicBezTo>
                  <a:cubicBezTo>
                    <a:pt x="f146" y="f112"/>
                    <a:pt x="f147" y="f148"/>
                    <a:pt x="f149" y="f116"/>
                  </a:cubicBezTo>
                  <a:cubicBezTo>
                    <a:pt x="f150" y="f151"/>
                    <a:pt x="f150" y="f76"/>
                    <a:pt x="f30" y="f102"/>
                  </a:cubicBezTo>
                  <a:cubicBezTo>
                    <a:pt x="f152" y="f153"/>
                    <a:pt x="f154" y="f155"/>
                    <a:pt x="f156" y="f9"/>
                  </a:cubicBezTo>
                  <a:cubicBezTo>
                    <a:pt x="f157" y="f158"/>
                    <a:pt x="f159" y="f99"/>
                    <a:pt x="f13" y="f99"/>
                  </a:cubicBezTo>
                  <a:cubicBezTo>
                    <a:pt x="f12" y="f99"/>
                    <a:pt x="f34" y="f99"/>
                    <a:pt x="f10" y="f136"/>
                  </a:cubicBezTo>
                  <a:lnTo>
                    <a:pt x="f10" y="f136"/>
                  </a:lnTo>
                  <a:close/>
                  <a:moveTo>
                    <a:pt x="f10" y="f160"/>
                  </a:moveTo>
                  <a:lnTo>
                    <a:pt x="f10" y="f160"/>
                  </a:lnTo>
                  <a:cubicBezTo>
                    <a:pt x="f10" y="f161"/>
                    <a:pt x="f35" y="f146"/>
                    <a:pt x="f34" y="f162"/>
                  </a:cubicBezTo>
                  <a:cubicBezTo>
                    <a:pt x="f12" y="f162"/>
                    <a:pt x="f33" y="f162"/>
                    <a:pt x="f13" y="f162"/>
                  </a:cubicBezTo>
                  <a:cubicBezTo>
                    <a:pt x="f163" y="f162"/>
                    <a:pt x="f164" y="f150"/>
                    <a:pt x="f115" y="f165"/>
                  </a:cubicBezTo>
                  <a:cubicBezTo>
                    <a:pt x="f16" y="f166"/>
                    <a:pt x="f167" y="f168"/>
                    <a:pt x="f10" y="f160"/>
                  </a:cubicBezTo>
                  <a:lnTo>
                    <a:pt x="f10" y="f160"/>
                  </a:lnTo>
                  <a:close/>
                  <a:moveTo>
                    <a:pt x="f157" y="f169"/>
                  </a:moveTo>
                  <a:lnTo>
                    <a:pt x="f157" y="f169"/>
                  </a:lnTo>
                  <a:cubicBezTo>
                    <a:pt x="f170" y="f128"/>
                    <a:pt x="f171" y="f172"/>
                    <a:pt x="f173" y="f28"/>
                  </a:cubicBezTo>
                  <a:cubicBezTo>
                    <a:pt x="f174" y="f25"/>
                    <a:pt x="f175" y="f23"/>
                    <a:pt x="f175" y="f22"/>
                  </a:cubicBezTo>
                  <a:cubicBezTo>
                    <a:pt x="f175" y="f21"/>
                    <a:pt x="f176" y="f177"/>
                    <a:pt x="f178" y="f179"/>
                  </a:cubicBezTo>
                  <a:cubicBezTo>
                    <a:pt x="f169" y="f180"/>
                    <a:pt x="f181" y="f182"/>
                    <a:pt x="f183" y="f184"/>
                  </a:cubicBezTo>
                  <a:cubicBezTo>
                    <a:pt x="f182" y="f185"/>
                    <a:pt x="f186" y="f72"/>
                    <a:pt x="f187" y="f188"/>
                  </a:cubicBezTo>
                  <a:cubicBezTo>
                    <a:pt x="f185" y="f189"/>
                    <a:pt x="f74" y="f28"/>
                    <a:pt x="f190" y="f191"/>
                  </a:cubicBezTo>
                  <a:cubicBezTo>
                    <a:pt x="f192" y="f193"/>
                    <a:pt x="f194" y="f30"/>
                    <a:pt x="f153" y="f195"/>
                  </a:cubicBezTo>
                  <a:cubicBezTo>
                    <a:pt x="f196" y="f39"/>
                    <a:pt x="f9" y="f197"/>
                    <a:pt x="f198" y="f43"/>
                  </a:cubicBezTo>
                  <a:cubicBezTo>
                    <a:pt x="f198" y="f181"/>
                    <a:pt x="f199" y="f191"/>
                    <a:pt x="f200" y="f43"/>
                  </a:cubicBezTo>
                  <a:cubicBezTo>
                    <a:pt x="f21" y="f201"/>
                    <a:pt x="f202" y="f203"/>
                    <a:pt x="f45" y="f32"/>
                  </a:cubicBezTo>
                  <a:cubicBezTo>
                    <a:pt x="f198" y="f147"/>
                    <a:pt x="f204" y="f149"/>
                    <a:pt x="f177" y="f203"/>
                  </a:cubicBezTo>
                  <a:cubicBezTo>
                    <a:pt x="f19" y="f39"/>
                    <a:pt x="f19" y="f195"/>
                    <a:pt x="f205" y="f30"/>
                  </a:cubicBezTo>
                  <a:cubicBezTo>
                    <a:pt x="f11" y="f39"/>
                    <a:pt x="f206" y="f172"/>
                    <a:pt x="f153" y="f165"/>
                  </a:cubicBezTo>
                  <a:cubicBezTo>
                    <a:pt x="f207" y="f147"/>
                    <a:pt x="f208" y="f161"/>
                    <a:pt x="f209" y="f210"/>
                  </a:cubicBezTo>
                  <a:cubicBezTo>
                    <a:pt x="f211" y="f212"/>
                    <a:pt x="f213" y="f214"/>
                    <a:pt x="f192" y="f166"/>
                  </a:cubicBezTo>
                  <a:cubicBezTo>
                    <a:pt x="f182" y="f215"/>
                    <a:pt x="f207" y="f216"/>
                    <a:pt x="f211" y="f217"/>
                  </a:cubicBezTo>
                  <a:cubicBezTo>
                    <a:pt x="f218" y="f219"/>
                    <a:pt x="f220" y="f217"/>
                    <a:pt x="f221" y="f222"/>
                  </a:cubicBezTo>
                  <a:cubicBezTo>
                    <a:pt x="f99" y="f215"/>
                    <a:pt x="f9" y="f217"/>
                    <a:pt x="f9" y="f219"/>
                  </a:cubicBezTo>
                  <a:cubicBezTo>
                    <a:pt x="f47" y="f223"/>
                    <a:pt x="f47" y="f224"/>
                    <a:pt x="f99" y="f225"/>
                  </a:cubicBezTo>
                  <a:cubicBezTo>
                    <a:pt x="f226" y="f227"/>
                    <a:pt x="f228" y="f229"/>
                    <a:pt x="f221" y="f230"/>
                  </a:cubicBezTo>
                  <a:cubicBezTo>
                    <a:pt x="f69" y="f231"/>
                    <a:pt x="f11" y="f232"/>
                    <a:pt x="f233" y="f234"/>
                  </a:cubicBezTo>
                  <a:lnTo>
                    <a:pt x="f226" y="f235"/>
                  </a:lnTo>
                  <a:cubicBezTo>
                    <a:pt x="f196" y="f232"/>
                    <a:pt x="f207" y="f223"/>
                    <a:pt x="f236" y="f237"/>
                  </a:cubicBezTo>
                  <a:lnTo>
                    <a:pt x="f236" y="f237"/>
                  </a:lnTo>
                  <a:lnTo>
                    <a:pt x="f236" y="f237"/>
                  </a:lnTo>
                  <a:cubicBezTo>
                    <a:pt x="f6" y="f232"/>
                    <a:pt x="f238" y="f239"/>
                    <a:pt x="f94" y="f240"/>
                  </a:cubicBezTo>
                  <a:cubicBezTo>
                    <a:pt x="f139" y="f241"/>
                    <a:pt x="f242" y="f174"/>
                    <a:pt x="f243" y="f178"/>
                  </a:cubicBezTo>
                  <a:cubicBezTo>
                    <a:pt x="f244" y="f2"/>
                    <a:pt x="f213" y="f66"/>
                    <a:pt x="f218" y="f245"/>
                  </a:cubicBezTo>
                  <a:cubicBezTo>
                    <a:pt x="f67" y="f59"/>
                    <a:pt x="f189" y="f246"/>
                    <a:pt x="f37" y="f44"/>
                  </a:cubicBezTo>
                  <a:cubicBezTo>
                    <a:pt x="f162" y="f40"/>
                    <a:pt x="f212" y="f36"/>
                    <a:pt x="f247" y="f33"/>
                  </a:cubicBezTo>
                  <a:cubicBezTo>
                    <a:pt x="f128" y="f124"/>
                    <a:pt x="f227" y="f239"/>
                    <a:pt x="f115" y="f248"/>
                  </a:cubicBezTo>
                  <a:lnTo>
                    <a:pt x="f157" y="f169"/>
                  </a:lnTo>
                  <a:lnTo>
                    <a:pt x="f157" y="f169"/>
                  </a:lnTo>
                  <a:close/>
                  <a:moveTo>
                    <a:pt x="f249" y="f237"/>
                  </a:moveTo>
                  <a:lnTo>
                    <a:pt x="f249" y="f237"/>
                  </a:lnTo>
                  <a:lnTo>
                    <a:pt x="f250" y="f127"/>
                  </a:lnTo>
                  <a:cubicBezTo>
                    <a:pt x="f159" y="f127"/>
                    <a:pt x="f163" y="f127"/>
                    <a:pt x="f167" y="f127"/>
                  </a:cubicBezTo>
                  <a:cubicBezTo>
                    <a:pt x="f13" y="f237"/>
                    <a:pt x="f35" y="f234"/>
                    <a:pt x="f251" y="f216"/>
                  </a:cubicBezTo>
                  <a:cubicBezTo>
                    <a:pt x="f251" y="f252"/>
                    <a:pt x="f251" y="f130"/>
                    <a:pt x="f8" y="f253"/>
                  </a:cubicBezTo>
                  <a:cubicBezTo>
                    <a:pt x="f254" y="f247"/>
                    <a:pt x="f255" y="f130"/>
                    <a:pt x="f156" y="f37"/>
                  </a:cubicBezTo>
                  <a:cubicBezTo>
                    <a:pt x="f256" y="f39"/>
                    <a:pt x="f26" y="f30"/>
                    <a:pt x="f20" y="f193"/>
                  </a:cubicBezTo>
                  <a:cubicBezTo>
                    <a:pt x="f113" y="f257"/>
                    <a:pt x="f258" y="f235"/>
                    <a:pt x="f14" y="f235"/>
                  </a:cubicBezTo>
                  <a:cubicBezTo>
                    <a:pt x="f167" y="f234"/>
                    <a:pt x="f167" y="f237"/>
                    <a:pt x="f159" y="f237"/>
                  </a:cubicBezTo>
                  <a:cubicBezTo>
                    <a:pt x="f159" y="f237"/>
                    <a:pt x="f249" y="f237"/>
                    <a:pt x="f249" y="f237"/>
                  </a:cubicBezTo>
                  <a:lnTo>
                    <a:pt x="f249" y="f237"/>
                  </a:lnTo>
                  <a:close/>
                  <a:moveTo>
                    <a:pt x="f146" y="f259"/>
                  </a:moveTo>
                  <a:lnTo>
                    <a:pt x="f146" y="f259"/>
                  </a:lnTo>
                  <a:cubicBezTo>
                    <a:pt x="f146" y="f92"/>
                    <a:pt x="f260" y="f261"/>
                    <a:pt x="f160" y="f261"/>
                  </a:cubicBezTo>
                  <a:cubicBezTo>
                    <a:pt x="f214" y="f261"/>
                    <a:pt x="f262" y="f92"/>
                    <a:pt x="f262" y="f259"/>
                  </a:cubicBezTo>
                  <a:cubicBezTo>
                    <a:pt x="f262" y="f263"/>
                    <a:pt x="f214" y="f98"/>
                    <a:pt x="f160" y="f98"/>
                  </a:cubicBezTo>
                  <a:cubicBezTo>
                    <a:pt x="f260" y="f98"/>
                    <a:pt x="f146" y="f263"/>
                    <a:pt x="f146" y="f259"/>
                  </a:cubicBezTo>
                  <a:lnTo>
                    <a:pt x="f146" y="f259"/>
                  </a:lnTo>
                  <a:close/>
                  <a:moveTo>
                    <a:pt x="f41" y="f264"/>
                  </a:moveTo>
                  <a:lnTo>
                    <a:pt x="f41" y="f264"/>
                  </a:lnTo>
                  <a:cubicBezTo>
                    <a:pt x="f41" y="f265"/>
                    <a:pt x="f195" y="f266"/>
                    <a:pt x="f37" y="f266"/>
                  </a:cubicBezTo>
                  <a:cubicBezTo>
                    <a:pt x="f165" y="f266"/>
                    <a:pt x="f150" y="f265"/>
                    <a:pt x="f150" y="f264"/>
                  </a:cubicBezTo>
                  <a:cubicBezTo>
                    <a:pt x="f150" y="f267"/>
                    <a:pt x="f165" y="f268"/>
                    <a:pt x="f37" y="f268"/>
                  </a:cubicBezTo>
                  <a:cubicBezTo>
                    <a:pt x="f195" y="f268"/>
                    <a:pt x="f41" y="f267"/>
                    <a:pt x="f41" y="f264"/>
                  </a:cubicBezTo>
                  <a:lnTo>
                    <a:pt x="f41" y="f264"/>
                  </a:lnTo>
                  <a:close/>
                  <a:moveTo>
                    <a:pt x="f130" y="f100"/>
                  </a:moveTo>
                  <a:lnTo>
                    <a:pt x="f130" y="f100"/>
                  </a:lnTo>
                  <a:cubicBezTo>
                    <a:pt x="f130" y="f84"/>
                    <a:pt x="f152" y="f269"/>
                    <a:pt x="f270" y="f269"/>
                  </a:cubicBezTo>
                  <a:cubicBezTo>
                    <a:pt x="f271" y="f269"/>
                    <a:pt x="f216" y="f84"/>
                    <a:pt x="f216" y="f100"/>
                  </a:cubicBezTo>
                  <a:cubicBezTo>
                    <a:pt x="f216" y="f101"/>
                    <a:pt x="f271" y="f272"/>
                    <a:pt x="f270" y="f272"/>
                  </a:cubicBezTo>
                  <a:cubicBezTo>
                    <a:pt x="f152" y="f272"/>
                    <a:pt x="f130" y="f101"/>
                    <a:pt x="f130" y="f100"/>
                  </a:cubicBezTo>
                  <a:lnTo>
                    <a:pt x="f130" y="f100"/>
                  </a:lnTo>
                  <a:close/>
                  <a:moveTo>
                    <a:pt x="f273" y="f274"/>
                  </a:moveTo>
                  <a:lnTo>
                    <a:pt x="f273" y="f274"/>
                  </a:lnTo>
                  <a:cubicBezTo>
                    <a:pt x="f273" y="f275"/>
                    <a:pt x="f276" y="f277"/>
                    <a:pt x="f278" y="f277"/>
                  </a:cubicBezTo>
                  <a:cubicBezTo>
                    <a:pt x="f279" y="f277"/>
                    <a:pt x="f280" y="f275"/>
                    <a:pt x="f280" y="f274"/>
                  </a:cubicBezTo>
                  <a:cubicBezTo>
                    <a:pt x="f280" y="f281"/>
                    <a:pt x="f279" y="f5"/>
                    <a:pt x="f278" y="f5"/>
                  </a:cubicBezTo>
                  <a:cubicBezTo>
                    <a:pt x="f276" y="f5"/>
                    <a:pt x="f273" y="f281"/>
                    <a:pt x="f273" y="f274"/>
                  </a:cubicBezTo>
                  <a:lnTo>
                    <a:pt x="f273" y="f274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4032346-2471-8FD1-2AA7-CB80A2A8730D}"/>
                </a:ext>
              </a:extLst>
            </p:cNvPr>
            <p:cNvSpPr/>
            <p:nvPr/>
          </p:nvSpPr>
          <p:spPr>
            <a:xfrm>
              <a:off x="293924" y="287862"/>
              <a:ext cx="153408" cy="1291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2"/>
                <a:gd name="f7" fmla="val 178"/>
                <a:gd name="f8" fmla="val 15"/>
                <a:gd name="f9" fmla="val 172"/>
                <a:gd name="f10" fmla="val 21"/>
                <a:gd name="f11" fmla="val 25"/>
                <a:gd name="f12" fmla="val 167"/>
                <a:gd name="f13" fmla="val 162"/>
                <a:gd name="f14" fmla="val 156"/>
                <a:gd name="f15" fmla="val 152"/>
                <a:gd name="f16" fmla="val 10"/>
                <a:gd name="f17" fmla="val 5"/>
                <a:gd name="f18" fmla="val 7"/>
                <a:gd name="f19" fmla="val 170"/>
                <a:gd name="f20" fmla="val 153"/>
                <a:gd name="f21" fmla="val 146"/>
                <a:gd name="f22" fmla="val 24"/>
                <a:gd name="f23" fmla="val 31"/>
                <a:gd name="f24" fmla="val 91"/>
                <a:gd name="f25" fmla="val 149"/>
                <a:gd name="f26" fmla="val 27"/>
                <a:gd name="f27" fmla="val 147"/>
                <a:gd name="f28" fmla="val 23"/>
                <a:gd name="f29" fmla="val 17"/>
                <a:gd name="f30" fmla="val 11"/>
                <a:gd name="f31" fmla="val 139"/>
                <a:gd name="f32" fmla="val 13"/>
                <a:gd name="f33" fmla="val 131"/>
                <a:gd name="f34" fmla="val 124"/>
                <a:gd name="f35" fmla="val 126"/>
                <a:gd name="f36" fmla="val 130"/>
                <a:gd name="f37" fmla="val 135"/>
                <a:gd name="f38" fmla="val 26"/>
                <a:gd name="f39" fmla="val 144"/>
                <a:gd name="f40" fmla="val 9"/>
                <a:gd name="f41" fmla="val 155"/>
                <a:gd name="f42" fmla="val 28"/>
                <a:gd name="f43" fmla="val 159"/>
                <a:gd name="f44" fmla="val 166"/>
                <a:gd name="f45" fmla="val 164"/>
                <a:gd name="f46" fmla="val 163"/>
                <a:gd name="f47" fmla="val 14"/>
                <a:gd name="f48" fmla="val 161"/>
                <a:gd name="f49" fmla="val 8"/>
                <a:gd name="f50" fmla="val 157"/>
                <a:gd name="f51" fmla="val 177"/>
                <a:gd name="f52" fmla="val 1"/>
                <a:gd name="f53" fmla="val 184"/>
                <a:gd name="f54" fmla="val 187"/>
                <a:gd name="f55" fmla="val 189"/>
                <a:gd name="f56" fmla="val 190"/>
                <a:gd name="f57" fmla="val 3"/>
                <a:gd name="f58" fmla="val 4"/>
                <a:gd name="f59" fmla="val 185"/>
                <a:gd name="f60" fmla="val 182"/>
                <a:gd name="f61" fmla="val 12"/>
                <a:gd name="f62" fmla="val 183"/>
                <a:gd name="f63" fmla="val 30"/>
                <a:gd name="f64" fmla="val 175"/>
                <a:gd name="f65" fmla="val 32"/>
                <a:gd name="f66" fmla="val 168"/>
                <a:gd name="f67" fmla="val 33"/>
                <a:gd name="f68" fmla="val 154"/>
                <a:gd name="f69" fmla="val 141"/>
                <a:gd name="f70" fmla="val 129"/>
                <a:gd name="f71" fmla="val 119"/>
                <a:gd name="f72" fmla="val 116"/>
                <a:gd name="f73" fmla="val 112"/>
                <a:gd name="f74" fmla="val 114"/>
                <a:gd name="f75" fmla="val 115"/>
                <a:gd name="f76" fmla="val 22"/>
                <a:gd name="f77" fmla="val 117"/>
                <a:gd name="f78" fmla="val 123"/>
                <a:gd name="f79" fmla="val 142"/>
                <a:gd name="f80" fmla="+- 0 0 -90"/>
                <a:gd name="f81" fmla="*/ f3 1 232"/>
                <a:gd name="f82" fmla="*/ f4 1 178"/>
                <a:gd name="f83" fmla="+- f7 0 f5"/>
                <a:gd name="f84" fmla="+- f6 0 f5"/>
                <a:gd name="f85" fmla="*/ f80 f0 1"/>
                <a:gd name="f86" fmla="*/ f84 1 232"/>
                <a:gd name="f87" fmla="*/ f83 1 178"/>
                <a:gd name="f88" fmla="*/ 15 f84 1"/>
                <a:gd name="f89" fmla="*/ 172 f83 1"/>
                <a:gd name="f90" fmla="*/ 25 f84 1"/>
                <a:gd name="f91" fmla="*/ 162 f83 1"/>
                <a:gd name="f92" fmla="*/ 152 f83 1"/>
                <a:gd name="f93" fmla="*/ 5 f84 1"/>
                <a:gd name="f94" fmla="*/ 178 f83 1"/>
                <a:gd name="f95" fmla="*/ 0 f84 1"/>
                <a:gd name="f96" fmla="*/ 146 f83 1"/>
                <a:gd name="f97" fmla="*/ 31 f84 1"/>
                <a:gd name="f98" fmla="*/ 232 f84 1"/>
                <a:gd name="f99" fmla="*/ 91 f83 1"/>
                <a:gd name="f100" fmla="*/ 149 f84 1"/>
                <a:gd name="f101" fmla="*/ 27 f83 1"/>
                <a:gd name="f102" fmla="*/ 147 f84 1"/>
                <a:gd name="f103" fmla="*/ 11 f83 1"/>
                <a:gd name="f104" fmla="*/ 124 f84 1"/>
                <a:gd name="f105" fmla="*/ 23 f83 1"/>
                <a:gd name="f106" fmla="*/ 135 f84 1"/>
                <a:gd name="f107" fmla="*/ 26 f83 1"/>
                <a:gd name="f108" fmla="*/ 153 f84 1"/>
                <a:gd name="f109" fmla="*/ 9 f83 1"/>
                <a:gd name="f110" fmla="*/ 155 f84 1"/>
                <a:gd name="f111" fmla="*/ 28 f83 1"/>
                <a:gd name="f112" fmla="*/ 166 f84 1"/>
                <a:gd name="f113" fmla="*/ 163 f84 1"/>
                <a:gd name="f114" fmla="*/ 17 f83 1"/>
                <a:gd name="f115" fmla="*/ 164 f84 1"/>
                <a:gd name="f116" fmla="*/ 7 f83 1"/>
                <a:gd name="f117" fmla="*/ 177 f84 1"/>
                <a:gd name="f118" fmla="*/ 1 f83 1"/>
                <a:gd name="f119" fmla="*/ 187 f84 1"/>
                <a:gd name="f120" fmla="*/ 190 f84 1"/>
                <a:gd name="f121" fmla="*/ 4 f83 1"/>
                <a:gd name="f122" fmla="*/ 182 f84 1"/>
                <a:gd name="f123" fmla="*/ 10 f83 1"/>
                <a:gd name="f124" fmla="*/ 183 f84 1"/>
                <a:gd name="f125" fmla="*/ 15 f83 1"/>
                <a:gd name="f126" fmla="*/ 175 f84 1"/>
                <a:gd name="f127" fmla="*/ 32 f83 1"/>
                <a:gd name="f128" fmla="*/ 154 f84 1"/>
                <a:gd name="f129" fmla="*/ 33 f83 1"/>
                <a:gd name="f130" fmla="*/ 152 f84 1"/>
                <a:gd name="f131" fmla="*/ 119 f84 1"/>
                <a:gd name="f132" fmla="*/ 114 f84 1"/>
                <a:gd name="f133" fmla="*/ 24 f83 1"/>
                <a:gd name="f134" fmla="*/ 116 f84 1"/>
                <a:gd name="f135" fmla="*/ 22 f83 1"/>
                <a:gd name="f136" fmla="*/ 117 f84 1"/>
                <a:gd name="f137" fmla="*/ 21 f83 1"/>
                <a:gd name="f138" fmla="*/ f85 1 f2"/>
                <a:gd name="f139" fmla="*/ f88 1 232"/>
                <a:gd name="f140" fmla="*/ f89 1 178"/>
                <a:gd name="f141" fmla="*/ f90 1 232"/>
                <a:gd name="f142" fmla="*/ f91 1 178"/>
                <a:gd name="f143" fmla="*/ f92 1 178"/>
                <a:gd name="f144" fmla="*/ f93 1 232"/>
                <a:gd name="f145" fmla="*/ f94 1 178"/>
                <a:gd name="f146" fmla="*/ f95 1 232"/>
                <a:gd name="f147" fmla="*/ f96 1 178"/>
                <a:gd name="f148" fmla="*/ f97 1 232"/>
                <a:gd name="f149" fmla="*/ f98 1 232"/>
                <a:gd name="f150" fmla="*/ f99 1 178"/>
                <a:gd name="f151" fmla="*/ f100 1 232"/>
                <a:gd name="f152" fmla="*/ f101 1 178"/>
                <a:gd name="f153" fmla="*/ f102 1 232"/>
                <a:gd name="f154" fmla="*/ f103 1 178"/>
                <a:gd name="f155" fmla="*/ f104 1 232"/>
                <a:gd name="f156" fmla="*/ f105 1 178"/>
                <a:gd name="f157" fmla="*/ f106 1 232"/>
                <a:gd name="f158" fmla="*/ f107 1 178"/>
                <a:gd name="f159" fmla="*/ f108 1 232"/>
                <a:gd name="f160" fmla="*/ f109 1 178"/>
                <a:gd name="f161" fmla="*/ f110 1 232"/>
                <a:gd name="f162" fmla="*/ f111 1 178"/>
                <a:gd name="f163" fmla="*/ f112 1 232"/>
                <a:gd name="f164" fmla="*/ f113 1 232"/>
                <a:gd name="f165" fmla="*/ f114 1 178"/>
                <a:gd name="f166" fmla="*/ f115 1 232"/>
                <a:gd name="f167" fmla="*/ f116 1 178"/>
                <a:gd name="f168" fmla="*/ f117 1 232"/>
                <a:gd name="f169" fmla="*/ f118 1 178"/>
                <a:gd name="f170" fmla="*/ f119 1 232"/>
                <a:gd name="f171" fmla="*/ f120 1 232"/>
                <a:gd name="f172" fmla="*/ f121 1 178"/>
                <a:gd name="f173" fmla="*/ f122 1 232"/>
                <a:gd name="f174" fmla="*/ f123 1 178"/>
                <a:gd name="f175" fmla="*/ f124 1 232"/>
                <a:gd name="f176" fmla="*/ f125 1 178"/>
                <a:gd name="f177" fmla="*/ f126 1 232"/>
                <a:gd name="f178" fmla="*/ f127 1 178"/>
                <a:gd name="f179" fmla="*/ f128 1 232"/>
                <a:gd name="f180" fmla="*/ f129 1 178"/>
                <a:gd name="f181" fmla="*/ f130 1 232"/>
                <a:gd name="f182" fmla="*/ f131 1 232"/>
                <a:gd name="f183" fmla="*/ f132 1 232"/>
                <a:gd name="f184" fmla="*/ f133 1 178"/>
                <a:gd name="f185" fmla="*/ f134 1 232"/>
                <a:gd name="f186" fmla="*/ f135 1 178"/>
                <a:gd name="f187" fmla="*/ f136 1 232"/>
                <a:gd name="f188" fmla="*/ f137 1 178"/>
                <a:gd name="f189" fmla="*/ 0 1 f86"/>
                <a:gd name="f190" fmla="*/ f6 1 f86"/>
                <a:gd name="f191" fmla="*/ 0 1 f87"/>
                <a:gd name="f192" fmla="*/ f7 1 f87"/>
                <a:gd name="f193" fmla="+- f138 0 f1"/>
                <a:gd name="f194" fmla="*/ f139 1 f86"/>
                <a:gd name="f195" fmla="*/ f140 1 f87"/>
                <a:gd name="f196" fmla="*/ f141 1 f86"/>
                <a:gd name="f197" fmla="*/ f142 1 f87"/>
                <a:gd name="f198" fmla="*/ f143 1 f87"/>
                <a:gd name="f199" fmla="*/ f144 1 f86"/>
                <a:gd name="f200" fmla="*/ f145 1 f87"/>
                <a:gd name="f201" fmla="*/ f146 1 f86"/>
                <a:gd name="f202" fmla="*/ f147 1 f87"/>
                <a:gd name="f203" fmla="*/ f148 1 f86"/>
                <a:gd name="f204" fmla="*/ f149 1 f86"/>
                <a:gd name="f205" fmla="*/ f150 1 f87"/>
                <a:gd name="f206" fmla="*/ f151 1 f86"/>
                <a:gd name="f207" fmla="*/ f152 1 f87"/>
                <a:gd name="f208" fmla="*/ f153 1 f86"/>
                <a:gd name="f209" fmla="*/ f154 1 f87"/>
                <a:gd name="f210" fmla="*/ f155 1 f86"/>
                <a:gd name="f211" fmla="*/ f156 1 f87"/>
                <a:gd name="f212" fmla="*/ f157 1 f86"/>
                <a:gd name="f213" fmla="*/ f158 1 f87"/>
                <a:gd name="f214" fmla="*/ f159 1 f86"/>
                <a:gd name="f215" fmla="*/ f160 1 f87"/>
                <a:gd name="f216" fmla="*/ f161 1 f86"/>
                <a:gd name="f217" fmla="*/ f162 1 f87"/>
                <a:gd name="f218" fmla="*/ f163 1 f86"/>
                <a:gd name="f219" fmla="*/ f164 1 f86"/>
                <a:gd name="f220" fmla="*/ f165 1 f87"/>
                <a:gd name="f221" fmla="*/ f166 1 f86"/>
                <a:gd name="f222" fmla="*/ f167 1 f87"/>
                <a:gd name="f223" fmla="*/ f168 1 f86"/>
                <a:gd name="f224" fmla="*/ f169 1 f87"/>
                <a:gd name="f225" fmla="*/ f170 1 f86"/>
                <a:gd name="f226" fmla="*/ f171 1 f86"/>
                <a:gd name="f227" fmla="*/ f172 1 f87"/>
                <a:gd name="f228" fmla="*/ f173 1 f86"/>
                <a:gd name="f229" fmla="*/ f174 1 f87"/>
                <a:gd name="f230" fmla="*/ f175 1 f86"/>
                <a:gd name="f231" fmla="*/ f176 1 f87"/>
                <a:gd name="f232" fmla="*/ f177 1 f86"/>
                <a:gd name="f233" fmla="*/ f178 1 f87"/>
                <a:gd name="f234" fmla="*/ f179 1 f86"/>
                <a:gd name="f235" fmla="*/ f180 1 f87"/>
                <a:gd name="f236" fmla="*/ f181 1 f86"/>
                <a:gd name="f237" fmla="*/ f182 1 f86"/>
                <a:gd name="f238" fmla="*/ f183 1 f86"/>
                <a:gd name="f239" fmla="*/ f184 1 f87"/>
                <a:gd name="f240" fmla="*/ f185 1 f86"/>
                <a:gd name="f241" fmla="*/ f186 1 f87"/>
                <a:gd name="f242" fmla="*/ f187 1 f86"/>
                <a:gd name="f243" fmla="*/ f188 1 f87"/>
                <a:gd name="f244" fmla="*/ f189 f81 1"/>
                <a:gd name="f245" fmla="*/ f190 f81 1"/>
                <a:gd name="f246" fmla="*/ f192 f82 1"/>
                <a:gd name="f247" fmla="*/ f191 f82 1"/>
                <a:gd name="f248" fmla="*/ f194 f81 1"/>
                <a:gd name="f249" fmla="*/ f195 f82 1"/>
                <a:gd name="f250" fmla="*/ f196 f81 1"/>
                <a:gd name="f251" fmla="*/ f197 f82 1"/>
                <a:gd name="f252" fmla="*/ f198 f82 1"/>
                <a:gd name="f253" fmla="*/ f199 f81 1"/>
                <a:gd name="f254" fmla="*/ f200 f82 1"/>
                <a:gd name="f255" fmla="*/ f201 f81 1"/>
                <a:gd name="f256" fmla="*/ f202 f82 1"/>
                <a:gd name="f257" fmla="*/ f203 f81 1"/>
                <a:gd name="f258" fmla="*/ f204 f81 1"/>
                <a:gd name="f259" fmla="*/ f205 f82 1"/>
                <a:gd name="f260" fmla="*/ f206 f81 1"/>
                <a:gd name="f261" fmla="*/ f207 f82 1"/>
                <a:gd name="f262" fmla="*/ f208 f81 1"/>
                <a:gd name="f263" fmla="*/ f209 f82 1"/>
                <a:gd name="f264" fmla="*/ f210 f81 1"/>
                <a:gd name="f265" fmla="*/ f211 f82 1"/>
                <a:gd name="f266" fmla="*/ f212 f81 1"/>
                <a:gd name="f267" fmla="*/ f213 f82 1"/>
                <a:gd name="f268" fmla="*/ f214 f81 1"/>
                <a:gd name="f269" fmla="*/ f215 f82 1"/>
                <a:gd name="f270" fmla="*/ f216 f81 1"/>
                <a:gd name="f271" fmla="*/ f217 f82 1"/>
                <a:gd name="f272" fmla="*/ f218 f81 1"/>
                <a:gd name="f273" fmla="*/ f219 f81 1"/>
                <a:gd name="f274" fmla="*/ f220 f82 1"/>
                <a:gd name="f275" fmla="*/ f221 f81 1"/>
                <a:gd name="f276" fmla="*/ f222 f82 1"/>
                <a:gd name="f277" fmla="*/ f223 f81 1"/>
                <a:gd name="f278" fmla="*/ f224 f82 1"/>
                <a:gd name="f279" fmla="*/ f225 f81 1"/>
                <a:gd name="f280" fmla="*/ f226 f81 1"/>
                <a:gd name="f281" fmla="*/ f227 f82 1"/>
                <a:gd name="f282" fmla="*/ f228 f81 1"/>
                <a:gd name="f283" fmla="*/ f229 f82 1"/>
                <a:gd name="f284" fmla="*/ f230 f81 1"/>
                <a:gd name="f285" fmla="*/ f231 f82 1"/>
                <a:gd name="f286" fmla="*/ f232 f81 1"/>
                <a:gd name="f287" fmla="*/ f233 f82 1"/>
                <a:gd name="f288" fmla="*/ f234 f81 1"/>
                <a:gd name="f289" fmla="*/ f235 f82 1"/>
                <a:gd name="f290" fmla="*/ f236 f81 1"/>
                <a:gd name="f291" fmla="*/ f237 f81 1"/>
                <a:gd name="f292" fmla="*/ f238 f81 1"/>
                <a:gd name="f293" fmla="*/ f239 f82 1"/>
                <a:gd name="f294" fmla="*/ f240 f81 1"/>
                <a:gd name="f295" fmla="*/ f241 f82 1"/>
                <a:gd name="f296" fmla="*/ f242 f81 1"/>
                <a:gd name="f297" fmla="*/ f243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93">
                  <a:pos x="f248" y="f249"/>
                </a:cxn>
                <a:cxn ang="f193">
                  <a:pos x="f248" y="f249"/>
                </a:cxn>
                <a:cxn ang="f193">
                  <a:pos x="f250" y="f251"/>
                </a:cxn>
                <a:cxn ang="f193">
                  <a:pos x="f248" y="f252"/>
                </a:cxn>
                <a:cxn ang="f193">
                  <a:pos x="f253" y="f251"/>
                </a:cxn>
                <a:cxn ang="f193">
                  <a:pos x="f248" y="f249"/>
                </a:cxn>
                <a:cxn ang="f193">
                  <a:pos x="f248" y="f249"/>
                </a:cxn>
                <a:cxn ang="f193">
                  <a:pos x="f248" y="f254"/>
                </a:cxn>
                <a:cxn ang="f193">
                  <a:pos x="f248" y="f254"/>
                </a:cxn>
                <a:cxn ang="f193">
                  <a:pos x="f255" y="f251"/>
                </a:cxn>
                <a:cxn ang="f193">
                  <a:pos x="f248" y="f256"/>
                </a:cxn>
                <a:cxn ang="f193">
                  <a:pos x="f257" y="f251"/>
                </a:cxn>
                <a:cxn ang="f193">
                  <a:pos x="f248" y="f254"/>
                </a:cxn>
                <a:cxn ang="f193">
                  <a:pos x="f248" y="f254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58" y="f259"/>
                </a:cxn>
                <a:cxn ang="f193">
                  <a:pos x="f260" y="f261"/>
                </a:cxn>
                <a:cxn ang="f193">
                  <a:pos x="f260" y="f261"/>
                </a:cxn>
                <a:cxn ang="f193">
                  <a:pos x="f262" y="f263"/>
                </a:cxn>
                <a:cxn ang="f193">
                  <a:pos x="f264" y="f265"/>
                </a:cxn>
                <a:cxn ang="f193">
                  <a:pos x="f266" y="f267"/>
                </a:cxn>
                <a:cxn ang="f193">
                  <a:pos x="f260" y="f261"/>
                </a:cxn>
                <a:cxn ang="f193">
                  <a:pos x="f260" y="f261"/>
                </a:cxn>
                <a:cxn ang="f193">
                  <a:pos x="f268" y="f269"/>
                </a:cxn>
                <a:cxn ang="f193">
                  <a:pos x="f268" y="f269"/>
                </a:cxn>
                <a:cxn ang="f193">
                  <a:pos x="f270" y="f271"/>
                </a:cxn>
                <a:cxn ang="f193">
                  <a:pos x="f272" y="f261"/>
                </a:cxn>
                <a:cxn ang="f193">
                  <a:pos x="f273" y="f274"/>
                </a:cxn>
                <a:cxn ang="f193">
                  <a:pos x="f275" y="f276"/>
                </a:cxn>
                <a:cxn ang="f193">
                  <a:pos x="f268" y="f269"/>
                </a:cxn>
                <a:cxn ang="f193">
                  <a:pos x="f268" y="f269"/>
                </a:cxn>
                <a:cxn ang="f193">
                  <a:pos x="f277" y="f278"/>
                </a:cxn>
                <a:cxn ang="f193">
                  <a:pos x="f277" y="f278"/>
                </a:cxn>
                <a:cxn ang="f193">
                  <a:pos x="f279" y="f278"/>
                </a:cxn>
                <a:cxn ang="f193">
                  <a:pos x="f280" y="f281"/>
                </a:cxn>
                <a:cxn ang="f193">
                  <a:pos x="f282" y="f283"/>
                </a:cxn>
                <a:cxn ang="f193">
                  <a:pos x="f284" y="f285"/>
                </a:cxn>
                <a:cxn ang="f193">
                  <a:pos x="f286" y="f287"/>
                </a:cxn>
                <a:cxn ang="f193">
                  <a:pos x="f286" y="f287"/>
                </a:cxn>
                <a:cxn ang="f193">
                  <a:pos x="f288" y="f289"/>
                </a:cxn>
                <a:cxn ang="f193">
                  <a:pos x="f290" y="f289"/>
                </a:cxn>
                <a:cxn ang="f193">
                  <a:pos x="f291" y="f261"/>
                </a:cxn>
                <a:cxn ang="f193">
                  <a:pos x="f291" y="f261"/>
                </a:cxn>
                <a:cxn ang="f193">
                  <a:pos x="f292" y="f293"/>
                </a:cxn>
                <a:cxn ang="f193">
                  <a:pos x="f294" y="f295"/>
                </a:cxn>
                <a:cxn ang="f193">
                  <a:pos x="f296" y="f297"/>
                </a:cxn>
                <a:cxn ang="f193">
                  <a:pos x="f277" y="f278"/>
                </a:cxn>
                <a:cxn ang="f193">
                  <a:pos x="f277" y="f278"/>
                </a:cxn>
              </a:cxnLst>
              <a:rect l="f244" t="f247" r="f245" b="f246"/>
              <a:pathLst>
                <a:path w="232" h="178">
                  <a:moveTo>
                    <a:pt x="f8" y="f9"/>
                  </a:moveTo>
                  <a:lnTo>
                    <a:pt x="f8" y="f9"/>
                  </a:lnTo>
                  <a:cubicBezTo>
                    <a:pt x="f10" y="f9"/>
                    <a:pt x="f11" y="f12"/>
                    <a:pt x="f11" y="f13"/>
                  </a:cubicBezTo>
                  <a:cubicBezTo>
                    <a:pt x="f11" y="f14"/>
                    <a:pt x="f10" y="f15"/>
                    <a:pt x="f8" y="f15"/>
                  </a:cubicBezTo>
                  <a:cubicBezTo>
                    <a:pt x="f16" y="f15"/>
                    <a:pt x="f17" y="f14"/>
                    <a:pt x="f17" y="f13"/>
                  </a:cubicBezTo>
                  <a:cubicBezTo>
                    <a:pt x="f17" y="f12"/>
                    <a:pt x="f16" y="f9"/>
                    <a:pt x="f8" y="f9"/>
                  </a:cubicBezTo>
                  <a:lnTo>
                    <a:pt x="f8" y="f9"/>
                  </a:lnTo>
                  <a:close/>
                  <a:moveTo>
                    <a:pt x="f8" y="f7"/>
                  </a:moveTo>
                  <a:lnTo>
                    <a:pt x="f8" y="f7"/>
                  </a:lnTo>
                  <a:cubicBezTo>
                    <a:pt x="f18" y="f7"/>
                    <a:pt x="f5" y="f19"/>
                    <a:pt x="f5" y="f13"/>
                  </a:cubicBezTo>
                  <a:cubicBezTo>
                    <a:pt x="f5" y="f20"/>
                    <a:pt x="f18" y="f21"/>
                    <a:pt x="f8" y="f21"/>
                  </a:cubicBezTo>
                  <a:cubicBezTo>
                    <a:pt x="f22" y="f21"/>
                    <a:pt x="f23" y="f20"/>
                    <a:pt x="f23" y="f13"/>
                  </a:cubicBezTo>
                  <a:cubicBezTo>
                    <a:pt x="f23" y="f19"/>
                    <a:pt x="f22" y="f7"/>
                    <a:pt x="f8" y="f7"/>
                  </a:cubicBezTo>
                  <a:lnTo>
                    <a:pt x="f8" y="f7"/>
                  </a:lnTo>
                  <a:close/>
                  <a:moveTo>
                    <a:pt x="f6" y="f24"/>
                  </a:moveTo>
                  <a:lnTo>
                    <a:pt x="f6" y="f24"/>
                  </a:lnTo>
                  <a:cubicBezTo>
                    <a:pt x="f6" y="f24"/>
                    <a:pt x="f6" y="f24"/>
                    <a:pt x="f6" y="f24"/>
                  </a:cubicBezTo>
                  <a:lnTo>
                    <a:pt x="f6" y="f24"/>
                  </a:lnTo>
                  <a:lnTo>
                    <a:pt x="f6" y="f24"/>
                  </a:lnTo>
                  <a:lnTo>
                    <a:pt x="f6" y="f24"/>
                  </a:lnTo>
                  <a:close/>
                  <a:moveTo>
                    <a:pt x="f25" y="f26"/>
                  </a:moveTo>
                  <a:lnTo>
                    <a:pt x="f25" y="f26"/>
                  </a:lnTo>
                  <a:cubicBezTo>
                    <a:pt x="f27" y="f28"/>
                    <a:pt x="f27" y="f29"/>
                    <a:pt x="f27" y="f30"/>
                  </a:cubicBezTo>
                  <a:cubicBezTo>
                    <a:pt x="f31" y="f32"/>
                    <a:pt x="f33" y="f29"/>
                    <a:pt x="f34" y="f28"/>
                  </a:cubicBezTo>
                  <a:cubicBezTo>
                    <a:pt x="f35" y="f28"/>
                    <a:pt x="f36" y="f11"/>
                    <a:pt x="f37" y="f38"/>
                  </a:cubicBezTo>
                  <a:cubicBezTo>
                    <a:pt x="f31" y="f38"/>
                    <a:pt x="f39" y="f26"/>
                    <a:pt x="f25" y="f26"/>
                  </a:cubicBezTo>
                  <a:lnTo>
                    <a:pt x="f25" y="f26"/>
                  </a:lnTo>
                  <a:close/>
                  <a:moveTo>
                    <a:pt x="f20" y="f40"/>
                  </a:moveTo>
                  <a:lnTo>
                    <a:pt x="f20" y="f40"/>
                  </a:lnTo>
                  <a:cubicBezTo>
                    <a:pt x="f15" y="f29"/>
                    <a:pt x="f20" y="f28"/>
                    <a:pt x="f41" y="f42"/>
                  </a:cubicBezTo>
                  <a:cubicBezTo>
                    <a:pt x="f43" y="f42"/>
                    <a:pt x="f13" y="f26"/>
                    <a:pt x="f44" y="f26"/>
                  </a:cubicBezTo>
                  <a:cubicBezTo>
                    <a:pt x="f45" y="f11"/>
                    <a:pt x="f46" y="f10"/>
                    <a:pt x="f46" y="f29"/>
                  </a:cubicBezTo>
                  <a:cubicBezTo>
                    <a:pt x="f46" y="f47"/>
                    <a:pt x="f46" y="f16"/>
                    <a:pt x="f45" y="f18"/>
                  </a:cubicBezTo>
                  <a:cubicBezTo>
                    <a:pt x="f48" y="f49"/>
                    <a:pt x="f50" y="f49"/>
                    <a:pt x="f20" y="f40"/>
                  </a:cubicBezTo>
                  <a:lnTo>
                    <a:pt x="f20" y="f40"/>
                  </a:lnTo>
                  <a:close/>
                  <a:moveTo>
                    <a:pt x="f51" y="f52"/>
                  </a:moveTo>
                  <a:lnTo>
                    <a:pt x="f51" y="f52"/>
                  </a:lnTo>
                  <a:cubicBezTo>
                    <a:pt x="f2" y="f52"/>
                    <a:pt x="f53" y="f5"/>
                    <a:pt x="f54" y="f52"/>
                  </a:cubicBezTo>
                  <a:cubicBezTo>
                    <a:pt x="f55" y="f52"/>
                    <a:pt x="f56" y="f57"/>
                    <a:pt x="f56" y="f58"/>
                  </a:cubicBezTo>
                  <a:cubicBezTo>
                    <a:pt x="f56" y="f18"/>
                    <a:pt x="f59" y="f40"/>
                    <a:pt x="f60" y="f16"/>
                  </a:cubicBezTo>
                  <a:cubicBezTo>
                    <a:pt x="f60" y="f61"/>
                    <a:pt x="f62" y="f47"/>
                    <a:pt x="f62" y="f8"/>
                  </a:cubicBezTo>
                  <a:cubicBezTo>
                    <a:pt x="f53" y="f28"/>
                    <a:pt x="f2" y="f63"/>
                    <a:pt x="f64" y="f65"/>
                  </a:cubicBezTo>
                  <a:cubicBezTo>
                    <a:pt x="f64" y="f65"/>
                    <a:pt x="f64" y="f65"/>
                    <a:pt x="f64" y="f65"/>
                  </a:cubicBezTo>
                  <a:cubicBezTo>
                    <a:pt x="f66" y="f67"/>
                    <a:pt x="f48" y="f67"/>
                    <a:pt x="f68" y="f67"/>
                  </a:cubicBezTo>
                  <a:cubicBezTo>
                    <a:pt x="f20" y="f67"/>
                    <a:pt x="f20" y="f67"/>
                    <a:pt x="f15" y="f67"/>
                  </a:cubicBezTo>
                  <a:cubicBezTo>
                    <a:pt x="f69" y="f67"/>
                    <a:pt x="f70" y="f23"/>
                    <a:pt x="f71" y="f26"/>
                  </a:cubicBezTo>
                  <a:cubicBezTo>
                    <a:pt x="f71" y="f26"/>
                    <a:pt x="f71" y="f26"/>
                    <a:pt x="f71" y="f26"/>
                  </a:cubicBezTo>
                  <a:cubicBezTo>
                    <a:pt x="f72" y="f63"/>
                    <a:pt x="f73" y="f26"/>
                    <a:pt x="f74" y="f22"/>
                  </a:cubicBezTo>
                  <a:cubicBezTo>
                    <a:pt x="f74" y="f22"/>
                    <a:pt x="f75" y="f28"/>
                    <a:pt x="f72" y="f76"/>
                  </a:cubicBezTo>
                  <a:cubicBezTo>
                    <a:pt x="f72" y="f76"/>
                    <a:pt x="f77" y="f10"/>
                    <a:pt x="f77" y="f10"/>
                  </a:cubicBezTo>
                  <a:cubicBezTo>
                    <a:pt x="f78" y="f8"/>
                    <a:pt x="f79" y="f52"/>
                    <a:pt x="f51" y="f52"/>
                  </a:cubicBezTo>
                  <a:lnTo>
                    <a:pt x="f51" y="f52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2E54034C-FEEE-CF29-9EAF-3F0EB6DB3431}"/>
                </a:ext>
              </a:extLst>
            </p:cNvPr>
            <p:cNvSpPr/>
            <p:nvPr/>
          </p:nvSpPr>
          <p:spPr>
            <a:xfrm>
              <a:off x="542723" y="131993"/>
              <a:ext cx="649726" cy="341226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986"/>
                <a:gd name="f8" fmla="val 469"/>
                <a:gd name="f9" fmla="val 2"/>
                <a:gd name="f10" fmla="val 12"/>
                <a:gd name="f11" fmla="val 32"/>
                <a:gd name="f12" fmla="val 110"/>
                <a:gd name="f13" fmla="val 44"/>
                <a:gd name="f14" fmla="val 76"/>
                <a:gd name="f15" fmla="val 100"/>
                <a:gd name="f16" fmla="val 158"/>
                <a:gd name="f17" fmla="val 112"/>
                <a:gd name="f18" fmla="val 59"/>
                <a:gd name="f19" fmla="val 154"/>
                <a:gd name="f20" fmla="val 49"/>
                <a:gd name="f21" fmla="val 238"/>
                <a:gd name="f22" fmla="val 9"/>
                <a:gd name="f23" fmla="val 248"/>
                <a:gd name="f24" fmla="val 257"/>
                <a:gd name="f25" fmla="val 11"/>
                <a:gd name="f26" fmla="val 266"/>
                <a:gd name="f27" fmla="val 17"/>
                <a:gd name="f28" fmla="val 270"/>
                <a:gd name="f29" fmla="val 8"/>
                <a:gd name="f30" fmla="val 260"/>
                <a:gd name="f31" fmla="val 3"/>
                <a:gd name="f32" fmla="val 250"/>
                <a:gd name="f33" fmla="val 206"/>
                <a:gd name="f34" fmla="val 181"/>
                <a:gd name="f35" fmla="val 23"/>
                <a:gd name="f36" fmla="val 56"/>
                <a:gd name="f37" fmla="val 91"/>
                <a:gd name="f38" fmla="val 107"/>
                <a:gd name="f39" fmla="val 102"/>
                <a:gd name="f40" fmla="val 265"/>
                <a:gd name="f41" fmla="val 94"/>
                <a:gd name="f42" fmla="val 99"/>
                <a:gd name="f43" fmla="val 247"/>
                <a:gd name="f44" fmla="val 211"/>
                <a:gd name="f45" fmla="val 193"/>
                <a:gd name="f46" fmla="val 82"/>
                <a:gd name="f47" fmla="val 30"/>
                <a:gd name="f48" fmla="val 297"/>
                <a:gd name="f49" fmla="val 309"/>
                <a:gd name="f50" fmla="val 58"/>
                <a:gd name="f51" fmla="val 368"/>
                <a:gd name="f52" fmla="val 380"/>
                <a:gd name="f53" fmla="val 431"/>
                <a:gd name="f54" fmla="val 418"/>
                <a:gd name="f55" fmla="val 430"/>
                <a:gd name="f56" fmla="val 18"/>
                <a:gd name="f57" fmla="val 493"/>
                <a:gd name="f58" fmla="val 506"/>
                <a:gd name="f59" fmla="val 109"/>
                <a:gd name="f60" fmla="val 495"/>
                <a:gd name="f61" fmla="val 95"/>
                <a:gd name="f62" fmla="val 550"/>
                <a:gd name="f63" fmla="val 562"/>
                <a:gd name="f64" fmla="val 623"/>
                <a:gd name="f65" fmla="val 103"/>
                <a:gd name="f66" fmla="val 615"/>
                <a:gd name="f67" fmla="val 606"/>
                <a:gd name="f68" fmla="val 600"/>
                <a:gd name="f69" fmla="val 96"/>
                <a:gd name="f70" fmla="val 595"/>
                <a:gd name="f71" fmla="val 104"/>
                <a:gd name="f72" fmla="val 604"/>
                <a:gd name="f73" fmla="val 613"/>
                <a:gd name="f74" fmla="val 624"/>
                <a:gd name="f75" fmla="val 647"/>
                <a:gd name="f76" fmla="val 658"/>
                <a:gd name="f77" fmla="val 97"/>
                <a:gd name="f78" fmla="val 81"/>
                <a:gd name="f79" fmla="val 65"/>
                <a:gd name="f80" fmla="val 646"/>
                <a:gd name="f81" fmla="val 634"/>
                <a:gd name="f82" fmla="val 52"/>
                <a:gd name="f83" fmla="val 625"/>
                <a:gd name="f84" fmla="val 48"/>
                <a:gd name="f85" fmla="val 617"/>
                <a:gd name="f86" fmla="val 609"/>
                <a:gd name="f87" fmla="val 39"/>
                <a:gd name="f88" fmla="val 28"/>
                <a:gd name="f89" fmla="val 14"/>
                <a:gd name="f90" fmla="val 620"/>
                <a:gd name="f91" fmla="val 630"/>
                <a:gd name="f92" fmla="val 640"/>
                <a:gd name="f93" fmla="val 653"/>
                <a:gd name="f94" fmla="val 16"/>
                <a:gd name="f95" fmla="val 657"/>
                <a:gd name="f96" fmla="val 649"/>
                <a:gd name="f97" fmla="val 611"/>
                <a:gd name="f98" fmla="val 598"/>
                <a:gd name="f99" fmla="val 50"/>
                <a:gd name="f100" fmla="val 614"/>
                <a:gd name="f101" fmla="val 54"/>
                <a:gd name="f102" fmla="val 62"/>
                <a:gd name="f103" fmla="val 639"/>
                <a:gd name="f104" fmla="val 66"/>
                <a:gd name="f105" fmla="val 71"/>
                <a:gd name="f106" fmla="val 636"/>
                <a:gd name="f107" fmla="val 741"/>
                <a:gd name="f108" fmla="val 752"/>
                <a:gd name="f109" fmla="val 761"/>
                <a:gd name="f110" fmla="val 769"/>
                <a:gd name="f111" fmla="val 774"/>
                <a:gd name="f112" fmla="val 764"/>
                <a:gd name="f113" fmla="val 754"/>
                <a:gd name="f114" fmla="val 709"/>
                <a:gd name="f115" fmla="val 684"/>
                <a:gd name="f116" fmla="val 773"/>
                <a:gd name="f117" fmla="val 751"/>
                <a:gd name="f118" fmla="val 715"/>
                <a:gd name="f119" fmla="val 697"/>
                <a:gd name="f120" fmla="val 805"/>
                <a:gd name="f121" fmla="val 817"/>
                <a:gd name="f122" fmla="val 875"/>
                <a:gd name="f123" fmla="val 887"/>
                <a:gd name="f124" fmla="val 926"/>
                <a:gd name="f125" fmla="val 984"/>
                <a:gd name="f126" fmla="val 938"/>
                <a:gd name="f127" fmla="val 980"/>
                <a:gd name="f128" fmla="val 251"/>
                <a:gd name="f129" fmla="val 84"/>
                <a:gd name="f130" fmla="val 249"/>
                <a:gd name="f131" fmla="val 274"/>
                <a:gd name="f132" fmla="val 73"/>
                <a:gd name="f133" fmla="val 281"/>
                <a:gd name="f134" fmla="val 34"/>
                <a:gd name="f135" fmla="val 25"/>
                <a:gd name="f136" fmla="val 13"/>
                <a:gd name="f137" fmla="val 252"/>
                <a:gd name="f138" fmla="val 277"/>
                <a:gd name="f139" fmla="val 27"/>
                <a:gd name="f140" fmla="val 290"/>
                <a:gd name="f141" fmla="val 74"/>
                <a:gd name="f142" fmla="val 284"/>
                <a:gd name="f143" fmla="val 143"/>
                <a:gd name="f144" fmla="val 178"/>
                <a:gd name="f145" fmla="val 130"/>
                <a:gd name="f146" fmla="val 288"/>
                <a:gd name="f147" fmla="val 142"/>
                <a:gd name="f148" fmla="val 196"/>
                <a:gd name="f149" fmla="val 205"/>
                <a:gd name="f150" fmla="val 291"/>
                <a:gd name="f151" fmla="val 218"/>
                <a:gd name="f152" fmla="val 287"/>
                <a:gd name="f153" fmla="val 207"/>
                <a:gd name="f154" fmla="val 273"/>
                <a:gd name="f155" fmla="val 256"/>
                <a:gd name="f156" fmla="val 268"/>
                <a:gd name="f157" fmla="val 303"/>
                <a:gd name="f158" fmla="val 179"/>
                <a:gd name="f159" fmla="val 183"/>
                <a:gd name="f160" fmla="val 332"/>
                <a:gd name="f161" fmla="val 344"/>
                <a:gd name="f162" fmla="val 385"/>
                <a:gd name="f163" fmla="val 374"/>
                <a:gd name="f164" fmla="val 338"/>
                <a:gd name="f165" fmla="val 275"/>
                <a:gd name="f166" fmla="val 409"/>
                <a:gd name="f167" fmla="val 467"/>
                <a:gd name="f168" fmla="val 278"/>
                <a:gd name="f169" fmla="val 421"/>
                <a:gd name="f170" fmla="val 237"/>
                <a:gd name="f171" fmla="val 463"/>
                <a:gd name="f172" fmla="val 227"/>
                <a:gd name="f173" fmla="val 190"/>
                <a:gd name="f174" fmla="val 522"/>
                <a:gd name="f175" fmla="val 233"/>
                <a:gd name="f176" fmla="val 508"/>
                <a:gd name="f177" fmla="val 525"/>
                <a:gd name="f178" fmla="val 543"/>
                <a:gd name="f179" fmla="val 549"/>
                <a:gd name="f180" fmla="val 199"/>
                <a:gd name="f181" fmla="val 228"/>
                <a:gd name="f182" fmla="val 536"/>
                <a:gd name="f183" fmla="val 528"/>
                <a:gd name="f184" fmla="val 242"/>
                <a:gd name="f185" fmla="val 517"/>
                <a:gd name="f186" fmla="val 530"/>
                <a:gd name="f187" fmla="val 245"/>
                <a:gd name="f188" fmla="val 534"/>
                <a:gd name="f189" fmla="val 539"/>
                <a:gd name="f190" fmla="val 564"/>
                <a:gd name="f191" fmla="val 575"/>
                <a:gd name="f192" fmla="val 285"/>
                <a:gd name="f193" fmla="val 553"/>
                <a:gd name="f194" fmla="val 241"/>
                <a:gd name="f195" fmla="val 537"/>
                <a:gd name="f196" fmla="val 240"/>
                <a:gd name="f197" fmla="val 551"/>
                <a:gd name="f198" fmla="val 235"/>
                <a:gd name="f199" fmla="val 560"/>
                <a:gd name="f200" fmla="val 209"/>
                <a:gd name="f201" fmla="val 192"/>
                <a:gd name="f202" fmla="val 548"/>
                <a:gd name="f203" fmla="val 618"/>
                <a:gd name="f204" fmla="val 282"/>
                <a:gd name="f205" fmla="val 601"/>
                <a:gd name="f206" fmla="val 279"/>
                <a:gd name="f207" fmla="val 590"/>
                <a:gd name="f208" fmla="val 283"/>
                <a:gd name="f209" fmla="val 599"/>
                <a:gd name="f210" fmla="val 607"/>
                <a:gd name="f211" fmla="val 642"/>
                <a:gd name="f212" fmla="val 276"/>
                <a:gd name="f213" fmla="val 244"/>
                <a:gd name="f214" fmla="val 641"/>
                <a:gd name="f215" fmla="val 629"/>
                <a:gd name="f216" fmla="val 231"/>
                <a:gd name="f217" fmla="val 612"/>
                <a:gd name="f218" fmla="val 223"/>
                <a:gd name="f219" fmla="val 187"/>
                <a:gd name="f220" fmla="val 635"/>
                <a:gd name="f221" fmla="val 191"/>
                <a:gd name="f222" fmla="val 648"/>
                <a:gd name="f223" fmla="val 195"/>
                <a:gd name="f224" fmla="val 652"/>
                <a:gd name="f225" fmla="val 644"/>
                <a:gd name="f226" fmla="val 182"/>
                <a:gd name="f227" fmla="val 605"/>
                <a:gd name="f228" fmla="val 592"/>
                <a:gd name="f229" fmla="val 229"/>
                <a:gd name="f230" fmla="val 633"/>
                <a:gd name="f231" fmla="val 261"/>
                <a:gd name="f232" fmla="val 631"/>
                <a:gd name="f233" fmla="val 685"/>
                <a:gd name="f234" fmla="val 721"/>
                <a:gd name="f235" fmla="val 796"/>
                <a:gd name="f236" fmla="val 851"/>
                <a:gd name="f237" fmla="val 870"/>
                <a:gd name="f238" fmla="val 830"/>
                <a:gd name="f239" fmla="val 900"/>
                <a:gd name="f240" fmla="val 857"/>
                <a:gd name="f241" fmla="val 844"/>
                <a:gd name="f242" fmla="val 800"/>
                <a:gd name="f243" fmla="val 812"/>
                <a:gd name="f244" fmla="val 827"/>
                <a:gd name="f245" fmla="val 253"/>
                <a:gd name="f246" fmla="val 874"/>
                <a:gd name="f247" fmla="val 888"/>
                <a:gd name="f248" fmla="val 871"/>
                <a:gd name="f249" fmla="val 188"/>
                <a:gd name="f250" fmla="val 882"/>
                <a:gd name="f251" fmla="val 174"/>
                <a:gd name="f252" fmla="val 820"/>
                <a:gd name="f253" fmla="val 831"/>
                <a:gd name="f254" fmla="val 911"/>
                <a:gd name="f255" fmla="val 942"/>
                <a:gd name="f256" fmla="val 954"/>
                <a:gd name="f257" fmla="val 41"/>
                <a:gd name="f258" fmla="val 457"/>
                <a:gd name="f259" fmla="val 43"/>
                <a:gd name="f260" fmla="val 93"/>
                <a:gd name="f261" fmla="val 383"/>
                <a:gd name="f262" fmla="val 412"/>
                <a:gd name="f263" fmla="val 440"/>
                <a:gd name="f264" fmla="val 46"/>
                <a:gd name="f265" fmla="val 359"/>
                <a:gd name="f266" fmla="val 466"/>
                <a:gd name="f267" fmla="val 42"/>
                <a:gd name="f268" fmla="val 79"/>
                <a:gd name="f269" fmla="val 448"/>
                <a:gd name="f270" fmla="val 411"/>
                <a:gd name="f271" fmla="val 89"/>
                <a:gd name="f272" fmla="val 171"/>
                <a:gd name="f273" fmla="val 369"/>
                <a:gd name="f274" fmla="val 423"/>
                <a:gd name="f275" fmla="val 150"/>
                <a:gd name="f276" fmla="val 220"/>
                <a:gd name="f277" fmla="val 465"/>
                <a:gd name="f278" fmla="val 177"/>
                <a:gd name="f279" fmla="val 165"/>
                <a:gd name="f280" fmla="val 121"/>
                <a:gd name="f281" fmla="val 133"/>
                <a:gd name="f282" fmla="val 147"/>
                <a:gd name="f283" fmla="val 432"/>
                <a:gd name="f284" fmla="val 194"/>
                <a:gd name="f285" fmla="val 208"/>
                <a:gd name="f286" fmla="val 302"/>
                <a:gd name="f287" fmla="val 377"/>
                <a:gd name="f288" fmla="val 389"/>
                <a:gd name="f289" fmla="val 407"/>
                <a:gd name="f290" fmla="val 289"/>
                <a:gd name="f291" fmla="val 420"/>
                <a:gd name="f292" fmla="val 271"/>
                <a:gd name="f293" fmla="val 429"/>
                <a:gd name="f294" fmla="val 292"/>
                <a:gd name="f295" fmla="val 435"/>
                <a:gd name="f296" fmla="val 317"/>
                <a:gd name="f297" fmla="val 328"/>
                <a:gd name="f298" fmla="val 306"/>
                <a:gd name="f299" fmla="val 419"/>
                <a:gd name="f300" fmla="val 415"/>
                <a:gd name="f301" fmla="val 305"/>
                <a:gd name="f302" fmla="val 413"/>
                <a:gd name="f303" fmla="val 313"/>
                <a:gd name="f304" fmla="val 405"/>
                <a:gd name="f305" fmla="val 387"/>
                <a:gd name="f306" fmla="val 370"/>
                <a:gd name="f307" fmla="val 301"/>
                <a:gd name="f308" fmla="val 394"/>
                <a:gd name="f309" fmla="val 381"/>
                <a:gd name="f310" fmla="val 351"/>
                <a:gd name="f311" fmla="val 362"/>
                <a:gd name="f312" fmla="val 468"/>
                <a:gd name="f313" fmla="val 388"/>
                <a:gd name="f314" fmla="val 375"/>
                <a:gd name="f315" fmla="val 482"/>
                <a:gd name="f316" fmla="val 450"/>
                <a:gd name="f317" fmla="val 422"/>
                <a:gd name="f318" fmla="val 453"/>
                <a:gd name="f319" fmla="val 544"/>
                <a:gd name="f320" fmla="val 460"/>
                <a:gd name="f321" fmla="val 527"/>
                <a:gd name="f322" fmla="val 521"/>
                <a:gd name="f323" fmla="val 461"/>
                <a:gd name="f324" fmla="val 545"/>
                <a:gd name="f325" fmla="val 569"/>
                <a:gd name="f326" fmla="val 579"/>
                <a:gd name="f327" fmla="val 454"/>
                <a:gd name="f328" fmla="val 438"/>
                <a:gd name="f329" fmla="val 568"/>
                <a:gd name="f330" fmla="val 555"/>
                <a:gd name="f331" fmla="val 546"/>
                <a:gd name="f332" fmla="val 401"/>
                <a:gd name="f333" fmla="val 395"/>
                <a:gd name="f334" fmla="val 371"/>
                <a:gd name="f335" fmla="val 542"/>
                <a:gd name="f336" fmla="val 365"/>
                <a:gd name="f337" fmla="val 552"/>
                <a:gd name="f338" fmla="val 574"/>
                <a:gd name="f339" fmla="val 373"/>
                <a:gd name="f340" fmla="val 570"/>
                <a:gd name="f341" fmla="val 561"/>
                <a:gd name="f342" fmla="val 357"/>
                <a:gd name="f343" fmla="val 532"/>
                <a:gd name="f344" fmla="val 519"/>
                <a:gd name="f345" fmla="val 384"/>
                <a:gd name="f346" fmla="val 535"/>
                <a:gd name="f347" fmla="val 567"/>
                <a:gd name="f348" fmla="val 428"/>
                <a:gd name="f349" fmla="val 439"/>
                <a:gd name="f350" fmla="val 452"/>
                <a:gd name="f351" fmla="val 558"/>
                <a:gd name="f352" fmla="val 643"/>
                <a:gd name="f353" fmla="val 675"/>
                <a:gd name="f354" fmla="val 731"/>
                <a:gd name="f355" fmla="val 710"/>
                <a:gd name="f356" fmla="val 780"/>
                <a:gd name="f357" fmla="val 737"/>
                <a:gd name="f358" fmla="val 725"/>
                <a:gd name="f359" fmla="val 681"/>
                <a:gd name="f360" fmla="val 693"/>
                <a:gd name="f361" fmla="val 707"/>
                <a:gd name="f362" fmla="val 768"/>
                <a:gd name="f363" fmla="val 832"/>
                <a:gd name="f364" fmla="val 835"/>
                <a:gd name="f365" fmla="val 865"/>
                <a:gd name="f366" fmla="val 884"/>
                <a:gd name="f367" fmla="val 864"/>
                <a:gd name="f368" fmla="val 837"/>
                <a:gd name="f369" fmla="val 804"/>
                <a:gd name="f370" fmla="val 834"/>
                <a:gd name="f371" fmla="val 896"/>
                <a:gd name="f372" fmla="val 881"/>
                <a:gd name="f373" fmla="val 910"/>
                <a:gd name="f374" fmla="+- 0 0 -90"/>
                <a:gd name="f375" fmla="*/ f4 1 986"/>
                <a:gd name="f376" fmla="*/ f5 1 469"/>
                <a:gd name="f377" fmla="+- f8 0 f6"/>
                <a:gd name="f378" fmla="+- f7 0 f6"/>
                <a:gd name="f379" fmla="*/ f374 f0 1"/>
                <a:gd name="f380" fmla="*/ f378 1 986"/>
                <a:gd name="f381" fmla="*/ f377 1 469"/>
                <a:gd name="f382" fmla="*/ 44 f378 1"/>
                <a:gd name="f383" fmla="*/ 12 f377 1"/>
                <a:gd name="f384" fmla="*/ 100 f378 1"/>
                <a:gd name="f385" fmla="*/ 110 f377 1"/>
                <a:gd name="f386" fmla="*/ 112 f378 1"/>
                <a:gd name="f387" fmla="*/ 49 f377 1"/>
                <a:gd name="f388" fmla="*/ 238 f378 1"/>
                <a:gd name="f389" fmla="*/ 9 f377 1"/>
                <a:gd name="f390" fmla="*/ 265 f378 1"/>
                <a:gd name="f391" fmla="*/ 94 f377 1"/>
                <a:gd name="f392" fmla="*/ 297 f378 1"/>
                <a:gd name="f393" fmla="*/ 368 f378 1"/>
                <a:gd name="f394" fmla="*/ 2 f377 1"/>
                <a:gd name="f395" fmla="*/ 431 f378 1"/>
                <a:gd name="f396" fmla="*/ 0 f377 1"/>
                <a:gd name="f397" fmla="*/ 506 f378 1"/>
                <a:gd name="f398" fmla="*/ 562 f378 1"/>
                <a:gd name="f399" fmla="*/ 595 f378 1"/>
                <a:gd name="f400" fmla="*/ 104 f377 1"/>
                <a:gd name="f401" fmla="*/ 653 f378 1"/>
                <a:gd name="f402" fmla="*/ 16 f377 1"/>
                <a:gd name="f403" fmla="*/ 623 f378 1"/>
                <a:gd name="f404" fmla="*/ 103 f377 1"/>
                <a:gd name="f405" fmla="*/ 741 f378 1"/>
                <a:gd name="f406" fmla="*/ 112 f377 1"/>
                <a:gd name="f407" fmla="*/ 805 f378 1"/>
                <a:gd name="f408" fmla="*/ 887 f378 1"/>
                <a:gd name="f409" fmla="*/ 938 f378 1"/>
                <a:gd name="f410" fmla="*/ 59 f377 1"/>
                <a:gd name="f411" fmla="*/ 926 f378 1"/>
                <a:gd name="f412" fmla="*/ 54 f378 1"/>
                <a:gd name="f413" fmla="*/ 281 f377 1"/>
                <a:gd name="f414" fmla="*/ 96 f378 1"/>
                <a:gd name="f415" fmla="*/ 251 f377 1"/>
                <a:gd name="f416" fmla="*/ 205 f378 1"/>
                <a:gd name="f417" fmla="*/ 291 f377 1"/>
                <a:gd name="f418" fmla="*/ 256 f378 1"/>
                <a:gd name="f419" fmla="*/ 288 f377 1"/>
                <a:gd name="f420" fmla="*/ 303 f378 1"/>
                <a:gd name="f421" fmla="*/ 179 f377 1"/>
                <a:gd name="f422" fmla="*/ 421 f378 1"/>
                <a:gd name="f423" fmla="*/ 278 f377 1"/>
                <a:gd name="f424" fmla="*/ 467 f378 1"/>
                <a:gd name="f425" fmla="*/ 180 f377 1"/>
                <a:gd name="f426" fmla="*/ 525 f378 1"/>
                <a:gd name="f427" fmla="*/ 190 f377 1"/>
                <a:gd name="f428" fmla="*/ 495 f378 1"/>
                <a:gd name="f429" fmla="*/ 575 f378 1"/>
                <a:gd name="f430" fmla="*/ 285 f377 1"/>
                <a:gd name="f431" fmla="*/ 618 f378 1"/>
                <a:gd name="f432" fmla="*/ 282 f377 1"/>
                <a:gd name="f433" fmla="*/ 620 f378 1"/>
                <a:gd name="f434" fmla="*/ 227 f377 1"/>
                <a:gd name="f435" fmla="*/ 625 f378 1"/>
                <a:gd name="f436" fmla="*/ 241 f377 1"/>
                <a:gd name="f437" fmla="*/ 697 f378 1"/>
                <a:gd name="f438" fmla="*/ 752 f378 1"/>
                <a:gd name="f439" fmla="*/ 851 f378 1"/>
                <a:gd name="f440" fmla="*/ 191 f377 1"/>
                <a:gd name="f441" fmla="*/ 900 f378 1"/>
                <a:gd name="f442" fmla="*/ 287 f377 1"/>
                <a:gd name="f443" fmla="*/ 888 f378 1"/>
                <a:gd name="f444" fmla="*/ 871 f378 1"/>
                <a:gd name="f445" fmla="*/ 174 f377 1"/>
                <a:gd name="f446" fmla="*/ 820 f378 1"/>
                <a:gd name="f447" fmla="*/ 188 f377 1"/>
                <a:gd name="f448" fmla="*/ 954 f378 1"/>
                <a:gd name="f449" fmla="*/ 25 f378 1"/>
                <a:gd name="f450" fmla="*/ 457 f377 1"/>
                <a:gd name="f451" fmla="*/ 46 f378 1"/>
                <a:gd name="f452" fmla="*/ 359 f377 1"/>
                <a:gd name="f453" fmla="*/ 171 f378 1"/>
                <a:gd name="f454" fmla="*/ 369 f377 1"/>
                <a:gd name="f455" fmla="*/ 220 f378 1"/>
                <a:gd name="f456" fmla="*/ 465 f377 1"/>
                <a:gd name="f457" fmla="*/ 208 f378 1"/>
                <a:gd name="f458" fmla="*/ 469 f377 1"/>
                <a:gd name="f459" fmla="*/ 278 f378 1"/>
                <a:gd name="f460" fmla="*/ 368 f377 1"/>
                <a:gd name="f461" fmla="*/ 249 f378 1"/>
                <a:gd name="f462" fmla="*/ 467 f377 1"/>
                <a:gd name="f463" fmla="*/ 328 f378 1"/>
                <a:gd name="f464" fmla="*/ 463 f377 1"/>
                <a:gd name="f465" fmla="*/ 394 f378 1"/>
                <a:gd name="f466" fmla="*/ 429 f378 1"/>
                <a:gd name="f467" fmla="*/ 466 f377 1"/>
                <a:gd name="f468" fmla="*/ 579 f378 1"/>
                <a:gd name="f469" fmla="*/ 438 f377 1"/>
                <a:gd name="f470" fmla="*/ 551 f378 1"/>
                <a:gd name="f471" fmla="*/ 357 f377 1"/>
                <a:gd name="f472" fmla="*/ 599 f378 1"/>
                <a:gd name="f473" fmla="*/ 675 f378 1"/>
                <a:gd name="f474" fmla="*/ 731 f378 1"/>
                <a:gd name="f475" fmla="*/ 370 f377 1"/>
                <a:gd name="f476" fmla="*/ 693 f378 1"/>
                <a:gd name="f477" fmla="*/ 832 f378 1"/>
                <a:gd name="f478" fmla="*/ 837 f378 1"/>
                <a:gd name="f479" fmla="*/ f379 1 f3"/>
                <a:gd name="f480" fmla="*/ f382 1 986"/>
                <a:gd name="f481" fmla="*/ f383 1 469"/>
                <a:gd name="f482" fmla="*/ f384 1 986"/>
                <a:gd name="f483" fmla="*/ f385 1 469"/>
                <a:gd name="f484" fmla="*/ f386 1 986"/>
                <a:gd name="f485" fmla="*/ f387 1 469"/>
                <a:gd name="f486" fmla="*/ f388 1 986"/>
                <a:gd name="f487" fmla="*/ f389 1 469"/>
                <a:gd name="f488" fmla="*/ f390 1 986"/>
                <a:gd name="f489" fmla="*/ f391 1 469"/>
                <a:gd name="f490" fmla="*/ f392 1 986"/>
                <a:gd name="f491" fmla="*/ f393 1 986"/>
                <a:gd name="f492" fmla="*/ f394 1 469"/>
                <a:gd name="f493" fmla="*/ f395 1 986"/>
                <a:gd name="f494" fmla="*/ f396 1 469"/>
                <a:gd name="f495" fmla="*/ f397 1 986"/>
                <a:gd name="f496" fmla="*/ f398 1 986"/>
                <a:gd name="f497" fmla="*/ f399 1 986"/>
                <a:gd name="f498" fmla="*/ f400 1 469"/>
                <a:gd name="f499" fmla="*/ f401 1 986"/>
                <a:gd name="f500" fmla="*/ f402 1 469"/>
                <a:gd name="f501" fmla="*/ f403 1 986"/>
                <a:gd name="f502" fmla="*/ f404 1 469"/>
                <a:gd name="f503" fmla="*/ f405 1 986"/>
                <a:gd name="f504" fmla="*/ f406 1 469"/>
                <a:gd name="f505" fmla="*/ f407 1 986"/>
                <a:gd name="f506" fmla="*/ f408 1 986"/>
                <a:gd name="f507" fmla="*/ f409 1 986"/>
                <a:gd name="f508" fmla="*/ f410 1 469"/>
                <a:gd name="f509" fmla="*/ f411 1 986"/>
                <a:gd name="f510" fmla="*/ f412 1 986"/>
                <a:gd name="f511" fmla="*/ f413 1 469"/>
                <a:gd name="f512" fmla="*/ f414 1 986"/>
                <a:gd name="f513" fmla="*/ f415 1 469"/>
                <a:gd name="f514" fmla="*/ f416 1 986"/>
                <a:gd name="f515" fmla="*/ f417 1 469"/>
                <a:gd name="f516" fmla="*/ f418 1 986"/>
                <a:gd name="f517" fmla="*/ f419 1 469"/>
                <a:gd name="f518" fmla="*/ f420 1 986"/>
                <a:gd name="f519" fmla="*/ f421 1 469"/>
                <a:gd name="f520" fmla="*/ f422 1 986"/>
                <a:gd name="f521" fmla="*/ f423 1 469"/>
                <a:gd name="f522" fmla="*/ f424 1 986"/>
                <a:gd name="f523" fmla="*/ f425 1 469"/>
                <a:gd name="f524" fmla="*/ f426 1 986"/>
                <a:gd name="f525" fmla="*/ f427 1 469"/>
                <a:gd name="f526" fmla="*/ f428 1 986"/>
                <a:gd name="f527" fmla="*/ f429 1 986"/>
                <a:gd name="f528" fmla="*/ f430 1 469"/>
                <a:gd name="f529" fmla="*/ f431 1 986"/>
                <a:gd name="f530" fmla="*/ f432 1 469"/>
                <a:gd name="f531" fmla="*/ f433 1 986"/>
                <a:gd name="f532" fmla="*/ f434 1 469"/>
                <a:gd name="f533" fmla="*/ f435 1 986"/>
                <a:gd name="f534" fmla="*/ f436 1 469"/>
                <a:gd name="f535" fmla="*/ f437 1 986"/>
                <a:gd name="f536" fmla="*/ f438 1 986"/>
                <a:gd name="f537" fmla="*/ f439 1 986"/>
                <a:gd name="f538" fmla="*/ f440 1 469"/>
                <a:gd name="f539" fmla="*/ f441 1 986"/>
                <a:gd name="f540" fmla="*/ f442 1 469"/>
                <a:gd name="f541" fmla="*/ f443 1 986"/>
                <a:gd name="f542" fmla="*/ f444 1 986"/>
                <a:gd name="f543" fmla="*/ f445 1 469"/>
                <a:gd name="f544" fmla="*/ f446 1 986"/>
                <a:gd name="f545" fmla="*/ f447 1 469"/>
                <a:gd name="f546" fmla="*/ f448 1 986"/>
                <a:gd name="f547" fmla="*/ f449 1 986"/>
                <a:gd name="f548" fmla="*/ f450 1 469"/>
                <a:gd name="f549" fmla="*/ f451 1 986"/>
                <a:gd name="f550" fmla="*/ f452 1 469"/>
                <a:gd name="f551" fmla="*/ f453 1 986"/>
                <a:gd name="f552" fmla="*/ f454 1 469"/>
                <a:gd name="f553" fmla="*/ f455 1 986"/>
                <a:gd name="f554" fmla="*/ f456 1 469"/>
                <a:gd name="f555" fmla="*/ f457 1 986"/>
                <a:gd name="f556" fmla="*/ f458 1 469"/>
                <a:gd name="f557" fmla="*/ f459 1 986"/>
                <a:gd name="f558" fmla="*/ f460 1 469"/>
                <a:gd name="f559" fmla="*/ f461 1 986"/>
                <a:gd name="f560" fmla="*/ f462 1 469"/>
                <a:gd name="f561" fmla="*/ f463 1 986"/>
                <a:gd name="f562" fmla="*/ f464 1 469"/>
                <a:gd name="f563" fmla="*/ f465 1 986"/>
                <a:gd name="f564" fmla="*/ f466 1 986"/>
                <a:gd name="f565" fmla="*/ f467 1 469"/>
                <a:gd name="f566" fmla="*/ f468 1 986"/>
                <a:gd name="f567" fmla="*/ f469 1 469"/>
                <a:gd name="f568" fmla="*/ f470 1 986"/>
                <a:gd name="f569" fmla="*/ f471 1 469"/>
                <a:gd name="f570" fmla="*/ f472 1 986"/>
                <a:gd name="f571" fmla="*/ f473 1 986"/>
                <a:gd name="f572" fmla="*/ f474 1 986"/>
                <a:gd name="f573" fmla="*/ f475 1 469"/>
                <a:gd name="f574" fmla="*/ f476 1 986"/>
                <a:gd name="f575" fmla="*/ f477 1 986"/>
                <a:gd name="f576" fmla="*/ f478 1 986"/>
                <a:gd name="f577" fmla="*/ 0 1 f380"/>
                <a:gd name="f578" fmla="*/ f7 1 f380"/>
                <a:gd name="f579" fmla="*/ 0 1 f381"/>
                <a:gd name="f580" fmla="*/ f8 1 f381"/>
                <a:gd name="f581" fmla="+- f479 0 f1"/>
                <a:gd name="f582" fmla="*/ f480 1 f380"/>
                <a:gd name="f583" fmla="*/ f481 1 f381"/>
                <a:gd name="f584" fmla="*/ f482 1 f380"/>
                <a:gd name="f585" fmla="*/ f483 1 f381"/>
                <a:gd name="f586" fmla="*/ f484 1 f380"/>
                <a:gd name="f587" fmla="*/ f485 1 f381"/>
                <a:gd name="f588" fmla="*/ f486 1 f380"/>
                <a:gd name="f589" fmla="*/ f487 1 f381"/>
                <a:gd name="f590" fmla="*/ f488 1 f380"/>
                <a:gd name="f591" fmla="*/ f489 1 f381"/>
                <a:gd name="f592" fmla="*/ f490 1 f380"/>
                <a:gd name="f593" fmla="*/ f491 1 f380"/>
                <a:gd name="f594" fmla="*/ f492 1 f381"/>
                <a:gd name="f595" fmla="*/ f493 1 f380"/>
                <a:gd name="f596" fmla="*/ f494 1 f381"/>
                <a:gd name="f597" fmla="*/ f495 1 f380"/>
                <a:gd name="f598" fmla="*/ f496 1 f380"/>
                <a:gd name="f599" fmla="*/ f497 1 f380"/>
                <a:gd name="f600" fmla="*/ f498 1 f381"/>
                <a:gd name="f601" fmla="*/ f499 1 f380"/>
                <a:gd name="f602" fmla="*/ f500 1 f381"/>
                <a:gd name="f603" fmla="*/ f501 1 f380"/>
                <a:gd name="f604" fmla="*/ f502 1 f381"/>
                <a:gd name="f605" fmla="*/ f503 1 f380"/>
                <a:gd name="f606" fmla="*/ f504 1 f381"/>
                <a:gd name="f607" fmla="*/ f505 1 f380"/>
                <a:gd name="f608" fmla="*/ f506 1 f380"/>
                <a:gd name="f609" fmla="*/ f507 1 f380"/>
                <a:gd name="f610" fmla="*/ f508 1 f381"/>
                <a:gd name="f611" fmla="*/ f509 1 f380"/>
                <a:gd name="f612" fmla="*/ f510 1 f380"/>
                <a:gd name="f613" fmla="*/ f511 1 f381"/>
                <a:gd name="f614" fmla="*/ f512 1 f380"/>
                <a:gd name="f615" fmla="*/ f513 1 f381"/>
                <a:gd name="f616" fmla="*/ f514 1 f380"/>
                <a:gd name="f617" fmla="*/ f515 1 f381"/>
                <a:gd name="f618" fmla="*/ f516 1 f380"/>
                <a:gd name="f619" fmla="*/ f517 1 f381"/>
                <a:gd name="f620" fmla="*/ f518 1 f380"/>
                <a:gd name="f621" fmla="*/ f519 1 f381"/>
                <a:gd name="f622" fmla="*/ f520 1 f380"/>
                <a:gd name="f623" fmla="*/ f521 1 f381"/>
                <a:gd name="f624" fmla="*/ f522 1 f380"/>
                <a:gd name="f625" fmla="*/ f523 1 f381"/>
                <a:gd name="f626" fmla="*/ f524 1 f380"/>
                <a:gd name="f627" fmla="*/ f525 1 f381"/>
                <a:gd name="f628" fmla="*/ f526 1 f380"/>
                <a:gd name="f629" fmla="*/ f527 1 f380"/>
                <a:gd name="f630" fmla="*/ f528 1 f381"/>
                <a:gd name="f631" fmla="*/ f529 1 f380"/>
                <a:gd name="f632" fmla="*/ f530 1 f381"/>
                <a:gd name="f633" fmla="*/ f531 1 f380"/>
                <a:gd name="f634" fmla="*/ f532 1 f381"/>
                <a:gd name="f635" fmla="*/ f533 1 f380"/>
                <a:gd name="f636" fmla="*/ f534 1 f381"/>
                <a:gd name="f637" fmla="*/ f535 1 f380"/>
                <a:gd name="f638" fmla="*/ f536 1 f380"/>
                <a:gd name="f639" fmla="*/ f537 1 f380"/>
                <a:gd name="f640" fmla="*/ f538 1 f381"/>
                <a:gd name="f641" fmla="*/ f539 1 f380"/>
                <a:gd name="f642" fmla="*/ f540 1 f381"/>
                <a:gd name="f643" fmla="*/ f541 1 f380"/>
                <a:gd name="f644" fmla="*/ f542 1 f380"/>
                <a:gd name="f645" fmla="*/ f543 1 f381"/>
                <a:gd name="f646" fmla="*/ f544 1 f380"/>
                <a:gd name="f647" fmla="*/ f545 1 f381"/>
                <a:gd name="f648" fmla="*/ f546 1 f380"/>
                <a:gd name="f649" fmla="*/ f547 1 f380"/>
                <a:gd name="f650" fmla="*/ f548 1 f381"/>
                <a:gd name="f651" fmla="*/ f549 1 f380"/>
                <a:gd name="f652" fmla="*/ f550 1 f381"/>
                <a:gd name="f653" fmla="*/ f551 1 f380"/>
                <a:gd name="f654" fmla="*/ f552 1 f381"/>
                <a:gd name="f655" fmla="*/ f553 1 f380"/>
                <a:gd name="f656" fmla="*/ f554 1 f381"/>
                <a:gd name="f657" fmla="*/ f555 1 f380"/>
                <a:gd name="f658" fmla="*/ f556 1 f381"/>
                <a:gd name="f659" fmla="*/ f557 1 f380"/>
                <a:gd name="f660" fmla="*/ f558 1 f381"/>
                <a:gd name="f661" fmla="*/ f559 1 f380"/>
                <a:gd name="f662" fmla="*/ f560 1 f381"/>
                <a:gd name="f663" fmla="*/ f561 1 f380"/>
                <a:gd name="f664" fmla="*/ f562 1 f381"/>
                <a:gd name="f665" fmla="*/ f563 1 f380"/>
                <a:gd name="f666" fmla="*/ f564 1 f380"/>
                <a:gd name="f667" fmla="*/ f565 1 f381"/>
                <a:gd name="f668" fmla="*/ f566 1 f380"/>
                <a:gd name="f669" fmla="*/ f567 1 f381"/>
                <a:gd name="f670" fmla="*/ f568 1 f380"/>
                <a:gd name="f671" fmla="*/ f569 1 f381"/>
                <a:gd name="f672" fmla="*/ f570 1 f380"/>
                <a:gd name="f673" fmla="*/ f571 1 f380"/>
                <a:gd name="f674" fmla="*/ f572 1 f380"/>
                <a:gd name="f675" fmla="*/ f573 1 f381"/>
                <a:gd name="f676" fmla="*/ f574 1 f380"/>
                <a:gd name="f677" fmla="*/ f575 1 f380"/>
                <a:gd name="f678" fmla="*/ f576 1 f380"/>
                <a:gd name="f679" fmla="*/ f577 f375 1"/>
                <a:gd name="f680" fmla="*/ f578 f375 1"/>
                <a:gd name="f681" fmla="*/ f580 f376 1"/>
                <a:gd name="f682" fmla="*/ f579 f376 1"/>
                <a:gd name="f683" fmla="*/ f582 f375 1"/>
                <a:gd name="f684" fmla="*/ f583 f376 1"/>
                <a:gd name="f685" fmla="*/ f584 f375 1"/>
                <a:gd name="f686" fmla="*/ f585 f376 1"/>
                <a:gd name="f687" fmla="*/ f586 f375 1"/>
                <a:gd name="f688" fmla="*/ f587 f376 1"/>
                <a:gd name="f689" fmla="*/ f588 f375 1"/>
                <a:gd name="f690" fmla="*/ f589 f376 1"/>
                <a:gd name="f691" fmla="*/ f590 f375 1"/>
                <a:gd name="f692" fmla="*/ f591 f376 1"/>
                <a:gd name="f693" fmla="*/ f592 f375 1"/>
                <a:gd name="f694" fmla="*/ f593 f375 1"/>
                <a:gd name="f695" fmla="*/ f594 f376 1"/>
                <a:gd name="f696" fmla="*/ f595 f375 1"/>
                <a:gd name="f697" fmla="*/ f596 f376 1"/>
                <a:gd name="f698" fmla="*/ f597 f375 1"/>
                <a:gd name="f699" fmla="*/ f598 f375 1"/>
                <a:gd name="f700" fmla="*/ f599 f375 1"/>
                <a:gd name="f701" fmla="*/ f600 f376 1"/>
                <a:gd name="f702" fmla="*/ f601 f375 1"/>
                <a:gd name="f703" fmla="*/ f602 f376 1"/>
                <a:gd name="f704" fmla="*/ f603 f375 1"/>
                <a:gd name="f705" fmla="*/ f604 f376 1"/>
                <a:gd name="f706" fmla="*/ f605 f375 1"/>
                <a:gd name="f707" fmla="*/ f606 f376 1"/>
                <a:gd name="f708" fmla="*/ f607 f375 1"/>
                <a:gd name="f709" fmla="*/ f608 f375 1"/>
                <a:gd name="f710" fmla="*/ f609 f375 1"/>
                <a:gd name="f711" fmla="*/ f610 f376 1"/>
                <a:gd name="f712" fmla="*/ f611 f375 1"/>
                <a:gd name="f713" fmla="*/ f612 f375 1"/>
                <a:gd name="f714" fmla="*/ f613 f376 1"/>
                <a:gd name="f715" fmla="*/ f614 f375 1"/>
                <a:gd name="f716" fmla="*/ f615 f376 1"/>
                <a:gd name="f717" fmla="*/ f616 f375 1"/>
                <a:gd name="f718" fmla="*/ f617 f376 1"/>
                <a:gd name="f719" fmla="*/ f618 f375 1"/>
                <a:gd name="f720" fmla="*/ f619 f376 1"/>
                <a:gd name="f721" fmla="*/ f620 f375 1"/>
                <a:gd name="f722" fmla="*/ f621 f376 1"/>
                <a:gd name="f723" fmla="*/ f622 f375 1"/>
                <a:gd name="f724" fmla="*/ f623 f376 1"/>
                <a:gd name="f725" fmla="*/ f624 f375 1"/>
                <a:gd name="f726" fmla="*/ f625 f376 1"/>
                <a:gd name="f727" fmla="*/ f626 f375 1"/>
                <a:gd name="f728" fmla="*/ f627 f376 1"/>
                <a:gd name="f729" fmla="*/ f628 f375 1"/>
                <a:gd name="f730" fmla="*/ f629 f375 1"/>
                <a:gd name="f731" fmla="*/ f630 f376 1"/>
                <a:gd name="f732" fmla="*/ f631 f375 1"/>
                <a:gd name="f733" fmla="*/ f632 f376 1"/>
                <a:gd name="f734" fmla="*/ f633 f375 1"/>
                <a:gd name="f735" fmla="*/ f634 f376 1"/>
                <a:gd name="f736" fmla="*/ f635 f375 1"/>
                <a:gd name="f737" fmla="*/ f636 f376 1"/>
                <a:gd name="f738" fmla="*/ f637 f375 1"/>
                <a:gd name="f739" fmla="*/ f638 f375 1"/>
                <a:gd name="f740" fmla="*/ f639 f375 1"/>
                <a:gd name="f741" fmla="*/ f640 f376 1"/>
                <a:gd name="f742" fmla="*/ f641 f375 1"/>
                <a:gd name="f743" fmla="*/ f642 f376 1"/>
                <a:gd name="f744" fmla="*/ f643 f375 1"/>
                <a:gd name="f745" fmla="*/ f644 f375 1"/>
                <a:gd name="f746" fmla="*/ f645 f376 1"/>
                <a:gd name="f747" fmla="*/ f646 f375 1"/>
                <a:gd name="f748" fmla="*/ f647 f376 1"/>
                <a:gd name="f749" fmla="*/ f648 f375 1"/>
                <a:gd name="f750" fmla="*/ f649 f375 1"/>
                <a:gd name="f751" fmla="*/ f650 f376 1"/>
                <a:gd name="f752" fmla="*/ f651 f375 1"/>
                <a:gd name="f753" fmla="*/ f652 f376 1"/>
                <a:gd name="f754" fmla="*/ f653 f375 1"/>
                <a:gd name="f755" fmla="*/ f654 f376 1"/>
                <a:gd name="f756" fmla="*/ f655 f375 1"/>
                <a:gd name="f757" fmla="*/ f656 f376 1"/>
                <a:gd name="f758" fmla="*/ f657 f375 1"/>
                <a:gd name="f759" fmla="*/ f658 f376 1"/>
                <a:gd name="f760" fmla="*/ f659 f375 1"/>
                <a:gd name="f761" fmla="*/ f660 f376 1"/>
                <a:gd name="f762" fmla="*/ f661 f375 1"/>
                <a:gd name="f763" fmla="*/ f662 f376 1"/>
                <a:gd name="f764" fmla="*/ f663 f375 1"/>
                <a:gd name="f765" fmla="*/ f664 f376 1"/>
                <a:gd name="f766" fmla="*/ f665 f375 1"/>
                <a:gd name="f767" fmla="*/ f666 f375 1"/>
                <a:gd name="f768" fmla="*/ f667 f376 1"/>
                <a:gd name="f769" fmla="*/ f668 f375 1"/>
                <a:gd name="f770" fmla="*/ f669 f376 1"/>
                <a:gd name="f771" fmla="*/ f670 f375 1"/>
                <a:gd name="f772" fmla="*/ f671 f376 1"/>
                <a:gd name="f773" fmla="*/ f672 f375 1"/>
                <a:gd name="f774" fmla="*/ f673 f375 1"/>
                <a:gd name="f775" fmla="*/ f674 f375 1"/>
                <a:gd name="f776" fmla="*/ f675 f376 1"/>
                <a:gd name="f777" fmla="*/ f676 f375 1"/>
                <a:gd name="f778" fmla="*/ f677 f375 1"/>
                <a:gd name="f779" fmla="*/ f678 f3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1">
                  <a:pos x="f683" y="f684"/>
                </a:cxn>
                <a:cxn ang="f581">
                  <a:pos x="f685" y="f686"/>
                </a:cxn>
                <a:cxn ang="f581">
                  <a:pos x="f687" y="f688"/>
                </a:cxn>
                <a:cxn ang="f581">
                  <a:pos x="f689" y="f690"/>
                </a:cxn>
                <a:cxn ang="f581">
                  <a:pos x="f691" y="f692"/>
                </a:cxn>
                <a:cxn ang="f581">
                  <a:pos x="f693" y="f686"/>
                </a:cxn>
                <a:cxn ang="f581">
                  <a:pos x="f694" y="f695"/>
                </a:cxn>
                <a:cxn ang="f581">
                  <a:pos x="f696" y="f697"/>
                </a:cxn>
                <a:cxn ang="f581">
                  <a:pos x="f698" y="f695"/>
                </a:cxn>
                <a:cxn ang="f581">
                  <a:pos x="f699" y="f686"/>
                </a:cxn>
                <a:cxn ang="f581">
                  <a:pos x="f700" y="f701"/>
                </a:cxn>
                <a:cxn ang="f581">
                  <a:pos x="f702" y="f703"/>
                </a:cxn>
                <a:cxn ang="f581">
                  <a:pos x="f704" y="f705"/>
                </a:cxn>
                <a:cxn ang="f581">
                  <a:pos x="f706" y="f707"/>
                </a:cxn>
                <a:cxn ang="f581">
                  <a:pos x="f708" y="f695"/>
                </a:cxn>
                <a:cxn ang="f581">
                  <a:pos x="f709" y="f686"/>
                </a:cxn>
                <a:cxn ang="f581">
                  <a:pos x="f708" y="f695"/>
                </a:cxn>
                <a:cxn ang="f581">
                  <a:pos x="f710" y="f711"/>
                </a:cxn>
                <a:cxn ang="f581">
                  <a:pos x="f712" y="f695"/>
                </a:cxn>
                <a:cxn ang="f581">
                  <a:pos x="f713" y="f714"/>
                </a:cxn>
                <a:cxn ang="f581">
                  <a:pos x="f715" y="f716"/>
                </a:cxn>
                <a:cxn ang="f581">
                  <a:pos x="f717" y="f718"/>
                </a:cxn>
                <a:cxn ang="f581">
                  <a:pos x="f719" y="f720"/>
                </a:cxn>
                <a:cxn ang="f581">
                  <a:pos x="f721" y="f722"/>
                </a:cxn>
                <a:cxn ang="f581">
                  <a:pos x="f721" y="f722"/>
                </a:cxn>
                <a:cxn ang="f581">
                  <a:pos x="f723" y="f724"/>
                </a:cxn>
                <a:cxn ang="f581">
                  <a:pos x="f725" y="f726"/>
                </a:cxn>
                <a:cxn ang="f581">
                  <a:pos x="f727" y="f728"/>
                </a:cxn>
                <a:cxn ang="f581">
                  <a:pos x="f729" y="f720"/>
                </a:cxn>
                <a:cxn ang="f581">
                  <a:pos x="f730" y="f731"/>
                </a:cxn>
                <a:cxn ang="f581">
                  <a:pos x="f732" y="f733"/>
                </a:cxn>
                <a:cxn ang="f581">
                  <a:pos x="f734" y="f735"/>
                </a:cxn>
                <a:cxn ang="f581">
                  <a:pos x="f736" y="f737"/>
                </a:cxn>
                <a:cxn ang="f581">
                  <a:pos x="f738" y="f726"/>
                </a:cxn>
                <a:cxn ang="f581">
                  <a:pos x="f739" y="f720"/>
                </a:cxn>
                <a:cxn ang="f581">
                  <a:pos x="f740" y="f741"/>
                </a:cxn>
                <a:cxn ang="f581">
                  <a:pos x="f742" y="f743"/>
                </a:cxn>
                <a:cxn ang="f581">
                  <a:pos x="f744" y="f718"/>
                </a:cxn>
                <a:cxn ang="f581">
                  <a:pos x="f745" y="f746"/>
                </a:cxn>
                <a:cxn ang="f581">
                  <a:pos x="f747" y="f748"/>
                </a:cxn>
                <a:cxn ang="f581">
                  <a:pos x="f749" y="f728"/>
                </a:cxn>
                <a:cxn ang="f581">
                  <a:pos x="f750" y="f751"/>
                </a:cxn>
                <a:cxn ang="f581">
                  <a:pos x="f752" y="f753"/>
                </a:cxn>
                <a:cxn ang="f581">
                  <a:pos x="f754" y="f755"/>
                </a:cxn>
                <a:cxn ang="f581">
                  <a:pos x="f756" y="f757"/>
                </a:cxn>
                <a:cxn ang="f581">
                  <a:pos x="f758" y="f759"/>
                </a:cxn>
                <a:cxn ang="f581">
                  <a:pos x="f760" y="f761"/>
                </a:cxn>
                <a:cxn ang="f581">
                  <a:pos x="f762" y="f763"/>
                </a:cxn>
                <a:cxn ang="f581">
                  <a:pos x="f764" y="f765"/>
                </a:cxn>
                <a:cxn ang="f581">
                  <a:pos x="f766" y="f753"/>
                </a:cxn>
                <a:cxn ang="f581">
                  <a:pos x="f767" y="f768"/>
                </a:cxn>
                <a:cxn ang="f581">
                  <a:pos x="f766" y="f753"/>
                </a:cxn>
                <a:cxn ang="f581">
                  <a:pos x="f769" y="f770"/>
                </a:cxn>
                <a:cxn ang="f581">
                  <a:pos x="f771" y="f772"/>
                </a:cxn>
                <a:cxn ang="f581">
                  <a:pos x="f773" y="f753"/>
                </a:cxn>
                <a:cxn ang="f581">
                  <a:pos x="f774" y="f753"/>
                </a:cxn>
                <a:cxn ang="f581">
                  <a:pos x="f775" y="f776"/>
                </a:cxn>
                <a:cxn ang="f581">
                  <a:pos x="f777" y="f759"/>
                </a:cxn>
                <a:cxn ang="f581">
                  <a:pos x="f778" y="f751"/>
                </a:cxn>
                <a:cxn ang="f581">
                  <a:pos x="f779" y="f753"/>
                </a:cxn>
                <a:cxn ang="f581">
                  <a:pos x="f779" y="f753"/>
                </a:cxn>
                <a:cxn ang="f581">
                  <a:pos x="f749" y="f755"/>
                </a:cxn>
              </a:cxnLst>
              <a:rect l="f679" t="f682" r="f680" b="f681"/>
              <a:pathLst>
                <a:path w="986" h="469">
                  <a:moveTo>
                    <a:pt x="f6" y="f9"/>
                  </a:moveTo>
                  <a:lnTo>
                    <a:pt x="f6" y="f9"/>
                  </a:lnTo>
                  <a:lnTo>
                    <a:pt x="f6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13" y="f12"/>
                  </a:lnTo>
                  <a:lnTo>
                    <a:pt x="f13" y="f10"/>
                  </a:lnTo>
                  <a:lnTo>
                    <a:pt x="f14" y="f10"/>
                  </a:lnTo>
                  <a:lnTo>
                    <a:pt x="f14" y="f9"/>
                  </a:lnTo>
                  <a:lnTo>
                    <a:pt x="f6" y="f9"/>
                  </a:lnTo>
                  <a:lnTo>
                    <a:pt x="f6" y="f9"/>
                  </a:lnTo>
                  <a:close/>
                  <a:moveTo>
                    <a:pt x="f15" y="f9"/>
                  </a:moveTo>
                  <a:lnTo>
                    <a:pt x="f15" y="f9"/>
                  </a:lnTo>
                  <a:lnTo>
                    <a:pt x="f15" y="f12"/>
                  </a:lnTo>
                  <a:lnTo>
                    <a:pt x="f16" y="f12"/>
                  </a:lnTo>
                  <a:lnTo>
                    <a:pt x="f16" y="f15"/>
                  </a:lnTo>
                  <a:lnTo>
                    <a:pt x="f17" y="f15"/>
                  </a:lnTo>
                  <a:lnTo>
                    <a:pt x="f17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7" y="f20"/>
                  </a:lnTo>
                  <a:lnTo>
                    <a:pt x="f17" y="f10"/>
                  </a:lnTo>
                  <a:lnTo>
                    <a:pt x="f16" y="f10"/>
                  </a:lnTo>
                  <a:lnTo>
                    <a:pt x="f16" y="f9"/>
                  </a:lnTo>
                  <a:lnTo>
                    <a:pt x="f15" y="f9"/>
                  </a:lnTo>
                  <a:lnTo>
                    <a:pt x="f15" y="f9"/>
                  </a:lnTo>
                  <a:close/>
                  <a:moveTo>
                    <a:pt x="f21" y="f22"/>
                  </a:moveTo>
                  <a:lnTo>
                    <a:pt x="f21" y="f22"/>
                  </a:lnTo>
                  <a:cubicBezTo>
                    <a:pt x="f23" y="f22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6"/>
                    <a:pt x="f21" y="f6"/>
                  </a:cubicBezTo>
                  <a:cubicBezTo>
                    <a:pt x="f33" y="f6"/>
                    <a:pt x="f34" y="f35"/>
                    <a:pt x="f34" y="f36"/>
                  </a:cubicBezTo>
                  <a:cubicBezTo>
                    <a:pt x="f34" y="f37"/>
                    <a:pt x="f33" y="f17"/>
                    <a:pt x="f21" y="f17"/>
                  </a:cubicBezTo>
                  <a:cubicBezTo>
                    <a:pt x="f23" y="f17"/>
                    <a:pt x="f30" y="f38"/>
                    <a:pt x="f28" y="f39"/>
                  </a:cubicBezTo>
                  <a:lnTo>
                    <a:pt x="f40" y="f41"/>
                  </a:lnTo>
                  <a:cubicBezTo>
                    <a:pt x="f24" y="f42"/>
                    <a:pt x="f43" y="f39"/>
                    <a:pt x="f21" y="f39"/>
                  </a:cubicBezTo>
                  <a:cubicBezTo>
                    <a:pt x="f44" y="f39"/>
                    <a:pt x="f45" y="f46"/>
                    <a:pt x="f45" y="f36"/>
                  </a:cubicBezTo>
                  <a:cubicBezTo>
                    <a:pt x="f45" y="f47"/>
                    <a:pt x="f44" y="f22"/>
                    <a:pt x="f21" y="f22"/>
                  </a:cubicBezTo>
                  <a:lnTo>
                    <a:pt x="f21" y="f22"/>
                  </a:lnTo>
                  <a:close/>
                  <a:moveTo>
                    <a:pt x="f48" y="f9"/>
                  </a:moveTo>
                  <a:lnTo>
                    <a:pt x="f48" y="f9"/>
                  </a:lnTo>
                  <a:lnTo>
                    <a:pt x="f48" y="f12"/>
                  </a:lnTo>
                  <a:lnTo>
                    <a:pt x="f49" y="f12"/>
                  </a:lnTo>
                  <a:lnTo>
                    <a:pt x="f49" y="f50"/>
                  </a:lnTo>
                  <a:lnTo>
                    <a:pt x="f51" y="f50"/>
                  </a:lnTo>
                  <a:lnTo>
                    <a:pt x="f51" y="f12"/>
                  </a:lnTo>
                  <a:lnTo>
                    <a:pt x="f52" y="f12"/>
                  </a:lnTo>
                  <a:lnTo>
                    <a:pt x="f52" y="f9"/>
                  </a:lnTo>
                  <a:lnTo>
                    <a:pt x="f51" y="f9"/>
                  </a:lnTo>
                  <a:lnTo>
                    <a:pt x="f51" y="f20"/>
                  </a:lnTo>
                  <a:lnTo>
                    <a:pt x="f49" y="f20"/>
                  </a:lnTo>
                  <a:lnTo>
                    <a:pt x="f49" y="f9"/>
                  </a:lnTo>
                  <a:lnTo>
                    <a:pt x="f48" y="f9"/>
                  </a:lnTo>
                  <a:lnTo>
                    <a:pt x="f48" y="f9"/>
                  </a:lnTo>
                  <a:close/>
                  <a:moveTo>
                    <a:pt x="f53" y="f6"/>
                  </a:moveTo>
                  <a:lnTo>
                    <a:pt x="f53" y="f6"/>
                  </a:lnTo>
                  <a:lnTo>
                    <a:pt x="f54" y="f31"/>
                  </a:lnTo>
                  <a:lnTo>
                    <a:pt x="f54" y="f12"/>
                  </a:lnTo>
                  <a:lnTo>
                    <a:pt x="f55" y="f12"/>
                  </a:lnTo>
                  <a:lnTo>
                    <a:pt x="f55" y="f56"/>
                  </a:lnTo>
                  <a:lnTo>
                    <a:pt x="f57" y="f17"/>
                  </a:lnTo>
                  <a:lnTo>
                    <a:pt x="f58" y="f59"/>
                  </a:lnTo>
                  <a:lnTo>
                    <a:pt x="f58" y="f9"/>
                  </a:lnTo>
                  <a:lnTo>
                    <a:pt x="f60" y="f9"/>
                  </a:lnTo>
                  <a:lnTo>
                    <a:pt x="f60" y="f61"/>
                  </a:lnTo>
                  <a:lnTo>
                    <a:pt x="f53" y="f6"/>
                  </a:lnTo>
                  <a:lnTo>
                    <a:pt x="f53" y="f6"/>
                  </a:lnTo>
                  <a:close/>
                  <a:moveTo>
                    <a:pt x="f62" y="f12"/>
                  </a:moveTo>
                  <a:lnTo>
                    <a:pt x="f62" y="f12"/>
                  </a:lnTo>
                  <a:lnTo>
                    <a:pt x="f63" y="f12"/>
                  </a:lnTo>
                  <a:lnTo>
                    <a:pt x="f63" y="f9"/>
                  </a:lnTo>
                  <a:lnTo>
                    <a:pt x="f62" y="f9"/>
                  </a:lnTo>
                  <a:lnTo>
                    <a:pt x="f62" y="f12"/>
                  </a:lnTo>
                  <a:close/>
                  <a:moveTo>
                    <a:pt x="f64" y="f65"/>
                  </a:moveTo>
                  <a:lnTo>
                    <a:pt x="f64" y="f65"/>
                  </a:lnTo>
                  <a:cubicBezTo>
                    <a:pt x="f66" y="f65"/>
                    <a:pt x="f67" y="f15"/>
                    <a:pt x="f68" y="f69"/>
                  </a:cubicBezTo>
                  <a:lnTo>
                    <a:pt x="f70" y="f71"/>
                  </a:lnTo>
                  <a:cubicBezTo>
                    <a:pt x="f72" y="f59"/>
                    <a:pt x="f73" y="f17"/>
                    <a:pt x="f74" y="f17"/>
                  </a:cubicBezTo>
                  <a:cubicBezTo>
                    <a:pt x="f75" y="f17"/>
                    <a:pt x="f76" y="f77"/>
                    <a:pt x="f76" y="f78"/>
                  </a:cubicBezTo>
                  <a:cubicBezTo>
                    <a:pt x="f76" y="f79"/>
                    <a:pt x="f80" y="f50"/>
                    <a:pt x="f81" y="f82"/>
                  </a:cubicBezTo>
                  <a:lnTo>
                    <a:pt x="f83" y="f84"/>
                  </a:lnTo>
                  <a:cubicBezTo>
                    <a:pt x="f85" y="f13"/>
                    <a:pt x="f86" y="f87"/>
                    <a:pt x="f86" y="f88"/>
                  </a:cubicBezTo>
                  <a:cubicBezTo>
                    <a:pt x="f86" y="f89"/>
                    <a:pt x="f90" y="f29"/>
                    <a:pt x="f91" y="f29"/>
                  </a:cubicBezTo>
                  <a:cubicBezTo>
                    <a:pt x="f92" y="f29"/>
                    <a:pt x="f75" y="f10"/>
                    <a:pt x="f93" y="f94"/>
                  </a:cubicBezTo>
                  <a:lnTo>
                    <a:pt x="f95" y="f29"/>
                  </a:lnTo>
                  <a:cubicBezTo>
                    <a:pt x="f96" y="f31"/>
                    <a:pt x="f92" y="f6"/>
                    <a:pt x="f91" y="f6"/>
                  </a:cubicBezTo>
                  <a:cubicBezTo>
                    <a:pt x="f97" y="f6"/>
                    <a:pt x="f98" y="f25"/>
                    <a:pt x="f98" y="f88"/>
                  </a:cubicBezTo>
                  <a:cubicBezTo>
                    <a:pt x="f98" y="f99"/>
                    <a:pt x="f100" y="f101"/>
                    <a:pt x="f91" y="f102"/>
                  </a:cubicBezTo>
                  <a:cubicBezTo>
                    <a:pt x="f103" y="f104"/>
                    <a:pt x="f80" y="f105"/>
                    <a:pt x="f80" y="f46"/>
                  </a:cubicBezTo>
                  <a:cubicBezTo>
                    <a:pt x="f80" y="f61"/>
                    <a:pt x="f106" y="f65"/>
                    <a:pt x="f64" y="f65"/>
                  </a:cubicBezTo>
                  <a:lnTo>
                    <a:pt x="f64" y="f65"/>
                  </a:lnTo>
                  <a:close/>
                  <a:moveTo>
                    <a:pt x="f107" y="f22"/>
                  </a:moveTo>
                  <a:lnTo>
                    <a:pt x="f107" y="f22"/>
                  </a:lnTo>
                  <a:cubicBezTo>
                    <a:pt x="f108" y="f22"/>
                    <a:pt x="f109" y="f25"/>
                    <a:pt x="f110" y="f27"/>
                  </a:cubicBezTo>
                  <a:lnTo>
                    <a:pt x="f111" y="f29"/>
                  </a:lnTo>
                  <a:cubicBezTo>
                    <a:pt x="f112" y="f31"/>
                    <a:pt x="f113" y="f6"/>
                    <a:pt x="f107" y="f6"/>
                  </a:cubicBezTo>
                  <a:cubicBezTo>
                    <a:pt x="f114" y="f6"/>
                    <a:pt x="f115" y="f35"/>
                    <a:pt x="f115" y="f36"/>
                  </a:cubicBezTo>
                  <a:cubicBezTo>
                    <a:pt x="f115" y="f37"/>
                    <a:pt x="f114" y="f17"/>
                    <a:pt x="f107" y="f17"/>
                  </a:cubicBezTo>
                  <a:cubicBezTo>
                    <a:pt x="f108" y="f17"/>
                    <a:pt x="f112" y="f38"/>
                    <a:pt x="f116" y="f39"/>
                  </a:cubicBezTo>
                  <a:lnTo>
                    <a:pt x="f110" y="f41"/>
                  </a:lnTo>
                  <a:cubicBezTo>
                    <a:pt x="f109" y="f42"/>
                    <a:pt x="f117" y="f39"/>
                    <a:pt x="f107" y="f39"/>
                  </a:cubicBezTo>
                  <a:cubicBezTo>
                    <a:pt x="f118" y="f39"/>
                    <a:pt x="f119" y="f46"/>
                    <a:pt x="f119" y="f36"/>
                  </a:cubicBezTo>
                  <a:cubicBezTo>
                    <a:pt x="f119" y="f47"/>
                    <a:pt x="f118" y="f22"/>
                    <a:pt x="f107" y="f22"/>
                  </a:cubicBezTo>
                  <a:lnTo>
                    <a:pt x="f107" y="f22"/>
                  </a:lnTo>
                  <a:close/>
                  <a:moveTo>
                    <a:pt x="f120" y="f9"/>
                  </a:moveTo>
                  <a:lnTo>
                    <a:pt x="f120" y="f9"/>
                  </a:lnTo>
                  <a:lnTo>
                    <a:pt x="f120" y="f12"/>
                  </a:lnTo>
                  <a:lnTo>
                    <a:pt x="f121" y="f12"/>
                  </a:lnTo>
                  <a:lnTo>
                    <a:pt x="f121" y="f50"/>
                  </a:lnTo>
                  <a:lnTo>
                    <a:pt x="f122" y="f50"/>
                  </a:lnTo>
                  <a:lnTo>
                    <a:pt x="f122" y="f12"/>
                  </a:lnTo>
                  <a:lnTo>
                    <a:pt x="f123" y="f12"/>
                  </a:lnTo>
                  <a:lnTo>
                    <a:pt x="f123" y="f9"/>
                  </a:lnTo>
                  <a:lnTo>
                    <a:pt x="f122" y="f9"/>
                  </a:lnTo>
                  <a:lnTo>
                    <a:pt x="f122" y="f20"/>
                  </a:lnTo>
                  <a:lnTo>
                    <a:pt x="f121" y="f20"/>
                  </a:lnTo>
                  <a:lnTo>
                    <a:pt x="f121" y="f9"/>
                  </a:lnTo>
                  <a:lnTo>
                    <a:pt x="f120" y="f9"/>
                  </a:lnTo>
                  <a:lnTo>
                    <a:pt x="f120" y="f9"/>
                  </a:lnTo>
                  <a:close/>
                  <a:moveTo>
                    <a:pt x="f124" y="f9"/>
                  </a:moveTo>
                  <a:lnTo>
                    <a:pt x="f124" y="f9"/>
                  </a:lnTo>
                  <a:lnTo>
                    <a:pt x="f124" y="f12"/>
                  </a:lnTo>
                  <a:lnTo>
                    <a:pt x="f125" y="f12"/>
                  </a:lnTo>
                  <a:lnTo>
                    <a:pt x="f125" y="f15"/>
                  </a:lnTo>
                  <a:lnTo>
                    <a:pt x="f126" y="f15"/>
                  </a:lnTo>
                  <a:lnTo>
                    <a:pt x="f126" y="f18"/>
                  </a:lnTo>
                  <a:lnTo>
                    <a:pt x="f127" y="f18"/>
                  </a:lnTo>
                  <a:lnTo>
                    <a:pt x="f127" y="f20"/>
                  </a:lnTo>
                  <a:lnTo>
                    <a:pt x="f126" y="f20"/>
                  </a:lnTo>
                  <a:lnTo>
                    <a:pt x="f126" y="f10"/>
                  </a:lnTo>
                  <a:lnTo>
                    <a:pt x="f125" y="f10"/>
                  </a:lnTo>
                  <a:lnTo>
                    <a:pt x="f125" y="f9"/>
                  </a:lnTo>
                  <a:lnTo>
                    <a:pt x="f124" y="f9"/>
                  </a:lnTo>
                  <a:lnTo>
                    <a:pt x="f124" y="f9"/>
                  </a:lnTo>
                  <a:close/>
                  <a:moveTo>
                    <a:pt x="f69" y="f128"/>
                  </a:moveTo>
                  <a:lnTo>
                    <a:pt x="f69" y="f128"/>
                  </a:lnTo>
                  <a:lnTo>
                    <a:pt x="f69" y="f3"/>
                  </a:lnTo>
                  <a:lnTo>
                    <a:pt x="f129" y="f3"/>
                  </a:lnTo>
                  <a:lnTo>
                    <a:pt x="f129" y="f130"/>
                  </a:lnTo>
                  <a:cubicBezTo>
                    <a:pt x="f129" y="f131"/>
                    <a:pt x="f132" y="f133"/>
                    <a:pt x="f101" y="f133"/>
                  </a:cubicBezTo>
                  <a:cubicBezTo>
                    <a:pt x="f134" y="f133"/>
                    <a:pt x="f135" y="f28"/>
                    <a:pt x="f135" y="f130"/>
                  </a:cubicBezTo>
                  <a:lnTo>
                    <a:pt x="f135" y="f3"/>
                  </a:lnTo>
                  <a:lnTo>
                    <a:pt x="f136" y="f3"/>
                  </a:lnTo>
                  <a:lnTo>
                    <a:pt x="f136" y="f137"/>
                  </a:lnTo>
                  <a:cubicBezTo>
                    <a:pt x="f136" y="f138"/>
                    <a:pt x="f139" y="f140"/>
                    <a:pt x="f101" y="f140"/>
                  </a:cubicBezTo>
                  <a:cubicBezTo>
                    <a:pt x="f141" y="f140"/>
                    <a:pt x="f69" y="f142"/>
                    <a:pt x="f69" y="f128"/>
                  </a:cubicBezTo>
                  <a:lnTo>
                    <a:pt x="f69" y="f128"/>
                  </a:lnTo>
                  <a:close/>
                  <a:moveTo>
                    <a:pt x="f143" y="f144"/>
                  </a:moveTo>
                  <a:lnTo>
                    <a:pt x="f143" y="f144"/>
                  </a:lnTo>
                  <a:lnTo>
                    <a:pt x="f145" y="f34"/>
                  </a:lnTo>
                  <a:lnTo>
                    <a:pt x="f145" y="f146"/>
                  </a:lnTo>
                  <a:lnTo>
                    <a:pt x="f147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151" y="f152"/>
                  </a:lnTo>
                  <a:lnTo>
                    <a:pt x="f151" y="f34"/>
                  </a:lnTo>
                  <a:lnTo>
                    <a:pt x="f153" y="f34"/>
                  </a:lnTo>
                  <a:lnTo>
                    <a:pt x="f33" y="f154"/>
                  </a:lnTo>
                  <a:lnTo>
                    <a:pt x="f143" y="f144"/>
                  </a:lnTo>
                  <a:lnTo>
                    <a:pt x="f143" y="f144"/>
                  </a:lnTo>
                  <a:close/>
                  <a:moveTo>
                    <a:pt x="f155" y="f146"/>
                  </a:moveTo>
                  <a:lnTo>
                    <a:pt x="f155" y="f146"/>
                  </a:lnTo>
                  <a:lnTo>
                    <a:pt x="f156" y="f146"/>
                  </a:lnTo>
                  <a:lnTo>
                    <a:pt x="f156" y="f3"/>
                  </a:lnTo>
                  <a:lnTo>
                    <a:pt x="f155" y="f3"/>
                  </a:lnTo>
                  <a:lnTo>
                    <a:pt x="f155" y="f146"/>
                  </a:lnTo>
                  <a:close/>
                  <a:moveTo>
                    <a:pt x="f157" y="f158"/>
                  </a:moveTo>
                  <a:lnTo>
                    <a:pt x="f157" y="f158"/>
                  </a:lnTo>
                  <a:lnTo>
                    <a:pt x="f150" y="f159"/>
                  </a:lnTo>
                  <a:lnTo>
                    <a:pt x="f160" y="f146"/>
                  </a:lnTo>
                  <a:lnTo>
                    <a:pt x="f161" y="f146"/>
                  </a:lnTo>
                  <a:lnTo>
                    <a:pt x="f162" y="f159"/>
                  </a:lnTo>
                  <a:lnTo>
                    <a:pt x="f163" y="f158"/>
                  </a:lnTo>
                  <a:lnTo>
                    <a:pt x="f164" y="f165"/>
                  </a:lnTo>
                  <a:lnTo>
                    <a:pt x="f157" y="f158"/>
                  </a:lnTo>
                  <a:lnTo>
                    <a:pt x="f157" y="f158"/>
                  </a:lnTo>
                  <a:close/>
                  <a:moveTo>
                    <a:pt x="f166" y="f3"/>
                  </a:moveTo>
                  <a:lnTo>
                    <a:pt x="f166" y="f3"/>
                  </a:lnTo>
                  <a:lnTo>
                    <a:pt x="f166" y="f146"/>
                  </a:lnTo>
                  <a:lnTo>
                    <a:pt x="f167" y="f146"/>
                  </a:lnTo>
                  <a:lnTo>
                    <a:pt x="f167" y="f168"/>
                  </a:lnTo>
                  <a:lnTo>
                    <a:pt x="f169" y="f168"/>
                  </a:lnTo>
                  <a:lnTo>
                    <a:pt x="f169" y="f170"/>
                  </a:lnTo>
                  <a:lnTo>
                    <a:pt x="f171" y="f170"/>
                  </a:lnTo>
                  <a:lnTo>
                    <a:pt x="f171" y="f172"/>
                  </a:lnTo>
                  <a:lnTo>
                    <a:pt x="f169" y="f172"/>
                  </a:lnTo>
                  <a:lnTo>
                    <a:pt x="f169" y="f173"/>
                  </a:lnTo>
                  <a:lnTo>
                    <a:pt x="f167" y="f173"/>
                  </a:lnTo>
                  <a:lnTo>
                    <a:pt x="f167" y="f3"/>
                  </a:lnTo>
                  <a:lnTo>
                    <a:pt x="f166" y="f3"/>
                  </a:lnTo>
                  <a:lnTo>
                    <a:pt x="f166" y="f3"/>
                  </a:lnTo>
                  <a:close/>
                  <a:moveTo>
                    <a:pt x="f174" y="f175"/>
                  </a:moveTo>
                  <a:lnTo>
                    <a:pt x="f174" y="f175"/>
                  </a:lnTo>
                  <a:lnTo>
                    <a:pt x="f176" y="f175"/>
                  </a:lnTo>
                  <a:lnTo>
                    <a:pt x="f176" y="f173"/>
                  </a:lnTo>
                  <a:lnTo>
                    <a:pt x="f177" y="f173"/>
                  </a:lnTo>
                  <a:cubicBezTo>
                    <a:pt x="f178" y="f173"/>
                    <a:pt x="f179" y="f180"/>
                    <a:pt x="f179" y="f44"/>
                  </a:cubicBezTo>
                  <a:cubicBezTo>
                    <a:pt x="f179" y="f181"/>
                    <a:pt x="f182" y="f175"/>
                    <a:pt x="f174" y="f175"/>
                  </a:cubicBezTo>
                  <a:lnTo>
                    <a:pt x="f174" y="f175"/>
                  </a:lnTo>
                  <a:close/>
                  <a:moveTo>
                    <a:pt x="f183" y="f34"/>
                  </a:moveTo>
                  <a:lnTo>
                    <a:pt x="f183" y="f34"/>
                  </a:lnTo>
                  <a:lnTo>
                    <a:pt x="f60" y="f3"/>
                  </a:lnTo>
                  <a:lnTo>
                    <a:pt x="f60" y="f146"/>
                  </a:lnTo>
                  <a:lnTo>
                    <a:pt x="f176" y="f146"/>
                  </a:lnTo>
                  <a:lnTo>
                    <a:pt x="f176" y="f184"/>
                  </a:lnTo>
                  <a:lnTo>
                    <a:pt x="f185" y="f184"/>
                  </a:lnTo>
                  <a:cubicBezTo>
                    <a:pt x="f177" y="f184"/>
                    <a:pt x="f186" y="f187"/>
                    <a:pt x="f188" y="f128"/>
                  </a:cubicBezTo>
                  <a:lnTo>
                    <a:pt x="f189" y="f24"/>
                  </a:lnTo>
                  <a:lnTo>
                    <a:pt x="f190" y="f150"/>
                  </a:lnTo>
                  <a:lnTo>
                    <a:pt x="f191" y="f192"/>
                  </a:lnTo>
                  <a:lnTo>
                    <a:pt x="f193" y="f155"/>
                  </a:lnTo>
                  <a:cubicBezTo>
                    <a:pt x="f179" y="f128"/>
                    <a:pt x="f178" y="f194"/>
                    <a:pt x="f195" y="f196"/>
                  </a:cubicBezTo>
                  <a:lnTo>
                    <a:pt x="f195" y="f170"/>
                  </a:lnTo>
                  <a:cubicBezTo>
                    <a:pt x="f197" y="f198"/>
                    <a:pt x="f199" y="f172"/>
                    <a:pt x="f199" y="f200"/>
                  </a:cubicBezTo>
                  <a:cubicBezTo>
                    <a:pt x="f199" y="f201"/>
                    <a:pt x="f202" y="f34"/>
                    <a:pt x="f183" y="f34"/>
                  </a:cubicBezTo>
                  <a:lnTo>
                    <a:pt x="f183" y="f34"/>
                  </a:lnTo>
                  <a:close/>
                  <a:moveTo>
                    <a:pt x="f203" y="f204"/>
                  </a:moveTo>
                  <a:lnTo>
                    <a:pt x="f203" y="f204"/>
                  </a:lnTo>
                  <a:cubicBezTo>
                    <a:pt x="f86" y="f204"/>
                    <a:pt x="f205" y="f206"/>
                    <a:pt x="f70" y="f165"/>
                  </a:cubicBezTo>
                  <a:lnTo>
                    <a:pt x="f207" y="f208"/>
                  </a:lnTo>
                  <a:cubicBezTo>
                    <a:pt x="f209" y="f146"/>
                    <a:pt x="f210" y="f150"/>
                    <a:pt x="f203" y="f150"/>
                  </a:cubicBezTo>
                  <a:cubicBezTo>
                    <a:pt x="f211" y="f150"/>
                    <a:pt x="f93" y="f212"/>
                    <a:pt x="f93" y="f30"/>
                  </a:cubicBezTo>
                  <a:cubicBezTo>
                    <a:pt x="f93" y="f213"/>
                    <a:pt x="f214" y="f170"/>
                    <a:pt x="f215" y="f216"/>
                  </a:cubicBezTo>
                  <a:lnTo>
                    <a:pt x="f90" y="f172"/>
                  </a:lnTo>
                  <a:cubicBezTo>
                    <a:pt x="f217" y="f218"/>
                    <a:pt x="f72" y="f151"/>
                    <a:pt x="f72" y="f153"/>
                  </a:cubicBezTo>
                  <a:cubicBezTo>
                    <a:pt x="f72" y="f45"/>
                    <a:pt x="f66" y="f219"/>
                    <a:pt x="f83" y="f219"/>
                  </a:cubicBezTo>
                  <a:cubicBezTo>
                    <a:pt x="f220" y="f219"/>
                    <a:pt x="f211" y="f221"/>
                    <a:pt x="f222" y="f223"/>
                  </a:cubicBezTo>
                  <a:lnTo>
                    <a:pt x="f224" y="f219"/>
                  </a:lnTo>
                  <a:cubicBezTo>
                    <a:pt x="f225" y="f226"/>
                    <a:pt x="f81" y="f158"/>
                    <a:pt x="f74" y="f158"/>
                  </a:cubicBezTo>
                  <a:cubicBezTo>
                    <a:pt x="f227" y="f158"/>
                    <a:pt x="f228" y="f173"/>
                    <a:pt x="f228" y="f153"/>
                  </a:cubicBezTo>
                  <a:cubicBezTo>
                    <a:pt x="f228" y="f229"/>
                    <a:pt x="f86" y="f175"/>
                    <a:pt x="f83" y="f194"/>
                  </a:cubicBezTo>
                  <a:cubicBezTo>
                    <a:pt x="f230" y="f187"/>
                    <a:pt x="f92" y="f32"/>
                    <a:pt x="f92" y="f231"/>
                  </a:cubicBezTo>
                  <a:cubicBezTo>
                    <a:pt x="f92" y="f131"/>
                    <a:pt x="f232" y="f204"/>
                    <a:pt x="f203" y="f204"/>
                  </a:cubicBezTo>
                  <a:lnTo>
                    <a:pt x="f203" y="f204"/>
                  </a:lnTo>
                  <a:close/>
                  <a:moveTo>
                    <a:pt x="f233" y="f146"/>
                  </a:moveTo>
                  <a:lnTo>
                    <a:pt x="f233" y="f146"/>
                  </a:lnTo>
                  <a:lnTo>
                    <a:pt x="f119" y="f146"/>
                  </a:lnTo>
                  <a:lnTo>
                    <a:pt x="f119" y="f3"/>
                  </a:lnTo>
                  <a:lnTo>
                    <a:pt x="f233" y="f3"/>
                  </a:lnTo>
                  <a:lnTo>
                    <a:pt x="f233" y="f146"/>
                  </a:lnTo>
                  <a:close/>
                  <a:moveTo>
                    <a:pt x="f234" y="f3"/>
                  </a:moveTo>
                  <a:lnTo>
                    <a:pt x="f234" y="f3"/>
                  </a:lnTo>
                  <a:lnTo>
                    <a:pt x="f234" y="f173"/>
                  </a:lnTo>
                  <a:lnTo>
                    <a:pt x="f108" y="f173"/>
                  </a:lnTo>
                  <a:lnTo>
                    <a:pt x="f108" y="f146"/>
                  </a:lnTo>
                  <a:lnTo>
                    <a:pt x="f112" y="f146"/>
                  </a:lnTo>
                  <a:lnTo>
                    <a:pt x="f112" y="f173"/>
                  </a:lnTo>
                  <a:lnTo>
                    <a:pt x="f235" y="f173"/>
                  </a:lnTo>
                  <a:lnTo>
                    <a:pt x="f235" y="f3"/>
                  </a:lnTo>
                  <a:lnTo>
                    <a:pt x="f234" y="f3"/>
                  </a:lnTo>
                  <a:lnTo>
                    <a:pt x="f234" y="f3"/>
                  </a:lnTo>
                  <a:close/>
                  <a:moveTo>
                    <a:pt x="f236" y="f221"/>
                  </a:moveTo>
                  <a:lnTo>
                    <a:pt x="f236" y="f221"/>
                  </a:lnTo>
                  <a:lnTo>
                    <a:pt x="f237" y="f187"/>
                  </a:lnTo>
                  <a:lnTo>
                    <a:pt x="f238" y="f187"/>
                  </a:lnTo>
                  <a:lnTo>
                    <a:pt x="f236" y="f221"/>
                  </a:lnTo>
                  <a:lnTo>
                    <a:pt x="f236" y="f221"/>
                  </a:lnTo>
                  <a:close/>
                  <a:moveTo>
                    <a:pt x="f239" y="f152"/>
                  </a:moveTo>
                  <a:lnTo>
                    <a:pt x="f239" y="f152"/>
                  </a:lnTo>
                  <a:lnTo>
                    <a:pt x="f240" y="f3"/>
                  </a:lnTo>
                  <a:lnTo>
                    <a:pt x="f241" y="f3"/>
                  </a:lnTo>
                  <a:lnTo>
                    <a:pt x="f242" y="f152"/>
                  </a:lnTo>
                  <a:lnTo>
                    <a:pt x="f243" y="f150"/>
                  </a:lnTo>
                  <a:lnTo>
                    <a:pt x="f244" y="f245"/>
                  </a:lnTo>
                  <a:lnTo>
                    <a:pt x="f246" y="f245"/>
                  </a:lnTo>
                  <a:lnTo>
                    <a:pt x="f247" y="f150"/>
                  </a:lnTo>
                  <a:lnTo>
                    <a:pt x="f239" y="f152"/>
                  </a:lnTo>
                  <a:lnTo>
                    <a:pt x="f239" y="f152"/>
                  </a:lnTo>
                  <a:close/>
                  <a:moveTo>
                    <a:pt x="f248" y="f249"/>
                  </a:moveTo>
                  <a:lnTo>
                    <a:pt x="f248" y="f249"/>
                  </a:lnTo>
                  <a:lnTo>
                    <a:pt x="f250" y="f249"/>
                  </a:lnTo>
                  <a:lnTo>
                    <a:pt x="f250" y="f251"/>
                  </a:lnTo>
                  <a:lnTo>
                    <a:pt x="f248" y="f251"/>
                  </a:lnTo>
                  <a:lnTo>
                    <a:pt x="f248" y="f249"/>
                  </a:lnTo>
                  <a:close/>
                  <a:moveTo>
                    <a:pt x="f252" y="f249"/>
                  </a:moveTo>
                  <a:lnTo>
                    <a:pt x="f252" y="f249"/>
                  </a:lnTo>
                  <a:lnTo>
                    <a:pt x="f253" y="f249"/>
                  </a:lnTo>
                  <a:lnTo>
                    <a:pt x="f253" y="f251"/>
                  </a:lnTo>
                  <a:lnTo>
                    <a:pt x="f252" y="f251"/>
                  </a:lnTo>
                  <a:lnTo>
                    <a:pt x="f252" y="f249"/>
                  </a:lnTo>
                  <a:close/>
                  <a:moveTo>
                    <a:pt x="f254" y="f3"/>
                  </a:moveTo>
                  <a:lnTo>
                    <a:pt x="f254" y="f3"/>
                  </a:lnTo>
                  <a:lnTo>
                    <a:pt x="f254" y="f173"/>
                  </a:lnTo>
                  <a:lnTo>
                    <a:pt x="f255" y="f173"/>
                  </a:lnTo>
                  <a:lnTo>
                    <a:pt x="f255" y="f146"/>
                  </a:lnTo>
                  <a:lnTo>
                    <a:pt x="f256" y="f146"/>
                  </a:lnTo>
                  <a:lnTo>
                    <a:pt x="f256" y="f173"/>
                  </a:lnTo>
                  <a:lnTo>
                    <a:pt x="f7" y="f173"/>
                  </a:lnTo>
                  <a:lnTo>
                    <a:pt x="f7" y="f3"/>
                  </a:lnTo>
                  <a:lnTo>
                    <a:pt x="f254" y="f3"/>
                  </a:lnTo>
                  <a:lnTo>
                    <a:pt x="f254" y="f3"/>
                  </a:lnTo>
                  <a:close/>
                  <a:moveTo>
                    <a:pt x="f257" y="f258"/>
                  </a:moveTo>
                  <a:lnTo>
                    <a:pt x="f257" y="f258"/>
                  </a:lnTo>
                  <a:lnTo>
                    <a:pt x="f135" y="f258"/>
                  </a:lnTo>
                  <a:lnTo>
                    <a:pt x="f135" y="f51"/>
                  </a:lnTo>
                  <a:lnTo>
                    <a:pt x="f259" y="f51"/>
                  </a:lnTo>
                  <a:cubicBezTo>
                    <a:pt x="f132" y="f51"/>
                    <a:pt x="f260" y="f261"/>
                    <a:pt x="f260" y="f262"/>
                  </a:cubicBezTo>
                  <a:cubicBezTo>
                    <a:pt x="f260" y="f263"/>
                    <a:pt x="f132" y="f258"/>
                    <a:pt x="f257" y="f258"/>
                  </a:cubicBezTo>
                  <a:lnTo>
                    <a:pt x="f257" y="f258"/>
                  </a:lnTo>
                  <a:close/>
                  <a:moveTo>
                    <a:pt x="f264" y="f265"/>
                  </a:moveTo>
                  <a:lnTo>
                    <a:pt x="f264" y="f265"/>
                  </a:lnTo>
                  <a:lnTo>
                    <a:pt x="f136" y="f265"/>
                  </a:lnTo>
                  <a:lnTo>
                    <a:pt x="f136" y="f266"/>
                  </a:lnTo>
                  <a:lnTo>
                    <a:pt x="f267" y="f266"/>
                  </a:lnTo>
                  <a:cubicBezTo>
                    <a:pt x="f268" y="f266"/>
                    <a:pt x="f71" y="f269"/>
                    <a:pt x="f71" y="f270"/>
                  </a:cubicBezTo>
                  <a:cubicBezTo>
                    <a:pt x="f71" y="f162"/>
                    <a:pt x="f271" y="f265"/>
                    <a:pt x="f264" y="f265"/>
                  </a:cubicBezTo>
                  <a:lnTo>
                    <a:pt x="f264" y="f265"/>
                  </a:lnTo>
                  <a:close/>
                  <a:moveTo>
                    <a:pt x="f272" y="f273"/>
                  </a:moveTo>
                  <a:lnTo>
                    <a:pt x="f272" y="f273"/>
                  </a:lnTo>
                  <a:lnTo>
                    <a:pt x="f221" y="f274"/>
                  </a:lnTo>
                  <a:lnTo>
                    <a:pt x="f275" y="f274"/>
                  </a:lnTo>
                  <a:lnTo>
                    <a:pt x="f272" y="f273"/>
                  </a:lnTo>
                  <a:lnTo>
                    <a:pt x="f272" y="f273"/>
                  </a:lnTo>
                  <a:close/>
                  <a:moveTo>
                    <a:pt x="f276" y="f277"/>
                  </a:moveTo>
                  <a:lnTo>
                    <a:pt x="f276" y="f277"/>
                  </a:lnTo>
                  <a:lnTo>
                    <a:pt x="f278" y="f265"/>
                  </a:lnTo>
                  <a:lnTo>
                    <a:pt x="f279" y="f265"/>
                  </a:lnTo>
                  <a:lnTo>
                    <a:pt x="f280" y="f277"/>
                  </a:lnTo>
                  <a:lnTo>
                    <a:pt x="f281" y="f8"/>
                  </a:lnTo>
                  <a:lnTo>
                    <a:pt x="f282" y="f283"/>
                  </a:lnTo>
                  <a:lnTo>
                    <a:pt x="f284" y="f283"/>
                  </a:lnTo>
                  <a:lnTo>
                    <a:pt x="f285" y="f8"/>
                  </a:lnTo>
                  <a:lnTo>
                    <a:pt x="f276" y="f277"/>
                  </a:lnTo>
                  <a:lnTo>
                    <a:pt x="f276" y="f277"/>
                  </a:lnTo>
                  <a:close/>
                  <a:moveTo>
                    <a:pt x="f165" y="f270"/>
                  </a:moveTo>
                  <a:lnTo>
                    <a:pt x="f165" y="f270"/>
                  </a:lnTo>
                  <a:lnTo>
                    <a:pt x="f231" y="f270"/>
                  </a:lnTo>
                  <a:lnTo>
                    <a:pt x="f231" y="f51"/>
                  </a:lnTo>
                  <a:lnTo>
                    <a:pt x="f168" y="f51"/>
                  </a:lnTo>
                  <a:cubicBezTo>
                    <a:pt x="f48" y="f51"/>
                    <a:pt x="f286" y="f287"/>
                    <a:pt x="f286" y="f288"/>
                  </a:cubicBezTo>
                  <a:cubicBezTo>
                    <a:pt x="f286" y="f289"/>
                    <a:pt x="f290" y="f270"/>
                    <a:pt x="f165" y="f270"/>
                  </a:cubicBezTo>
                  <a:lnTo>
                    <a:pt x="f165" y="f270"/>
                  </a:lnTo>
                  <a:close/>
                  <a:moveTo>
                    <a:pt x="f133" y="f265"/>
                  </a:moveTo>
                  <a:lnTo>
                    <a:pt x="f133" y="f265"/>
                  </a:lnTo>
                  <a:lnTo>
                    <a:pt x="f130" y="f265"/>
                  </a:lnTo>
                  <a:lnTo>
                    <a:pt x="f130" y="f167"/>
                  </a:lnTo>
                  <a:lnTo>
                    <a:pt x="f231" y="f167"/>
                  </a:lnTo>
                  <a:lnTo>
                    <a:pt x="f231" y="f291"/>
                  </a:lnTo>
                  <a:lnTo>
                    <a:pt x="f292" y="f291"/>
                  </a:lnTo>
                  <a:cubicBezTo>
                    <a:pt x="f206" y="f291"/>
                    <a:pt x="f208" y="f274"/>
                    <a:pt x="f152" y="f293"/>
                  </a:cubicBezTo>
                  <a:lnTo>
                    <a:pt x="f294" y="f295"/>
                  </a:lnTo>
                  <a:lnTo>
                    <a:pt x="f296" y="f8"/>
                  </a:lnTo>
                  <a:lnTo>
                    <a:pt x="f297" y="f171"/>
                  </a:lnTo>
                  <a:lnTo>
                    <a:pt x="f298" y="f295"/>
                  </a:lnTo>
                  <a:cubicBezTo>
                    <a:pt x="f286" y="f293"/>
                    <a:pt x="f48" y="f299"/>
                    <a:pt x="f140" y="f54"/>
                  </a:cubicBezTo>
                  <a:lnTo>
                    <a:pt x="f140" y="f300"/>
                  </a:lnTo>
                  <a:cubicBezTo>
                    <a:pt x="f301" y="f302"/>
                    <a:pt x="f303" y="f304"/>
                    <a:pt x="f303" y="f305"/>
                  </a:cubicBezTo>
                  <a:cubicBezTo>
                    <a:pt x="f303" y="f306"/>
                    <a:pt x="f307" y="f265"/>
                    <a:pt x="f133" y="f265"/>
                  </a:cubicBezTo>
                  <a:lnTo>
                    <a:pt x="f133" y="f265"/>
                  </a:lnTo>
                  <a:close/>
                  <a:moveTo>
                    <a:pt x="f308" y="f265"/>
                  </a:moveTo>
                  <a:lnTo>
                    <a:pt x="f308" y="f265"/>
                  </a:lnTo>
                  <a:lnTo>
                    <a:pt x="f309" y="f265"/>
                  </a:lnTo>
                  <a:lnTo>
                    <a:pt x="f310" y="f277"/>
                  </a:lnTo>
                  <a:lnTo>
                    <a:pt x="f311" y="f312"/>
                  </a:lnTo>
                  <a:lnTo>
                    <a:pt x="f313" y="f314"/>
                  </a:lnTo>
                  <a:lnTo>
                    <a:pt x="f300" y="f266"/>
                  </a:lnTo>
                  <a:lnTo>
                    <a:pt x="f293" y="f266"/>
                  </a:lnTo>
                  <a:lnTo>
                    <a:pt x="f258" y="f314"/>
                  </a:lnTo>
                  <a:lnTo>
                    <a:pt x="f315" y="f312"/>
                  </a:lnTo>
                  <a:lnTo>
                    <a:pt x="f57" y="f277"/>
                  </a:lnTo>
                  <a:lnTo>
                    <a:pt x="f171" y="f265"/>
                  </a:lnTo>
                  <a:lnTo>
                    <a:pt x="f316" y="f265"/>
                  </a:lnTo>
                  <a:lnTo>
                    <a:pt x="f317" y="f318"/>
                  </a:lnTo>
                  <a:lnTo>
                    <a:pt x="f308" y="f265"/>
                  </a:lnTo>
                  <a:lnTo>
                    <a:pt x="f308" y="f265"/>
                  </a:lnTo>
                  <a:close/>
                  <a:moveTo>
                    <a:pt x="f319" y="f320"/>
                  </a:moveTo>
                  <a:lnTo>
                    <a:pt x="f319" y="f320"/>
                  </a:lnTo>
                  <a:cubicBezTo>
                    <a:pt x="f182" y="f320"/>
                    <a:pt x="f321" y="f258"/>
                    <a:pt x="f322" y="f318"/>
                  </a:cubicBezTo>
                  <a:lnTo>
                    <a:pt x="f185" y="f323"/>
                  </a:lnTo>
                  <a:cubicBezTo>
                    <a:pt x="f177" y="f266"/>
                    <a:pt x="f188" y="f312"/>
                    <a:pt x="f324" y="f312"/>
                  </a:cubicBezTo>
                  <a:cubicBezTo>
                    <a:pt x="f325" y="f312"/>
                    <a:pt x="f326" y="f327"/>
                    <a:pt x="f326" y="f328"/>
                  </a:cubicBezTo>
                  <a:cubicBezTo>
                    <a:pt x="f326" y="f317"/>
                    <a:pt x="f329" y="f300"/>
                    <a:pt x="f330" y="f166"/>
                  </a:cubicBezTo>
                  <a:lnTo>
                    <a:pt x="f331" y="f304"/>
                  </a:lnTo>
                  <a:cubicBezTo>
                    <a:pt x="f189" y="f332"/>
                    <a:pt x="f186" y="f333"/>
                    <a:pt x="f186" y="f162"/>
                  </a:cubicBezTo>
                  <a:cubicBezTo>
                    <a:pt x="f186" y="f334"/>
                    <a:pt x="f335" y="f336"/>
                    <a:pt x="f337" y="f336"/>
                  </a:cubicBezTo>
                  <a:cubicBezTo>
                    <a:pt x="f63" y="f336"/>
                    <a:pt x="f329" y="f273"/>
                    <a:pt x="f338" y="f339"/>
                  </a:cubicBezTo>
                  <a:lnTo>
                    <a:pt x="f326" y="f336"/>
                  </a:lnTo>
                  <a:cubicBezTo>
                    <a:pt x="f340" y="f2"/>
                    <a:pt x="f341" y="f342"/>
                    <a:pt x="f197" y="f342"/>
                  </a:cubicBezTo>
                  <a:cubicBezTo>
                    <a:pt x="f343" y="f342"/>
                    <a:pt x="f344" y="f51"/>
                    <a:pt x="f344" y="f345"/>
                  </a:cubicBezTo>
                  <a:cubicBezTo>
                    <a:pt x="f344" y="f289"/>
                    <a:pt x="f346" y="f270"/>
                    <a:pt x="f197" y="f299"/>
                  </a:cubicBezTo>
                  <a:cubicBezTo>
                    <a:pt x="f199" y="f274"/>
                    <a:pt x="f347" y="f348"/>
                    <a:pt x="f347" y="f349"/>
                  </a:cubicBezTo>
                  <a:cubicBezTo>
                    <a:pt x="f347" y="f350"/>
                    <a:pt x="f351" y="f320"/>
                    <a:pt x="f319" y="f320"/>
                  </a:cubicBezTo>
                  <a:lnTo>
                    <a:pt x="f319" y="f320"/>
                  </a:lnTo>
                  <a:close/>
                  <a:moveTo>
                    <a:pt x="f209" y="f265"/>
                  </a:moveTo>
                  <a:lnTo>
                    <a:pt x="f209" y="f265"/>
                  </a:lnTo>
                  <a:lnTo>
                    <a:pt x="f209" y="f273"/>
                  </a:lnTo>
                  <a:lnTo>
                    <a:pt x="f232" y="f273"/>
                  </a:lnTo>
                  <a:lnTo>
                    <a:pt x="f232" y="f266"/>
                  </a:lnTo>
                  <a:lnTo>
                    <a:pt x="f352" y="f266"/>
                  </a:lnTo>
                  <a:lnTo>
                    <a:pt x="f352" y="f273"/>
                  </a:lnTo>
                  <a:lnTo>
                    <a:pt x="f353" y="f273"/>
                  </a:lnTo>
                  <a:lnTo>
                    <a:pt x="f353" y="f265"/>
                  </a:lnTo>
                  <a:lnTo>
                    <a:pt x="f209" y="f265"/>
                  </a:lnTo>
                  <a:lnTo>
                    <a:pt x="f209" y="f265"/>
                  </a:lnTo>
                  <a:close/>
                  <a:moveTo>
                    <a:pt x="f354" y="f306"/>
                  </a:moveTo>
                  <a:lnTo>
                    <a:pt x="f354" y="f306"/>
                  </a:lnTo>
                  <a:lnTo>
                    <a:pt x="f117" y="f274"/>
                  </a:lnTo>
                  <a:lnTo>
                    <a:pt x="f355" y="f274"/>
                  </a:lnTo>
                  <a:lnTo>
                    <a:pt x="f354" y="f306"/>
                  </a:lnTo>
                  <a:lnTo>
                    <a:pt x="f354" y="f306"/>
                  </a:lnTo>
                  <a:close/>
                  <a:moveTo>
                    <a:pt x="f356" y="f277"/>
                  </a:moveTo>
                  <a:lnTo>
                    <a:pt x="f356" y="f277"/>
                  </a:lnTo>
                  <a:lnTo>
                    <a:pt x="f357" y="f265"/>
                  </a:lnTo>
                  <a:lnTo>
                    <a:pt x="f358" y="f265"/>
                  </a:lnTo>
                  <a:lnTo>
                    <a:pt x="f359" y="f277"/>
                  </a:lnTo>
                  <a:lnTo>
                    <a:pt x="f360" y="f8"/>
                  </a:lnTo>
                  <a:lnTo>
                    <a:pt x="f361" y="f283"/>
                  </a:lnTo>
                  <a:lnTo>
                    <a:pt x="f113" y="f283"/>
                  </a:lnTo>
                  <a:lnTo>
                    <a:pt x="f362" y="f8"/>
                  </a:lnTo>
                  <a:lnTo>
                    <a:pt x="f356" y="f277"/>
                  </a:lnTo>
                  <a:lnTo>
                    <a:pt x="f356" y="f277"/>
                  </a:lnTo>
                  <a:close/>
                  <a:moveTo>
                    <a:pt x="f363" y="f258"/>
                  </a:moveTo>
                  <a:lnTo>
                    <a:pt x="f363" y="f258"/>
                  </a:lnTo>
                  <a:lnTo>
                    <a:pt x="f121" y="f258"/>
                  </a:lnTo>
                  <a:lnTo>
                    <a:pt x="f121" y="f51"/>
                  </a:lnTo>
                  <a:lnTo>
                    <a:pt x="f364" y="f51"/>
                  </a:lnTo>
                  <a:cubicBezTo>
                    <a:pt x="f365" y="f51"/>
                    <a:pt x="f366" y="f261"/>
                    <a:pt x="f366" y="f262"/>
                  </a:cubicBezTo>
                  <a:cubicBezTo>
                    <a:pt x="f366" y="f263"/>
                    <a:pt x="f367" y="f258"/>
                    <a:pt x="f363" y="f258"/>
                  </a:cubicBezTo>
                  <a:lnTo>
                    <a:pt x="f363" y="f258"/>
                  </a:lnTo>
                  <a:close/>
                  <a:moveTo>
                    <a:pt x="f368" y="f265"/>
                  </a:moveTo>
                  <a:lnTo>
                    <a:pt x="f368" y="f265"/>
                  </a:lnTo>
                  <a:lnTo>
                    <a:pt x="f369" y="f265"/>
                  </a:lnTo>
                  <a:lnTo>
                    <a:pt x="f369" y="f266"/>
                  </a:lnTo>
                  <a:lnTo>
                    <a:pt x="f370" y="f266"/>
                  </a:lnTo>
                  <a:cubicBezTo>
                    <a:pt x="f248" y="f266"/>
                    <a:pt x="f371" y="f269"/>
                    <a:pt x="f371" y="f270"/>
                  </a:cubicBezTo>
                  <a:cubicBezTo>
                    <a:pt x="f371" y="f162"/>
                    <a:pt x="f372" y="f265"/>
                    <a:pt x="f368" y="f265"/>
                  </a:cubicBezTo>
                  <a:lnTo>
                    <a:pt x="f368" y="f265"/>
                  </a:lnTo>
                  <a:close/>
                  <a:moveTo>
                    <a:pt x="f373" y="f265"/>
                  </a:moveTo>
                  <a:lnTo>
                    <a:pt x="f373" y="f265"/>
                  </a:lnTo>
                  <a:lnTo>
                    <a:pt x="f373" y="f273"/>
                  </a:lnTo>
                  <a:lnTo>
                    <a:pt x="f255" y="f273"/>
                  </a:lnTo>
                  <a:lnTo>
                    <a:pt x="f255" y="f266"/>
                  </a:lnTo>
                  <a:lnTo>
                    <a:pt x="f256" y="f266"/>
                  </a:lnTo>
                  <a:lnTo>
                    <a:pt x="f256" y="f273"/>
                  </a:lnTo>
                  <a:lnTo>
                    <a:pt x="f7" y="f273"/>
                  </a:lnTo>
                  <a:lnTo>
                    <a:pt x="f7" y="f265"/>
                  </a:lnTo>
                  <a:lnTo>
                    <a:pt x="f373" y="f265"/>
                  </a:ln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426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" name="Notizenplatzhalter 19">
            <a:extLst>
              <a:ext uri="{FF2B5EF4-FFF2-40B4-BE49-F238E27FC236}">
                <a16:creationId xmlns:a16="http://schemas.microsoft.com/office/drawing/2014/main" id="{B4EFFF11-A05D-9585-4D6F-B05905E8F0C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9764" y="4751222"/>
            <a:ext cx="5438137" cy="38873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547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F79C9-2974-2933-862B-3DDBF6AEE41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416003" y="2520004"/>
            <a:ext cx="9359999" cy="10799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466E25-6BC5-CDED-E704-B00A483665F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16003" y="3788999"/>
            <a:ext cx="9359999" cy="1468800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9E80C2CF-A757-78EA-B67C-C5BCAA71104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6A576D-08AA-4166-BE66-4D4FCA4D8F87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5" name="Foliennummernplatzhalter 8">
            <a:extLst>
              <a:ext uri="{FF2B5EF4-FFF2-40B4-BE49-F238E27FC236}">
                <a16:creationId xmlns:a16="http://schemas.microsoft.com/office/drawing/2014/main" id="{A0D0D9FD-CC1B-B94C-2715-A71C8CD53F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1535E0-E1C2-4E9E-9A06-13B4FDB77D1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70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8D6F1-7BBE-8CB7-DA63-C9613C4738B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2B8DBAFC-5716-1374-24C5-01FE22D24D1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842CDF-852C-44A9-8507-DD53B5F2188D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F994FA32-41E3-9594-6E33-D8D049E0D92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 / AUTOR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76A95E0A-F5E4-AE36-0AC3-90EA633E2D3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C30BBDA-C354-4BB9-B89B-DA86DB0C3055}" type="slidenum">
              <a:t>‹#›</a:t>
            </a:fld>
            <a:endParaRPr lang="de-DE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6F47B3-01B6-8B87-B66C-2187F6BD1D24}"/>
              </a:ext>
            </a:extLst>
          </p:cNvPr>
          <p:cNvGrpSpPr/>
          <p:nvPr userDrawn="1"/>
        </p:nvGrpSpPr>
        <p:grpSpPr>
          <a:xfrm>
            <a:off x="165261" y="5603076"/>
            <a:ext cx="10661238" cy="955064"/>
            <a:chOff x="271700" y="5817319"/>
            <a:chExt cx="11664126" cy="1044906"/>
          </a:xfrm>
        </p:grpSpPr>
        <p:grpSp>
          <p:nvGrpSpPr>
            <p:cNvPr id="7" name="Gruppieren 2">
              <a:extLst>
                <a:ext uri="{FF2B5EF4-FFF2-40B4-BE49-F238E27FC236}">
                  <a16:creationId xmlns:a16="http://schemas.microsoft.com/office/drawing/2014/main" id="{DB1F7818-5893-84D8-8346-BF046674A48E}"/>
                </a:ext>
              </a:extLst>
            </p:cNvPr>
            <p:cNvGrpSpPr/>
            <p:nvPr/>
          </p:nvGrpSpPr>
          <p:grpSpPr>
            <a:xfrm>
              <a:off x="271700" y="5817319"/>
              <a:ext cx="6786897" cy="939984"/>
              <a:chOff x="0" y="0"/>
              <a:chExt cx="6786895" cy="939982"/>
            </a:xfrm>
          </p:grpSpPr>
          <p:pic>
            <p:nvPicPr>
              <p:cNvPr id="12" name="Image" descr="Image">
                <a:extLst>
                  <a:ext uri="{FF2B5EF4-FFF2-40B4-BE49-F238E27FC236}">
                    <a16:creationId xmlns:a16="http://schemas.microsoft.com/office/drawing/2014/main" id="{30D3C3AD-9372-747A-A762-FEA09F8B5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1" y="113198"/>
                <a:ext cx="682058" cy="6820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" name="Image" descr="Image">
                <a:extLst>
                  <a:ext uri="{FF2B5EF4-FFF2-40B4-BE49-F238E27FC236}">
                    <a16:creationId xmlns:a16="http://schemas.microsoft.com/office/drawing/2014/main" id="{4BA2CF00-82B2-0293-F9B3-1593DEECB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72711" y="0"/>
                <a:ext cx="928231" cy="9282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4" name="IJClab_logo.png" descr="IJClab_logo.png">
                <a:extLst>
                  <a:ext uri="{FF2B5EF4-FFF2-40B4-BE49-F238E27FC236}">
                    <a16:creationId xmlns:a16="http://schemas.microsoft.com/office/drawing/2014/main" id="{2BED9734-0636-001D-664A-8AC27E7033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21604" b="21604"/>
              <a:stretch>
                <a:fillRect/>
              </a:stretch>
            </p:blipFill>
            <p:spPr>
              <a:xfrm>
                <a:off x="716104" y="101720"/>
                <a:ext cx="1476032" cy="8382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5" name="TRIUMF_logo.png" descr="TRIUMF_logo.png">
                <a:extLst>
                  <a:ext uri="{FF2B5EF4-FFF2-40B4-BE49-F238E27FC236}">
                    <a16:creationId xmlns:a16="http://schemas.microsoft.com/office/drawing/2014/main" id="{31343EF6-E679-2EFD-E8BC-A55CFEFEAC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33101" y="130630"/>
                <a:ext cx="2053795" cy="72999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8" name="Picture 2070" descr="Picture 2070">
              <a:extLst>
                <a:ext uri="{FF2B5EF4-FFF2-40B4-BE49-F238E27FC236}">
                  <a16:creationId xmlns:a16="http://schemas.microsoft.com/office/drawing/2014/main" id="{E863CB39-A59C-F4A9-965A-F9883D3F2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19915" y="5882244"/>
              <a:ext cx="976725" cy="97998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ED049DFF-B045-E4CA-1F86-0569430DB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72200" y="5868210"/>
              <a:ext cx="1341123" cy="83820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94EED38E-91E9-3562-476D-64F97CF2E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79609" y="5817319"/>
              <a:ext cx="1997292" cy="93998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F826EDE-00B8-719C-C784-05C533E58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125611" y="5930517"/>
              <a:ext cx="1810215" cy="729999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8F2BF05-D79F-42D6-7F2D-12D0AC2AB1A3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89204" y="5719664"/>
            <a:ext cx="1069494" cy="65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78331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4">
            <a:extLst>
              <a:ext uri="{FF2B5EF4-FFF2-40B4-BE49-F238E27FC236}">
                <a16:creationId xmlns:a16="http://schemas.microsoft.com/office/drawing/2014/main" id="{CE738289-136C-74B6-8A4F-6248E57B928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6AE4564-1752-42A9-B9D6-530BEEDBACE9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3" name="Foliennummernplatzhalter 6">
            <a:extLst>
              <a:ext uri="{FF2B5EF4-FFF2-40B4-BE49-F238E27FC236}">
                <a16:creationId xmlns:a16="http://schemas.microsoft.com/office/drawing/2014/main" id="{D3956FBB-E7BE-FB03-7F2B-F340E5A245D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0BCA58-1632-47A8-B4EE-3E54C18753A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620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D7EA-D781-7E53-831E-2CD1798FDF2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9179C-C017-5572-CB48-BB14E1ED93B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4051A4-F741-63D4-00DF-52185BD9793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02791D93-A64E-A276-8CB2-2314EFC1A5C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fld id="{F91BFE53-35F2-4B6E-8161-5BB67315F3E2}" type="datetime3">
              <a:rPr lang="en-US"/>
              <a:pPr lvl="0"/>
              <a:t>11 March 2025</a:t>
            </a:fld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CE9A7F22-B3D7-D037-E0B5-95A7527497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8A90F94C-8DFF-A5CB-00D9-3B6C8FDF20F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fld id="{B1A245FD-21D5-4806-9CCE-ED9AB5DFEF9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3374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Image 1">
    <p:bg>
      <p:bgPr>
        <a:blipFill dpi="0" rotWithShape="1">
          <a:blip r:embed="rId2">
            <a:alphaModFix amt="20000"/>
            <a:lum/>
          </a:blip>
          <a:srcRect/>
          <a:stretch>
            <a:fillRect t="-17000" r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large warehouse with lots of machinery" hidden="1">
            <a:extLst>
              <a:ext uri="{FF2B5EF4-FFF2-40B4-BE49-F238E27FC236}">
                <a16:creationId xmlns:a16="http://schemas.microsoft.com/office/drawing/2014/main" id="{92CA953E-BF09-7EEF-E8A7-AAA98C80E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003" y="0"/>
            <a:ext cx="12240002" cy="81600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654CFD74-09EC-A31E-4953-1C1708A95D7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416003" y="2520004"/>
            <a:ext cx="9359999" cy="10799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E87855A3-1BAC-6E35-169B-D1735FFC1E6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16003" y="3788999"/>
            <a:ext cx="9359999" cy="1468800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5" name="Datumsplatzhalter 6">
            <a:extLst>
              <a:ext uri="{FF2B5EF4-FFF2-40B4-BE49-F238E27FC236}">
                <a16:creationId xmlns:a16="http://schemas.microsoft.com/office/drawing/2014/main" id="{C5215468-FDB9-C38E-3D6E-C983ECF6F2E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CF9A87-D549-4E87-9D47-6B2738272A8A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6" name="Foliennummernplatzhalter 8">
            <a:extLst>
              <a:ext uri="{FF2B5EF4-FFF2-40B4-BE49-F238E27FC236}">
                <a16:creationId xmlns:a16="http://schemas.microsoft.com/office/drawing/2014/main" id="{AD4CD2F1-A315-4640-42BB-745A490F2FC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E10855-E21C-4B5A-8220-7E7E3570AF4E}" type="slidenum">
              <a:t>‹#›</a:t>
            </a:fld>
            <a:endParaRPr lang="de-DE"/>
          </a:p>
        </p:txBody>
      </p:sp>
      <p:sp>
        <p:nvSpPr>
          <p:cNvPr id="7" name="Textfeld 3">
            <a:extLst>
              <a:ext uri="{FF2B5EF4-FFF2-40B4-BE49-F238E27FC236}">
                <a16:creationId xmlns:a16="http://schemas.microsoft.com/office/drawing/2014/main" id="{964EF0C9-67A7-855C-DD31-761B374C1B99}"/>
              </a:ext>
            </a:extLst>
          </p:cNvPr>
          <p:cNvSpPr txBox="1"/>
          <p:nvPr/>
        </p:nvSpPr>
        <p:spPr>
          <a:xfrm rot="16200004">
            <a:off x="10738805" y="5196243"/>
            <a:ext cx="2159995" cy="123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3E164B6-8930-AB7B-0ACF-50E819E7BD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38702" y="5793859"/>
            <a:ext cx="1069494" cy="65411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37509AF-E3EE-5FBF-3DA9-178DF8121C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72" y="211727"/>
            <a:ext cx="11261856" cy="100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0573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Image 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5BB60-E487-51A3-819B-A6C07DF028A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416003" y="2520004"/>
            <a:ext cx="9359999" cy="10799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30DBA6-CA1E-9F39-1E09-F02348272F5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16003" y="3788999"/>
            <a:ext cx="9359999" cy="1468800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93B68E5F-1865-9823-B23B-4CAEE6E354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8E5A6C-4941-41AF-8935-7E59D225AE01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5" name="Foliennummernplatzhalter 8">
            <a:extLst>
              <a:ext uri="{FF2B5EF4-FFF2-40B4-BE49-F238E27FC236}">
                <a16:creationId xmlns:a16="http://schemas.microsoft.com/office/drawing/2014/main" id="{244BE876-26A6-40B6-1AA8-9BA7329E00A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E39807-4AAB-4403-917A-ECBBC9B900FB}" type="slidenum">
              <a:t>‹#›</a:t>
            </a:fld>
            <a:endParaRPr lang="de-DE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22DC5E4B-5826-BE97-4F1E-F682F996BB45}"/>
              </a:ext>
            </a:extLst>
          </p:cNvPr>
          <p:cNvSpPr txBox="1"/>
          <p:nvPr/>
        </p:nvSpPr>
        <p:spPr>
          <a:xfrm rot="16200004">
            <a:off x="10738805" y="5196243"/>
            <a:ext cx="2159995" cy="123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8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rPr>
              <a:t>© Thomas Ott</a:t>
            </a:r>
          </a:p>
        </p:txBody>
      </p:sp>
    </p:spTree>
    <p:extLst>
      <p:ext uri="{BB962C8B-B14F-4D97-AF65-F5344CB8AC3E}">
        <p14:creationId xmlns:p14="http://schemas.microsoft.com/office/powerpoint/2010/main" val="3116156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Image 3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54A52D-7A10-21F4-37F4-1C8FADE51D6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416003" y="2520004"/>
            <a:ext cx="9359999" cy="10799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4ACC27-5202-84F0-CA46-81960365BFB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16003" y="3788999"/>
            <a:ext cx="9359999" cy="1468800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820BB28D-2861-58B2-EC53-D77F1E8036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616356-6CC7-4B0B-B83A-38AE5BEF204C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5" name="Foliennummernplatzhalter 8">
            <a:extLst>
              <a:ext uri="{FF2B5EF4-FFF2-40B4-BE49-F238E27FC236}">
                <a16:creationId xmlns:a16="http://schemas.microsoft.com/office/drawing/2014/main" id="{4BAB7528-5A62-527B-208D-A81ABF54378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2A0F73-D05D-443D-BC81-3ACF85CEDE96}" type="slidenum">
              <a:t>‹#›</a:t>
            </a:fld>
            <a:endParaRPr lang="de-DE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58E54184-DDE3-CFCD-4470-F89D6430BC29}"/>
              </a:ext>
            </a:extLst>
          </p:cNvPr>
          <p:cNvSpPr txBox="1"/>
          <p:nvPr/>
        </p:nvSpPr>
        <p:spPr>
          <a:xfrm rot="16200004">
            <a:off x="10738805" y="5196243"/>
            <a:ext cx="2159995" cy="123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8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rPr>
              <a:t>© Thomas Ott</a:t>
            </a:r>
          </a:p>
        </p:txBody>
      </p:sp>
    </p:spTree>
    <p:extLst>
      <p:ext uri="{BB962C8B-B14F-4D97-AF65-F5344CB8AC3E}">
        <p14:creationId xmlns:p14="http://schemas.microsoft.com/office/powerpoint/2010/main" val="115750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4CAB5-6102-D374-D4B2-774C55561AF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35B3DE-C47F-1687-1064-A49A5C637244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D45A8529-6AEE-ACEE-8291-890948D8101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044442-6585-4ABF-9DA8-542376AF73B7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5" name="Fußzeilenplatzhalter 8">
            <a:extLst>
              <a:ext uri="{FF2B5EF4-FFF2-40B4-BE49-F238E27FC236}">
                <a16:creationId xmlns:a16="http://schemas.microsoft.com/office/drawing/2014/main" id="{A0370763-A98D-66F1-72C9-9284CCA8EAD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 / AUTOR</a:t>
            </a:r>
          </a:p>
        </p:txBody>
      </p:sp>
      <p:sp>
        <p:nvSpPr>
          <p:cNvPr id="6" name="Foliennummernplatzhalter 9">
            <a:extLst>
              <a:ext uri="{FF2B5EF4-FFF2-40B4-BE49-F238E27FC236}">
                <a16:creationId xmlns:a16="http://schemas.microsoft.com/office/drawing/2014/main" id="{92F7400D-48DE-D622-921A-E0434D48A30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FD321B-1DD6-429D-B7C4-546F11604205}" type="slidenum">
              <a:t>‹#›</a:t>
            </a:fld>
            <a:endParaRPr lang="de-D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56D1A0-CA6F-0E54-460C-033A426B03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89204" y="5719664"/>
            <a:ext cx="1069494" cy="65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4202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ED730-DFF8-69A0-117D-467218DF4C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9999" y="3924001"/>
            <a:ext cx="11558701" cy="10799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8AA231-A44F-524E-47F7-D0BA6D2ED9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59999" y="5039999"/>
            <a:ext cx="7919993" cy="107999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9C1CEC59-9DDC-9DEB-2D68-C90C0FDD06D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A89219-AE84-4C4F-9AE8-8C1DCE4E7EA7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5" name="Fußzeilenplatzhalter 7">
            <a:extLst>
              <a:ext uri="{FF2B5EF4-FFF2-40B4-BE49-F238E27FC236}">
                <a16:creationId xmlns:a16="http://schemas.microsoft.com/office/drawing/2014/main" id="{F625F890-6AD4-925B-6AEC-634AF184D89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59999" y="359999"/>
            <a:ext cx="7200003" cy="1799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 / AUTOR</a:t>
            </a:r>
          </a:p>
        </p:txBody>
      </p:sp>
      <p:sp>
        <p:nvSpPr>
          <p:cNvPr id="6" name="Foliennummernplatzhalter 8">
            <a:extLst>
              <a:ext uri="{FF2B5EF4-FFF2-40B4-BE49-F238E27FC236}">
                <a16:creationId xmlns:a16="http://schemas.microsoft.com/office/drawing/2014/main" id="{EB8B6B55-A357-4063-9985-861EA2EB8A9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35B341-AC7C-4F51-AF93-D6E433D5F4EE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24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8EB370-11D0-FB41-F8EE-69EBB27616C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4CCAA6B-C43D-80DE-598C-9013A66A377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5A9D72-02A8-41F8-ACA4-FA6CDB971522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0410D9-4478-13B1-4F3E-EEFC125AAE7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 / AUTOR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E0EBCB-23B6-A128-8800-D108B9D0C9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2F59A2-1090-44B5-838C-306A3EA55E38}" type="slidenum">
              <a:t>‹#›</a:t>
            </a:fld>
            <a:endParaRPr lang="de-DE"/>
          </a:p>
        </p:txBody>
      </p:sp>
      <p:sp>
        <p:nvSpPr>
          <p:cNvPr id="6" name="Inhaltsplatzhalter 12">
            <a:extLst>
              <a:ext uri="{FF2B5EF4-FFF2-40B4-BE49-F238E27FC236}">
                <a16:creationId xmlns:a16="http://schemas.microsoft.com/office/drawing/2014/main" id="{B8D82AC8-2530-D3F3-6143-F74BB85313F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360365" y="1979996"/>
            <a:ext cx="5579997" cy="450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nhaltsplatzhalter 14">
            <a:extLst>
              <a:ext uri="{FF2B5EF4-FFF2-40B4-BE49-F238E27FC236}">
                <a16:creationId xmlns:a16="http://schemas.microsoft.com/office/drawing/2014/main" id="{1E2D095F-AA45-E51F-A111-A11F2EA348A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300206" y="1979996"/>
            <a:ext cx="5579997" cy="450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466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452F0-647D-983C-C4CF-44AB52A6421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0EBC33-FBFE-A9F0-5E90-3E7B56A1388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71B5B6-4BFE-4A1F-9118-80C188AB494D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BCCD76-6296-4397-6E37-91574DC209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 / AUTOR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0D5073-FD73-A7B3-9123-65EB57FE65D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115DCB-FA7E-4454-B49C-E21FB1C2250E}" type="slidenum">
              <a:t>‹#›</a:t>
            </a:fld>
            <a:endParaRPr lang="de-DE"/>
          </a:p>
        </p:txBody>
      </p:sp>
      <p:sp>
        <p:nvSpPr>
          <p:cNvPr id="6" name="Inhaltsplatzhalter 6">
            <a:extLst>
              <a:ext uri="{FF2B5EF4-FFF2-40B4-BE49-F238E27FC236}">
                <a16:creationId xmlns:a16="http://schemas.microsoft.com/office/drawing/2014/main" id="{BE9A9A4A-FBCD-42B5-AB63-5A9ADE09239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360364" y="1779344"/>
            <a:ext cx="11520489" cy="406800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A145A12E-D0E8-F964-59D4-971C424F416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60365" y="6083996"/>
            <a:ext cx="11520489" cy="359999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535353"/>
                </a:solidFill>
              </a:defRPr>
            </a:lvl1pPr>
          </a:lstStyle>
          <a:p>
            <a:pPr lvl="0"/>
            <a:r>
              <a:rPr lang="de-DE"/>
              <a:t>Bildunterschrift / Caption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AE74E3-E65D-C3CD-AC62-5C53E8835EAA}"/>
              </a:ext>
            </a:extLst>
          </p:cNvPr>
          <p:cNvGrpSpPr/>
          <p:nvPr userDrawn="1"/>
        </p:nvGrpSpPr>
        <p:grpSpPr>
          <a:xfrm>
            <a:off x="165261" y="5603076"/>
            <a:ext cx="10661238" cy="955064"/>
            <a:chOff x="271700" y="5817319"/>
            <a:chExt cx="11664126" cy="1044906"/>
          </a:xfrm>
        </p:grpSpPr>
        <p:grpSp>
          <p:nvGrpSpPr>
            <p:cNvPr id="9" name="Gruppieren 2">
              <a:extLst>
                <a:ext uri="{FF2B5EF4-FFF2-40B4-BE49-F238E27FC236}">
                  <a16:creationId xmlns:a16="http://schemas.microsoft.com/office/drawing/2014/main" id="{A8DE4357-52D0-A81C-1155-B2A537A44E15}"/>
                </a:ext>
              </a:extLst>
            </p:cNvPr>
            <p:cNvGrpSpPr/>
            <p:nvPr/>
          </p:nvGrpSpPr>
          <p:grpSpPr>
            <a:xfrm>
              <a:off x="271700" y="5817319"/>
              <a:ext cx="6786897" cy="939984"/>
              <a:chOff x="0" y="0"/>
              <a:chExt cx="6786895" cy="939982"/>
            </a:xfrm>
          </p:grpSpPr>
          <p:pic>
            <p:nvPicPr>
              <p:cNvPr id="14" name="Image" descr="Image">
                <a:extLst>
                  <a:ext uri="{FF2B5EF4-FFF2-40B4-BE49-F238E27FC236}">
                    <a16:creationId xmlns:a16="http://schemas.microsoft.com/office/drawing/2014/main" id="{463A74E2-76DB-4A40-F5E6-5D2B2425D1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1" y="113198"/>
                <a:ext cx="682058" cy="6820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5" name="Image" descr="Image">
                <a:extLst>
                  <a:ext uri="{FF2B5EF4-FFF2-40B4-BE49-F238E27FC236}">
                    <a16:creationId xmlns:a16="http://schemas.microsoft.com/office/drawing/2014/main" id="{84C2D78D-319E-83B9-18F1-6D1D63106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72711" y="0"/>
                <a:ext cx="928231" cy="9282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6" name="IJClab_logo.png" descr="IJClab_logo.png">
                <a:extLst>
                  <a:ext uri="{FF2B5EF4-FFF2-40B4-BE49-F238E27FC236}">
                    <a16:creationId xmlns:a16="http://schemas.microsoft.com/office/drawing/2014/main" id="{A0D9E501-65D9-0510-2106-2C49262D9C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21604" b="21604"/>
              <a:stretch>
                <a:fillRect/>
              </a:stretch>
            </p:blipFill>
            <p:spPr>
              <a:xfrm>
                <a:off x="716104" y="101720"/>
                <a:ext cx="1476032" cy="8382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" name="TRIUMF_logo.png" descr="TRIUMF_logo.png">
                <a:extLst>
                  <a:ext uri="{FF2B5EF4-FFF2-40B4-BE49-F238E27FC236}">
                    <a16:creationId xmlns:a16="http://schemas.microsoft.com/office/drawing/2014/main" id="{FA14311E-74B7-6B46-CA13-25CA9EE946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33101" y="130630"/>
                <a:ext cx="2053795" cy="72999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10" name="Picture 2070" descr="Picture 2070">
              <a:extLst>
                <a:ext uri="{FF2B5EF4-FFF2-40B4-BE49-F238E27FC236}">
                  <a16:creationId xmlns:a16="http://schemas.microsoft.com/office/drawing/2014/main" id="{41766374-B2B4-EFA5-87A7-F3DE6ADEF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19915" y="5882244"/>
              <a:ext cx="976725" cy="97998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Image" descr="Image">
              <a:extLst>
                <a:ext uri="{FF2B5EF4-FFF2-40B4-BE49-F238E27FC236}">
                  <a16:creationId xmlns:a16="http://schemas.microsoft.com/office/drawing/2014/main" id="{3F4E1FD7-4368-ED28-2286-00312CD6C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72200" y="5868210"/>
              <a:ext cx="1341123" cy="83820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2" name="Image" descr="Image">
              <a:extLst>
                <a:ext uri="{FF2B5EF4-FFF2-40B4-BE49-F238E27FC236}">
                  <a16:creationId xmlns:a16="http://schemas.microsoft.com/office/drawing/2014/main" id="{1B288147-01F3-19D5-D0CF-821BA9E54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79609" y="5817319"/>
              <a:ext cx="1997292" cy="93998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E855EDD-3ED1-7411-989F-981C2D6AA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125611" y="5930517"/>
              <a:ext cx="1810215" cy="729999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1A750F3-FC00-D7A9-5121-0A85231CB58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89204" y="5719664"/>
            <a:ext cx="1069494" cy="65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54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3">
            <a:extLst>
              <a:ext uri="{FF2B5EF4-FFF2-40B4-BE49-F238E27FC236}">
                <a16:creationId xmlns:a16="http://schemas.microsoft.com/office/drawing/2014/main" id="{D5353429-D5AA-D669-4A29-0BCB241DBC2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0"/>
            <a:ext cx="12191996" cy="685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875283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3B87F6-4A0E-60BD-3DBD-BB194F8383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9999" y="736686"/>
            <a:ext cx="7560003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388AEE-EEE8-4C7F-6E50-E0863AAB41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59999" y="1979996"/>
            <a:ext cx="11519986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" name="Datumsplatzhalter 20">
            <a:extLst>
              <a:ext uri="{FF2B5EF4-FFF2-40B4-BE49-F238E27FC236}">
                <a16:creationId xmlns:a16="http://schemas.microsoft.com/office/drawing/2014/main" id="{8AF0A412-FF5D-3FA6-42AA-4BFBB67B081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2439686A-39E0-4483-98D2-1F20454A4CCB}" type="datetime1">
              <a:rPr lang="de-DE"/>
              <a:pPr lvl="0"/>
              <a:t>11.03.2025</a:t>
            </a:fld>
            <a:endParaRPr lang="de-DE"/>
          </a:p>
        </p:txBody>
      </p:sp>
      <p:sp>
        <p:nvSpPr>
          <p:cNvPr id="17" name="Fußzeilenplatzhalter 21">
            <a:extLst>
              <a:ext uri="{FF2B5EF4-FFF2-40B4-BE49-F238E27FC236}">
                <a16:creationId xmlns:a16="http://schemas.microsoft.com/office/drawing/2014/main" id="{C0DD94B6-5826-8435-6F76-221ED7FEEF8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59999" y="359999"/>
            <a:ext cx="7560003" cy="179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000" b="0" i="0" u="none" strike="noStrike" kern="1200" cap="all" spc="200" baseline="0">
                <a:solidFill>
                  <a:srgbClr val="000000"/>
                </a:solidFill>
                <a:uFillTx/>
                <a:latin typeface="Arial Black"/>
              </a:defRPr>
            </a:lvl1pPr>
          </a:lstStyle>
          <a:p>
            <a:pPr lvl="0"/>
            <a:r>
              <a:rPr lang="de-DE"/>
              <a:t>TITEL / Mark Kirschbaum</a:t>
            </a:r>
          </a:p>
        </p:txBody>
      </p:sp>
      <p:sp>
        <p:nvSpPr>
          <p:cNvPr id="18" name="Foliennummernplatzhalter 22">
            <a:extLst>
              <a:ext uri="{FF2B5EF4-FFF2-40B4-BE49-F238E27FC236}">
                <a16:creationId xmlns:a16="http://schemas.microsoft.com/office/drawing/2014/main" id="{B65905B0-C693-1187-F741-8F8BBF5727C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7AED8032-02B0-4FAF-9D96-5C3DDCB45B82}" type="slidenum">
              <a:t>‹#›</a:t>
            </a:fld>
            <a:endParaRPr lang="de-DE"/>
          </a:p>
        </p:txBody>
      </p:sp>
      <p:sp>
        <p:nvSpPr>
          <p:cNvPr id="19" name="Fußzeilenplatzhalter 21">
            <a:extLst>
              <a:ext uri="{FF2B5EF4-FFF2-40B4-BE49-F238E27FC236}">
                <a16:creationId xmlns:a16="http://schemas.microsoft.com/office/drawing/2014/main" id="{359E2265-B9C7-0D8E-085D-D3139B2FE4BE}"/>
              </a:ext>
            </a:extLst>
          </p:cNvPr>
          <p:cNvSpPr txBox="1"/>
          <p:nvPr/>
        </p:nvSpPr>
        <p:spPr>
          <a:xfrm>
            <a:off x="2134803" y="6563535"/>
            <a:ext cx="7920002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800" b="0" i="0" u="none" strike="noStrike" kern="1200" cap="none" spc="40" baseline="0" dirty="0">
                <a:solidFill>
                  <a:srgbClr val="898989"/>
                </a:solidFill>
                <a:uFillTx/>
                <a:latin typeface="Arial"/>
              </a:rPr>
              <a:t>PUMA | Institut für Kernphysik – TU Darmstadt | Mark Kirschbaum</a:t>
            </a:r>
          </a:p>
        </p:txBody>
      </p:sp>
      <p:sp>
        <p:nvSpPr>
          <p:cNvPr id="20" name="Textfeld 3">
            <a:extLst>
              <a:ext uri="{FF2B5EF4-FFF2-40B4-BE49-F238E27FC236}">
                <a16:creationId xmlns:a16="http://schemas.microsoft.com/office/drawing/2014/main" id="{AF39708B-D673-B362-C402-28799E706BD9}"/>
              </a:ext>
            </a:extLst>
          </p:cNvPr>
          <p:cNvSpPr txBox="1"/>
          <p:nvPr/>
        </p:nvSpPr>
        <p:spPr>
          <a:xfrm>
            <a:off x="8255998" y="1629003"/>
            <a:ext cx="10799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de-DE" sz="4200" b="0" i="0" u="none" strike="noStrike" kern="1200" cap="all" spc="0" baseline="0">
          <a:solidFill>
            <a:srgbClr val="000000"/>
          </a:solidFill>
          <a:uFillTx/>
          <a:latin typeface="Arial Black" pitchFamily="34"/>
        </a:defRPr>
      </a:lvl1pPr>
    </p:titleStyle>
    <p:bodyStyle>
      <a:lvl1pPr marL="228600" marR="0" lvl="0" indent="-228600" algn="l" defTabSz="914400" rtl="0" fontAlgn="auto" hangingPunct="1">
        <a:lnSpc>
          <a:spcPct val="100000"/>
        </a:lnSpc>
        <a:spcBef>
          <a:spcPts val="1000"/>
        </a:spcBef>
        <a:spcAft>
          <a:spcPts val="0"/>
        </a:spcAft>
        <a:buSzPct val="100000"/>
        <a:buFont typeface="Wingdings" pitchFamily="2"/>
        <a:buChar char="§"/>
        <a:tabLst/>
        <a:defRPr lang="de-DE" sz="2000" b="0" i="0" u="none" strike="noStrike" kern="1200" cap="none" spc="40" baseline="0">
          <a:solidFill>
            <a:srgbClr val="000000"/>
          </a:solidFill>
          <a:uFillTx/>
          <a:latin typeface="Arial"/>
        </a:defRPr>
      </a:lvl1pPr>
      <a:lvl2pPr marL="685800" marR="0" lvl="1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de-DE" sz="1800" b="0" i="0" u="none" strike="noStrike" kern="1200" cap="none" spc="40" baseline="0">
          <a:solidFill>
            <a:srgbClr val="000000"/>
          </a:solidFill>
          <a:uFillTx/>
          <a:latin typeface="Arial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de-DE" sz="1800" b="0" i="0" u="none" strike="noStrike" kern="1200" cap="none" spc="40" baseline="0">
          <a:solidFill>
            <a:srgbClr val="000000"/>
          </a:solidFill>
          <a:uFillTx/>
          <a:latin typeface="Arial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de-DE" sz="1800" b="0" i="0" u="none" strike="noStrike" kern="1200" cap="none" spc="40" baseline="0">
          <a:solidFill>
            <a:srgbClr val="000000"/>
          </a:solidFill>
          <a:uFillTx/>
          <a:latin typeface="Arial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de-DE" sz="1800" b="0" i="0" u="none" strike="noStrike" kern="1200" cap="none" spc="40" baseline="0">
          <a:solidFill>
            <a:srgbClr val="000000"/>
          </a:solidFill>
          <a:uFillTx/>
          <a:latin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3C4D7A-4EC2-9CC7-4DA5-A64B9F6774E6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sz="3800" dirty="0"/>
              <a:t>PUMA </a:t>
            </a:r>
            <a:br>
              <a:rPr lang="en-US" sz="3800" dirty="0"/>
            </a:br>
            <a:r>
              <a:rPr lang="en-US" sz="3800" dirty="0"/>
              <a:t>STATUS Update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6D22BE5-083B-1842-F0AC-79D8F93F682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b="1" dirty="0"/>
              <a:t>Mark Kirschbaum</a:t>
            </a:r>
          </a:p>
          <a:p>
            <a:pPr lvl="0"/>
            <a:r>
              <a:rPr lang="de-DE" b="1" dirty="0"/>
              <a:t>PUMA / Institut für Kernphysik TU Darmstadt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38E99-8964-6175-8453-804462EB1C53}"/>
              </a:ext>
            </a:extLst>
          </p:cNvPr>
          <p:cNvSpPr txBox="1"/>
          <p:nvPr/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1AB3DD-941F-4FF8-AF85-F55D271705AB}" type="datetime1">
              <a: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800" b="0" i="0" u="none" strike="noStrike" kern="1200" cap="none" spc="8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D14ED5A-8AEB-29CC-8474-17A938941EF1}"/>
              </a:ext>
            </a:extLst>
          </p:cNvPr>
          <p:cNvSpPr txBox="1"/>
          <p:nvPr/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3EB52D2-D301-45CC-8622-004D8FE0A505}" type="slidenum">
              <a:rPr/>
              <a:t>1</a:t>
            </a:fld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EA3FA66-9773-BAC5-61EA-B9E78AD7EE20}"/>
              </a:ext>
            </a:extLst>
          </p:cNvPr>
          <p:cNvSpPr txBox="1"/>
          <p:nvPr/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60C91C-1B79-4C60-B9BD-C79BF00F108C}" type="datetime1">
              <a: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800" b="0" i="0" u="none" strike="noStrike" kern="1200" cap="none" spc="8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EF217C3-25DE-8578-4BF5-B6EB62CD5CE6}"/>
              </a:ext>
            </a:extLst>
          </p:cNvPr>
          <p:cNvSpPr txBox="1"/>
          <p:nvPr/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6A04B3-5812-4E40-9CBE-3651BDE0DCF4}" type="slidenum">
              <a:rPr/>
              <a:t>2</a:t>
            </a:fld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6694917A-A75A-2027-EE61-E7CA2CAA88CA}"/>
              </a:ext>
            </a:extLst>
          </p:cNvPr>
          <p:cNvSpPr txBox="1"/>
          <p:nvPr/>
        </p:nvSpPr>
        <p:spPr>
          <a:xfrm>
            <a:off x="335996" y="88620"/>
            <a:ext cx="11130185" cy="7139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Arrival </a:t>
            </a:r>
            <a:r>
              <a:rPr lang="de-DE" sz="4200" b="0" i="0" u="none" strike="noStrike" kern="1200" cap="all" spc="0" baseline="0" dirty="0" err="1">
                <a:solidFill>
                  <a:srgbClr val="000000"/>
                </a:solidFill>
                <a:uFillTx/>
                <a:latin typeface="Arial Black" pitchFamily="34"/>
              </a:rPr>
              <a:t>of</a:t>
            </a: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 </a:t>
            </a:r>
            <a:r>
              <a:rPr lang="de-DE" sz="4200" b="0" i="0" u="none" strike="noStrike" kern="1200" cap="all" spc="0" baseline="0" dirty="0" err="1">
                <a:solidFill>
                  <a:srgbClr val="000000"/>
                </a:solidFill>
                <a:uFillTx/>
                <a:latin typeface="Arial Black" pitchFamily="34"/>
              </a:rPr>
              <a:t>the</a:t>
            </a: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 </a:t>
            </a:r>
            <a:r>
              <a:rPr lang="de-DE" sz="4200" b="0" i="0" u="none" strike="noStrike" kern="1200" cap="all" spc="0" baseline="0" dirty="0" err="1">
                <a:solidFill>
                  <a:srgbClr val="000000"/>
                </a:solidFill>
                <a:uFillTx/>
                <a:latin typeface="Arial Black" pitchFamily="34"/>
              </a:rPr>
              <a:t>magnet</a:t>
            </a: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 frame</a:t>
            </a:r>
            <a:endParaRPr lang="en-US" sz="4200" b="0" i="0" u="none" strike="noStrike" kern="1200" cap="all" spc="0" baseline="0" dirty="0">
              <a:solidFill>
                <a:srgbClr val="000000"/>
              </a:solidFill>
              <a:uFillTx/>
              <a:latin typeface="Arial Black" pitchFamily="34"/>
            </a:endParaRPr>
          </a:p>
        </p:txBody>
      </p:sp>
      <p:pic>
        <p:nvPicPr>
          <p:cNvPr id="8" name="Picture 7" descr="A group of people sitting on a blue metal structure&#10;&#10;AI-generated content may be incorrect.">
            <a:extLst>
              <a:ext uri="{FF2B5EF4-FFF2-40B4-BE49-F238E27FC236}">
                <a16:creationId xmlns:a16="http://schemas.microsoft.com/office/drawing/2014/main" id="{8C99E978-E4B9-1876-F3A7-C616840B8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155" y="879156"/>
            <a:ext cx="3594558" cy="5391837"/>
          </a:xfrm>
          <a:prstGeom prst="rect">
            <a:avLst/>
          </a:prstGeom>
        </p:spPr>
      </p:pic>
      <p:pic>
        <p:nvPicPr>
          <p:cNvPr id="10" name="Picture 9" descr="A group of men in a factory&#10;&#10;AI-generated content may be incorrect.">
            <a:extLst>
              <a:ext uri="{FF2B5EF4-FFF2-40B4-BE49-F238E27FC236}">
                <a16:creationId xmlns:a16="http://schemas.microsoft.com/office/drawing/2014/main" id="{98E108EF-D324-4219-0F20-F5FACF4749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8"/>
          <a:stretch/>
        </p:blipFill>
        <p:spPr>
          <a:xfrm>
            <a:off x="335996" y="3651795"/>
            <a:ext cx="4389120" cy="2619198"/>
          </a:xfrm>
          <a:prstGeom prst="rect">
            <a:avLst/>
          </a:prstGeom>
        </p:spPr>
      </p:pic>
      <p:pic>
        <p:nvPicPr>
          <p:cNvPr id="12" name="Picture 11" descr="A group of men in a factory&#10;&#10;AI-generated content may be incorrect.">
            <a:extLst>
              <a:ext uri="{FF2B5EF4-FFF2-40B4-BE49-F238E27FC236}">
                <a16:creationId xmlns:a16="http://schemas.microsoft.com/office/drawing/2014/main" id="{5DC9E10A-FBA6-A5F6-310D-7CA7778F88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8"/>
          <a:stretch/>
        </p:blipFill>
        <p:spPr>
          <a:xfrm>
            <a:off x="335996" y="879156"/>
            <a:ext cx="4389120" cy="26191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0CF42-B8A6-A836-B9B0-43499689E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9EFBD5A-F6FF-8E37-8860-26A515AF1C78}"/>
              </a:ext>
            </a:extLst>
          </p:cNvPr>
          <p:cNvSpPr txBox="1"/>
          <p:nvPr/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60C91C-1B79-4C60-B9BD-C79BF00F108C}" type="datetime1">
              <a: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800" b="0" i="0" u="none" strike="noStrike" kern="1200" cap="none" spc="8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CCC415E-440D-89D5-8892-9AECDD689955}"/>
              </a:ext>
            </a:extLst>
          </p:cNvPr>
          <p:cNvSpPr txBox="1"/>
          <p:nvPr/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6A04B3-5812-4E40-9CBE-3651BDE0DCF4}" type="slidenum">
              <a:rPr/>
              <a:t>3</a:t>
            </a:fld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1B34942E-943E-5A6A-9A21-6A93DA68DDF4}"/>
              </a:ext>
            </a:extLst>
          </p:cNvPr>
          <p:cNvSpPr txBox="1"/>
          <p:nvPr/>
        </p:nvSpPr>
        <p:spPr>
          <a:xfrm>
            <a:off x="335996" y="201096"/>
            <a:ext cx="10715745" cy="60805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Trap Assembly</a:t>
            </a:r>
            <a:endParaRPr lang="en-US" sz="4200" b="0" i="0" u="none" strike="noStrike" kern="1200" cap="all" spc="0" baseline="0" dirty="0">
              <a:solidFill>
                <a:srgbClr val="000000"/>
              </a:solidFill>
              <a:uFillTx/>
              <a:latin typeface="Arial Black" pitchFamily="3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61C241-2471-2FBE-BB8C-701068818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99" y="866652"/>
            <a:ext cx="9418429" cy="47575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6FF277-C8AA-BBD2-8BD8-EB5F3B929E3F}"/>
              </a:ext>
            </a:extLst>
          </p:cNvPr>
          <p:cNvSpPr txBox="1"/>
          <p:nvPr/>
        </p:nvSpPr>
        <p:spPr>
          <a:xfrm>
            <a:off x="3815045" y="4025992"/>
            <a:ext cx="132226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sz="1600" dirty="0"/>
              <a:t>TPC </a:t>
            </a:r>
            <a:r>
              <a:rPr lang="de-DE" sz="1600" dirty="0" err="1"/>
              <a:t>dummy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49116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1D0C4-4C28-CFC7-15F8-2F4C71CBF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5397E62-9811-DCDB-F06B-86FE81DAD536}"/>
              </a:ext>
            </a:extLst>
          </p:cNvPr>
          <p:cNvSpPr txBox="1"/>
          <p:nvPr/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60C91C-1B79-4C60-B9BD-C79BF00F108C}" type="datetime1">
              <a: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800" b="0" i="0" u="none" strike="noStrike" kern="1200" cap="none" spc="8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DF093F2F-5A3B-FFE7-67D4-D1673367F61E}"/>
              </a:ext>
            </a:extLst>
          </p:cNvPr>
          <p:cNvSpPr txBox="1"/>
          <p:nvPr/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6A04B3-5812-4E40-9CBE-3651BDE0DCF4}" type="slidenum">
              <a:rPr/>
              <a:t>4</a:t>
            </a:fld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2A866564-8889-9535-88D6-7C0206354AB9}"/>
              </a:ext>
            </a:extLst>
          </p:cNvPr>
          <p:cNvSpPr txBox="1"/>
          <p:nvPr/>
        </p:nvSpPr>
        <p:spPr>
          <a:xfrm>
            <a:off x="335995" y="201096"/>
            <a:ext cx="11788027" cy="6672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PION Tracker / </a:t>
            </a:r>
            <a:r>
              <a:rPr lang="de-DE" sz="4200" b="0" i="0" u="none" strike="noStrike" kern="1200" cap="all" spc="0" baseline="0" dirty="0" err="1">
                <a:solidFill>
                  <a:srgbClr val="000000"/>
                </a:solidFill>
                <a:uFillTx/>
                <a:latin typeface="Arial Black" pitchFamily="34"/>
              </a:rPr>
              <a:t>tPC</a:t>
            </a:r>
            <a:endParaRPr lang="en-US" sz="4200" b="0" i="0" u="none" strike="noStrike" kern="1200" cap="all" spc="0" baseline="0" dirty="0">
              <a:solidFill>
                <a:srgbClr val="000000"/>
              </a:solidFill>
              <a:uFillTx/>
              <a:latin typeface="Arial Black" pitchFamily="3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BFEC2C-DD41-F890-477C-FEC3738BE5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756"/>
          <a:stretch/>
        </p:blipFill>
        <p:spPr>
          <a:xfrm>
            <a:off x="460986" y="2369567"/>
            <a:ext cx="4005759" cy="4098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500694-120D-55AB-2262-18CB722D18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145"/>
          <a:stretch/>
        </p:blipFill>
        <p:spPr>
          <a:xfrm>
            <a:off x="4466745" y="2570401"/>
            <a:ext cx="6413957" cy="38023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E91332-BE5D-67B0-3D5E-04E6E316D2DA}"/>
              </a:ext>
            </a:extLst>
          </p:cNvPr>
          <p:cNvSpPr txBox="1"/>
          <p:nvPr/>
        </p:nvSpPr>
        <p:spPr>
          <a:xfrm>
            <a:off x="6815241" y="3090446"/>
            <a:ext cx="190774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sz="1600" dirty="0"/>
              <a:t>Trigger Barrel Bars</a:t>
            </a:r>
            <a:endParaRPr lang="en-US" sz="1600" dirty="0"/>
          </a:p>
        </p:txBody>
      </p:sp>
      <p:sp>
        <p:nvSpPr>
          <p:cNvPr id="12" name="PlaceHolder 14">
            <a:extLst>
              <a:ext uri="{FF2B5EF4-FFF2-40B4-BE49-F238E27FC236}">
                <a16:creationId xmlns:a16="http://schemas.microsoft.com/office/drawing/2014/main" id="{8392B203-0190-F49D-CE66-945F8CD3BBF0}"/>
              </a:ext>
            </a:extLst>
          </p:cNvPr>
          <p:cNvSpPr txBox="1">
            <a:spLocks/>
          </p:cNvSpPr>
          <p:nvPr/>
        </p:nvSpPr>
        <p:spPr>
          <a:xfrm>
            <a:off x="359999" y="1015845"/>
            <a:ext cx="11237751" cy="1258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228600" marR="0" lvl="0" indent="-22860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20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1pPr>
            <a:lvl2pPr marL="685800" marR="0" lvl="1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To verify functionality of TPC: </a:t>
            </a:r>
          </a:p>
          <a:p>
            <a:pPr lvl="1" hangingPunct="0"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GB" sz="2000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Measurements with comics and sources </a:t>
            </a:r>
          </a:p>
          <a:p>
            <a:pPr lvl="1" hangingPunct="0"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GB" sz="2000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TPC externally triggered by two bars of the trigger barrel</a:t>
            </a:r>
          </a:p>
          <a:p>
            <a:pPr marL="0" indent="0" hangingPunct="0">
              <a:spcBef>
                <a:spcPts val="1001"/>
              </a:spcBef>
              <a:buFont typeface="Wingdings" pitchFamily="2"/>
              <a:buNone/>
              <a:tabLst>
                <a:tab pos="0" algn="l"/>
              </a:tabLst>
            </a:pPr>
            <a:endParaRPr lang="en-GB" spc="37" dirty="0">
              <a:highlight>
                <a:scrgbClr r="0" g="0" b="0">
                  <a:alpha val="0"/>
                </a:scrgbClr>
              </a:highlight>
              <a:latin typeface="Arial" pitchFamily="18"/>
              <a:cs typeface="Noto Sans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92269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F31DD-2661-9CFC-71D9-42A039CCA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BD457C4-0AB4-1721-462B-9376371ADFEC}"/>
              </a:ext>
            </a:extLst>
          </p:cNvPr>
          <p:cNvSpPr txBox="1"/>
          <p:nvPr/>
        </p:nvSpPr>
        <p:spPr>
          <a:xfrm>
            <a:off x="359999" y="6558140"/>
            <a:ext cx="1439997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60C91C-1B79-4C60-B9BD-C79BF00F108C}" type="datetime1">
              <a:rPr lang="de-DE" sz="800" b="0" i="0" u="none" strike="noStrike" kern="1200" cap="none" spc="80" baseline="0">
                <a:solidFill>
                  <a:srgbClr val="898989"/>
                </a:solidFill>
                <a:uFillTx/>
                <a:latin typeface="Arial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11.03.2025</a:t>
            </a:fld>
            <a:endParaRPr lang="de-DE" sz="800" b="0" i="0" u="none" strike="noStrike" kern="1200" cap="none" spc="8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422DE12-66F0-D214-8E2E-21E33F2E94D2}"/>
              </a:ext>
            </a:extLst>
          </p:cNvPr>
          <p:cNvSpPr txBox="1"/>
          <p:nvPr/>
        </p:nvSpPr>
        <p:spPr>
          <a:xfrm>
            <a:off x="10417905" y="6558140"/>
            <a:ext cx="1462308" cy="179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6A04B3-5812-4E40-9CBE-3651BDE0DCF4}" type="slidenum">
              <a:rPr/>
              <a:t>5</a:t>
            </a:fld>
            <a:endParaRPr lang="de-DE" sz="8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EF87BCDE-D5AF-8F74-9940-C6647106417A}"/>
              </a:ext>
            </a:extLst>
          </p:cNvPr>
          <p:cNvSpPr txBox="1"/>
          <p:nvPr/>
        </p:nvSpPr>
        <p:spPr>
          <a:xfrm>
            <a:off x="335995" y="201096"/>
            <a:ext cx="10939411" cy="7527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200" b="0" i="0" u="none" strike="noStrike" kern="1200" cap="all" spc="0" baseline="0" dirty="0">
                <a:solidFill>
                  <a:srgbClr val="000000"/>
                </a:solidFill>
                <a:uFillTx/>
                <a:latin typeface="Arial Black" pitchFamily="34"/>
              </a:rPr>
              <a:t>Next </a:t>
            </a:r>
            <a:r>
              <a:rPr lang="de-DE" sz="4200" b="0" i="0" u="none" strike="noStrike" kern="1200" cap="all" spc="0" baseline="0" dirty="0" err="1">
                <a:solidFill>
                  <a:srgbClr val="000000"/>
                </a:solidFill>
                <a:uFillTx/>
                <a:latin typeface="Arial Black" pitchFamily="34"/>
              </a:rPr>
              <a:t>steps</a:t>
            </a:r>
            <a:endParaRPr lang="en-US" sz="4200" b="0" i="0" u="none" strike="noStrike" kern="1200" cap="all" spc="0" baseline="0" dirty="0">
              <a:solidFill>
                <a:srgbClr val="000000"/>
              </a:solidFill>
              <a:uFillTx/>
              <a:latin typeface="Arial Black" pitchFamily="3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A6598A-A8E4-A56C-52D3-70FEE08AA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066" y="451830"/>
            <a:ext cx="6817231" cy="5051322"/>
          </a:xfrm>
          <a:prstGeom prst="rect">
            <a:avLst/>
          </a:prstGeom>
        </p:spPr>
      </p:pic>
      <p:sp>
        <p:nvSpPr>
          <p:cNvPr id="9" name="PlaceHolder 14">
            <a:extLst>
              <a:ext uri="{FF2B5EF4-FFF2-40B4-BE49-F238E27FC236}">
                <a16:creationId xmlns:a16="http://schemas.microsoft.com/office/drawing/2014/main" id="{4F28192F-EC3B-39C7-2572-F8415287F635}"/>
              </a:ext>
            </a:extLst>
          </p:cNvPr>
          <p:cNvSpPr txBox="1">
            <a:spLocks/>
          </p:cNvSpPr>
          <p:nvPr/>
        </p:nvSpPr>
        <p:spPr>
          <a:xfrm>
            <a:off x="335995" y="1352797"/>
            <a:ext cx="4242583" cy="46861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228600" marR="0" lvl="0" indent="-22860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20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1pPr>
            <a:lvl2pPr marL="685800" marR="0" lvl="1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2pPr>
            <a:lvl3pPr marL="1143000" marR="0" lvl="2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3pPr>
            <a:lvl4pPr marL="1600200" marR="0" lvl="3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lang="de-DE" sz="1800" b="0" i="0" u="none" strike="noStrike" kern="1200" cap="none" spc="40" baseline="0">
                <a:solidFill>
                  <a:srgbClr val="000000"/>
                </a:solidFill>
                <a:uFillTx/>
                <a:latin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TPC Installation (~April 25)</a:t>
            </a:r>
          </a:p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GB" spc="37" dirty="0">
              <a:highlight>
                <a:scrgbClr r="0" g="0" b="0">
                  <a:alpha val="0"/>
                </a:scrgbClr>
              </a:highlight>
              <a:latin typeface="Arial" pitchFamily="18"/>
              <a:cs typeface="Noto Sans Devanagari" pitchFamily="2"/>
            </a:endParaRPr>
          </a:p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Installation of offline ion source  (~ May 25)</a:t>
            </a:r>
          </a:p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GB" spc="37" dirty="0">
              <a:highlight>
                <a:scrgbClr r="0" g="0" b="0">
                  <a:alpha val="0"/>
                </a:scrgbClr>
              </a:highlight>
              <a:latin typeface="Arial" pitchFamily="18"/>
              <a:cs typeface="Noto Sans Devanagari" pitchFamily="2"/>
            </a:endParaRPr>
          </a:p>
          <a:p>
            <a:pPr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Settlement of a local PUMA team:</a:t>
            </a:r>
          </a:p>
          <a:p>
            <a:pPr lvl="1"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1 permanent position (to be opened)</a:t>
            </a:r>
          </a:p>
          <a:p>
            <a:pPr lvl="1"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1 post doc. (will join in summer)</a:t>
            </a:r>
          </a:p>
          <a:p>
            <a:pPr lvl="1" hangingPunct="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pc="37" dirty="0">
                <a:highlight>
                  <a:scrgbClr r="0" g="0" b="0">
                    <a:alpha val="0"/>
                  </a:scrgbClr>
                </a:highlight>
                <a:latin typeface="Arial" pitchFamily="18"/>
                <a:cs typeface="Noto Sans Devanagari" pitchFamily="2"/>
              </a:rPr>
              <a:t>2 PhD students (since Jan 25)</a:t>
            </a:r>
          </a:p>
          <a:p>
            <a:pPr marL="0" indent="0" hangingPunct="0">
              <a:spcBef>
                <a:spcPts val="1001"/>
              </a:spcBef>
              <a:buFont typeface="Wingdings" pitchFamily="2"/>
              <a:buNone/>
              <a:tabLst>
                <a:tab pos="0" algn="l"/>
              </a:tabLst>
            </a:pPr>
            <a:endParaRPr lang="en-GB" spc="37" dirty="0">
              <a:highlight>
                <a:scrgbClr r="0" g="0" b="0">
                  <a:alpha val="0"/>
                </a:scrgbClr>
              </a:highlight>
              <a:latin typeface="Arial" pitchFamily="18"/>
              <a:cs typeface="Noto Sans Devanagari" pitchFamily="2"/>
            </a:endParaRPr>
          </a:p>
          <a:p>
            <a:pPr marL="0" indent="0" hangingPunct="0">
              <a:spcBef>
                <a:spcPts val="1001"/>
              </a:spcBef>
              <a:buFont typeface="Wingdings" pitchFamily="2"/>
              <a:buNone/>
              <a:tabLst>
                <a:tab pos="0" algn="l"/>
              </a:tabLst>
            </a:pPr>
            <a:endParaRPr lang="en-GB" spc="37" dirty="0">
              <a:highlight>
                <a:scrgbClr r="0" g="0" b="0">
                  <a:alpha val="0"/>
                </a:scrgbClr>
              </a:highlight>
              <a:latin typeface="Arial" pitchFamily="18"/>
              <a:cs typeface="Noto Sans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7802793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Office%20Theme%202013%20-%202022</Template>
  <TotalTime>445</TotalTime>
  <Words>110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Arial Black</vt:lpstr>
      <vt:lpstr>Calibri</vt:lpstr>
      <vt:lpstr>Wingdings</vt:lpstr>
      <vt:lpstr>Template</vt:lpstr>
      <vt:lpstr>PUMA  STATUS Update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Julian Kirschbaum</dc:creator>
  <cp:lastModifiedBy>Mark Julian Kirschbaum</cp:lastModifiedBy>
  <cp:revision>10</cp:revision>
  <dcterms:created xsi:type="dcterms:W3CDTF">2023-05-22T13:05:43Z</dcterms:created>
  <dcterms:modified xsi:type="dcterms:W3CDTF">2025-03-11T16:51:54Z</dcterms:modified>
</cp:coreProperties>
</file>