
<file path=[Content_Types].xml><?xml version="1.0" encoding="utf-8"?>
<Types xmlns="http://schemas.openxmlformats.org/package/2006/content-types">
  <Default Extension="bmp" ContentType="image/bmp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48"/>
  </p:notesMasterIdLst>
  <p:handoutMasterIdLst>
    <p:handoutMasterId r:id="rId49"/>
  </p:handoutMasterIdLst>
  <p:sldIdLst>
    <p:sldId id="264" r:id="rId2"/>
    <p:sldId id="780" r:id="rId3"/>
    <p:sldId id="735" r:id="rId4"/>
    <p:sldId id="736" r:id="rId5"/>
    <p:sldId id="737" r:id="rId6"/>
    <p:sldId id="742" r:id="rId7"/>
    <p:sldId id="741" r:id="rId8"/>
    <p:sldId id="746" r:id="rId9"/>
    <p:sldId id="747" r:id="rId10"/>
    <p:sldId id="743" r:id="rId11"/>
    <p:sldId id="749" r:id="rId12"/>
    <p:sldId id="751" r:id="rId13"/>
    <p:sldId id="775" r:id="rId14"/>
    <p:sldId id="755" r:id="rId15"/>
    <p:sldId id="753" r:id="rId16"/>
    <p:sldId id="754" r:id="rId17"/>
    <p:sldId id="776" r:id="rId18"/>
    <p:sldId id="767" r:id="rId19"/>
    <p:sldId id="771" r:id="rId20"/>
    <p:sldId id="768" r:id="rId21"/>
    <p:sldId id="769" r:id="rId22"/>
    <p:sldId id="770" r:id="rId23"/>
    <p:sldId id="782" r:id="rId24"/>
    <p:sldId id="783" r:id="rId25"/>
    <p:sldId id="784" r:id="rId26"/>
    <p:sldId id="786" r:id="rId27"/>
    <p:sldId id="781" r:id="rId28"/>
    <p:sldId id="738" r:id="rId29"/>
    <p:sldId id="765" r:id="rId30"/>
    <p:sldId id="329" r:id="rId31"/>
    <p:sldId id="687" r:id="rId32"/>
    <p:sldId id="355" r:id="rId33"/>
    <p:sldId id="357" r:id="rId34"/>
    <p:sldId id="351" r:id="rId35"/>
    <p:sldId id="353" r:id="rId36"/>
    <p:sldId id="354" r:id="rId37"/>
    <p:sldId id="358" r:id="rId38"/>
    <p:sldId id="338" r:id="rId39"/>
    <p:sldId id="359" r:id="rId40"/>
    <p:sldId id="360" r:id="rId41"/>
    <p:sldId id="361" r:id="rId42"/>
    <p:sldId id="713" r:id="rId43"/>
    <p:sldId id="715" r:id="rId44"/>
    <p:sldId id="717" r:id="rId45"/>
    <p:sldId id="293" r:id="rId46"/>
    <p:sldId id="773" r:id="rId47"/>
  </p:sldIdLst>
  <p:sldSz cx="9144000" cy="5143500" type="screen16x9"/>
  <p:notesSz cx="6669088" cy="9926638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770077"/>
    <a:srgbClr val="A9FFBD"/>
    <a:srgbClr val="6A59CD"/>
    <a:srgbClr val="FFE221"/>
    <a:srgbClr val="FFDB3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28" autoAdjust="0"/>
    <p:restoredTop sz="96281" autoAdjust="0"/>
  </p:normalViewPr>
  <p:slideViewPr>
    <p:cSldViewPr snapToObjects="1" showGuides="1">
      <p:cViewPr varScale="1">
        <p:scale>
          <a:sx n="141" d="100"/>
          <a:sy n="141" d="100"/>
        </p:scale>
        <p:origin x="138" y="588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Objects="1">
      <p:cViewPr varScale="1">
        <p:scale>
          <a:sx n="90" d="100"/>
          <a:sy n="90" d="100"/>
        </p:scale>
        <p:origin x="3828" y="6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viewProps" Target="view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handoutMaster" Target="handoutMasters/handoutMaster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abdelhaf\cernbox\WINDOWS\Desktop\Images\Bibliography%20figures\thermal_contraction2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cap="none" spc="20" baseline="0">
                <a:solidFill>
                  <a:srgbClr val="2F2F2F"/>
                </a:solidFill>
                <a:latin typeface="Times" panose="02020603050405020304" pitchFamily="18" charset="0"/>
                <a:ea typeface="+mn-ea"/>
                <a:cs typeface="Times" panose="02020603050405020304" pitchFamily="18" charset="0"/>
              </a:defRPr>
            </a:pPr>
            <a:r>
              <a:rPr lang="en-GB"/>
              <a:t>Thermal Shrink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cap="none" spc="20" baseline="0">
              <a:solidFill>
                <a:srgbClr val="2F2F2F"/>
              </a:solidFill>
              <a:latin typeface="Times" panose="02020603050405020304" pitchFamily="18" charset="0"/>
              <a:ea typeface="+mn-ea"/>
              <a:cs typeface="Times" panose="02020603050405020304" pitchFamily="18" charset="0"/>
            </a:defRPr>
          </a:pPr>
          <a:endParaRPr lang="fr-FR"/>
        </a:p>
      </c:txPr>
    </c:title>
    <c:autoTitleDeleted val="0"/>
    <c:plotArea>
      <c:layout/>
      <c:scatterChart>
        <c:scatterStyle val="smoothMarker"/>
        <c:varyColors val="0"/>
        <c:ser>
          <c:idx val="0"/>
          <c:order val="0"/>
          <c:tx>
            <c:v>HTS</c:v>
          </c:tx>
          <c:spPr>
            <a:ln w="9525" cap="flat" cmpd="sng" algn="ctr">
              <a:solidFill>
                <a:srgbClr val="FF0000"/>
              </a:solidFill>
              <a:prstDash val="sysDot"/>
              <a:round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c:spPr>
          <c:marker>
            <c:symbol val="circle"/>
            <c:size val="5"/>
            <c:spPr>
              <a:solidFill>
                <a:srgbClr val="FF0000"/>
              </a:solidFill>
              <a:ln w="9525" cap="flat" cmpd="sng" algn="ctr">
                <a:solidFill>
                  <a:srgbClr val="FF0000"/>
                </a:solidFill>
                <a:round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c:spPr>
          </c:marker>
          <c:xVal>
            <c:numRef>
              <c:f>thermal_contraction2!$A$30:$A$55</c:f>
              <c:numCache>
                <c:formatCode>General</c:formatCode>
                <c:ptCount val="26"/>
                <c:pt idx="0">
                  <c:v>299.28449419999998</c:v>
                </c:pt>
                <c:pt idx="1">
                  <c:v>292.72781880000002</c:v>
                </c:pt>
                <c:pt idx="2">
                  <c:v>289.33798830000001</c:v>
                </c:pt>
                <c:pt idx="3">
                  <c:v>279.3952362</c:v>
                </c:pt>
                <c:pt idx="4">
                  <c:v>272.61557520000002</c:v>
                </c:pt>
                <c:pt idx="5">
                  <c:v>269.67847289999997</c:v>
                </c:pt>
                <c:pt idx="6">
                  <c:v>259.96246029999998</c:v>
                </c:pt>
                <c:pt idx="7">
                  <c:v>250.02271150000001</c:v>
                </c:pt>
                <c:pt idx="8">
                  <c:v>239.85772470000001</c:v>
                </c:pt>
                <c:pt idx="9">
                  <c:v>230.8249338</c:v>
                </c:pt>
                <c:pt idx="10">
                  <c:v>220.2117236</c:v>
                </c:pt>
                <c:pt idx="11">
                  <c:v>209.3740263</c:v>
                </c:pt>
                <c:pt idx="12">
                  <c:v>199.66927569999999</c:v>
                </c:pt>
                <c:pt idx="13">
                  <c:v>189.7400379</c:v>
                </c:pt>
                <c:pt idx="14">
                  <c:v>179.36107509999999</c:v>
                </c:pt>
                <c:pt idx="15">
                  <c:v>169.88831949999999</c:v>
                </c:pt>
                <c:pt idx="16">
                  <c:v>159.96658969999999</c:v>
                </c:pt>
                <c:pt idx="17">
                  <c:v>149.59513490000001</c:v>
                </c:pt>
                <c:pt idx="18">
                  <c:v>139.67715899999999</c:v>
                </c:pt>
                <c:pt idx="19">
                  <c:v>129.53995159999999</c:v>
                </c:pt>
                <c:pt idx="20">
                  <c:v>120.0799595</c:v>
                </c:pt>
                <c:pt idx="21">
                  <c:v>110.1724947</c:v>
                </c:pt>
                <c:pt idx="22">
                  <c:v>100.4955234</c:v>
                </c:pt>
                <c:pt idx="23">
                  <c:v>90.595566570000003</c:v>
                </c:pt>
                <c:pt idx="24">
                  <c:v>79.79465811</c:v>
                </c:pt>
                <c:pt idx="25">
                  <c:v>76.419843459999996</c:v>
                </c:pt>
              </c:numCache>
            </c:numRef>
          </c:xVal>
          <c:yVal>
            <c:numRef>
              <c:f>thermal_contraction2!$B$30:$B$55</c:f>
              <c:numCache>
                <c:formatCode>General</c:formatCode>
                <c:ptCount val="26"/>
                <c:pt idx="0">
                  <c:v>0</c:v>
                </c:pt>
                <c:pt idx="1">
                  <c:v>1.02293E-4</c:v>
                </c:pt>
                <c:pt idx="2">
                  <c:v>1.55179E-4</c:v>
                </c:pt>
                <c:pt idx="3">
                  <c:v>3.1016699999999997E-4</c:v>
                </c:pt>
                <c:pt idx="4">
                  <c:v>4.1584800000000002E-4</c:v>
                </c:pt>
                <c:pt idx="5">
                  <c:v>4.61593E-4</c:v>
                </c:pt>
                <c:pt idx="6">
                  <c:v>6.1265899999999999E-4</c:v>
                </c:pt>
                <c:pt idx="7">
                  <c:v>7.6654399999999997E-4</c:v>
                </c:pt>
                <c:pt idx="8">
                  <c:v>9.2310500000000002E-4</c:v>
                </c:pt>
                <c:pt idx="9">
                  <c:v>1.0611469999999999E-3</c:v>
                </c:pt>
                <c:pt idx="10">
                  <c:v>1.2217910000000001E-3</c:v>
                </c:pt>
                <c:pt idx="11">
                  <c:v>1.383961E-3</c:v>
                </c:pt>
                <c:pt idx="12">
                  <c:v>1.526985E-3</c:v>
                </c:pt>
                <c:pt idx="13">
                  <c:v>1.67081E-3</c:v>
                </c:pt>
                <c:pt idx="14">
                  <c:v>1.818116E-3</c:v>
                </c:pt>
                <c:pt idx="15">
                  <c:v>1.9494130000000001E-3</c:v>
                </c:pt>
                <c:pt idx="16">
                  <c:v>2.0831090000000001E-3</c:v>
                </c:pt>
                <c:pt idx="17">
                  <c:v>2.2184539999999999E-3</c:v>
                </c:pt>
                <c:pt idx="18">
                  <c:v>2.3434010000000002E-3</c:v>
                </c:pt>
                <c:pt idx="19">
                  <c:v>2.4653169999999999E-3</c:v>
                </c:pt>
                <c:pt idx="20">
                  <c:v>2.5738079999999999E-3</c:v>
                </c:pt>
                <c:pt idx="21">
                  <c:v>2.6811119999999998E-3</c:v>
                </c:pt>
                <c:pt idx="22">
                  <c:v>2.7789749999999999E-3</c:v>
                </c:pt>
                <c:pt idx="23">
                  <c:v>2.871462E-3</c:v>
                </c:pt>
                <c:pt idx="24">
                  <c:v>2.963467E-3</c:v>
                </c:pt>
                <c:pt idx="25">
                  <c:v>2.9913180000000002E-3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CEDE-4F1E-B984-58440C4AC3FB}"/>
            </c:ext>
          </c:extLst>
        </c:ser>
        <c:ser>
          <c:idx val="1"/>
          <c:order val="1"/>
          <c:tx>
            <c:v>SuNAM</c:v>
          </c:tx>
          <c:spPr>
            <a:ln w="9525" cap="flat" cmpd="sng" algn="ctr">
              <a:solidFill>
                <a:srgbClr val="FF0000"/>
              </a:solidFill>
              <a:prstDash val="sysDot"/>
              <a:round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c:spPr>
          <c:marker>
            <c:symbol val="circle"/>
            <c:size val="5"/>
            <c:spPr>
              <a:solidFill>
                <a:srgbClr val="FF0000"/>
              </a:solidFill>
              <a:ln w="9525" cap="flat" cmpd="sng" algn="ctr">
                <a:solidFill>
                  <a:srgbClr val="FF0000"/>
                </a:solidFill>
                <a:round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c:spPr>
          </c:marker>
          <c:xVal>
            <c:numRef>
              <c:f>thermal_contraction2!$C$30:$C$54</c:f>
              <c:numCache>
                <c:formatCode>General</c:formatCode>
                <c:ptCount val="25"/>
                <c:pt idx="0">
                  <c:v>299.7942827</c:v>
                </c:pt>
                <c:pt idx="1">
                  <c:v>293.45683880000001</c:v>
                </c:pt>
                <c:pt idx="2">
                  <c:v>288.93105839999998</c:v>
                </c:pt>
                <c:pt idx="3">
                  <c:v>280.33147509999998</c:v>
                </c:pt>
                <c:pt idx="4">
                  <c:v>273.0938304</c:v>
                </c:pt>
                <c:pt idx="5">
                  <c:v>269.25052090000003</c:v>
                </c:pt>
                <c:pt idx="6">
                  <c:v>259.97747620000001</c:v>
                </c:pt>
                <c:pt idx="7">
                  <c:v>249.80648310000001</c:v>
                </c:pt>
                <c:pt idx="8">
                  <c:v>239.63924399999999</c:v>
                </c:pt>
                <c:pt idx="9">
                  <c:v>230.15372489999999</c:v>
                </c:pt>
                <c:pt idx="10">
                  <c:v>219.5397639</c:v>
                </c:pt>
                <c:pt idx="11">
                  <c:v>210.5114777</c:v>
                </c:pt>
                <c:pt idx="12">
                  <c:v>200.1310134</c:v>
                </c:pt>
                <c:pt idx="13">
                  <c:v>189.5238095</c:v>
                </c:pt>
                <c:pt idx="14">
                  <c:v>179.59682409999999</c:v>
                </c:pt>
                <c:pt idx="15">
                  <c:v>169.901083</c:v>
                </c:pt>
                <c:pt idx="16">
                  <c:v>160.20759430000001</c:v>
                </c:pt>
                <c:pt idx="17">
                  <c:v>149.60864910000001</c:v>
                </c:pt>
                <c:pt idx="18">
                  <c:v>139.69142410000001</c:v>
                </c:pt>
                <c:pt idx="19">
                  <c:v>129.55121349999999</c:v>
                </c:pt>
                <c:pt idx="20">
                  <c:v>120.08521500000001</c:v>
                </c:pt>
                <c:pt idx="21">
                  <c:v>110.1717439</c:v>
                </c:pt>
                <c:pt idx="22">
                  <c:v>100.0322841</c:v>
                </c:pt>
                <c:pt idx="23">
                  <c:v>89.89582747</c:v>
                </c:pt>
                <c:pt idx="24">
                  <c:v>80.434333769999995</c:v>
                </c:pt>
              </c:numCache>
            </c:numRef>
          </c:xVal>
          <c:yVal>
            <c:numRef>
              <c:f>thermal_contraction2!$D$30:$D$54</c:f>
              <c:numCache>
                <c:formatCode>0.00E+00</c:formatCode>
                <c:ptCount val="25"/>
                <c:pt idx="0" formatCode="General">
                  <c:v>0</c:v>
                </c:pt>
                <c:pt idx="1">
                  <c:v>9.3145699999999998E-5</c:v>
                </c:pt>
                <c:pt idx="2" formatCode="General">
                  <c:v>1.6014499999999999E-4</c:v>
                </c:pt>
                <c:pt idx="3" formatCode="General">
                  <c:v>2.8928200000000003E-4</c:v>
                </c:pt>
                <c:pt idx="4" formatCode="General">
                  <c:v>3.9873600000000001E-4</c:v>
                </c:pt>
                <c:pt idx="5" formatCode="General">
                  <c:v>4.5696000000000002E-4</c:v>
                </c:pt>
                <c:pt idx="6" formatCode="General">
                  <c:v>5.9867500000000001E-4</c:v>
                </c:pt>
                <c:pt idx="7" formatCode="General">
                  <c:v>7.5438199999999995E-4</c:v>
                </c:pt>
                <c:pt idx="8" formatCode="General">
                  <c:v>9.0962699999999998E-4</c:v>
                </c:pt>
                <c:pt idx="9" formatCode="General">
                  <c:v>1.0534539999999999E-3</c:v>
                </c:pt>
                <c:pt idx="10" formatCode="General">
                  <c:v>1.2129809999999999E-3</c:v>
                </c:pt>
                <c:pt idx="11" formatCode="General">
                  <c:v>1.346875E-3</c:v>
                </c:pt>
                <c:pt idx="12" formatCode="General">
                  <c:v>1.4980639999999999E-3</c:v>
                </c:pt>
                <c:pt idx="13" formatCode="General">
                  <c:v>1.649878E-3</c:v>
                </c:pt>
                <c:pt idx="14" formatCode="General">
                  <c:v>1.7890530000000001E-3</c:v>
                </c:pt>
                <c:pt idx="15" formatCode="General">
                  <c:v>1.92125E-3</c:v>
                </c:pt>
                <c:pt idx="16" formatCode="General">
                  <c:v>2.049295E-3</c:v>
                </c:pt>
                <c:pt idx="17" formatCode="General">
                  <c:v>2.185074E-3</c:v>
                </c:pt>
                <c:pt idx="18" formatCode="General">
                  <c:v>2.3075069999999999E-3</c:v>
                </c:pt>
                <c:pt idx="19" formatCode="General">
                  <c:v>2.4274380000000001E-3</c:v>
                </c:pt>
                <c:pt idx="20" formatCode="General">
                  <c:v>2.5351179999999998E-3</c:v>
                </c:pt>
                <c:pt idx="21" formatCode="General">
                  <c:v>2.6426179999999998E-3</c:v>
                </c:pt>
                <c:pt idx="22" formatCode="General">
                  <c:v>2.7471790000000002E-3</c:v>
                </c:pt>
                <c:pt idx="23" formatCode="General">
                  <c:v>2.8457819999999998E-3</c:v>
                </c:pt>
                <c:pt idx="24" formatCode="General">
                  <c:v>2.9327899999999998E-3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CEDE-4F1E-B984-58440C4AC3FB}"/>
            </c:ext>
          </c:extLst>
        </c:ser>
        <c:ser>
          <c:idx val="2"/>
          <c:order val="2"/>
          <c:tx>
            <c:v>Fujikura</c:v>
          </c:tx>
          <c:spPr>
            <a:ln w="9525" cap="flat" cmpd="sng" algn="ctr">
              <a:solidFill>
                <a:srgbClr val="FF0000"/>
              </a:solidFill>
              <a:prstDash val="sysDot"/>
              <a:round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c:spPr>
          <c:marker>
            <c:symbol val="circle"/>
            <c:size val="5"/>
            <c:spPr>
              <a:solidFill>
                <a:srgbClr val="FF0000"/>
              </a:solidFill>
              <a:ln w="9525" cap="flat" cmpd="sng" algn="ctr">
                <a:solidFill>
                  <a:srgbClr val="FF0000"/>
                </a:solidFill>
                <a:round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c:spPr>
          </c:marker>
          <c:xVal>
            <c:numRef>
              <c:f>thermal_contraction2!$E$30:$E$55</c:f>
              <c:numCache>
                <c:formatCode>General</c:formatCode>
                <c:ptCount val="26"/>
                <c:pt idx="0">
                  <c:v>299.47970040000001</c:v>
                </c:pt>
                <c:pt idx="1">
                  <c:v>292.46654280000001</c:v>
                </c:pt>
                <c:pt idx="2">
                  <c:v>289.97541150000001</c:v>
                </c:pt>
                <c:pt idx="3">
                  <c:v>279.79841210000001</c:v>
                </c:pt>
                <c:pt idx="4">
                  <c:v>273.46547290000001</c:v>
                </c:pt>
                <c:pt idx="5">
                  <c:v>268.94344649999999</c:v>
                </c:pt>
                <c:pt idx="6">
                  <c:v>259.6704019</c:v>
                </c:pt>
                <c:pt idx="7">
                  <c:v>249.72314510000001</c:v>
                </c:pt>
                <c:pt idx="8">
                  <c:v>239.77964220000001</c:v>
                </c:pt>
                <c:pt idx="9">
                  <c:v>229.6093999</c:v>
                </c:pt>
                <c:pt idx="10">
                  <c:v>219.89413819999999</c:v>
                </c:pt>
                <c:pt idx="11">
                  <c:v>209.72840059999999</c:v>
                </c:pt>
                <c:pt idx="12">
                  <c:v>199.56716779999999</c:v>
                </c:pt>
                <c:pt idx="13">
                  <c:v>189.863168</c:v>
                </c:pt>
                <c:pt idx="14">
                  <c:v>179.92942550000001</c:v>
                </c:pt>
                <c:pt idx="15">
                  <c:v>169.32071999999999</c:v>
                </c:pt>
                <c:pt idx="16">
                  <c:v>160.0724515</c:v>
                </c:pt>
                <c:pt idx="17">
                  <c:v>150.14846929999999</c:v>
                </c:pt>
                <c:pt idx="18">
                  <c:v>140.00150160000001</c:v>
                </c:pt>
                <c:pt idx="19">
                  <c:v>129.8552846</c:v>
                </c:pt>
                <c:pt idx="20">
                  <c:v>119.7135725</c:v>
                </c:pt>
                <c:pt idx="21">
                  <c:v>109.79859980000001</c:v>
                </c:pt>
                <c:pt idx="22">
                  <c:v>99.885879459999998</c:v>
                </c:pt>
                <c:pt idx="23">
                  <c:v>89.97616232</c:v>
                </c:pt>
                <c:pt idx="24">
                  <c:v>80.070949940000006</c:v>
                </c:pt>
                <c:pt idx="25">
                  <c:v>77.144358729999993</c:v>
                </c:pt>
              </c:numCache>
            </c:numRef>
          </c:xVal>
          <c:yVal>
            <c:numRef>
              <c:f>thermal_contraction2!$F$30:$F$55</c:f>
              <c:numCache>
                <c:formatCode>0.00E+00</c:formatCode>
                <c:ptCount val="26"/>
                <c:pt idx="0" formatCode="General">
                  <c:v>0</c:v>
                </c:pt>
                <c:pt idx="1">
                  <c:v>8.5742300000000001E-5</c:v>
                </c:pt>
                <c:pt idx="2" formatCode="General">
                  <c:v>1.1642999999999999E-4</c:v>
                </c:pt>
                <c:pt idx="3" formatCode="General">
                  <c:v>2.4315299999999999E-4</c:v>
                </c:pt>
                <c:pt idx="4" formatCode="General">
                  <c:v>3.22598E-4</c:v>
                </c:pt>
                <c:pt idx="5" formatCode="General">
                  <c:v>3.7950700000000001E-4</c:v>
                </c:pt>
                <c:pt idx="6" formatCode="General">
                  <c:v>4.97438E-4</c:v>
                </c:pt>
                <c:pt idx="7" formatCode="General">
                  <c:v>6.2460399999999996E-4</c:v>
                </c:pt>
                <c:pt idx="8" formatCode="General">
                  <c:v>7.5172200000000002E-4</c:v>
                </c:pt>
                <c:pt idx="9" formatCode="General">
                  <c:v>8.8187400000000005E-4</c:v>
                </c:pt>
                <c:pt idx="10" formatCode="General">
                  <c:v>1.005817E-3</c:v>
                </c:pt>
                <c:pt idx="11" formatCode="General">
                  <c:v>1.1348300000000001E-3</c:v>
                </c:pt>
                <c:pt idx="12" formatCode="General">
                  <c:v>1.262301E-3</c:v>
                </c:pt>
                <c:pt idx="13" formatCode="General">
                  <c:v>1.3817149999999999E-3</c:v>
                </c:pt>
                <c:pt idx="14" formatCode="General">
                  <c:v>1.50224E-3</c:v>
                </c:pt>
                <c:pt idx="15" formatCode="General">
                  <c:v>1.628558E-3</c:v>
                </c:pt>
                <c:pt idx="16" formatCode="General">
                  <c:v>1.7358499999999999E-3</c:v>
                </c:pt>
                <c:pt idx="17" formatCode="General">
                  <c:v>1.847553E-3</c:v>
                </c:pt>
                <c:pt idx="18" formatCode="General">
                  <c:v>1.95772E-3</c:v>
                </c:pt>
                <c:pt idx="19" formatCode="General">
                  <c:v>2.063699E-3</c:v>
                </c:pt>
                <c:pt idx="20" formatCode="General">
                  <c:v>2.1646439999999999E-3</c:v>
                </c:pt>
                <c:pt idx="21" formatCode="General">
                  <c:v>2.2583260000000002E-3</c:v>
                </c:pt>
                <c:pt idx="22" formatCode="General">
                  <c:v>2.346585E-3</c:v>
                </c:pt>
                <c:pt idx="23" formatCode="General">
                  <c:v>2.4288920000000002E-3</c:v>
                </c:pt>
                <c:pt idx="24" formatCode="General">
                  <c:v>2.5044479999999998E-3</c:v>
                </c:pt>
                <c:pt idx="25" formatCode="General">
                  <c:v>2.526188E-3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2-CEDE-4F1E-B984-58440C4AC3FB}"/>
            </c:ext>
          </c:extLst>
        </c:ser>
        <c:ser>
          <c:idx val="3"/>
          <c:order val="3"/>
          <c:tx>
            <c:v>SuperPower</c:v>
          </c:tx>
          <c:spPr>
            <a:ln w="9525" cap="flat" cmpd="sng" algn="ctr">
              <a:solidFill>
                <a:srgbClr val="FF0000"/>
              </a:solidFill>
              <a:prstDash val="sysDot"/>
              <a:round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c:spPr>
          <c:marker>
            <c:symbol val="circle"/>
            <c:size val="5"/>
            <c:spPr>
              <a:solidFill>
                <a:srgbClr val="FF0000"/>
              </a:solidFill>
              <a:ln w="9525" cap="flat" cmpd="sng" algn="ctr">
                <a:solidFill>
                  <a:srgbClr val="FF0000"/>
                </a:solidFill>
                <a:round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c:spPr>
          </c:marker>
          <c:xVal>
            <c:numRef>
              <c:f>thermal_contraction2!$G$30:$G$55</c:f>
              <c:numCache>
                <c:formatCode>General</c:formatCode>
                <c:ptCount val="26"/>
                <c:pt idx="0">
                  <c:v>299.61259080000002</c:v>
                </c:pt>
                <c:pt idx="1">
                  <c:v>292.58742050000001</c:v>
                </c:pt>
                <c:pt idx="2">
                  <c:v>290.09779079999998</c:v>
                </c:pt>
                <c:pt idx="3">
                  <c:v>279.9065263</c:v>
                </c:pt>
                <c:pt idx="4">
                  <c:v>273.34534600000001</c:v>
                </c:pt>
                <c:pt idx="5">
                  <c:v>269.49903339999997</c:v>
                </c:pt>
                <c:pt idx="6">
                  <c:v>259.09604519999999</c:v>
                </c:pt>
                <c:pt idx="7">
                  <c:v>250.05274320000001</c:v>
                </c:pt>
                <c:pt idx="8">
                  <c:v>239.88850719999999</c:v>
                </c:pt>
                <c:pt idx="9">
                  <c:v>230.17699949999999</c:v>
                </c:pt>
                <c:pt idx="10">
                  <c:v>220.01801900000001</c:v>
                </c:pt>
                <c:pt idx="11">
                  <c:v>209.86504500000001</c:v>
                </c:pt>
                <c:pt idx="12">
                  <c:v>199.48758380000001</c:v>
                </c:pt>
                <c:pt idx="13">
                  <c:v>189.56209999999999</c:v>
                </c:pt>
                <c:pt idx="14">
                  <c:v>179.41513219999999</c:v>
                </c:pt>
                <c:pt idx="15">
                  <c:v>169.7216435</c:v>
                </c:pt>
                <c:pt idx="16">
                  <c:v>159.3501886</c:v>
                </c:pt>
                <c:pt idx="17">
                  <c:v>149.66045389999999</c:v>
                </c:pt>
                <c:pt idx="18">
                  <c:v>140.19370459999999</c:v>
                </c:pt>
                <c:pt idx="19">
                  <c:v>129.8237513</c:v>
                </c:pt>
                <c:pt idx="20">
                  <c:v>120.13476729999999</c:v>
                </c:pt>
                <c:pt idx="21">
                  <c:v>110.6665165</c:v>
                </c:pt>
                <c:pt idx="22">
                  <c:v>100.0668206</c:v>
                </c:pt>
                <c:pt idx="23">
                  <c:v>89.917600469999996</c:v>
                </c:pt>
                <c:pt idx="24">
                  <c:v>80.672335149999995</c:v>
                </c:pt>
                <c:pt idx="25">
                  <c:v>77.060269910000002</c:v>
                </c:pt>
              </c:numCache>
            </c:numRef>
          </c:xVal>
          <c:yVal>
            <c:numRef>
              <c:f>thermal_contraction2!$H$30:$H$55</c:f>
              <c:numCache>
                <c:formatCode>0.00E+00</c:formatCode>
                <c:ptCount val="26"/>
                <c:pt idx="0" formatCode="General">
                  <c:v>0</c:v>
                </c:pt>
                <c:pt idx="1">
                  <c:v>9.8959199999999999E-5</c:v>
                </c:pt>
                <c:pt idx="2" formatCode="General">
                  <c:v>1.3419500000000001E-4</c:v>
                </c:pt>
                <c:pt idx="3" formatCode="General">
                  <c:v>2.8235700000000001E-4</c:v>
                </c:pt>
                <c:pt idx="4" formatCode="General">
                  <c:v>3.7861699999999998E-4</c:v>
                </c:pt>
                <c:pt idx="5" formatCode="General">
                  <c:v>4.3535299999999998E-4</c:v>
                </c:pt>
                <c:pt idx="6" formatCode="General">
                  <c:v>5.9018799999999995E-4</c:v>
                </c:pt>
                <c:pt idx="7" formatCode="General">
                  <c:v>7.2538699999999997E-4</c:v>
                </c:pt>
                <c:pt idx="8" formatCode="General">
                  <c:v>8.7639900000000004E-4</c:v>
                </c:pt>
                <c:pt idx="9" formatCode="General">
                  <c:v>1.019652E-3</c:v>
                </c:pt>
                <c:pt idx="10" formatCode="General">
                  <c:v>1.1676150000000001E-3</c:v>
                </c:pt>
                <c:pt idx="11" formatCode="General">
                  <c:v>1.312522E-3</c:v>
                </c:pt>
                <c:pt idx="12" formatCode="General">
                  <c:v>1.4573240000000001E-3</c:v>
                </c:pt>
                <c:pt idx="13" formatCode="General">
                  <c:v>1.592654E-3</c:v>
                </c:pt>
                <c:pt idx="14" formatCode="General">
                  <c:v>1.726958E-3</c:v>
                </c:pt>
                <c:pt idx="15" formatCode="General">
                  <c:v>1.851138E-3</c:v>
                </c:pt>
                <c:pt idx="16" formatCode="General">
                  <c:v>1.9795920000000001E-3</c:v>
                </c:pt>
                <c:pt idx="17" formatCode="General">
                  <c:v>2.0948389999999998E-3</c:v>
                </c:pt>
                <c:pt idx="18" formatCode="General">
                  <c:v>2.203282E-3</c:v>
                </c:pt>
                <c:pt idx="19" formatCode="General">
                  <c:v>2.3173859999999998E-3</c:v>
                </c:pt>
                <c:pt idx="20" formatCode="General">
                  <c:v>2.419104E-3</c:v>
                </c:pt>
                <c:pt idx="21" formatCode="General">
                  <c:v>2.5146040000000001E-3</c:v>
                </c:pt>
                <c:pt idx="22" formatCode="General">
                  <c:v>2.6174319999999998E-3</c:v>
                </c:pt>
                <c:pt idx="23" formatCode="General">
                  <c:v>2.712248E-3</c:v>
                </c:pt>
                <c:pt idx="24" formatCode="General">
                  <c:v>2.7953019999999999E-3</c:v>
                </c:pt>
                <c:pt idx="25" formatCode="General">
                  <c:v>2.8275100000000001E-3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3-CEDE-4F1E-B984-58440C4AC3FB}"/>
            </c:ext>
          </c:extLst>
        </c:ser>
        <c:ser>
          <c:idx val="4"/>
          <c:order val="4"/>
          <c:tx>
            <c:v>Copper</c:v>
          </c:tx>
          <c:spPr>
            <a:ln w="9525" cap="flat" cmpd="sng" algn="ctr">
              <a:solidFill>
                <a:srgbClr val="CA6B0C"/>
              </a:solidFill>
              <a:prstDash val="sysDot"/>
              <a:round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c:spPr>
          <c:marker>
            <c:symbol val="circle"/>
            <c:size val="5"/>
            <c:spPr>
              <a:solidFill>
                <a:srgbClr val="CA6B0C"/>
              </a:solidFill>
              <a:ln w="9525" cap="flat" cmpd="sng" algn="ctr">
                <a:solidFill>
                  <a:srgbClr val="CA6B0C"/>
                </a:solidFill>
                <a:round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c:spPr>
          </c:marker>
          <c:xVal>
            <c:numRef>
              <c:f>thermal_contraction2!$I$30:$I$44</c:f>
              <c:numCache>
                <c:formatCode>General</c:formatCode>
                <c:ptCount val="15"/>
                <c:pt idx="0">
                  <c:v>300</c:v>
                </c:pt>
                <c:pt idx="1">
                  <c:v>291.39766739999999</c:v>
                </c:pt>
                <c:pt idx="2">
                  <c:v>283.0420019</c:v>
                </c:pt>
                <c:pt idx="3">
                  <c:v>263.95290519999998</c:v>
                </c:pt>
                <c:pt idx="4">
                  <c:v>243.30326220000001</c:v>
                </c:pt>
                <c:pt idx="5">
                  <c:v>216.57443850000001</c:v>
                </c:pt>
                <c:pt idx="6">
                  <c:v>195.0385842</c:v>
                </c:pt>
                <c:pt idx="7">
                  <c:v>173.6120243</c:v>
                </c:pt>
                <c:pt idx="8">
                  <c:v>155.44118649999999</c:v>
                </c:pt>
                <c:pt idx="9">
                  <c:v>139.1721718</c:v>
                </c:pt>
                <c:pt idx="10">
                  <c:v>126.06449259999999</c:v>
                </c:pt>
                <c:pt idx="11">
                  <c:v>107.7364815</c:v>
                </c:pt>
                <c:pt idx="12">
                  <c:v>97.589515820000003</c:v>
                </c:pt>
                <c:pt idx="13">
                  <c:v>89.432961469999995</c:v>
                </c:pt>
                <c:pt idx="14">
                  <c:v>81.009879749999996</c:v>
                </c:pt>
              </c:numCache>
            </c:numRef>
          </c:xVal>
          <c:yVal>
            <c:numRef>
              <c:f>thermal_contraction2!$J$30:$J$44</c:f>
              <c:numCache>
                <c:formatCode>General</c:formatCode>
                <c:ptCount val="15"/>
                <c:pt idx="0">
                  <c:v>0</c:v>
                </c:pt>
                <c:pt idx="1">
                  <c:v>1.5321000000000001E-4</c:v>
                </c:pt>
                <c:pt idx="2">
                  <c:v>3.0046100000000002E-4</c:v>
                </c:pt>
                <c:pt idx="3">
                  <c:v>6.2983600000000005E-4</c:v>
                </c:pt>
                <c:pt idx="4">
                  <c:v>9.8243399999999991E-4</c:v>
                </c:pt>
                <c:pt idx="5">
                  <c:v>1.4246160000000001E-3</c:v>
                </c:pt>
                <c:pt idx="6">
                  <c:v>1.7625060000000001E-3</c:v>
                </c:pt>
                <c:pt idx="7">
                  <c:v>2.084757E-3</c:v>
                </c:pt>
                <c:pt idx="8">
                  <c:v>2.343946E-3</c:v>
                </c:pt>
                <c:pt idx="9">
                  <c:v>2.564036E-3</c:v>
                </c:pt>
                <c:pt idx="10">
                  <c:v>2.7251950000000001E-3</c:v>
                </c:pt>
                <c:pt idx="11">
                  <c:v>2.9257110000000001E-3</c:v>
                </c:pt>
                <c:pt idx="12">
                  <c:v>3.0234329999999998E-3</c:v>
                </c:pt>
                <c:pt idx="13">
                  <c:v>3.0963589999999999E-3</c:v>
                </c:pt>
                <c:pt idx="14">
                  <c:v>3.1633619999999999E-3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4-CEDE-4F1E-B984-58440C4AC3FB}"/>
            </c:ext>
          </c:extLst>
        </c:ser>
        <c:ser>
          <c:idx val="5"/>
          <c:order val="5"/>
          <c:tx>
            <c:v>Ti</c:v>
          </c:tx>
          <c:spPr>
            <a:ln w="9525" cap="flat" cmpd="sng" algn="ctr">
              <a:solidFill>
                <a:schemeClr val="accent5">
                  <a:lumMod val="60000"/>
                  <a:lumOff val="40000"/>
                </a:schemeClr>
              </a:solidFill>
              <a:prstDash val="sysDot"/>
              <a:round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c:spPr>
          <c:marker>
            <c:symbol val="circle"/>
            <c:size val="5"/>
            <c:spPr>
              <a:solidFill>
                <a:schemeClr val="accent5">
                  <a:lumMod val="60000"/>
                  <a:lumOff val="40000"/>
                </a:schemeClr>
              </a:solidFill>
              <a:ln w="9525" cap="flat" cmpd="sng" algn="ctr">
                <a:solidFill>
                  <a:schemeClr val="accent5">
                    <a:lumMod val="60000"/>
                    <a:lumOff val="40000"/>
                  </a:schemeClr>
                </a:solidFill>
                <a:round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c:spPr>
          </c:marker>
          <c:xVal>
            <c:numRef>
              <c:f>thermal_contraction2!$K$30:$K$33</c:f>
              <c:numCache>
                <c:formatCode>General</c:formatCode>
                <c:ptCount val="4"/>
                <c:pt idx="0">
                  <c:v>294.65237839999998</c:v>
                </c:pt>
                <c:pt idx="1">
                  <c:v>274.39772679999999</c:v>
                </c:pt>
                <c:pt idx="2">
                  <c:v>194.818803</c:v>
                </c:pt>
                <c:pt idx="3">
                  <c:v>78.773115140000002</c:v>
                </c:pt>
              </c:numCache>
            </c:numRef>
          </c:xVal>
          <c:yVal>
            <c:numRef>
              <c:f>thermal_contraction2!$L$30:$L$33</c:f>
              <c:numCache>
                <c:formatCode>General</c:formatCode>
                <c:ptCount val="4"/>
                <c:pt idx="0" formatCode="0.00E+00">
                  <c:v>3.0400000000000002E-7</c:v>
                </c:pt>
                <c:pt idx="1">
                  <c:v>1.8795800000000001E-4</c:v>
                </c:pt>
                <c:pt idx="2">
                  <c:v>8.32003E-4</c:v>
                </c:pt>
                <c:pt idx="3">
                  <c:v>1.472732E-3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5-CEDE-4F1E-B984-58440C4AC3FB}"/>
            </c:ext>
          </c:extLst>
        </c:ser>
        <c:ser>
          <c:idx val="6"/>
          <c:order val="6"/>
          <c:tx>
            <c:v>Hastelloy</c:v>
          </c:tx>
          <c:spPr>
            <a:ln w="9525" cap="flat" cmpd="sng" algn="ctr">
              <a:solidFill>
                <a:srgbClr val="2F2F2F"/>
              </a:solidFill>
              <a:prstDash val="sysDot"/>
              <a:round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c:spPr>
          <c:marker>
            <c:symbol val="circle"/>
            <c:size val="5"/>
            <c:spPr>
              <a:solidFill>
                <a:srgbClr val="2F2F2F"/>
              </a:solidFill>
              <a:ln w="9525" cap="flat" cmpd="sng" algn="ctr">
                <a:solidFill>
                  <a:srgbClr val="2F2F2F"/>
                </a:solidFill>
                <a:round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c:spPr>
          </c:marker>
          <c:xVal>
            <c:numRef>
              <c:f>thermal_contraction2!$M$30:$M$57</c:f>
              <c:numCache>
                <c:formatCode>General</c:formatCode>
                <c:ptCount val="28"/>
                <c:pt idx="0">
                  <c:v>301.30293159609101</c:v>
                </c:pt>
                <c:pt idx="1">
                  <c:v>270.35830618892498</c:v>
                </c:pt>
                <c:pt idx="2">
                  <c:v>260.26058631921802</c:v>
                </c:pt>
                <c:pt idx="3">
                  <c:v>249.83713355048801</c:v>
                </c:pt>
                <c:pt idx="4">
                  <c:v>240.390879478827</c:v>
                </c:pt>
                <c:pt idx="5">
                  <c:v>230.29315960912001</c:v>
                </c:pt>
                <c:pt idx="6">
                  <c:v>220.52117263843601</c:v>
                </c:pt>
                <c:pt idx="7">
                  <c:v>209.771986970684</c:v>
                </c:pt>
                <c:pt idx="8">
                  <c:v>200.325732899022</c:v>
                </c:pt>
                <c:pt idx="9">
                  <c:v>190.22801302931501</c:v>
                </c:pt>
                <c:pt idx="10">
                  <c:v>180.13029315960901</c:v>
                </c:pt>
                <c:pt idx="11">
                  <c:v>169.70684039087899</c:v>
                </c:pt>
                <c:pt idx="12">
                  <c:v>159.934853420195</c:v>
                </c:pt>
                <c:pt idx="13">
                  <c:v>149.83713355048801</c:v>
                </c:pt>
                <c:pt idx="14">
                  <c:v>139.73941368078101</c:v>
                </c:pt>
                <c:pt idx="15">
                  <c:v>130.29315960912001</c:v>
                </c:pt>
                <c:pt idx="16">
                  <c:v>120.195439739413</c:v>
                </c:pt>
                <c:pt idx="17">
                  <c:v>109.771986970684</c:v>
                </c:pt>
                <c:pt idx="18">
                  <c:v>99.674267100977104</c:v>
                </c:pt>
                <c:pt idx="19">
                  <c:v>89.902280130293093</c:v>
                </c:pt>
                <c:pt idx="20">
                  <c:v>79.8045602605863</c:v>
                </c:pt>
                <c:pt idx="21">
                  <c:v>70.032573289902203</c:v>
                </c:pt>
                <c:pt idx="22">
                  <c:v>59.609120521172599</c:v>
                </c:pt>
                <c:pt idx="23">
                  <c:v>50.162866449511299</c:v>
                </c:pt>
                <c:pt idx="24">
                  <c:v>40.065146579804498</c:v>
                </c:pt>
                <c:pt idx="25">
                  <c:v>29.641693811074902</c:v>
                </c:pt>
                <c:pt idx="26">
                  <c:v>19.543973941368002</c:v>
                </c:pt>
                <c:pt idx="27">
                  <c:v>9.7719869706840505</c:v>
                </c:pt>
              </c:numCache>
            </c:numRef>
          </c:xVal>
          <c:yVal>
            <c:numRef>
              <c:f>thermal_contraction2!$N$30:$N$57</c:f>
              <c:numCache>
                <c:formatCode>General</c:formatCode>
                <c:ptCount val="28"/>
                <c:pt idx="0">
                  <c:v>0</c:v>
                </c:pt>
                <c:pt idx="1">
                  <c:v>3.9218328840970318E-4</c:v>
                </c:pt>
                <c:pt idx="2">
                  <c:v>5.1347708894878608E-4</c:v>
                </c:pt>
                <c:pt idx="3">
                  <c:v>5.9029649595687206E-4</c:v>
                </c:pt>
                <c:pt idx="4">
                  <c:v>7.8840970350404203E-4</c:v>
                </c:pt>
                <c:pt idx="5">
                  <c:v>1.0431266846361181E-3</c:v>
                </c:pt>
                <c:pt idx="6">
                  <c:v>1.208894878706199E-3</c:v>
                </c:pt>
                <c:pt idx="7">
                  <c:v>1.447439353099727E-3</c:v>
                </c:pt>
                <c:pt idx="8">
                  <c:v>1.5929919137466272E-3</c:v>
                </c:pt>
                <c:pt idx="9">
                  <c:v>1.6819407008086171E-3</c:v>
                </c:pt>
                <c:pt idx="10">
                  <c:v>1.7708894878706171E-3</c:v>
                </c:pt>
                <c:pt idx="11">
                  <c:v>1.9245283018867871E-3</c:v>
                </c:pt>
                <c:pt idx="12">
                  <c:v>2.0498652291105071E-3</c:v>
                </c:pt>
                <c:pt idx="13">
                  <c:v>2.0862533692722371E-3</c:v>
                </c:pt>
                <c:pt idx="14">
                  <c:v>2.2358490566037671E-3</c:v>
                </c:pt>
                <c:pt idx="15">
                  <c:v>2.3975741239892169E-3</c:v>
                </c:pt>
                <c:pt idx="16">
                  <c:v>2.5309973045822068E-3</c:v>
                </c:pt>
                <c:pt idx="17">
                  <c:v>2.632075471698107E-3</c:v>
                </c:pt>
                <c:pt idx="18">
                  <c:v>2.7412398921832868E-3</c:v>
                </c:pt>
                <c:pt idx="19">
                  <c:v>2.8463611859838268E-3</c:v>
                </c:pt>
                <c:pt idx="20">
                  <c:v>2.931266846361177E-3</c:v>
                </c:pt>
                <c:pt idx="21">
                  <c:v>3.0121293800539069E-3</c:v>
                </c:pt>
                <c:pt idx="22">
                  <c:v>3.246630727762797E-3</c:v>
                </c:pt>
                <c:pt idx="23">
                  <c:v>3.2749326145552469E-3</c:v>
                </c:pt>
                <c:pt idx="24">
                  <c:v>3.2345013477088867E-3</c:v>
                </c:pt>
                <c:pt idx="25">
                  <c:v>3.2264150943396167E-3</c:v>
                </c:pt>
                <c:pt idx="26">
                  <c:v>3.2345013477088867E-3</c:v>
                </c:pt>
                <c:pt idx="27">
                  <c:v>3.2708894878706166E-3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6-CEDE-4F1E-B984-58440C4AC3FB}"/>
            </c:ext>
          </c:extLst>
        </c:ser>
        <c:ser>
          <c:idx val="7"/>
          <c:order val="7"/>
          <c:tx>
            <c:v>Invar</c:v>
          </c:tx>
          <c:spPr>
            <a:ln w="9525" cap="flat" cmpd="sng" algn="ctr">
              <a:solidFill>
                <a:srgbClr val="92D050"/>
              </a:solidFill>
              <a:prstDash val="sysDot"/>
              <a:round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c:spPr>
          <c:marker>
            <c:symbol val="circle"/>
            <c:size val="5"/>
            <c:spPr>
              <a:solidFill>
                <a:srgbClr val="92D050"/>
              </a:solidFill>
              <a:ln w="9525" cap="flat" cmpd="sng" algn="ctr">
                <a:solidFill>
                  <a:srgbClr val="92D050"/>
                </a:solidFill>
                <a:round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c:spPr>
          </c:marker>
          <c:xVal>
            <c:numRef>
              <c:f>thermal_contraction2!$O$30:$O$60</c:f>
              <c:numCache>
                <c:formatCode>General</c:formatCode>
                <c:ptCount val="31"/>
                <c:pt idx="0">
                  <c:v>300</c:v>
                </c:pt>
                <c:pt idx="1">
                  <c:v>290</c:v>
                </c:pt>
                <c:pt idx="2">
                  <c:v>280</c:v>
                </c:pt>
                <c:pt idx="3">
                  <c:v>270</c:v>
                </c:pt>
                <c:pt idx="4">
                  <c:v>260</c:v>
                </c:pt>
                <c:pt idx="5">
                  <c:v>250</c:v>
                </c:pt>
                <c:pt idx="6">
                  <c:v>240</c:v>
                </c:pt>
                <c:pt idx="7">
                  <c:v>230</c:v>
                </c:pt>
                <c:pt idx="8">
                  <c:v>220</c:v>
                </c:pt>
                <c:pt idx="9">
                  <c:v>210</c:v>
                </c:pt>
                <c:pt idx="10">
                  <c:v>200</c:v>
                </c:pt>
                <c:pt idx="11">
                  <c:v>190</c:v>
                </c:pt>
                <c:pt idx="12">
                  <c:v>180</c:v>
                </c:pt>
                <c:pt idx="13">
                  <c:v>170</c:v>
                </c:pt>
                <c:pt idx="14">
                  <c:v>160</c:v>
                </c:pt>
                <c:pt idx="15">
                  <c:v>150</c:v>
                </c:pt>
                <c:pt idx="16">
                  <c:v>140</c:v>
                </c:pt>
                <c:pt idx="17">
                  <c:v>130</c:v>
                </c:pt>
                <c:pt idx="18">
                  <c:v>120</c:v>
                </c:pt>
                <c:pt idx="19">
                  <c:v>110</c:v>
                </c:pt>
                <c:pt idx="20">
                  <c:v>100</c:v>
                </c:pt>
                <c:pt idx="21">
                  <c:v>90</c:v>
                </c:pt>
                <c:pt idx="22">
                  <c:v>80</c:v>
                </c:pt>
                <c:pt idx="23">
                  <c:v>70</c:v>
                </c:pt>
                <c:pt idx="24">
                  <c:v>60</c:v>
                </c:pt>
                <c:pt idx="25">
                  <c:v>50</c:v>
                </c:pt>
                <c:pt idx="26">
                  <c:v>40</c:v>
                </c:pt>
                <c:pt idx="27">
                  <c:v>30</c:v>
                </c:pt>
                <c:pt idx="28">
                  <c:v>20</c:v>
                </c:pt>
                <c:pt idx="29">
                  <c:v>10</c:v>
                </c:pt>
                <c:pt idx="30">
                  <c:v>4</c:v>
                </c:pt>
              </c:numCache>
            </c:numRef>
          </c:xVal>
          <c:yVal>
            <c:numRef>
              <c:f>thermal_contraction2!$Q$30:$Q$60</c:f>
              <c:numCache>
                <c:formatCode>General</c:formatCode>
                <c:ptCount val="31"/>
                <c:pt idx="0">
                  <c:v>-6.1631399999999642E-6</c:v>
                </c:pt>
                <c:pt idx="1">
                  <c:v>2.8456408859999629E-6</c:v>
                </c:pt>
                <c:pt idx="2">
                  <c:v>1.3519675135999944E-5</c:v>
                </c:pt>
                <c:pt idx="3">
                  <c:v>2.5746597846000004E-5</c:v>
                </c:pt>
                <c:pt idx="4">
                  <c:v>3.9413833055999959E-5</c:v>
                </c:pt>
                <c:pt idx="5">
                  <c:v>5.4408593749999977E-5</c:v>
                </c:pt>
                <c:pt idx="6">
                  <c:v>7.0617881856000012E-5</c:v>
                </c:pt>
                <c:pt idx="7">
                  <c:v>8.7928488246000029E-5</c:v>
                </c:pt>
                <c:pt idx="8">
                  <c:v>1.06226992736E-4</c:v>
                </c:pt>
                <c:pt idx="9">
                  <c:v>1.2539976408600003E-4</c:v>
                </c:pt>
                <c:pt idx="10">
                  <c:v>1.4533296000000004E-4</c:v>
                </c:pt>
                <c:pt idx="11">
                  <c:v>1.6591252712600004E-4</c:v>
                </c:pt>
                <c:pt idx="12">
                  <c:v>1.8702420105600005E-4</c:v>
                </c:pt>
                <c:pt idx="13">
                  <c:v>2.0855350632599997E-4</c:v>
                </c:pt>
                <c:pt idx="14">
                  <c:v>2.3038575641600004E-4</c:v>
                </c:pt>
                <c:pt idx="15">
                  <c:v>2.5240605375000005E-4</c:v>
                </c:pt>
                <c:pt idx="16">
                  <c:v>2.7449928969600003E-4</c:v>
                </c:pt>
                <c:pt idx="17">
                  <c:v>2.9655014456600004E-4</c:v>
                </c:pt>
                <c:pt idx="18">
                  <c:v>3.1844308761600008E-4</c:v>
                </c:pt>
                <c:pt idx="19">
                  <c:v>3.4006237704600008E-4</c:v>
                </c:pt>
                <c:pt idx="20">
                  <c:v>3.6129206000000007E-4</c:v>
                </c:pt>
                <c:pt idx="21">
                  <c:v>3.8201597256599999E-4</c:v>
                </c:pt>
                <c:pt idx="22">
                  <c:v>4.0211773977600002E-4</c:v>
                </c:pt>
                <c:pt idx="23">
                  <c:v>4.0000000000000002E-4</c:v>
                </c:pt>
                <c:pt idx="24">
                  <c:v>4.0000000000000002E-4</c:v>
                </c:pt>
                <c:pt idx="25">
                  <c:v>4.0000000000000002E-4</c:v>
                </c:pt>
                <c:pt idx="26">
                  <c:v>4.0000000000000002E-4</c:v>
                </c:pt>
                <c:pt idx="27">
                  <c:v>4.0000000000000002E-4</c:v>
                </c:pt>
                <c:pt idx="28">
                  <c:v>4.0000000000000002E-4</c:v>
                </c:pt>
                <c:pt idx="29">
                  <c:v>4.0000000000000002E-4</c:v>
                </c:pt>
                <c:pt idx="30">
                  <c:v>4.0000000000000002E-4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7-CEDE-4F1E-B984-58440C4AC3F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159488527"/>
        <c:axId val="1159478447"/>
      </c:scatterChart>
      <c:valAx>
        <c:axId val="1159488527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bg1"/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197" b="0" i="0" u="none" strike="noStrike" kern="1200" baseline="0">
                    <a:solidFill>
                      <a:srgbClr val="2F2F2F"/>
                    </a:solidFill>
                    <a:latin typeface="Times" panose="02020603050405020304" pitchFamily="18" charset="0"/>
                    <a:ea typeface="+mn-ea"/>
                    <a:cs typeface="Times" panose="02020603050405020304" pitchFamily="18" charset="0"/>
                  </a:defRPr>
                </a:pPr>
                <a:r>
                  <a:rPr lang="en-GB"/>
                  <a:t>Temperature (K)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197" b="0" i="0" u="none" strike="noStrike" kern="1200" baseline="0">
                  <a:solidFill>
                    <a:srgbClr val="2F2F2F"/>
                  </a:solidFill>
                  <a:latin typeface="Times" panose="02020603050405020304" pitchFamily="18" charset="0"/>
                  <a:ea typeface="+mn-ea"/>
                  <a:cs typeface="Times" panose="02020603050405020304" pitchFamily="18" charset="0"/>
                </a:defRPr>
              </a:pPr>
              <a:endParaRPr lang="fr-FR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rnd">
            <a:solidFill>
              <a:schemeClr val="dk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spc="0" baseline="0">
                <a:solidFill>
                  <a:srgbClr val="2F2F2F"/>
                </a:solidFill>
                <a:latin typeface="Times" panose="02020603050405020304" pitchFamily="18" charset="0"/>
                <a:ea typeface="+mn-ea"/>
                <a:cs typeface="Times" panose="02020603050405020304" pitchFamily="18" charset="0"/>
              </a:defRPr>
            </a:pPr>
            <a:endParaRPr lang="fr-FR"/>
          </a:p>
        </c:txPr>
        <c:crossAx val="1159478447"/>
        <c:crosses val="autoZero"/>
        <c:crossBetween val="midCat"/>
      </c:valAx>
      <c:valAx>
        <c:axId val="1159478447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bg1"/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197" b="0" i="0" u="none" strike="noStrike" kern="1200" baseline="0">
                    <a:solidFill>
                      <a:srgbClr val="2F2F2F"/>
                    </a:solidFill>
                    <a:latin typeface="Times" panose="02020603050405020304" pitchFamily="18" charset="0"/>
                    <a:ea typeface="+mn-ea"/>
                    <a:cs typeface="Times" panose="02020603050405020304" pitchFamily="18" charset="0"/>
                  </a:defRPr>
                </a:pPr>
                <a:r>
                  <a:rPr lang="en-GB"/>
                  <a:t>Contraction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197" b="0" i="0" u="none" strike="noStrike" kern="1200" baseline="0">
                  <a:solidFill>
                    <a:srgbClr val="2F2F2F"/>
                  </a:solidFill>
                  <a:latin typeface="Times" panose="02020603050405020304" pitchFamily="18" charset="0"/>
                  <a:ea typeface="+mn-ea"/>
                  <a:cs typeface="Times" panose="02020603050405020304" pitchFamily="18" charset="0"/>
                </a:defRPr>
              </a:pPr>
              <a:endParaRPr lang="fr-FR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rnd">
            <a:solidFill>
              <a:schemeClr val="dk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spc="0" baseline="0">
                <a:solidFill>
                  <a:srgbClr val="2F2F2F"/>
                </a:solidFill>
                <a:latin typeface="Times" panose="02020603050405020304" pitchFamily="18" charset="0"/>
                <a:ea typeface="+mn-ea"/>
                <a:cs typeface="Times" panose="02020603050405020304" pitchFamily="18" charset="0"/>
              </a:defRPr>
            </a:pPr>
            <a:endParaRPr lang="fr-FR"/>
          </a:p>
        </c:txPr>
        <c:crossAx val="1159488527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legendEntry>
        <c:idx val="1"/>
        <c:delete val="1"/>
      </c:legendEntry>
      <c:legendEntry>
        <c:idx val="2"/>
        <c:delete val="1"/>
      </c:legendEntry>
      <c:legendEntry>
        <c:idx val="3"/>
        <c:delete val="1"/>
      </c:legendEntry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spc="0" baseline="0">
              <a:solidFill>
                <a:srgbClr val="2F2F2F"/>
              </a:solidFill>
              <a:latin typeface="Times" panose="02020603050405020304" pitchFamily="18" charset="0"/>
              <a:ea typeface="+mn-ea"/>
              <a:cs typeface="Times" panose="02020603050405020304" pitchFamily="18" charset="0"/>
            </a:defRPr>
          </a:pPr>
          <a:endParaRPr lang="fr-FR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lt1"/>
    </a:solidFill>
    <a:ln>
      <a:noFill/>
    </a:ln>
    <a:effectLst/>
  </c:spPr>
  <c:txPr>
    <a:bodyPr/>
    <a:lstStyle/>
    <a:p>
      <a:pPr>
        <a:defRPr>
          <a:solidFill>
            <a:srgbClr val="2F2F2F"/>
          </a:solidFill>
          <a:latin typeface="Times" panose="02020603050405020304" pitchFamily="18" charset="0"/>
          <a:cs typeface="Times" panose="02020603050405020304" pitchFamily="18" charset="0"/>
        </a:defRPr>
      </a:pPr>
      <a:endParaRPr lang="fr-FR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6">
  <cs:axisTitle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rnd">
        <a:solidFill>
          <a:schemeClr val="dk1">
            <a:lumMod val="20000"/>
            <a:lumOff val="80000"/>
          </a:schemeClr>
        </a:solidFill>
        <a:round/>
      </a:ln>
    </cs:spPr>
    <cs:defRPr sz="1197" kern="1200"/>
  </cs:categoryAxis>
  <cs:chartArea mods="allowNoLineOverride"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>
  <cs:dataPoint3D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3D>
  <cs:dataPointLine>
    <cs:lnRef idx="0">
      <cs:styleClr val="auto"/>
    </cs:lnRef>
    <cs:fillRef idx="2"/>
    <cs:effectRef idx="1"/>
    <cs:fontRef idx="minor">
      <a:schemeClr val="dk1"/>
    </cs:fontRef>
    <cs:spPr>
      <a:ln w="9525" cap="flat" cmpd="sng" algn="ctr">
        <a:solidFill>
          <a:schemeClr val="phClr">
            <a:alpha val="70000"/>
          </a:schemeClr>
        </a:solidFill>
        <a:prstDash val="sysDot"/>
        <a:round/>
      </a:ln>
    </cs:spPr>
  </cs:dataPointLine>
  <cs:dataPointMarker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rnd">
        <a:solidFill>
          <a:schemeClr val="dk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 cap="rnd">
        <a:solidFill>
          <a:schemeClr val="dk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dk1"/>
    </cs:fontRef>
    <cs:spPr>
      <a:ln w="9525" cap="rnd">
        <a:solidFill>
          <a:schemeClr val="dk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 cap="rnd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 cap="rnd">
        <a:solidFill>
          <a:schemeClr val="dk1">
            <a:lumMod val="35000"/>
            <a:lumOff val="6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 cap="rnd">
        <a:solidFill>
          <a:schemeClr val="dk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dk1">
        <a:lumMod val="65000"/>
        <a:lumOff val="35000"/>
      </a:schemeClr>
    </cs:fontRef>
    <cs:defRPr sz="1197" kern="1200" spc="0" baseline="0"/>
  </cs:legend>
  <cs:plotArea>
    <cs:lnRef idx="0"/>
    <cs:fillRef idx="0"/>
    <cs:effectRef idx="0"/>
    <cs:fontRef idx="minor">
      <a:schemeClr val="dk1"/>
    </cs:fontRef>
    <cs:spPr>
      <a:gradFill>
        <a:gsLst>
          <a:gs pos="100000">
            <a:schemeClr val="lt1">
              <a:lumMod val="95000"/>
            </a:schemeClr>
          </a:gs>
          <a:gs pos="0">
            <a:schemeClr val="lt1">
              <a:alpha val="0"/>
            </a:schemeClr>
          </a:gs>
        </a:gsLst>
        <a:lin ang="5400000" scaled="0"/>
      </a:gradFill>
    </cs:spPr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rnd">
        <a:solidFill>
          <a:schemeClr val="dk1">
            <a:lumMod val="20000"/>
            <a:lumOff val="80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 cap="rnd">
        <a:solidFill>
          <a:schemeClr val="dk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50000"/>
        <a:lumOff val="50000"/>
      </a:schemeClr>
    </cs:fontRef>
    <cs:defRPr sz="1862" kern="1200" cap="none" spc="2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</cs:spPr>
  </cs:upBar>
  <cs:valueAxis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rnd">
        <a:solidFill>
          <a:schemeClr val="dk1">
            <a:lumMod val="25000"/>
            <a:lumOff val="75000"/>
          </a:schemeClr>
        </a:solidFill>
        <a:round/>
      </a:ln>
    </cs:spPr>
    <cs:defRPr sz="1197" kern="1200" spc="0" baseline="0"/>
  </cs:valueAxis>
  <cs:wall>
    <cs:lnRef idx="0"/>
    <cs:fillRef idx="0"/>
    <cs:effectRef idx="0"/>
    <cs:fontRef idx="minor">
      <a:schemeClr val="dk1"/>
    </cs:fontRef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777607" y="0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D03EEF-9089-C744-8C93-EE73F8B15776}" type="datetimeFigureOut">
              <a:rPr lang="fr-FR" smtClean="0"/>
              <a:pPr/>
              <a:t>19/11/2024</a:t>
            </a:fld>
            <a:endParaRPr lang="en-GB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777607" y="9428583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F8E451-F231-B046-B379-61FE019F64C0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2397260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777607" y="0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557F9A8-E4A4-1C40-93CC-37CDF0C3283E}" type="datetimeFigureOut">
              <a:rPr lang="fr-FR" smtClean="0"/>
              <a:pPr/>
              <a:t>19/11/2024</a:t>
            </a:fld>
            <a:endParaRPr lang="en-GB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26988" y="744538"/>
            <a:ext cx="6615112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66909" y="4715153"/>
            <a:ext cx="5335270" cy="44669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777607" y="9428583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9393A5D-14D6-4646-84B9-A0E78F83D06C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297048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4947549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5" name="Titre 6"/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  <p:sp>
        <p:nvSpPr>
          <p:cNvPr id="2" name="Espace réservé du pied de page 4">
            <a:extLst>
              <a:ext uri="{FF2B5EF4-FFF2-40B4-BE49-F238E27FC236}">
                <a16:creationId xmlns:a16="http://schemas.microsoft.com/office/drawing/2014/main" id="{627D00BE-964E-8552-6A06-B54767349A7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0" y="4949428"/>
            <a:ext cx="6324600" cy="273844"/>
          </a:xfrm>
          <a:prstGeom prst="rect">
            <a:avLst/>
          </a:prstGeom>
        </p:spPr>
        <p:txBody>
          <a:bodyPr lIns="0" tIns="0" rIns="0" bIns="0"/>
          <a:lstStyle>
            <a:lvl1pPr>
              <a:defRPr sz="1200">
                <a:latin typeface="Arial Narrow"/>
                <a:cs typeface="Arial Narrow"/>
              </a:defRPr>
            </a:lvl1pPr>
          </a:lstStyle>
          <a:p>
            <a:r>
              <a:rPr lang="en-GB"/>
              <a:t>M. Abdel Hafiz | Experimental tests for winding technology of Final Cooling Solenoid</a:t>
            </a:r>
            <a:endParaRPr lang="en-GB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contenu 5"/>
          <p:cNvSpPr>
            <a:spLocks noGrp="1"/>
          </p:cNvSpPr>
          <p:nvPr>
            <p:ph sz="quarter" idx="12"/>
          </p:nvPr>
        </p:nvSpPr>
        <p:spPr>
          <a:xfrm>
            <a:off x="457200" y="1276350"/>
            <a:ext cx="8305800" cy="3536156"/>
          </a:xfrm>
          <a:prstGeom prst="rect">
            <a:avLst/>
          </a:prstGeom>
        </p:spPr>
        <p:txBody>
          <a:bodyPr/>
          <a:lstStyle>
            <a:lvl1pPr marL="342891" indent="-342891">
              <a:buClr>
                <a:schemeClr val="tx1"/>
              </a:buClr>
              <a:buFont typeface="Arial"/>
              <a:buChar char="•"/>
              <a:defRPr sz="2000">
                <a:solidFill>
                  <a:srgbClr val="000000"/>
                </a:solidFill>
                <a:latin typeface="+mn-lt"/>
              </a:defRPr>
            </a:lvl1pPr>
            <a:lvl2pPr marL="742932" indent="-285744">
              <a:buClr>
                <a:schemeClr val="tx1"/>
              </a:buClr>
              <a:buFont typeface="Arial"/>
              <a:buChar char="•"/>
              <a:defRPr sz="2000">
                <a:solidFill>
                  <a:srgbClr val="000000"/>
                </a:solidFill>
                <a:latin typeface="+mn-lt"/>
              </a:defRPr>
            </a:lvl2pPr>
            <a:lvl3pPr marL="1142971" indent="-228594">
              <a:buClr>
                <a:schemeClr val="tx1"/>
              </a:buClr>
              <a:buFont typeface="Arial"/>
              <a:buChar char="•"/>
              <a:defRPr sz="2000">
                <a:solidFill>
                  <a:srgbClr val="000000"/>
                </a:solidFill>
                <a:latin typeface="+mn-lt"/>
              </a:defRPr>
            </a:lvl3pPr>
            <a:lvl4pPr marL="1600160" indent="-228594">
              <a:buClr>
                <a:schemeClr val="tx1"/>
              </a:buClr>
              <a:buFont typeface="Arial"/>
              <a:buChar char="•"/>
              <a:defRPr sz="2000">
                <a:solidFill>
                  <a:srgbClr val="000000"/>
                </a:solidFill>
                <a:latin typeface="+mn-lt"/>
              </a:defRPr>
            </a:lvl4pPr>
            <a:lvl5pPr marL="2057349" indent="-228594">
              <a:buClr>
                <a:schemeClr val="tx1"/>
              </a:buClr>
              <a:buFont typeface="Arial"/>
              <a:buChar char="•"/>
              <a:defRPr sz="2000">
                <a:solidFill>
                  <a:srgbClr val="000000"/>
                </a:solidFill>
                <a:latin typeface="+mn-lt"/>
              </a:defRPr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GB" dirty="0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4930724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itre 6"/>
          <p:cNvSpPr>
            <a:spLocks noGrp="1"/>
          </p:cNvSpPr>
          <p:nvPr>
            <p:ph type="title"/>
          </p:nvPr>
        </p:nvSpPr>
        <p:spPr>
          <a:xfrm>
            <a:off x="1295400" y="206379"/>
            <a:ext cx="6781800" cy="565175"/>
          </a:xfrm>
          <a:prstGeom prst="rect">
            <a:avLst/>
          </a:prstGeom>
        </p:spPr>
        <p:txBody>
          <a:bodyPr vert="horz" lIns="0" tIns="0" rIns="0" bIns="0"/>
          <a:lstStyle>
            <a:lvl1pPr>
              <a:defRPr sz="3600" b="0">
                <a:latin typeface="+mj-lt"/>
              </a:defRPr>
            </a:lvl1pPr>
          </a:lstStyle>
          <a:p>
            <a:r>
              <a:rPr lang="fr-FR" dirty="0"/>
              <a:t>Cliquez et modifiez le titre</a:t>
            </a:r>
            <a:endParaRPr lang="en-GB" dirty="0"/>
          </a:p>
        </p:txBody>
      </p:sp>
      <p:sp>
        <p:nvSpPr>
          <p:cNvPr id="2" name="Espace réservé du pied de page 4">
            <a:extLst>
              <a:ext uri="{FF2B5EF4-FFF2-40B4-BE49-F238E27FC236}">
                <a16:creationId xmlns:a16="http://schemas.microsoft.com/office/drawing/2014/main" id="{CCEF75F4-7559-A12A-6681-B7E88B36C3A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371600" y="4812506"/>
            <a:ext cx="6324600" cy="273844"/>
          </a:xfrm>
          <a:prstGeom prst="rect">
            <a:avLst/>
          </a:prstGeom>
        </p:spPr>
        <p:txBody>
          <a:bodyPr lIns="0" tIns="0" rIns="0" bIns="0"/>
          <a:lstStyle>
            <a:lvl1pPr>
              <a:defRPr sz="1200">
                <a:latin typeface="Arial Narrow"/>
                <a:cs typeface="Arial Narrow"/>
              </a:defRPr>
            </a:lvl1pPr>
          </a:lstStyle>
          <a:p>
            <a:r>
              <a:rPr lang="en-GB"/>
              <a:t>M. Abdel Hafiz | Experimental tests for winding technology of Final Cooling Solenoid</a:t>
            </a:r>
            <a:endParaRPr lang="en-GB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pour une image  3"/>
          <p:cNvSpPr>
            <a:spLocks noGrp="1"/>
          </p:cNvSpPr>
          <p:nvPr>
            <p:ph type="pic" sz="quarter" idx="10"/>
          </p:nvPr>
        </p:nvSpPr>
        <p:spPr>
          <a:xfrm>
            <a:off x="457200" y="1276350"/>
            <a:ext cx="8229600" cy="3505200"/>
          </a:xfrm>
          <a:prstGeom prst="rect">
            <a:avLst/>
          </a:prstGeom>
        </p:spPr>
        <p:txBody>
          <a:bodyPr vert="horz"/>
          <a:lstStyle/>
          <a:p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8493" y="4918023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itre 6"/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  <p:sp>
        <p:nvSpPr>
          <p:cNvPr id="2" name="Espace réservé du pied de page 4">
            <a:extLst>
              <a:ext uri="{FF2B5EF4-FFF2-40B4-BE49-F238E27FC236}">
                <a16:creationId xmlns:a16="http://schemas.microsoft.com/office/drawing/2014/main" id="{F76EBF73-8544-14C7-023E-96E57A382DC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371600" y="4812506"/>
            <a:ext cx="6324600" cy="273844"/>
          </a:xfrm>
          <a:prstGeom prst="rect">
            <a:avLst/>
          </a:prstGeom>
        </p:spPr>
        <p:txBody>
          <a:bodyPr lIns="0" tIns="0" rIns="0" bIns="0"/>
          <a:lstStyle>
            <a:lvl1pPr>
              <a:defRPr sz="1200">
                <a:latin typeface="Arial Narrow"/>
                <a:cs typeface="Arial Narrow"/>
              </a:defRPr>
            </a:lvl1pPr>
          </a:lstStyle>
          <a:p>
            <a:r>
              <a:rPr lang="en-GB"/>
              <a:t>M. Abdel Hafiz | Experimental tests for winding technology of Final Cooling Solenoid</a:t>
            </a:r>
            <a:endParaRPr lang="en-GB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6"/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  <p:sp>
        <p:nvSpPr>
          <p:cNvPr id="4" name="Espace réservé pour une image  6"/>
          <p:cNvSpPr>
            <a:spLocks noGrp="1"/>
          </p:cNvSpPr>
          <p:nvPr>
            <p:ph type="pic" sz="quarter" idx="10"/>
          </p:nvPr>
        </p:nvSpPr>
        <p:spPr>
          <a:xfrm>
            <a:off x="457200" y="1276353"/>
            <a:ext cx="3733800" cy="3276601"/>
          </a:xfrm>
          <a:prstGeom prst="rect">
            <a:avLst/>
          </a:prstGeom>
        </p:spPr>
        <p:txBody>
          <a:bodyPr vert="horz"/>
          <a:lstStyle/>
          <a:p>
            <a:endParaRPr lang="en-GB" dirty="0"/>
          </a:p>
        </p:txBody>
      </p:sp>
      <p:sp>
        <p:nvSpPr>
          <p:cNvPr id="5" name="Espace réservé du texte 11"/>
          <p:cNvSpPr>
            <a:spLocks noGrp="1"/>
          </p:cNvSpPr>
          <p:nvPr>
            <p:ph type="body" sz="quarter" idx="11"/>
          </p:nvPr>
        </p:nvSpPr>
        <p:spPr>
          <a:xfrm>
            <a:off x="4343400" y="1276350"/>
            <a:ext cx="4419600" cy="3276600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GB" dirty="0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371600" y="4812506"/>
            <a:ext cx="6324600" cy="273844"/>
          </a:xfrm>
          <a:prstGeom prst="rect">
            <a:avLst/>
          </a:prstGeom>
        </p:spPr>
        <p:txBody>
          <a:bodyPr lIns="0" tIns="0" rIns="0" bIns="0"/>
          <a:lstStyle>
            <a:lvl1pPr>
              <a:defRPr sz="1200">
                <a:latin typeface="Arial Narrow"/>
                <a:cs typeface="Arial Narrow"/>
              </a:defRPr>
            </a:lvl1pPr>
          </a:lstStyle>
          <a:p>
            <a:r>
              <a:rPr lang="en-GB"/>
              <a:t>M. Abdel Hafiz | Experimental tests for winding technology of Final Cooling Solenoid</a:t>
            </a:r>
            <a:endParaRPr lang="en-GB" dirty="0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4949428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242994" indent="-242994">
              <a:buFont typeface="Arial" charset="0"/>
              <a:buChar char="•"/>
              <a:tabLst/>
              <a:defRPr sz="1351">
                <a:solidFill>
                  <a:schemeClr val="tx2"/>
                </a:solidFill>
              </a:defRPr>
            </a:lvl2pPr>
            <a:lvl3pPr marL="485988" indent="-242994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728982" indent="-242994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1543012" indent="-171446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95084" y="4782576"/>
            <a:ext cx="1156717" cy="273844"/>
          </a:xfr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85807" y="4782576"/>
            <a:ext cx="4929167" cy="273844"/>
          </a:xfrm>
        </p:spPr>
        <p:txBody>
          <a:bodyPr/>
          <a:lstStyle>
            <a:lvl1pPr algn="r">
              <a:defRPr/>
            </a:lvl1pPr>
          </a:lstStyle>
          <a:p>
            <a:r>
              <a:rPr lang="en-GB"/>
              <a:t>M. Abdel Hafiz | Experimental tests for winding technology of Final Cooling Solenoid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33059" y="4919498"/>
            <a:ext cx="510941" cy="273844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30675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8" descr="MUON-Slide-graphBase-pagebottom.jpg"/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0" y="4948014"/>
            <a:ext cx="9144000" cy="265336"/>
          </a:xfrm>
          <a:prstGeom prst="rect">
            <a:avLst/>
          </a:prstGeom>
        </p:spPr>
      </p:pic>
      <p:pic>
        <p:nvPicPr>
          <p:cNvPr id="7" name="Image 6" descr="MCC-inernational-finalV01.png"/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8245035" y="36001"/>
            <a:ext cx="879567" cy="879566"/>
          </a:xfrm>
          <a:prstGeom prst="rect">
            <a:avLst/>
          </a:prstGeom>
        </p:spPr>
      </p:pic>
      <p:sp>
        <p:nvSpPr>
          <p:cNvPr id="4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2" name="Picture 1" descr="A picture containing text, font, graphics, design&#10;&#10;Description automatically generated">
            <a:extLst>
              <a:ext uri="{FF2B5EF4-FFF2-40B4-BE49-F238E27FC236}">
                <a16:creationId xmlns:a16="http://schemas.microsoft.com/office/drawing/2014/main" id="{2D90069C-07BF-F22E-2883-85650F37071F}"/>
              </a:ext>
            </a:extLst>
          </p:cNvPr>
          <p:cNvPicPr>
            <a:picLocks noChangeAspect="1"/>
          </p:cNvPicPr>
          <p:nvPr userDrawn="1"/>
        </p:nvPicPr>
        <p:blipFill>
          <a:blip r:embed="rId9"/>
          <a:stretch>
            <a:fillRect/>
          </a:stretch>
        </p:blipFill>
        <p:spPr>
          <a:xfrm>
            <a:off x="35497" y="36001"/>
            <a:ext cx="792088" cy="909994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70" r:id="rId4"/>
    <p:sldLayoutId id="2147483671" r:id="rId5"/>
  </p:sldLayoutIdLst>
  <p:hf hdr="0" dt="0"/>
  <p:txStyles>
    <p:titleStyle>
      <a:lvl1pPr algn="ctr" defTabSz="457189" rtl="0" eaLnBrk="1" latinLnBrk="0" hangingPunct="1">
        <a:spcBef>
          <a:spcPct val="0"/>
        </a:spcBef>
        <a:buNone/>
        <a:defRPr sz="2800" b="1" kern="1200">
          <a:solidFill>
            <a:schemeClr val="tx1"/>
          </a:solidFill>
          <a:latin typeface="Arial Narrow"/>
          <a:ea typeface="+mj-ea"/>
          <a:cs typeface="Arial Narrow"/>
        </a:defRPr>
      </a:lvl1pPr>
    </p:titleStyle>
    <p:bodyStyle>
      <a:lvl1pPr marL="342891" indent="-342891" algn="l" defTabSz="457189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800" kern="1200">
          <a:solidFill>
            <a:schemeClr val="tx1"/>
          </a:solidFill>
          <a:latin typeface="Arial Narrow"/>
          <a:ea typeface="+mn-ea"/>
          <a:cs typeface="Arial Narrow"/>
        </a:defRPr>
      </a:lvl1pPr>
      <a:lvl2pPr marL="742932" indent="-285744" algn="l" defTabSz="457189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400" kern="1200">
          <a:solidFill>
            <a:schemeClr val="tx1"/>
          </a:solidFill>
          <a:latin typeface="Arial Narrow"/>
          <a:ea typeface="+mn-ea"/>
          <a:cs typeface="Arial Narrow"/>
        </a:defRPr>
      </a:lvl2pPr>
      <a:lvl3pPr marL="1142971" indent="-228594" algn="l" defTabSz="457189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/>
          </a:solidFill>
          <a:latin typeface="Arial Narrow"/>
          <a:ea typeface="+mn-ea"/>
          <a:cs typeface="Arial Narrow"/>
        </a:defRPr>
      </a:lvl3pPr>
      <a:lvl4pPr marL="1600160" indent="-228594" algn="l" defTabSz="457189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/>
          </a:solidFill>
          <a:latin typeface="Arial Narrow"/>
          <a:ea typeface="+mn-ea"/>
          <a:cs typeface="Arial Narrow"/>
        </a:defRPr>
      </a:lvl4pPr>
      <a:lvl5pPr marL="2057349" indent="-228594" algn="l" defTabSz="457189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/>
          </a:solidFill>
          <a:latin typeface="Arial Narrow"/>
          <a:ea typeface="+mn-ea"/>
          <a:cs typeface="Arial Narrow"/>
        </a:defRPr>
      </a:lvl5pPr>
      <a:lvl6pPr marL="2514537" indent="-228594" algn="l" defTabSz="45718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45718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45718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45718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png"/><Relationship Id="rId3" Type="http://schemas.openxmlformats.org/officeDocument/2006/relationships/image" Target="../media/image30.png"/><Relationship Id="rId7" Type="http://schemas.openxmlformats.org/officeDocument/2006/relationships/image" Target="../media/image34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3.png"/><Relationship Id="rId5" Type="http://schemas.openxmlformats.org/officeDocument/2006/relationships/image" Target="../media/image23.png"/><Relationship Id="rId10" Type="http://schemas.openxmlformats.org/officeDocument/2006/relationships/image" Target="../media/image37.png"/><Relationship Id="rId4" Type="http://schemas.openxmlformats.org/officeDocument/2006/relationships/image" Target="../media/image31.png"/><Relationship Id="rId9" Type="http://schemas.openxmlformats.org/officeDocument/2006/relationships/image" Target="../media/image3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45.png"/><Relationship Id="rId4" Type="http://schemas.openxmlformats.org/officeDocument/2006/relationships/image" Target="../media/image4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46.png"/><Relationship Id="rId4" Type="http://schemas.openxmlformats.org/officeDocument/2006/relationships/image" Target="../media/image42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40.png"/><Relationship Id="rId4" Type="http://schemas.openxmlformats.org/officeDocument/2006/relationships/image" Target="../media/image49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g"/><Relationship Id="rId7" Type="http://schemas.openxmlformats.org/officeDocument/2006/relationships/image" Target="../media/image63.png"/><Relationship Id="rId2" Type="http://schemas.openxmlformats.org/officeDocument/2006/relationships/image" Target="../media/image50.jp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62.png"/><Relationship Id="rId5" Type="http://schemas.openxmlformats.org/officeDocument/2006/relationships/image" Target="../media/image61.png"/><Relationship Id="rId4" Type="http://schemas.openxmlformats.org/officeDocument/2006/relationships/image" Target="../media/image52.jp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55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0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68.jpeg"/><Relationship Id="rId5" Type="http://schemas.openxmlformats.org/officeDocument/2006/relationships/image" Target="../media/image67.jpeg"/><Relationship Id="rId4" Type="http://schemas.openxmlformats.org/officeDocument/2006/relationships/image" Target="../media/image66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jpeg"/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80.png"/><Relationship Id="rId5" Type="http://schemas.openxmlformats.org/officeDocument/2006/relationships/image" Target="../media/image12.png"/><Relationship Id="rId4" Type="http://schemas.openxmlformats.org/officeDocument/2006/relationships/image" Target="../media/image71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54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0.png"/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76.png"/><Relationship Id="rId4" Type="http://schemas.openxmlformats.org/officeDocument/2006/relationships/chart" Target="../charts/char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5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2" Type="http://schemas.openxmlformats.org/officeDocument/2006/relationships/image" Target="../media/image600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46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77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2" Type="http://schemas.openxmlformats.org/officeDocument/2006/relationships/image" Target="../media/image610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77.png"/><Relationship Id="rId4" Type="http://schemas.openxmlformats.org/officeDocument/2006/relationships/image" Target="../media/image46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77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2" Type="http://schemas.openxmlformats.org/officeDocument/2006/relationships/image" Target="../media/image620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46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png"/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81.png"/><Relationship Id="rId5" Type="http://schemas.openxmlformats.org/officeDocument/2006/relationships/image" Target="../media/image80.png"/><Relationship Id="rId4" Type="http://schemas.openxmlformats.org/officeDocument/2006/relationships/image" Target="../media/image79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0.png"/><Relationship Id="rId2" Type="http://schemas.openxmlformats.org/officeDocument/2006/relationships/image" Target="../media/image690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9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0.png"/><Relationship Id="rId2" Type="http://schemas.openxmlformats.org/officeDocument/2006/relationships/image" Target="../media/image690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720.png"/><Relationship Id="rId4" Type="http://schemas.openxmlformats.org/officeDocument/2006/relationships/image" Target="../media/image710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0.png"/><Relationship Id="rId2" Type="http://schemas.openxmlformats.org/officeDocument/2006/relationships/image" Target="../media/image730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740.png"/><Relationship Id="rId5" Type="http://schemas.openxmlformats.org/officeDocument/2006/relationships/image" Target="../media/image720.png"/><Relationship Id="rId4" Type="http://schemas.openxmlformats.org/officeDocument/2006/relationships/image" Target="../media/image710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4.png"/><Relationship Id="rId2" Type="http://schemas.openxmlformats.org/officeDocument/2006/relationships/image" Target="../media/image173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59.png"/><Relationship Id="rId5" Type="http://schemas.openxmlformats.org/officeDocument/2006/relationships/image" Target="../media/image176.png"/><Relationship Id="rId4" Type="http://schemas.openxmlformats.org/officeDocument/2006/relationships/image" Target="../media/image175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png"/><Relationship Id="rId2" Type="http://schemas.openxmlformats.org/officeDocument/2006/relationships/image" Target="../media/image82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82.png"/><Relationship Id="rId4" Type="http://schemas.openxmlformats.org/officeDocument/2006/relationships/image" Target="../media/image84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png"/><Relationship Id="rId7" Type="http://schemas.openxmlformats.org/officeDocument/2006/relationships/image" Target="../media/image158.png"/><Relationship Id="rId2" Type="http://schemas.openxmlformats.org/officeDocument/2006/relationships/image" Target="../media/image85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89.png"/><Relationship Id="rId5" Type="http://schemas.openxmlformats.org/officeDocument/2006/relationships/image" Target="../media/image188.png"/><Relationship Id="rId4" Type="http://schemas.openxmlformats.org/officeDocument/2006/relationships/image" Target="../media/image87.png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8.bmp"/><Relationship Id="rId1" Type="http://schemas.openxmlformats.org/officeDocument/2006/relationships/slideLayout" Target="../slideLayouts/slideLayout5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9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4.jpg"/><Relationship Id="rId4" Type="http://schemas.openxmlformats.org/officeDocument/2006/relationships/image" Target="../media/image1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MUON-SlideGraph-gradient.png"/>
          <p:cNvPicPr>
            <a:picLocks noChangeAspect="1"/>
          </p:cNvPicPr>
          <p:nvPr/>
        </p:nvPicPr>
        <p:blipFill>
          <a:blip r:embed="rId2">
            <a:alphaModFix amt="75000"/>
          </a:blip>
          <a:stretch>
            <a:fillRect/>
          </a:stretch>
        </p:blipFill>
        <p:spPr>
          <a:xfrm>
            <a:off x="0" y="3069829"/>
            <a:ext cx="9144000" cy="2108200"/>
          </a:xfrm>
          <a:prstGeom prst="rect">
            <a:avLst/>
          </a:prstGeom>
        </p:spPr>
      </p:pic>
      <p:pic>
        <p:nvPicPr>
          <p:cNvPr id="83" name="Image 82" descr="MUON-SlideGraph-LogoBkgnd2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"/>
            <a:ext cx="9144000" cy="5140960"/>
          </a:xfrm>
          <a:prstGeom prst="rect">
            <a:avLst/>
          </a:prstGeom>
        </p:spPr>
      </p:pic>
      <p:pic>
        <p:nvPicPr>
          <p:cNvPr id="86" name="Image 85" descr="MCC-inernational-finalV01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2508" y="57154"/>
            <a:ext cx="1391497" cy="1391497"/>
          </a:xfrm>
          <a:prstGeom prst="rect">
            <a:avLst/>
          </a:prstGeom>
        </p:spPr>
      </p:pic>
      <p:sp>
        <p:nvSpPr>
          <p:cNvPr id="11" name="ZoneTexte 10"/>
          <p:cNvSpPr txBox="1"/>
          <p:nvPr/>
        </p:nvSpPr>
        <p:spPr>
          <a:xfrm>
            <a:off x="1187624" y="1851670"/>
            <a:ext cx="669674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Calibri"/>
                <a:cs typeface="Calibri"/>
              </a:rPr>
              <a:t>Experimental tests for winding technology of Final Cooling Solenoid</a:t>
            </a:r>
          </a:p>
        </p:txBody>
      </p:sp>
      <p:sp>
        <p:nvSpPr>
          <p:cNvPr id="9" name="ZoneTexte 86"/>
          <p:cNvSpPr txBox="1"/>
          <p:nvPr/>
        </p:nvSpPr>
        <p:spPr>
          <a:xfrm>
            <a:off x="1691680" y="2995090"/>
            <a:ext cx="54726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latin typeface="Calibri"/>
                <a:cs typeface="Calibri"/>
              </a:rPr>
              <a:t>M. Abdel Hafiz</a:t>
            </a:r>
          </a:p>
          <a:p>
            <a:pPr algn="ctr"/>
            <a:r>
              <a:rPr lang="en-US" sz="1600" i="1" dirty="0">
                <a:latin typeface="Calibri"/>
                <a:cs typeface="Calibri"/>
              </a:rPr>
              <a:t>&amp; Final Cooling Solenoid working group</a:t>
            </a:r>
          </a:p>
        </p:txBody>
      </p:sp>
      <p:pic>
        <p:nvPicPr>
          <p:cNvPr id="3" name="Picture 2" descr="A picture containing text, font, graphics, design&#10;&#10;Description automatically generated">
            <a:extLst>
              <a:ext uri="{FF2B5EF4-FFF2-40B4-BE49-F238E27FC236}">
                <a16:creationId xmlns:a16="http://schemas.microsoft.com/office/drawing/2014/main" id="{F240389E-9CEE-39F2-F307-4C292D9B113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812360" y="94458"/>
            <a:ext cx="1278827" cy="1469185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3">
            <a:extLst>
              <a:ext uri="{FF2B5EF4-FFF2-40B4-BE49-F238E27FC236}">
                <a16:creationId xmlns:a16="http://schemas.microsoft.com/office/drawing/2014/main" id="{DDC278F9-23B0-7FA1-483B-6C0042B9B9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81100" y="2921"/>
            <a:ext cx="6781800" cy="857250"/>
          </a:xfrm>
        </p:spPr>
        <p:txBody>
          <a:bodyPr/>
          <a:lstStyle/>
          <a:p>
            <a:r>
              <a:rPr lang="en-GB" dirty="0">
                <a:latin typeface="Times" panose="02020603050405020304" pitchFamily="18" charset="0"/>
                <a:cs typeface="Times" panose="02020603050405020304" pitchFamily="18" charset="0"/>
              </a:rPr>
              <a:t>Pancake Properties</a:t>
            </a:r>
            <a:br>
              <a:rPr lang="en-GB" dirty="0">
                <a:latin typeface="Times" panose="02020603050405020304" pitchFamily="18" charset="0"/>
                <a:cs typeface="Times" panose="02020603050405020304" pitchFamily="18" charset="0"/>
              </a:rPr>
            </a:br>
            <a:r>
              <a:rPr lang="en-GB" i="1" dirty="0">
                <a:latin typeface="Times" panose="02020603050405020304" pitchFamily="18" charset="0"/>
                <a:cs typeface="Times" panose="02020603050405020304" pitchFamily="18" charset="0"/>
              </a:rPr>
              <a:t>Preparation for experiment</a:t>
            </a:r>
            <a:endParaRPr lang="en-GB" dirty="0"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6160882-687C-6805-D791-7F96A5321243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r="5229" b="19201"/>
          <a:stretch/>
        </p:blipFill>
        <p:spPr>
          <a:xfrm>
            <a:off x="5652120" y="1131590"/>
            <a:ext cx="3181724" cy="3614562"/>
          </a:xfrm>
          <a:prstGeom prst="rect">
            <a:avLst/>
          </a:prstGeom>
        </p:spPr>
      </p:pic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6AC18CA4-A9E8-A7C0-C628-2C5C7431EC30}"/>
              </a:ext>
            </a:extLst>
          </p:cNvPr>
          <p:cNvCxnSpPr>
            <a:cxnSpLocks/>
          </p:cNvCxnSpPr>
          <p:nvPr/>
        </p:nvCxnSpPr>
        <p:spPr>
          <a:xfrm>
            <a:off x="5472100" y="1851670"/>
            <a:ext cx="540060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DBE3C050-45DA-C22B-542C-EADE99FB3BD1}"/>
              </a:ext>
            </a:extLst>
          </p:cNvPr>
          <p:cNvCxnSpPr>
            <a:cxnSpLocks/>
          </p:cNvCxnSpPr>
          <p:nvPr/>
        </p:nvCxnSpPr>
        <p:spPr>
          <a:xfrm>
            <a:off x="5868144" y="1707654"/>
            <a:ext cx="1656184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301F79B3-6010-E32C-A920-FDFB1A8FB4B0}"/>
              </a:ext>
            </a:extLst>
          </p:cNvPr>
          <p:cNvCxnSpPr/>
          <p:nvPr/>
        </p:nvCxnSpPr>
        <p:spPr>
          <a:xfrm flipH="1">
            <a:off x="5652120" y="1707654"/>
            <a:ext cx="216024" cy="14401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675EFAD0-3BA8-5415-6409-E3067F55B0BF}"/>
              </a:ext>
            </a:extLst>
          </p:cNvPr>
          <p:cNvCxnSpPr>
            <a:cxnSpLocks/>
          </p:cNvCxnSpPr>
          <p:nvPr/>
        </p:nvCxnSpPr>
        <p:spPr>
          <a:xfrm>
            <a:off x="5472100" y="2642790"/>
            <a:ext cx="1555278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F9FE16C5-D44B-6072-87FD-AD468544548D}"/>
              </a:ext>
            </a:extLst>
          </p:cNvPr>
          <p:cNvCxnSpPr>
            <a:cxnSpLocks/>
          </p:cNvCxnSpPr>
          <p:nvPr/>
        </p:nvCxnSpPr>
        <p:spPr>
          <a:xfrm>
            <a:off x="5472100" y="2920523"/>
            <a:ext cx="1555278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DEED99A6-96F5-17DE-3690-33049B19BDE8}"/>
              </a:ext>
            </a:extLst>
          </p:cNvPr>
          <p:cNvCxnSpPr>
            <a:cxnSpLocks/>
          </p:cNvCxnSpPr>
          <p:nvPr/>
        </p:nvCxnSpPr>
        <p:spPr>
          <a:xfrm>
            <a:off x="5472100" y="3291830"/>
            <a:ext cx="2430270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576320E3-4BAE-A535-1204-956CBFD1C7C2}"/>
              </a:ext>
            </a:extLst>
          </p:cNvPr>
          <p:cNvCxnSpPr>
            <a:cxnSpLocks/>
          </p:cNvCxnSpPr>
          <p:nvPr/>
        </p:nvCxnSpPr>
        <p:spPr>
          <a:xfrm>
            <a:off x="7668344" y="3363838"/>
            <a:ext cx="651934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B24A5E06-2B3F-DF7C-EB6E-A4FCAB121A11}"/>
              </a:ext>
            </a:extLst>
          </p:cNvPr>
          <p:cNvCxnSpPr>
            <a:cxnSpLocks/>
          </p:cNvCxnSpPr>
          <p:nvPr/>
        </p:nvCxnSpPr>
        <p:spPr>
          <a:xfrm flipH="1" flipV="1">
            <a:off x="7452320" y="3291830"/>
            <a:ext cx="216024" cy="6326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E8D6209D-01C6-0711-45F3-95FE4132DCD0}"/>
              </a:ext>
            </a:extLst>
          </p:cNvPr>
          <p:cNvCxnSpPr>
            <a:cxnSpLocks/>
          </p:cNvCxnSpPr>
          <p:nvPr/>
        </p:nvCxnSpPr>
        <p:spPr>
          <a:xfrm>
            <a:off x="5472100" y="3867894"/>
            <a:ext cx="2000777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2" name="TextBox 8">
            <a:extLst>
              <a:ext uri="{FF2B5EF4-FFF2-40B4-BE49-F238E27FC236}">
                <a16:creationId xmlns:a16="http://schemas.microsoft.com/office/drawing/2014/main" id="{D6ECF15F-5381-2AB9-6155-14E09D78D55A}"/>
              </a:ext>
            </a:extLst>
          </p:cNvPr>
          <p:cNvSpPr txBox="1"/>
          <p:nvPr/>
        </p:nvSpPr>
        <p:spPr>
          <a:xfrm>
            <a:off x="4456579" y="1707654"/>
            <a:ext cx="928139" cy="2078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/>
            <a:r>
              <a:rPr lang="fr-FR" sz="1351" dirty="0" err="1">
                <a:latin typeface="Times" panose="02020603050405020304" pitchFamily="18" charset="0"/>
                <a:cs typeface="Times" panose="02020603050405020304" pitchFamily="18" charset="0"/>
              </a:rPr>
              <a:t>Current</a:t>
            </a:r>
            <a:r>
              <a:rPr lang="fr-FR" sz="1351" dirty="0">
                <a:latin typeface="Times" panose="02020603050405020304" pitchFamily="18" charset="0"/>
                <a:cs typeface="Times" panose="02020603050405020304" pitchFamily="18" charset="0"/>
              </a:rPr>
              <a:t> leads</a:t>
            </a:r>
            <a:endParaRPr lang="en-GB" sz="1351" dirty="0"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sp>
        <p:nvSpPr>
          <p:cNvPr id="43" name="TextBox 8">
            <a:extLst>
              <a:ext uri="{FF2B5EF4-FFF2-40B4-BE49-F238E27FC236}">
                <a16:creationId xmlns:a16="http://schemas.microsoft.com/office/drawing/2014/main" id="{6669AF73-4098-F45F-049B-1C20F3C0DB50}"/>
              </a:ext>
            </a:extLst>
          </p:cNvPr>
          <p:cNvSpPr txBox="1"/>
          <p:nvPr/>
        </p:nvSpPr>
        <p:spPr>
          <a:xfrm>
            <a:off x="4668175" y="2538851"/>
            <a:ext cx="716543" cy="2078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/>
            <a:r>
              <a:rPr lang="fr-FR" sz="1351" dirty="0">
                <a:latin typeface="Times" panose="02020603050405020304" pitchFamily="18" charset="0"/>
                <a:cs typeface="Times" panose="02020603050405020304" pitchFamily="18" charset="0"/>
              </a:rPr>
              <a:t>Outer ring</a:t>
            </a:r>
            <a:endParaRPr lang="en-GB" sz="1351" dirty="0"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sp>
        <p:nvSpPr>
          <p:cNvPr id="44" name="TextBox 8">
            <a:extLst>
              <a:ext uri="{FF2B5EF4-FFF2-40B4-BE49-F238E27FC236}">
                <a16:creationId xmlns:a16="http://schemas.microsoft.com/office/drawing/2014/main" id="{32936448-2ABA-E047-3A32-568CB4523E5B}"/>
              </a:ext>
            </a:extLst>
          </p:cNvPr>
          <p:cNvSpPr txBox="1"/>
          <p:nvPr/>
        </p:nvSpPr>
        <p:spPr>
          <a:xfrm>
            <a:off x="4697029" y="2816584"/>
            <a:ext cx="687689" cy="2078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/>
            <a:r>
              <a:rPr lang="fr-FR" sz="1351" dirty="0" err="1">
                <a:latin typeface="Times" panose="02020603050405020304" pitchFamily="18" charset="0"/>
                <a:cs typeface="Times" panose="02020603050405020304" pitchFamily="18" charset="0"/>
              </a:rPr>
              <a:t>Inner</a:t>
            </a:r>
            <a:r>
              <a:rPr lang="fr-FR" sz="1351" dirty="0">
                <a:latin typeface="Times" panose="02020603050405020304" pitchFamily="18" charset="0"/>
                <a:cs typeface="Times" panose="02020603050405020304" pitchFamily="18" charset="0"/>
              </a:rPr>
              <a:t> ring</a:t>
            </a:r>
            <a:endParaRPr lang="en-GB" sz="1351" dirty="0"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sp>
        <p:nvSpPr>
          <p:cNvPr id="45" name="TextBox 8">
            <a:extLst>
              <a:ext uri="{FF2B5EF4-FFF2-40B4-BE49-F238E27FC236}">
                <a16:creationId xmlns:a16="http://schemas.microsoft.com/office/drawing/2014/main" id="{15C3A404-D85E-3C6B-DB95-DB464029E9E0}"/>
              </a:ext>
            </a:extLst>
          </p:cNvPr>
          <p:cNvSpPr txBox="1"/>
          <p:nvPr/>
        </p:nvSpPr>
        <p:spPr>
          <a:xfrm>
            <a:off x="4166308" y="3187891"/>
            <a:ext cx="1218410" cy="2078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/>
            <a:r>
              <a:rPr lang="fr-FR" sz="1351" dirty="0">
                <a:latin typeface="Times" panose="02020603050405020304" pitchFamily="18" charset="0"/>
                <a:cs typeface="Times" panose="02020603050405020304" pitchFamily="18" charset="0"/>
              </a:rPr>
              <a:t>Voltage </a:t>
            </a:r>
            <a:r>
              <a:rPr lang="fr-FR" sz="1351" dirty="0" err="1">
                <a:latin typeface="Times" panose="02020603050405020304" pitchFamily="18" charset="0"/>
                <a:cs typeface="Times" panose="02020603050405020304" pitchFamily="18" charset="0"/>
              </a:rPr>
              <a:t>taps</a:t>
            </a:r>
            <a:r>
              <a:rPr lang="fr-FR" sz="1351" dirty="0">
                <a:latin typeface="Times" panose="02020603050405020304" pitchFamily="18" charset="0"/>
                <a:cs typeface="Times" panose="02020603050405020304" pitchFamily="18" charset="0"/>
              </a:rPr>
              <a:t> slots</a:t>
            </a:r>
            <a:endParaRPr lang="en-GB" sz="1351" dirty="0"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sp>
        <p:nvSpPr>
          <p:cNvPr id="46" name="TextBox 8">
            <a:extLst>
              <a:ext uri="{FF2B5EF4-FFF2-40B4-BE49-F238E27FC236}">
                <a16:creationId xmlns:a16="http://schemas.microsoft.com/office/drawing/2014/main" id="{8BAD79D0-A47F-C0D1-2D9E-D5284FFA175A}"/>
              </a:ext>
            </a:extLst>
          </p:cNvPr>
          <p:cNvSpPr txBox="1"/>
          <p:nvPr/>
        </p:nvSpPr>
        <p:spPr>
          <a:xfrm>
            <a:off x="4807636" y="3763955"/>
            <a:ext cx="577082" cy="2078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/>
            <a:r>
              <a:rPr lang="fr-FR" sz="1351" dirty="0">
                <a:latin typeface="Times" panose="02020603050405020304" pitchFamily="18" charset="0"/>
                <a:cs typeface="Times" panose="02020603050405020304" pitchFamily="18" charset="0"/>
              </a:rPr>
              <a:t>Pancake</a:t>
            </a:r>
            <a:endParaRPr lang="en-GB" sz="1351" dirty="0"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7" name="TextBox 37">
                <a:extLst>
                  <a:ext uri="{FF2B5EF4-FFF2-40B4-BE49-F238E27FC236}">
                    <a16:creationId xmlns:a16="http://schemas.microsoft.com/office/drawing/2014/main" id="{56C17AC0-7F72-62EA-A677-897B4CD5559F}"/>
                  </a:ext>
                </a:extLst>
              </p:cNvPr>
              <p:cNvSpPr txBox="1"/>
              <p:nvPr/>
            </p:nvSpPr>
            <p:spPr>
              <a:xfrm>
                <a:off x="322740" y="1114203"/>
                <a:ext cx="4085436" cy="307776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342900" indent="-342900">
                  <a:buFont typeface="+mj-lt"/>
                  <a:buAutoNum type="arabicPeriod"/>
                </a:pPr>
                <a:r>
                  <a:rPr lang="en-GB" sz="1200" b="1" dirty="0">
                    <a:solidFill>
                      <a:srgbClr val="000000"/>
                    </a:solidFill>
                    <a:latin typeface="Times" panose="02020603050405020304" pitchFamily="18" charset="0"/>
                    <a:cs typeface="Times" panose="02020603050405020304" pitchFamily="18" charset="0"/>
                  </a:rPr>
                  <a:t>Installing current leads</a:t>
                </a:r>
              </a:p>
              <a:p>
                <a:pPr marL="342900" indent="-342900">
                  <a:buFont typeface="+mj-lt"/>
                  <a:buAutoNum type="arabicPeriod"/>
                </a:pPr>
                <a:endParaRPr lang="en-GB" sz="1200" b="1" dirty="0">
                  <a:solidFill>
                    <a:srgbClr val="000000"/>
                  </a:solidFill>
                  <a:latin typeface="Times" panose="02020603050405020304" pitchFamily="18" charset="0"/>
                  <a:cs typeface="Times" panose="02020603050405020304" pitchFamily="18" charset="0"/>
                </a:endParaRPr>
              </a:p>
              <a:p>
                <a:pPr marL="800100" lvl="1" indent="-342900">
                  <a:buFont typeface="Arial" panose="020B0604020202020204" pitchFamily="34" charset="0"/>
                  <a:buChar char="•"/>
                </a:pPr>
                <a:r>
                  <a:rPr lang="en-GB" sz="1200" dirty="0">
                    <a:solidFill>
                      <a:srgbClr val="000000"/>
                    </a:solidFill>
                    <a:latin typeface="Times" panose="02020603050405020304" pitchFamily="18" charset="0"/>
                    <a:cs typeface="Times" panose="02020603050405020304" pitchFamily="18" charset="0"/>
                  </a:rPr>
                  <a:t>Ensure electrical contact from rings to pancake without melting the pancake (183°C)</a:t>
                </a:r>
              </a:p>
              <a:p>
                <a:pPr marL="1257300" lvl="2" indent="-342900">
                  <a:buFont typeface="Courier New" panose="02070309020205020404" pitchFamily="49" charset="0"/>
                  <a:buChar char="o"/>
                </a:pPr>
                <a:r>
                  <a:rPr lang="en-GB" sz="1200" dirty="0">
                    <a:solidFill>
                      <a:srgbClr val="000000"/>
                    </a:solidFill>
                    <a:latin typeface="Times" panose="02020603050405020304" pitchFamily="18" charset="0"/>
                    <a:cs typeface="Times" panose="02020603050405020304" pitchFamily="18" charset="0"/>
                  </a:rPr>
                  <a:t>Low temperature solder (Bi</a:t>
                </a:r>
                <a:r>
                  <a:rPr lang="en-GB" sz="1200" baseline="-25000" dirty="0">
                    <a:solidFill>
                      <a:srgbClr val="000000"/>
                    </a:solidFill>
                    <a:latin typeface="Times" panose="02020603050405020304" pitchFamily="18" charset="0"/>
                    <a:cs typeface="Times" panose="02020603050405020304" pitchFamily="18" charset="0"/>
                  </a:rPr>
                  <a:t>58</a:t>
                </a:r>
                <a:r>
                  <a:rPr lang="en-GB" sz="1200" dirty="0">
                    <a:solidFill>
                      <a:srgbClr val="000000"/>
                    </a:solidFill>
                    <a:latin typeface="Times" panose="02020603050405020304" pitchFamily="18" charset="0"/>
                    <a:cs typeface="Times" panose="02020603050405020304" pitchFamily="18" charset="0"/>
                  </a:rPr>
                  <a:t>Sn</a:t>
                </a:r>
                <a:r>
                  <a:rPr lang="en-GB" sz="1200" baseline="-25000" dirty="0">
                    <a:solidFill>
                      <a:srgbClr val="000000"/>
                    </a:solidFill>
                    <a:latin typeface="Times" panose="02020603050405020304" pitchFamily="18" charset="0"/>
                    <a:cs typeface="Times" panose="02020603050405020304" pitchFamily="18" charset="0"/>
                  </a:rPr>
                  <a:t>42</a:t>
                </a:r>
                <a:r>
                  <a:rPr lang="en-GB" sz="1200" dirty="0">
                    <a:solidFill>
                      <a:srgbClr val="000000"/>
                    </a:solidFill>
                    <a:latin typeface="Times" panose="02020603050405020304" pitchFamily="18" charset="0"/>
                    <a:cs typeface="Times" panose="02020603050405020304" pitchFamily="18" charset="0"/>
                  </a:rPr>
                  <a:t> 138°C)</a:t>
                </a:r>
              </a:p>
              <a:p>
                <a:pPr marL="1257300" lvl="2" indent="-342900">
                  <a:buFont typeface="Courier New" panose="02070309020205020404" pitchFamily="49" charset="0"/>
                  <a:buChar char="o"/>
                </a:pPr>
                <a:endParaRPr lang="en-GB" sz="1200" dirty="0">
                  <a:solidFill>
                    <a:srgbClr val="000000"/>
                  </a:solidFill>
                  <a:latin typeface="Times" panose="02020603050405020304" pitchFamily="18" charset="0"/>
                  <a:cs typeface="Times" panose="02020603050405020304" pitchFamily="18" charset="0"/>
                </a:endParaRPr>
              </a:p>
              <a:p>
                <a:pPr marL="342900" indent="-342900">
                  <a:buFont typeface="+mj-lt"/>
                  <a:buAutoNum type="arabicPeriod"/>
                </a:pPr>
                <a:r>
                  <a:rPr lang="en-GB" sz="1200" b="1" dirty="0">
                    <a:solidFill>
                      <a:srgbClr val="000000"/>
                    </a:solidFill>
                    <a:latin typeface="Times" panose="02020603050405020304" pitchFamily="18" charset="0"/>
                    <a:cs typeface="Times" panose="02020603050405020304" pitchFamily="18" charset="0"/>
                  </a:rPr>
                  <a:t>Tests performed @77K</a:t>
                </a:r>
              </a:p>
              <a:p>
                <a:pPr marL="800100" lvl="1" indent="-342900">
                  <a:buFont typeface="Arial" panose="020B0604020202020204" pitchFamily="34" charset="0"/>
                  <a:buChar char="•"/>
                </a:pPr>
                <a:endParaRPr lang="en-GB" sz="1200" dirty="0">
                  <a:solidFill>
                    <a:srgbClr val="000000"/>
                  </a:solidFill>
                  <a:latin typeface="Times" panose="02020603050405020304" pitchFamily="18" charset="0"/>
                  <a:cs typeface="Times" panose="02020603050405020304" pitchFamily="18" charset="0"/>
                </a:endParaRPr>
              </a:p>
              <a:p>
                <a:pPr marL="800100" lvl="1" indent="-342900">
                  <a:buFont typeface="Arial" panose="020B0604020202020204" pitchFamily="34" charset="0"/>
                  <a:buChar char="•"/>
                </a:pPr>
                <a:r>
                  <a:rPr lang="en-GB" sz="1200" dirty="0">
                    <a:solidFill>
                      <a:srgbClr val="000000"/>
                    </a:solidFill>
                    <a:latin typeface="Times" panose="02020603050405020304" pitchFamily="18" charset="0"/>
                    <a:cs typeface="Times" panose="02020603050405020304" pitchFamily="18" charset="0"/>
                  </a:rPr>
                  <a:t>Measure critical current I</a:t>
                </a:r>
                <a:r>
                  <a:rPr lang="en-GB" sz="1200" baseline="-25000" dirty="0">
                    <a:solidFill>
                      <a:srgbClr val="000000"/>
                    </a:solidFill>
                    <a:latin typeface="Times" panose="02020603050405020304" pitchFamily="18" charset="0"/>
                    <a:cs typeface="Times" panose="02020603050405020304" pitchFamily="18" charset="0"/>
                  </a:rPr>
                  <a:t>C</a:t>
                </a:r>
                <a:r>
                  <a:rPr lang="en-GB" sz="1200" dirty="0">
                    <a:solidFill>
                      <a:srgbClr val="000000"/>
                    </a:solidFill>
                    <a:latin typeface="Times" panose="02020603050405020304" pitchFamily="18" charset="0"/>
                    <a:cs typeface="Times" panose="02020603050405020304" pitchFamily="18" charset="0"/>
                  </a:rPr>
                  <a:t> of the pancake</a:t>
                </a:r>
              </a:p>
              <a:p>
                <a:pPr marL="1257300" lvl="2" indent="-342900">
                  <a:buFont typeface="Courier New" panose="02070309020205020404" pitchFamily="49" charset="0"/>
                  <a:buChar char="o"/>
                </a:pPr>
                <a:r>
                  <a:rPr lang="en-GB" sz="1200" dirty="0">
                    <a:solidFill>
                      <a:srgbClr val="000000"/>
                    </a:solidFill>
                    <a:latin typeface="Times" panose="02020603050405020304" pitchFamily="18" charset="0"/>
                    <a:cs typeface="Times" panose="02020603050405020304" pitchFamily="18" charset="0"/>
                  </a:rPr>
                  <a:t>Steady state study with low ramp rate</a:t>
                </a:r>
              </a:p>
              <a:p>
                <a:pPr marL="1257300" lvl="2" indent="-342900">
                  <a:buFont typeface="Courier New" panose="02070309020205020404" pitchFamily="49" charset="0"/>
                  <a:buChar char="o"/>
                </a:pPr>
                <a:endParaRPr lang="en-GB" sz="1200" dirty="0">
                  <a:solidFill>
                    <a:srgbClr val="000000"/>
                  </a:solidFill>
                  <a:latin typeface="Times" panose="02020603050405020304" pitchFamily="18" charset="0"/>
                  <a:cs typeface="Times" panose="02020603050405020304" pitchFamily="18" charset="0"/>
                </a:endParaRPr>
              </a:p>
              <a:p>
                <a:pPr marL="800100" lvl="1" indent="-342900">
                  <a:buFont typeface="Arial" panose="020B0604020202020204" pitchFamily="34" charset="0"/>
                  <a:buChar char="•"/>
                </a:pPr>
                <a:r>
                  <a:rPr lang="en-GB" sz="1200" dirty="0">
                    <a:solidFill>
                      <a:srgbClr val="000000"/>
                    </a:solidFill>
                    <a:latin typeface="Times" panose="02020603050405020304" pitchFamily="18" charset="0"/>
                    <a:cs typeface="Times" panose="02020603050405020304" pitchFamily="18" charset="0"/>
                  </a:rPr>
                  <a:t>Measure time constant </a:t>
                </a:r>
                <a14:m>
                  <m:oMath xmlns:m="http://schemas.openxmlformats.org/officeDocument/2006/math">
                    <m:r>
                      <a:rPr lang="fr-FR" sz="1400" b="0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cs typeface="Times" panose="02020603050405020304" pitchFamily="18" charset="0"/>
                      </a:rPr>
                      <m:t>𝜏</m:t>
                    </m:r>
                  </m:oMath>
                </a14:m>
                <a:endParaRPr lang="en-GB" sz="1200" dirty="0">
                  <a:solidFill>
                    <a:srgbClr val="000000"/>
                  </a:solidFill>
                  <a:latin typeface="Times" panose="02020603050405020304" pitchFamily="18" charset="0"/>
                  <a:cs typeface="Times" panose="02020603050405020304" pitchFamily="18" charset="0"/>
                </a:endParaRPr>
              </a:p>
              <a:p>
                <a:pPr marL="1257300" lvl="2" indent="-342900">
                  <a:buFont typeface="Courier New" panose="02070309020205020404" pitchFamily="49" charset="0"/>
                  <a:buChar char="o"/>
                </a:pPr>
                <a:r>
                  <a:rPr lang="en-GB" sz="1200" dirty="0">
                    <a:solidFill>
                      <a:srgbClr val="000000"/>
                    </a:solidFill>
                    <a:latin typeface="Times" panose="02020603050405020304" pitchFamily="18" charset="0"/>
                    <a:cs typeface="Times" panose="02020603050405020304" pitchFamily="18" charset="0"/>
                  </a:rPr>
                  <a:t>Steps current</a:t>
                </a:r>
              </a:p>
              <a:p>
                <a:pPr marL="1257300" lvl="2" indent="-342900">
                  <a:buFont typeface="Courier New" panose="02070309020205020404" pitchFamily="49" charset="0"/>
                  <a:buChar char="o"/>
                </a:pPr>
                <a:endParaRPr lang="en-GB" sz="1200" dirty="0">
                  <a:solidFill>
                    <a:srgbClr val="000000"/>
                  </a:solidFill>
                  <a:latin typeface="Times" panose="02020603050405020304" pitchFamily="18" charset="0"/>
                  <a:cs typeface="Times" panose="02020603050405020304" pitchFamily="18" charset="0"/>
                </a:endParaRPr>
              </a:p>
              <a:p>
                <a:pPr marL="800100" lvl="1" indent="-342900">
                  <a:buFont typeface="Arial" panose="020B0604020202020204" pitchFamily="34" charset="0"/>
                  <a:buChar char="•"/>
                </a:pPr>
                <a:r>
                  <a:rPr lang="en-GB" sz="1200" dirty="0">
                    <a:solidFill>
                      <a:srgbClr val="000000"/>
                    </a:solidFill>
                    <a:latin typeface="Times" panose="02020603050405020304" pitchFamily="18" charset="0"/>
                    <a:cs typeface="Times" panose="02020603050405020304" pitchFamily="18" charset="0"/>
                  </a:rPr>
                  <a:t>Hall Probe located in the </a:t>
                </a:r>
                <a:r>
                  <a:rPr lang="en-GB" sz="1200" dirty="0" err="1">
                    <a:solidFill>
                      <a:srgbClr val="000000"/>
                    </a:solidFill>
                    <a:latin typeface="Times" panose="02020603050405020304" pitchFamily="18" charset="0"/>
                    <a:cs typeface="Times" panose="02020603050405020304" pitchFamily="18" charset="0"/>
                  </a:rPr>
                  <a:t>center</a:t>
                </a:r>
                <a:r>
                  <a:rPr lang="en-GB" sz="1200" dirty="0">
                    <a:solidFill>
                      <a:srgbClr val="000000"/>
                    </a:solidFill>
                    <a:latin typeface="Times" panose="02020603050405020304" pitchFamily="18" charset="0"/>
                    <a:cs typeface="Times" panose="02020603050405020304" pitchFamily="18" charset="0"/>
                  </a:rPr>
                  <a:t> of the pancake to measure central field</a:t>
                </a:r>
              </a:p>
            </p:txBody>
          </p:sp>
        </mc:Choice>
        <mc:Fallback>
          <p:sp>
            <p:nvSpPr>
              <p:cNvPr id="47" name="TextBox 37">
                <a:extLst>
                  <a:ext uri="{FF2B5EF4-FFF2-40B4-BE49-F238E27FC236}">
                    <a16:creationId xmlns:a16="http://schemas.microsoft.com/office/drawing/2014/main" id="{56C17AC0-7F72-62EA-A677-897B4CD5559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2740" y="1114203"/>
                <a:ext cx="4085436" cy="3077766"/>
              </a:xfrm>
              <a:prstGeom prst="rect">
                <a:avLst/>
              </a:prstGeom>
              <a:blipFill>
                <a:blip r:embed="rId3"/>
                <a:stretch>
                  <a:fillRect t="-198" b="-594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75F2E27-E4EE-B566-C7A1-1D8302AB408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10</a:t>
            </a:fld>
            <a:endParaRPr lang="en-GB" dirty="0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7C749C6E-1504-D379-6CC3-EF5212945FC8}"/>
              </a:ext>
            </a:extLst>
          </p:cNvPr>
          <p:cNvSpPr txBox="1">
            <a:spLocks/>
          </p:cNvSpPr>
          <p:nvPr/>
        </p:nvSpPr>
        <p:spPr>
          <a:xfrm>
            <a:off x="24476" y="4982706"/>
            <a:ext cx="6324600" cy="191151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defPPr>
              <a:defRPr lang="fr-FR"/>
            </a:defPPr>
            <a:lvl1pPr marL="0" algn="l" defTabSz="457200" rtl="0" eaLnBrk="1" latinLnBrk="0" hangingPunct="1">
              <a:defRPr sz="12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600"/>
              </a:spcAft>
            </a:pPr>
            <a:r>
              <a:rPr lang="en-GB"/>
              <a:t>M. Abdel Hafiz | Experimental tests for winding technology of Final Cooling Solenoid</a:t>
            </a:r>
          </a:p>
        </p:txBody>
      </p:sp>
    </p:spTree>
    <p:extLst>
      <p:ext uri="{BB962C8B-B14F-4D97-AF65-F5344CB8AC3E}">
        <p14:creationId xmlns:p14="http://schemas.microsoft.com/office/powerpoint/2010/main" val="214663093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2" name="Straight Connector 91">
            <a:extLst>
              <a:ext uri="{FF2B5EF4-FFF2-40B4-BE49-F238E27FC236}">
                <a16:creationId xmlns:a16="http://schemas.microsoft.com/office/drawing/2014/main" id="{4075983A-ACAC-F0C0-DE0D-F770B0D1B7B4}"/>
              </a:ext>
            </a:extLst>
          </p:cNvPr>
          <p:cNvCxnSpPr>
            <a:cxnSpLocks/>
          </p:cNvCxnSpPr>
          <p:nvPr/>
        </p:nvCxnSpPr>
        <p:spPr>
          <a:xfrm>
            <a:off x="5292080" y="1504516"/>
            <a:ext cx="2958430" cy="0"/>
          </a:xfrm>
          <a:prstGeom prst="line">
            <a:avLst/>
          </a:prstGeom>
          <a:ln w="28575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Straight Connector 93">
            <a:extLst>
              <a:ext uri="{FF2B5EF4-FFF2-40B4-BE49-F238E27FC236}">
                <a16:creationId xmlns:a16="http://schemas.microsoft.com/office/drawing/2014/main" id="{3F80C02B-C59E-C65A-D2C5-0BCF488B6821}"/>
              </a:ext>
            </a:extLst>
          </p:cNvPr>
          <p:cNvCxnSpPr>
            <a:cxnSpLocks/>
          </p:cNvCxnSpPr>
          <p:nvPr/>
        </p:nvCxnSpPr>
        <p:spPr>
          <a:xfrm>
            <a:off x="5292080" y="2463634"/>
            <a:ext cx="2958430" cy="0"/>
          </a:xfrm>
          <a:prstGeom prst="line">
            <a:avLst/>
          </a:prstGeom>
          <a:ln w="28575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itle 3">
            <a:extLst>
              <a:ext uri="{FF2B5EF4-FFF2-40B4-BE49-F238E27FC236}">
                <a16:creationId xmlns:a16="http://schemas.microsoft.com/office/drawing/2014/main" id="{DDC278F9-23B0-7FA1-483B-6C0042B9B9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81100" y="2921"/>
            <a:ext cx="6781800" cy="857250"/>
          </a:xfrm>
        </p:spPr>
        <p:txBody>
          <a:bodyPr/>
          <a:lstStyle/>
          <a:p>
            <a:r>
              <a:rPr lang="en-GB" dirty="0">
                <a:latin typeface="Times" panose="02020603050405020304" pitchFamily="18" charset="0"/>
                <a:cs typeface="Times" panose="02020603050405020304" pitchFamily="18" charset="0"/>
              </a:rPr>
              <a:t>Pancake Properties</a:t>
            </a:r>
            <a:br>
              <a:rPr lang="en-GB" dirty="0">
                <a:latin typeface="Times" panose="02020603050405020304" pitchFamily="18" charset="0"/>
                <a:cs typeface="Times" panose="02020603050405020304" pitchFamily="18" charset="0"/>
              </a:rPr>
            </a:br>
            <a:r>
              <a:rPr lang="en-GB" i="1" dirty="0">
                <a:latin typeface="Times" panose="02020603050405020304" pitchFamily="18" charset="0"/>
                <a:cs typeface="Times" panose="02020603050405020304" pitchFamily="18" charset="0"/>
              </a:rPr>
              <a:t>Experiment Scheme</a:t>
            </a:r>
            <a:endParaRPr lang="en-GB" dirty="0"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9C4DD7E3-B828-E032-5F80-3339184164A1}"/>
              </a:ext>
            </a:extLst>
          </p:cNvPr>
          <p:cNvCxnSpPr>
            <a:cxnSpLocks/>
          </p:cNvCxnSpPr>
          <p:nvPr/>
        </p:nvCxnSpPr>
        <p:spPr>
          <a:xfrm>
            <a:off x="611560" y="1297178"/>
            <a:ext cx="1856480" cy="0"/>
          </a:xfrm>
          <a:prstGeom prst="line">
            <a:avLst/>
          </a:prstGeom>
          <a:ln w="28575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6B4F40F0-F6B4-D3D6-B0DD-4A58A949124B}"/>
              </a:ext>
            </a:extLst>
          </p:cNvPr>
          <p:cNvCxnSpPr>
            <a:cxnSpLocks/>
          </p:cNvCxnSpPr>
          <p:nvPr/>
        </p:nvCxnSpPr>
        <p:spPr>
          <a:xfrm>
            <a:off x="611560" y="3715913"/>
            <a:ext cx="3822523" cy="0"/>
          </a:xfrm>
          <a:prstGeom prst="line">
            <a:avLst/>
          </a:prstGeom>
          <a:ln w="28575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42545B4F-B7A6-3F6B-A3C8-6CA874562D35}"/>
              </a:ext>
            </a:extLst>
          </p:cNvPr>
          <p:cNvCxnSpPr>
            <a:cxnSpLocks/>
          </p:cNvCxnSpPr>
          <p:nvPr/>
        </p:nvCxnSpPr>
        <p:spPr>
          <a:xfrm flipV="1">
            <a:off x="2463303" y="1132740"/>
            <a:ext cx="0" cy="34290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BF21984D-DC08-5276-5CE9-ADE61318FB4D}"/>
              </a:ext>
            </a:extLst>
          </p:cNvPr>
          <p:cNvCxnSpPr>
            <a:cxnSpLocks/>
          </p:cNvCxnSpPr>
          <p:nvPr/>
        </p:nvCxnSpPr>
        <p:spPr>
          <a:xfrm flipV="1">
            <a:off x="2577603" y="1208012"/>
            <a:ext cx="0" cy="19235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CA8D10F4-189B-8EBC-EE79-257121065622}"/>
              </a:ext>
            </a:extLst>
          </p:cNvPr>
          <p:cNvCxnSpPr>
            <a:cxnSpLocks/>
          </p:cNvCxnSpPr>
          <p:nvPr/>
        </p:nvCxnSpPr>
        <p:spPr>
          <a:xfrm flipV="1">
            <a:off x="611560" y="1297219"/>
            <a:ext cx="0" cy="2426659"/>
          </a:xfrm>
          <a:prstGeom prst="line">
            <a:avLst/>
          </a:prstGeom>
          <a:ln w="28575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Arrow Connector 51">
            <a:extLst>
              <a:ext uri="{FF2B5EF4-FFF2-40B4-BE49-F238E27FC236}">
                <a16:creationId xmlns:a16="http://schemas.microsoft.com/office/drawing/2014/main" id="{EFEDF64B-44F2-C1C5-C14F-C94564DDA90C}"/>
              </a:ext>
            </a:extLst>
          </p:cNvPr>
          <p:cNvCxnSpPr/>
          <p:nvPr/>
        </p:nvCxnSpPr>
        <p:spPr>
          <a:xfrm>
            <a:off x="611560" y="1572645"/>
            <a:ext cx="0" cy="34290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53" name="TextBox 52">
                <a:extLst>
                  <a:ext uri="{FF2B5EF4-FFF2-40B4-BE49-F238E27FC236}">
                    <a16:creationId xmlns:a16="http://schemas.microsoft.com/office/drawing/2014/main" id="{2FDCE4F5-F8A8-6989-95D8-BC913D1F0BD1}"/>
                  </a:ext>
                </a:extLst>
              </p:cNvPr>
              <p:cNvSpPr txBox="1"/>
              <p:nvPr/>
            </p:nvSpPr>
            <p:spPr>
              <a:xfrm>
                <a:off x="539552" y="1555505"/>
                <a:ext cx="325940" cy="30777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fr-FR" sz="1400" i="1" dirty="0">
                    <a:solidFill>
                      <a:srgbClr val="000000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fr-FR" sz="1400" i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𝑖</m:t>
                    </m:r>
                  </m:oMath>
                </a14:m>
                <a:endParaRPr lang="fr-FR" sz="1400" i="1" dirty="0">
                  <a:solidFill>
                    <a:srgbClr val="000000"/>
                  </a:solidFill>
                </a:endParaRPr>
              </a:p>
            </p:txBody>
          </p:sp>
        </mc:Choice>
        <mc:Fallback xmlns="">
          <p:sp>
            <p:nvSpPr>
              <p:cNvPr id="53" name="TextBox 52">
                <a:extLst>
                  <a:ext uri="{FF2B5EF4-FFF2-40B4-BE49-F238E27FC236}">
                    <a16:creationId xmlns:a16="http://schemas.microsoft.com/office/drawing/2014/main" id="{2FDCE4F5-F8A8-6989-95D8-BC913D1F0BD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552" y="1555505"/>
                <a:ext cx="325940" cy="307777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63" name="Straight Connector 62">
            <a:extLst>
              <a:ext uri="{FF2B5EF4-FFF2-40B4-BE49-F238E27FC236}">
                <a16:creationId xmlns:a16="http://schemas.microsoft.com/office/drawing/2014/main" id="{4CC0201B-E257-AF67-5FBC-AB2EB2CB325E}"/>
              </a:ext>
            </a:extLst>
          </p:cNvPr>
          <p:cNvCxnSpPr>
            <a:cxnSpLocks/>
          </p:cNvCxnSpPr>
          <p:nvPr/>
        </p:nvCxnSpPr>
        <p:spPr>
          <a:xfrm>
            <a:off x="2577603" y="1297178"/>
            <a:ext cx="1856480" cy="0"/>
          </a:xfrm>
          <a:prstGeom prst="line">
            <a:avLst/>
          </a:prstGeom>
          <a:ln w="28575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>
            <a:extLst>
              <a:ext uri="{FF2B5EF4-FFF2-40B4-BE49-F238E27FC236}">
                <a16:creationId xmlns:a16="http://schemas.microsoft.com/office/drawing/2014/main" id="{0F5CBAE3-0FE2-1283-BEDC-39F534C82132}"/>
              </a:ext>
            </a:extLst>
          </p:cNvPr>
          <p:cNvCxnSpPr>
            <a:cxnSpLocks/>
          </p:cNvCxnSpPr>
          <p:nvPr/>
        </p:nvCxnSpPr>
        <p:spPr>
          <a:xfrm flipV="1">
            <a:off x="4434083" y="1297219"/>
            <a:ext cx="0" cy="2426659"/>
          </a:xfrm>
          <a:prstGeom prst="line">
            <a:avLst/>
          </a:prstGeom>
          <a:ln w="28575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Connector 65">
            <a:extLst>
              <a:ext uri="{FF2B5EF4-FFF2-40B4-BE49-F238E27FC236}">
                <a16:creationId xmlns:a16="http://schemas.microsoft.com/office/drawing/2014/main" id="{7D19557F-7220-39EE-78AE-C0BE3732494F}"/>
              </a:ext>
            </a:extLst>
          </p:cNvPr>
          <p:cNvCxnSpPr>
            <a:cxnSpLocks/>
          </p:cNvCxnSpPr>
          <p:nvPr/>
        </p:nvCxnSpPr>
        <p:spPr>
          <a:xfrm>
            <a:off x="611560" y="2419601"/>
            <a:ext cx="3822523" cy="0"/>
          </a:xfrm>
          <a:prstGeom prst="line">
            <a:avLst/>
          </a:prstGeom>
          <a:ln w="28575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037FF406-E5EF-C3BA-D35F-1FB2E7B6CF89}"/>
              </a:ext>
            </a:extLst>
          </p:cNvPr>
          <p:cNvCxnSpPr>
            <a:cxnSpLocks/>
          </p:cNvCxnSpPr>
          <p:nvPr/>
        </p:nvCxnSpPr>
        <p:spPr>
          <a:xfrm>
            <a:off x="1254767" y="2419601"/>
            <a:ext cx="312128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F119B709-556F-6C37-37CA-D8AA8A3829AC}"/>
              </a:ext>
            </a:extLst>
          </p:cNvPr>
          <p:cNvCxnSpPr>
            <a:cxnSpLocks/>
          </p:cNvCxnSpPr>
          <p:nvPr/>
        </p:nvCxnSpPr>
        <p:spPr>
          <a:xfrm flipV="1">
            <a:off x="1248906" y="2277741"/>
            <a:ext cx="312128" cy="141003"/>
          </a:xfrm>
          <a:prstGeom prst="line">
            <a:avLst/>
          </a:prstGeom>
          <a:ln w="28575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ectangle 17">
            <a:extLst>
              <a:ext uri="{FF2B5EF4-FFF2-40B4-BE49-F238E27FC236}">
                <a16:creationId xmlns:a16="http://schemas.microsoft.com/office/drawing/2014/main" id="{2D23D3A6-CF41-B98F-9E42-7D2E207ABAF6}"/>
              </a:ext>
            </a:extLst>
          </p:cNvPr>
          <p:cNvSpPr/>
          <p:nvPr/>
        </p:nvSpPr>
        <p:spPr>
          <a:xfrm>
            <a:off x="2502415" y="2227986"/>
            <a:ext cx="984426" cy="381515"/>
          </a:xfrm>
          <a:prstGeom prst="rect">
            <a:avLst/>
          </a:prstGeom>
          <a:solidFill>
            <a:schemeClr val="bg1"/>
          </a:solidFill>
          <a:ln w="28575"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351" dirty="0">
                <a:solidFill>
                  <a:srgbClr val="FF0000"/>
                </a:solidFill>
              </a:rPr>
              <a:t>R</a:t>
            </a:r>
            <a:r>
              <a:rPr lang="fr-FR" sz="1351" baseline="-25000" dirty="0">
                <a:solidFill>
                  <a:srgbClr val="FF0000"/>
                </a:solidFill>
              </a:rPr>
              <a:t>S</a:t>
            </a:r>
            <a:endParaRPr lang="fr-FR" sz="1351" dirty="0">
              <a:solidFill>
                <a:srgbClr val="FF0000"/>
              </a:solidFill>
            </a:endParaRPr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78A3F1F5-80CF-89C4-5212-51A9E7F97A52}"/>
              </a:ext>
            </a:extLst>
          </p:cNvPr>
          <p:cNvSpPr/>
          <p:nvPr/>
        </p:nvSpPr>
        <p:spPr>
          <a:xfrm>
            <a:off x="2085390" y="3522867"/>
            <a:ext cx="984426" cy="381515"/>
          </a:xfrm>
          <a:prstGeom prst="rect">
            <a:avLst/>
          </a:prstGeom>
          <a:solidFill>
            <a:schemeClr val="bg1"/>
          </a:solidFill>
          <a:ln w="28575">
            <a:solidFill>
              <a:schemeClr val="accent5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351" dirty="0">
                <a:solidFill>
                  <a:srgbClr val="000000"/>
                </a:solidFill>
              </a:rPr>
              <a:t>Pancake</a:t>
            </a:r>
          </a:p>
        </p:txBody>
      </p:sp>
      <p:sp>
        <p:nvSpPr>
          <p:cNvPr id="68" name="Rectangle 67">
            <a:extLst>
              <a:ext uri="{FF2B5EF4-FFF2-40B4-BE49-F238E27FC236}">
                <a16:creationId xmlns:a16="http://schemas.microsoft.com/office/drawing/2014/main" id="{9E0A886A-9804-F386-29E6-4649F29824C9}"/>
              </a:ext>
            </a:extLst>
          </p:cNvPr>
          <p:cNvSpPr/>
          <p:nvPr/>
        </p:nvSpPr>
        <p:spPr>
          <a:xfrm>
            <a:off x="2360806" y="4108377"/>
            <a:ext cx="466876" cy="472371"/>
          </a:xfrm>
          <a:prstGeom prst="rect">
            <a:avLst/>
          </a:prstGeom>
          <a:solidFill>
            <a:schemeClr val="bg1"/>
          </a:solidFill>
          <a:ln w="28575"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351" dirty="0">
              <a:solidFill>
                <a:srgbClr val="000000"/>
              </a:solidFill>
            </a:endParaRP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E1872BF6-052C-6269-1A14-653685BE0DA2}"/>
              </a:ext>
            </a:extLst>
          </p:cNvPr>
          <p:cNvSpPr txBox="1"/>
          <p:nvPr/>
        </p:nvSpPr>
        <p:spPr>
          <a:xfrm>
            <a:off x="2148422" y="4588358"/>
            <a:ext cx="984425" cy="3002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sz="1351" dirty="0">
                <a:solidFill>
                  <a:srgbClr val="000000"/>
                </a:solidFill>
              </a:rPr>
              <a:t>Hall probe</a:t>
            </a:r>
          </a:p>
        </p:txBody>
      </p:sp>
      <p:cxnSp>
        <p:nvCxnSpPr>
          <p:cNvPr id="70" name="Straight Connector 69">
            <a:extLst>
              <a:ext uri="{FF2B5EF4-FFF2-40B4-BE49-F238E27FC236}">
                <a16:creationId xmlns:a16="http://schemas.microsoft.com/office/drawing/2014/main" id="{7410D933-A78F-8BE0-E8D0-20DC50F983AC}"/>
              </a:ext>
            </a:extLst>
          </p:cNvPr>
          <p:cNvCxnSpPr/>
          <p:nvPr/>
        </p:nvCxnSpPr>
        <p:spPr>
          <a:xfrm>
            <a:off x="2360806" y="4108377"/>
            <a:ext cx="466876" cy="472371"/>
          </a:xfrm>
          <a:prstGeom prst="line">
            <a:avLst/>
          </a:prstGeom>
          <a:ln w="28575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Connector 70">
            <a:extLst>
              <a:ext uri="{FF2B5EF4-FFF2-40B4-BE49-F238E27FC236}">
                <a16:creationId xmlns:a16="http://schemas.microsoft.com/office/drawing/2014/main" id="{6ACC389C-9354-D6F0-CFD0-F9B03D4DE9A9}"/>
              </a:ext>
            </a:extLst>
          </p:cNvPr>
          <p:cNvCxnSpPr>
            <a:cxnSpLocks/>
          </p:cNvCxnSpPr>
          <p:nvPr/>
        </p:nvCxnSpPr>
        <p:spPr>
          <a:xfrm flipV="1">
            <a:off x="2360806" y="4108377"/>
            <a:ext cx="466876" cy="472371"/>
          </a:xfrm>
          <a:prstGeom prst="line">
            <a:avLst/>
          </a:prstGeom>
          <a:ln w="28575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2" name="Group 71">
            <a:extLst>
              <a:ext uri="{FF2B5EF4-FFF2-40B4-BE49-F238E27FC236}">
                <a16:creationId xmlns:a16="http://schemas.microsoft.com/office/drawing/2014/main" id="{426C4EDF-F9FC-17D8-BEAE-F7D7E0713F31}"/>
              </a:ext>
            </a:extLst>
          </p:cNvPr>
          <p:cNvGrpSpPr/>
          <p:nvPr/>
        </p:nvGrpSpPr>
        <p:grpSpPr>
          <a:xfrm rot="5400000">
            <a:off x="855329" y="4173115"/>
            <a:ext cx="114300" cy="342900"/>
            <a:chOff x="2085288" y="5236546"/>
            <a:chExt cx="152400" cy="457200"/>
          </a:xfrm>
        </p:grpSpPr>
        <p:cxnSp>
          <p:nvCxnSpPr>
            <p:cNvPr id="73" name="Straight Connector 72">
              <a:extLst>
                <a:ext uri="{FF2B5EF4-FFF2-40B4-BE49-F238E27FC236}">
                  <a16:creationId xmlns:a16="http://schemas.microsoft.com/office/drawing/2014/main" id="{173ED1DA-E9F1-7DEA-4E5D-AD6171A939A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085288" y="5236546"/>
              <a:ext cx="0" cy="457200"/>
            </a:xfrm>
            <a:prstGeom prst="line">
              <a:avLst/>
            </a:prstGeom>
            <a:ln w="28575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>
              <a:extLst>
                <a:ext uri="{FF2B5EF4-FFF2-40B4-BE49-F238E27FC236}">
                  <a16:creationId xmlns:a16="http://schemas.microsoft.com/office/drawing/2014/main" id="{BBD4A134-E0B4-3FA6-F67E-36EFA9628EE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237688" y="5336907"/>
              <a:ext cx="0" cy="256478"/>
            </a:xfrm>
            <a:prstGeom prst="line">
              <a:avLst/>
            </a:prstGeom>
            <a:ln w="28575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75" name="Connector: Elbow 74">
            <a:extLst>
              <a:ext uri="{FF2B5EF4-FFF2-40B4-BE49-F238E27FC236}">
                <a16:creationId xmlns:a16="http://schemas.microsoft.com/office/drawing/2014/main" id="{95A8DC06-15AA-EAF1-11B4-2EDAE37D08D9}"/>
              </a:ext>
            </a:extLst>
          </p:cNvPr>
          <p:cNvCxnSpPr/>
          <p:nvPr/>
        </p:nvCxnSpPr>
        <p:spPr>
          <a:xfrm>
            <a:off x="912476" y="4401713"/>
            <a:ext cx="1434901" cy="118475"/>
          </a:xfrm>
          <a:prstGeom prst="bentConnector3">
            <a:avLst>
              <a:gd name="adj1" fmla="val -126"/>
            </a:avLst>
          </a:prstGeom>
          <a:ln w="28575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Connector: Elbow 75">
            <a:extLst>
              <a:ext uri="{FF2B5EF4-FFF2-40B4-BE49-F238E27FC236}">
                <a16:creationId xmlns:a16="http://schemas.microsoft.com/office/drawing/2014/main" id="{A2151064-6CCD-2E0F-BFAC-10D4505B3D80}"/>
              </a:ext>
            </a:extLst>
          </p:cNvPr>
          <p:cNvCxnSpPr>
            <a:cxnSpLocks/>
          </p:cNvCxnSpPr>
          <p:nvPr/>
        </p:nvCxnSpPr>
        <p:spPr>
          <a:xfrm flipV="1">
            <a:off x="921800" y="4156330"/>
            <a:ext cx="1434901" cy="118475"/>
          </a:xfrm>
          <a:prstGeom prst="bentConnector3">
            <a:avLst>
              <a:gd name="adj1" fmla="val -126"/>
            </a:avLst>
          </a:prstGeom>
          <a:ln w="28575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Straight Arrow Connector 76">
            <a:extLst>
              <a:ext uri="{FF2B5EF4-FFF2-40B4-BE49-F238E27FC236}">
                <a16:creationId xmlns:a16="http://schemas.microsoft.com/office/drawing/2014/main" id="{D47FC202-CB4D-5E2A-F41E-CCF8BCCF34C4}"/>
              </a:ext>
            </a:extLst>
          </p:cNvPr>
          <p:cNvCxnSpPr>
            <a:cxnSpLocks/>
          </p:cNvCxnSpPr>
          <p:nvPr/>
        </p:nvCxnSpPr>
        <p:spPr>
          <a:xfrm>
            <a:off x="816299" y="2418743"/>
            <a:ext cx="292046" cy="858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78" name="TextBox 77">
                <a:extLst>
                  <a:ext uri="{FF2B5EF4-FFF2-40B4-BE49-F238E27FC236}">
                    <a16:creationId xmlns:a16="http://schemas.microsoft.com/office/drawing/2014/main" id="{5FDB3AAB-EF5A-81B3-4E83-C54E1DE31BAD}"/>
                  </a:ext>
                </a:extLst>
              </p:cNvPr>
              <p:cNvSpPr txBox="1"/>
              <p:nvPr/>
            </p:nvSpPr>
            <p:spPr>
              <a:xfrm>
                <a:off x="869560" y="2063520"/>
                <a:ext cx="218050" cy="30777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sz="1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</m:e>
                        <m:sub>
                          <m:r>
                            <a:rPr lang="fr-FR" sz="1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𝑆</m:t>
                          </m:r>
                        </m:sub>
                      </m:sSub>
                    </m:oMath>
                  </m:oMathPara>
                </a14:m>
                <a:endParaRPr lang="fr-FR" sz="1400" i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78" name="TextBox 77">
                <a:extLst>
                  <a:ext uri="{FF2B5EF4-FFF2-40B4-BE49-F238E27FC236}">
                    <a16:creationId xmlns:a16="http://schemas.microsoft.com/office/drawing/2014/main" id="{5FDB3AAB-EF5A-81B3-4E83-C54E1DE31BA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9560" y="2063520"/>
                <a:ext cx="218050" cy="307777"/>
              </a:xfrm>
              <a:prstGeom prst="rect">
                <a:avLst/>
              </a:prstGeom>
              <a:blipFill>
                <a:blip r:embed="rId3"/>
                <a:stretch>
                  <a:fillRect l="-22857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81" name="Straight Arrow Connector 80">
            <a:extLst>
              <a:ext uri="{FF2B5EF4-FFF2-40B4-BE49-F238E27FC236}">
                <a16:creationId xmlns:a16="http://schemas.microsoft.com/office/drawing/2014/main" id="{D0E8446C-4134-559F-0EC8-C1712E2C7F2A}"/>
              </a:ext>
            </a:extLst>
          </p:cNvPr>
          <p:cNvCxnSpPr/>
          <p:nvPr/>
        </p:nvCxnSpPr>
        <p:spPr>
          <a:xfrm>
            <a:off x="611560" y="2516882"/>
            <a:ext cx="0" cy="342900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82" name="TextBox 81">
                <a:extLst>
                  <a:ext uri="{FF2B5EF4-FFF2-40B4-BE49-F238E27FC236}">
                    <a16:creationId xmlns:a16="http://schemas.microsoft.com/office/drawing/2014/main" id="{538F5F73-6D84-4175-8E5F-1E66035D1B06}"/>
                  </a:ext>
                </a:extLst>
              </p:cNvPr>
              <p:cNvSpPr txBox="1"/>
              <p:nvPr/>
            </p:nvSpPr>
            <p:spPr>
              <a:xfrm>
                <a:off x="570349" y="2487978"/>
                <a:ext cx="408233" cy="30777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fr-FR" sz="1400" i="1" dirty="0">
                    <a:solidFill>
                      <a:schemeClr val="tx1"/>
                    </a:solidFill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1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1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𝑖</m:t>
                        </m:r>
                      </m:e>
                      <m:sub>
                        <m:r>
                          <a:rPr lang="fr-FR" sz="1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𝑃</m:t>
                        </m:r>
                      </m:sub>
                    </m:sSub>
                  </m:oMath>
                </a14:m>
                <a:endParaRPr lang="fr-FR" sz="1400" i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82" name="TextBox 81">
                <a:extLst>
                  <a:ext uri="{FF2B5EF4-FFF2-40B4-BE49-F238E27FC236}">
                    <a16:creationId xmlns:a16="http://schemas.microsoft.com/office/drawing/2014/main" id="{538F5F73-6D84-4175-8E5F-1E66035D1B0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0349" y="2487978"/>
                <a:ext cx="408233" cy="307777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4" name="Rectangle 83">
            <a:extLst>
              <a:ext uri="{FF2B5EF4-FFF2-40B4-BE49-F238E27FC236}">
                <a16:creationId xmlns:a16="http://schemas.microsoft.com/office/drawing/2014/main" id="{85E16ECB-5168-F35F-1F5C-A1F788A49D61}"/>
              </a:ext>
            </a:extLst>
          </p:cNvPr>
          <p:cNvSpPr/>
          <p:nvPr/>
        </p:nvSpPr>
        <p:spPr>
          <a:xfrm>
            <a:off x="4709918" y="987574"/>
            <a:ext cx="4029925" cy="1944213"/>
          </a:xfrm>
          <a:prstGeom prst="rect">
            <a:avLst/>
          </a:prstGeom>
          <a:noFill/>
          <a:ln w="28575">
            <a:solidFill>
              <a:schemeClr val="accent5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fr-FR" sz="1351" dirty="0">
              <a:solidFill>
                <a:srgbClr val="000000"/>
              </a:solidFill>
            </a:endParaRPr>
          </a:p>
        </p:txBody>
      </p:sp>
      <p:pic>
        <p:nvPicPr>
          <p:cNvPr id="89" name="Picture 2" descr="inductance — Wiktionnaire, le dictionnaire libre">
            <a:extLst>
              <a:ext uri="{FF2B5EF4-FFF2-40B4-BE49-F238E27FC236}">
                <a16:creationId xmlns:a16="http://schemas.microsoft.com/office/drawing/2014/main" id="{415DD5A0-37C5-F7B4-B1AE-C205420C95D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46682" y="2063585"/>
            <a:ext cx="1497726" cy="800098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90" name="Rectangle 89">
            <a:extLst>
              <a:ext uri="{FF2B5EF4-FFF2-40B4-BE49-F238E27FC236}">
                <a16:creationId xmlns:a16="http://schemas.microsoft.com/office/drawing/2014/main" id="{FCF90444-4E1A-745F-54F4-2FD9AE70E3D0}"/>
              </a:ext>
            </a:extLst>
          </p:cNvPr>
          <p:cNvSpPr/>
          <p:nvPr/>
        </p:nvSpPr>
        <p:spPr>
          <a:xfrm>
            <a:off x="6282992" y="1316424"/>
            <a:ext cx="984426" cy="381515"/>
          </a:xfrm>
          <a:prstGeom prst="rect">
            <a:avLst/>
          </a:prstGeom>
          <a:solidFill>
            <a:schemeClr val="bg1"/>
          </a:solidFill>
          <a:ln w="28575"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351" dirty="0">
                <a:solidFill>
                  <a:schemeClr val="tx1"/>
                </a:solidFill>
              </a:rPr>
              <a:t>R</a:t>
            </a:r>
            <a:r>
              <a:rPr lang="fr-FR" sz="1351" baseline="-25000" dirty="0">
                <a:solidFill>
                  <a:schemeClr val="tx1"/>
                </a:solidFill>
              </a:rPr>
              <a:t>T</a:t>
            </a:r>
            <a:endParaRPr lang="fr-FR" sz="1351" dirty="0">
              <a:solidFill>
                <a:schemeClr val="tx1"/>
              </a:solidFill>
            </a:endParaRPr>
          </a:p>
        </p:txBody>
      </p:sp>
      <p:sp>
        <p:nvSpPr>
          <p:cNvPr id="91" name="Rectangle 90">
            <a:extLst>
              <a:ext uri="{FF2B5EF4-FFF2-40B4-BE49-F238E27FC236}">
                <a16:creationId xmlns:a16="http://schemas.microsoft.com/office/drawing/2014/main" id="{47A71A8D-4F7E-B0F6-98E2-8D09C40AC082}"/>
              </a:ext>
            </a:extLst>
          </p:cNvPr>
          <p:cNvSpPr/>
          <p:nvPr/>
        </p:nvSpPr>
        <p:spPr>
          <a:xfrm>
            <a:off x="5763198" y="2272876"/>
            <a:ext cx="984426" cy="381515"/>
          </a:xfrm>
          <a:prstGeom prst="rect">
            <a:avLst/>
          </a:prstGeom>
          <a:solidFill>
            <a:schemeClr val="bg1"/>
          </a:solidFill>
          <a:ln w="28575"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351" dirty="0">
                <a:solidFill>
                  <a:schemeClr val="tx1"/>
                </a:solidFill>
              </a:rPr>
              <a:t>R</a:t>
            </a:r>
            <a:r>
              <a:rPr lang="fr-FR" sz="1351" baseline="-25000" dirty="0">
                <a:solidFill>
                  <a:schemeClr val="tx1"/>
                </a:solidFill>
              </a:rPr>
              <a:t>L</a:t>
            </a:r>
            <a:endParaRPr lang="fr-FR" sz="1351" dirty="0">
              <a:solidFill>
                <a:schemeClr val="tx1"/>
              </a:solidFill>
            </a:endParaRPr>
          </a:p>
        </p:txBody>
      </p:sp>
      <p:cxnSp>
        <p:nvCxnSpPr>
          <p:cNvPr id="98" name="Straight Connector 97">
            <a:extLst>
              <a:ext uri="{FF2B5EF4-FFF2-40B4-BE49-F238E27FC236}">
                <a16:creationId xmlns:a16="http://schemas.microsoft.com/office/drawing/2014/main" id="{71AE7B5A-E8C4-F28E-1844-D112DF3D90AA}"/>
              </a:ext>
            </a:extLst>
          </p:cNvPr>
          <p:cNvCxnSpPr>
            <a:cxnSpLocks/>
          </p:cNvCxnSpPr>
          <p:nvPr/>
        </p:nvCxnSpPr>
        <p:spPr>
          <a:xfrm flipV="1">
            <a:off x="5292080" y="1504516"/>
            <a:ext cx="0" cy="959118"/>
          </a:xfrm>
          <a:prstGeom prst="line">
            <a:avLst/>
          </a:prstGeom>
          <a:ln w="28575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Straight Connector 99">
            <a:extLst>
              <a:ext uri="{FF2B5EF4-FFF2-40B4-BE49-F238E27FC236}">
                <a16:creationId xmlns:a16="http://schemas.microsoft.com/office/drawing/2014/main" id="{D1C45D0B-F417-35FB-79E7-B249F6CE1838}"/>
              </a:ext>
            </a:extLst>
          </p:cNvPr>
          <p:cNvCxnSpPr>
            <a:cxnSpLocks/>
          </p:cNvCxnSpPr>
          <p:nvPr/>
        </p:nvCxnSpPr>
        <p:spPr>
          <a:xfrm flipV="1">
            <a:off x="8242498" y="1504516"/>
            <a:ext cx="0" cy="959118"/>
          </a:xfrm>
          <a:prstGeom prst="line">
            <a:avLst/>
          </a:prstGeom>
          <a:ln w="28575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Straight Arrow Connector 100">
            <a:extLst>
              <a:ext uri="{FF2B5EF4-FFF2-40B4-BE49-F238E27FC236}">
                <a16:creationId xmlns:a16="http://schemas.microsoft.com/office/drawing/2014/main" id="{0B008C89-48A2-426C-55A0-854262252E64}"/>
              </a:ext>
            </a:extLst>
          </p:cNvPr>
          <p:cNvCxnSpPr>
            <a:cxnSpLocks/>
          </p:cNvCxnSpPr>
          <p:nvPr/>
        </p:nvCxnSpPr>
        <p:spPr>
          <a:xfrm>
            <a:off x="4918614" y="1971342"/>
            <a:ext cx="292046" cy="858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02" name="TextBox 101">
                <a:extLst>
                  <a:ext uri="{FF2B5EF4-FFF2-40B4-BE49-F238E27FC236}">
                    <a16:creationId xmlns:a16="http://schemas.microsoft.com/office/drawing/2014/main" id="{426450ED-BC41-9C72-74F3-37FBB0DA889B}"/>
                  </a:ext>
                </a:extLst>
              </p:cNvPr>
              <p:cNvSpPr txBox="1"/>
              <p:nvPr/>
            </p:nvSpPr>
            <p:spPr>
              <a:xfrm>
                <a:off x="4931804" y="1676298"/>
                <a:ext cx="218050" cy="30777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sz="1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</m:e>
                        <m:sub>
                          <m:r>
                            <a:rPr lang="fr-FR" sz="1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𝑃</m:t>
                          </m:r>
                        </m:sub>
                      </m:sSub>
                    </m:oMath>
                  </m:oMathPara>
                </a14:m>
                <a:endParaRPr lang="fr-FR" sz="1400" i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02" name="TextBox 101">
                <a:extLst>
                  <a:ext uri="{FF2B5EF4-FFF2-40B4-BE49-F238E27FC236}">
                    <a16:creationId xmlns:a16="http://schemas.microsoft.com/office/drawing/2014/main" id="{426450ED-BC41-9C72-74F3-37FBB0DA889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31804" y="1676298"/>
                <a:ext cx="218050" cy="307777"/>
              </a:xfrm>
              <a:prstGeom prst="rect">
                <a:avLst/>
              </a:prstGeom>
              <a:blipFill>
                <a:blip r:embed="rId6"/>
                <a:stretch>
                  <a:fillRect l="-25000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03" name="Straight Connector 102">
            <a:extLst>
              <a:ext uri="{FF2B5EF4-FFF2-40B4-BE49-F238E27FC236}">
                <a16:creationId xmlns:a16="http://schemas.microsoft.com/office/drawing/2014/main" id="{1072C3BB-C744-CB2D-5D41-933E80CECFAE}"/>
              </a:ext>
            </a:extLst>
          </p:cNvPr>
          <p:cNvCxnSpPr>
            <a:cxnSpLocks/>
          </p:cNvCxnSpPr>
          <p:nvPr/>
        </p:nvCxnSpPr>
        <p:spPr>
          <a:xfrm>
            <a:off x="4860032" y="1972200"/>
            <a:ext cx="432048" cy="0"/>
          </a:xfrm>
          <a:prstGeom prst="line">
            <a:avLst/>
          </a:prstGeom>
          <a:ln w="28575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Straight Connector 106">
            <a:extLst>
              <a:ext uri="{FF2B5EF4-FFF2-40B4-BE49-F238E27FC236}">
                <a16:creationId xmlns:a16="http://schemas.microsoft.com/office/drawing/2014/main" id="{ED3A8102-00F5-4543-E46B-DF369A26AD2E}"/>
              </a:ext>
            </a:extLst>
          </p:cNvPr>
          <p:cNvCxnSpPr>
            <a:cxnSpLocks/>
          </p:cNvCxnSpPr>
          <p:nvPr/>
        </p:nvCxnSpPr>
        <p:spPr>
          <a:xfrm>
            <a:off x="8250510" y="1967334"/>
            <a:ext cx="353938" cy="0"/>
          </a:xfrm>
          <a:prstGeom prst="line">
            <a:avLst/>
          </a:prstGeom>
          <a:ln w="28575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9" name="Straight Arrow Connector 108">
            <a:extLst>
              <a:ext uri="{FF2B5EF4-FFF2-40B4-BE49-F238E27FC236}">
                <a16:creationId xmlns:a16="http://schemas.microsoft.com/office/drawing/2014/main" id="{A21C9751-D384-DAFB-123E-02690AC4407A}"/>
              </a:ext>
            </a:extLst>
          </p:cNvPr>
          <p:cNvCxnSpPr>
            <a:cxnSpLocks/>
          </p:cNvCxnSpPr>
          <p:nvPr/>
        </p:nvCxnSpPr>
        <p:spPr>
          <a:xfrm>
            <a:off x="5532488" y="1504516"/>
            <a:ext cx="292046" cy="858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0" name="Straight Arrow Connector 109">
            <a:extLst>
              <a:ext uri="{FF2B5EF4-FFF2-40B4-BE49-F238E27FC236}">
                <a16:creationId xmlns:a16="http://schemas.microsoft.com/office/drawing/2014/main" id="{515943F4-CF1B-18F4-D374-519F87E04131}"/>
              </a:ext>
            </a:extLst>
          </p:cNvPr>
          <p:cNvCxnSpPr>
            <a:cxnSpLocks/>
          </p:cNvCxnSpPr>
          <p:nvPr/>
        </p:nvCxnSpPr>
        <p:spPr>
          <a:xfrm>
            <a:off x="5292080" y="2103594"/>
            <a:ext cx="0" cy="216024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12" name="TextBox 111">
                <a:extLst>
                  <a:ext uri="{FF2B5EF4-FFF2-40B4-BE49-F238E27FC236}">
                    <a16:creationId xmlns:a16="http://schemas.microsoft.com/office/drawing/2014/main" id="{B88C465C-939A-DF82-E3DE-3B46032BC246}"/>
                  </a:ext>
                </a:extLst>
              </p:cNvPr>
              <p:cNvSpPr txBox="1"/>
              <p:nvPr/>
            </p:nvSpPr>
            <p:spPr>
              <a:xfrm>
                <a:off x="5569486" y="1182026"/>
                <a:ext cx="218050" cy="30777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sz="1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</m:e>
                        <m:sub>
                          <m:r>
                            <a:rPr lang="fr-FR" sz="1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𝑇</m:t>
                          </m:r>
                        </m:sub>
                      </m:sSub>
                    </m:oMath>
                  </m:oMathPara>
                </a14:m>
                <a:endParaRPr lang="fr-FR" sz="1400" i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12" name="TextBox 111">
                <a:extLst>
                  <a:ext uri="{FF2B5EF4-FFF2-40B4-BE49-F238E27FC236}">
                    <a16:creationId xmlns:a16="http://schemas.microsoft.com/office/drawing/2014/main" id="{B88C465C-939A-DF82-E3DE-3B46032BC24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69486" y="1182026"/>
                <a:ext cx="218050" cy="307777"/>
              </a:xfrm>
              <a:prstGeom prst="rect">
                <a:avLst/>
              </a:prstGeom>
              <a:blipFill>
                <a:blip r:embed="rId7"/>
                <a:stretch>
                  <a:fillRect l="-28571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3" name="TextBox 112">
                <a:extLst>
                  <a:ext uri="{FF2B5EF4-FFF2-40B4-BE49-F238E27FC236}">
                    <a16:creationId xmlns:a16="http://schemas.microsoft.com/office/drawing/2014/main" id="{4150E391-3936-3DC8-EF0E-58CCAD5909ED}"/>
                  </a:ext>
                </a:extLst>
              </p:cNvPr>
              <p:cNvSpPr txBox="1"/>
              <p:nvPr/>
            </p:nvSpPr>
            <p:spPr>
              <a:xfrm>
                <a:off x="5351436" y="1981236"/>
                <a:ext cx="218050" cy="30777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sz="1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</m:e>
                        <m:sub>
                          <m:r>
                            <a:rPr lang="fr-FR" sz="1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𝐿</m:t>
                          </m:r>
                        </m:sub>
                      </m:sSub>
                    </m:oMath>
                  </m:oMathPara>
                </a14:m>
                <a:endParaRPr lang="fr-FR" sz="1400" i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13" name="TextBox 112">
                <a:extLst>
                  <a:ext uri="{FF2B5EF4-FFF2-40B4-BE49-F238E27FC236}">
                    <a16:creationId xmlns:a16="http://schemas.microsoft.com/office/drawing/2014/main" id="{4150E391-3936-3DC8-EF0E-58CCAD5909E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51436" y="1981236"/>
                <a:ext cx="218050" cy="307777"/>
              </a:xfrm>
              <a:prstGeom prst="rect">
                <a:avLst/>
              </a:prstGeom>
              <a:blipFill>
                <a:blip r:embed="rId8"/>
                <a:stretch>
                  <a:fillRect l="-22222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4" name="TextBox 113">
                <a:extLst>
                  <a:ext uri="{FF2B5EF4-FFF2-40B4-BE49-F238E27FC236}">
                    <a16:creationId xmlns:a16="http://schemas.microsoft.com/office/drawing/2014/main" id="{83C807C8-0E2A-F721-07B3-D47CE1C1E1A3}"/>
                  </a:ext>
                </a:extLst>
              </p:cNvPr>
              <p:cNvSpPr txBox="1"/>
              <p:nvPr/>
            </p:nvSpPr>
            <p:spPr>
              <a:xfrm>
                <a:off x="7384165" y="2540782"/>
                <a:ext cx="218050" cy="30777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1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𝐿</m:t>
                      </m:r>
                    </m:oMath>
                  </m:oMathPara>
                </a14:m>
                <a:endParaRPr lang="fr-FR" sz="1400" i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14" name="TextBox 113">
                <a:extLst>
                  <a:ext uri="{FF2B5EF4-FFF2-40B4-BE49-F238E27FC236}">
                    <a16:creationId xmlns:a16="http://schemas.microsoft.com/office/drawing/2014/main" id="{83C807C8-0E2A-F721-07B3-D47CE1C1E1A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84165" y="2540782"/>
                <a:ext cx="218050" cy="307777"/>
              </a:xfrm>
              <a:prstGeom prst="rect">
                <a:avLst/>
              </a:prstGeom>
              <a:blipFill>
                <a:blip r:embed="rId9"/>
                <a:stretch>
                  <a:fillRect l="-11111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15" name="Straight Connector 114">
            <a:extLst>
              <a:ext uri="{FF2B5EF4-FFF2-40B4-BE49-F238E27FC236}">
                <a16:creationId xmlns:a16="http://schemas.microsoft.com/office/drawing/2014/main" id="{63062440-5AC5-DDF1-A706-BC21518CE874}"/>
              </a:ext>
            </a:extLst>
          </p:cNvPr>
          <p:cNvCxnSpPr>
            <a:cxnSpLocks/>
          </p:cNvCxnSpPr>
          <p:nvPr/>
        </p:nvCxnSpPr>
        <p:spPr>
          <a:xfrm flipV="1">
            <a:off x="1475656" y="3011763"/>
            <a:ext cx="0" cy="704150"/>
          </a:xfrm>
          <a:prstGeom prst="line">
            <a:avLst/>
          </a:prstGeom>
          <a:ln w="28575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7" name="Straight Connector 116">
            <a:extLst>
              <a:ext uri="{FF2B5EF4-FFF2-40B4-BE49-F238E27FC236}">
                <a16:creationId xmlns:a16="http://schemas.microsoft.com/office/drawing/2014/main" id="{17CE1531-97F1-59E9-6EBB-95960CD4FA19}"/>
              </a:ext>
            </a:extLst>
          </p:cNvPr>
          <p:cNvCxnSpPr>
            <a:cxnSpLocks/>
          </p:cNvCxnSpPr>
          <p:nvPr/>
        </p:nvCxnSpPr>
        <p:spPr>
          <a:xfrm flipV="1">
            <a:off x="3851920" y="3011763"/>
            <a:ext cx="0" cy="712115"/>
          </a:xfrm>
          <a:prstGeom prst="line">
            <a:avLst/>
          </a:prstGeom>
          <a:ln w="28575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0" name="Straight Connector 119">
            <a:extLst>
              <a:ext uri="{FF2B5EF4-FFF2-40B4-BE49-F238E27FC236}">
                <a16:creationId xmlns:a16="http://schemas.microsoft.com/office/drawing/2014/main" id="{EEEC1579-B2EE-A0BC-EF39-55497B1D3144}"/>
              </a:ext>
            </a:extLst>
          </p:cNvPr>
          <p:cNvCxnSpPr>
            <a:cxnSpLocks/>
          </p:cNvCxnSpPr>
          <p:nvPr/>
        </p:nvCxnSpPr>
        <p:spPr>
          <a:xfrm>
            <a:off x="1475656" y="3011763"/>
            <a:ext cx="2376264" cy="0"/>
          </a:xfrm>
          <a:prstGeom prst="line">
            <a:avLst/>
          </a:prstGeom>
          <a:ln w="28575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2" name="Oval 121">
            <a:extLst>
              <a:ext uri="{FF2B5EF4-FFF2-40B4-BE49-F238E27FC236}">
                <a16:creationId xmlns:a16="http://schemas.microsoft.com/office/drawing/2014/main" id="{20CD9270-092D-383C-8283-9B21EB2B85A8}"/>
              </a:ext>
            </a:extLst>
          </p:cNvPr>
          <p:cNvSpPr/>
          <p:nvPr/>
        </p:nvSpPr>
        <p:spPr>
          <a:xfrm>
            <a:off x="2324441" y="2738102"/>
            <a:ext cx="548640" cy="548640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350" dirty="0">
                <a:solidFill>
                  <a:schemeClr val="accent1"/>
                </a:solidFill>
              </a:rPr>
              <a:t>U</a:t>
            </a:r>
            <a:r>
              <a:rPr lang="fr-FR" sz="1350" baseline="-25000" dirty="0">
                <a:solidFill>
                  <a:schemeClr val="accent1"/>
                </a:solidFill>
              </a:rPr>
              <a:t>L</a:t>
            </a:r>
            <a:endParaRPr lang="fr-FR" sz="1350" dirty="0">
              <a:solidFill>
                <a:schemeClr val="accent1"/>
              </a:solidFill>
            </a:endParaRPr>
          </a:p>
        </p:txBody>
      </p:sp>
      <p:cxnSp>
        <p:nvCxnSpPr>
          <p:cNvPr id="123" name="Straight Connector 122">
            <a:extLst>
              <a:ext uri="{FF2B5EF4-FFF2-40B4-BE49-F238E27FC236}">
                <a16:creationId xmlns:a16="http://schemas.microsoft.com/office/drawing/2014/main" id="{C8BB63CF-D89B-069E-16A3-3E8DE38954AF}"/>
              </a:ext>
            </a:extLst>
          </p:cNvPr>
          <p:cNvCxnSpPr>
            <a:cxnSpLocks/>
          </p:cNvCxnSpPr>
          <p:nvPr/>
        </p:nvCxnSpPr>
        <p:spPr>
          <a:xfrm flipV="1">
            <a:off x="1812734" y="1727849"/>
            <a:ext cx="0" cy="704150"/>
          </a:xfrm>
          <a:prstGeom prst="line">
            <a:avLst/>
          </a:prstGeom>
          <a:ln w="28575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4" name="Straight Connector 123">
            <a:extLst>
              <a:ext uri="{FF2B5EF4-FFF2-40B4-BE49-F238E27FC236}">
                <a16:creationId xmlns:a16="http://schemas.microsoft.com/office/drawing/2014/main" id="{CAE49722-0E27-6993-AB47-EFF3F96D7978}"/>
              </a:ext>
            </a:extLst>
          </p:cNvPr>
          <p:cNvCxnSpPr>
            <a:cxnSpLocks/>
          </p:cNvCxnSpPr>
          <p:nvPr/>
        </p:nvCxnSpPr>
        <p:spPr>
          <a:xfrm flipV="1">
            <a:off x="4188998" y="1727849"/>
            <a:ext cx="0" cy="691920"/>
          </a:xfrm>
          <a:prstGeom prst="line">
            <a:avLst/>
          </a:prstGeom>
          <a:ln w="28575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5" name="Straight Connector 124">
            <a:extLst>
              <a:ext uri="{FF2B5EF4-FFF2-40B4-BE49-F238E27FC236}">
                <a16:creationId xmlns:a16="http://schemas.microsoft.com/office/drawing/2014/main" id="{6BD1F02E-5672-B118-2854-A32F847457DC}"/>
              </a:ext>
            </a:extLst>
          </p:cNvPr>
          <p:cNvCxnSpPr>
            <a:cxnSpLocks/>
          </p:cNvCxnSpPr>
          <p:nvPr/>
        </p:nvCxnSpPr>
        <p:spPr>
          <a:xfrm>
            <a:off x="1812734" y="1727849"/>
            <a:ext cx="2376264" cy="0"/>
          </a:xfrm>
          <a:prstGeom prst="line">
            <a:avLst/>
          </a:prstGeom>
          <a:ln w="28575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6" name="Oval 125">
            <a:extLst>
              <a:ext uri="{FF2B5EF4-FFF2-40B4-BE49-F238E27FC236}">
                <a16:creationId xmlns:a16="http://schemas.microsoft.com/office/drawing/2014/main" id="{49C4763C-3B0D-8021-8FC2-9960706B93B0}"/>
              </a:ext>
            </a:extLst>
          </p:cNvPr>
          <p:cNvSpPr/>
          <p:nvPr/>
        </p:nvSpPr>
        <p:spPr>
          <a:xfrm>
            <a:off x="2717234" y="1453584"/>
            <a:ext cx="548640" cy="548640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350" dirty="0">
                <a:solidFill>
                  <a:schemeClr val="accent1"/>
                </a:solidFill>
              </a:rPr>
              <a:t>U</a:t>
            </a:r>
            <a:r>
              <a:rPr lang="fr-FR" sz="1350" baseline="-25000" dirty="0">
                <a:solidFill>
                  <a:schemeClr val="accent1"/>
                </a:solidFill>
              </a:rPr>
              <a:t>S</a:t>
            </a:r>
            <a:endParaRPr lang="fr-FR" sz="1350" dirty="0">
              <a:solidFill>
                <a:schemeClr val="accent1"/>
              </a:solidFill>
            </a:endParaRPr>
          </a:p>
        </p:txBody>
      </p:sp>
      <p:cxnSp>
        <p:nvCxnSpPr>
          <p:cNvPr id="128" name="Straight Connector 127">
            <a:extLst>
              <a:ext uri="{FF2B5EF4-FFF2-40B4-BE49-F238E27FC236}">
                <a16:creationId xmlns:a16="http://schemas.microsoft.com/office/drawing/2014/main" id="{AEB5A9C7-6401-24C6-CF1D-1187F9CD8DBF}"/>
              </a:ext>
            </a:extLst>
          </p:cNvPr>
          <p:cNvCxnSpPr>
            <a:cxnSpLocks/>
          </p:cNvCxnSpPr>
          <p:nvPr/>
        </p:nvCxnSpPr>
        <p:spPr>
          <a:xfrm>
            <a:off x="2827682" y="4520188"/>
            <a:ext cx="659159" cy="0"/>
          </a:xfrm>
          <a:prstGeom prst="line">
            <a:avLst/>
          </a:prstGeom>
          <a:ln w="28575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1" name="Straight Connector 130">
            <a:extLst>
              <a:ext uri="{FF2B5EF4-FFF2-40B4-BE49-F238E27FC236}">
                <a16:creationId xmlns:a16="http://schemas.microsoft.com/office/drawing/2014/main" id="{6ADDD25F-7C15-FCA8-4AA5-C7B572D7F739}"/>
              </a:ext>
            </a:extLst>
          </p:cNvPr>
          <p:cNvCxnSpPr>
            <a:cxnSpLocks/>
          </p:cNvCxnSpPr>
          <p:nvPr/>
        </p:nvCxnSpPr>
        <p:spPr>
          <a:xfrm>
            <a:off x="2832721" y="4156330"/>
            <a:ext cx="659159" cy="0"/>
          </a:xfrm>
          <a:prstGeom prst="line">
            <a:avLst/>
          </a:prstGeom>
          <a:ln w="28575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0" name="Oval 129">
            <a:extLst>
              <a:ext uri="{FF2B5EF4-FFF2-40B4-BE49-F238E27FC236}">
                <a16:creationId xmlns:a16="http://schemas.microsoft.com/office/drawing/2014/main" id="{350102BC-D532-1524-95E8-07EE81D4B161}"/>
              </a:ext>
            </a:extLst>
          </p:cNvPr>
          <p:cNvSpPr/>
          <p:nvPr/>
        </p:nvSpPr>
        <p:spPr>
          <a:xfrm>
            <a:off x="3265874" y="4067142"/>
            <a:ext cx="548640" cy="548640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350" dirty="0">
                <a:solidFill>
                  <a:schemeClr val="accent1"/>
                </a:solidFill>
              </a:rPr>
              <a:t>U</a:t>
            </a:r>
            <a:r>
              <a:rPr lang="fr-FR" sz="1350" baseline="-25000" dirty="0">
                <a:solidFill>
                  <a:schemeClr val="accent1"/>
                </a:solidFill>
              </a:rPr>
              <a:t>B</a:t>
            </a:r>
            <a:endParaRPr lang="fr-FR" sz="1350" dirty="0">
              <a:solidFill>
                <a:schemeClr val="accent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32" name="Table 131">
                <a:extLst>
                  <a:ext uri="{FF2B5EF4-FFF2-40B4-BE49-F238E27FC236}">
                    <a16:creationId xmlns:a16="http://schemas.microsoft.com/office/drawing/2014/main" id="{A3F27A3F-675F-2A38-FE94-ADE1551E03DB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006293107"/>
                  </p:ext>
                </p:extLst>
              </p:nvPr>
            </p:nvGraphicFramePr>
            <p:xfrm>
              <a:off x="5007936" y="3038304"/>
              <a:ext cx="3479375" cy="1865864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08280">
                      <a:extLst>
                        <a:ext uri="{9D8B030D-6E8A-4147-A177-3AD203B41FA5}">
                          <a16:colId xmlns:a16="http://schemas.microsoft.com/office/drawing/2014/main" val="4165927731"/>
                        </a:ext>
                      </a:extLst>
                    </a:gridCol>
                    <a:gridCol w="208280">
                      <a:extLst>
                        <a:ext uri="{9D8B030D-6E8A-4147-A177-3AD203B41FA5}">
                          <a16:colId xmlns:a16="http://schemas.microsoft.com/office/drawing/2014/main" val="1805843315"/>
                        </a:ext>
                      </a:extLst>
                    </a:gridCol>
                    <a:gridCol w="208280">
                      <a:extLst>
                        <a:ext uri="{9D8B030D-6E8A-4147-A177-3AD203B41FA5}">
                          <a16:colId xmlns:a16="http://schemas.microsoft.com/office/drawing/2014/main" val="2372422754"/>
                        </a:ext>
                      </a:extLst>
                    </a:gridCol>
                    <a:gridCol w="2854535">
                      <a:extLst>
                        <a:ext uri="{9D8B030D-6E8A-4147-A177-3AD203B41FA5}">
                          <a16:colId xmlns:a16="http://schemas.microsoft.com/office/drawing/2014/main" val="3529721962"/>
                        </a:ext>
                      </a:extLst>
                    </a:gridCol>
                  </a:tblGrid>
                  <a:tr h="233233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50000"/>
                            </a:lnSpc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sz="12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cs typeface="Times" panose="02020603050405020304" pitchFamily="18" charset="0"/>
                                  </a:rPr>
                                  <m:t>𝑖</m:t>
                                </m:r>
                              </m:oMath>
                            </m:oMathPara>
                          </a14:m>
                          <a:endParaRPr lang="fr-FR" sz="1200" b="0" dirty="0">
                            <a:solidFill>
                              <a:schemeClr val="tx1"/>
                            </a:solidFill>
                            <a:latin typeface="Times" panose="02020603050405020304" pitchFamily="18" charset="0"/>
                            <a:cs typeface="Times" panose="02020603050405020304" pitchFamily="18" charset="0"/>
                          </a:endParaRPr>
                        </a:p>
                      </a:txBody>
                      <a:tcPr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50000"/>
                            </a:lnSpc>
                          </a:pPr>
                          <a:endParaRPr lang="fr-FR" sz="1200" b="0" dirty="0">
                            <a:solidFill>
                              <a:schemeClr val="tx1"/>
                            </a:solidFill>
                            <a:latin typeface="Times" panose="02020603050405020304" pitchFamily="18" charset="0"/>
                            <a:cs typeface="Times" panose="02020603050405020304" pitchFamily="18" charset="0"/>
                          </a:endParaRPr>
                        </a:p>
                      </a:txBody>
                      <a:tcPr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50000"/>
                            </a:lnSpc>
                          </a:pPr>
                          <a:endParaRPr lang="fr-FR" sz="1200" b="0" dirty="0">
                            <a:solidFill>
                              <a:schemeClr val="tx1"/>
                            </a:solidFill>
                            <a:latin typeface="Times" panose="02020603050405020304" pitchFamily="18" charset="0"/>
                            <a:cs typeface="Times" panose="02020603050405020304" pitchFamily="18" charset="0"/>
                          </a:endParaRPr>
                        </a:p>
                      </a:txBody>
                      <a:tcPr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50000"/>
                            </a:lnSpc>
                          </a:pPr>
                          <a:r>
                            <a:rPr lang="fr-FR" sz="1200" b="0" dirty="0">
                              <a:solidFill>
                                <a:schemeClr val="tx1"/>
                              </a:solidFill>
                              <a:latin typeface="Times" panose="02020603050405020304" pitchFamily="18" charset="0"/>
                              <a:cs typeface="Times" panose="02020603050405020304" pitchFamily="18" charset="0"/>
                            </a:rPr>
                            <a:t>Power </a:t>
                          </a:r>
                          <a:r>
                            <a:rPr lang="fr-FR" sz="1200" b="0" dirty="0" err="1">
                              <a:solidFill>
                                <a:schemeClr val="tx1"/>
                              </a:solidFill>
                              <a:latin typeface="Times" panose="02020603050405020304" pitchFamily="18" charset="0"/>
                              <a:cs typeface="Times" panose="02020603050405020304" pitchFamily="18" charset="0"/>
                            </a:rPr>
                            <a:t>supply</a:t>
                          </a:r>
                          <a:r>
                            <a:rPr lang="fr-FR" sz="1200" b="0" dirty="0">
                              <a:solidFill>
                                <a:schemeClr val="tx1"/>
                              </a:solidFill>
                              <a:latin typeface="Times" panose="02020603050405020304" pitchFamily="18" charset="0"/>
                              <a:cs typeface="Times" panose="02020603050405020304" pitchFamily="18" charset="0"/>
                            </a:rPr>
                            <a:t> </a:t>
                          </a:r>
                          <a:r>
                            <a:rPr lang="fr-FR" sz="1200" b="0" dirty="0" err="1">
                              <a:solidFill>
                                <a:schemeClr val="tx1"/>
                              </a:solidFill>
                              <a:latin typeface="Times" panose="02020603050405020304" pitchFamily="18" charset="0"/>
                              <a:cs typeface="Times" panose="02020603050405020304" pitchFamily="18" charset="0"/>
                            </a:rPr>
                            <a:t>current</a:t>
                          </a:r>
                          <a:endParaRPr lang="fr-FR" sz="1200" b="0" dirty="0">
                            <a:solidFill>
                              <a:schemeClr val="tx1"/>
                            </a:solidFill>
                            <a:latin typeface="Times" panose="02020603050405020304" pitchFamily="18" charset="0"/>
                            <a:cs typeface="Times" panose="02020603050405020304" pitchFamily="18" charset="0"/>
                          </a:endParaRPr>
                        </a:p>
                      </a:txBody>
                      <a:tcPr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931263103"/>
                      </a:ext>
                    </a:extLst>
                  </a:tr>
                  <a:tr h="233233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50000"/>
                            </a:lnSpc>
                          </a:pPr>
                          <a:endParaRPr lang="fr-FR" sz="1200" b="0" dirty="0">
                            <a:solidFill>
                              <a:schemeClr val="tx1"/>
                            </a:solidFill>
                            <a:latin typeface="Times" panose="02020603050405020304" pitchFamily="18" charset="0"/>
                            <a:cs typeface="Times" panose="02020603050405020304" pitchFamily="18" charset="0"/>
                          </a:endParaRPr>
                        </a:p>
                      </a:txBody>
                      <a:tcPr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50000"/>
                            </a:lnSpc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fr-FR" sz="12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cs typeface="Times" panose="020206030504050203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sz="12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cs typeface="Times" panose="02020603050405020304" pitchFamily="18" charset="0"/>
                                      </a:rPr>
                                      <m:t>𝑖</m:t>
                                    </m:r>
                                  </m:e>
                                  <m:sub>
                                    <m:r>
                                      <a:rPr lang="fr-FR" sz="12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cs typeface="Times" panose="02020603050405020304" pitchFamily="18" charset="0"/>
                                      </a:rPr>
                                      <m:t>𝑆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fr-FR" sz="1200" b="0" dirty="0">
                            <a:solidFill>
                              <a:schemeClr val="tx1"/>
                            </a:solidFill>
                            <a:latin typeface="Times" panose="02020603050405020304" pitchFamily="18" charset="0"/>
                            <a:cs typeface="Times" panose="02020603050405020304" pitchFamily="18" charset="0"/>
                          </a:endParaRPr>
                        </a:p>
                      </a:txBody>
                      <a:tcPr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50000"/>
                            </a:lnSpc>
                          </a:pPr>
                          <a:endParaRPr lang="fr-FR" sz="1200" b="0" dirty="0">
                            <a:solidFill>
                              <a:schemeClr val="tx1"/>
                            </a:solidFill>
                            <a:latin typeface="Times" panose="02020603050405020304" pitchFamily="18" charset="0"/>
                            <a:cs typeface="Times" panose="02020603050405020304" pitchFamily="18" charset="0"/>
                          </a:endParaRPr>
                        </a:p>
                      </a:txBody>
                      <a:tcPr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50000"/>
                            </a:lnSpc>
                          </a:pPr>
                          <a:r>
                            <a:rPr lang="fr-FR" sz="1200" b="0" dirty="0">
                              <a:solidFill>
                                <a:schemeClr val="tx1"/>
                              </a:solidFill>
                              <a:latin typeface="Times" panose="02020603050405020304" pitchFamily="18" charset="0"/>
                              <a:cs typeface="Times" panose="02020603050405020304" pitchFamily="18" charset="0"/>
                            </a:rPr>
                            <a:t>Shunt </a:t>
                          </a:r>
                          <a:r>
                            <a:rPr lang="fr-FR" sz="1200" b="0" dirty="0" err="1">
                              <a:solidFill>
                                <a:schemeClr val="tx1"/>
                              </a:solidFill>
                              <a:latin typeface="Times" panose="02020603050405020304" pitchFamily="18" charset="0"/>
                              <a:cs typeface="Times" panose="02020603050405020304" pitchFamily="18" charset="0"/>
                            </a:rPr>
                            <a:t>current</a:t>
                          </a:r>
                          <a:endParaRPr lang="fr-FR" sz="1200" b="0" dirty="0">
                            <a:solidFill>
                              <a:schemeClr val="tx1"/>
                            </a:solidFill>
                            <a:latin typeface="Times" panose="02020603050405020304" pitchFamily="18" charset="0"/>
                            <a:cs typeface="Times" panose="02020603050405020304" pitchFamily="18" charset="0"/>
                          </a:endParaRPr>
                        </a:p>
                      </a:txBody>
                      <a:tcPr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779458680"/>
                      </a:ext>
                    </a:extLst>
                  </a:tr>
                  <a:tr h="233233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50000"/>
                            </a:lnSpc>
                          </a:pPr>
                          <a:endParaRPr lang="fr-FR" sz="1200" b="0" dirty="0">
                            <a:solidFill>
                              <a:schemeClr val="tx1"/>
                            </a:solidFill>
                            <a:latin typeface="Times" panose="02020603050405020304" pitchFamily="18" charset="0"/>
                            <a:cs typeface="Times" panose="02020603050405020304" pitchFamily="18" charset="0"/>
                          </a:endParaRPr>
                        </a:p>
                      </a:txBody>
                      <a:tcPr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50000"/>
                            </a:lnSpc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fr-FR" sz="12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cs typeface="Times" panose="020206030504050203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sz="12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cs typeface="Times" panose="02020603050405020304" pitchFamily="18" charset="0"/>
                                      </a:rPr>
                                      <m:t>𝑖</m:t>
                                    </m:r>
                                  </m:e>
                                  <m:sub>
                                    <m:r>
                                      <a:rPr lang="fr-FR" sz="12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cs typeface="Times" panose="02020603050405020304" pitchFamily="18" charset="0"/>
                                      </a:rPr>
                                      <m:t>𝑃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fr-FR" sz="1200" b="0" dirty="0">
                            <a:solidFill>
                              <a:schemeClr val="tx1"/>
                            </a:solidFill>
                            <a:latin typeface="Times" panose="02020603050405020304" pitchFamily="18" charset="0"/>
                            <a:cs typeface="Times" panose="02020603050405020304" pitchFamily="18" charset="0"/>
                          </a:endParaRPr>
                        </a:p>
                      </a:txBody>
                      <a:tcPr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50000"/>
                            </a:lnSpc>
                          </a:pPr>
                          <a:endParaRPr lang="fr-FR" sz="1200" b="0" dirty="0">
                            <a:solidFill>
                              <a:schemeClr val="tx1"/>
                            </a:solidFill>
                            <a:latin typeface="Times" panose="02020603050405020304" pitchFamily="18" charset="0"/>
                            <a:cs typeface="Times" panose="02020603050405020304" pitchFamily="18" charset="0"/>
                          </a:endParaRPr>
                        </a:p>
                      </a:txBody>
                      <a:tcPr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50000"/>
                            </a:lnSpc>
                          </a:pPr>
                          <a:r>
                            <a:rPr lang="fr-FR" sz="1200" b="0" dirty="0">
                              <a:solidFill>
                                <a:schemeClr val="tx1"/>
                              </a:solidFill>
                              <a:latin typeface="Times" panose="02020603050405020304" pitchFamily="18" charset="0"/>
                              <a:cs typeface="Times" panose="02020603050405020304" pitchFamily="18" charset="0"/>
                            </a:rPr>
                            <a:t>Pancake </a:t>
                          </a:r>
                          <a:r>
                            <a:rPr lang="fr-FR" sz="1200" b="0" dirty="0" err="1">
                              <a:solidFill>
                                <a:schemeClr val="tx1"/>
                              </a:solidFill>
                              <a:latin typeface="Times" panose="02020603050405020304" pitchFamily="18" charset="0"/>
                              <a:cs typeface="Times" panose="02020603050405020304" pitchFamily="18" charset="0"/>
                            </a:rPr>
                            <a:t>current</a:t>
                          </a:r>
                          <a:endParaRPr lang="fr-FR" sz="1200" b="0" dirty="0">
                            <a:solidFill>
                              <a:schemeClr val="tx1"/>
                            </a:solidFill>
                            <a:latin typeface="Times" panose="02020603050405020304" pitchFamily="18" charset="0"/>
                            <a:cs typeface="Times" panose="02020603050405020304" pitchFamily="18" charset="0"/>
                          </a:endParaRPr>
                        </a:p>
                      </a:txBody>
                      <a:tcPr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986077444"/>
                      </a:ext>
                    </a:extLst>
                  </a:tr>
                  <a:tr h="233233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50000"/>
                            </a:lnSpc>
                          </a:pPr>
                          <a:endParaRPr lang="fr-FR" sz="1200" b="0" dirty="0">
                            <a:solidFill>
                              <a:schemeClr val="tx1"/>
                            </a:solidFill>
                            <a:latin typeface="Times" panose="02020603050405020304" pitchFamily="18" charset="0"/>
                            <a:cs typeface="Times" panose="02020603050405020304" pitchFamily="18" charset="0"/>
                          </a:endParaRPr>
                        </a:p>
                      </a:txBody>
                      <a:tcPr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50000"/>
                            </a:lnSpc>
                          </a:pPr>
                          <a:endParaRPr lang="fr-FR" sz="1200" b="0" dirty="0">
                            <a:solidFill>
                              <a:schemeClr val="tx1"/>
                            </a:solidFill>
                            <a:latin typeface="Times" panose="02020603050405020304" pitchFamily="18" charset="0"/>
                            <a:cs typeface="Times" panose="02020603050405020304" pitchFamily="18" charset="0"/>
                          </a:endParaRPr>
                        </a:p>
                      </a:txBody>
                      <a:tcPr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457189" rtl="0" eaLnBrk="1" fontAlgn="auto" latinLnBrk="0" hangingPunct="1">
                            <a:lnSpc>
                              <a:spcPct val="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fr-FR" sz="12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cs typeface="Times" panose="020206030504050203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sz="12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cs typeface="Times" panose="02020603050405020304" pitchFamily="18" charset="0"/>
                                      </a:rPr>
                                      <m:t>𝑖</m:t>
                                    </m:r>
                                  </m:e>
                                  <m:sub>
                                    <m:r>
                                      <a:rPr lang="fr-FR" sz="12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cs typeface="Times" panose="02020603050405020304" pitchFamily="18" charset="0"/>
                                      </a:rPr>
                                      <m:t>𝑇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fr-FR" sz="1200" b="0" dirty="0">
                            <a:solidFill>
                              <a:schemeClr val="tx1"/>
                            </a:solidFill>
                            <a:latin typeface="Times" panose="02020603050405020304" pitchFamily="18" charset="0"/>
                            <a:cs typeface="Times" panose="02020603050405020304" pitchFamily="18" charset="0"/>
                          </a:endParaRPr>
                        </a:p>
                      </a:txBody>
                      <a:tcPr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50000"/>
                            </a:lnSpc>
                          </a:pPr>
                          <a:r>
                            <a:rPr lang="fr-FR" sz="1200" b="0" dirty="0">
                              <a:solidFill>
                                <a:schemeClr val="tx1"/>
                              </a:solidFill>
                              <a:latin typeface="Times" panose="02020603050405020304" pitchFamily="18" charset="0"/>
                              <a:cs typeface="Times" panose="02020603050405020304" pitchFamily="18" charset="0"/>
                            </a:rPr>
                            <a:t>Transverse </a:t>
                          </a:r>
                          <a:r>
                            <a:rPr lang="fr-FR" sz="1200" b="0" i="1" dirty="0">
                              <a:solidFill>
                                <a:schemeClr val="tx1"/>
                              </a:solidFill>
                              <a:latin typeface="Times" panose="02020603050405020304" pitchFamily="18" charset="0"/>
                              <a:cs typeface="Times" panose="02020603050405020304" pitchFamily="18" charset="0"/>
                            </a:rPr>
                            <a:t>(radial) </a:t>
                          </a:r>
                          <a:r>
                            <a:rPr lang="fr-FR" sz="1200" b="0" i="0" dirty="0" err="1">
                              <a:solidFill>
                                <a:schemeClr val="tx1"/>
                              </a:solidFill>
                              <a:latin typeface="Times" panose="02020603050405020304" pitchFamily="18" charset="0"/>
                              <a:cs typeface="Times" panose="02020603050405020304" pitchFamily="18" charset="0"/>
                            </a:rPr>
                            <a:t>current</a:t>
                          </a:r>
                          <a:endParaRPr lang="fr-FR" sz="1200" b="0" dirty="0">
                            <a:solidFill>
                              <a:schemeClr val="tx1"/>
                            </a:solidFill>
                            <a:latin typeface="Times" panose="02020603050405020304" pitchFamily="18" charset="0"/>
                            <a:cs typeface="Times" panose="02020603050405020304" pitchFamily="18" charset="0"/>
                          </a:endParaRPr>
                        </a:p>
                      </a:txBody>
                      <a:tcPr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921449508"/>
                      </a:ext>
                    </a:extLst>
                  </a:tr>
                  <a:tr h="233233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50000"/>
                            </a:lnSpc>
                          </a:pPr>
                          <a:endParaRPr lang="fr-FR" sz="1200" b="0" dirty="0">
                            <a:solidFill>
                              <a:schemeClr val="tx1"/>
                            </a:solidFill>
                            <a:latin typeface="Times" panose="02020603050405020304" pitchFamily="18" charset="0"/>
                            <a:cs typeface="Times" panose="02020603050405020304" pitchFamily="18" charset="0"/>
                          </a:endParaRPr>
                        </a:p>
                      </a:txBody>
                      <a:tcPr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50000"/>
                            </a:lnSpc>
                          </a:pPr>
                          <a:endParaRPr lang="fr-FR" sz="1200" b="0">
                            <a:solidFill>
                              <a:schemeClr val="tx1"/>
                            </a:solidFill>
                            <a:latin typeface="Times" panose="02020603050405020304" pitchFamily="18" charset="0"/>
                            <a:cs typeface="Times" panose="02020603050405020304" pitchFamily="18" charset="0"/>
                          </a:endParaRPr>
                        </a:p>
                      </a:txBody>
                      <a:tcPr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457189" rtl="0" eaLnBrk="1" fontAlgn="auto" latinLnBrk="0" hangingPunct="1">
                            <a:lnSpc>
                              <a:spcPct val="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fr-FR" sz="12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cs typeface="Times" panose="020206030504050203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sz="12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cs typeface="Times" panose="02020603050405020304" pitchFamily="18" charset="0"/>
                                      </a:rPr>
                                      <m:t>𝑖</m:t>
                                    </m:r>
                                  </m:e>
                                  <m:sub>
                                    <m:r>
                                      <a:rPr lang="fr-FR" sz="12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cs typeface="Times" panose="02020603050405020304" pitchFamily="18" charset="0"/>
                                      </a:rPr>
                                      <m:t>𝐿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fr-FR" sz="1200" b="0" dirty="0">
                            <a:solidFill>
                              <a:schemeClr val="tx1"/>
                            </a:solidFill>
                            <a:latin typeface="Times" panose="02020603050405020304" pitchFamily="18" charset="0"/>
                            <a:cs typeface="Times" panose="02020603050405020304" pitchFamily="18" charset="0"/>
                          </a:endParaRPr>
                        </a:p>
                      </a:txBody>
                      <a:tcPr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50000"/>
                            </a:lnSpc>
                          </a:pPr>
                          <a:r>
                            <a:rPr lang="fr-FR" sz="1200" b="0" dirty="0" err="1">
                              <a:solidFill>
                                <a:schemeClr val="tx1"/>
                              </a:solidFill>
                              <a:latin typeface="Times" panose="02020603050405020304" pitchFamily="18" charset="0"/>
                              <a:cs typeface="Times" panose="02020603050405020304" pitchFamily="18" charset="0"/>
                            </a:rPr>
                            <a:t>Lenghtwise</a:t>
                          </a:r>
                          <a:r>
                            <a:rPr lang="fr-FR" sz="1200" b="0" dirty="0">
                              <a:solidFill>
                                <a:schemeClr val="tx1"/>
                              </a:solidFill>
                              <a:latin typeface="Times" panose="02020603050405020304" pitchFamily="18" charset="0"/>
                              <a:cs typeface="Times" panose="02020603050405020304" pitchFamily="18" charset="0"/>
                            </a:rPr>
                            <a:t> </a:t>
                          </a:r>
                          <a:r>
                            <a:rPr lang="fr-FR" sz="1200" b="0" i="1" dirty="0">
                              <a:solidFill>
                                <a:schemeClr val="tx1"/>
                              </a:solidFill>
                              <a:latin typeface="Times" panose="02020603050405020304" pitchFamily="18" charset="0"/>
                              <a:cs typeface="Times" panose="02020603050405020304" pitchFamily="18" charset="0"/>
                            </a:rPr>
                            <a:t>(</a:t>
                          </a:r>
                          <a:r>
                            <a:rPr lang="fr-FR" sz="1200" b="0" i="1" dirty="0" err="1">
                              <a:solidFill>
                                <a:schemeClr val="tx1"/>
                              </a:solidFill>
                              <a:latin typeface="Times" panose="02020603050405020304" pitchFamily="18" charset="0"/>
                              <a:cs typeface="Times" panose="02020603050405020304" pitchFamily="18" charset="0"/>
                            </a:rPr>
                            <a:t>azimuthal</a:t>
                          </a:r>
                          <a:r>
                            <a:rPr lang="fr-FR" sz="1200" b="0" i="1" dirty="0">
                              <a:solidFill>
                                <a:schemeClr val="tx1"/>
                              </a:solidFill>
                              <a:latin typeface="Times" panose="02020603050405020304" pitchFamily="18" charset="0"/>
                              <a:cs typeface="Times" panose="02020603050405020304" pitchFamily="18" charset="0"/>
                            </a:rPr>
                            <a:t>) </a:t>
                          </a:r>
                          <a:r>
                            <a:rPr lang="fr-FR" sz="1200" b="0" i="0" dirty="0" err="1">
                              <a:solidFill>
                                <a:schemeClr val="tx1"/>
                              </a:solidFill>
                              <a:latin typeface="Times" panose="02020603050405020304" pitchFamily="18" charset="0"/>
                              <a:cs typeface="Times" panose="02020603050405020304" pitchFamily="18" charset="0"/>
                            </a:rPr>
                            <a:t>current</a:t>
                          </a:r>
                          <a:endParaRPr lang="fr-FR" sz="1200" b="0" dirty="0">
                            <a:solidFill>
                              <a:schemeClr val="tx1"/>
                            </a:solidFill>
                            <a:latin typeface="Times" panose="02020603050405020304" pitchFamily="18" charset="0"/>
                            <a:cs typeface="Times" panose="02020603050405020304" pitchFamily="18" charset="0"/>
                          </a:endParaRPr>
                        </a:p>
                      </a:txBody>
                      <a:tcPr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750104047"/>
                      </a:ext>
                    </a:extLst>
                  </a:tr>
                  <a:tr h="233233">
                    <a:tc gridSpan="3">
                      <a:txBody>
                        <a:bodyPr/>
                        <a:lstStyle/>
                        <a:p>
                          <a:pPr>
                            <a:lnSpc>
                              <a:spcPct val="50000"/>
                            </a:lnSpc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fr-FR" sz="12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cs typeface="Times" panose="020206030504050203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sz="12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cs typeface="Times" panose="02020603050405020304" pitchFamily="18" charset="0"/>
                                      </a:rPr>
                                      <m:t>𝑈</m:t>
                                    </m:r>
                                  </m:e>
                                  <m:sub>
                                    <m:r>
                                      <a:rPr lang="fr-FR" sz="12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cs typeface="Times" panose="02020603050405020304" pitchFamily="18" charset="0"/>
                                      </a:rPr>
                                      <m:t>𝑆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fr-FR" sz="1200" b="0" dirty="0">
                            <a:solidFill>
                              <a:schemeClr val="tx1"/>
                            </a:solidFill>
                            <a:latin typeface="Times" panose="02020603050405020304" pitchFamily="18" charset="0"/>
                            <a:cs typeface="Times" panose="02020603050405020304" pitchFamily="18" charset="0"/>
                          </a:endParaRPr>
                        </a:p>
                      </a:txBody>
                      <a:tcPr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pPr>
                            <a:lnSpc>
                              <a:spcPct val="50000"/>
                            </a:lnSpc>
                          </a:pPr>
                          <a:endParaRPr lang="fr-FR" sz="1200" b="0" dirty="0">
                            <a:solidFill>
                              <a:schemeClr val="tx1"/>
                            </a:solidFill>
                            <a:latin typeface="Times" panose="02020603050405020304" pitchFamily="18" charset="0"/>
                            <a:cs typeface="Times" panose="02020603050405020304" pitchFamily="18" charset="0"/>
                          </a:endParaRPr>
                        </a:p>
                      </a:txBody>
                      <a:tcPr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pPr>
                            <a:lnSpc>
                              <a:spcPct val="50000"/>
                            </a:lnSpc>
                          </a:pPr>
                          <a:endParaRPr lang="fr-FR" sz="1200" b="0" dirty="0">
                            <a:solidFill>
                              <a:schemeClr val="tx1"/>
                            </a:solidFill>
                            <a:latin typeface="Times" panose="02020603050405020304" pitchFamily="18" charset="0"/>
                            <a:cs typeface="Times" panose="02020603050405020304" pitchFamily="18" charset="0"/>
                          </a:endParaRPr>
                        </a:p>
                      </a:txBody>
                      <a:tcPr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50000"/>
                            </a:lnSpc>
                          </a:pPr>
                          <a:r>
                            <a:rPr lang="fr-FR" sz="1200" b="0" dirty="0">
                              <a:solidFill>
                                <a:schemeClr val="tx1"/>
                              </a:solidFill>
                              <a:latin typeface="Times" panose="02020603050405020304" pitchFamily="18" charset="0"/>
                              <a:cs typeface="Times" panose="02020603050405020304" pitchFamily="18" charset="0"/>
                            </a:rPr>
                            <a:t>Shunt voltage</a:t>
                          </a:r>
                        </a:p>
                      </a:txBody>
                      <a:tcPr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530694176"/>
                      </a:ext>
                    </a:extLst>
                  </a:tr>
                  <a:tr h="233233">
                    <a:tc gridSpan="3">
                      <a:txBody>
                        <a:bodyPr/>
                        <a:lstStyle/>
                        <a:p>
                          <a:pPr>
                            <a:lnSpc>
                              <a:spcPct val="50000"/>
                            </a:lnSpc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fr-FR" sz="12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cs typeface="Times" panose="020206030504050203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sz="12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cs typeface="Times" panose="02020603050405020304" pitchFamily="18" charset="0"/>
                                      </a:rPr>
                                      <m:t>𝑈</m:t>
                                    </m:r>
                                  </m:e>
                                  <m:sub>
                                    <m:r>
                                      <a:rPr lang="fr-FR" sz="12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cs typeface="Times" panose="02020603050405020304" pitchFamily="18" charset="0"/>
                                      </a:rPr>
                                      <m:t>𝐿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fr-FR" sz="1200" b="0" dirty="0">
                            <a:solidFill>
                              <a:schemeClr val="tx1"/>
                            </a:solidFill>
                            <a:latin typeface="Times" panose="02020603050405020304" pitchFamily="18" charset="0"/>
                            <a:cs typeface="Times" panose="02020603050405020304" pitchFamily="18" charset="0"/>
                          </a:endParaRPr>
                        </a:p>
                      </a:txBody>
                      <a:tcPr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pPr>
                            <a:lnSpc>
                              <a:spcPct val="50000"/>
                            </a:lnSpc>
                          </a:pPr>
                          <a:endParaRPr lang="fr-FR" sz="1200" b="0" dirty="0">
                            <a:solidFill>
                              <a:schemeClr val="tx1"/>
                            </a:solidFill>
                            <a:latin typeface="Times" panose="02020603050405020304" pitchFamily="18" charset="0"/>
                            <a:cs typeface="Times" panose="02020603050405020304" pitchFamily="18" charset="0"/>
                          </a:endParaRPr>
                        </a:p>
                      </a:txBody>
                      <a:tcPr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pPr>
                            <a:lnSpc>
                              <a:spcPct val="50000"/>
                            </a:lnSpc>
                          </a:pPr>
                          <a:endParaRPr lang="fr-FR" sz="1200" b="0" dirty="0">
                            <a:solidFill>
                              <a:schemeClr val="tx1"/>
                            </a:solidFill>
                            <a:latin typeface="Times" panose="02020603050405020304" pitchFamily="18" charset="0"/>
                            <a:cs typeface="Times" panose="02020603050405020304" pitchFamily="18" charset="0"/>
                          </a:endParaRPr>
                        </a:p>
                      </a:txBody>
                      <a:tcPr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50000"/>
                            </a:lnSpc>
                          </a:pPr>
                          <a:r>
                            <a:rPr lang="fr-FR" sz="1200" b="0" dirty="0">
                              <a:solidFill>
                                <a:schemeClr val="tx1"/>
                              </a:solidFill>
                              <a:latin typeface="Times" panose="02020603050405020304" pitchFamily="18" charset="0"/>
                              <a:cs typeface="Times" panose="02020603050405020304" pitchFamily="18" charset="0"/>
                            </a:rPr>
                            <a:t>Pancake voltage</a:t>
                          </a:r>
                        </a:p>
                      </a:txBody>
                      <a:tcPr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638975190"/>
                      </a:ext>
                    </a:extLst>
                  </a:tr>
                  <a:tr h="233233">
                    <a:tc gridSpan="3">
                      <a:txBody>
                        <a:bodyPr/>
                        <a:lstStyle/>
                        <a:p>
                          <a:pPr>
                            <a:lnSpc>
                              <a:spcPct val="50000"/>
                            </a:lnSpc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fr-FR" sz="12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cs typeface="Times" panose="020206030504050203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sz="12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cs typeface="Times" panose="02020603050405020304" pitchFamily="18" charset="0"/>
                                      </a:rPr>
                                      <m:t>𝑈</m:t>
                                    </m:r>
                                  </m:e>
                                  <m:sub>
                                    <m:r>
                                      <a:rPr lang="fr-FR" sz="12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cs typeface="Times" panose="02020603050405020304" pitchFamily="18" charset="0"/>
                                      </a:rPr>
                                      <m:t>𝐵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fr-FR" sz="1200" b="0" dirty="0">
                            <a:solidFill>
                              <a:schemeClr val="tx1"/>
                            </a:solidFill>
                            <a:latin typeface="Times" panose="02020603050405020304" pitchFamily="18" charset="0"/>
                            <a:cs typeface="Times" panose="02020603050405020304" pitchFamily="18" charset="0"/>
                          </a:endParaRPr>
                        </a:p>
                      </a:txBody>
                      <a:tcPr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pPr>
                            <a:lnSpc>
                              <a:spcPct val="50000"/>
                            </a:lnSpc>
                          </a:pPr>
                          <a:endParaRPr lang="fr-FR" sz="1200" b="0" dirty="0">
                            <a:solidFill>
                              <a:schemeClr val="tx1"/>
                            </a:solidFill>
                            <a:latin typeface="Times" panose="02020603050405020304" pitchFamily="18" charset="0"/>
                            <a:cs typeface="Times" panose="02020603050405020304" pitchFamily="18" charset="0"/>
                          </a:endParaRPr>
                        </a:p>
                      </a:txBody>
                      <a:tcPr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pPr>
                            <a:lnSpc>
                              <a:spcPct val="50000"/>
                            </a:lnSpc>
                          </a:pPr>
                          <a:endParaRPr lang="fr-FR" sz="1200" b="0" dirty="0">
                            <a:solidFill>
                              <a:schemeClr val="tx1"/>
                            </a:solidFill>
                            <a:latin typeface="Times" panose="02020603050405020304" pitchFamily="18" charset="0"/>
                            <a:cs typeface="Times" panose="02020603050405020304" pitchFamily="18" charset="0"/>
                          </a:endParaRPr>
                        </a:p>
                      </a:txBody>
                      <a:tcPr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50000"/>
                            </a:lnSpc>
                          </a:pPr>
                          <a:r>
                            <a:rPr lang="fr-FR" sz="1200" b="0" dirty="0">
                              <a:solidFill>
                                <a:schemeClr val="tx1"/>
                              </a:solidFill>
                              <a:latin typeface="Times" panose="02020603050405020304" pitchFamily="18" charset="0"/>
                              <a:cs typeface="Times" panose="02020603050405020304" pitchFamily="18" charset="0"/>
                            </a:rPr>
                            <a:t>Hall Probe Voltage</a:t>
                          </a:r>
                        </a:p>
                      </a:txBody>
                      <a:tcPr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474524836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32" name="Table 131">
                <a:extLst>
                  <a:ext uri="{FF2B5EF4-FFF2-40B4-BE49-F238E27FC236}">
                    <a16:creationId xmlns:a16="http://schemas.microsoft.com/office/drawing/2014/main" id="{A3F27A3F-675F-2A38-FE94-ADE1551E03DB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006293107"/>
                  </p:ext>
                </p:extLst>
              </p:nvPr>
            </p:nvGraphicFramePr>
            <p:xfrm>
              <a:off x="5007936" y="3038304"/>
              <a:ext cx="3479375" cy="1865864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08280">
                      <a:extLst>
                        <a:ext uri="{9D8B030D-6E8A-4147-A177-3AD203B41FA5}">
                          <a16:colId xmlns:a16="http://schemas.microsoft.com/office/drawing/2014/main" val="4165927731"/>
                        </a:ext>
                      </a:extLst>
                    </a:gridCol>
                    <a:gridCol w="208280">
                      <a:extLst>
                        <a:ext uri="{9D8B030D-6E8A-4147-A177-3AD203B41FA5}">
                          <a16:colId xmlns:a16="http://schemas.microsoft.com/office/drawing/2014/main" val="1805843315"/>
                        </a:ext>
                      </a:extLst>
                    </a:gridCol>
                    <a:gridCol w="208280">
                      <a:extLst>
                        <a:ext uri="{9D8B030D-6E8A-4147-A177-3AD203B41FA5}">
                          <a16:colId xmlns:a16="http://schemas.microsoft.com/office/drawing/2014/main" val="2372422754"/>
                        </a:ext>
                      </a:extLst>
                    </a:gridCol>
                    <a:gridCol w="2854535">
                      <a:extLst>
                        <a:ext uri="{9D8B030D-6E8A-4147-A177-3AD203B41FA5}">
                          <a16:colId xmlns:a16="http://schemas.microsoft.com/office/drawing/2014/main" val="3529721962"/>
                        </a:ext>
                      </a:extLst>
                    </a:gridCol>
                  </a:tblGrid>
                  <a:tr h="233233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10"/>
                          <a:stretch>
                            <a:fillRect t="-26316" r="-1582353" b="-71842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50000"/>
                            </a:lnSpc>
                          </a:pPr>
                          <a:endParaRPr lang="fr-FR" sz="1200" b="0" dirty="0">
                            <a:solidFill>
                              <a:schemeClr val="tx1"/>
                            </a:solidFill>
                            <a:latin typeface="Times" panose="02020603050405020304" pitchFamily="18" charset="0"/>
                            <a:cs typeface="Times" panose="02020603050405020304" pitchFamily="18" charset="0"/>
                          </a:endParaRPr>
                        </a:p>
                      </a:txBody>
                      <a:tcPr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50000"/>
                            </a:lnSpc>
                          </a:pPr>
                          <a:endParaRPr lang="fr-FR" sz="1200" b="0" dirty="0">
                            <a:solidFill>
                              <a:schemeClr val="tx1"/>
                            </a:solidFill>
                            <a:latin typeface="Times" panose="02020603050405020304" pitchFamily="18" charset="0"/>
                            <a:cs typeface="Times" panose="02020603050405020304" pitchFamily="18" charset="0"/>
                          </a:endParaRPr>
                        </a:p>
                      </a:txBody>
                      <a:tcPr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50000"/>
                            </a:lnSpc>
                          </a:pPr>
                          <a:r>
                            <a:rPr lang="fr-FR" sz="1200" b="0" dirty="0">
                              <a:solidFill>
                                <a:schemeClr val="tx1"/>
                              </a:solidFill>
                              <a:latin typeface="Times" panose="02020603050405020304" pitchFamily="18" charset="0"/>
                              <a:cs typeface="Times" panose="02020603050405020304" pitchFamily="18" charset="0"/>
                            </a:rPr>
                            <a:t>Power </a:t>
                          </a:r>
                          <a:r>
                            <a:rPr lang="fr-FR" sz="1200" b="0" dirty="0" err="1">
                              <a:solidFill>
                                <a:schemeClr val="tx1"/>
                              </a:solidFill>
                              <a:latin typeface="Times" panose="02020603050405020304" pitchFamily="18" charset="0"/>
                              <a:cs typeface="Times" panose="02020603050405020304" pitchFamily="18" charset="0"/>
                            </a:rPr>
                            <a:t>supply</a:t>
                          </a:r>
                          <a:r>
                            <a:rPr lang="fr-FR" sz="1200" b="0" dirty="0">
                              <a:solidFill>
                                <a:schemeClr val="tx1"/>
                              </a:solidFill>
                              <a:latin typeface="Times" panose="02020603050405020304" pitchFamily="18" charset="0"/>
                              <a:cs typeface="Times" panose="02020603050405020304" pitchFamily="18" charset="0"/>
                            </a:rPr>
                            <a:t> </a:t>
                          </a:r>
                          <a:r>
                            <a:rPr lang="fr-FR" sz="1200" b="0" dirty="0" err="1">
                              <a:solidFill>
                                <a:schemeClr val="tx1"/>
                              </a:solidFill>
                              <a:latin typeface="Times" panose="02020603050405020304" pitchFamily="18" charset="0"/>
                              <a:cs typeface="Times" panose="02020603050405020304" pitchFamily="18" charset="0"/>
                            </a:rPr>
                            <a:t>current</a:t>
                          </a:r>
                          <a:endParaRPr lang="fr-FR" sz="1200" b="0" dirty="0">
                            <a:solidFill>
                              <a:schemeClr val="tx1"/>
                            </a:solidFill>
                            <a:latin typeface="Times" panose="02020603050405020304" pitchFamily="18" charset="0"/>
                            <a:cs typeface="Times" panose="02020603050405020304" pitchFamily="18" charset="0"/>
                          </a:endParaRPr>
                        </a:p>
                      </a:txBody>
                      <a:tcPr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931263103"/>
                      </a:ext>
                    </a:extLst>
                  </a:tr>
                  <a:tr h="233233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50000"/>
                            </a:lnSpc>
                          </a:pPr>
                          <a:endParaRPr lang="fr-FR" sz="1200" b="0" dirty="0">
                            <a:solidFill>
                              <a:schemeClr val="tx1"/>
                            </a:solidFill>
                            <a:latin typeface="Times" panose="02020603050405020304" pitchFamily="18" charset="0"/>
                            <a:cs typeface="Times" panose="02020603050405020304" pitchFamily="18" charset="0"/>
                          </a:endParaRPr>
                        </a:p>
                      </a:txBody>
                      <a:tcPr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10"/>
                          <a:stretch>
                            <a:fillRect l="-100000" t="-123077" r="-1482353" b="-60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50000"/>
                            </a:lnSpc>
                          </a:pPr>
                          <a:endParaRPr lang="fr-FR" sz="1200" b="0" dirty="0">
                            <a:solidFill>
                              <a:schemeClr val="tx1"/>
                            </a:solidFill>
                            <a:latin typeface="Times" panose="02020603050405020304" pitchFamily="18" charset="0"/>
                            <a:cs typeface="Times" panose="02020603050405020304" pitchFamily="18" charset="0"/>
                          </a:endParaRPr>
                        </a:p>
                      </a:txBody>
                      <a:tcPr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50000"/>
                            </a:lnSpc>
                          </a:pPr>
                          <a:r>
                            <a:rPr lang="fr-FR" sz="1200" b="0" dirty="0">
                              <a:solidFill>
                                <a:schemeClr val="tx1"/>
                              </a:solidFill>
                              <a:latin typeface="Times" panose="02020603050405020304" pitchFamily="18" charset="0"/>
                              <a:cs typeface="Times" panose="02020603050405020304" pitchFamily="18" charset="0"/>
                            </a:rPr>
                            <a:t>Shunt </a:t>
                          </a:r>
                          <a:r>
                            <a:rPr lang="fr-FR" sz="1200" b="0" dirty="0" err="1">
                              <a:solidFill>
                                <a:schemeClr val="tx1"/>
                              </a:solidFill>
                              <a:latin typeface="Times" panose="02020603050405020304" pitchFamily="18" charset="0"/>
                              <a:cs typeface="Times" panose="02020603050405020304" pitchFamily="18" charset="0"/>
                            </a:rPr>
                            <a:t>current</a:t>
                          </a:r>
                          <a:endParaRPr lang="fr-FR" sz="1200" b="0" dirty="0">
                            <a:solidFill>
                              <a:schemeClr val="tx1"/>
                            </a:solidFill>
                            <a:latin typeface="Times" panose="02020603050405020304" pitchFamily="18" charset="0"/>
                            <a:cs typeface="Times" panose="02020603050405020304" pitchFamily="18" charset="0"/>
                          </a:endParaRPr>
                        </a:p>
                      </a:txBody>
                      <a:tcPr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779458680"/>
                      </a:ext>
                    </a:extLst>
                  </a:tr>
                  <a:tr h="233233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50000"/>
                            </a:lnSpc>
                          </a:pPr>
                          <a:endParaRPr lang="fr-FR" sz="1200" b="0" dirty="0">
                            <a:solidFill>
                              <a:schemeClr val="tx1"/>
                            </a:solidFill>
                            <a:latin typeface="Times" panose="02020603050405020304" pitchFamily="18" charset="0"/>
                            <a:cs typeface="Times" panose="02020603050405020304" pitchFamily="18" charset="0"/>
                          </a:endParaRPr>
                        </a:p>
                      </a:txBody>
                      <a:tcPr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10"/>
                          <a:stretch>
                            <a:fillRect l="-100000" t="-228947" r="-1482353" b="-51578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50000"/>
                            </a:lnSpc>
                          </a:pPr>
                          <a:endParaRPr lang="fr-FR" sz="1200" b="0" dirty="0">
                            <a:solidFill>
                              <a:schemeClr val="tx1"/>
                            </a:solidFill>
                            <a:latin typeface="Times" panose="02020603050405020304" pitchFamily="18" charset="0"/>
                            <a:cs typeface="Times" panose="02020603050405020304" pitchFamily="18" charset="0"/>
                          </a:endParaRPr>
                        </a:p>
                      </a:txBody>
                      <a:tcPr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50000"/>
                            </a:lnSpc>
                          </a:pPr>
                          <a:r>
                            <a:rPr lang="fr-FR" sz="1200" b="0" dirty="0">
                              <a:solidFill>
                                <a:schemeClr val="tx1"/>
                              </a:solidFill>
                              <a:latin typeface="Times" panose="02020603050405020304" pitchFamily="18" charset="0"/>
                              <a:cs typeface="Times" panose="02020603050405020304" pitchFamily="18" charset="0"/>
                            </a:rPr>
                            <a:t>Pancake </a:t>
                          </a:r>
                          <a:r>
                            <a:rPr lang="fr-FR" sz="1200" b="0" dirty="0" err="1">
                              <a:solidFill>
                                <a:schemeClr val="tx1"/>
                              </a:solidFill>
                              <a:latin typeface="Times" panose="02020603050405020304" pitchFamily="18" charset="0"/>
                              <a:cs typeface="Times" panose="02020603050405020304" pitchFamily="18" charset="0"/>
                            </a:rPr>
                            <a:t>current</a:t>
                          </a:r>
                          <a:endParaRPr lang="fr-FR" sz="1200" b="0" dirty="0">
                            <a:solidFill>
                              <a:schemeClr val="tx1"/>
                            </a:solidFill>
                            <a:latin typeface="Times" panose="02020603050405020304" pitchFamily="18" charset="0"/>
                            <a:cs typeface="Times" panose="02020603050405020304" pitchFamily="18" charset="0"/>
                          </a:endParaRPr>
                        </a:p>
                      </a:txBody>
                      <a:tcPr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986077444"/>
                      </a:ext>
                    </a:extLst>
                  </a:tr>
                  <a:tr h="233233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50000"/>
                            </a:lnSpc>
                          </a:pPr>
                          <a:endParaRPr lang="fr-FR" sz="1200" b="0" dirty="0">
                            <a:solidFill>
                              <a:schemeClr val="tx1"/>
                            </a:solidFill>
                            <a:latin typeface="Times" panose="02020603050405020304" pitchFamily="18" charset="0"/>
                            <a:cs typeface="Times" panose="02020603050405020304" pitchFamily="18" charset="0"/>
                          </a:endParaRPr>
                        </a:p>
                      </a:txBody>
                      <a:tcPr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50000"/>
                            </a:lnSpc>
                          </a:pPr>
                          <a:endParaRPr lang="fr-FR" sz="1200" b="0" dirty="0">
                            <a:solidFill>
                              <a:schemeClr val="tx1"/>
                            </a:solidFill>
                            <a:latin typeface="Times" panose="02020603050405020304" pitchFamily="18" charset="0"/>
                            <a:cs typeface="Times" panose="02020603050405020304" pitchFamily="18" charset="0"/>
                          </a:endParaRPr>
                        </a:p>
                      </a:txBody>
                      <a:tcPr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10"/>
                          <a:stretch>
                            <a:fillRect l="-194286" t="-320513" r="-1340000" b="-40256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50000"/>
                            </a:lnSpc>
                          </a:pPr>
                          <a:r>
                            <a:rPr lang="fr-FR" sz="1200" b="0" dirty="0">
                              <a:solidFill>
                                <a:schemeClr val="tx1"/>
                              </a:solidFill>
                              <a:latin typeface="Times" panose="02020603050405020304" pitchFamily="18" charset="0"/>
                              <a:cs typeface="Times" panose="02020603050405020304" pitchFamily="18" charset="0"/>
                            </a:rPr>
                            <a:t>Transverse </a:t>
                          </a:r>
                          <a:r>
                            <a:rPr lang="fr-FR" sz="1200" b="0" i="1" dirty="0">
                              <a:solidFill>
                                <a:schemeClr val="tx1"/>
                              </a:solidFill>
                              <a:latin typeface="Times" panose="02020603050405020304" pitchFamily="18" charset="0"/>
                              <a:cs typeface="Times" panose="02020603050405020304" pitchFamily="18" charset="0"/>
                            </a:rPr>
                            <a:t>(radial) </a:t>
                          </a:r>
                          <a:r>
                            <a:rPr lang="fr-FR" sz="1200" b="0" i="0" dirty="0" err="1">
                              <a:solidFill>
                                <a:schemeClr val="tx1"/>
                              </a:solidFill>
                              <a:latin typeface="Times" panose="02020603050405020304" pitchFamily="18" charset="0"/>
                              <a:cs typeface="Times" panose="02020603050405020304" pitchFamily="18" charset="0"/>
                            </a:rPr>
                            <a:t>current</a:t>
                          </a:r>
                          <a:endParaRPr lang="fr-FR" sz="1200" b="0" dirty="0">
                            <a:solidFill>
                              <a:schemeClr val="tx1"/>
                            </a:solidFill>
                            <a:latin typeface="Times" panose="02020603050405020304" pitchFamily="18" charset="0"/>
                            <a:cs typeface="Times" panose="02020603050405020304" pitchFamily="18" charset="0"/>
                          </a:endParaRPr>
                        </a:p>
                      </a:txBody>
                      <a:tcPr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921449508"/>
                      </a:ext>
                    </a:extLst>
                  </a:tr>
                  <a:tr h="233233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50000"/>
                            </a:lnSpc>
                          </a:pPr>
                          <a:endParaRPr lang="fr-FR" sz="1200" b="0" dirty="0">
                            <a:solidFill>
                              <a:schemeClr val="tx1"/>
                            </a:solidFill>
                            <a:latin typeface="Times" panose="02020603050405020304" pitchFamily="18" charset="0"/>
                            <a:cs typeface="Times" panose="02020603050405020304" pitchFamily="18" charset="0"/>
                          </a:endParaRPr>
                        </a:p>
                      </a:txBody>
                      <a:tcPr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50000"/>
                            </a:lnSpc>
                          </a:pPr>
                          <a:endParaRPr lang="fr-FR" sz="1200" b="0">
                            <a:solidFill>
                              <a:schemeClr val="tx1"/>
                            </a:solidFill>
                            <a:latin typeface="Times" panose="02020603050405020304" pitchFamily="18" charset="0"/>
                            <a:cs typeface="Times" panose="02020603050405020304" pitchFamily="18" charset="0"/>
                          </a:endParaRPr>
                        </a:p>
                      </a:txBody>
                      <a:tcPr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10"/>
                          <a:stretch>
                            <a:fillRect l="-194286" t="-431579" r="-1340000" b="-31315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50000"/>
                            </a:lnSpc>
                          </a:pPr>
                          <a:r>
                            <a:rPr lang="fr-FR" sz="1200" b="0" dirty="0" err="1">
                              <a:solidFill>
                                <a:schemeClr val="tx1"/>
                              </a:solidFill>
                              <a:latin typeface="Times" panose="02020603050405020304" pitchFamily="18" charset="0"/>
                              <a:cs typeface="Times" panose="02020603050405020304" pitchFamily="18" charset="0"/>
                            </a:rPr>
                            <a:t>Lenghtwise</a:t>
                          </a:r>
                          <a:r>
                            <a:rPr lang="fr-FR" sz="1200" b="0" dirty="0">
                              <a:solidFill>
                                <a:schemeClr val="tx1"/>
                              </a:solidFill>
                              <a:latin typeface="Times" panose="02020603050405020304" pitchFamily="18" charset="0"/>
                              <a:cs typeface="Times" panose="02020603050405020304" pitchFamily="18" charset="0"/>
                            </a:rPr>
                            <a:t> </a:t>
                          </a:r>
                          <a:r>
                            <a:rPr lang="fr-FR" sz="1200" b="0" i="1" dirty="0">
                              <a:solidFill>
                                <a:schemeClr val="tx1"/>
                              </a:solidFill>
                              <a:latin typeface="Times" panose="02020603050405020304" pitchFamily="18" charset="0"/>
                              <a:cs typeface="Times" panose="02020603050405020304" pitchFamily="18" charset="0"/>
                            </a:rPr>
                            <a:t>(</a:t>
                          </a:r>
                          <a:r>
                            <a:rPr lang="fr-FR" sz="1200" b="0" i="1" dirty="0" err="1">
                              <a:solidFill>
                                <a:schemeClr val="tx1"/>
                              </a:solidFill>
                              <a:latin typeface="Times" panose="02020603050405020304" pitchFamily="18" charset="0"/>
                              <a:cs typeface="Times" panose="02020603050405020304" pitchFamily="18" charset="0"/>
                            </a:rPr>
                            <a:t>azimuthal</a:t>
                          </a:r>
                          <a:r>
                            <a:rPr lang="fr-FR" sz="1200" b="0" i="1" dirty="0">
                              <a:solidFill>
                                <a:schemeClr val="tx1"/>
                              </a:solidFill>
                              <a:latin typeface="Times" panose="02020603050405020304" pitchFamily="18" charset="0"/>
                              <a:cs typeface="Times" panose="02020603050405020304" pitchFamily="18" charset="0"/>
                            </a:rPr>
                            <a:t>) </a:t>
                          </a:r>
                          <a:r>
                            <a:rPr lang="fr-FR" sz="1200" b="0" i="0" dirty="0" err="1">
                              <a:solidFill>
                                <a:schemeClr val="tx1"/>
                              </a:solidFill>
                              <a:latin typeface="Times" panose="02020603050405020304" pitchFamily="18" charset="0"/>
                              <a:cs typeface="Times" panose="02020603050405020304" pitchFamily="18" charset="0"/>
                            </a:rPr>
                            <a:t>current</a:t>
                          </a:r>
                          <a:endParaRPr lang="fr-FR" sz="1200" b="0" dirty="0">
                            <a:solidFill>
                              <a:schemeClr val="tx1"/>
                            </a:solidFill>
                            <a:latin typeface="Times" panose="02020603050405020304" pitchFamily="18" charset="0"/>
                            <a:cs typeface="Times" panose="02020603050405020304" pitchFamily="18" charset="0"/>
                          </a:endParaRPr>
                        </a:p>
                      </a:txBody>
                      <a:tcPr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750104047"/>
                      </a:ext>
                    </a:extLst>
                  </a:tr>
                  <a:tr h="233233">
                    <a:tc gridSpan="3"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10"/>
                          <a:stretch>
                            <a:fillRect t="-531579" r="-455340" b="-213158"/>
                          </a:stretch>
                        </a:blipFill>
                      </a:tcPr>
                    </a:tc>
                    <a:tc hMerge="1">
                      <a:txBody>
                        <a:bodyPr/>
                        <a:lstStyle/>
                        <a:p>
                          <a:pPr>
                            <a:lnSpc>
                              <a:spcPct val="50000"/>
                            </a:lnSpc>
                          </a:pPr>
                          <a:endParaRPr lang="fr-FR" sz="1200" b="0" dirty="0">
                            <a:solidFill>
                              <a:schemeClr val="tx1"/>
                            </a:solidFill>
                            <a:latin typeface="Times" panose="02020603050405020304" pitchFamily="18" charset="0"/>
                            <a:cs typeface="Times" panose="02020603050405020304" pitchFamily="18" charset="0"/>
                          </a:endParaRPr>
                        </a:p>
                      </a:txBody>
                      <a:tcPr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pPr>
                            <a:lnSpc>
                              <a:spcPct val="50000"/>
                            </a:lnSpc>
                          </a:pPr>
                          <a:endParaRPr lang="fr-FR" sz="1200" b="0" dirty="0">
                            <a:solidFill>
                              <a:schemeClr val="tx1"/>
                            </a:solidFill>
                            <a:latin typeface="Times" panose="02020603050405020304" pitchFamily="18" charset="0"/>
                            <a:cs typeface="Times" panose="02020603050405020304" pitchFamily="18" charset="0"/>
                          </a:endParaRPr>
                        </a:p>
                      </a:txBody>
                      <a:tcPr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50000"/>
                            </a:lnSpc>
                          </a:pPr>
                          <a:r>
                            <a:rPr lang="fr-FR" sz="1200" b="0" dirty="0">
                              <a:solidFill>
                                <a:schemeClr val="tx1"/>
                              </a:solidFill>
                              <a:latin typeface="Times" panose="02020603050405020304" pitchFamily="18" charset="0"/>
                              <a:cs typeface="Times" panose="02020603050405020304" pitchFamily="18" charset="0"/>
                            </a:rPr>
                            <a:t>Shunt voltage</a:t>
                          </a:r>
                        </a:p>
                      </a:txBody>
                      <a:tcPr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530694176"/>
                      </a:ext>
                    </a:extLst>
                  </a:tr>
                  <a:tr h="233233">
                    <a:tc gridSpan="3"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10"/>
                          <a:stretch>
                            <a:fillRect t="-615385" r="-455340" b="-107692"/>
                          </a:stretch>
                        </a:blipFill>
                      </a:tcPr>
                    </a:tc>
                    <a:tc hMerge="1">
                      <a:txBody>
                        <a:bodyPr/>
                        <a:lstStyle/>
                        <a:p>
                          <a:pPr>
                            <a:lnSpc>
                              <a:spcPct val="50000"/>
                            </a:lnSpc>
                          </a:pPr>
                          <a:endParaRPr lang="fr-FR" sz="1200" b="0" dirty="0">
                            <a:solidFill>
                              <a:schemeClr val="tx1"/>
                            </a:solidFill>
                            <a:latin typeface="Times" panose="02020603050405020304" pitchFamily="18" charset="0"/>
                            <a:cs typeface="Times" panose="02020603050405020304" pitchFamily="18" charset="0"/>
                          </a:endParaRPr>
                        </a:p>
                      </a:txBody>
                      <a:tcPr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pPr>
                            <a:lnSpc>
                              <a:spcPct val="50000"/>
                            </a:lnSpc>
                          </a:pPr>
                          <a:endParaRPr lang="fr-FR" sz="1200" b="0" dirty="0">
                            <a:solidFill>
                              <a:schemeClr val="tx1"/>
                            </a:solidFill>
                            <a:latin typeface="Times" panose="02020603050405020304" pitchFamily="18" charset="0"/>
                            <a:cs typeface="Times" panose="02020603050405020304" pitchFamily="18" charset="0"/>
                          </a:endParaRPr>
                        </a:p>
                      </a:txBody>
                      <a:tcPr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50000"/>
                            </a:lnSpc>
                          </a:pPr>
                          <a:r>
                            <a:rPr lang="fr-FR" sz="1200" b="0" dirty="0">
                              <a:solidFill>
                                <a:schemeClr val="tx1"/>
                              </a:solidFill>
                              <a:latin typeface="Times" panose="02020603050405020304" pitchFamily="18" charset="0"/>
                              <a:cs typeface="Times" panose="02020603050405020304" pitchFamily="18" charset="0"/>
                            </a:rPr>
                            <a:t>Pancake voltage</a:t>
                          </a:r>
                        </a:p>
                      </a:txBody>
                      <a:tcPr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638975190"/>
                      </a:ext>
                    </a:extLst>
                  </a:tr>
                  <a:tr h="233233">
                    <a:tc gridSpan="3"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10"/>
                          <a:stretch>
                            <a:fillRect t="-734211" r="-455340" b="-10526"/>
                          </a:stretch>
                        </a:blipFill>
                      </a:tcPr>
                    </a:tc>
                    <a:tc hMerge="1">
                      <a:txBody>
                        <a:bodyPr/>
                        <a:lstStyle/>
                        <a:p>
                          <a:pPr>
                            <a:lnSpc>
                              <a:spcPct val="50000"/>
                            </a:lnSpc>
                          </a:pPr>
                          <a:endParaRPr lang="fr-FR" sz="1200" b="0" dirty="0">
                            <a:solidFill>
                              <a:schemeClr val="tx1"/>
                            </a:solidFill>
                            <a:latin typeface="Times" panose="02020603050405020304" pitchFamily="18" charset="0"/>
                            <a:cs typeface="Times" panose="02020603050405020304" pitchFamily="18" charset="0"/>
                          </a:endParaRPr>
                        </a:p>
                      </a:txBody>
                      <a:tcPr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pPr>
                            <a:lnSpc>
                              <a:spcPct val="50000"/>
                            </a:lnSpc>
                          </a:pPr>
                          <a:endParaRPr lang="fr-FR" sz="1200" b="0" dirty="0">
                            <a:solidFill>
                              <a:schemeClr val="tx1"/>
                            </a:solidFill>
                            <a:latin typeface="Times" panose="02020603050405020304" pitchFamily="18" charset="0"/>
                            <a:cs typeface="Times" panose="02020603050405020304" pitchFamily="18" charset="0"/>
                          </a:endParaRPr>
                        </a:p>
                      </a:txBody>
                      <a:tcPr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50000"/>
                            </a:lnSpc>
                          </a:pPr>
                          <a:r>
                            <a:rPr lang="fr-FR" sz="1200" b="0" dirty="0">
                              <a:solidFill>
                                <a:schemeClr val="tx1"/>
                              </a:solidFill>
                              <a:latin typeface="Times" panose="02020603050405020304" pitchFamily="18" charset="0"/>
                              <a:cs typeface="Times" panose="02020603050405020304" pitchFamily="18" charset="0"/>
                            </a:rPr>
                            <a:t>Hall Probe Voltage</a:t>
                          </a:r>
                        </a:p>
                      </a:txBody>
                      <a:tcPr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474524836"/>
                      </a:ext>
                    </a:extLst>
                  </a:tr>
                </a:tbl>
              </a:graphicData>
            </a:graphic>
          </p:graphicFrame>
        </mc:Fallback>
      </mc:AlternateContent>
      <p:cxnSp>
        <p:nvCxnSpPr>
          <p:cNvPr id="135" name="Straight Connector 134">
            <a:extLst>
              <a:ext uri="{FF2B5EF4-FFF2-40B4-BE49-F238E27FC236}">
                <a16:creationId xmlns:a16="http://schemas.microsoft.com/office/drawing/2014/main" id="{9802628B-BC44-27F8-31B3-26F9B881A3BD}"/>
              </a:ext>
            </a:extLst>
          </p:cNvPr>
          <p:cNvCxnSpPr>
            <a:cxnSpLocks/>
          </p:cNvCxnSpPr>
          <p:nvPr/>
        </p:nvCxnSpPr>
        <p:spPr>
          <a:xfrm>
            <a:off x="5007936" y="4174596"/>
            <a:ext cx="2804424" cy="0"/>
          </a:xfrm>
          <a:prstGeom prst="line">
            <a:avLst/>
          </a:prstGeom>
          <a:ln w="3175">
            <a:solidFill>
              <a:schemeClr val="tx1"/>
            </a:solidFill>
          </a:ln>
          <a:effectLst>
            <a:softEdge rad="0"/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8" name="TextBox 137">
            <a:extLst>
              <a:ext uri="{FF2B5EF4-FFF2-40B4-BE49-F238E27FC236}">
                <a16:creationId xmlns:a16="http://schemas.microsoft.com/office/drawing/2014/main" id="{21381574-09E9-7B2C-91A4-25FF36A5F514}"/>
              </a:ext>
            </a:extLst>
          </p:cNvPr>
          <p:cNvSpPr txBox="1"/>
          <p:nvPr/>
        </p:nvSpPr>
        <p:spPr>
          <a:xfrm>
            <a:off x="7360610" y="970397"/>
            <a:ext cx="137923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sz="1800" dirty="0">
                <a:solidFill>
                  <a:srgbClr val="000000"/>
                </a:solidFill>
              </a:rPr>
              <a:t>Pancake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A8C12DA-AF76-9508-5051-9A10C1006BC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11</a:t>
            </a:fld>
            <a:endParaRPr lang="en-GB" dirty="0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D2DCD3DA-1C2A-2CA7-4B4B-D98565B8AF7F}"/>
              </a:ext>
            </a:extLst>
          </p:cNvPr>
          <p:cNvSpPr txBox="1">
            <a:spLocks/>
          </p:cNvSpPr>
          <p:nvPr/>
        </p:nvSpPr>
        <p:spPr>
          <a:xfrm>
            <a:off x="24476" y="4982706"/>
            <a:ext cx="6324600" cy="191151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defPPr>
              <a:defRPr lang="fr-FR"/>
            </a:defPPr>
            <a:lvl1pPr marL="0" algn="l" defTabSz="457200" rtl="0" eaLnBrk="1" latinLnBrk="0" hangingPunct="1">
              <a:defRPr sz="12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600"/>
              </a:spcAft>
            </a:pPr>
            <a:r>
              <a:rPr lang="en-GB"/>
              <a:t>M. Abdel Hafiz | Experimental tests for winding technology of Final Cooling Solenoid</a:t>
            </a:r>
          </a:p>
        </p:txBody>
      </p:sp>
    </p:spTree>
    <p:extLst>
      <p:ext uri="{BB962C8B-B14F-4D97-AF65-F5344CB8AC3E}">
        <p14:creationId xmlns:p14="http://schemas.microsoft.com/office/powerpoint/2010/main" val="189043374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3">
            <a:extLst>
              <a:ext uri="{FF2B5EF4-FFF2-40B4-BE49-F238E27FC236}">
                <a16:creationId xmlns:a16="http://schemas.microsoft.com/office/drawing/2014/main" id="{DDC278F9-23B0-7FA1-483B-6C0042B9B9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81100" y="2921"/>
            <a:ext cx="6781800" cy="857250"/>
          </a:xfrm>
        </p:spPr>
        <p:txBody>
          <a:bodyPr/>
          <a:lstStyle/>
          <a:p>
            <a:r>
              <a:rPr lang="en-GB" dirty="0">
                <a:latin typeface="Times" panose="02020603050405020304" pitchFamily="18" charset="0"/>
                <a:cs typeface="Times" panose="02020603050405020304" pitchFamily="18" charset="0"/>
              </a:rPr>
              <a:t>Pancake Properties</a:t>
            </a:r>
          </a:p>
        </p:txBody>
      </p:sp>
      <p:pic>
        <p:nvPicPr>
          <p:cNvPr id="3" name="Picture 2" descr="A blue and red line graph&#10;&#10;Description automatically generated">
            <a:extLst>
              <a:ext uri="{FF2B5EF4-FFF2-40B4-BE49-F238E27FC236}">
                <a16:creationId xmlns:a16="http://schemas.microsoft.com/office/drawing/2014/main" id="{3DA38146-206C-78A9-9ABE-A80B20BDEB3C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-180527" y="1347614"/>
            <a:ext cx="4877356" cy="3157002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15" name="Table 14">
                <a:extLst>
                  <a:ext uri="{FF2B5EF4-FFF2-40B4-BE49-F238E27FC236}">
                    <a16:creationId xmlns:a16="http://schemas.microsoft.com/office/drawing/2014/main" id="{8614E99A-A7A5-539D-AC55-337D05A9B126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766537640"/>
                  </p:ext>
                </p:extLst>
              </p:nvPr>
            </p:nvGraphicFramePr>
            <p:xfrm>
              <a:off x="4572000" y="1805969"/>
              <a:ext cx="4320480" cy="2240292"/>
            </p:xfrm>
            <a:graphic>
              <a:graphicData uri="http://schemas.openxmlformats.org/drawingml/2006/table">
                <a:tbl>
                  <a:tblPr firstRow="1" bandRow="1">
                    <a:tableStyleId>{8EC20E35-A176-4012-BC5E-935CFFF8708E}</a:tableStyleId>
                  </a:tblPr>
                  <a:tblGrid>
                    <a:gridCol w="864096">
                      <a:extLst>
                        <a:ext uri="{9D8B030D-6E8A-4147-A177-3AD203B41FA5}">
                          <a16:colId xmlns:a16="http://schemas.microsoft.com/office/drawing/2014/main" val="2700954503"/>
                        </a:ext>
                      </a:extLst>
                    </a:gridCol>
                    <a:gridCol w="864096">
                      <a:extLst>
                        <a:ext uri="{9D8B030D-6E8A-4147-A177-3AD203B41FA5}">
                          <a16:colId xmlns:a16="http://schemas.microsoft.com/office/drawing/2014/main" val="456063658"/>
                        </a:ext>
                      </a:extLst>
                    </a:gridCol>
                    <a:gridCol w="864096">
                      <a:extLst>
                        <a:ext uri="{9D8B030D-6E8A-4147-A177-3AD203B41FA5}">
                          <a16:colId xmlns:a16="http://schemas.microsoft.com/office/drawing/2014/main" val="1777965386"/>
                        </a:ext>
                      </a:extLst>
                    </a:gridCol>
                    <a:gridCol w="864096">
                      <a:extLst>
                        <a:ext uri="{9D8B030D-6E8A-4147-A177-3AD203B41FA5}">
                          <a16:colId xmlns:a16="http://schemas.microsoft.com/office/drawing/2014/main" val="4155396128"/>
                        </a:ext>
                      </a:extLst>
                    </a:gridCol>
                    <a:gridCol w="864096">
                      <a:extLst>
                        <a:ext uri="{9D8B030D-6E8A-4147-A177-3AD203B41FA5}">
                          <a16:colId xmlns:a16="http://schemas.microsoft.com/office/drawing/2014/main" val="2556438703"/>
                        </a:ext>
                      </a:extLst>
                    </a:gridCol>
                  </a:tblGrid>
                  <a:tr h="224714">
                    <a:tc>
                      <a:txBody>
                        <a:bodyPr/>
                        <a:lstStyle/>
                        <a:p>
                          <a:pPr marL="0" marR="0" lvl="0" indent="0" algn="ctr" defTabSz="457189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fr-FR" sz="1200" i="0" dirty="0">
                            <a:solidFill>
                              <a:schemeClr val="tx1"/>
                            </a:solidFill>
                            <a:latin typeface="Times" panose="02020603050405020304" pitchFamily="18" charset="0"/>
                            <a:cs typeface="Times" panose="02020603050405020304" pitchFamily="18" charset="0"/>
                          </a:endParaRPr>
                        </a:p>
                      </a:txBody>
                      <a:tcPr marL="68580" marR="68580" marT="34291" marB="34291" anchor="ctr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457189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1200" i="0" dirty="0">
                              <a:solidFill>
                                <a:schemeClr val="tx1"/>
                              </a:solidFill>
                              <a:latin typeface="Times" panose="02020603050405020304" pitchFamily="18" charset="0"/>
                              <a:cs typeface="Times" panose="02020603050405020304" pitchFamily="18" charset="0"/>
                            </a:rPr>
                            <a:t>Pancake 1</a:t>
                          </a:r>
                        </a:p>
                      </a:txBody>
                      <a:tcPr marL="68580" marR="68580" marT="34291" marB="34291" anchor="ctr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457189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1200" i="0" dirty="0">
                              <a:solidFill>
                                <a:schemeClr val="tx1"/>
                              </a:solidFill>
                              <a:latin typeface="Times" panose="02020603050405020304" pitchFamily="18" charset="0"/>
                              <a:cs typeface="Times" panose="02020603050405020304" pitchFamily="18" charset="0"/>
                            </a:rPr>
                            <a:t>Pancake 2</a:t>
                          </a:r>
                        </a:p>
                      </a:txBody>
                      <a:tcPr marL="68580" marR="68580" marT="34291" marB="34291" anchor="ctr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457189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1200" i="0" dirty="0">
                              <a:solidFill>
                                <a:schemeClr val="tx1"/>
                              </a:solidFill>
                              <a:latin typeface="Times" panose="02020603050405020304" pitchFamily="18" charset="0"/>
                              <a:cs typeface="Times" panose="02020603050405020304" pitchFamily="18" charset="0"/>
                            </a:rPr>
                            <a:t>Pancake 3</a:t>
                          </a:r>
                        </a:p>
                      </a:txBody>
                      <a:tcPr marL="68580" marR="68580" marT="34291" marB="34291" anchor="ctr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457189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1200" i="0" dirty="0">
                              <a:solidFill>
                                <a:schemeClr val="tx1"/>
                              </a:solidFill>
                              <a:latin typeface="Times" panose="02020603050405020304" pitchFamily="18" charset="0"/>
                              <a:cs typeface="Times" panose="02020603050405020304" pitchFamily="18" charset="0"/>
                            </a:rPr>
                            <a:t>Pancake 4</a:t>
                          </a:r>
                        </a:p>
                      </a:txBody>
                      <a:tcPr marL="68580" marR="68580" marT="34291" marB="34291" anchor="ctr"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31518515"/>
                      </a:ext>
                    </a:extLst>
                  </a:tr>
                  <a:tr h="224714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1200" i="0" dirty="0" err="1">
                              <a:solidFill>
                                <a:schemeClr val="tx1"/>
                              </a:solidFill>
                              <a:latin typeface="Times" panose="02020603050405020304" pitchFamily="18" charset="0"/>
                              <a:cs typeface="Times" panose="02020603050405020304" pitchFamily="18" charset="0"/>
                            </a:rPr>
                            <a:t>Inner</a:t>
                          </a:r>
                          <a:r>
                            <a:rPr lang="fr-FR" sz="1200" i="0" dirty="0">
                              <a:solidFill>
                                <a:schemeClr val="tx1"/>
                              </a:solidFill>
                              <a:latin typeface="Times" panose="02020603050405020304" pitchFamily="18" charset="0"/>
                              <a:cs typeface="Times" panose="02020603050405020304" pitchFamily="18" charset="0"/>
                            </a:rPr>
                            <a:t> radius</a:t>
                          </a:r>
                        </a:p>
                      </a:txBody>
                      <a:tcPr marL="68580" marR="68580" marT="34291" marB="34291" anchor="ctr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sz="1200" b="0" i="0" u="none" strike="noStrike" baseline="0" dirty="0" smtClean="0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  <a:cs typeface="Times" panose="02020603050405020304" pitchFamily="18" charset="0"/>
                                  </a:rPr>
                                  <m:t>24 </m:t>
                                </m:r>
                                <m:r>
                                  <m:rPr>
                                    <m:sty m:val="p"/>
                                  </m:rPr>
                                  <a:rPr lang="fr-FR" sz="1200" b="0" i="0" u="none" strike="noStrike" baseline="0" dirty="0" smtClean="0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  <a:cs typeface="Times" panose="02020603050405020304" pitchFamily="18" charset="0"/>
                                  </a:rPr>
                                  <m:t>mm</m:t>
                                </m:r>
                              </m:oMath>
                            </m:oMathPara>
                          </a14:m>
                          <a:endParaRPr lang="fr-FR" sz="1200" b="0" i="0" u="none" strike="noStrike" baseline="0" dirty="0">
                            <a:solidFill>
                              <a:srgbClr val="000000"/>
                            </a:solidFill>
                            <a:effectLst/>
                            <a:latin typeface="Times" panose="02020603050405020304" pitchFamily="18" charset="0"/>
                            <a:cs typeface="Times" panose="02020603050405020304" pitchFamily="18" charset="0"/>
                          </a:endParaRPr>
                        </a:p>
                      </a:txBody>
                      <a:tcPr marL="9525" marR="9525" marT="9525" marB="0" anchor="ctr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sz="1200" b="0" i="0" u="none" strike="noStrike" baseline="0" dirty="0" smtClean="0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  <a:cs typeface="Times" panose="02020603050405020304" pitchFamily="18" charset="0"/>
                                  </a:rPr>
                                  <m:t>24 </m:t>
                                </m:r>
                                <m:r>
                                  <m:rPr>
                                    <m:sty m:val="p"/>
                                  </m:rPr>
                                  <a:rPr lang="fr-FR" sz="1200" b="0" i="0" u="none" strike="noStrike" baseline="0" dirty="0" smtClean="0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  <a:cs typeface="Times" panose="02020603050405020304" pitchFamily="18" charset="0"/>
                                  </a:rPr>
                                  <m:t>mm</m:t>
                                </m:r>
                              </m:oMath>
                            </m:oMathPara>
                          </a14:m>
                          <a:endParaRPr lang="fr-FR" sz="1200" b="0" i="0" u="none" strike="noStrike" baseline="0" dirty="0">
                            <a:solidFill>
                              <a:srgbClr val="000000"/>
                            </a:solidFill>
                            <a:effectLst/>
                            <a:latin typeface="Times" panose="02020603050405020304" pitchFamily="18" charset="0"/>
                            <a:cs typeface="Times" panose="02020603050405020304" pitchFamily="18" charset="0"/>
                          </a:endParaRPr>
                        </a:p>
                      </a:txBody>
                      <a:tcPr marL="9525" marR="9525" marT="9525" marB="0" anchor="ctr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sz="1200" b="0" i="0" u="none" strike="noStrike" baseline="0" dirty="0" smtClean="0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  <a:cs typeface="Times" panose="02020603050405020304" pitchFamily="18" charset="0"/>
                                  </a:rPr>
                                  <m:t>30</m:t>
                                </m:r>
                                <m:r>
                                  <a:rPr lang="fr-FR" sz="1200" b="0" i="0" u="none" strike="noStrike" baseline="0" dirty="0" smtClean="0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  <a:cs typeface="Times" panose="02020603050405020304" pitchFamily="18" charset="0"/>
                                  </a:rPr>
                                  <m:t> </m:t>
                                </m:r>
                                <m:r>
                                  <m:rPr>
                                    <m:sty m:val="p"/>
                                  </m:rPr>
                                  <a:rPr lang="fr-FR" sz="1200" b="0" i="0" u="none" strike="noStrike" baseline="0" dirty="0" smtClean="0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  <a:cs typeface="Times" panose="02020603050405020304" pitchFamily="18" charset="0"/>
                                  </a:rPr>
                                  <m:t>mm</m:t>
                                </m:r>
                              </m:oMath>
                            </m:oMathPara>
                          </a14:m>
                          <a:endParaRPr lang="fr-FR" sz="1200" b="0" i="0" u="none" strike="noStrike" baseline="0" dirty="0">
                            <a:solidFill>
                              <a:srgbClr val="000000"/>
                            </a:solidFill>
                            <a:effectLst/>
                            <a:latin typeface="Times" panose="02020603050405020304" pitchFamily="18" charset="0"/>
                            <a:cs typeface="Times" panose="02020603050405020304" pitchFamily="18" charset="0"/>
                          </a:endParaRPr>
                        </a:p>
                      </a:txBody>
                      <a:tcPr marL="9525" marR="9525" marT="9525" marB="0" anchor="ctr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sz="1200" b="0" i="0" u="none" strike="noStrike" baseline="0" dirty="0" smtClean="0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  <a:cs typeface="Times" panose="02020603050405020304" pitchFamily="18" charset="0"/>
                                  </a:rPr>
                                  <m:t>30</m:t>
                                </m:r>
                                <m:r>
                                  <a:rPr lang="fr-FR" sz="1200" b="0" i="0" u="none" strike="noStrike" baseline="0" dirty="0" smtClean="0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  <a:cs typeface="Times" panose="02020603050405020304" pitchFamily="18" charset="0"/>
                                  </a:rPr>
                                  <m:t> </m:t>
                                </m:r>
                                <m:r>
                                  <m:rPr>
                                    <m:sty m:val="p"/>
                                  </m:rPr>
                                  <a:rPr lang="fr-FR" sz="1200" b="0" i="0" u="none" strike="noStrike" baseline="0" dirty="0" smtClean="0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  <a:cs typeface="Times" panose="02020603050405020304" pitchFamily="18" charset="0"/>
                                  </a:rPr>
                                  <m:t>mm</m:t>
                                </m:r>
                              </m:oMath>
                            </m:oMathPara>
                          </a14:m>
                          <a:endParaRPr lang="fr-FR" sz="1200" b="0" i="0" u="none" strike="noStrike" baseline="0" dirty="0">
                            <a:solidFill>
                              <a:srgbClr val="000000"/>
                            </a:solidFill>
                            <a:effectLst/>
                            <a:latin typeface="Times" panose="02020603050405020304" pitchFamily="18" charset="0"/>
                            <a:cs typeface="Times" panose="02020603050405020304" pitchFamily="18" charset="0"/>
                          </a:endParaRPr>
                        </a:p>
                      </a:txBody>
                      <a:tcPr marL="9525" marR="9525" marT="9525" marB="0" anchor="ctr"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620083394"/>
                      </a:ext>
                    </a:extLst>
                  </a:tr>
                  <a:tr h="224714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1200" i="0" dirty="0">
                              <a:solidFill>
                                <a:schemeClr val="tx1"/>
                              </a:solidFill>
                              <a:latin typeface="Times" panose="02020603050405020304" pitchFamily="18" charset="0"/>
                              <a:cs typeface="Times" panose="02020603050405020304" pitchFamily="18" charset="0"/>
                            </a:rPr>
                            <a:t>Outer radius</a:t>
                          </a:r>
                        </a:p>
                      </a:txBody>
                      <a:tcPr marL="68580" marR="68580" marT="34291" marB="34291" anchor="ctr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457189" rtl="0" eaLnBrk="1" fontAlgn="b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sz="1200" b="0" i="0" u="none" strike="noStrike" baseline="0" dirty="0" smtClean="0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  <a:cs typeface="Times" panose="02020603050405020304" pitchFamily="18" charset="0"/>
                                  </a:rPr>
                                  <m:t>30</m:t>
                                </m:r>
                                <m:r>
                                  <a:rPr lang="fr-FR" sz="1200" b="0" i="0" u="none" strike="noStrike" baseline="0" dirty="0" smtClean="0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  <a:cs typeface="Times" panose="02020603050405020304" pitchFamily="18" charset="0"/>
                                  </a:rPr>
                                  <m:t>.2 </m:t>
                                </m:r>
                                <m:r>
                                  <m:rPr>
                                    <m:sty m:val="p"/>
                                  </m:rPr>
                                  <a:rPr lang="fr-FR" sz="1200" b="0" i="0" u="none" strike="noStrike" baseline="0" dirty="0" smtClean="0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  <a:cs typeface="Times" panose="02020603050405020304" pitchFamily="18" charset="0"/>
                                  </a:rPr>
                                  <m:t>mm</m:t>
                                </m:r>
                              </m:oMath>
                            </m:oMathPara>
                          </a14:m>
                          <a:endParaRPr lang="fr-FR" sz="1200" b="0" i="0" u="none" strike="noStrike" baseline="0" dirty="0">
                            <a:solidFill>
                              <a:srgbClr val="000000"/>
                            </a:solidFill>
                            <a:effectLst/>
                            <a:latin typeface="Times" panose="02020603050405020304" pitchFamily="18" charset="0"/>
                            <a:cs typeface="Times" panose="02020603050405020304" pitchFamily="18" charset="0"/>
                          </a:endParaRPr>
                        </a:p>
                      </a:txBody>
                      <a:tcPr marL="9525" marR="9525" marT="9525" marB="0" anchor="ctr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457189" rtl="0" eaLnBrk="1" fontAlgn="b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sz="1200" b="0" i="0" u="none" strike="noStrike" baseline="0" dirty="0" smtClean="0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  <a:cs typeface="Times" panose="02020603050405020304" pitchFamily="18" charset="0"/>
                                  </a:rPr>
                                  <m:t>31.6</m:t>
                                </m:r>
                                <m:r>
                                  <a:rPr lang="fr-FR" sz="1200" b="0" i="0" u="none" strike="noStrike" baseline="0" dirty="0" smtClean="0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  <a:cs typeface="Times" panose="02020603050405020304" pitchFamily="18" charset="0"/>
                                  </a:rPr>
                                  <m:t> </m:t>
                                </m:r>
                                <m:r>
                                  <m:rPr>
                                    <m:sty m:val="p"/>
                                  </m:rPr>
                                  <a:rPr lang="fr-FR" sz="1200" b="0" i="0" u="none" strike="noStrike" baseline="0" dirty="0" smtClean="0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  <a:cs typeface="Times" panose="02020603050405020304" pitchFamily="18" charset="0"/>
                                  </a:rPr>
                                  <m:t>mm</m:t>
                                </m:r>
                              </m:oMath>
                            </m:oMathPara>
                          </a14:m>
                          <a:endParaRPr lang="fr-FR" sz="1200" b="0" i="0" u="none" strike="noStrike" baseline="0" dirty="0">
                            <a:solidFill>
                              <a:srgbClr val="000000"/>
                            </a:solidFill>
                            <a:effectLst/>
                            <a:latin typeface="Times" panose="02020603050405020304" pitchFamily="18" charset="0"/>
                            <a:cs typeface="Times" panose="02020603050405020304" pitchFamily="18" charset="0"/>
                          </a:endParaRPr>
                        </a:p>
                      </a:txBody>
                      <a:tcPr marL="9525" marR="9525" marT="9525" marB="0" anchor="ctr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457189" rtl="0" eaLnBrk="1" fontAlgn="b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sz="1200" b="0" i="0" u="none" strike="noStrike" baseline="0" dirty="0" smtClean="0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  <a:cs typeface="Times" panose="02020603050405020304" pitchFamily="18" charset="0"/>
                                  </a:rPr>
                                  <m:t>35</m:t>
                                </m:r>
                                <m:r>
                                  <a:rPr lang="fr-FR" sz="1200" b="0" i="0" u="none" strike="noStrike" baseline="0" dirty="0" smtClean="0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  <a:cs typeface="Times" panose="02020603050405020304" pitchFamily="18" charset="0"/>
                                  </a:rPr>
                                  <m:t>.</m:t>
                                </m:r>
                                <m:r>
                                  <a:rPr lang="fr-FR" sz="1200" b="0" i="0" u="none" strike="noStrike" baseline="0" dirty="0" smtClean="0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  <a:cs typeface="Times" panose="02020603050405020304" pitchFamily="18" charset="0"/>
                                  </a:rPr>
                                  <m:t>6</m:t>
                                </m:r>
                                <m:r>
                                  <a:rPr lang="fr-FR" sz="1200" b="0" i="0" u="none" strike="noStrike" baseline="0" dirty="0" smtClean="0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  <a:cs typeface="Times" panose="02020603050405020304" pitchFamily="18" charset="0"/>
                                  </a:rPr>
                                  <m:t> </m:t>
                                </m:r>
                                <m:r>
                                  <m:rPr>
                                    <m:sty m:val="p"/>
                                  </m:rPr>
                                  <a:rPr lang="fr-FR" sz="1200" b="0" i="0" u="none" strike="noStrike" baseline="0" dirty="0" smtClean="0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  <a:cs typeface="Times" panose="02020603050405020304" pitchFamily="18" charset="0"/>
                                  </a:rPr>
                                  <m:t>mm</m:t>
                                </m:r>
                              </m:oMath>
                            </m:oMathPara>
                          </a14:m>
                          <a:endParaRPr lang="fr-FR" sz="1200" b="0" i="0" u="none" strike="noStrike" baseline="0" dirty="0">
                            <a:solidFill>
                              <a:srgbClr val="000000"/>
                            </a:solidFill>
                            <a:effectLst/>
                            <a:latin typeface="Times" panose="02020603050405020304" pitchFamily="18" charset="0"/>
                            <a:cs typeface="Times" panose="02020603050405020304" pitchFamily="18" charset="0"/>
                          </a:endParaRPr>
                        </a:p>
                      </a:txBody>
                      <a:tcPr marL="9525" marR="9525" marT="9525" marB="0" anchor="ctr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457189" rtl="0" eaLnBrk="1" fontAlgn="b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sz="1200" b="0" i="0" u="none" strike="noStrike" baseline="0" dirty="0" smtClean="0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  <a:cs typeface="Times" panose="02020603050405020304" pitchFamily="18" charset="0"/>
                                  </a:rPr>
                                  <m:t>35</m:t>
                                </m:r>
                                <m:r>
                                  <a:rPr lang="fr-FR" sz="1200" b="0" i="0" u="none" strike="noStrike" baseline="0" dirty="0" smtClean="0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  <a:cs typeface="Times" panose="02020603050405020304" pitchFamily="18" charset="0"/>
                                  </a:rPr>
                                  <m:t>.</m:t>
                                </m:r>
                                <m:r>
                                  <a:rPr lang="fr-FR" sz="1200" b="0" i="0" u="none" strike="noStrike" baseline="0" dirty="0" smtClean="0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  <a:cs typeface="Times" panose="02020603050405020304" pitchFamily="18" charset="0"/>
                                  </a:rPr>
                                  <m:t>6</m:t>
                                </m:r>
                                <m:r>
                                  <a:rPr lang="fr-FR" sz="1200" b="0" i="0" u="none" strike="noStrike" baseline="0" dirty="0" smtClean="0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  <a:cs typeface="Times" panose="02020603050405020304" pitchFamily="18" charset="0"/>
                                  </a:rPr>
                                  <m:t> </m:t>
                                </m:r>
                                <m:r>
                                  <m:rPr>
                                    <m:sty m:val="p"/>
                                  </m:rPr>
                                  <a:rPr lang="fr-FR" sz="1200" b="0" i="0" u="none" strike="noStrike" baseline="0" dirty="0" smtClean="0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  <a:cs typeface="Times" panose="02020603050405020304" pitchFamily="18" charset="0"/>
                                  </a:rPr>
                                  <m:t>mm</m:t>
                                </m:r>
                              </m:oMath>
                            </m:oMathPara>
                          </a14:m>
                          <a:endParaRPr lang="fr-FR" sz="1200" b="0" i="0" u="none" strike="noStrike" baseline="0" dirty="0">
                            <a:solidFill>
                              <a:srgbClr val="000000"/>
                            </a:solidFill>
                            <a:effectLst/>
                            <a:latin typeface="Times" panose="02020603050405020304" pitchFamily="18" charset="0"/>
                            <a:cs typeface="Times" panose="02020603050405020304" pitchFamily="18" charset="0"/>
                          </a:endParaRPr>
                        </a:p>
                      </a:txBody>
                      <a:tcPr marL="9525" marR="9525" marT="9525" marB="0" anchor="ctr"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4034000023"/>
                      </a:ext>
                    </a:extLst>
                  </a:tr>
                  <a:tr h="224714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1200" i="0" dirty="0">
                              <a:solidFill>
                                <a:schemeClr val="tx1"/>
                              </a:solidFill>
                              <a:latin typeface="Times" panose="02020603050405020304" pitchFamily="18" charset="0"/>
                              <a:cs typeface="Times" panose="02020603050405020304" pitchFamily="18" charset="0"/>
                            </a:rPr>
                            <a:t>Nb of </a:t>
                          </a:r>
                          <a:r>
                            <a:rPr lang="fr-FR" sz="1200" i="0" dirty="0" err="1">
                              <a:solidFill>
                                <a:schemeClr val="tx1"/>
                              </a:solidFill>
                              <a:latin typeface="Times" panose="02020603050405020304" pitchFamily="18" charset="0"/>
                              <a:cs typeface="Times" panose="02020603050405020304" pitchFamily="18" charset="0"/>
                            </a:rPr>
                            <a:t>turns</a:t>
                          </a:r>
                          <a:endParaRPr lang="fr-FR" sz="1200" i="0" dirty="0">
                            <a:solidFill>
                              <a:schemeClr val="tx1"/>
                            </a:solidFill>
                            <a:latin typeface="Times" panose="02020603050405020304" pitchFamily="18" charset="0"/>
                            <a:cs typeface="Times" panose="02020603050405020304" pitchFamily="18" charset="0"/>
                          </a:endParaRPr>
                        </a:p>
                      </a:txBody>
                      <a:tcPr marL="68580" marR="68580" marT="34291" marB="34291" anchor="ctr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sz="1200" b="0" i="0" u="none" strike="noStrike" baseline="0" dirty="0" smtClean="0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  <a:cs typeface="Times" panose="02020603050405020304" pitchFamily="18" charset="0"/>
                                  </a:rPr>
                                  <m:t>74</m:t>
                                </m:r>
                              </m:oMath>
                            </m:oMathPara>
                          </a14:m>
                          <a:endParaRPr lang="fr-FR" sz="1200" b="0" i="0" u="none" strike="noStrike" baseline="0" dirty="0">
                            <a:solidFill>
                              <a:srgbClr val="000000"/>
                            </a:solidFill>
                            <a:effectLst/>
                            <a:latin typeface="Times" panose="02020603050405020304" pitchFamily="18" charset="0"/>
                            <a:cs typeface="Times" panose="02020603050405020304" pitchFamily="18" charset="0"/>
                          </a:endParaRPr>
                        </a:p>
                      </a:txBody>
                      <a:tcPr marL="9525" marR="9525" marT="9525" marB="0" anchor="ctr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sz="1200" b="0" i="0" u="none" strike="noStrike" baseline="0" dirty="0" smtClean="0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  <a:cs typeface="Times" panose="02020603050405020304" pitchFamily="18" charset="0"/>
                                  </a:rPr>
                                  <m:t>84</m:t>
                                </m:r>
                              </m:oMath>
                            </m:oMathPara>
                          </a14:m>
                          <a:endParaRPr lang="fr-FR" sz="1200" b="0" i="0" u="none" strike="noStrike" baseline="0" dirty="0">
                            <a:solidFill>
                              <a:srgbClr val="000000"/>
                            </a:solidFill>
                            <a:effectLst/>
                            <a:latin typeface="Times" panose="02020603050405020304" pitchFamily="18" charset="0"/>
                            <a:cs typeface="Times" panose="02020603050405020304" pitchFamily="18" charset="0"/>
                          </a:endParaRPr>
                        </a:p>
                      </a:txBody>
                      <a:tcPr marL="9525" marR="9525" marT="9525" marB="0" anchor="ctr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sz="1200" b="0" i="0" u="none" strike="noStrike" baseline="0" dirty="0" smtClean="0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  <a:cs typeface="Times" panose="02020603050405020304" pitchFamily="18" charset="0"/>
                                  </a:rPr>
                                  <m:t>64</m:t>
                                </m:r>
                              </m:oMath>
                            </m:oMathPara>
                          </a14:m>
                          <a:endParaRPr lang="fr-FR" sz="1200" b="0" i="0" u="none" strike="noStrike" baseline="0" dirty="0">
                            <a:solidFill>
                              <a:srgbClr val="000000"/>
                            </a:solidFill>
                            <a:effectLst/>
                            <a:latin typeface="Times" panose="02020603050405020304" pitchFamily="18" charset="0"/>
                            <a:cs typeface="Times" panose="02020603050405020304" pitchFamily="18" charset="0"/>
                          </a:endParaRPr>
                        </a:p>
                      </a:txBody>
                      <a:tcPr marL="9525" marR="9525" marT="9525" marB="0" anchor="ctr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sz="1200" b="0" i="0" u="none" strike="noStrike" baseline="0" dirty="0" smtClean="0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  <a:cs typeface="Times" panose="02020603050405020304" pitchFamily="18" charset="0"/>
                                  </a:rPr>
                                  <m:t>64</m:t>
                                </m:r>
                              </m:oMath>
                            </m:oMathPara>
                          </a14:m>
                          <a:endParaRPr lang="fr-FR" sz="1200" b="0" i="0" u="none" strike="noStrike" baseline="0" dirty="0">
                            <a:solidFill>
                              <a:srgbClr val="000000"/>
                            </a:solidFill>
                            <a:effectLst/>
                            <a:latin typeface="Times" panose="02020603050405020304" pitchFamily="18" charset="0"/>
                            <a:cs typeface="Times" panose="02020603050405020304" pitchFamily="18" charset="0"/>
                          </a:endParaRPr>
                        </a:p>
                      </a:txBody>
                      <a:tcPr marL="9525" marR="9525" marT="9525" marB="0" anchor="ctr"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614795462"/>
                      </a:ext>
                    </a:extLst>
                  </a:tr>
                  <a:tr h="388139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1200" i="0" dirty="0" err="1">
                              <a:solidFill>
                                <a:schemeClr val="tx1"/>
                              </a:solidFill>
                              <a:latin typeface="Times" panose="02020603050405020304" pitchFamily="18" charset="0"/>
                              <a:cs typeface="Times" panose="02020603050405020304" pitchFamily="18" charset="0"/>
                            </a:rPr>
                            <a:t>Mean</a:t>
                          </a:r>
                          <a:r>
                            <a:rPr lang="fr-FR" sz="1200" i="0" dirty="0">
                              <a:solidFill>
                                <a:schemeClr val="tx1"/>
                              </a:solidFill>
                              <a:latin typeface="Times" panose="02020603050405020304" pitchFamily="18" charset="0"/>
                              <a:cs typeface="Times" panose="02020603050405020304" pitchFamily="18" charset="0"/>
                            </a:rPr>
                            <a:t> </a:t>
                          </a:r>
                          <a:r>
                            <a:rPr lang="fr-FR" sz="1200" i="0" dirty="0" err="1">
                              <a:solidFill>
                                <a:schemeClr val="tx1"/>
                              </a:solidFill>
                              <a:latin typeface="Times" panose="02020603050405020304" pitchFamily="18" charset="0"/>
                              <a:cs typeface="Times" panose="02020603050405020304" pitchFamily="18" charset="0"/>
                            </a:rPr>
                            <a:t>thickness</a:t>
                          </a:r>
                          <a:r>
                            <a:rPr lang="fr-FR" sz="1200" i="0" dirty="0">
                              <a:solidFill>
                                <a:schemeClr val="tx1"/>
                              </a:solidFill>
                              <a:latin typeface="Times" panose="02020603050405020304" pitchFamily="18" charset="0"/>
                              <a:cs typeface="Times" panose="02020603050405020304" pitchFamily="18" charset="0"/>
                            </a:rPr>
                            <a:t> per tape</a:t>
                          </a:r>
                        </a:p>
                      </a:txBody>
                      <a:tcPr marL="68580" marR="68580" marT="34291" marB="34291" anchor="ctr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457189" rtl="0" eaLnBrk="1" fontAlgn="b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sz="1200" b="0" i="0" u="none" strike="noStrike" baseline="0" dirty="0" smtClean="0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  <a:cs typeface="Times" panose="02020603050405020304" pitchFamily="18" charset="0"/>
                                  </a:rPr>
                                  <m:t>84 </m:t>
                                </m:r>
                                <m:r>
                                  <m:rPr>
                                    <m:sty m:val="p"/>
                                  </m:rPr>
                                  <a:rPr lang="fr-FR" sz="1200" b="0" i="0" u="none" strike="noStrike" baseline="0" dirty="0" smtClean="0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  <a:cs typeface="Times" panose="02020603050405020304" pitchFamily="18" charset="0"/>
                                  </a:rPr>
                                  <m:t>μm</m:t>
                                </m:r>
                              </m:oMath>
                            </m:oMathPara>
                          </a14:m>
                          <a:endParaRPr lang="fr-FR" sz="1200" b="0" i="0" u="none" strike="noStrike" baseline="0" dirty="0">
                            <a:solidFill>
                              <a:srgbClr val="000000"/>
                            </a:solidFill>
                            <a:effectLst/>
                            <a:latin typeface="Times" panose="02020603050405020304" pitchFamily="18" charset="0"/>
                            <a:cs typeface="Times" panose="02020603050405020304" pitchFamily="18" charset="0"/>
                          </a:endParaRPr>
                        </a:p>
                      </a:txBody>
                      <a:tcPr marL="9525" marR="9525" marT="9525" marB="0" anchor="ctr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457189" rtl="0" eaLnBrk="1" fontAlgn="b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sz="1200" b="0" i="0" u="none" strike="noStrike" baseline="0" dirty="0" smtClean="0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  <a:cs typeface="Times" panose="02020603050405020304" pitchFamily="18" charset="0"/>
                                  </a:rPr>
                                  <m:t>90</m:t>
                                </m:r>
                                <m:r>
                                  <a:rPr lang="fr-FR" sz="1200" b="0" i="0" u="none" strike="noStrike" baseline="0" dirty="0" smtClean="0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  <a:cs typeface="Times" panose="02020603050405020304" pitchFamily="18" charset="0"/>
                                  </a:rPr>
                                  <m:t> </m:t>
                                </m:r>
                                <m:r>
                                  <m:rPr>
                                    <m:sty m:val="p"/>
                                  </m:rPr>
                                  <a:rPr lang="fr-FR" sz="1200" b="0" i="0" u="none" strike="noStrike" baseline="0" dirty="0" smtClean="0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  <a:cs typeface="Times" panose="02020603050405020304" pitchFamily="18" charset="0"/>
                                  </a:rPr>
                                  <m:t>μm</m:t>
                                </m:r>
                              </m:oMath>
                            </m:oMathPara>
                          </a14:m>
                          <a:endParaRPr lang="fr-FR" sz="1200" b="0" i="0" u="none" strike="noStrike" baseline="0" dirty="0">
                            <a:solidFill>
                              <a:srgbClr val="000000"/>
                            </a:solidFill>
                            <a:effectLst/>
                            <a:latin typeface="Times" panose="02020603050405020304" pitchFamily="18" charset="0"/>
                            <a:cs typeface="Times" panose="02020603050405020304" pitchFamily="18" charset="0"/>
                          </a:endParaRPr>
                        </a:p>
                      </a:txBody>
                      <a:tcPr marL="9525" marR="9525" marT="9525" marB="0" anchor="ctr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457189" rtl="0" eaLnBrk="1" fontAlgn="b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sz="1200" b="0" i="0" u="none" strike="noStrike" baseline="0" dirty="0" smtClean="0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  <a:cs typeface="Times" panose="02020603050405020304" pitchFamily="18" charset="0"/>
                                  </a:rPr>
                                  <m:t>88</m:t>
                                </m:r>
                                <m:r>
                                  <a:rPr lang="fr-FR" sz="1200" b="0" i="0" u="none" strike="noStrike" baseline="0" dirty="0" smtClean="0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  <a:cs typeface="Times" panose="02020603050405020304" pitchFamily="18" charset="0"/>
                                  </a:rPr>
                                  <m:t> </m:t>
                                </m:r>
                                <m:r>
                                  <m:rPr>
                                    <m:sty m:val="p"/>
                                  </m:rPr>
                                  <a:rPr lang="fr-FR" sz="1200" b="0" i="0" u="none" strike="noStrike" baseline="0" dirty="0" smtClean="0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  <a:cs typeface="Times" panose="02020603050405020304" pitchFamily="18" charset="0"/>
                                  </a:rPr>
                                  <m:t>μm</m:t>
                                </m:r>
                              </m:oMath>
                            </m:oMathPara>
                          </a14:m>
                          <a:endParaRPr lang="fr-FR" sz="1200" b="0" i="0" u="none" strike="noStrike" baseline="0" dirty="0">
                            <a:solidFill>
                              <a:srgbClr val="000000"/>
                            </a:solidFill>
                            <a:effectLst/>
                            <a:latin typeface="Times" panose="02020603050405020304" pitchFamily="18" charset="0"/>
                            <a:cs typeface="Times" panose="02020603050405020304" pitchFamily="18" charset="0"/>
                          </a:endParaRPr>
                        </a:p>
                      </a:txBody>
                      <a:tcPr marL="9525" marR="9525" marT="9525" marB="0" anchor="ctr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457189" rtl="0" eaLnBrk="1" fontAlgn="b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sz="1200" b="0" i="0" u="none" strike="noStrike" baseline="0" dirty="0" smtClean="0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  <a:cs typeface="Times" panose="02020603050405020304" pitchFamily="18" charset="0"/>
                                  </a:rPr>
                                  <m:t>88</m:t>
                                </m:r>
                                <m:r>
                                  <a:rPr lang="fr-FR" sz="1200" b="0" i="0" u="none" strike="noStrike" baseline="0" dirty="0" smtClean="0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  <a:cs typeface="Times" panose="02020603050405020304" pitchFamily="18" charset="0"/>
                                  </a:rPr>
                                  <m:t> </m:t>
                                </m:r>
                                <m:r>
                                  <m:rPr>
                                    <m:sty m:val="p"/>
                                  </m:rPr>
                                  <a:rPr lang="fr-FR" sz="1200" b="0" i="0" u="none" strike="noStrike" baseline="0" dirty="0" smtClean="0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  <a:cs typeface="Times" panose="02020603050405020304" pitchFamily="18" charset="0"/>
                                  </a:rPr>
                                  <m:t>μm</m:t>
                                </m:r>
                              </m:oMath>
                            </m:oMathPara>
                          </a14:m>
                          <a:endParaRPr lang="fr-FR" sz="1200" b="0" i="0" u="none" strike="noStrike" baseline="0" dirty="0">
                            <a:solidFill>
                              <a:srgbClr val="000000"/>
                            </a:solidFill>
                            <a:effectLst/>
                            <a:latin typeface="Times" panose="02020603050405020304" pitchFamily="18" charset="0"/>
                            <a:cs typeface="Times" panose="02020603050405020304" pitchFamily="18" charset="0"/>
                          </a:endParaRPr>
                        </a:p>
                      </a:txBody>
                      <a:tcPr marL="9525" marR="9525" marT="9525" marB="0" anchor="ctr"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544487953"/>
                      </a:ext>
                    </a:extLst>
                  </a:tr>
                  <a:tr h="224714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1200" i="0" dirty="0">
                              <a:solidFill>
                                <a:schemeClr val="tx1"/>
                              </a:solidFill>
                              <a:latin typeface="Times" panose="02020603050405020304" pitchFamily="18" charset="0"/>
                              <a:cs typeface="Times" panose="02020603050405020304" pitchFamily="18" charset="0"/>
                            </a:rPr>
                            <a:t>Inductance</a:t>
                          </a:r>
                        </a:p>
                      </a:txBody>
                      <a:tcPr marL="68580" marR="68580" marT="34291" marB="34291" anchor="ctr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sz="1200" b="0" i="1" u="none" strike="noStrike" dirty="0" smtClean="0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  <a:cs typeface="Times" panose="02020603050405020304" pitchFamily="18" charset="0"/>
                                  </a:rPr>
                                  <m:t>479</m:t>
                                </m:r>
                                <m:r>
                                  <a:rPr lang="fr-FR" sz="1200" b="0" i="1" u="none" strike="noStrike" dirty="0" smtClean="0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  <a:cs typeface="Times" panose="02020603050405020304" pitchFamily="18" charset="0"/>
                                  </a:rPr>
                                  <m:t> </m:t>
                                </m:r>
                                <m:r>
                                  <m:rPr>
                                    <m:sty m:val="p"/>
                                  </m:rPr>
                                  <a:rPr lang="fr-FR" sz="1200" b="0" i="0" u="none" strike="noStrike" dirty="0" smtClean="0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  <a:cs typeface="Times" panose="02020603050405020304" pitchFamily="18" charset="0"/>
                                  </a:rPr>
                                  <m:t>μH</m:t>
                                </m:r>
                              </m:oMath>
                            </m:oMathPara>
                          </a14:m>
                          <a:endParaRPr lang="fr-FR" sz="12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Times" panose="02020603050405020304" pitchFamily="18" charset="0"/>
                            <a:cs typeface="Times" panose="02020603050405020304" pitchFamily="18" charset="0"/>
                          </a:endParaRPr>
                        </a:p>
                      </a:txBody>
                      <a:tcPr marL="9525" marR="9525" marT="9525" marB="0" anchor="ctr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sz="1200" b="0" i="1" u="none" strike="noStrike" dirty="0" smtClean="0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  <a:cs typeface="Times" panose="02020603050405020304" pitchFamily="18" charset="0"/>
                                  </a:rPr>
                                  <m:t>606 </m:t>
                                </m:r>
                                <m:r>
                                  <m:rPr>
                                    <m:sty m:val="p"/>
                                  </m:rPr>
                                  <a:rPr lang="fr-FR" sz="1200" b="0" i="0" u="none" strike="noStrike" dirty="0" smtClean="0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  <a:cs typeface="Times" panose="02020603050405020304" pitchFamily="18" charset="0"/>
                                  </a:rPr>
                                  <m:t>μH</m:t>
                                </m:r>
                              </m:oMath>
                            </m:oMathPara>
                          </a14:m>
                          <a:endParaRPr lang="fr-FR" sz="12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Times" panose="02020603050405020304" pitchFamily="18" charset="0"/>
                            <a:cs typeface="Times" panose="02020603050405020304" pitchFamily="18" charset="0"/>
                          </a:endParaRPr>
                        </a:p>
                      </a:txBody>
                      <a:tcPr marL="9525" marR="9525" marT="9525" marB="0" anchor="ctr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sz="1200" b="0" i="1" u="none" strike="noStrike" dirty="0" smtClean="0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  <a:cs typeface="Times" panose="02020603050405020304" pitchFamily="18" charset="0"/>
                                  </a:rPr>
                                  <m:t>474</m:t>
                                </m:r>
                                <m:r>
                                  <a:rPr lang="fr-FR" sz="1200" b="0" i="1" u="none" strike="noStrike" dirty="0" smtClean="0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  <a:cs typeface="Times" panose="02020603050405020304" pitchFamily="18" charset="0"/>
                                  </a:rPr>
                                  <m:t> </m:t>
                                </m:r>
                                <m:r>
                                  <m:rPr>
                                    <m:sty m:val="p"/>
                                  </m:rPr>
                                  <a:rPr lang="fr-FR" sz="1200" b="0" i="0" u="none" strike="noStrike" dirty="0" smtClean="0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  <a:cs typeface="Times" panose="02020603050405020304" pitchFamily="18" charset="0"/>
                                  </a:rPr>
                                  <m:t>μH</m:t>
                                </m:r>
                              </m:oMath>
                            </m:oMathPara>
                          </a14:m>
                          <a:endParaRPr lang="fr-FR" sz="12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Times" panose="02020603050405020304" pitchFamily="18" charset="0"/>
                            <a:cs typeface="Times" panose="02020603050405020304" pitchFamily="18" charset="0"/>
                          </a:endParaRPr>
                        </a:p>
                      </a:txBody>
                      <a:tcPr marL="9525" marR="9525" marT="9525" marB="0" anchor="ctr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sz="1200" b="0" i="1" u="none" strike="noStrike" dirty="0" smtClean="0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  <a:cs typeface="Times" panose="02020603050405020304" pitchFamily="18" charset="0"/>
                                  </a:rPr>
                                  <m:t>474</m:t>
                                </m:r>
                                <m:r>
                                  <a:rPr lang="fr-FR" sz="1200" b="0" i="1" u="none" strike="noStrike" dirty="0" smtClean="0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  <a:cs typeface="Times" panose="02020603050405020304" pitchFamily="18" charset="0"/>
                                  </a:rPr>
                                  <m:t> </m:t>
                                </m:r>
                                <m:r>
                                  <m:rPr>
                                    <m:sty m:val="p"/>
                                  </m:rPr>
                                  <a:rPr lang="fr-FR" sz="1200" b="0" i="0" u="none" strike="noStrike" dirty="0" smtClean="0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  <a:cs typeface="Times" panose="02020603050405020304" pitchFamily="18" charset="0"/>
                                  </a:rPr>
                                  <m:t>μH</m:t>
                                </m:r>
                              </m:oMath>
                            </m:oMathPara>
                          </a14:m>
                          <a:endParaRPr lang="fr-FR" sz="12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Times" panose="02020603050405020304" pitchFamily="18" charset="0"/>
                            <a:cs typeface="Times" panose="02020603050405020304" pitchFamily="18" charset="0"/>
                          </a:endParaRPr>
                        </a:p>
                      </a:txBody>
                      <a:tcPr marL="9525" marR="9525" marT="9525" marB="0" anchor="ctr"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2148806446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15" name="Table 14">
                <a:extLst>
                  <a:ext uri="{FF2B5EF4-FFF2-40B4-BE49-F238E27FC236}">
                    <a16:creationId xmlns:a16="http://schemas.microsoft.com/office/drawing/2014/main" id="{8614E99A-A7A5-539D-AC55-337D05A9B126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766537640"/>
                  </p:ext>
                </p:extLst>
              </p:nvPr>
            </p:nvGraphicFramePr>
            <p:xfrm>
              <a:off x="4572000" y="1805969"/>
              <a:ext cx="4320480" cy="2240292"/>
            </p:xfrm>
            <a:graphic>
              <a:graphicData uri="http://schemas.openxmlformats.org/drawingml/2006/table">
                <a:tbl>
                  <a:tblPr firstRow="1" bandRow="1">
                    <a:tableStyleId>{8EC20E35-A176-4012-BC5E-935CFFF8708E}</a:tableStyleId>
                  </a:tblPr>
                  <a:tblGrid>
                    <a:gridCol w="864096">
                      <a:extLst>
                        <a:ext uri="{9D8B030D-6E8A-4147-A177-3AD203B41FA5}">
                          <a16:colId xmlns:a16="http://schemas.microsoft.com/office/drawing/2014/main" val="2700954503"/>
                        </a:ext>
                      </a:extLst>
                    </a:gridCol>
                    <a:gridCol w="864096">
                      <a:extLst>
                        <a:ext uri="{9D8B030D-6E8A-4147-A177-3AD203B41FA5}">
                          <a16:colId xmlns:a16="http://schemas.microsoft.com/office/drawing/2014/main" val="456063658"/>
                        </a:ext>
                      </a:extLst>
                    </a:gridCol>
                    <a:gridCol w="864096">
                      <a:extLst>
                        <a:ext uri="{9D8B030D-6E8A-4147-A177-3AD203B41FA5}">
                          <a16:colId xmlns:a16="http://schemas.microsoft.com/office/drawing/2014/main" val="1777965386"/>
                        </a:ext>
                      </a:extLst>
                    </a:gridCol>
                    <a:gridCol w="864096">
                      <a:extLst>
                        <a:ext uri="{9D8B030D-6E8A-4147-A177-3AD203B41FA5}">
                          <a16:colId xmlns:a16="http://schemas.microsoft.com/office/drawing/2014/main" val="4155396128"/>
                        </a:ext>
                      </a:extLst>
                    </a:gridCol>
                    <a:gridCol w="864096">
                      <a:extLst>
                        <a:ext uri="{9D8B030D-6E8A-4147-A177-3AD203B41FA5}">
                          <a16:colId xmlns:a16="http://schemas.microsoft.com/office/drawing/2014/main" val="2556438703"/>
                        </a:ext>
                      </a:extLst>
                    </a:gridCol>
                  </a:tblGrid>
                  <a:tr h="251462">
                    <a:tc>
                      <a:txBody>
                        <a:bodyPr/>
                        <a:lstStyle/>
                        <a:p>
                          <a:pPr marL="0" marR="0" lvl="0" indent="0" algn="ctr" defTabSz="457189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fr-FR" sz="1200" i="0" dirty="0">
                            <a:solidFill>
                              <a:schemeClr val="tx1"/>
                            </a:solidFill>
                            <a:latin typeface="Times" panose="02020603050405020304" pitchFamily="18" charset="0"/>
                            <a:cs typeface="Times" panose="02020603050405020304" pitchFamily="18" charset="0"/>
                          </a:endParaRPr>
                        </a:p>
                      </a:txBody>
                      <a:tcPr marL="68580" marR="68580" marT="34291" marB="34291" anchor="ctr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457189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1200" i="0" dirty="0">
                              <a:solidFill>
                                <a:schemeClr val="tx1"/>
                              </a:solidFill>
                              <a:latin typeface="Times" panose="02020603050405020304" pitchFamily="18" charset="0"/>
                              <a:cs typeface="Times" panose="02020603050405020304" pitchFamily="18" charset="0"/>
                            </a:rPr>
                            <a:t>Pancake 1</a:t>
                          </a:r>
                        </a:p>
                      </a:txBody>
                      <a:tcPr marL="68580" marR="68580" marT="34291" marB="34291" anchor="ctr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457189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1200" i="0" dirty="0">
                              <a:solidFill>
                                <a:schemeClr val="tx1"/>
                              </a:solidFill>
                              <a:latin typeface="Times" panose="02020603050405020304" pitchFamily="18" charset="0"/>
                              <a:cs typeface="Times" panose="02020603050405020304" pitchFamily="18" charset="0"/>
                            </a:rPr>
                            <a:t>Pancake 2</a:t>
                          </a:r>
                        </a:p>
                      </a:txBody>
                      <a:tcPr marL="68580" marR="68580" marT="34291" marB="34291" anchor="ctr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457189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1200" i="0" dirty="0">
                              <a:solidFill>
                                <a:schemeClr val="tx1"/>
                              </a:solidFill>
                              <a:latin typeface="Times" panose="02020603050405020304" pitchFamily="18" charset="0"/>
                              <a:cs typeface="Times" panose="02020603050405020304" pitchFamily="18" charset="0"/>
                            </a:rPr>
                            <a:t>Pancake 3</a:t>
                          </a:r>
                        </a:p>
                      </a:txBody>
                      <a:tcPr marL="68580" marR="68580" marT="34291" marB="34291" anchor="ctr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457189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1200" i="0" dirty="0">
                              <a:solidFill>
                                <a:schemeClr val="tx1"/>
                              </a:solidFill>
                              <a:latin typeface="Times" panose="02020603050405020304" pitchFamily="18" charset="0"/>
                              <a:cs typeface="Times" panose="02020603050405020304" pitchFamily="18" charset="0"/>
                            </a:rPr>
                            <a:t>Pancake 4</a:t>
                          </a:r>
                        </a:p>
                      </a:txBody>
                      <a:tcPr marL="68580" marR="68580" marT="34291" marB="34291" anchor="ctr"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31518515"/>
                      </a:ext>
                    </a:extLst>
                  </a:tr>
                  <a:tr h="434342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1200" i="0" dirty="0" err="1">
                              <a:solidFill>
                                <a:schemeClr val="tx1"/>
                              </a:solidFill>
                              <a:latin typeface="Times" panose="02020603050405020304" pitchFamily="18" charset="0"/>
                              <a:cs typeface="Times" panose="02020603050405020304" pitchFamily="18" charset="0"/>
                            </a:rPr>
                            <a:t>Inner</a:t>
                          </a:r>
                          <a:r>
                            <a:rPr lang="fr-FR" sz="1200" i="0" dirty="0">
                              <a:solidFill>
                                <a:schemeClr val="tx1"/>
                              </a:solidFill>
                              <a:latin typeface="Times" panose="02020603050405020304" pitchFamily="18" charset="0"/>
                              <a:cs typeface="Times" panose="02020603050405020304" pitchFamily="18" charset="0"/>
                            </a:rPr>
                            <a:t> radius</a:t>
                          </a:r>
                        </a:p>
                      </a:txBody>
                      <a:tcPr marL="68580" marR="68580" marT="34291" marB="34291" anchor="ctr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marL="9525" marR="9525" marT="9525" marB="0" anchor="ctr">
                        <a:blipFill>
                          <a:blip r:embed="rId3"/>
                          <a:stretch>
                            <a:fillRect l="-100000" t="-59722" r="-300704" b="-36805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marL="9525" marR="9525" marT="9525" marB="0" anchor="ctr">
                        <a:blipFill>
                          <a:blip r:embed="rId3"/>
                          <a:stretch>
                            <a:fillRect l="-201418" t="-59722" r="-202837" b="-36805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marL="9525" marR="9525" marT="9525" marB="0" anchor="ctr">
                        <a:blipFill>
                          <a:blip r:embed="rId3"/>
                          <a:stretch>
                            <a:fillRect l="-299296" t="-59722" r="-101408" b="-36805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marL="9525" marR="9525" marT="9525" marB="0" anchor="ctr">
                        <a:blipFill>
                          <a:blip r:embed="rId3"/>
                          <a:stretch>
                            <a:fillRect l="-399296" t="-59722" r="-1408" b="-368056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620083394"/>
                      </a:ext>
                    </a:extLst>
                  </a:tr>
                  <a:tr h="434342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1200" i="0" dirty="0">
                              <a:solidFill>
                                <a:schemeClr val="tx1"/>
                              </a:solidFill>
                              <a:latin typeface="Times" panose="02020603050405020304" pitchFamily="18" charset="0"/>
                              <a:cs typeface="Times" panose="02020603050405020304" pitchFamily="18" charset="0"/>
                            </a:rPr>
                            <a:t>Outer radius</a:t>
                          </a:r>
                        </a:p>
                      </a:txBody>
                      <a:tcPr marL="68580" marR="68580" marT="34291" marB="34291" anchor="ctr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marL="9525" marR="9525" marT="9525" marB="0" anchor="ctr">
                        <a:blipFill>
                          <a:blip r:embed="rId3"/>
                          <a:stretch>
                            <a:fillRect l="-100000" t="-161972" r="-300704" b="-27323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marL="9525" marR="9525" marT="9525" marB="0" anchor="ctr">
                        <a:blipFill>
                          <a:blip r:embed="rId3"/>
                          <a:stretch>
                            <a:fillRect l="-201418" t="-161972" r="-202837" b="-27323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marL="9525" marR="9525" marT="9525" marB="0" anchor="ctr">
                        <a:blipFill>
                          <a:blip r:embed="rId3"/>
                          <a:stretch>
                            <a:fillRect l="-299296" t="-161972" r="-101408" b="-27323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marL="9525" marR="9525" marT="9525" marB="0" anchor="ctr">
                        <a:blipFill>
                          <a:blip r:embed="rId3"/>
                          <a:stretch>
                            <a:fillRect l="-399296" t="-161972" r="-1408" b="-273239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4034000023"/>
                      </a:ext>
                    </a:extLst>
                  </a:tr>
                  <a:tr h="251462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1200" i="0" dirty="0">
                              <a:solidFill>
                                <a:schemeClr val="tx1"/>
                              </a:solidFill>
                              <a:latin typeface="Times" panose="02020603050405020304" pitchFamily="18" charset="0"/>
                              <a:cs typeface="Times" panose="02020603050405020304" pitchFamily="18" charset="0"/>
                            </a:rPr>
                            <a:t>Nb of </a:t>
                          </a:r>
                          <a:r>
                            <a:rPr lang="fr-FR" sz="1200" i="0" dirty="0" err="1">
                              <a:solidFill>
                                <a:schemeClr val="tx1"/>
                              </a:solidFill>
                              <a:latin typeface="Times" panose="02020603050405020304" pitchFamily="18" charset="0"/>
                              <a:cs typeface="Times" panose="02020603050405020304" pitchFamily="18" charset="0"/>
                            </a:rPr>
                            <a:t>turns</a:t>
                          </a:r>
                          <a:endParaRPr lang="fr-FR" sz="1200" i="0" dirty="0">
                            <a:solidFill>
                              <a:schemeClr val="tx1"/>
                            </a:solidFill>
                            <a:latin typeface="Times" panose="02020603050405020304" pitchFamily="18" charset="0"/>
                            <a:cs typeface="Times" panose="02020603050405020304" pitchFamily="18" charset="0"/>
                          </a:endParaRPr>
                        </a:p>
                      </a:txBody>
                      <a:tcPr marL="68580" marR="68580" marT="34291" marB="34291" anchor="ctr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marL="9525" marR="9525" marT="9525" marB="0" anchor="ctr">
                        <a:blipFill>
                          <a:blip r:embed="rId3"/>
                          <a:stretch>
                            <a:fillRect l="-100000" t="-453659" r="-300704" b="-37317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marL="9525" marR="9525" marT="9525" marB="0" anchor="ctr">
                        <a:blipFill>
                          <a:blip r:embed="rId3"/>
                          <a:stretch>
                            <a:fillRect l="-201418" t="-453659" r="-202837" b="-37317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marL="9525" marR="9525" marT="9525" marB="0" anchor="ctr">
                        <a:blipFill>
                          <a:blip r:embed="rId3"/>
                          <a:stretch>
                            <a:fillRect l="-299296" t="-453659" r="-101408" b="-37317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marL="9525" marR="9525" marT="9525" marB="0" anchor="ctr">
                        <a:blipFill>
                          <a:blip r:embed="rId3"/>
                          <a:stretch>
                            <a:fillRect l="-399296" t="-453659" r="-1408" b="-373171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614795462"/>
                      </a:ext>
                    </a:extLst>
                  </a:tr>
                  <a:tr h="617222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1200" i="0" dirty="0" err="1">
                              <a:solidFill>
                                <a:schemeClr val="tx1"/>
                              </a:solidFill>
                              <a:latin typeface="Times" panose="02020603050405020304" pitchFamily="18" charset="0"/>
                              <a:cs typeface="Times" panose="02020603050405020304" pitchFamily="18" charset="0"/>
                            </a:rPr>
                            <a:t>Mean</a:t>
                          </a:r>
                          <a:r>
                            <a:rPr lang="fr-FR" sz="1200" i="0" dirty="0">
                              <a:solidFill>
                                <a:schemeClr val="tx1"/>
                              </a:solidFill>
                              <a:latin typeface="Times" panose="02020603050405020304" pitchFamily="18" charset="0"/>
                              <a:cs typeface="Times" panose="02020603050405020304" pitchFamily="18" charset="0"/>
                            </a:rPr>
                            <a:t> </a:t>
                          </a:r>
                          <a:r>
                            <a:rPr lang="fr-FR" sz="1200" i="0" dirty="0" err="1">
                              <a:solidFill>
                                <a:schemeClr val="tx1"/>
                              </a:solidFill>
                              <a:latin typeface="Times" panose="02020603050405020304" pitchFamily="18" charset="0"/>
                              <a:cs typeface="Times" panose="02020603050405020304" pitchFamily="18" charset="0"/>
                            </a:rPr>
                            <a:t>thickness</a:t>
                          </a:r>
                          <a:r>
                            <a:rPr lang="fr-FR" sz="1200" i="0" dirty="0">
                              <a:solidFill>
                                <a:schemeClr val="tx1"/>
                              </a:solidFill>
                              <a:latin typeface="Times" panose="02020603050405020304" pitchFamily="18" charset="0"/>
                              <a:cs typeface="Times" panose="02020603050405020304" pitchFamily="18" charset="0"/>
                            </a:rPr>
                            <a:t> per tape</a:t>
                          </a:r>
                        </a:p>
                      </a:txBody>
                      <a:tcPr marL="68580" marR="68580" marT="34291" marB="34291" anchor="ctr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marL="9525" marR="9525" marT="9525" marB="0" anchor="ctr">
                        <a:blipFill>
                          <a:blip r:embed="rId3"/>
                          <a:stretch>
                            <a:fillRect l="-100000" t="-222549" r="-300704" b="-5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marL="9525" marR="9525" marT="9525" marB="0" anchor="ctr">
                        <a:blipFill>
                          <a:blip r:embed="rId3"/>
                          <a:stretch>
                            <a:fillRect l="-201418" t="-222549" r="-202837" b="-5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marL="9525" marR="9525" marT="9525" marB="0" anchor="ctr">
                        <a:blipFill>
                          <a:blip r:embed="rId3"/>
                          <a:stretch>
                            <a:fillRect l="-299296" t="-222549" r="-101408" b="-5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marL="9525" marR="9525" marT="9525" marB="0" anchor="ctr">
                        <a:blipFill>
                          <a:blip r:embed="rId3"/>
                          <a:stretch>
                            <a:fillRect l="-399296" t="-222549" r="-1408" b="-5000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544487953"/>
                      </a:ext>
                    </a:extLst>
                  </a:tr>
                  <a:tr h="251462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1200" i="0" dirty="0">
                              <a:solidFill>
                                <a:schemeClr val="tx1"/>
                              </a:solidFill>
                              <a:latin typeface="Times" panose="02020603050405020304" pitchFamily="18" charset="0"/>
                              <a:cs typeface="Times" panose="02020603050405020304" pitchFamily="18" charset="0"/>
                            </a:rPr>
                            <a:t>Inductance</a:t>
                          </a:r>
                        </a:p>
                      </a:txBody>
                      <a:tcPr marL="68580" marR="68580" marT="34291" marB="34291" anchor="ctr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marL="9525" marR="9525" marT="9525" marB="0" anchor="ctr">
                        <a:blipFill>
                          <a:blip r:embed="rId3"/>
                          <a:stretch>
                            <a:fillRect l="-100000" t="-802439" r="-300704" b="-243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marL="9525" marR="9525" marT="9525" marB="0" anchor="ctr">
                        <a:blipFill>
                          <a:blip r:embed="rId3"/>
                          <a:stretch>
                            <a:fillRect l="-201418" t="-802439" r="-202837" b="-243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marL="9525" marR="9525" marT="9525" marB="0" anchor="ctr">
                        <a:blipFill>
                          <a:blip r:embed="rId3"/>
                          <a:stretch>
                            <a:fillRect l="-299296" t="-802439" r="-101408" b="-243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marL="9525" marR="9525" marT="9525" marB="0" anchor="ctr">
                        <a:blipFill>
                          <a:blip r:embed="rId3"/>
                          <a:stretch>
                            <a:fillRect l="-399296" t="-802439" r="-1408" b="-2439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148806446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19" name="TextBox 18">
            <a:extLst>
              <a:ext uri="{FF2B5EF4-FFF2-40B4-BE49-F238E27FC236}">
                <a16:creationId xmlns:a16="http://schemas.microsoft.com/office/drawing/2014/main" id="{311F5612-B36D-2BFD-5C44-57DC60D96404}"/>
              </a:ext>
            </a:extLst>
          </p:cNvPr>
          <p:cNvSpPr txBox="1"/>
          <p:nvPr/>
        </p:nvSpPr>
        <p:spPr>
          <a:xfrm>
            <a:off x="1691680" y="1209114"/>
            <a:ext cx="1330483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200" dirty="0">
                <a:solidFill>
                  <a:srgbClr val="00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Tape I</a:t>
            </a:r>
            <a:r>
              <a:rPr lang="en-GB" sz="1200" baseline="-25000" dirty="0">
                <a:solidFill>
                  <a:srgbClr val="00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C</a:t>
            </a:r>
            <a:r>
              <a:rPr lang="en-GB" sz="1200" dirty="0">
                <a:solidFill>
                  <a:srgbClr val="00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map</a:t>
            </a:r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BE1AEBE3-D750-0941-687D-85C1FAD3FED4}"/>
              </a:ext>
            </a:extLst>
          </p:cNvPr>
          <p:cNvSpPr/>
          <p:nvPr/>
        </p:nvSpPr>
        <p:spPr>
          <a:xfrm>
            <a:off x="6300192" y="1733961"/>
            <a:ext cx="864096" cy="2349957"/>
          </a:xfrm>
          <a:prstGeom prst="roundRect">
            <a:avLst/>
          </a:prstGeom>
          <a:noFill/>
          <a:ln w="28575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3EB25FE-70DD-8426-34CF-9F999DBE5EB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12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F78424-A9CE-5EEC-E55E-8C2EA2464163}"/>
              </a:ext>
            </a:extLst>
          </p:cNvPr>
          <p:cNvSpPr txBox="1">
            <a:spLocks/>
          </p:cNvSpPr>
          <p:nvPr/>
        </p:nvSpPr>
        <p:spPr>
          <a:xfrm>
            <a:off x="24476" y="4982706"/>
            <a:ext cx="6324600" cy="191151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defPPr>
              <a:defRPr lang="fr-FR"/>
            </a:defPPr>
            <a:lvl1pPr marL="0" algn="l" defTabSz="457200" rtl="0" eaLnBrk="1" latinLnBrk="0" hangingPunct="1">
              <a:defRPr sz="12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600"/>
              </a:spcAft>
            </a:pPr>
            <a:r>
              <a:rPr lang="en-GB"/>
              <a:t>M. Abdel Hafiz | Experimental tests for winding technology of Final Cooling Solenoid</a:t>
            </a:r>
          </a:p>
        </p:txBody>
      </p:sp>
    </p:spTree>
    <p:extLst>
      <p:ext uri="{BB962C8B-B14F-4D97-AF65-F5344CB8AC3E}">
        <p14:creationId xmlns:p14="http://schemas.microsoft.com/office/powerpoint/2010/main" val="110978524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3">
            <a:extLst>
              <a:ext uri="{FF2B5EF4-FFF2-40B4-BE49-F238E27FC236}">
                <a16:creationId xmlns:a16="http://schemas.microsoft.com/office/drawing/2014/main" id="{DDC278F9-23B0-7FA1-483B-6C0042B9B9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81100" y="2921"/>
            <a:ext cx="6781800" cy="857250"/>
          </a:xfrm>
        </p:spPr>
        <p:txBody>
          <a:bodyPr/>
          <a:lstStyle/>
          <a:p>
            <a:r>
              <a:rPr lang="en-GB" dirty="0">
                <a:latin typeface="Times" panose="02020603050405020304" pitchFamily="18" charset="0"/>
                <a:cs typeface="Times" panose="02020603050405020304" pitchFamily="18" charset="0"/>
              </a:rPr>
              <a:t>Pancake Properties</a:t>
            </a:r>
          </a:p>
        </p:txBody>
      </p:sp>
      <p:pic>
        <p:nvPicPr>
          <p:cNvPr id="2" name="Picture 1" descr="A blue line graph with numbers&#10;&#10;Description automatically generated">
            <a:extLst>
              <a:ext uri="{FF2B5EF4-FFF2-40B4-BE49-F238E27FC236}">
                <a16:creationId xmlns:a16="http://schemas.microsoft.com/office/drawing/2014/main" id="{DCCB544B-1CD7-5170-F88B-D87C9ABB8A1E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49615" y="2741392"/>
            <a:ext cx="3330804" cy="2087771"/>
          </a:xfrm>
          <a:prstGeom prst="rect">
            <a:avLst/>
          </a:prstGeom>
        </p:spPr>
      </p:pic>
      <p:pic>
        <p:nvPicPr>
          <p:cNvPr id="4" name="Picture 3" descr="A graph with blue lines&#10;&#10;Description automatically generated">
            <a:extLst>
              <a:ext uri="{FF2B5EF4-FFF2-40B4-BE49-F238E27FC236}">
                <a16:creationId xmlns:a16="http://schemas.microsoft.com/office/drawing/2014/main" id="{AF83830A-4D7E-BCF1-0204-2930E3808274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47430" y="514656"/>
            <a:ext cx="2860474" cy="2088237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90AC0A1C-80FB-36B3-C3BF-16D7CFB5C773}"/>
              </a:ext>
            </a:extLst>
          </p:cNvPr>
          <p:cNvSpPr txBox="1"/>
          <p:nvPr/>
        </p:nvSpPr>
        <p:spPr>
          <a:xfrm>
            <a:off x="521636" y="4767435"/>
            <a:ext cx="2952328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200" dirty="0">
                <a:solidFill>
                  <a:srgbClr val="00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Steady state study : ramp of 0.05A/s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5A16EBE-E3F6-B7EB-E1FE-2F7B5BBFAA41}"/>
              </a:ext>
            </a:extLst>
          </p:cNvPr>
          <p:cNvSpPr txBox="1"/>
          <p:nvPr/>
        </p:nvSpPr>
        <p:spPr>
          <a:xfrm>
            <a:off x="562463" y="2541165"/>
            <a:ext cx="2952328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200" dirty="0">
                <a:solidFill>
                  <a:srgbClr val="00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Transient study: Steps at different current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8029EF6-0572-DB57-558C-7CFC4DE5078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13</a:t>
            </a:fld>
            <a:endParaRPr lang="en-GB" dirty="0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CFCAC1F3-37EE-73A8-0CFC-46D757898CC5}"/>
              </a:ext>
            </a:extLst>
          </p:cNvPr>
          <p:cNvSpPr txBox="1">
            <a:spLocks/>
          </p:cNvSpPr>
          <p:nvPr/>
        </p:nvSpPr>
        <p:spPr>
          <a:xfrm>
            <a:off x="24476" y="4982706"/>
            <a:ext cx="6324600" cy="191151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defPPr>
              <a:defRPr lang="fr-FR"/>
            </a:defPPr>
            <a:lvl1pPr marL="0" algn="l" defTabSz="457200" rtl="0" eaLnBrk="1" latinLnBrk="0" hangingPunct="1">
              <a:defRPr sz="12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600"/>
              </a:spcAft>
            </a:pPr>
            <a:r>
              <a:rPr lang="en-GB"/>
              <a:t>M. Abdel Hafiz | Experimental tests for winding technology of Final Cooling Solenoid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10" name="Table 9">
                <a:extLst>
                  <a:ext uri="{FF2B5EF4-FFF2-40B4-BE49-F238E27FC236}">
                    <a16:creationId xmlns:a16="http://schemas.microsoft.com/office/drawing/2014/main" id="{3B0C5888-15FE-BB35-3D23-0AB5E02EB1D7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538723431"/>
                  </p:ext>
                </p:extLst>
              </p:nvPr>
            </p:nvGraphicFramePr>
            <p:xfrm>
              <a:off x="4572000" y="1805969"/>
              <a:ext cx="4320480" cy="2240292"/>
            </p:xfrm>
            <a:graphic>
              <a:graphicData uri="http://schemas.openxmlformats.org/drawingml/2006/table">
                <a:tbl>
                  <a:tblPr firstRow="1" bandRow="1">
                    <a:tableStyleId>{8EC20E35-A176-4012-BC5E-935CFFF8708E}</a:tableStyleId>
                  </a:tblPr>
                  <a:tblGrid>
                    <a:gridCol w="864096">
                      <a:extLst>
                        <a:ext uri="{9D8B030D-6E8A-4147-A177-3AD203B41FA5}">
                          <a16:colId xmlns:a16="http://schemas.microsoft.com/office/drawing/2014/main" val="2700954503"/>
                        </a:ext>
                      </a:extLst>
                    </a:gridCol>
                    <a:gridCol w="864096">
                      <a:extLst>
                        <a:ext uri="{9D8B030D-6E8A-4147-A177-3AD203B41FA5}">
                          <a16:colId xmlns:a16="http://schemas.microsoft.com/office/drawing/2014/main" val="456063658"/>
                        </a:ext>
                      </a:extLst>
                    </a:gridCol>
                    <a:gridCol w="864096">
                      <a:extLst>
                        <a:ext uri="{9D8B030D-6E8A-4147-A177-3AD203B41FA5}">
                          <a16:colId xmlns:a16="http://schemas.microsoft.com/office/drawing/2014/main" val="1777965386"/>
                        </a:ext>
                      </a:extLst>
                    </a:gridCol>
                    <a:gridCol w="864096">
                      <a:extLst>
                        <a:ext uri="{9D8B030D-6E8A-4147-A177-3AD203B41FA5}">
                          <a16:colId xmlns:a16="http://schemas.microsoft.com/office/drawing/2014/main" val="4155396128"/>
                        </a:ext>
                      </a:extLst>
                    </a:gridCol>
                    <a:gridCol w="864096">
                      <a:extLst>
                        <a:ext uri="{9D8B030D-6E8A-4147-A177-3AD203B41FA5}">
                          <a16:colId xmlns:a16="http://schemas.microsoft.com/office/drawing/2014/main" val="2556438703"/>
                        </a:ext>
                      </a:extLst>
                    </a:gridCol>
                  </a:tblGrid>
                  <a:tr h="224714">
                    <a:tc>
                      <a:txBody>
                        <a:bodyPr/>
                        <a:lstStyle/>
                        <a:p>
                          <a:pPr marL="0" marR="0" lvl="0" indent="0" algn="ctr" defTabSz="457189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fr-FR" sz="1200" i="0" dirty="0">
                            <a:solidFill>
                              <a:schemeClr val="tx1"/>
                            </a:solidFill>
                            <a:latin typeface="Times" panose="02020603050405020304" pitchFamily="18" charset="0"/>
                            <a:cs typeface="Times" panose="02020603050405020304" pitchFamily="18" charset="0"/>
                          </a:endParaRPr>
                        </a:p>
                      </a:txBody>
                      <a:tcPr marL="68580" marR="68580" marT="34291" marB="34291" anchor="ctr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457189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1200" i="0" dirty="0">
                              <a:solidFill>
                                <a:schemeClr val="tx1"/>
                              </a:solidFill>
                              <a:latin typeface="Times" panose="02020603050405020304" pitchFamily="18" charset="0"/>
                              <a:cs typeface="Times" panose="02020603050405020304" pitchFamily="18" charset="0"/>
                            </a:rPr>
                            <a:t>Pancake 1</a:t>
                          </a:r>
                        </a:p>
                      </a:txBody>
                      <a:tcPr marL="68580" marR="68580" marT="34291" marB="34291" anchor="ctr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457189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1200" i="0" dirty="0">
                              <a:solidFill>
                                <a:schemeClr val="tx1"/>
                              </a:solidFill>
                              <a:latin typeface="Times" panose="02020603050405020304" pitchFamily="18" charset="0"/>
                              <a:cs typeface="Times" panose="02020603050405020304" pitchFamily="18" charset="0"/>
                            </a:rPr>
                            <a:t>Pancake 2</a:t>
                          </a:r>
                        </a:p>
                      </a:txBody>
                      <a:tcPr marL="68580" marR="68580" marT="34291" marB="34291" anchor="ctr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457189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1200" i="0" dirty="0">
                              <a:solidFill>
                                <a:schemeClr val="tx1"/>
                              </a:solidFill>
                              <a:latin typeface="Times" panose="02020603050405020304" pitchFamily="18" charset="0"/>
                              <a:cs typeface="Times" panose="02020603050405020304" pitchFamily="18" charset="0"/>
                            </a:rPr>
                            <a:t>Pancake 3</a:t>
                          </a:r>
                        </a:p>
                      </a:txBody>
                      <a:tcPr marL="68580" marR="68580" marT="34291" marB="34291" anchor="ctr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457189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1200" i="0" dirty="0">
                              <a:solidFill>
                                <a:schemeClr val="tx1"/>
                              </a:solidFill>
                              <a:latin typeface="Times" panose="02020603050405020304" pitchFamily="18" charset="0"/>
                              <a:cs typeface="Times" panose="02020603050405020304" pitchFamily="18" charset="0"/>
                            </a:rPr>
                            <a:t>Pancake 4</a:t>
                          </a:r>
                        </a:p>
                      </a:txBody>
                      <a:tcPr marL="68580" marR="68580" marT="34291" marB="34291" anchor="ctr"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31518515"/>
                      </a:ext>
                    </a:extLst>
                  </a:tr>
                  <a:tr h="224714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1200" i="0" dirty="0" err="1">
                              <a:solidFill>
                                <a:schemeClr val="tx1"/>
                              </a:solidFill>
                              <a:latin typeface="Times" panose="02020603050405020304" pitchFamily="18" charset="0"/>
                              <a:cs typeface="Times" panose="02020603050405020304" pitchFamily="18" charset="0"/>
                            </a:rPr>
                            <a:t>Inner</a:t>
                          </a:r>
                          <a:r>
                            <a:rPr lang="fr-FR" sz="1200" i="0" dirty="0">
                              <a:solidFill>
                                <a:schemeClr val="tx1"/>
                              </a:solidFill>
                              <a:latin typeface="Times" panose="02020603050405020304" pitchFamily="18" charset="0"/>
                              <a:cs typeface="Times" panose="02020603050405020304" pitchFamily="18" charset="0"/>
                            </a:rPr>
                            <a:t> radius</a:t>
                          </a:r>
                        </a:p>
                      </a:txBody>
                      <a:tcPr marL="68580" marR="68580" marT="34291" marB="34291" anchor="ctr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sz="1200" b="0" i="0" u="none" strike="noStrike" baseline="0" dirty="0" smtClean="0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  <a:cs typeface="Times" panose="02020603050405020304" pitchFamily="18" charset="0"/>
                                  </a:rPr>
                                  <m:t>24 </m:t>
                                </m:r>
                                <m:r>
                                  <m:rPr>
                                    <m:sty m:val="p"/>
                                  </m:rPr>
                                  <a:rPr lang="fr-FR" sz="1200" b="0" i="0" u="none" strike="noStrike" baseline="0" dirty="0" smtClean="0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  <a:cs typeface="Times" panose="02020603050405020304" pitchFamily="18" charset="0"/>
                                  </a:rPr>
                                  <m:t>mm</m:t>
                                </m:r>
                              </m:oMath>
                            </m:oMathPara>
                          </a14:m>
                          <a:endParaRPr lang="fr-FR" sz="1200" b="0" i="0" u="none" strike="noStrike" baseline="0" dirty="0">
                            <a:solidFill>
                              <a:srgbClr val="000000"/>
                            </a:solidFill>
                            <a:effectLst/>
                            <a:latin typeface="Times" panose="02020603050405020304" pitchFamily="18" charset="0"/>
                            <a:cs typeface="Times" panose="02020603050405020304" pitchFamily="18" charset="0"/>
                          </a:endParaRPr>
                        </a:p>
                      </a:txBody>
                      <a:tcPr marL="9525" marR="9525" marT="9525" marB="0" anchor="ctr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sz="1200" b="0" i="0" u="none" strike="noStrike" baseline="0" dirty="0" smtClean="0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  <a:cs typeface="Times" panose="02020603050405020304" pitchFamily="18" charset="0"/>
                                  </a:rPr>
                                  <m:t>24 </m:t>
                                </m:r>
                                <m:r>
                                  <m:rPr>
                                    <m:sty m:val="p"/>
                                  </m:rPr>
                                  <a:rPr lang="fr-FR" sz="1200" b="0" i="0" u="none" strike="noStrike" baseline="0" dirty="0" smtClean="0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  <a:cs typeface="Times" panose="02020603050405020304" pitchFamily="18" charset="0"/>
                                  </a:rPr>
                                  <m:t>mm</m:t>
                                </m:r>
                              </m:oMath>
                            </m:oMathPara>
                          </a14:m>
                          <a:endParaRPr lang="fr-FR" sz="1200" b="0" i="0" u="none" strike="noStrike" baseline="0" dirty="0">
                            <a:solidFill>
                              <a:srgbClr val="000000"/>
                            </a:solidFill>
                            <a:effectLst/>
                            <a:latin typeface="Times" panose="02020603050405020304" pitchFamily="18" charset="0"/>
                            <a:cs typeface="Times" panose="02020603050405020304" pitchFamily="18" charset="0"/>
                          </a:endParaRPr>
                        </a:p>
                      </a:txBody>
                      <a:tcPr marL="9525" marR="9525" marT="9525" marB="0" anchor="ctr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sz="1200" b="0" i="0" u="none" strike="noStrike" baseline="0" dirty="0" smtClean="0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  <a:cs typeface="Times" panose="02020603050405020304" pitchFamily="18" charset="0"/>
                                  </a:rPr>
                                  <m:t>30</m:t>
                                </m:r>
                                <m:r>
                                  <a:rPr lang="fr-FR" sz="1200" b="0" i="0" u="none" strike="noStrike" baseline="0" dirty="0" smtClean="0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  <a:cs typeface="Times" panose="02020603050405020304" pitchFamily="18" charset="0"/>
                                  </a:rPr>
                                  <m:t> </m:t>
                                </m:r>
                                <m:r>
                                  <m:rPr>
                                    <m:sty m:val="p"/>
                                  </m:rPr>
                                  <a:rPr lang="fr-FR" sz="1200" b="0" i="0" u="none" strike="noStrike" baseline="0" dirty="0" smtClean="0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  <a:cs typeface="Times" panose="02020603050405020304" pitchFamily="18" charset="0"/>
                                  </a:rPr>
                                  <m:t>mm</m:t>
                                </m:r>
                              </m:oMath>
                            </m:oMathPara>
                          </a14:m>
                          <a:endParaRPr lang="fr-FR" sz="1200" b="0" i="0" u="none" strike="noStrike" baseline="0" dirty="0">
                            <a:solidFill>
                              <a:srgbClr val="000000"/>
                            </a:solidFill>
                            <a:effectLst/>
                            <a:latin typeface="Times" panose="02020603050405020304" pitchFamily="18" charset="0"/>
                            <a:cs typeface="Times" panose="02020603050405020304" pitchFamily="18" charset="0"/>
                          </a:endParaRPr>
                        </a:p>
                      </a:txBody>
                      <a:tcPr marL="9525" marR="9525" marT="9525" marB="0" anchor="ctr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sz="1200" b="0" i="0" u="none" strike="noStrike" baseline="0" dirty="0" smtClean="0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  <a:cs typeface="Times" panose="02020603050405020304" pitchFamily="18" charset="0"/>
                                  </a:rPr>
                                  <m:t>30</m:t>
                                </m:r>
                                <m:r>
                                  <a:rPr lang="fr-FR" sz="1200" b="0" i="0" u="none" strike="noStrike" baseline="0" dirty="0" smtClean="0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  <a:cs typeface="Times" panose="02020603050405020304" pitchFamily="18" charset="0"/>
                                  </a:rPr>
                                  <m:t> </m:t>
                                </m:r>
                                <m:r>
                                  <m:rPr>
                                    <m:sty m:val="p"/>
                                  </m:rPr>
                                  <a:rPr lang="fr-FR" sz="1200" b="0" i="0" u="none" strike="noStrike" baseline="0" dirty="0" smtClean="0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  <a:cs typeface="Times" panose="02020603050405020304" pitchFamily="18" charset="0"/>
                                  </a:rPr>
                                  <m:t>mm</m:t>
                                </m:r>
                              </m:oMath>
                            </m:oMathPara>
                          </a14:m>
                          <a:endParaRPr lang="fr-FR" sz="1200" b="0" i="0" u="none" strike="noStrike" baseline="0" dirty="0">
                            <a:solidFill>
                              <a:srgbClr val="000000"/>
                            </a:solidFill>
                            <a:effectLst/>
                            <a:latin typeface="Times" panose="02020603050405020304" pitchFamily="18" charset="0"/>
                            <a:cs typeface="Times" panose="02020603050405020304" pitchFamily="18" charset="0"/>
                          </a:endParaRPr>
                        </a:p>
                      </a:txBody>
                      <a:tcPr marL="9525" marR="9525" marT="9525" marB="0" anchor="ctr"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620083394"/>
                      </a:ext>
                    </a:extLst>
                  </a:tr>
                  <a:tr h="224714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1200" i="0" dirty="0">
                              <a:solidFill>
                                <a:schemeClr val="tx1"/>
                              </a:solidFill>
                              <a:latin typeface="Times" panose="02020603050405020304" pitchFamily="18" charset="0"/>
                              <a:cs typeface="Times" panose="02020603050405020304" pitchFamily="18" charset="0"/>
                            </a:rPr>
                            <a:t>Outer radius</a:t>
                          </a:r>
                        </a:p>
                      </a:txBody>
                      <a:tcPr marL="68580" marR="68580" marT="34291" marB="34291" anchor="ctr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457189" rtl="0" eaLnBrk="1" fontAlgn="b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sz="1200" b="0" i="0" u="none" strike="noStrike" baseline="0" dirty="0" smtClean="0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  <a:cs typeface="Times" panose="02020603050405020304" pitchFamily="18" charset="0"/>
                                  </a:rPr>
                                  <m:t>30</m:t>
                                </m:r>
                                <m:r>
                                  <a:rPr lang="fr-FR" sz="1200" b="0" i="0" u="none" strike="noStrike" baseline="0" dirty="0" smtClean="0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  <a:cs typeface="Times" panose="02020603050405020304" pitchFamily="18" charset="0"/>
                                  </a:rPr>
                                  <m:t>.2 </m:t>
                                </m:r>
                                <m:r>
                                  <m:rPr>
                                    <m:sty m:val="p"/>
                                  </m:rPr>
                                  <a:rPr lang="fr-FR" sz="1200" b="0" i="0" u="none" strike="noStrike" baseline="0" dirty="0" smtClean="0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  <a:cs typeface="Times" panose="02020603050405020304" pitchFamily="18" charset="0"/>
                                  </a:rPr>
                                  <m:t>mm</m:t>
                                </m:r>
                              </m:oMath>
                            </m:oMathPara>
                          </a14:m>
                          <a:endParaRPr lang="fr-FR" sz="1200" b="0" i="0" u="none" strike="noStrike" baseline="0" dirty="0">
                            <a:solidFill>
                              <a:srgbClr val="000000"/>
                            </a:solidFill>
                            <a:effectLst/>
                            <a:latin typeface="Times" panose="02020603050405020304" pitchFamily="18" charset="0"/>
                            <a:cs typeface="Times" panose="02020603050405020304" pitchFamily="18" charset="0"/>
                          </a:endParaRPr>
                        </a:p>
                      </a:txBody>
                      <a:tcPr marL="9525" marR="9525" marT="9525" marB="0" anchor="ctr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457189" rtl="0" eaLnBrk="1" fontAlgn="b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sz="1200" b="0" i="0" u="none" strike="noStrike" baseline="0" dirty="0" smtClean="0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  <a:cs typeface="Times" panose="02020603050405020304" pitchFamily="18" charset="0"/>
                                  </a:rPr>
                                  <m:t>31.6</m:t>
                                </m:r>
                                <m:r>
                                  <a:rPr lang="fr-FR" sz="1200" b="0" i="0" u="none" strike="noStrike" baseline="0" dirty="0" smtClean="0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  <a:cs typeface="Times" panose="02020603050405020304" pitchFamily="18" charset="0"/>
                                  </a:rPr>
                                  <m:t> </m:t>
                                </m:r>
                                <m:r>
                                  <m:rPr>
                                    <m:sty m:val="p"/>
                                  </m:rPr>
                                  <a:rPr lang="fr-FR" sz="1200" b="0" i="0" u="none" strike="noStrike" baseline="0" dirty="0" smtClean="0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  <a:cs typeface="Times" panose="02020603050405020304" pitchFamily="18" charset="0"/>
                                  </a:rPr>
                                  <m:t>mm</m:t>
                                </m:r>
                              </m:oMath>
                            </m:oMathPara>
                          </a14:m>
                          <a:endParaRPr lang="fr-FR" sz="1200" b="0" i="0" u="none" strike="noStrike" baseline="0" dirty="0">
                            <a:solidFill>
                              <a:srgbClr val="000000"/>
                            </a:solidFill>
                            <a:effectLst/>
                            <a:latin typeface="Times" panose="02020603050405020304" pitchFamily="18" charset="0"/>
                            <a:cs typeface="Times" panose="02020603050405020304" pitchFamily="18" charset="0"/>
                          </a:endParaRPr>
                        </a:p>
                      </a:txBody>
                      <a:tcPr marL="9525" marR="9525" marT="9525" marB="0" anchor="ctr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457189" rtl="0" eaLnBrk="1" fontAlgn="b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sz="1200" b="0" i="0" u="none" strike="noStrike" baseline="0" dirty="0" smtClean="0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  <a:cs typeface="Times" panose="02020603050405020304" pitchFamily="18" charset="0"/>
                                  </a:rPr>
                                  <m:t>35</m:t>
                                </m:r>
                                <m:r>
                                  <a:rPr lang="fr-FR" sz="1200" b="0" i="0" u="none" strike="noStrike" baseline="0" dirty="0" smtClean="0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  <a:cs typeface="Times" panose="02020603050405020304" pitchFamily="18" charset="0"/>
                                  </a:rPr>
                                  <m:t>.</m:t>
                                </m:r>
                                <m:r>
                                  <a:rPr lang="fr-FR" sz="1200" b="0" i="0" u="none" strike="noStrike" baseline="0" dirty="0" smtClean="0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  <a:cs typeface="Times" panose="02020603050405020304" pitchFamily="18" charset="0"/>
                                  </a:rPr>
                                  <m:t>6</m:t>
                                </m:r>
                                <m:r>
                                  <a:rPr lang="fr-FR" sz="1200" b="0" i="0" u="none" strike="noStrike" baseline="0" dirty="0" smtClean="0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  <a:cs typeface="Times" panose="02020603050405020304" pitchFamily="18" charset="0"/>
                                  </a:rPr>
                                  <m:t> </m:t>
                                </m:r>
                                <m:r>
                                  <m:rPr>
                                    <m:sty m:val="p"/>
                                  </m:rPr>
                                  <a:rPr lang="fr-FR" sz="1200" b="0" i="0" u="none" strike="noStrike" baseline="0" dirty="0" smtClean="0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  <a:cs typeface="Times" panose="02020603050405020304" pitchFamily="18" charset="0"/>
                                  </a:rPr>
                                  <m:t>mm</m:t>
                                </m:r>
                              </m:oMath>
                            </m:oMathPara>
                          </a14:m>
                          <a:endParaRPr lang="fr-FR" sz="1200" b="0" i="0" u="none" strike="noStrike" baseline="0" dirty="0">
                            <a:solidFill>
                              <a:srgbClr val="000000"/>
                            </a:solidFill>
                            <a:effectLst/>
                            <a:latin typeface="Times" panose="02020603050405020304" pitchFamily="18" charset="0"/>
                            <a:cs typeface="Times" panose="02020603050405020304" pitchFamily="18" charset="0"/>
                          </a:endParaRPr>
                        </a:p>
                      </a:txBody>
                      <a:tcPr marL="9525" marR="9525" marT="9525" marB="0" anchor="ctr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457189" rtl="0" eaLnBrk="1" fontAlgn="b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sz="1200" b="0" i="0" u="none" strike="noStrike" baseline="0" dirty="0" smtClean="0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  <a:cs typeface="Times" panose="02020603050405020304" pitchFamily="18" charset="0"/>
                                  </a:rPr>
                                  <m:t>35</m:t>
                                </m:r>
                                <m:r>
                                  <a:rPr lang="fr-FR" sz="1200" b="0" i="0" u="none" strike="noStrike" baseline="0" dirty="0" smtClean="0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  <a:cs typeface="Times" panose="02020603050405020304" pitchFamily="18" charset="0"/>
                                  </a:rPr>
                                  <m:t>.</m:t>
                                </m:r>
                                <m:r>
                                  <a:rPr lang="fr-FR" sz="1200" b="0" i="0" u="none" strike="noStrike" baseline="0" dirty="0" smtClean="0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  <a:cs typeface="Times" panose="02020603050405020304" pitchFamily="18" charset="0"/>
                                  </a:rPr>
                                  <m:t>6</m:t>
                                </m:r>
                                <m:r>
                                  <a:rPr lang="fr-FR" sz="1200" b="0" i="0" u="none" strike="noStrike" baseline="0" dirty="0" smtClean="0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  <a:cs typeface="Times" panose="02020603050405020304" pitchFamily="18" charset="0"/>
                                  </a:rPr>
                                  <m:t> </m:t>
                                </m:r>
                                <m:r>
                                  <m:rPr>
                                    <m:sty m:val="p"/>
                                  </m:rPr>
                                  <a:rPr lang="fr-FR" sz="1200" b="0" i="0" u="none" strike="noStrike" baseline="0" dirty="0" smtClean="0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  <a:cs typeface="Times" panose="02020603050405020304" pitchFamily="18" charset="0"/>
                                  </a:rPr>
                                  <m:t>mm</m:t>
                                </m:r>
                              </m:oMath>
                            </m:oMathPara>
                          </a14:m>
                          <a:endParaRPr lang="fr-FR" sz="1200" b="0" i="0" u="none" strike="noStrike" baseline="0" dirty="0">
                            <a:solidFill>
                              <a:srgbClr val="000000"/>
                            </a:solidFill>
                            <a:effectLst/>
                            <a:latin typeface="Times" panose="02020603050405020304" pitchFamily="18" charset="0"/>
                            <a:cs typeface="Times" panose="02020603050405020304" pitchFamily="18" charset="0"/>
                          </a:endParaRPr>
                        </a:p>
                      </a:txBody>
                      <a:tcPr marL="9525" marR="9525" marT="9525" marB="0" anchor="ctr"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4034000023"/>
                      </a:ext>
                    </a:extLst>
                  </a:tr>
                  <a:tr h="224714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1200" i="0" dirty="0">
                              <a:solidFill>
                                <a:schemeClr val="tx1"/>
                              </a:solidFill>
                              <a:latin typeface="Times" panose="02020603050405020304" pitchFamily="18" charset="0"/>
                              <a:cs typeface="Times" panose="02020603050405020304" pitchFamily="18" charset="0"/>
                            </a:rPr>
                            <a:t>Nb of </a:t>
                          </a:r>
                          <a:r>
                            <a:rPr lang="fr-FR" sz="1200" i="0" dirty="0" err="1">
                              <a:solidFill>
                                <a:schemeClr val="tx1"/>
                              </a:solidFill>
                              <a:latin typeface="Times" panose="02020603050405020304" pitchFamily="18" charset="0"/>
                              <a:cs typeface="Times" panose="02020603050405020304" pitchFamily="18" charset="0"/>
                            </a:rPr>
                            <a:t>turns</a:t>
                          </a:r>
                          <a:endParaRPr lang="fr-FR" sz="1200" i="0" dirty="0">
                            <a:solidFill>
                              <a:schemeClr val="tx1"/>
                            </a:solidFill>
                            <a:latin typeface="Times" panose="02020603050405020304" pitchFamily="18" charset="0"/>
                            <a:cs typeface="Times" panose="02020603050405020304" pitchFamily="18" charset="0"/>
                          </a:endParaRPr>
                        </a:p>
                      </a:txBody>
                      <a:tcPr marL="68580" marR="68580" marT="34291" marB="34291" anchor="ctr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sz="1200" b="0" i="0" u="none" strike="noStrike" baseline="0" dirty="0" smtClean="0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  <a:cs typeface="Times" panose="02020603050405020304" pitchFamily="18" charset="0"/>
                                  </a:rPr>
                                  <m:t>74</m:t>
                                </m:r>
                              </m:oMath>
                            </m:oMathPara>
                          </a14:m>
                          <a:endParaRPr lang="fr-FR" sz="1200" b="0" i="0" u="none" strike="noStrike" baseline="0" dirty="0">
                            <a:solidFill>
                              <a:srgbClr val="000000"/>
                            </a:solidFill>
                            <a:effectLst/>
                            <a:latin typeface="Times" panose="02020603050405020304" pitchFamily="18" charset="0"/>
                            <a:cs typeface="Times" panose="02020603050405020304" pitchFamily="18" charset="0"/>
                          </a:endParaRPr>
                        </a:p>
                      </a:txBody>
                      <a:tcPr marL="9525" marR="9525" marT="9525" marB="0" anchor="ctr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sz="1200" b="0" i="0" u="none" strike="noStrike" baseline="0" dirty="0" smtClean="0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  <a:cs typeface="Times" panose="02020603050405020304" pitchFamily="18" charset="0"/>
                                  </a:rPr>
                                  <m:t>84</m:t>
                                </m:r>
                              </m:oMath>
                            </m:oMathPara>
                          </a14:m>
                          <a:endParaRPr lang="fr-FR" sz="1200" b="0" i="0" u="none" strike="noStrike" baseline="0" dirty="0">
                            <a:solidFill>
                              <a:srgbClr val="000000"/>
                            </a:solidFill>
                            <a:effectLst/>
                            <a:latin typeface="Times" panose="02020603050405020304" pitchFamily="18" charset="0"/>
                            <a:cs typeface="Times" panose="02020603050405020304" pitchFamily="18" charset="0"/>
                          </a:endParaRPr>
                        </a:p>
                      </a:txBody>
                      <a:tcPr marL="9525" marR="9525" marT="9525" marB="0" anchor="ctr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sz="1200" b="0" i="0" u="none" strike="noStrike" baseline="0" dirty="0" smtClean="0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  <a:cs typeface="Times" panose="02020603050405020304" pitchFamily="18" charset="0"/>
                                  </a:rPr>
                                  <m:t>64</m:t>
                                </m:r>
                              </m:oMath>
                            </m:oMathPara>
                          </a14:m>
                          <a:endParaRPr lang="fr-FR" sz="1200" b="0" i="0" u="none" strike="noStrike" baseline="0" dirty="0">
                            <a:solidFill>
                              <a:srgbClr val="000000"/>
                            </a:solidFill>
                            <a:effectLst/>
                            <a:latin typeface="Times" panose="02020603050405020304" pitchFamily="18" charset="0"/>
                            <a:cs typeface="Times" panose="02020603050405020304" pitchFamily="18" charset="0"/>
                          </a:endParaRPr>
                        </a:p>
                      </a:txBody>
                      <a:tcPr marL="9525" marR="9525" marT="9525" marB="0" anchor="ctr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sz="1200" b="0" i="0" u="none" strike="noStrike" baseline="0" dirty="0" smtClean="0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  <a:cs typeface="Times" panose="02020603050405020304" pitchFamily="18" charset="0"/>
                                  </a:rPr>
                                  <m:t>64</m:t>
                                </m:r>
                              </m:oMath>
                            </m:oMathPara>
                          </a14:m>
                          <a:endParaRPr lang="fr-FR" sz="1200" b="0" i="0" u="none" strike="noStrike" baseline="0" dirty="0">
                            <a:solidFill>
                              <a:srgbClr val="000000"/>
                            </a:solidFill>
                            <a:effectLst/>
                            <a:latin typeface="Times" panose="02020603050405020304" pitchFamily="18" charset="0"/>
                            <a:cs typeface="Times" panose="02020603050405020304" pitchFamily="18" charset="0"/>
                          </a:endParaRPr>
                        </a:p>
                      </a:txBody>
                      <a:tcPr marL="9525" marR="9525" marT="9525" marB="0" anchor="ctr"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614795462"/>
                      </a:ext>
                    </a:extLst>
                  </a:tr>
                  <a:tr h="388139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1200" i="0" dirty="0" err="1">
                              <a:solidFill>
                                <a:schemeClr val="tx1"/>
                              </a:solidFill>
                              <a:latin typeface="Times" panose="02020603050405020304" pitchFamily="18" charset="0"/>
                              <a:cs typeface="Times" panose="02020603050405020304" pitchFamily="18" charset="0"/>
                            </a:rPr>
                            <a:t>Mean</a:t>
                          </a:r>
                          <a:r>
                            <a:rPr lang="fr-FR" sz="1200" i="0" dirty="0">
                              <a:solidFill>
                                <a:schemeClr val="tx1"/>
                              </a:solidFill>
                              <a:latin typeface="Times" panose="02020603050405020304" pitchFamily="18" charset="0"/>
                              <a:cs typeface="Times" panose="02020603050405020304" pitchFamily="18" charset="0"/>
                            </a:rPr>
                            <a:t> </a:t>
                          </a:r>
                          <a:r>
                            <a:rPr lang="fr-FR" sz="1200" i="0" dirty="0" err="1">
                              <a:solidFill>
                                <a:schemeClr val="tx1"/>
                              </a:solidFill>
                              <a:latin typeface="Times" panose="02020603050405020304" pitchFamily="18" charset="0"/>
                              <a:cs typeface="Times" panose="02020603050405020304" pitchFamily="18" charset="0"/>
                            </a:rPr>
                            <a:t>thickness</a:t>
                          </a:r>
                          <a:r>
                            <a:rPr lang="fr-FR" sz="1200" i="0" dirty="0">
                              <a:solidFill>
                                <a:schemeClr val="tx1"/>
                              </a:solidFill>
                              <a:latin typeface="Times" panose="02020603050405020304" pitchFamily="18" charset="0"/>
                              <a:cs typeface="Times" panose="02020603050405020304" pitchFamily="18" charset="0"/>
                            </a:rPr>
                            <a:t> per tape</a:t>
                          </a:r>
                        </a:p>
                      </a:txBody>
                      <a:tcPr marL="68580" marR="68580" marT="34291" marB="34291" anchor="ctr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457189" rtl="0" eaLnBrk="1" fontAlgn="b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sz="1200" b="0" i="0" u="none" strike="noStrike" baseline="0" dirty="0" smtClean="0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  <a:cs typeface="Times" panose="02020603050405020304" pitchFamily="18" charset="0"/>
                                  </a:rPr>
                                  <m:t>84 </m:t>
                                </m:r>
                                <m:r>
                                  <m:rPr>
                                    <m:sty m:val="p"/>
                                  </m:rPr>
                                  <a:rPr lang="fr-FR" sz="1200" b="0" i="0" u="none" strike="noStrike" baseline="0" dirty="0" smtClean="0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  <a:cs typeface="Times" panose="02020603050405020304" pitchFamily="18" charset="0"/>
                                  </a:rPr>
                                  <m:t>μm</m:t>
                                </m:r>
                              </m:oMath>
                            </m:oMathPara>
                          </a14:m>
                          <a:endParaRPr lang="fr-FR" sz="1200" b="0" i="0" u="none" strike="noStrike" baseline="0" dirty="0">
                            <a:solidFill>
                              <a:srgbClr val="000000"/>
                            </a:solidFill>
                            <a:effectLst/>
                            <a:latin typeface="Times" panose="02020603050405020304" pitchFamily="18" charset="0"/>
                            <a:cs typeface="Times" panose="02020603050405020304" pitchFamily="18" charset="0"/>
                          </a:endParaRPr>
                        </a:p>
                      </a:txBody>
                      <a:tcPr marL="9525" marR="9525" marT="9525" marB="0" anchor="ctr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457189" rtl="0" eaLnBrk="1" fontAlgn="b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sz="1200" b="0" i="0" u="none" strike="noStrike" baseline="0" dirty="0" smtClean="0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  <a:cs typeface="Times" panose="02020603050405020304" pitchFamily="18" charset="0"/>
                                  </a:rPr>
                                  <m:t>90</m:t>
                                </m:r>
                                <m:r>
                                  <a:rPr lang="fr-FR" sz="1200" b="0" i="0" u="none" strike="noStrike" baseline="0" dirty="0" smtClean="0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  <a:cs typeface="Times" panose="02020603050405020304" pitchFamily="18" charset="0"/>
                                  </a:rPr>
                                  <m:t> </m:t>
                                </m:r>
                                <m:r>
                                  <m:rPr>
                                    <m:sty m:val="p"/>
                                  </m:rPr>
                                  <a:rPr lang="fr-FR" sz="1200" b="0" i="0" u="none" strike="noStrike" baseline="0" dirty="0" smtClean="0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  <a:cs typeface="Times" panose="02020603050405020304" pitchFamily="18" charset="0"/>
                                  </a:rPr>
                                  <m:t>μm</m:t>
                                </m:r>
                              </m:oMath>
                            </m:oMathPara>
                          </a14:m>
                          <a:endParaRPr lang="fr-FR" sz="1200" b="0" i="0" u="none" strike="noStrike" baseline="0" dirty="0">
                            <a:solidFill>
                              <a:srgbClr val="000000"/>
                            </a:solidFill>
                            <a:effectLst/>
                            <a:latin typeface="Times" panose="02020603050405020304" pitchFamily="18" charset="0"/>
                            <a:cs typeface="Times" panose="02020603050405020304" pitchFamily="18" charset="0"/>
                          </a:endParaRPr>
                        </a:p>
                      </a:txBody>
                      <a:tcPr marL="9525" marR="9525" marT="9525" marB="0" anchor="ctr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457189" rtl="0" eaLnBrk="1" fontAlgn="b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sz="1200" b="0" i="0" u="none" strike="noStrike" baseline="0" dirty="0" smtClean="0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  <a:cs typeface="Times" panose="02020603050405020304" pitchFamily="18" charset="0"/>
                                  </a:rPr>
                                  <m:t>88</m:t>
                                </m:r>
                                <m:r>
                                  <a:rPr lang="fr-FR" sz="1200" b="0" i="0" u="none" strike="noStrike" baseline="0" dirty="0" smtClean="0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  <a:cs typeface="Times" panose="02020603050405020304" pitchFamily="18" charset="0"/>
                                  </a:rPr>
                                  <m:t> </m:t>
                                </m:r>
                                <m:r>
                                  <m:rPr>
                                    <m:sty m:val="p"/>
                                  </m:rPr>
                                  <a:rPr lang="fr-FR" sz="1200" b="0" i="0" u="none" strike="noStrike" baseline="0" dirty="0" smtClean="0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  <a:cs typeface="Times" panose="02020603050405020304" pitchFamily="18" charset="0"/>
                                  </a:rPr>
                                  <m:t>μm</m:t>
                                </m:r>
                              </m:oMath>
                            </m:oMathPara>
                          </a14:m>
                          <a:endParaRPr lang="fr-FR" sz="1200" b="0" i="0" u="none" strike="noStrike" baseline="0" dirty="0">
                            <a:solidFill>
                              <a:srgbClr val="000000"/>
                            </a:solidFill>
                            <a:effectLst/>
                            <a:latin typeface="Times" panose="02020603050405020304" pitchFamily="18" charset="0"/>
                            <a:cs typeface="Times" panose="02020603050405020304" pitchFamily="18" charset="0"/>
                          </a:endParaRPr>
                        </a:p>
                      </a:txBody>
                      <a:tcPr marL="9525" marR="9525" marT="9525" marB="0" anchor="ctr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457189" rtl="0" eaLnBrk="1" fontAlgn="b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sz="1200" b="0" i="0" u="none" strike="noStrike" baseline="0" dirty="0" smtClean="0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  <a:cs typeface="Times" panose="02020603050405020304" pitchFamily="18" charset="0"/>
                                  </a:rPr>
                                  <m:t>88</m:t>
                                </m:r>
                                <m:r>
                                  <a:rPr lang="fr-FR" sz="1200" b="0" i="0" u="none" strike="noStrike" baseline="0" dirty="0" smtClean="0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  <a:cs typeface="Times" panose="02020603050405020304" pitchFamily="18" charset="0"/>
                                  </a:rPr>
                                  <m:t> </m:t>
                                </m:r>
                                <m:r>
                                  <m:rPr>
                                    <m:sty m:val="p"/>
                                  </m:rPr>
                                  <a:rPr lang="fr-FR" sz="1200" b="0" i="0" u="none" strike="noStrike" baseline="0" dirty="0" smtClean="0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  <a:cs typeface="Times" panose="02020603050405020304" pitchFamily="18" charset="0"/>
                                  </a:rPr>
                                  <m:t>μm</m:t>
                                </m:r>
                              </m:oMath>
                            </m:oMathPara>
                          </a14:m>
                          <a:endParaRPr lang="fr-FR" sz="1200" b="0" i="0" u="none" strike="noStrike" baseline="0" dirty="0">
                            <a:solidFill>
                              <a:srgbClr val="000000"/>
                            </a:solidFill>
                            <a:effectLst/>
                            <a:latin typeface="Times" panose="02020603050405020304" pitchFamily="18" charset="0"/>
                            <a:cs typeface="Times" panose="02020603050405020304" pitchFamily="18" charset="0"/>
                          </a:endParaRPr>
                        </a:p>
                      </a:txBody>
                      <a:tcPr marL="9525" marR="9525" marT="9525" marB="0" anchor="ctr"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544487953"/>
                      </a:ext>
                    </a:extLst>
                  </a:tr>
                  <a:tr h="224714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1200" i="0" dirty="0">
                              <a:solidFill>
                                <a:schemeClr val="tx1"/>
                              </a:solidFill>
                              <a:latin typeface="Times" panose="02020603050405020304" pitchFamily="18" charset="0"/>
                              <a:cs typeface="Times" panose="02020603050405020304" pitchFamily="18" charset="0"/>
                            </a:rPr>
                            <a:t>Inductance</a:t>
                          </a:r>
                        </a:p>
                      </a:txBody>
                      <a:tcPr marL="68580" marR="68580" marT="34291" marB="34291" anchor="ctr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sz="1200" b="0" i="1" u="none" strike="noStrike" dirty="0" smtClean="0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  <a:cs typeface="Times" panose="02020603050405020304" pitchFamily="18" charset="0"/>
                                  </a:rPr>
                                  <m:t>479</m:t>
                                </m:r>
                                <m:r>
                                  <a:rPr lang="fr-FR" sz="1200" b="0" i="1" u="none" strike="noStrike" dirty="0" smtClean="0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  <a:cs typeface="Times" panose="02020603050405020304" pitchFamily="18" charset="0"/>
                                  </a:rPr>
                                  <m:t> </m:t>
                                </m:r>
                                <m:r>
                                  <m:rPr>
                                    <m:sty m:val="p"/>
                                  </m:rPr>
                                  <a:rPr lang="fr-FR" sz="1200" b="0" i="0" u="none" strike="noStrike" dirty="0" smtClean="0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  <a:cs typeface="Times" panose="02020603050405020304" pitchFamily="18" charset="0"/>
                                  </a:rPr>
                                  <m:t>μH</m:t>
                                </m:r>
                              </m:oMath>
                            </m:oMathPara>
                          </a14:m>
                          <a:endParaRPr lang="fr-FR" sz="12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Times" panose="02020603050405020304" pitchFamily="18" charset="0"/>
                            <a:cs typeface="Times" panose="02020603050405020304" pitchFamily="18" charset="0"/>
                          </a:endParaRPr>
                        </a:p>
                      </a:txBody>
                      <a:tcPr marL="9525" marR="9525" marT="9525" marB="0" anchor="ctr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sz="1200" b="0" i="1" u="none" strike="noStrike" dirty="0" smtClean="0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  <a:cs typeface="Times" panose="02020603050405020304" pitchFamily="18" charset="0"/>
                                  </a:rPr>
                                  <m:t>606 </m:t>
                                </m:r>
                                <m:r>
                                  <m:rPr>
                                    <m:sty m:val="p"/>
                                  </m:rPr>
                                  <a:rPr lang="fr-FR" sz="1200" b="0" i="0" u="none" strike="noStrike" dirty="0" smtClean="0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  <a:cs typeface="Times" panose="02020603050405020304" pitchFamily="18" charset="0"/>
                                  </a:rPr>
                                  <m:t>μH</m:t>
                                </m:r>
                              </m:oMath>
                            </m:oMathPara>
                          </a14:m>
                          <a:endParaRPr lang="fr-FR" sz="12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Times" panose="02020603050405020304" pitchFamily="18" charset="0"/>
                            <a:cs typeface="Times" panose="02020603050405020304" pitchFamily="18" charset="0"/>
                          </a:endParaRPr>
                        </a:p>
                      </a:txBody>
                      <a:tcPr marL="9525" marR="9525" marT="9525" marB="0" anchor="ctr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sz="1200" b="0" i="1" u="none" strike="noStrike" dirty="0" smtClean="0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  <a:cs typeface="Times" panose="02020603050405020304" pitchFamily="18" charset="0"/>
                                  </a:rPr>
                                  <m:t>474</m:t>
                                </m:r>
                                <m:r>
                                  <a:rPr lang="fr-FR" sz="1200" b="0" i="1" u="none" strike="noStrike" dirty="0" smtClean="0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  <a:cs typeface="Times" panose="02020603050405020304" pitchFamily="18" charset="0"/>
                                  </a:rPr>
                                  <m:t> </m:t>
                                </m:r>
                                <m:r>
                                  <m:rPr>
                                    <m:sty m:val="p"/>
                                  </m:rPr>
                                  <a:rPr lang="fr-FR" sz="1200" b="0" i="0" u="none" strike="noStrike" dirty="0" smtClean="0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  <a:cs typeface="Times" panose="02020603050405020304" pitchFamily="18" charset="0"/>
                                  </a:rPr>
                                  <m:t>μH</m:t>
                                </m:r>
                              </m:oMath>
                            </m:oMathPara>
                          </a14:m>
                          <a:endParaRPr lang="fr-FR" sz="12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Times" panose="02020603050405020304" pitchFamily="18" charset="0"/>
                            <a:cs typeface="Times" panose="02020603050405020304" pitchFamily="18" charset="0"/>
                          </a:endParaRPr>
                        </a:p>
                      </a:txBody>
                      <a:tcPr marL="9525" marR="9525" marT="9525" marB="0" anchor="ctr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sz="1200" b="0" i="1" u="none" strike="noStrike" dirty="0" smtClean="0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  <a:cs typeface="Times" panose="02020603050405020304" pitchFamily="18" charset="0"/>
                                  </a:rPr>
                                  <m:t>474</m:t>
                                </m:r>
                                <m:r>
                                  <a:rPr lang="fr-FR" sz="1200" b="0" i="1" u="none" strike="noStrike" dirty="0" smtClean="0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  <a:cs typeface="Times" panose="02020603050405020304" pitchFamily="18" charset="0"/>
                                  </a:rPr>
                                  <m:t> </m:t>
                                </m:r>
                                <m:r>
                                  <m:rPr>
                                    <m:sty m:val="p"/>
                                  </m:rPr>
                                  <a:rPr lang="fr-FR" sz="1200" b="0" i="0" u="none" strike="noStrike" dirty="0" smtClean="0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  <a:cs typeface="Times" panose="02020603050405020304" pitchFamily="18" charset="0"/>
                                  </a:rPr>
                                  <m:t>μH</m:t>
                                </m:r>
                              </m:oMath>
                            </m:oMathPara>
                          </a14:m>
                          <a:endParaRPr lang="fr-FR" sz="12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Times" panose="02020603050405020304" pitchFamily="18" charset="0"/>
                            <a:cs typeface="Times" panose="02020603050405020304" pitchFamily="18" charset="0"/>
                          </a:endParaRPr>
                        </a:p>
                      </a:txBody>
                      <a:tcPr marL="9525" marR="9525" marT="9525" marB="0" anchor="ctr"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2148806446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10" name="Table 9">
                <a:extLst>
                  <a:ext uri="{FF2B5EF4-FFF2-40B4-BE49-F238E27FC236}">
                    <a16:creationId xmlns:a16="http://schemas.microsoft.com/office/drawing/2014/main" id="{3B0C5888-15FE-BB35-3D23-0AB5E02EB1D7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538723431"/>
                  </p:ext>
                </p:extLst>
              </p:nvPr>
            </p:nvGraphicFramePr>
            <p:xfrm>
              <a:off x="4572000" y="1805969"/>
              <a:ext cx="4320480" cy="2240292"/>
            </p:xfrm>
            <a:graphic>
              <a:graphicData uri="http://schemas.openxmlformats.org/drawingml/2006/table">
                <a:tbl>
                  <a:tblPr firstRow="1" bandRow="1">
                    <a:tableStyleId>{8EC20E35-A176-4012-BC5E-935CFFF8708E}</a:tableStyleId>
                  </a:tblPr>
                  <a:tblGrid>
                    <a:gridCol w="864096">
                      <a:extLst>
                        <a:ext uri="{9D8B030D-6E8A-4147-A177-3AD203B41FA5}">
                          <a16:colId xmlns:a16="http://schemas.microsoft.com/office/drawing/2014/main" val="2700954503"/>
                        </a:ext>
                      </a:extLst>
                    </a:gridCol>
                    <a:gridCol w="864096">
                      <a:extLst>
                        <a:ext uri="{9D8B030D-6E8A-4147-A177-3AD203B41FA5}">
                          <a16:colId xmlns:a16="http://schemas.microsoft.com/office/drawing/2014/main" val="456063658"/>
                        </a:ext>
                      </a:extLst>
                    </a:gridCol>
                    <a:gridCol w="864096">
                      <a:extLst>
                        <a:ext uri="{9D8B030D-6E8A-4147-A177-3AD203B41FA5}">
                          <a16:colId xmlns:a16="http://schemas.microsoft.com/office/drawing/2014/main" val="1777965386"/>
                        </a:ext>
                      </a:extLst>
                    </a:gridCol>
                    <a:gridCol w="864096">
                      <a:extLst>
                        <a:ext uri="{9D8B030D-6E8A-4147-A177-3AD203B41FA5}">
                          <a16:colId xmlns:a16="http://schemas.microsoft.com/office/drawing/2014/main" val="4155396128"/>
                        </a:ext>
                      </a:extLst>
                    </a:gridCol>
                    <a:gridCol w="864096">
                      <a:extLst>
                        <a:ext uri="{9D8B030D-6E8A-4147-A177-3AD203B41FA5}">
                          <a16:colId xmlns:a16="http://schemas.microsoft.com/office/drawing/2014/main" val="2556438703"/>
                        </a:ext>
                      </a:extLst>
                    </a:gridCol>
                  </a:tblGrid>
                  <a:tr h="251462">
                    <a:tc>
                      <a:txBody>
                        <a:bodyPr/>
                        <a:lstStyle/>
                        <a:p>
                          <a:pPr marL="0" marR="0" lvl="0" indent="0" algn="ctr" defTabSz="457189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fr-FR" sz="1200" i="0" dirty="0">
                            <a:solidFill>
                              <a:schemeClr val="tx1"/>
                            </a:solidFill>
                            <a:latin typeface="Times" panose="02020603050405020304" pitchFamily="18" charset="0"/>
                            <a:cs typeface="Times" panose="02020603050405020304" pitchFamily="18" charset="0"/>
                          </a:endParaRPr>
                        </a:p>
                      </a:txBody>
                      <a:tcPr marL="68580" marR="68580" marT="34291" marB="34291" anchor="ctr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457189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1200" i="0" dirty="0">
                              <a:solidFill>
                                <a:schemeClr val="tx1"/>
                              </a:solidFill>
                              <a:latin typeface="Times" panose="02020603050405020304" pitchFamily="18" charset="0"/>
                              <a:cs typeface="Times" panose="02020603050405020304" pitchFamily="18" charset="0"/>
                            </a:rPr>
                            <a:t>Pancake 1</a:t>
                          </a:r>
                        </a:p>
                      </a:txBody>
                      <a:tcPr marL="68580" marR="68580" marT="34291" marB="34291" anchor="ctr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457189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1200" i="0" dirty="0">
                              <a:solidFill>
                                <a:schemeClr val="tx1"/>
                              </a:solidFill>
                              <a:latin typeface="Times" panose="02020603050405020304" pitchFamily="18" charset="0"/>
                              <a:cs typeface="Times" panose="02020603050405020304" pitchFamily="18" charset="0"/>
                            </a:rPr>
                            <a:t>Pancake 2</a:t>
                          </a:r>
                        </a:p>
                      </a:txBody>
                      <a:tcPr marL="68580" marR="68580" marT="34291" marB="34291" anchor="ctr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457189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1200" i="0" dirty="0">
                              <a:solidFill>
                                <a:schemeClr val="tx1"/>
                              </a:solidFill>
                              <a:latin typeface="Times" panose="02020603050405020304" pitchFamily="18" charset="0"/>
                              <a:cs typeface="Times" panose="02020603050405020304" pitchFamily="18" charset="0"/>
                            </a:rPr>
                            <a:t>Pancake 3</a:t>
                          </a:r>
                        </a:p>
                      </a:txBody>
                      <a:tcPr marL="68580" marR="68580" marT="34291" marB="34291" anchor="ctr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457189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1200" i="0" dirty="0">
                              <a:solidFill>
                                <a:schemeClr val="tx1"/>
                              </a:solidFill>
                              <a:latin typeface="Times" panose="02020603050405020304" pitchFamily="18" charset="0"/>
                              <a:cs typeface="Times" panose="02020603050405020304" pitchFamily="18" charset="0"/>
                            </a:rPr>
                            <a:t>Pancake 4</a:t>
                          </a:r>
                        </a:p>
                      </a:txBody>
                      <a:tcPr marL="68580" marR="68580" marT="34291" marB="34291" anchor="ctr"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31518515"/>
                      </a:ext>
                    </a:extLst>
                  </a:tr>
                  <a:tr h="434342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1200" i="0" dirty="0" err="1">
                              <a:solidFill>
                                <a:schemeClr val="tx1"/>
                              </a:solidFill>
                              <a:latin typeface="Times" panose="02020603050405020304" pitchFamily="18" charset="0"/>
                              <a:cs typeface="Times" panose="02020603050405020304" pitchFamily="18" charset="0"/>
                            </a:rPr>
                            <a:t>Inner</a:t>
                          </a:r>
                          <a:r>
                            <a:rPr lang="fr-FR" sz="1200" i="0" dirty="0">
                              <a:solidFill>
                                <a:schemeClr val="tx1"/>
                              </a:solidFill>
                              <a:latin typeface="Times" panose="02020603050405020304" pitchFamily="18" charset="0"/>
                              <a:cs typeface="Times" panose="02020603050405020304" pitchFamily="18" charset="0"/>
                            </a:rPr>
                            <a:t> radius</a:t>
                          </a:r>
                        </a:p>
                      </a:txBody>
                      <a:tcPr marL="68580" marR="68580" marT="34291" marB="34291" anchor="ctr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marL="9525" marR="9525" marT="9525" marB="0" anchor="ctr">
                        <a:blipFill>
                          <a:blip r:embed="rId4"/>
                          <a:stretch>
                            <a:fillRect l="-100000" t="-59722" r="-300704" b="-36805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marL="9525" marR="9525" marT="9525" marB="0" anchor="ctr">
                        <a:blipFill>
                          <a:blip r:embed="rId4"/>
                          <a:stretch>
                            <a:fillRect l="-201418" t="-59722" r="-202837" b="-36805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marL="9525" marR="9525" marT="9525" marB="0" anchor="ctr">
                        <a:blipFill>
                          <a:blip r:embed="rId4"/>
                          <a:stretch>
                            <a:fillRect l="-299296" t="-59722" r="-101408" b="-36805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marL="9525" marR="9525" marT="9525" marB="0" anchor="ctr">
                        <a:blipFill>
                          <a:blip r:embed="rId4"/>
                          <a:stretch>
                            <a:fillRect l="-399296" t="-59722" r="-1408" b="-368056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620083394"/>
                      </a:ext>
                    </a:extLst>
                  </a:tr>
                  <a:tr h="434342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1200" i="0" dirty="0">
                              <a:solidFill>
                                <a:schemeClr val="tx1"/>
                              </a:solidFill>
                              <a:latin typeface="Times" panose="02020603050405020304" pitchFamily="18" charset="0"/>
                              <a:cs typeface="Times" panose="02020603050405020304" pitchFamily="18" charset="0"/>
                            </a:rPr>
                            <a:t>Outer radius</a:t>
                          </a:r>
                        </a:p>
                      </a:txBody>
                      <a:tcPr marL="68580" marR="68580" marT="34291" marB="34291" anchor="ctr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marL="9525" marR="9525" marT="9525" marB="0" anchor="ctr">
                        <a:blipFill>
                          <a:blip r:embed="rId4"/>
                          <a:stretch>
                            <a:fillRect l="-100000" t="-161972" r="-300704" b="-27323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marL="9525" marR="9525" marT="9525" marB="0" anchor="ctr">
                        <a:blipFill>
                          <a:blip r:embed="rId4"/>
                          <a:stretch>
                            <a:fillRect l="-201418" t="-161972" r="-202837" b="-27323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marL="9525" marR="9525" marT="9525" marB="0" anchor="ctr">
                        <a:blipFill>
                          <a:blip r:embed="rId4"/>
                          <a:stretch>
                            <a:fillRect l="-299296" t="-161972" r="-101408" b="-27323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marL="9525" marR="9525" marT="9525" marB="0" anchor="ctr">
                        <a:blipFill>
                          <a:blip r:embed="rId4"/>
                          <a:stretch>
                            <a:fillRect l="-399296" t="-161972" r="-1408" b="-273239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4034000023"/>
                      </a:ext>
                    </a:extLst>
                  </a:tr>
                  <a:tr h="251462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1200" i="0" dirty="0">
                              <a:solidFill>
                                <a:schemeClr val="tx1"/>
                              </a:solidFill>
                              <a:latin typeface="Times" panose="02020603050405020304" pitchFamily="18" charset="0"/>
                              <a:cs typeface="Times" panose="02020603050405020304" pitchFamily="18" charset="0"/>
                            </a:rPr>
                            <a:t>Nb of </a:t>
                          </a:r>
                          <a:r>
                            <a:rPr lang="fr-FR" sz="1200" i="0" dirty="0" err="1">
                              <a:solidFill>
                                <a:schemeClr val="tx1"/>
                              </a:solidFill>
                              <a:latin typeface="Times" panose="02020603050405020304" pitchFamily="18" charset="0"/>
                              <a:cs typeface="Times" panose="02020603050405020304" pitchFamily="18" charset="0"/>
                            </a:rPr>
                            <a:t>turns</a:t>
                          </a:r>
                          <a:endParaRPr lang="fr-FR" sz="1200" i="0" dirty="0">
                            <a:solidFill>
                              <a:schemeClr val="tx1"/>
                            </a:solidFill>
                            <a:latin typeface="Times" panose="02020603050405020304" pitchFamily="18" charset="0"/>
                            <a:cs typeface="Times" panose="02020603050405020304" pitchFamily="18" charset="0"/>
                          </a:endParaRPr>
                        </a:p>
                      </a:txBody>
                      <a:tcPr marL="68580" marR="68580" marT="34291" marB="34291" anchor="ctr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marL="9525" marR="9525" marT="9525" marB="0" anchor="ctr">
                        <a:blipFill>
                          <a:blip r:embed="rId4"/>
                          <a:stretch>
                            <a:fillRect l="-100000" t="-453659" r="-300704" b="-37317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marL="9525" marR="9525" marT="9525" marB="0" anchor="ctr">
                        <a:blipFill>
                          <a:blip r:embed="rId4"/>
                          <a:stretch>
                            <a:fillRect l="-201418" t="-453659" r="-202837" b="-37317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marL="9525" marR="9525" marT="9525" marB="0" anchor="ctr">
                        <a:blipFill>
                          <a:blip r:embed="rId4"/>
                          <a:stretch>
                            <a:fillRect l="-299296" t="-453659" r="-101408" b="-37317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marL="9525" marR="9525" marT="9525" marB="0" anchor="ctr">
                        <a:blipFill>
                          <a:blip r:embed="rId4"/>
                          <a:stretch>
                            <a:fillRect l="-399296" t="-453659" r="-1408" b="-373171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614795462"/>
                      </a:ext>
                    </a:extLst>
                  </a:tr>
                  <a:tr h="617222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1200" i="0" dirty="0" err="1">
                              <a:solidFill>
                                <a:schemeClr val="tx1"/>
                              </a:solidFill>
                              <a:latin typeface="Times" panose="02020603050405020304" pitchFamily="18" charset="0"/>
                              <a:cs typeface="Times" panose="02020603050405020304" pitchFamily="18" charset="0"/>
                            </a:rPr>
                            <a:t>Mean</a:t>
                          </a:r>
                          <a:r>
                            <a:rPr lang="fr-FR" sz="1200" i="0" dirty="0">
                              <a:solidFill>
                                <a:schemeClr val="tx1"/>
                              </a:solidFill>
                              <a:latin typeface="Times" panose="02020603050405020304" pitchFamily="18" charset="0"/>
                              <a:cs typeface="Times" panose="02020603050405020304" pitchFamily="18" charset="0"/>
                            </a:rPr>
                            <a:t> </a:t>
                          </a:r>
                          <a:r>
                            <a:rPr lang="fr-FR" sz="1200" i="0" dirty="0" err="1">
                              <a:solidFill>
                                <a:schemeClr val="tx1"/>
                              </a:solidFill>
                              <a:latin typeface="Times" panose="02020603050405020304" pitchFamily="18" charset="0"/>
                              <a:cs typeface="Times" panose="02020603050405020304" pitchFamily="18" charset="0"/>
                            </a:rPr>
                            <a:t>thickness</a:t>
                          </a:r>
                          <a:r>
                            <a:rPr lang="fr-FR" sz="1200" i="0" dirty="0">
                              <a:solidFill>
                                <a:schemeClr val="tx1"/>
                              </a:solidFill>
                              <a:latin typeface="Times" panose="02020603050405020304" pitchFamily="18" charset="0"/>
                              <a:cs typeface="Times" panose="02020603050405020304" pitchFamily="18" charset="0"/>
                            </a:rPr>
                            <a:t> per tape</a:t>
                          </a:r>
                        </a:p>
                      </a:txBody>
                      <a:tcPr marL="68580" marR="68580" marT="34291" marB="34291" anchor="ctr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marL="9525" marR="9525" marT="9525" marB="0" anchor="ctr">
                        <a:blipFill>
                          <a:blip r:embed="rId4"/>
                          <a:stretch>
                            <a:fillRect l="-100000" t="-222549" r="-300704" b="-5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marL="9525" marR="9525" marT="9525" marB="0" anchor="ctr">
                        <a:blipFill>
                          <a:blip r:embed="rId4"/>
                          <a:stretch>
                            <a:fillRect l="-201418" t="-222549" r="-202837" b="-5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marL="9525" marR="9525" marT="9525" marB="0" anchor="ctr">
                        <a:blipFill>
                          <a:blip r:embed="rId4"/>
                          <a:stretch>
                            <a:fillRect l="-299296" t="-222549" r="-101408" b="-5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marL="9525" marR="9525" marT="9525" marB="0" anchor="ctr">
                        <a:blipFill>
                          <a:blip r:embed="rId4"/>
                          <a:stretch>
                            <a:fillRect l="-399296" t="-222549" r="-1408" b="-5000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544487953"/>
                      </a:ext>
                    </a:extLst>
                  </a:tr>
                  <a:tr h="251462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1200" i="0" dirty="0">
                              <a:solidFill>
                                <a:schemeClr val="tx1"/>
                              </a:solidFill>
                              <a:latin typeface="Times" panose="02020603050405020304" pitchFamily="18" charset="0"/>
                              <a:cs typeface="Times" panose="02020603050405020304" pitchFamily="18" charset="0"/>
                            </a:rPr>
                            <a:t>Inductance</a:t>
                          </a:r>
                        </a:p>
                      </a:txBody>
                      <a:tcPr marL="68580" marR="68580" marT="34291" marB="34291" anchor="ctr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marL="9525" marR="9525" marT="9525" marB="0" anchor="ctr">
                        <a:blipFill>
                          <a:blip r:embed="rId4"/>
                          <a:stretch>
                            <a:fillRect l="-100000" t="-802439" r="-300704" b="-243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marL="9525" marR="9525" marT="9525" marB="0" anchor="ctr">
                        <a:blipFill>
                          <a:blip r:embed="rId4"/>
                          <a:stretch>
                            <a:fillRect l="-201418" t="-802439" r="-202837" b="-243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marL="9525" marR="9525" marT="9525" marB="0" anchor="ctr">
                        <a:blipFill>
                          <a:blip r:embed="rId4"/>
                          <a:stretch>
                            <a:fillRect l="-299296" t="-802439" r="-101408" b="-243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marL="9525" marR="9525" marT="9525" marB="0" anchor="ctr">
                        <a:blipFill>
                          <a:blip r:embed="rId4"/>
                          <a:stretch>
                            <a:fillRect l="-399296" t="-802439" r="-1408" b="-2439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148806446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BE1AEBE3-D750-0941-687D-85C1FAD3FED4}"/>
              </a:ext>
            </a:extLst>
          </p:cNvPr>
          <p:cNvSpPr/>
          <p:nvPr/>
        </p:nvSpPr>
        <p:spPr>
          <a:xfrm>
            <a:off x="6300192" y="1733961"/>
            <a:ext cx="864096" cy="2349957"/>
          </a:xfrm>
          <a:prstGeom prst="roundRect">
            <a:avLst/>
          </a:prstGeom>
          <a:noFill/>
          <a:ln w="28575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2420741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3">
            <a:extLst>
              <a:ext uri="{FF2B5EF4-FFF2-40B4-BE49-F238E27FC236}">
                <a16:creationId xmlns:a16="http://schemas.microsoft.com/office/drawing/2014/main" id="{DDC278F9-23B0-7FA1-483B-6C0042B9B9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81100" y="2921"/>
            <a:ext cx="6781800" cy="857250"/>
          </a:xfrm>
        </p:spPr>
        <p:txBody>
          <a:bodyPr/>
          <a:lstStyle/>
          <a:p>
            <a:r>
              <a:rPr lang="en-GB" dirty="0">
                <a:latin typeface="Times" panose="02020603050405020304" pitchFamily="18" charset="0"/>
                <a:cs typeface="Times" panose="02020603050405020304" pitchFamily="18" charset="0"/>
              </a:rPr>
              <a:t>Pancake Properties</a:t>
            </a:r>
            <a:br>
              <a:rPr lang="en-GB" dirty="0">
                <a:latin typeface="Times" panose="02020603050405020304" pitchFamily="18" charset="0"/>
                <a:cs typeface="Times" panose="02020603050405020304" pitchFamily="18" charset="0"/>
              </a:rPr>
            </a:br>
            <a:r>
              <a:rPr lang="en-GB" i="1" dirty="0">
                <a:latin typeface="Times" panose="02020603050405020304" pitchFamily="18" charset="0"/>
                <a:cs typeface="Times" panose="02020603050405020304" pitchFamily="18" charset="0"/>
              </a:rPr>
              <a:t>Transient Study</a:t>
            </a:r>
            <a:endParaRPr lang="en-GB" dirty="0"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pic>
        <p:nvPicPr>
          <p:cNvPr id="5" name="Picture 4" descr="A graph of a graph&#10;&#10;Description automatically generated with medium confidence">
            <a:extLst>
              <a:ext uri="{FF2B5EF4-FFF2-40B4-BE49-F238E27FC236}">
                <a16:creationId xmlns:a16="http://schemas.microsoft.com/office/drawing/2014/main" id="{012D746C-D82E-8E11-10DE-589CAE8CB48D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04556" y="1131590"/>
            <a:ext cx="4244932" cy="3223747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6" name="Table 5">
                <a:extLst>
                  <a:ext uri="{FF2B5EF4-FFF2-40B4-BE49-F238E27FC236}">
                    <a16:creationId xmlns:a16="http://schemas.microsoft.com/office/drawing/2014/main" id="{846DAB1D-CB80-A512-F76B-8F12501205EE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512829487"/>
                  </p:ext>
                </p:extLst>
              </p:nvPr>
            </p:nvGraphicFramePr>
            <p:xfrm>
              <a:off x="4950336" y="1297772"/>
              <a:ext cx="3024336" cy="1257310"/>
            </p:xfrm>
            <a:graphic>
              <a:graphicData uri="http://schemas.openxmlformats.org/drawingml/2006/table">
                <a:tbl>
                  <a:tblPr firstRow="1" bandRow="1">
                    <a:tableStyleId>{8EC20E35-A176-4012-BC5E-935CFFF8708E}</a:tableStyleId>
                  </a:tblPr>
                  <a:tblGrid>
                    <a:gridCol w="1008112">
                      <a:extLst>
                        <a:ext uri="{9D8B030D-6E8A-4147-A177-3AD203B41FA5}">
                          <a16:colId xmlns:a16="http://schemas.microsoft.com/office/drawing/2014/main" val="2700954503"/>
                        </a:ext>
                      </a:extLst>
                    </a:gridCol>
                    <a:gridCol w="1008112">
                      <a:extLst>
                        <a:ext uri="{9D8B030D-6E8A-4147-A177-3AD203B41FA5}">
                          <a16:colId xmlns:a16="http://schemas.microsoft.com/office/drawing/2014/main" val="456063658"/>
                        </a:ext>
                      </a:extLst>
                    </a:gridCol>
                    <a:gridCol w="1008112">
                      <a:extLst>
                        <a:ext uri="{9D8B030D-6E8A-4147-A177-3AD203B41FA5}">
                          <a16:colId xmlns:a16="http://schemas.microsoft.com/office/drawing/2014/main" val="1800381041"/>
                        </a:ext>
                      </a:extLst>
                    </a:gridCol>
                  </a:tblGrid>
                  <a:tr h="171450">
                    <a:tc>
                      <a:txBody>
                        <a:bodyPr/>
                        <a:lstStyle/>
                        <a:p>
                          <a:pPr marL="0" marR="0" lvl="0" indent="0" algn="ctr" defTabSz="457189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sz="1200" b="1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𝝉</m:t>
                                </m:r>
                                <m:r>
                                  <a:rPr lang="fr-FR" sz="1200" b="1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 (</m:t>
                                </m:r>
                                <m:r>
                                  <a:rPr lang="fr-FR" sz="1200" b="1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𝒔</m:t>
                                </m:r>
                                <m:r>
                                  <a:rPr lang="fr-FR" sz="1200" b="1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)</m:t>
                                </m:r>
                              </m:oMath>
                            </m:oMathPara>
                          </a14:m>
                          <a:endParaRPr lang="fr-FR" sz="12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marL="68580" marR="68580" marT="34291" marB="34291" anchor="ctr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1200" dirty="0">
                              <a:solidFill>
                                <a:schemeClr val="tx1"/>
                              </a:solidFill>
                            </a:rPr>
                            <a:t>Charge</a:t>
                          </a:r>
                        </a:p>
                      </a:txBody>
                      <a:tcPr marL="68580" marR="68580" marT="34291" marB="34291" anchor="ctr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1200" dirty="0" err="1">
                              <a:solidFill>
                                <a:schemeClr val="tx1"/>
                              </a:solidFill>
                            </a:rPr>
                            <a:t>Discharge</a:t>
                          </a:r>
                          <a:endParaRPr lang="fr-FR" sz="12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marL="68580" marR="68580" marT="34291" marB="34291" anchor="ctr"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31518515"/>
                      </a:ext>
                    </a:extLst>
                  </a:tr>
                  <a:tr h="17145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1200" dirty="0">
                              <a:solidFill>
                                <a:schemeClr val="tx1"/>
                              </a:solidFill>
                            </a:rPr>
                            <a:t>5 A</a:t>
                          </a:r>
                        </a:p>
                      </a:txBody>
                      <a:tcPr marL="68580" marR="68580" marT="34291" marB="34291" anchor="ctr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1200" dirty="0">
                              <a:solidFill>
                                <a:schemeClr val="tx1"/>
                              </a:solidFill>
                            </a:rPr>
                            <a:t>4.87</a:t>
                          </a:r>
                        </a:p>
                      </a:txBody>
                      <a:tcPr marL="68580" marR="68580" marT="34291" marB="34291" anchor="ctr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1200" dirty="0">
                              <a:solidFill>
                                <a:schemeClr val="tx1"/>
                              </a:solidFill>
                            </a:rPr>
                            <a:t>4.92</a:t>
                          </a:r>
                        </a:p>
                      </a:txBody>
                      <a:tcPr marL="68580" marR="68580" marT="34291" marB="34291" anchor="ctr"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620083394"/>
                      </a:ext>
                    </a:extLst>
                  </a:tr>
                  <a:tr h="17145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1200" dirty="0">
                              <a:solidFill>
                                <a:schemeClr val="tx1"/>
                              </a:solidFill>
                            </a:rPr>
                            <a:t>10 A</a:t>
                          </a:r>
                        </a:p>
                      </a:txBody>
                      <a:tcPr marL="68580" marR="68580" marT="34291" marB="34291" anchor="ctr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1200" dirty="0">
                              <a:solidFill>
                                <a:schemeClr val="tx1"/>
                              </a:solidFill>
                            </a:rPr>
                            <a:t>4.70</a:t>
                          </a:r>
                        </a:p>
                      </a:txBody>
                      <a:tcPr marL="68580" marR="68580" marT="34291" marB="34291" anchor="ctr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1200" dirty="0">
                              <a:solidFill>
                                <a:schemeClr val="tx1"/>
                              </a:solidFill>
                            </a:rPr>
                            <a:t>5.05</a:t>
                          </a:r>
                        </a:p>
                      </a:txBody>
                      <a:tcPr marL="68580" marR="68580" marT="34291" marB="34291" anchor="ctr"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4034000023"/>
                      </a:ext>
                    </a:extLst>
                  </a:tr>
                  <a:tr h="17145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1200" dirty="0">
                              <a:solidFill>
                                <a:schemeClr val="tx1"/>
                              </a:solidFill>
                            </a:rPr>
                            <a:t>20 A</a:t>
                          </a:r>
                        </a:p>
                      </a:txBody>
                      <a:tcPr marL="68580" marR="68580" marT="34291" marB="34291" anchor="ctr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1200" dirty="0">
                              <a:solidFill>
                                <a:schemeClr val="tx1"/>
                              </a:solidFill>
                            </a:rPr>
                            <a:t>4.78</a:t>
                          </a:r>
                        </a:p>
                      </a:txBody>
                      <a:tcPr marL="68580" marR="68580" marT="34291" marB="34291" anchor="ctr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1200" dirty="0">
                              <a:solidFill>
                                <a:schemeClr val="tx1"/>
                              </a:solidFill>
                            </a:rPr>
                            <a:t>5.02</a:t>
                          </a:r>
                        </a:p>
                      </a:txBody>
                      <a:tcPr marL="68580" marR="68580" marT="34291" marB="34291" anchor="ctr"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614795462"/>
                      </a:ext>
                    </a:extLst>
                  </a:tr>
                  <a:tr h="17145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1200" dirty="0">
                              <a:solidFill>
                                <a:schemeClr val="tx1"/>
                              </a:solidFill>
                            </a:rPr>
                            <a:t>50 A</a:t>
                          </a:r>
                        </a:p>
                      </a:txBody>
                      <a:tcPr marL="68580" marR="68580" marT="34291" marB="34291" anchor="ctr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1200" dirty="0">
                              <a:solidFill>
                                <a:schemeClr val="tx1"/>
                              </a:solidFill>
                            </a:rPr>
                            <a:t>4.60</a:t>
                          </a:r>
                        </a:p>
                      </a:txBody>
                      <a:tcPr marL="68580" marR="68580" marT="34291" marB="34291" anchor="ctr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1200" dirty="0">
                              <a:solidFill>
                                <a:schemeClr val="tx1"/>
                              </a:solidFill>
                            </a:rPr>
                            <a:t>4.83</a:t>
                          </a:r>
                        </a:p>
                      </a:txBody>
                      <a:tcPr marL="68580" marR="68580" marT="34291" marB="34291" anchor="ctr"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544487953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6" name="Table 5">
                <a:extLst>
                  <a:ext uri="{FF2B5EF4-FFF2-40B4-BE49-F238E27FC236}">
                    <a16:creationId xmlns:a16="http://schemas.microsoft.com/office/drawing/2014/main" id="{846DAB1D-CB80-A512-F76B-8F12501205EE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512829487"/>
                  </p:ext>
                </p:extLst>
              </p:nvPr>
            </p:nvGraphicFramePr>
            <p:xfrm>
              <a:off x="4950336" y="1297772"/>
              <a:ext cx="3024336" cy="1257310"/>
            </p:xfrm>
            <a:graphic>
              <a:graphicData uri="http://schemas.openxmlformats.org/drawingml/2006/table">
                <a:tbl>
                  <a:tblPr firstRow="1" bandRow="1">
                    <a:tableStyleId>{8EC20E35-A176-4012-BC5E-935CFFF8708E}</a:tableStyleId>
                  </a:tblPr>
                  <a:tblGrid>
                    <a:gridCol w="1008112">
                      <a:extLst>
                        <a:ext uri="{9D8B030D-6E8A-4147-A177-3AD203B41FA5}">
                          <a16:colId xmlns:a16="http://schemas.microsoft.com/office/drawing/2014/main" val="2700954503"/>
                        </a:ext>
                      </a:extLst>
                    </a:gridCol>
                    <a:gridCol w="1008112">
                      <a:extLst>
                        <a:ext uri="{9D8B030D-6E8A-4147-A177-3AD203B41FA5}">
                          <a16:colId xmlns:a16="http://schemas.microsoft.com/office/drawing/2014/main" val="456063658"/>
                        </a:ext>
                      </a:extLst>
                    </a:gridCol>
                    <a:gridCol w="1008112">
                      <a:extLst>
                        <a:ext uri="{9D8B030D-6E8A-4147-A177-3AD203B41FA5}">
                          <a16:colId xmlns:a16="http://schemas.microsoft.com/office/drawing/2014/main" val="1800381041"/>
                        </a:ext>
                      </a:extLst>
                    </a:gridCol>
                  </a:tblGrid>
                  <a:tr h="251462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marL="68580" marR="68580" marT="34291" marB="34291" anchor="ctr">
                        <a:blipFill>
                          <a:blip r:embed="rId3"/>
                          <a:stretch>
                            <a:fillRect t="-4762" r="-200602" b="-41428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1200" dirty="0">
                              <a:solidFill>
                                <a:schemeClr val="tx1"/>
                              </a:solidFill>
                            </a:rPr>
                            <a:t>Charge</a:t>
                          </a:r>
                        </a:p>
                      </a:txBody>
                      <a:tcPr marL="68580" marR="68580" marT="34291" marB="34291" anchor="ctr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1200" dirty="0" err="1">
                              <a:solidFill>
                                <a:schemeClr val="tx1"/>
                              </a:solidFill>
                            </a:rPr>
                            <a:t>Discharge</a:t>
                          </a:r>
                          <a:endParaRPr lang="fr-FR" sz="12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marL="68580" marR="68580" marT="34291" marB="34291" anchor="ctr"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31518515"/>
                      </a:ext>
                    </a:extLst>
                  </a:tr>
                  <a:tr h="251462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1200" dirty="0">
                              <a:solidFill>
                                <a:schemeClr val="tx1"/>
                              </a:solidFill>
                            </a:rPr>
                            <a:t>5 A</a:t>
                          </a:r>
                        </a:p>
                      </a:txBody>
                      <a:tcPr marL="68580" marR="68580" marT="34291" marB="34291" anchor="ctr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1200" dirty="0">
                              <a:solidFill>
                                <a:schemeClr val="tx1"/>
                              </a:solidFill>
                            </a:rPr>
                            <a:t>4.87</a:t>
                          </a:r>
                        </a:p>
                      </a:txBody>
                      <a:tcPr marL="68580" marR="68580" marT="34291" marB="34291" anchor="ctr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1200" dirty="0">
                              <a:solidFill>
                                <a:schemeClr val="tx1"/>
                              </a:solidFill>
                            </a:rPr>
                            <a:t>4.92</a:t>
                          </a:r>
                        </a:p>
                      </a:txBody>
                      <a:tcPr marL="68580" marR="68580" marT="34291" marB="34291" anchor="ctr"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620083394"/>
                      </a:ext>
                    </a:extLst>
                  </a:tr>
                  <a:tr h="251462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1200" dirty="0">
                              <a:solidFill>
                                <a:schemeClr val="tx1"/>
                              </a:solidFill>
                            </a:rPr>
                            <a:t>10 A</a:t>
                          </a:r>
                        </a:p>
                      </a:txBody>
                      <a:tcPr marL="68580" marR="68580" marT="34291" marB="34291" anchor="ctr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1200" dirty="0">
                              <a:solidFill>
                                <a:schemeClr val="tx1"/>
                              </a:solidFill>
                            </a:rPr>
                            <a:t>4.70</a:t>
                          </a:r>
                        </a:p>
                      </a:txBody>
                      <a:tcPr marL="68580" marR="68580" marT="34291" marB="34291" anchor="ctr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1200" dirty="0">
                              <a:solidFill>
                                <a:schemeClr val="tx1"/>
                              </a:solidFill>
                            </a:rPr>
                            <a:t>5.05</a:t>
                          </a:r>
                        </a:p>
                      </a:txBody>
                      <a:tcPr marL="68580" marR="68580" marT="34291" marB="34291" anchor="ctr"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4034000023"/>
                      </a:ext>
                    </a:extLst>
                  </a:tr>
                  <a:tr h="251462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1200" dirty="0">
                              <a:solidFill>
                                <a:schemeClr val="tx1"/>
                              </a:solidFill>
                            </a:rPr>
                            <a:t>20 A</a:t>
                          </a:r>
                        </a:p>
                      </a:txBody>
                      <a:tcPr marL="68580" marR="68580" marT="34291" marB="34291" anchor="ctr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1200" dirty="0">
                              <a:solidFill>
                                <a:schemeClr val="tx1"/>
                              </a:solidFill>
                            </a:rPr>
                            <a:t>4.78</a:t>
                          </a:r>
                        </a:p>
                      </a:txBody>
                      <a:tcPr marL="68580" marR="68580" marT="34291" marB="34291" anchor="ctr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1200" dirty="0">
                              <a:solidFill>
                                <a:schemeClr val="tx1"/>
                              </a:solidFill>
                            </a:rPr>
                            <a:t>5.02</a:t>
                          </a:r>
                        </a:p>
                      </a:txBody>
                      <a:tcPr marL="68580" marR="68580" marT="34291" marB="34291" anchor="ctr"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614795462"/>
                      </a:ext>
                    </a:extLst>
                  </a:tr>
                  <a:tr h="251462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1200" dirty="0">
                              <a:solidFill>
                                <a:schemeClr val="tx1"/>
                              </a:solidFill>
                            </a:rPr>
                            <a:t>50 A</a:t>
                          </a:r>
                        </a:p>
                      </a:txBody>
                      <a:tcPr marL="68580" marR="68580" marT="34291" marB="34291" anchor="ctr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1200" dirty="0">
                              <a:solidFill>
                                <a:schemeClr val="tx1"/>
                              </a:solidFill>
                            </a:rPr>
                            <a:t>4.60</a:t>
                          </a:r>
                        </a:p>
                      </a:txBody>
                      <a:tcPr marL="68580" marR="68580" marT="34291" marB="34291" anchor="ctr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1200" dirty="0">
                              <a:solidFill>
                                <a:schemeClr val="tx1"/>
                              </a:solidFill>
                            </a:rPr>
                            <a:t>4.83</a:t>
                          </a:r>
                        </a:p>
                      </a:txBody>
                      <a:tcPr marL="68580" marR="68580" marT="34291" marB="34291" anchor="ctr"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544487953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Picture Placeholder 1">
                <a:extLst>
                  <a:ext uri="{FF2B5EF4-FFF2-40B4-BE49-F238E27FC236}">
                    <a16:creationId xmlns:a16="http://schemas.microsoft.com/office/drawing/2014/main" id="{519EF3B4-41C4-482A-5222-E4D6E8BB4E4E}"/>
                  </a:ext>
                </a:extLst>
              </p:cNvPr>
              <p:cNvSpPr>
                <a:spLocks noGrp="1"/>
              </p:cNvSpPr>
              <p:nvPr>
                <p:ph type="pic" sz="quarter" idx="10"/>
              </p:nvPr>
            </p:nvSpPr>
            <p:spPr>
              <a:xfrm>
                <a:off x="4824880" y="2743463"/>
                <a:ext cx="3478896" cy="605802"/>
              </a:xfrm>
            </p:spPr>
            <p:txBody>
              <a:bodyPr/>
              <a:lstStyle/>
              <a:p>
                <a:pPr marL="0" indent="0">
                  <a:buClr>
                    <a:schemeClr val="tx1"/>
                  </a:buClr>
                  <a:buNone/>
                </a:pPr>
                <a14:m>
                  <m:oMath xmlns:m="http://schemas.openxmlformats.org/officeDocument/2006/math">
                    <m:r>
                      <a:rPr lang="fr-FR" sz="2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Times" panose="02020603050405020304" pitchFamily="18" charset="0"/>
                      </a:rPr>
                      <m:t>𝜏</m:t>
                    </m:r>
                    <m:r>
                      <a:rPr lang="fr-FR" sz="2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Times" panose="02020603050405020304" pitchFamily="18" charset="0"/>
                      </a:rPr>
                      <m:t>=</m:t>
                    </m:r>
                    <m:f>
                      <m:fPr>
                        <m:ctrlPr>
                          <a:rPr lang="fr-FR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" panose="02020603050405020304" pitchFamily="18" charset="0"/>
                          </a:rPr>
                        </m:ctrlPr>
                      </m:fPr>
                      <m:num>
                        <m:r>
                          <a:rPr lang="fr-FR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" panose="02020603050405020304" pitchFamily="18" charset="0"/>
                          </a:rPr>
                          <m:t>𝐿</m:t>
                        </m:r>
                      </m:num>
                      <m:den>
                        <m:sSub>
                          <m:sSubPr>
                            <m:ctrlPr>
                              <a:rPr lang="fr-FR" sz="20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cs typeface="Times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fr-FR" sz="20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cs typeface="Times" panose="02020603050405020304" pitchFamily="18" charset="0"/>
                              </a:rPr>
                              <m:t>𝑅</m:t>
                            </m:r>
                          </m:e>
                          <m:sub>
                            <m:r>
                              <a:rPr lang="fr-FR" sz="20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cs typeface="Times" panose="02020603050405020304" pitchFamily="18" charset="0"/>
                              </a:rPr>
                              <m:t>𝑒𝑞</m:t>
                            </m:r>
                          </m:sub>
                        </m:sSub>
                      </m:den>
                    </m:f>
                  </m:oMath>
                </a14:m>
                <a:r>
                  <a:rPr lang="en-GB" sz="2000" dirty="0">
                    <a:solidFill>
                      <a:schemeClr val="tx1"/>
                    </a:solidFill>
                    <a:latin typeface="Times" panose="02020603050405020304" pitchFamily="18" charset="0"/>
                    <a:cs typeface="Times" panose="02020603050405020304" pitchFamily="18" charset="0"/>
                  </a:rPr>
                  <a:t> with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2000" i="1">
                            <a:latin typeface="Cambria Math" panose="02040503050406030204" pitchFamily="18" charset="0"/>
                            <a:cs typeface="Times" panose="02020603050405020304" pitchFamily="18" charset="0"/>
                          </a:rPr>
                        </m:ctrlPr>
                      </m:sSubPr>
                      <m:e>
                        <m:r>
                          <a:rPr lang="fr-FR" sz="2000" i="1">
                            <a:latin typeface="Cambria Math" panose="02040503050406030204" pitchFamily="18" charset="0"/>
                            <a:cs typeface="Times" panose="02020603050405020304" pitchFamily="18" charset="0"/>
                          </a:rPr>
                          <m:t>𝑅</m:t>
                        </m:r>
                      </m:e>
                      <m:sub>
                        <m:r>
                          <a:rPr lang="fr-FR" sz="2000" i="1">
                            <a:latin typeface="Cambria Math" panose="02040503050406030204" pitchFamily="18" charset="0"/>
                            <a:cs typeface="Times" panose="02020603050405020304" pitchFamily="18" charset="0"/>
                          </a:rPr>
                          <m:t>𝑒𝑞</m:t>
                        </m:r>
                      </m:sub>
                    </m:sSub>
                    <m:r>
                      <a:rPr lang="fr-FR" sz="2000" i="1">
                        <a:latin typeface="Cambria Math" panose="02040503050406030204" pitchFamily="18" charset="0"/>
                        <a:cs typeface="Times" panose="02020603050405020304" pitchFamily="18" charset="0"/>
                      </a:rPr>
                      <m:t>=</m:t>
                    </m:r>
                    <m:r>
                      <a:rPr lang="fr-FR" sz="2000" b="0" i="1" smtClean="0">
                        <a:latin typeface="Cambria Math" panose="02040503050406030204" pitchFamily="18" charset="0"/>
                        <a:cs typeface="Times" panose="02020603050405020304" pitchFamily="18" charset="0"/>
                      </a:rPr>
                      <m:t>∫</m:t>
                    </m:r>
                    <m:f>
                      <m:fPr>
                        <m:ctrlPr>
                          <a:rPr lang="fr-FR" sz="2000" i="1">
                            <a:latin typeface="Cambria Math" panose="02040503050406030204" pitchFamily="18" charset="0"/>
                            <a:cs typeface="Times" panose="020206030504050203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fr-FR" sz="2000" b="0" i="1" smtClean="0">
                                <a:latin typeface="Cambria Math" panose="02040503050406030204" pitchFamily="18" charset="0"/>
                                <a:cs typeface="Times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fr-FR" sz="2000" b="0" i="1" smtClean="0">
                                <a:latin typeface="Cambria Math" panose="02040503050406030204" pitchFamily="18" charset="0"/>
                                <a:cs typeface="Times" panose="02020603050405020304" pitchFamily="18" charset="0"/>
                              </a:rPr>
                              <m:t>𝜌</m:t>
                            </m:r>
                          </m:e>
                          <m:sub>
                            <m:r>
                              <a:rPr lang="fr-FR" sz="2000" b="0" i="1" smtClean="0">
                                <a:latin typeface="Cambria Math" panose="02040503050406030204" pitchFamily="18" charset="0"/>
                                <a:cs typeface="Times" panose="02020603050405020304" pitchFamily="18" charset="0"/>
                              </a:rPr>
                              <m:t>𝑒𝑞</m:t>
                            </m:r>
                          </m:sub>
                        </m:sSub>
                      </m:num>
                      <m:den>
                        <m:r>
                          <a:rPr lang="fr-FR" sz="2000" b="0" i="1" smtClean="0">
                            <a:latin typeface="Cambria Math" panose="02040503050406030204" pitchFamily="18" charset="0"/>
                            <a:cs typeface="Times" panose="02020603050405020304" pitchFamily="18" charset="0"/>
                          </a:rPr>
                          <m:t>2</m:t>
                        </m:r>
                        <m:r>
                          <a:rPr lang="fr-FR" sz="2000" b="0" i="1" smtClean="0">
                            <a:latin typeface="Cambria Math" panose="02040503050406030204" pitchFamily="18" charset="0"/>
                            <a:cs typeface="Times" panose="02020603050405020304" pitchFamily="18" charset="0"/>
                          </a:rPr>
                          <m:t>𝜋</m:t>
                        </m:r>
                        <m:r>
                          <a:rPr lang="fr-FR" sz="2000" b="0" i="1" smtClean="0">
                            <a:latin typeface="Cambria Math" panose="02040503050406030204" pitchFamily="18" charset="0"/>
                            <a:cs typeface="Times" panose="02020603050405020304" pitchFamily="18" charset="0"/>
                          </a:rPr>
                          <m:t>𝑟𝑤</m:t>
                        </m:r>
                      </m:den>
                    </m:f>
                    <m:r>
                      <a:rPr lang="fr-FR" sz="2000" b="0" i="1" smtClean="0">
                        <a:latin typeface="Cambria Math" panose="02040503050406030204" pitchFamily="18" charset="0"/>
                        <a:cs typeface="Times" panose="02020603050405020304" pitchFamily="18" charset="0"/>
                      </a:rPr>
                      <m:t>𝑑𝑟</m:t>
                    </m:r>
                  </m:oMath>
                </a14:m>
                <a:endParaRPr lang="en-GB" sz="2000" dirty="0">
                  <a:solidFill>
                    <a:schemeClr val="tx1"/>
                  </a:solidFill>
                  <a:latin typeface="Times" panose="02020603050405020304" pitchFamily="18" charset="0"/>
                  <a:cs typeface="Times" panose="02020603050405020304" pitchFamily="18" charset="0"/>
                </a:endParaRPr>
              </a:p>
            </p:txBody>
          </p:sp>
        </mc:Choice>
        <mc:Fallback xmlns="">
          <p:sp>
            <p:nvSpPr>
              <p:cNvPr id="8" name="Picture Placeholder 1">
                <a:extLst>
                  <a:ext uri="{FF2B5EF4-FFF2-40B4-BE49-F238E27FC236}">
                    <a16:creationId xmlns:a16="http://schemas.microsoft.com/office/drawing/2014/main" id="{519EF3B4-41C4-482A-5222-E4D6E8BB4E4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pic" sz="quarter" idx="10"/>
              </p:nvPr>
            </p:nvSpPr>
            <p:spPr>
              <a:xfrm>
                <a:off x="4824880" y="2743463"/>
                <a:ext cx="3478896" cy="605802"/>
              </a:xfr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0" name="Table 9">
                <a:extLst>
                  <a:ext uri="{FF2B5EF4-FFF2-40B4-BE49-F238E27FC236}">
                    <a16:creationId xmlns:a16="http://schemas.microsoft.com/office/drawing/2014/main" id="{4262E076-813D-583C-8335-FF13ECC7C232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514319809"/>
                  </p:ext>
                </p:extLst>
              </p:nvPr>
            </p:nvGraphicFramePr>
            <p:xfrm>
              <a:off x="4815008" y="3579862"/>
              <a:ext cx="3448761" cy="1273820"/>
            </p:xfrm>
            <a:graphic>
              <a:graphicData uri="http://schemas.openxmlformats.org/drawingml/2006/table">
                <a:tbl>
                  <a:tblPr firstRow="1" bandRow="1">
                    <a:tableStyleId>{8EC20E35-A176-4012-BC5E-935CFFF8708E}</a:tableStyleId>
                  </a:tblPr>
                  <a:tblGrid>
                    <a:gridCol w="1149587">
                      <a:extLst>
                        <a:ext uri="{9D8B030D-6E8A-4147-A177-3AD203B41FA5}">
                          <a16:colId xmlns:a16="http://schemas.microsoft.com/office/drawing/2014/main" val="2700954503"/>
                        </a:ext>
                      </a:extLst>
                    </a:gridCol>
                    <a:gridCol w="1149587">
                      <a:extLst>
                        <a:ext uri="{9D8B030D-6E8A-4147-A177-3AD203B41FA5}">
                          <a16:colId xmlns:a16="http://schemas.microsoft.com/office/drawing/2014/main" val="456063658"/>
                        </a:ext>
                      </a:extLst>
                    </a:gridCol>
                    <a:gridCol w="1149587">
                      <a:extLst>
                        <a:ext uri="{9D8B030D-6E8A-4147-A177-3AD203B41FA5}">
                          <a16:colId xmlns:a16="http://schemas.microsoft.com/office/drawing/2014/main" val="1800381041"/>
                        </a:ext>
                      </a:extLst>
                    </a:gridCol>
                  </a:tblGrid>
                  <a:tr h="171450">
                    <a:tc>
                      <a:txBody>
                        <a:bodyPr/>
                        <a:lstStyle/>
                        <a:p>
                          <a:pPr marL="0" marR="0" lvl="0" indent="0" algn="ctr" defTabSz="457189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fr-FR" sz="12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marL="68580" marR="68580" marT="34291" marB="34291" anchor="ctr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sz="1200" b="1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𝝉</m:t>
                                </m:r>
                                <m:r>
                                  <a:rPr lang="fr-FR" sz="1200" b="1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 (</m:t>
                                </m:r>
                                <m:r>
                                  <a:rPr lang="fr-FR" sz="1200" b="1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𝒔</m:t>
                                </m:r>
                                <m:r>
                                  <a:rPr lang="fr-FR" sz="1200" b="1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)</m:t>
                                </m:r>
                              </m:oMath>
                            </m:oMathPara>
                          </a14:m>
                          <a:endParaRPr lang="fr-FR" sz="12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marL="68580" marR="68580" marT="34291" marB="34291" anchor="ctr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fr-FR" sz="1200" b="1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sz="1200" b="1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𝝆</m:t>
                                    </m:r>
                                  </m:e>
                                  <m:sub>
                                    <m:r>
                                      <a:rPr lang="fr-FR" sz="1200" b="1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𝒆𝒒</m:t>
                                    </m:r>
                                  </m:sub>
                                </m:sSub>
                                <m:r>
                                  <a:rPr lang="fr-FR" sz="1200" b="1" i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 (</m:t>
                                </m:r>
                                <m:r>
                                  <a:rPr lang="fr-FR" sz="1200" b="1" i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𝐦</m:t>
                                </m:r>
                                <m:r>
                                  <a:rPr lang="fr-FR" sz="1200" b="1" i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𝛀</m:t>
                                </m:r>
                                <m:r>
                                  <a:rPr lang="fr-FR" sz="1200" b="1" i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.</m:t>
                                </m:r>
                                <m:r>
                                  <a:rPr lang="fr-FR" sz="1200" b="1" i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𝐦𝐦</m:t>
                                </m:r>
                                <m:r>
                                  <a:rPr lang="fr-FR" sz="1200" b="1" i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)</m:t>
                                </m:r>
                              </m:oMath>
                            </m:oMathPara>
                          </a14:m>
                          <a:endParaRPr lang="fr-FR" sz="1200" i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marL="68580" marR="68580" marT="34291" marB="34291" anchor="ctr"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31518515"/>
                      </a:ext>
                    </a:extLst>
                  </a:tr>
                  <a:tr h="17145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1200" dirty="0">
                              <a:solidFill>
                                <a:schemeClr val="tx1"/>
                              </a:solidFill>
                            </a:rPr>
                            <a:t>Pancake 1</a:t>
                          </a:r>
                        </a:p>
                      </a:txBody>
                      <a:tcPr marL="68580" marR="68580" marT="34291" marB="34291" anchor="ctr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1200" dirty="0">
                              <a:solidFill>
                                <a:schemeClr val="tx1"/>
                              </a:solidFill>
                            </a:rPr>
                            <a:t>5.2</a:t>
                          </a:r>
                        </a:p>
                      </a:txBody>
                      <a:tcPr marL="68580" marR="68580" marT="34291" marB="34291" anchor="ctr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1200" dirty="0">
                              <a:solidFill>
                                <a:schemeClr val="tx1"/>
                              </a:solidFill>
                            </a:rPr>
                            <a:t>10.1</a:t>
                          </a:r>
                        </a:p>
                      </a:txBody>
                      <a:tcPr marL="68580" marR="68580" marT="34291" marB="34291" anchor="ctr"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620083394"/>
                      </a:ext>
                    </a:extLst>
                  </a:tr>
                  <a:tr h="17145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1200" dirty="0">
                              <a:solidFill>
                                <a:schemeClr val="tx1"/>
                              </a:solidFill>
                            </a:rPr>
                            <a:t>Pancake 2</a:t>
                          </a:r>
                        </a:p>
                      </a:txBody>
                      <a:tcPr marL="68580" marR="68580" marT="34291" marB="34291" anchor="ctr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1200" dirty="0">
                              <a:solidFill>
                                <a:schemeClr val="tx1"/>
                              </a:solidFill>
                            </a:rPr>
                            <a:t>4.8</a:t>
                          </a:r>
                        </a:p>
                      </a:txBody>
                      <a:tcPr marL="68580" marR="68580" marT="34291" marB="34291" anchor="ctr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1200" dirty="0">
                              <a:solidFill>
                                <a:schemeClr val="tx1"/>
                              </a:solidFill>
                            </a:rPr>
                            <a:t>11.5</a:t>
                          </a:r>
                        </a:p>
                      </a:txBody>
                      <a:tcPr marL="68580" marR="68580" marT="34291" marB="34291" anchor="ctr"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4034000023"/>
                      </a:ext>
                    </a:extLst>
                  </a:tr>
                  <a:tr h="17145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1200" dirty="0">
                              <a:solidFill>
                                <a:schemeClr val="tx1"/>
                              </a:solidFill>
                            </a:rPr>
                            <a:t>Pancake 3</a:t>
                          </a:r>
                        </a:p>
                      </a:txBody>
                      <a:tcPr marL="68580" marR="68580" marT="34291" marB="34291" anchor="ctr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1200" dirty="0">
                              <a:solidFill>
                                <a:schemeClr val="tx1"/>
                              </a:solidFill>
                            </a:rPr>
                            <a:t>1.6</a:t>
                          </a:r>
                        </a:p>
                      </a:txBody>
                      <a:tcPr marL="68580" marR="68580" marT="34291" marB="34291" anchor="ctr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1200" dirty="0">
                              <a:solidFill>
                                <a:schemeClr val="tx1"/>
                              </a:solidFill>
                            </a:rPr>
                            <a:t>43.5</a:t>
                          </a:r>
                        </a:p>
                      </a:txBody>
                      <a:tcPr marL="68580" marR="68580" marT="34291" marB="34291" anchor="ctr"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614795462"/>
                      </a:ext>
                    </a:extLst>
                  </a:tr>
                  <a:tr h="17145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1200" dirty="0">
                              <a:solidFill>
                                <a:schemeClr val="tx1"/>
                              </a:solidFill>
                            </a:rPr>
                            <a:t>Pancake 4</a:t>
                          </a:r>
                        </a:p>
                      </a:txBody>
                      <a:tcPr marL="68580" marR="68580" marT="34291" marB="34291" anchor="ctr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1200" dirty="0">
                              <a:solidFill>
                                <a:schemeClr val="tx1"/>
                              </a:solidFill>
                            </a:rPr>
                            <a:t>3.1</a:t>
                          </a:r>
                        </a:p>
                      </a:txBody>
                      <a:tcPr marL="68580" marR="68580" marT="34291" marB="34291" anchor="ctr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1200" dirty="0">
                              <a:solidFill>
                                <a:schemeClr val="tx1"/>
                              </a:solidFill>
                            </a:rPr>
                            <a:t>22.5</a:t>
                          </a:r>
                        </a:p>
                      </a:txBody>
                      <a:tcPr marL="68580" marR="68580" marT="34291" marB="34291" anchor="ctr"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544487953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0" name="Table 9">
                <a:extLst>
                  <a:ext uri="{FF2B5EF4-FFF2-40B4-BE49-F238E27FC236}">
                    <a16:creationId xmlns:a16="http://schemas.microsoft.com/office/drawing/2014/main" id="{4262E076-813D-583C-8335-FF13ECC7C232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514319809"/>
                  </p:ext>
                </p:extLst>
              </p:nvPr>
            </p:nvGraphicFramePr>
            <p:xfrm>
              <a:off x="4815008" y="3579862"/>
              <a:ext cx="3448761" cy="1273820"/>
            </p:xfrm>
            <a:graphic>
              <a:graphicData uri="http://schemas.openxmlformats.org/drawingml/2006/table">
                <a:tbl>
                  <a:tblPr firstRow="1" bandRow="1">
                    <a:tableStyleId>{8EC20E35-A176-4012-BC5E-935CFFF8708E}</a:tableStyleId>
                  </a:tblPr>
                  <a:tblGrid>
                    <a:gridCol w="1149587">
                      <a:extLst>
                        <a:ext uri="{9D8B030D-6E8A-4147-A177-3AD203B41FA5}">
                          <a16:colId xmlns:a16="http://schemas.microsoft.com/office/drawing/2014/main" val="2700954503"/>
                        </a:ext>
                      </a:extLst>
                    </a:gridCol>
                    <a:gridCol w="1149587">
                      <a:extLst>
                        <a:ext uri="{9D8B030D-6E8A-4147-A177-3AD203B41FA5}">
                          <a16:colId xmlns:a16="http://schemas.microsoft.com/office/drawing/2014/main" val="456063658"/>
                        </a:ext>
                      </a:extLst>
                    </a:gridCol>
                    <a:gridCol w="1149587">
                      <a:extLst>
                        <a:ext uri="{9D8B030D-6E8A-4147-A177-3AD203B41FA5}">
                          <a16:colId xmlns:a16="http://schemas.microsoft.com/office/drawing/2014/main" val="1800381041"/>
                        </a:ext>
                      </a:extLst>
                    </a:gridCol>
                  </a:tblGrid>
                  <a:tr h="267972">
                    <a:tc>
                      <a:txBody>
                        <a:bodyPr/>
                        <a:lstStyle/>
                        <a:p>
                          <a:pPr marL="0" marR="0" lvl="0" indent="0" algn="ctr" defTabSz="457189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fr-FR" sz="12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marL="68580" marR="68580" marT="34291" marB="34291" anchor="ctr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marL="68580" marR="68580" marT="34291" marB="34291" anchor="ctr">
                        <a:blipFill>
                          <a:blip r:embed="rId5"/>
                          <a:stretch>
                            <a:fillRect l="-100000" t="-4545" r="-101058" b="-39545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marL="68580" marR="68580" marT="34291" marB="34291" anchor="ctr">
                        <a:blipFill>
                          <a:blip r:embed="rId5"/>
                          <a:stretch>
                            <a:fillRect l="-200000" t="-4545" r="-1058" b="-395455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31518515"/>
                      </a:ext>
                    </a:extLst>
                  </a:tr>
                  <a:tr h="251462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1200" dirty="0">
                              <a:solidFill>
                                <a:schemeClr val="tx1"/>
                              </a:solidFill>
                            </a:rPr>
                            <a:t>Pancake 1</a:t>
                          </a:r>
                        </a:p>
                      </a:txBody>
                      <a:tcPr marL="68580" marR="68580" marT="34291" marB="34291" anchor="ctr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1200" dirty="0">
                              <a:solidFill>
                                <a:schemeClr val="tx1"/>
                              </a:solidFill>
                            </a:rPr>
                            <a:t>5.2</a:t>
                          </a:r>
                        </a:p>
                      </a:txBody>
                      <a:tcPr marL="68580" marR="68580" marT="34291" marB="34291" anchor="ctr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1200" dirty="0">
                              <a:solidFill>
                                <a:schemeClr val="tx1"/>
                              </a:solidFill>
                            </a:rPr>
                            <a:t>10.1</a:t>
                          </a:r>
                        </a:p>
                      </a:txBody>
                      <a:tcPr marL="68580" marR="68580" marT="34291" marB="34291" anchor="ctr"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620083394"/>
                      </a:ext>
                    </a:extLst>
                  </a:tr>
                  <a:tr h="251462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1200" dirty="0">
                              <a:solidFill>
                                <a:schemeClr val="tx1"/>
                              </a:solidFill>
                            </a:rPr>
                            <a:t>Pancake 2</a:t>
                          </a:r>
                        </a:p>
                      </a:txBody>
                      <a:tcPr marL="68580" marR="68580" marT="34291" marB="34291" anchor="ctr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1200" dirty="0">
                              <a:solidFill>
                                <a:schemeClr val="tx1"/>
                              </a:solidFill>
                            </a:rPr>
                            <a:t>4.8</a:t>
                          </a:r>
                        </a:p>
                      </a:txBody>
                      <a:tcPr marL="68580" marR="68580" marT="34291" marB="34291" anchor="ctr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1200" dirty="0">
                              <a:solidFill>
                                <a:schemeClr val="tx1"/>
                              </a:solidFill>
                            </a:rPr>
                            <a:t>11.5</a:t>
                          </a:r>
                        </a:p>
                      </a:txBody>
                      <a:tcPr marL="68580" marR="68580" marT="34291" marB="34291" anchor="ctr"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4034000023"/>
                      </a:ext>
                    </a:extLst>
                  </a:tr>
                  <a:tr h="251462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1200" dirty="0">
                              <a:solidFill>
                                <a:schemeClr val="tx1"/>
                              </a:solidFill>
                            </a:rPr>
                            <a:t>Pancake 3</a:t>
                          </a:r>
                        </a:p>
                      </a:txBody>
                      <a:tcPr marL="68580" marR="68580" marT="34291" marB="34291" anchor="ctr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1200" dirty="0">
                              <a:solidFill>
                                <a:schemeClr val="tx1"/>
                              </a:solidFill>
                            </a:rPr>
                            <a:t>1.6</a:t>
                          </a:r>
                        </a:p>
                      </a:txBody>
                      <a:tcPr marL="68580" marR="68580" marT="34291" marB="34291" anchor="ctr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1200" dirty="0">
                              <a:solidFill>
                                <a:schemeClr val="tx1"/>
                              </a:solidFill>
                            </a:rPr>
                            <a:t>43.5</a:t>
                          </a:r>
                        </a:p>
                      </a:txBody>
                      <a:tcPr marL="68580" marR="68580" marT="34291" marB="34291" anchor="ctr"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614795462"/>
                      </a:ext>
                    </a:extLst>
                  </a:tr>
                  <a:tr h="251462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1200" dirty="0">
                              <a:solidFill>
                                <a:schemeClr val="tx1"/>
                              </a:solidFill>
                            </a:rPr>
                            <a:t>Pancake 4</a:t>
                          </a:r>
                        </a:p>
                      </a:txBody>
                      <a:tcPr marL="68580" marR="68580" marT="34291" marB="34291" anchor="ctr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1200" dirty="0">
                              <a:solidFill>
                                <a:schemeClr val="tx1"/>
                              </a:solidFill>
                            </a:rPr>
                            <a:t>3.1</a:t>
                          </a:r>
                        </a:p>
                      </a:txBody>
                      <a:tcPr marL="68580" marR="68580" marT="34291" marB="34291" anchor="ctr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1200" dirty="0">
                              <a:solidFill>
                                <a:schemeClr val="tx1"/>
                              </a:solidFill>
                            </a:rPr>
                            <a:t>22.5</a:t>
                          </a:r>
                        </a:p>
                      </a:txBody>
                      <a:tcPr marL="68580" marR="68580" marT="34291" marB="34291" anchor="ctr"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544487953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768D8EC-3CFB-5B05-F8DF-E34426BEBCF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14</a:t>
            </a:fld>
            <a:endParaRPr lang="en-GB" dirty="0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BF67C240-091A-8033-56FC-9076905471BB}"/>
              </a:ext>
            </a:extLst>
          </p:cNvPr>
          <p:cNvSpPr txBox="1">
            <a:spLocks/>
          </p:cNvSpPr>
          <p:nvPr/>
        </p:nvSpPr>
        <p:spPr>
          <a:xfrm>
            <a:off x="24476" y="4982706"/>
            <a:ext cx="6324600" cy="191151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defPPr>
              <a:defRPr lang="fr-FR"/>
            </a:defPPr>
            <a:lvl1pPr marL="0" algn="l" defTabSz="457200" rtl="0" eaLnBrk="1" latinLnBrk="0" hangingPunct="1">
              <a:defRPr sz="12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600"/>
              </a:spcAft>
            </a:pPr>
            <a:r>
              <a:rPr lang="en-GB"/>
              <a:t>M. Abdel Hafiz | Experimental tests for winding technology of Final Cooling Solenoid</a:t>
            </a:r>
          </a:p>
        </p:txBody>
      </p:sp>
    </p:spTree>
    <p:extLst>
      <p:ext uri="{BB962C8B-B14F-4D97-AF65-F5344CB8AC3E}">
        <p14:creationId xmlns:p14="http://schemas.microsoft.com/office/powerpoint/2010/main" val="255918303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3">
            <a:extLst>
              <a:ext uri="{FF2B5EF4-FFF2-40B4-BE49-F238E27FC236}">
                <a16:creationId xmlns:a16="http://schemas.microsoft.com/office/drawing/2014/main" id="{DDC278F9-23B0-7FA1-483B-6C0042B9B9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81100" y="2921"/>
            <a:ext cx="6781800" cy="857250"/>
          </a:xfrm>
        </p:spPr>
        <p:txBody>
          <a:bodyPr/>
          <a:lstStyle/>
          <a:p>
            <a:r>
              <a:rPr lang="en-GB" dirty="0">
                <a:latin typeface="Times" panose="02020603050405020304" pitchFamily="18" charset="0"/>
                <a:cs typeface="Times" panose="02020603050405020304" pitchFamily="18" charset="0"/>
              </a:rPr>
              <a:t>Pancake Properties</a:t>
            </a:r>
            <a:br>
              <a:rPr lang="en-GB" dirty="0">
                <a:latin typeface="Times" panose="02020603050405020304" pitchFamily="18" charset="0"/>
                <a:cs typeface="Times" panose="02020603050405020304" pitchFamily="18" charset="0"/>
              </a:rPr>
            </a:br>
            <a:r>
              <a:rPr lang="en-GB" i="1" dirty="0">
                <a:latin typeface="Times" panose="02020603050405020304" pitchFamily="18" charset="0"/>
                <a:cs typeface="Times" panose="02020603050405020304" pitchFamily="18" charset="0"/>
              </a:rPr>
              <a:t>Steady State Study</a:t>
            </a:r>
            <a:endParaRPr lang="en-GB" dirty="0"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pic>
        <p:nvPicPr>
          <p:cNvPr id="7" name="Picture 6" descr="A diagram of a graph&#10;&#10;Description automatically generated">
            <a:extLst>
              <a:ext uri="{FF2B5EF4-FFF2-40B4-BE49-F238E27FC236}">
                <a16:creationId xmlns:a16="http://schemas.microsoft.com/office/drawing/2014/main" id="{1EB82DBD-1CFF-54B9-FCFB-26649E53F414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059832" y="647202"/>
            <a:ext cx="5724841" cy="4493377"/>
          </a:xfrm>
          <a:prstGeom prst="rect">
            <a:avLst/>
          </a:prstGeom>
        </p:spPr>
      </p:pic>
      <p:pic>
        <p:nvPicPr>
          <p:cNvPr id="82" name="Picture 81">
            <a:extLst>
              <a:ext uri="{FF2B5EF4-FFF2-40B4-BE49-F238E27FC236}">
                <a16:creationId xmlns:a16="http://schemas.microsoft.com/office/drawing/2014/main" id="{DCA60C1E-8FA7-CFD7-74E3-83C704EE813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1520" y="699542"/>
            <a:ext cx="2884345" cy="1702023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0AEC168-8850-FC6C-FBB6-888CCCA0351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15</a:t>
            </a:fld>
            <a:endParaRPr lang="en-GB" dirty="0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6AF3F4B0-3E84-5524-9333-722CB4C81FC5}"/>
              </a:ext>
            </a:extLst>
          </p:cNvPr>
          <p:cNvSpPr txBox="1">
            <a:spLocks/>
          </p:cNvSpPr>
          <p:nvPr/>
        </p:nvSpPr>
        <p:spPr>
          <a:xfrm>
            <a:off x="24476" y="4982706"/>
            <a:ext cx="6324600" cy="191151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defPPr>
              <a:defRPr lang="fr-FR"/>
            </a:defPPr>
            <a:lvl1pPr marL="0" algn="l" defTabSz="457200" rtl="0" eaLnBrk="1" latinLnBrk="0" hangingPunct="1">
              <a:defRPr sz="12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600"/>
              </a:spcAft>
            </a:pPr>
            <a:r>
              <a:rPr lang="en-GB"/>
              <a:t>M. Abdel Hafiz | Experimental tests for winding technology of Final Cooling Solenoid</a:t>
            </a:r>
          </a:p>
        </p:txBody>
      </p:sp>
    </p:spTree>
    <p:extLst>
      <p:ext uri="{BB962C8B-B14F-4D97-AF65-F5344CB8AC3E}">
        <p14:creationId xmlns:p14="http://schemas.microsoft.com/office/powerpoint/2010/main" val="390837361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3">
            <a:extLst>
              <a:ext uri="{FF2B5EF4-FFF2-40B4-BE49-F238E27FC236}">
                <a16:creationId xmlns:a16="http://schemas.microsoft.com/office/drawing/2014/main" id="{DDC278F9-23B0-7FA1-483B-6C0042B9B9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81100" y="2921"/>
            <a:ext cx="6781800" cy="857250"/>
          </a:xfrm>
        </p:spPr>
        <p:txBody>
          <a:bodyPr/>
          <a:lstStyle/>
          <a:p>
            <a:r>
              <a:rPr lang="en-GB" dirty="0">
                <a:latin typeface="Times" panose="02020603050405020304" pitchFamily="18" charset="0"/>
                <a:cs typeface="Times" panose="02020603050405020304" pitchFamily="18" charset="0"/>
              </a:rPr>
              <a:t>Pancake Properties</a:t>
            </a:r>
            <a:br>
              <a:rPr lang="en-GB" dirty="0">
                <a:latin typeface="Times" panose="02020603050405020304" pitchFamily="18" charset="0"/>
                <a:cs typeface="Times" panose="02020603050405020304" pitchFamily="18" charset="0"/>
              </a:rPr>
            </a:br>
            <a:r>
              <a:rPr lang="en-GB" i="1" dirty="0">
                <a:latin typeface="Times" panose="02020603050405020304" pitchFamily="18" charset="0"/>
                <a:cs typeface="Times" panose="02020603050405020304" pitchFamily="18" charset="0"/>
              </a:rPr>
              <a:t>Steady State Study</a:t>
            </a:r>
            <a:endParaRPr lang="en-GB" dirty="0"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32793B8E-ADA2-9D9F-C4A7-DCD09F52B35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78967511"/>
              </p:ext>
            </p:extLst>
          </p:nvPr>
        </p:nvGraphicFramePr>
        <p:xfrm>
          <a:off x="227017" y="2643758"/>
          <a:ext cx="2919945" cy="1440190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973315">
                  <a:extLst>
                    <a:ext uri="{9D8B030D-6E8A-4147-A177-3AD203B41FA5}">
                      <a16:colId xmlns:a16="http://schemas.microsoft.com/office/drawing/2014/main" val="2700954503"/>
                    </a:ext>
                  </a:extLst>
                </a:gridCol>
                <a:gridCol w="973315">
                  <a:extLst>
                    <a:ext uri="{9D8B030D-6E8A-4147-A177-3AD203B41FA5}">
                      <a16:colId xmlns:a16="http://schemas.microsoft.com/office/drawing/2014/main" val="456063658"/>
                    </a:ext>
                  </a:extLst>
                </a:gridCol>
                <a:gridCol w="973315">
                  <a:extLst>
                    <a:ext uri="{9D8B030D-6E8A-4147-A177-3AD203B41FA5}">
                      <a16:colId xmlns:a16="http://schemas.microsoft.com/office/drawing/2014/main" val="1800381041"/>
                    </a:ext>
                  </a:extLst>
                </a:gridCol>
              </a:tblGrid>
              <a:tr h="171450">
                <a:tc>
                  <a:txBody>
                    <a:bodyPr/>
                    <a:lstStyle/>
                    <a:p>
                      <a:pPr marL="0" marR="0" lvl="0" indent="0" algn="ctr" defTabSz="45718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dirty="0">
                          <a:solidFill>
                            <a:schemeClr val="tx1"/>
                          </a:solidFill>
                        </a:rPr>
                        <a:t>‘Maximum’ Field (</a:t>
                      </a:r>
                      <a:r>
                        <a:rPr lang="fr-FR" sz="1200" dirty="0" err="1">
                          <a:solidFill>
                            <a:schemeClr val="tx1"/>
                          </a:solidFill>
                        </a:rPr>
                        <a:t>mT</a:t>
                      </a:r>
                      <a:r>
                        <a:rPr lang="fr-FR" sz="1200" dirty="0">
                          <a:solidFill>
                            <a:schemeClr val="tx1"/>
                          </a:solidFill>
                        </a:rPr>
                        <a:t>)</a:t>
                      </a:r>
                    </a:p>
                  </a:txBody>
                  <a:tcPr marL="68580" marR="68580" marT="34291" marB="34291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 err="1">
                          <a:solidFill>
                            <a:schemeClr val="tx1"/>
                          </a:solidFill>
                        </a:rPr>
                        <a:t>Expected</a:t>
                      </a:r>
                      <a:endParaRPr lang="fr-FR" sz="120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1" marB="34291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 err="1">
                          <a:solidFill>
                            <a:schemeClr val="tx1"/>
                          </a:solidFill>
                        </a:rPr>
                        <a:t>Measured</a:t>
                      </a:r>
                      <a:endParaRPr lang="fr-FR" sz="120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1" marB="34291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31518515"/>
                  </a:ext>
                </a:extLst>
              </a:tr>
              <a:tr h="171450">
                <a:tc>
                  <a:txBody>
                    <a:bodyPr/>
                    <a:lstStyle/>
                    <a:p>
                      <a:pPr algn="ctr"/>
                      <a:r>
                        <a:rPr lang="fr-FR" sz="1200" dirty="0">
                          <a:solidFill>
                            <a:schemeClr val="tx1"/>
                          </a:solidFill>
                        </a:rPr>
                        <a:t>Pancake 1</a:t>
                      </a:r>
                    </a:p>
                  </a:txBody>
                  <a:tcPr marL="68580" marR="68580" marT="34291" marB="34291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>
                          <a:solidFill>
                            <a:schemeClr val="tx1"/>
                          </a:solidFill>
                        </a:rPr>
                        <a:t>129</a:t>
                      </a:r>
                    </a:p>
                  </a:txBody>
                  <a:tcPr marL="68580" marR="68580" marT="34291" marB="34291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>
                          <a:solidFill>
                            <a:schemeClr val="tx1"/>
                          </a:solidFill>
                        </a:rPr>
                        <a:t>115</a:t>
                      </a:r>
                      <a:r>
                        <a:rPr lang="fr-FR" sz="1200" b="1" dirty="0">
                          <a:solidFill>
                            <a:schemeClr val="tx1"/>
                          </a:solidFill>
                        </a:rPr>
                        <a:t>  (89%)</a:t>
                      </a:r>
                    </a:p>
                  </a:txBody>
                  <a:tcPr marL="68580" marR="68580" marT="34291" marB="34291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20083394"/>
                  </a:ext>
                </a:extLst>
              </a:tr>
              <a:tr h="171450">
                <a:tc>
                  <a:txBody>
                    <a:bodyPr/>
                    <a:lstStyle/>
                    <a:p>
                      <a:pPr algn="ctr"/>
                      <a:r>
                        <a:rPr lang="fr-FR" sz="1200" dirty="0">
                          <a:solidFill>
                            <a:schemeClr val="tx1"/>
                          </a:solidFill>
                        </a:rPr>
                        <a:t>Pancake 2</a:t>
                      </a:r>
                    </a:p>
                  </a:txBody>
                  <a:tcPr marL="68580" marR="68580" marT="34291" marB="34291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>
                          <a:solidFill>
                            <a:schemeClr val="tx1"/>
                          </a:solidFill>
                        </a:rPr>
                        <a:t>137</a:t>
                      </a:r>
                    </a:p>
                  </a:txBody>
                  <a:tcPr marL="68580" marR="68580" marT="34291" marB="34291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>
                          <a:solidFill>
                            <a:schemeClr val="tx1"/>
                          </a:solidFill>
                        </a:rPr>
                        <a:t>105</a:t>
                      </a:r>
                      <a:r>
                        <a:rPr lang="fr-FR" sz="1200" b="1" dirty="0">
                          <a:solidFill>
                            <a:schemeClr val="tx1"/>
                          </a:solidFill>
                        </a:rPr>
                        <a:t> (77%)</a:t>
                      </a:r>
                      <a:endParaRPr lang="fr-FR" sz="120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1" marB="34291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34000023"/>
                  </a:ext>
                </a:extLst>
              </a:tr>
              <a:tr h="171450">
                <a:tc>
                  <a:txBody>
                    <a:bodyPr/>
                    <a:lstStyle/>
                    <a:p>
                      <a:pPr algn="ctr"/>
                      <a:r>
                        <a:rPr lang="fr-FR" sz="1200" dirty="0">
                          <a:solidFill>
                            <a:schemeClr val="tx1"/>
                          </a:solidFill>
                        </a:rPr>
                        <a:t>Pancake 3</a:t>
                      </a:r>
                    </a:p>
                  </a:txBody>
                  <a:tcPr marL="68580" marR="68580" marT="34291" marB="34291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>
                          <a:solidFill>
                            <a:schemeClr val="tx1"/>
                          </a:solidFill>
                        </a:rPr>
                        <a:t>93</a:t>
                      </a:r>
                    </a:p>
                  </a:txBody>
                  <a:tcPr marL="68580" marR="68580" marT="34291" marB="34291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>
                          <a:solidFill>
                            <a:schemeClr val="tx1"/>
                          </a:solidFill>
                        </a:rPr>
                        <a:t>72</a:t>
                      </a:r>
                      <a:r>
                        <a:rPr lang="fr-FR" sz="1200" b="1" dirty="0">
                          <a:solidFill>
                            <a:schemeClr val="tx1"/>
                          </a:solidFill>
                        </a:rPr>
                        <a:t> (77%)</a:t>
                      </a:r>
                      <a:endParaRPr lang="fr-FR" sz="120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1" marB="34291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14795462"/>
                  </a:ext>
                </a:extLst>
              </a:tr>
              <a:tr h="171450">
                <a:tc>
                  <a:txBody>
                    <a:bodyPr/>
                    <a:lstStyle/>
                    <a:p>
                      <a:pPr algn="ctr"/>
                      <a:r>
                        <a:rPr lang="fr-FR" sz="1200" dirty="0">
                          <a:solidFill>
                            <a:schemeClr val="tx1"/>
                          </a:solidFill>
                        </a:rPr>
                        <a:t>Pancake 4</a:t>
                      </a:r>
                    </a:p>
                  </a:txBody>
                  <a:tcPr marL="68580" marR="68580" marT="34291" marB="34291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>
                          <a:solidFill>
                            <a:schemeClr val="tx1"/>
                          </a:solidFill>
                        </a:rPr>
                        <a:t>93</a:t>
                      </a:r>
                    </a:p>
                  </a:txBody>
                  <a:tcPr marL="68580" marR="68580" marT="34291" marB="34291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>
                          <a:solidFill>
                            <a:schemeClr val="tx1"/>
                          </a:solidFill>
                        </a:rPr>
                        <a:t>68</a:t>
                      </a:r>
                      <a:r>
                        <a:rPr lang="fr-FR" sz="1200" b="1" dirty="0">
                          <a:solidFill>
                            <a:schemeClr val="tx1"/>
                          </a:solidFill>
                        </a:rPr>
                        <a:t> (73%)</a:t>
                      </a:r>
                      <a:endParaRPr lang="fr-FR" sz="120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1" marB="34291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44487953"/>
                  </a:ext>
                </a:extLst>
              </a:tr>
            </a:tbl>
          </a:graphicData>
        </a:graphic>
      </p:graphicFrame>
      <p:pic>
        <p:nvPicPr>
          <p:cNvPr id="4" name="Picture 3">
            <a:extLst>
              <a:ext uri="{FF2B5EF4-FFF2-40B4-BE49-F238E27FC236}">
                <a16:creationId xmlns:a16="http://schemas.microsoft.com/office/drawing/2014/main" id="{EBA66DB1-8D1E-531C-FAF0-2CF327B0D6F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520" y="699542"/>
            <a:ext cx="2884345" cy="1702023"/>
          </a:xfrm>
          <a:prstGeom prst="rect">
            <a:avLst/>
          </a:prstGeom>
        </p:spPr>
      </p:pic>
      <p:pic>
        <p:nvPicPr>
          <p:cNvPr id="84" name="Picture 83" descr="A diagram of a graph&#10;&#10;Description automatically generated">
            <a:extLst>
              <a:ext uri="{FF2B5EF4-FFF2-40B4-BE49-F238E27FC236}">
                <a16:creationId xmlns:a16="http://schemas.microsoft.com/office/drawing/2014/main" id="{C91F9764-1E8F-0964-E38B-EBB522426147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059832" y="647201"/>
            <a:ext cx="5710181" cy="4493377"/>
          </a:xfrm>
          <a:prstGeom prst="rect">
            <a:avLst/>
          </a:prstGeom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D9AD2F2-813A-5520-4E82-A0A11D0C059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16</a:t>
            </a:fld>
            <a:endParaRPr lang="en-GB" dirty="0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BDBF4CDB-322F-8EBE-7DB6-EF3D401B6A34}"/>
              </a:ext>
            </a:extLst>
          </p:cNvPr>
          <p:cNvSpPr txBox="1">
            <a:spLocks/>
          </p:cNvSpPr>
          <p:nvPr/>
        </p:nvSpPr>
        <p:spPr>
          <a:xfrm>
            <a:off x="24476" y="4982706"/>
            <a:ext cx="6324600" cy="191151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defPPr>
              <a:defRPr lang="fr-FR"/>
            </a:defPPr>
            <a:lvl1pPr marL="0" algn="l" defTabSz="457200" rtl="0" eaLnBrk="1" latinLnBrk="0" hangingPunct="1">
              <a:defRPr sz="12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600"/>
              </a:spcAft>
            </a:pPr>
            <a:r>
              <a:rPr lang="en-GB"/>
              <a:t>M. Abdel Hafiz | Experimental tests for winding technology of Final Cooling Solenoid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3B71746-85F4-21A7-8552-9155FDE8EBDD}"/>
              </a:ext>
            </a:extLst>
          </p:cNvPr>
          <p:cNvSpPr txBox="1"/>
          <p:nvPr/>
        </p:nvSpPr>
        <p:spPr>
          <a:xfrm>
            <a:off x="301390" y="4340550"/>
            <a:ext cx="2832815" cy="276999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kumimoji="0" lang="en-GB" sz="1200" b="1" i="0" u="none" strike="noStrike" kern="1200" cap="none" spc="0" normalizeH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" panose="02020603050405020304" pitchFamily="18" charset="0"/>
                <a:ea typeface="+mn-ea"/>
                <a:cs typeface="Times" panose="02020603050405020304" pitchFamily="18" charset="0"/>
              </a:rPr>
              <a:t>75 % of the expected maximum field</a:t>
            </a:r>
          </a:p>
        </p:txBody>
      </p:sp>
    </p:spTree>
    <p:extLst>
      <p:ext uri="{BB962C8B-B14F-4D97-AF65-F5344CB8AC3E}">
        <p14:creationId xmlns:p14="http://schemas.microsoft.com/office/powerpoint/2010/main" val="405388001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3">
            <a:extLst>
              <a:ext uri="{FF2B5EF4-FFF2-40B4-BE49-F238E27FC236}">
                <a16:creationId xmlns:a16="http://schemas.microsoft.com/office/drawing/2014/main" id="{DDC278F9-23B0-7FA1-483B-6C0042B9B9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81100" y="2921"/>
            <a:ext cx="6781800" cy="857250"/>
          </a:xfrm>
        </p:spPr>
        <p:txBody>
          <a:bodyPr/>
          <a:lstStyle/>
          <a:p>
            <a:r>
              <a:rPr lang="en-GB" dirty="0">
                <a:latin typeface="Times" panose="02020603050405020304" pitchFamily="18" charset="0"/>
                <a:cs typeface="Times" panose="02020603050405020304" pitchFamily="18" charset="0"/>
              </a:rPr>
              <a:t>Chemical Etching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59534648-534B-FC3C-9C75-0E1981618C09}"/>
              </a:ext>
            </a:extLst>
          </p:cNvPr>
          <p:cNvSpPr txBox="1"/>
          <p:nvPr/>
        </p:nvSpPr>
        <p:spPr>
          <a:xfrm>
            <a:off x="1430612" y="4297590"/>
            <a:ext cx="3240360" cy="5080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685783">
              <a:defRPr/>
            </a:pPr>
            <a:r>
              <a:rPr lang="fr-FR" sz="1351" b="1" dirty="0" err="1">
                <a:solidFill>
                  <a:srgbClr val="000000"/>
                </a:solidFill>
                <a:latin typeface="Times" panose="02020603050405020304" pitchFamily="18" charset="0"/>
                <a:cs typeface="Times" panose="02020603050405020304" pitchFamily="18" charset="0"/>
                <a:sym typeface="Wingdings" panose="05000000000000000000" pitchFamily="2" charset="2"/>
              </a:rPr>
              <a:t>Chemically</a:t>
            </a:r>
            <a:r>
              <a:rPr lang="fr-FR" sz="1351" b="1" dirty="0">
                <a:solidFill>
                  <a:srgbClr val="000000"/>
                </a:solidFill>
                <a:latin typeface="Times" panose="02020603050405020304" pitchFamily="18" charset="0"/>
                <a:cs typeface="Times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fr-FR" sz="1351" b="1" i="1" dirty="0">
                <a:solidFill>
                  <a:srgbClr val="000000"/>
                </a:solidFill>
                <a:latin typeface="Times" panose="02020603050405020304" pitchFamily="18" charset="0"/>
                <a:cs typeface="Times" panose="02020603050405020304" pitchFamily="18" charset="0"/>
                <a:sym typeface="Wingdings" panose="05000000000000000000" pitchFamily="2" charset="2"/>
              </a:rPr>
              <a:t>(FeCl</a:t>
            </a:r>
            <a:r>
              <a:rPr lang="fr-FR" sz="1351" b="1" i="1" baseline="-25000" dirty="0">
                <a:solidFill>
                  <a:srgbClr val="000000"/>
                </a:solidFill>
                <a:latin typeface="Times" panose="02020603050405020304" pitchFamily="18" charset="0"/>
                <a:cs typeface="Times" panose="02020603050405020304" pitchFamily="18" charset="0"/>
                <a:sym typeface="Wingdings" panose="05000000000000000000" pitchFamily="2" charset="2"/>
              </a:rPr>
              <a:t>3</a:t>
            </a:r>
            <a:r>
              <a:rPr lang="fr-FR" sz="1351" b="1" i="1" dirty="0">
                <a:solidFill>
                  <a:srgbClr val="000000"/>
                </a:solidFill>
                <a:latin typeface="Times" panose="02020603050405020304" pitchFamily="18" charset="0"/>
                <a:cs typeface="Times" panose="02020603050405020304" pitchFamily="18" charset="0"/>
                <a:sym typeface="Wingdings" panose="05000000000000000000" pitchFamily="2" charset="2"/>
              </a:rPr>
              <a:t>  </a:t>
            </a:r>
            <a:r>
              <a:rPr lang="fr-FR" sz="1351" b="1" i="1" dirty="0" err="1">
                <a:solidFill>
                  <a:srgbClr val="000000"/>
                </a:solidFill>
                <a:latin typeface="Times" panose="02020603050405020304" pitchFamily="18" charset="0"/>
                <a:cs typeface="Times" panose="02020603050405020304" pitchFamily="18" charset="0"/>
                <a:sym typeface="Wingdings" panose="05000000000000000000" pitchFamily="2" charset="2"/>
              </a:rPr>
              <a:t>etching</a:t>
            </a:r>
            <a:r>
              <a:rPr lang="fr-FR" sz="1351" b="1" i="1" dirty="0">
                <a:solidFill>
                  <a:srgbClr val="000000"/>
                </a:solidFill>
                <a:latin typeface="Times" panose="02020603050405020304" pitchFamily="18" charset="0"/>
                <a:cs typeface="Times" panose="02020603050405020304" pitchFamily="18" charset="0"/>
                <a:sym typeface="Wingdings" panose="05000000000000000000" pitchFamily="2" charset="2"/>
              </a:rPr>
              <a:t>) </a:t>
            </a:r>
            <a:r>
              <a:rPr lang="fr-FR" sz="1351" b="1" dirty="0" err="1">
                <a:solidFill>
                  <a:srgbClr val="000000"/>
                </a:solidFill>
                <a:latin typeface="Times" panose="02020603050405020304" pitchFamily="18" charset="0"/>
                <a:cs typeface="Times" panose="02020603050405020304" pitchFamily="18" charset="0"/>
                <a:sym typeface="Wingdings" panose="05000000000000000000" pitchFamily="2" charset="2"/>
              </a:rPr>
              <a:t>r</a:t>
            </a:r>
            <a:r>
              <a:rPr lang="fr-FR" sz="1351" b="1" dirty="0" err="1">
                <a:solidFill>
                  <a:srgbClr val="00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emove</a:t>
            </a:r>
            <a:r>
              <a:rPr lang="fr-FR" sz="1351" b="1" dirty="0">
                <a:solidFill>
                  <a:srgbClr val="00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FR" sz="1351" b="1" dirty="0" err="1">
                <a:solidFill>
                  <a:srgbClr val="00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both</a:t>
            </a:r>
            <a:r>
              <a:rPr lang="fr-FR" sz="1351" b="1" dirty="0">
                <a:solidFill>
                  <a:srgbClr val="00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FR" sz="1351" b="1" dirty="0" err="1">
                <a:solidFill>
                  <a:srgbClr val="00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side</a:t>
            </a:r>
            <a:r>
              <a:rPr lang="fr-FR" sz="1351" b="1" dirty="0">
                <a:solidFill>
                  <a:srgbClr val="00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of the tape to </a:t>
            </a:r>
            <a:r>
              <a:rPr lang="fr-FR" sz="1351" b="1" dirty="0" err="1">
                <a:solidFill>
                  <a:srgbClr val="00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increase</a:t>
            </a:r>
            <a:r>
              <a:rPr lang="fr-FR" sz="1351" b="1" dirty="0">
                <a:solidFill>
                  <a:srgbClr val="00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FR" sz="1351" b="1" dirty="0" err="1">
                <a:solidFill>
                  <a:srgbClr val="00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resistance</a:t>
            </a:r>
            <a:endParaRPr lang="en-GB" sz="1351" b="1" u="sng" dirty="0">
              <a:solidFill>
                <a:srgbClr val="000000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67624096-DDF9-B327-F972-6DB9D41C48E8}"/>
              </a:ext>
            </a:extLst>
          </p:cNvPr>
          <p:cNvSpPr/>
          <p:nvPr/>
        </p:nvSpPr>
        <p:spPr>
          <a:xfrm>
            <a:off x="1440076" y="4224581"/>
            <a:ext cx="3168352" cy="601543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1"/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FDC7DE1C-A51A-9486-319D-0682DA222F9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9184" r="16024" b="8844"/>
          <a:stretch/>
        </p:blipFill>
        <p:spPr>
          <a:xfrm>
            <a:off x="5240453" y="2170683"/>
            <a:ext cx="1753769" cy="2672183"/>
          </a:xfrm>
          <a:prstGeom prst="rect">
            <a:avLst/>
          </a:prstGeom>
        </p:spPr>
      </p:pic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A254D7EB-B58A-140A-1031-B74EAD2421F7}"/>
              </a:ext>
            </a:extLst>
          </p:cNvPr>
          <p:cNvCxnSpPr>
            <a:cxnSpLocks/>
          </p:cNvCxnSpPr>
          <p:nvPr/>
        </p:nvCxnSpPr>
        <p:spPr>
          <a:xfrm flipH="1">
            <a:off x="6370247" y="4672105"/>
            <a:ext cx="958438" cy="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2ED9D8A5-2853-F73B-DC4C-C03FFB12BB0C}"/>
              </a:ext>
            </a:extLst>
          </p:cNvPr>
          <p:cNvCxnSpPr>
            <a:cxnSpLocks/>
          </p:cNvCxnSpPr>
          <p:nvPr/>
        </p:nvCxnSpPr>
        <p:spPr>
          <a:xfrm flipH="1">
            <a:off x="6218571" y="3288841"/>
            <a:ext cx="1110114" cy="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>
            <a:extLst>
              <a:ext uri="{FF2B5EF4-FFF2-40B4-BE49-F238E27FC236}">
                <a16:creationId xmlns:a16="http://schemas.microsoft.com/office/drawing/2014/main" id="{336C1CD0-2E7F-298A-2E92-5F9170C6F34A}"/>
              </a:ext>
            </a:extLst>
          </p:cNvPr>
          <p:cNvSpPr txBox="1"/>
          <p:nvPr/>
        </p:nvSpPr>
        <p:spPr>
          <a:xfrm>
            <a:off x="7328685" y="4511820"/>
            <a:ext cx="1488276" cy="3002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351" dirty="0">
                <a:latin typeface="Times" panose="02020603050405020304" pitchFamily="18" charset="0"/>
                <a:cs typeface="Times" panose="02020603050405020304" pitchFamily="18" charset="0"/>
              </a:rPr>
              <a:t>Magnetic stirrer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2941EBF4-5C09-381E-C44E-E5E8DCFAB41C}"/>
              </a:ext>
            </a:extLst>
          </p:cNvPr>
          <p:cNvSpPr txBox="1"/>
          <p:nvPr/>
        </p:nvSpPr>
        <p:spPr>
          <a:xfrm>
            <a:off x="7328685" y="3136426"/>
            <a:ext cx="1753769" cy="3002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351" dirty="0">
                <a:latin typeface="Times" panose="02020603050405020304" pitchFamily="18" charset="0"/>
                <a:cs typeface="Times" panose="02020603050405020304" pitchFamily="18" charset="0"/>
              </a:rPr>
              <a:t>   Ohmmeter</a:t>
            </a:r>
          </a:p>
        </p:txBody>
      </p:sp>
      <p:pic>
        <p:nvPicPr>
          <p:cNvPr id="42" name="Picture 41">
            <a:extLst>
              <a:ext uri="{FF2B5EF4-FFF2-40B4-BE49-F238E27FC236}">
                <a16:creationId xmlns:a16="http://schemas.microsoft.com/office/drawing/2014/main" id="{4DB150E0-28F6-DB93-9BF0-CF5E95E86A8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6887" t="40680" r="13077" b="40000"/>
          <a:stretch/>
        </p:blipFill>
        <p:spPr>
          <a:xfrm>
            <a:off x="4793984" y="975325"/>
            <a:ext cx="2013114" cy="1035734"/>
          </a:xfrm>
          <a:prstGeom prst="rect">
            <a:avLst/>
          </a:prstGeom>
        </p:spPr>
      </p:pic>
      <p:pic>
        <p:nvPicPr>
          <p:cNvPr id="43" name="Picture 42">
            <a:extLst>
              <a:ext uri="{FF2B5EF4-FFF2-40B4-BE49-F238E27FC236}">
                <a16:creationId xmlns:a16="http://schemas.microsoft.com/office/drawing/2014/main" id="{AAFF54DB-F5A1-E941-1AAA-5D66B55E1FF8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6042" t="31773" r="33777" b="51206"/>
          <a:stretch/>
        </p:blipFill>
        <p:spPr>
          <a:xfrm>
            <a:off x="7641480" y="1039655"/>
            <a:ext cx="1128177" cy="680307"/>
          </a:xfrm>
          <a:prstGeom prst="rect">
            <a:avLst/>
          </a:prstGeom>
        </p:spPr>
      </p:pic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537658DC-08C3-10B7-D6BE-0BAAE9A989E1}"/>
              </a:ext>
            </a:extLst>
          </p:cNvPr>
          <p:cNvCxnSpPr>
            <a:cxnSpLocks/>
          </p:cNvCxnSpPr>
          <p:nvPr/>
        </p:nvCxnSpPr>
        <p:spPr>
          <a:xfrm flipV="1">
            <a:off x="6574393" y="1346628"/>
            <a:ext cx="1525999" cy="115823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9" name="Picture 48">
            <a:extLst>
              <a:ext uri="{FF2B5EF4-FFF2-40B4-BE49-F238E27FC236}">
                <a16:creationId xmlns:a16="http://schemas.microsoft.com/office/drawing/2014/main" id="{AE8D0E12-802C-5B06-25FE-66AB89EA099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18738" y="1201070"/>
            <a:ext cx="4152450" cy="2647683"/>
          </a:xfrm>
          <a:prstGeom prst="rect">
            <a:avLst/>
          </a:prstGeom>
        </p:spPr>
      </p:pic>
      <p:sp>
        <p:nvSpPr>
          <p:cNvPr id="51" name="Slide Number Placeholder 50">
            <a:extLst>
              <a:ext uri="{FF2B5EF4-FFF2-40B4-BE49-F238E27FC236}">
                <a16:creationId xmlns:a16="http://schemas.microsoft.com/office/drawing/2014/main" id="{700832E3-D473-D93F-01AB-60B4DA54401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17</a:t>
            </a:fld>
            <a:endParaRPr lang="en-GB" dirty="0"/>
          </a:p>
        </p:txBody>
      </p:sp>
      <p:sp>
        <p:nvSpPr>
          <p:cNvPr id="52" name="Footer Placeholder 4">
            <a:extLst>
              <a:ext uri="{FF2B5EF4-FFF2-40B4-BE49-F238E27FC236}">
                <a16:creationId xmlns:a16="http://schemas.microsoft.com/office/drawing/2014/main" id="{DD86F681-B6F7-B22A-3DF4-83FB689F97B2}"/>
              </a:ext>
            </a:extLst>
          </p:cNvPr>
          <p:cNvSpPr txBox="1">
            <a:spLocks/>
          </p:cNvSpPr>
          <p:nvPr/>
        </p:nvSpPr>
        <p:spPr>
          <a:xfrm>
            <a:off x="24476" y="4982706"/>
            <a:ext cx="6324600" cy="191151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defPPr>
              <a:defRPr lang="fr-FR"/>
            </a:defPPr>
            <a:lvl1pPr marL="0" algn="l" defTabSz="457200" rtl="0" eaLnBrk="1" latinLnBrk="0" hangingPunct="1">
              <a:defRPr sz="12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600"/>
              </a:spcAft>
            </a:pPr>
            <a:r>
              <a:rPr lang="en-GB"/>
              <a:t>M. Abdel Hafiz | Experimental tests for winding technology of Final Cooling Solenoid</a:t>
            </a:r>
          </a:p>
        </p:txBody>
      </p:sp>
    </p:spTree>
    <p:extLst>
      <p:ext uri="{BB962C8B-B14F-4D97-AF65-F5344CB8AC3E}">
        <p14:creationId xmlns:p14="http://schemas.microsoft.com/office/powerpoint/2010/main" val="171903237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3">
            <a:extLst>
              <a:ext uri="{FF2B5EF4-FFF2-40B4-BE49-F238E27FC236}">
                <a16:creationId xmlns:a16="http://schemas.microsoft.com/office/drawing/2014/main" id="{DDC278F9-23B0-7FA1-483B-6C0042B9B9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81100" y="2921"/>
            <a:ext cx="6781800" cy="857250"/>
          </a:xfrm>
        </p:spPr>
        <p:txBody>
          <a:bodyPr/>
          <a:lstStyle/>
          <a:p>
            <a:r>
              <a:rPr lang="en-GB" dirty="0">
                <a:latin typeface="Times" panose="02020603050405020304" pitchFamily="18" charset="0"/>
                <a:cs typeface="Times" panose="02020603050405020304" pitchFamily="18" charset="0"/>
              </a:rPr>
              <a:t>Chemical Etching</a:t>
            </a:r>
          </a:p>
        </p:txBody>
      </p:sp>
      <p:sp>
        <p:nvSpPr>
          <p:cNvPr id="2" name="Title 2">
            <a:extLst>
              <a:ext uri="{FF2B5EF4-FFF2-40B4-BE49-F238E27FC236}">
                <a16:creationId xmlns:a16="http://schemas.microsoft.com/office/drawing/2014/main" id="{13813AE8-27EE-15C6-05E6-67298E59D2FD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0" cy="0"/>
          </a:xfrm>
          <a:prstGeom prst="rect">
            <a:avLst/>
          </a:prstGeom>
        </p:spPr>
        <p:txBody>
          <a:bodyPr vert="horz" lIns="0" tIns="0" rIns="0" bIns="0"/>
          <a:lstStyle>
            <a:lvl1pPr algn="ctr" defTabSz="457189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Arial Narrow"/>
                <a:ea typeface="+mj-ea"/>
                <a:cs typeface="Arial Narrow"/>
              </a:defRPr>
            </a:lvl1pPr>
          </a:lstStyle>
          <a:p>
            <a:r>
              <a:rPr lang="fr-FR"/>
              <a:t>Stack 01</a:t>
            </a:r>
            <a:endParaRPr lang="fr-FR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5CF387D-C4C4-9F16-2D09-5545D089797D}"/>
              </a:ext>
            </a:extLst>
          </p:cNvPr>
          <p:cNvSpPr txBox="1"/>
          <p:nvPr/>
        </p:nvSpPr>
        <p:spPr>
          <a:xfrm>
            <a:off x="2821922" y="4443958"/>
            <a:ext cx="3192413" cy="3002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351" dirty="0">
                <a:latin typeface="Times" panose="02020603050405020304" pitchFamily="18" charset="0"/>
                <a:cs typeface="Times" panose="02020603050405020304" pitchFamily="18" charset="0"/>
              </a:rPr>
              <a:t>Program shut down for a few minutes</a:t>
            </a:r>
          </a:p>
        </p:txBody>
      </p:sp>
      <p:pic>
        <p:nvPicPr>
          <p:cNvPr id="6" name="Picture 5" descr="A graph of a line&#10;&#10;Description automatically generated with medium confidence">
            <a:extLst>
              <a:ext uri="{FF2B5EF4-FFF2-40B4-BE49-F238E27FC236}">
                <a16:creationId xmlns:a16="http://schemas.microsoft.com/office/drawing/2014/main" id="{E40D1621-6F82-2C14-2498-E23F693B0AAD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370441" y="1366055"/>
            <a:ext cx="4482306" cy="3116766"/>
          </a:xfrm>
          <a:prstGeom prst="rect">
            <a:avLst/>
          </a:prstGeom>
        </p:spPr>
      </p:pic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B5927753-0FAE-DA36-37CA-0C8A4B90C9F9}"/>
              </a:ext>
            </a:extLst>
          </p:cNvPr>
          <p:cNvCxnSpPr>
            <a:cxnSpLocks/>
          </p:cNvCxnSpPr>
          <p:nvPr/>
        </p:nvCxnSpPr>
        <p:spPr>
          <a:xfrm>
            <a:off x="4418129" y="1418445"/>
            <a:ext cx="0" cy="3011985"/>
          </a:xfrm>
          <a:prstGeom prst="line">
            <a:avLst/>
          </a:prstGeom>
          <a:ln w="3810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4" name="Group 23">
            <a:extLst>
              <a:ext uri="{FF2B5EF4-FFF2-40B4-BE49-F238E27FC236}">
                <a16:creationId xmlns:a16="http://schemas.microsoft.com/office/drawing/2014/main" id="{B4E33E9D-BF10-A888-1B1E-DF2179193AE2}"/>
              </a:ext>
            </a:extLst>
          </p:cNvPr>
          <p:cNvGrpSpPr/>
          <p:nvPr/>
        </p:nvGrpSpPr>
        <p:grpSpPr>
          <a:xfrm>
            <a:off x="48894" y="1222376"/>
            <a:ext cx="4327307" cy="3312836"/>
            <a:chOff x="-112711" y="513544"/>
            <a:chExt cx="4890712" cy="3674057"/>
          </a:xfrm>
        </p:grpSpPr>
        <p:pic>
          <p:nvPicPr>
            <p:cNvPr id="11" name="Picture 10" descr="A graph with a line&#10;&#10;Description automatically generated">
              <a:extLst>
                <a:ext uri="{FF2B5EF4-FFF2-40B4-BE49-F238E27FC236}">
                  <a16:creationId xmlns:a16="http://schemas.microsoft.com/office/drawing/2014/main" id="{1515369B-BA17-E09B-EAAF-0DD2E154C2F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-112711" y="513544"/>
              <a:ext cx="4890712" cy="3674057"/>
            </a:xfrm>
            <a:prstGeom prst="rect">
              <a:avLst/>
            </a:prstGeom>
          </p:spPr>
        </p:pic>
        <p:pic>
          <p:nvPicPr>
            <p:cNvPr id="19" name="Picture 18" descr="A blue line graph with numbers&#10;&#10;Description automatically generated">
              <a:extLst>
                <a:ext uri="{FF2B5EF4-FFF2-40B4-BE49-F238E27FC236}">
                  <a16:creationId xmlns:a16="http://schemas.microsoft.com/office/drawing/2014/main" id="{90EECC89-9260-DC99-DF7B-B9B6A08E0CA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974" t="4004" r="4057"/>
            <a:stretch/>
          </p:blipFill>
          <p:spPr>
            <a:xfrm>
              <a:off x="861064" y="861491"/>
              <a:ext cx="2849877" cy="2030143"/>
            </a:xfrm>
            <a:prstGeom prst="rect">
              <a:avLst/>
            </a:prstGeom>
            <a:ln w="28575">
              <a:solidFill>
                <a:srgbClr val="FF0000"/>
              </a:solidFill>
            </a:ln>
          </p:spPr>
        </p:pic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0ACE7ED6-F72D-8105-6A6A-94411DFE2C09}"/>
                </a:ext>
              </a:extLst>
            </p:cNvPr>
            <p:cNvSpPr/>
            <p:nvPr/>
          </p:nvSpPr>
          <p:spPr>
            <a:xfrm>
              <a:off x="563886" y="2993266"/>
              <a:ext cx="3703319" cy="799307"/>
            </a:xfrm>
            <a:prstGeom prst="rect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1"/>
            </a:p>
          </p:txBody>
        </p: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8609F8BD-19AE-8282-2BA7-DFF172029DD0}"/>
                </a:ext>
              </a:extLst>
            </p:cNvPr>
            <p:cNvCxnSpPr>
              <a:cxnSpLocks/>
            </p:cNvCxnSpPr>
            <p:nvPr/>
          </p:nvCxnSpPr>
          <p:spPr>
            <a:xfrm>
              <a:off x="3716656" y="847199"/>
              <a:ext cx="550544" cy="2146067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7621D6F9-79E8-8925-7CBC-3EEFC2C25FD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67011" y="847199"/>
              <a:ext cx="288339" cy="2144443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3" name="Oval 22">
            <a:extLst>
              <a:ext uri="{FF2B5EF4-FFF2-40B4-BE49-F238E27FC236}">
                <a16:creationId xmlns:a16="http://schemas.microsoft.com/office/drawing/2014/main" id="{2EDE0634-EED3-0B12-035C-46277CDF25B0}"/>
              </a:ext>
            </a:extLst>
          </p:cNvPr>
          <p:cNvSpPr/>
          <p:nvPr/>
        </p:nvSpPr>
        <p:spPr>
          <a:xfrm>
            <a:off x="4735596" y="1725320"/>
            <a:ext cx="201312" cy="206103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351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4887421-428F-8CD1-C237-BA7F0B20011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18</a:t>
            </a:fld>
            <a:endParaRPr lang="en-GB" dirty="0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C41B94DD-C377-9451-D389-66E2B207948E}"/>
              </a:ext>
            </a:extLst>
          </p:cNvPr>
          <p:cNvSpPr txBox="1">
            <a:spLocks/>
          </p:cNvSpPr>
          <p:nvPr/>
        </p:nvSpPr>
        <p:spPr>
          <a:xfrm>
            <a:off x="24476" y="4982706"/>
            <a:ext cx="6324600" cy="191151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defPPr>
              <a:defRPr lang="fr-FR"/>
            </a:defPPr>
            <a:lvl1pPr marL="0" algn="l" defTabSz="457200" rtl="0" eaLnBrk="1" latinLnBrk="0" hangingPunct="1">
              <a:defRPr sz="12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600"/>
              </a:spcAft>
            </a:pPr>
            <a:r>
              <a:rPr lang="en-GB"/>
              <a:t>M. Abdel Hafiz | Experimental tests for winding technology of Final Cooling Solenoid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05DDD46D-EF71-1526-942E-5449F84FB828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19184" r="16024" b="8844"/>
          <a:stretch/>
        </p:blipFill>
        <p:spPr>
          <a:xfrm>
            <a:off x="3593409" y="582608"/>
            <a:ext cx="1097128" cy="16716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465889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3">
            <a:extLst>
              <a:ext uri="{FF2B5EF4-FFF2-40B4-BE49-F238E27FC236}">
                <a16:creationId xmlns:a16="http://schemas.microsoft.com/office/drawing/2014/main" id="{DDC278F9-23B0-7FA1-483B-6C0042B9B9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81100" y="2921"/>
            <a:ext cx="6781800" cy="857250"/>
          </a:xfrm>
        </p:spPr>
        <p:txBody>
          <a:bodyPr/>
          <a:lstStyle/>
          <a:p>
            <a:r>
              <a:rPr lang="en-GB" dirty="0">
                <a:latin typeface="Times" panose="02020603050405020304" pitchFamily="18" charset="0"/>
                <a:cs typeface="Times" panose="02020603050405020304" pitchFamily="18" charset="0"/>
              </a:rPr>
              <a:t>Chemical Etching</a:t>
            </a:r>
          </a:p>
        </p:txBody>
      </p:sp>
      <p:sp>
        <p:nvSpPr>
          <p:cNvPr id="2" name="Title 2">
            <a:extLst>
              <a:ext uri="{FF2B5EF4-FFF2-40B4-BE49-F238E27FC236}">
                <a16:creationId xmlns:a16="http://schemas.microsoft.com/office/drawing/2014/main" id="{13813AE8-27EE-15C6-05E6-67298E59D2FD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0" cy="0"/>
          </a:xfrm>
          <a:prstGeom prst="rect">
            <a:avLst/>
          </a:prstGeom>
        </p:spPr>
        <p:txBody>
          <a:bodyPr vert="horz" lIns="0" tIns="0" rIns="0" bIns="0"/>
          <a:lstStyle>
            <a:lvl1pPr algn="ctr" defTabSz="457189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Arial Narrow"/>
                <a:ea typeface="+mj-ea"/>
                <a:cs typeface="Arial Narrow"/>
              </a:defRPr>
            </a:lvl1pPr>
          </a:lstStyle>
          <a:p>
            <a:r>
              <a:rPr lang="fr-FR"/>
              <a:t>Stack 01</a:t>
            </a:r>
            <a:endParaRPr lang="fr-FR" dirty="0"/>
          </a:p>
        </p:txBody>
      </p:sp>
      <p:pic>
        <p:nvPicPr>
          <p:cNvPr id="4" name="Picture 3" descr="A close-up of a black surface&#10;&#10;Description automatically generated">
            <a:extLst>
              <a:ext uri="{FF2B5EF4-FFF2-40B4-BE49-F238E27FC236}">
                <a16:creationId xmlns:a16="http://schemas.microsoft.com/office/drawing/2014/main" id="{1126BC13-7E2B-C8B6-544A-99B3E87AF4B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8093"/>
          <a:stretch/>
        </p:blipFill>
        <p:spPr>
          <a:xfrm>
            <a:off x="6290220" y="1059582"/>
            <a:ext cx="2693080" cy="2465998"/>
          </a:xfrm>
          <a:prstGeom prst="rect">
            <a:avLst/>
          </a:prstGeom>
        </p:spPr>
      </p:pic>
      <p:pic>
        <p:nvPicPr>
          <p:cNvPr id="5" name="Picture 4" descr="A close-up of a tree bark&#10;&#10;Description automatically generated">
            <a:extLst>
              <a:ext uri="{FF2B5EF4-FFF2-40B4-BE49-F238E27FC236}">
                <a16:creationId xmlns:a16="http://schemas.microsoft.com/office/drawing/2014/main" id="{9ADDD3BF-480D-7DB9-3CB6-9CBE0FA13AE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6882" r="42235" b="13679"/>
          <a:stretch/>
        </p:blipFill>
        <p:spPr>
          <a:xfrm>
            <a:off x="3411018" y="1059583"/>
            <a:ext cx="2584196" cy="2465998"/>
          </a:xfrm>
          <a:prstGeom prst="rect">
            <a:avLst/>
          </a:prstGeom>
        </p:spPr>
      </p:pic>
      <p:pic>
        <p:nvPicPr>
          <p:cNvPr id="9" name="Picture 8" descr="Close-up of a wood surface&#10;&#10;Description automatically generated">
            <a:extLst>
              <a:ext uri="{FF2B5EF4-FFF2-40B4-BE49-F238E27FC236}">
                <a16:creationId xmlns:a16="http://schemas.microsoft.com/office/drawing/2014/main" id="{DC83DEE5-F452-0D01-6E6B-112B3D342F13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r="26293" b="19201"/>
          <a:stretch/>
        </p:blipFill>
        <p:spPr>
          <a:xfrm>
            <a:off x="116612" y="1059581"/>
            <a:ext cx="2999399" cy="2465999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EABC2B34-0F1B-E23D-1538-28E3E41FD07B}"/>
                  </a:ext>
                </a:extLst>
              </p:cNvPr>
              <p:cNvSpPr txBox="1"/>
              <p:nvPr/>
            </p:nvSpPr>
            <p:spPr>
              <a:xfrm>
                <a:off x="7257246" y="3675840"/>
                <a:ext cx="759028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fr-FR" sz="18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200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fr-FR" sz="180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Ω</m:t>
                    </m:r>
                  </m:oMath>
                </a14:m>
                <a:r>
                  <a:rPr lang="fr-FR" sz="18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endParaRPr lang="fr-FR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EABC2B34-0F1B-E23D-1538-28E3E41FD07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57246" y="3675840"/>
                <a:ext cx="759028" cy="369332"/>
              </a:xfrm>
              <a:prstGeom prst="rect">
                <a:avLst/>
              </a:prstGeom>
              <a:blipFill>
                <a:blip r:embed="rId5"/>
                <a:stretch>
                  <a:fillRect l="-5600" t="-9836" b="-24590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5048D7AC-D3FB-79E0-3C5E-1363BDC4DDC3}"/>
                  </a:ext>
                </a:extLst>
              </p:cNvPr>
              <p:cNvSpPr txBox="1"/>
              <p:nvPr/>
            </p:nvSpPr>
            <p:spPr>
              <a:xfrm>
                <a:off x="4328554" y="3675840"/>
                <a:ext cx="759028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fr-FR" sz="18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0.5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fr-FR" sz="180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Ω</m:t>
                    </m:r>
                  </m:oMath>
                </a14:m>
                <a:r>
                  <a:rPr lang="fr-FR" sz="18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endParaRPr lang="fr-FR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5048D7AC-D3FB-79E0-3C5E-1363BDC4DDC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28554" y="3675840"/>
                <a:ext cx="759028" cy="369332"/>
              </a:xfrm>
              <a:prstGeom prst="rect">
                <a:avLst/>
              </a:prstGeom>
              <a:blipFill>
                <a:blip r:embed="rId6"/>
                <a:stretch>
                  <a:fillRect l="-1600" t="-9836" b="-24590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8D53C188-CB61-832F-4704-1E22D8181C24}"/>
                  </a:ext>
                </a:extLst>
              </p:cNvPr>
              <p:cNvSpPr txBox="1"/>
              <p:nvPr/>
            </p:nvSpPr>
            <p:spPr>
              <a:xfrm>
                <a:off x="1133252" y="3675840"/>
                <a:ext cx="1025638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fr-FR" sz="18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&lt; 0.05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fr-FR" sz="180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Ω</m:t>
                    </m:r>
                  </m:oMath>
                </a14:m>
                <a:r>
                  <a:rPr lang="fr-FR" sz="18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endParaRPr lang="fr-FR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8D53C188-CB61-832F-4704-1E22D8181C2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33252" y="3675840"/>
                <a:ext cx="1025638" cy="369332"/>
              </a:xfrm>
              <a:prstGeom prst="rect">
                <a:avLst/>
              </a:prstGeom>
              <a:blipFill>
                <a:blip r:embed="rId7"/>
                <a:stretch>
                  <a:fillRect l="-2976" t="-9836" b="-24590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TextBox 15">
            <a:extLst>
              <a:ext uri="{FF2B5EF4-FFF2-40B4-BE49-F238E27FC236}">
                <a16:creationId xmlns:a16="http://schemas.microsoft.com/office/drawing/2014/main" id="{C2DAAF07-20ED-9782-BEC8-C74B0E5E0B3A}"/>
              </a:ext>
            </a:extLst>
          </p:cNvPr>
          <p:cNvSpPr txBox="1"/>
          <p:nvPr/>
        </p:nvSpPr>
        <p:spPr>
          <a:xfrm>
            <a:off x="1121804" y="4190773"/>
            <a:ext cx="6984776" cy="646331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fr-FR" sz="1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Resistance @77K </a:t>
            </a:r>
            <a:r>
              <a:rPr lang="fr-FR" sz="18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increased</a:t>
            </a:r>
            <a:r>
              <a:rPr lang="fr-FR" sz="1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by 4 </a:t>
            </a:r>
            <a:r>
              <a:rPr lang="fr-FR" sz="18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order</a:t>
            </a:r>
            <a:r>
              <a:rPr lang="fr-FR" sz="1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of magnitude </a:t>
            </a:r>
            <a:r>
              <a:rPr lang="fr-FR" sz="18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after</a:t>
            </a:r>
            <a:r>
              <a:rPr lang="fr-FR" sz="1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18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etching</a:t>
            </a:r>
            <a:endParaRPr lang="fr-FR" sz="18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fr-FR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What</a:t>
            </a:r>
            <a:r>
              <a:rPr lang="fr-FR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about I</a:t>
            </a:r>
            <a:r>
              <a:rPr lang="fr-FR" b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 </a:t>
            </a:r>
            <a:r>
              <a:rPr lang="fr-FR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fr-FR" b="1" dirty="0">
              <a:solidFill>
                <a:schemeClr val="tx1"/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D8D7CA1-C068-E447-B0C5-97BEAE36BC1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19</a:t>
            </a:fld>
            <a:endParaRPr lang="en-GB" dirty="0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402F6655-81DE-F689-BC12-F294332D7811}"/>
              </a:ext>
            </a:extLst>
          </p:cNvPr>
          <p:cNvSpPr txBox="1">
            <a:spLocks/>
          </p:cNvSpPr>
          <p:nvPr/>
        </p:nvSpPr>
        <p:spPr>
          <a:xfrm>
            <a:off x="24476" y="4982706"/>
            <a:ext cx="6324600" cy="191151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defPPr>
              <a:defRPr lang="fr-FR"/>
            </a:defPPr>
            <a:lvl1pPr marL="0" algn="l" defTabSz="457200" rtl="0" eaLnBrk="1" latinLnBrk="0" hangingPunct="1">
              <a:defRPr sz="12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600"/>
              </a:spcAft>
            </a:pPr>
            <a:r>
              <a:rPr lang="en-GB"/>
              <a:t>M. Abdel Hafiz | Experimental tests for winding technology of Final Cooling Solenoid</a:t>
            </a:r>
          </a:p>
        </p:txBody>
      </p:sp>
    </p:spTree>
    <p:extLst>
      <p:ext uri="{BB962C8B-B14F-4D97-AF65-F5344CB8AC3E}">
        <p14:creationId xmlns:p14="http://schemas.microsoft.com/office/powerpoint/2010/main" val="259828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C5AA0B9-7D13-A3D0-BB7C-196192B349D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</p:spPr>
        <p:txBody>
          <a:bodyPr anchor="ctr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fld id="{974172A1-1CBF-0B40-9234-7D4D80EC19EA}" type="slidenum">
              <a:rPr lang="en-GB" smtClean="0"/>
              <a:pPr>
                <a:lnSpc>
                  <a:spcPct val="90000"/>
                </a:lnSpc>
                <a:spcAft>
                  <a:spcPts val="600"/>
                </a:spcAft>
              </a:pPr>
              <a:t>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AE187F6-33C5-F95D-552A-B90D7EB88B4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4476" y="4982706"/>
            <a:ext cx="6324600" cy="191151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r>
              <a:rPr lang="en-GB"/>
              <a:t>M. Abdel Hafiz | Experimental tests for winding technology of Final Cooling Solenoid</a:t>
            </a:r>
          </a:p>
        </p:txBody>
      </p:sp>
      <p:sp>
        <p:nvSpPr>
          <p:cNvPr id="2" name="Title 3">
            <a:extLst>
              <a:ext uri="{FF2B5EF4-FFF2-40B4-BE49-F238E27FC236}">
                <a16:creationId xmlns:a16="http://schemas.microsoft.com/office/drawing/2014/main" id="{BAB64881-3BCD-EC01-B5AA-48D814C4BED9}"/>
              </a:ext>
            </a:extLst>
          </p:cNvPr>
          <p:cNvSpPr txBox="1">
            <a:spLocks/>
          </p:cNvSpPr>
          <p:nvPr/>
        </p:nvSpPr>
        <p:spPr>
          <a:xfrm>
            <a:off x="1181100" y="2921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>
            <a:lvl1pPr algn="ctr" defTabSz="457189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Arial Narrow"/>
                <a:ea typeface="+mj-ea"/>
                <a:cs typeface="Arial Narrow"/>
              </a:defRPr>
            </a:lvl1pPr>
          </a:lstStyle>
          <a:p>
            <a:r>
              <a:rPr lang="en-US">
                <a:latin typeface="Times" panose="02020603050405020304" pitchFamily="18" charset="0"/>
                <a:cs typeface="Times" panose="02020603050405020304" pitchFamily="18" charset="0"/>
              </a:rPr>
              <a:t>Final Cooling Solenoid</a:t>
            </a:r>
            <a:endParaRPr lang="en-US" dirty="0"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4DF7FEA-FA0A-8D3C-D30E-FF23801B983D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4476" y="987574"/>
            <a:ext cx="5870513" cy="3582420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281EF249-6D9F-0B8E-A68D-08B325918CF2}"/>
              </a:ext>
            </a:extLst>
          </p:cNvPr>
          <p:cNvSpPr txBox="1"/>
          <p:nvPr/>
        </p:nvSpPr>
        <p:spPr>
          <a:xfrm>
            <a:off x="5796136" y="1617062"/>
            <a:ext cx="3122584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rgbClr val="00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40 T , 50 mm bore diameter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rgbClr val="00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Each pancake is in a solder matrix to redistribute stress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E544DB62-C4DE-1E4F-E886-3B5A0B19DAEB}"/>
              </a:ext>
            </a:extLst>
          </p:cNvPr>
          <p:cNvSpPr/>
          <p:nvPr/>
        </p:nvSpPr>
        <p:spPr>
          <a:xfrm>
            <a:off x="3563888" y="2211710"/>
            <a:ext cx="1080120" cy="144016"/>
          </a:xfrm>
          <a:prstGeom prst="rect">
            <a:avLst/>
          </a:prstGeom>
          <a:noFill/>
          <a:ln w="1905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ZoneTexte 1">
            <a:extLst>
              <a:ext uri="{FF2B5EF4-FFF2-40B4-BE49-F238E27FC236}">
                <a16:creationId xmlns:a16="http://schemas.microsoft.com/office/drawing/2014/main" id="{89AD43ED-753E-83E7-A980-BEA9726DB04F}"/>
              </a:ext>
            </a:extLst>
          </p:cNvPr>
          <p:cNvSpPr txBox="1"/>
          <p:nvPr/>
        </p:nvSpPr>
        <p:spPr>
          <a:xfrm>
            <a:off x="1159275" y="4570375"/>
            <a:ext cx="1625092" cy="2540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051" i="1" dirty="0">
                <a:solidFill>
                  <a:srgbClr val="00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B. Bordini &amp; al., 2024</a:t>
            </a:r>
            <a:endParaRPr lang="en-GB" sz="1051" i="1" dirty="0">
              <a:solidFill>
                <a:srgbClr val="000000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4A38EC1-1CC6-456F-DC58-BC68BBEF4454}"/>
              </a:ext>
            </a:extLst>
          </p:cNvPr>
          <p:cNvSpPr txBox="1"/>
          <p:nvPr/>
        </p:nvSpPr>
        <p:spPr>
          <a:xfrm>
            <a:off x="5886544" y="3067475"/>
            <a:ext cx="3173349" cy="523220"/>
          </a:xfrm>
          <a:prstGeom prst="rect">
            <a:avLst/>
          </a:prstGeom>
          <a:noFill/>
          <a:ln w="28575"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GB" sz="1400" dirty="0">
                <a:solidFill>
                  <a:srgbClr val="00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Proposal for </a:t>
            </a:r>
            <a:r>
              <a:rPr lang="en-GB" sz="1400" dirty="0" err="1">
                <a:solidFill>
                  <a:srgbClr val="00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widing</a:t>
            </a:r>
            <a:r>
              <a:rPr lang="en-GB" sz="1400" dirty="0">
                <a:solidFill>
                  <a:srgbClr val="00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a pancake :</a:t>
            </a:r>
          </a:p>
          <a:p>
            <a:pPr algn="ctr"/>
            <a:r>
              <a:rPr lang="en-GB" sz="1400" dirty="0">
                <a:solidFill>
                  <a:srgbClr val="00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How does that effect the tape properties ?</a:t>
            </a:r>
          </a:p>
        </p:txBody>
      </p:sp>
    </p:spTree>
    <p:extLst>
      <p:ext uri="{BB962C8B-B14F-4D97-AF65-F5344CB8AC3E}">
        <p14:creationId xmlns:p14="http://schemas.microsoft.com/office/powerpoint/2010/main" val="218078679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3">
            <a:extLst>
              <a:ext uri="{FF2B5EF4-FFF2-40B4-BE49-F238E27FC236}">
                <a16:creationId xmlns:a16="http://schemas.microsoft.com/office/drawing/2014/main" id="{DDC278F9-23B0-7FA1-483B-6C0042B9B9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81100" y="2921"/>
            <a:ext cx="6781800" cy="857250"/>
          </a:xfrm>
        </p:spPr>
        <p:txBody>
          <a:bodyPr/>
          <a:lstStyle/>
          <a:p>
            <a:r>
              <a:rPr lang="en-GB" dirty="0">
                <a:latin typeface="Times" panose="02020603050405020304" pitchFamily="18" charset="0"/>
                <a:cs typeface="Times" panose="02020603050405020304" pitchFamily="18" charset="0"/>
              </a:rPr>
              <a:t>Chemical Etching</a:t>
            </a:r>
          </a:p>
        </p:txBody>
      </p:sp>
      <p:sp>
        <p:nvSpPr>
          <p:cNvPr id="2" name="Title 2">
            <a:extLst>
              <a:ext uri="{FF2B5EF4-FFF2-40B4-BE49-F238E27FC236}">
                <a16:creationId xmlns:a16="http://schemas.microsoft.com/office/drawing/2014/main" id="{13813AE8-27EE-15C6-05E6-67298E59D2FD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0" cy="0"/>
          </a:xfrm>
          <a:prstGeom prst="rect">
            <a:avLst/>
          </a:prstGeom>
        </p:spPr>
        <p:txBody>
          <a:bodyPr vert="horz" lIns="0" tIns="0" rIns="0" bIns="0"/>
          <a:lstStyle>
            <a:lvl1pPr algn="ctr" defTabSz="457189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Arial Narrow"/>
                <a:ea typeface="+mj-ea"/>
                <a:cs typeface="Arial Narrow"/>
              </a:defRPr>
            </a:lvl1pPr>
          </a:lstStyle>
          <a:p>
            <a:r>
              <a:rPr lang="fr-FR"/>
              <a:t>Stack 01</a:t>
            </a:r>
            <a:endParaRPr lang="fr-FR" dirty="0"/>
          </a:p>
        </p:txBody>
      </p:sp>
      <p:pic>
        <p:nvPicPr>
          <p:cNvPr id="4" name="Picture 4" descr="A graph with a line going up&#10;&#10;Description automatically generated">
            <a:extLst>
              <a:ext uri="{FF2B5EF4-FFF2-40B4-BE49-F238E27FC236}">
                <a16:creationId xmlns:a16="http://schemas.microsoft.com/office/drawing/2014/main" id="{E5703B1E-CF09-0089-4273-5319D4BF6546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273" y="1148146"/>
            <a:ext cx="3757363" cy="2818023"/>
          </a:xfrm>
          <a:prstGeom prst="rect">
            <a:avLst/>
          </a:prstGeom>
        </p:spPr>
      </p:pic>
      <p:pic>
        <p:nvPicPr>
          <p:cNvPr id="5" name="Picture 15">
            <a:extLst>
              <a:ext uri="{FF2B5EF4-FFF2-40B4-BE49-F238E27FC236}">
                <a16:creationId xmlns:a16="http://schemas.microsoft.com/office/drawing/2014/main" id="{8CC99FEB-88BA-84E9-3509-29B53CE08B0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88951" y="1756617"/>
            <a:ext cx="2019425" cy="1405679"/>
          </a:xfrm>
          <a:prstGeom prst="rect">
            <a:avLst/>
          </a:prstGeom>
        </p:spPr>
      </p:pic>
      <p:sp>
        <p:nvSpPr>
          <p:cNvPr id="7" name="ZoneTexte 30">
            <a:extLst>
              <a:ext uri="{FF2B5EF4-FFF2-40B4-BE49-F238E27FC236}">
                <a16:creationId xmlns:a16="http://schemas.microsoft.com/office/drawing/2014/main" id="{0085CC56-5680-19A9-2CA4-25E9ED9D6C0F}"/>
              </a:ext>
            </a:extLst>
          </p:cNvPr>
          <p:cNvSpPr txBox="1"/>
          <p:nvPr/>
        </p:nvSpPr>
        <p:spPr>
          <a:xfrm>
            <a:off x="274973" y="3979441"/>
            <a:ext cx="2503448" cy="5080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557199" lvl="1" indent="-214308">
              <a:buFont typeface="Arial" panose="020B0604020202020204" pitchFamily="34" charset="0"/>
              <a:buChar char="•"/>
            </a:pPr>
            <a:r>
              <a:rPr lang="fr-FR" sz="1351" dirty="0">
                <a:latin typeface="Times" panose="02020603050405020304" pitchFamily="18" charset="0"/>
                <a:cs typeface="Times" panose="02020603050405020304" pitchFamily="18" charset="0"/>
              </a:rPr>
              <a:t>Cu </a:t>
            </a:r>
            <a:r>
              <a:rPr lang="fr-FR" sz="1351" dirty="0" err="1">
                <a:latin typeface="Times" panose="02020603050405020304" pitchFamily="18" charset="0"/>
                <a:cs typeface="Times" panose="02020603050405020304" pitchFamily="18" charset="0"/>
              </a:rPr>
              <a:t>removed</a:t>
            </a:r>
            <a:r>
              <a:rPr lang="fr-FR" sz="1351" dirty="0">
                <a:latin typeface="Times" panose="02020603050405020304" pitchFamily="18" charset="0"/>
                <a:cs typeface="Times" panose="02020603050405020304" pitchFamily="18" charset="0"/>
              </a:rPr>
              <a:t> in ~30min</a:t>
            </a:r>
          </a:p>
          <a:p>
            <a:pPr marL="557199" lvl="1" indent="-214308">
              <a:buFont typeface="Arial" panose="020B0604020202020204" pitchFamily="34" charset="0"/>
              <a:buChar char="•"/>
            </a:pPr>
            <a:r>
              <a:rPr lang="fr-FR" sz="1351" dirty="0">
                <a:latin typeface="Times" panose="02020603050405020304" pitchFamily="18" charset="0"/>
                <a:cs typeface="Times" panose="02020603050405020304" pitchFamily="18" charset="0"/>
              </a:rPr>
              <a:t>Ag </a:t>
            </a:r>
            <a:r>
              <a:rPr lang="fr-FR" sz="1351" dirty="0" err="1">
                <a:latin typeface="Times" panose="02020603050405020304" pitchFamily="18" charset="0"/>
                <a:cs typeface="Times" panose="02020603050405020304" pitchFamily="18" charset="0"/>
              </a:rPr>
              <a:t>removed</a:t>
            </a:r>
            <a:r>
              <a:rPr lang="fr-FR" sz="1351" dirty="0">
                <a:latin typeface="Times" panose="02020603050405020304" pitchFamily="18" charset="0"/>
                <a:cs typeface="Times" panose="02020603050405020304" pitchFamily="18" charset="0"/>
              </a:rPr>
              <a:t> (?) in ~ 1h</a:t>
            </a:r>
          </a:p>
        </p:txBody>
      </p:sp>
      <p:sp>
        <p:nvSpPr>
          <p:cNvPr id="9" name="TextBox 49">
            <a:extLst>
              <a:ext uri="{FF2B5EF4-FFF2-40B4-BE49-F238E27FC236}">
                <a16:creationId xmlns:a16="http://schemas.microsoft.com/office/drawing/2014/main" id="{8E98C672-043D-EC89-6F32-EBBDB1D19FD3}"/>
              </a:ext>
            </a:extLst>
          </p:cNvPr>
          <p:cNvSpPr txBox="1"/>
          <p:nvPr/>
        </p:nvSpPr>
        <p:spPr>
          <a:xfrm>
            <a:off x="3871429" y="4104819"/>
            <a:ext cx="4775844" cy="508088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fr-FR" sz="1351" b="1" dirty="0" err="1">
                <a:solidFill>
                  <a:srgbClr val="00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Etching</a:t>
            </a:r>
            <a:r>
              <a:rPr lang="fr-FR" sz="1351" b="1" dirty="0">
                <a:solidFill>
                  <a:srgbClr val="00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FR" sz="1351" b="1" dirty="0" err="1">
                <a:solidFill>
                  <a:srgbClr val="00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seems</a:t>
            </a:r>
            <a:r>
              <a:rPr lang="fr-FR" sz="1351" b="1" dirty="0">
                <a:solidFill>
                  <a:srgbClr val="00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to have no </a:t>
            </a:r>
            <a:r>
              <a:rPr lang="fr-FR" sz="1351" b="1" dirty="0" err="1">
                <a:solidFill>
                  <a:srgbClr val="00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effect</a:t>
            </a:r>
            <a:r>
              <a:rPr lang="fr-FR" sz="1351" b="1" dirty="0">
                <a:solidFill>
                  <a:srgbClr val="00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on I</a:t>
            </a:r>
            <a:r>
              <a:rPr lang="fr-FR" sz="1351" b="1" baseline="-25000" dirty="0">
                <a:solidFill>
                  <a:srgbClr val="00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C</a:t>
            </a:r>
            <a:r>
              <a:rPr lang="fr-FR" sz="1351" b="1" dirty="0">
                <a:solidFill>
                  <a:srgbClr val="00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FR" sz="1351" b="1" dirty="0" err="1">
                <a:solidFill>
                  <a:srgbClr val="00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need</a:t>
            </a:r>
            <a:r>
              <a:rPr lang="fr-FR" sz="1351" b="1" dirty="0">
                <a:solidFill>
                  <a:srgbClr val="00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to </a:t>
            </a:r>
            <a:r>
              <a:rPr lang="fr-FR" sz="1351" b="1" dirty="0" err="1">
                <a:solidFill>
                  <a:srgbClr val="00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be</a:t>
            </a:r>
            <a:r>
              <a:rPr lang="fr-FR" sz="1351" b="1" dirty="0">
                <a:solidFill>
                  <a:srgbClr val="00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FR" sz="1351" b="1" dirty="0" err="1">
                <a:solidFill>
                  <a:srgbClr val="00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determined</a:t>
            </a:r>
            <a:endParaRPr lang="fr-FR" sz="1351" b="1" dirty="0">
              <a:solidFill>
                <a:srgbClr val="000000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algn="ctr"/>
            <a:r>
              <a:rPr lang="fr-FR" sz="1351" b="1" dirty="0" err="1">
                <a:solidFill>
                  <a:srgbClr val="00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Further</a:t>
            </a:r>
            <a:r>
              <a:rPr lang="fr-FR" sz="1351" b="1" dirty="0">
                <a:solidFill>
                  <a:srgbClr val="00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FR" sz="1351" b="1" dirty="0" err="1">
                <a:solidFill>
                  <a:srgbClr val="00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experiments</a:t>
            </a:r>
            <a:r>
              <a:rPr lang="fr-FR" sz="1351" b="1" dirty="0">
                <a:solidFill>
                  <a:srgbClr val="00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FR" sz="1351" b="1" dirty="0" err="1">
                <a:solidFill>
                  <a:srgbClr val="00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required</a:t>
            </a:r>
            <a:r>
              <a:rPr lang="fr-FR" sz="1351" b="1" dirty="0">
                <a:solidFill>
                  <a:srgbClr val="00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to </a:t>
            </a:r>
            <a:r>
              <a:rPr lang="fr-FR" sz="1351" b="1" dirty="0" err="1">
                <a:solidFill>
                  <a:srgbClr val="00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confirm</a:t>
            </a:r>
            <a:endParaRPr lang="fr-FR" sz="1351" b="1" dirty="0">
              <a:solidFill>
                <a:srgbClr val="000000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pic>
        <p:nvPicPr>
          <p:cNvPr id="10" name="Picture 9" descr="A graph with blue lines&#10;&#10;Description automatically generated">
            <a:extLst>
              <a:ext uri="{FF2B5EF4-FFF2-40B4-BE49-F238E27FC236}">
                <a16:creationId xmlns:a16="http://schemas.microsoft.com/office/drawing/2014/main" id="{31637188-6A60-3992-7EE2-7993331CD5C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91370" y="1131590"/>
            <a:ext cx="4224426" cy="2654362"/>
          </a:xfrm>
          <a:prstGeom prst="rect">
            <a:avLst/>
          </a:prstGeom>
        </p:spPr>
      </p:pic>
      <p:sp>
        <p:nvSpPr>
          <p:cNvPr id="13" name="TextBox 2">
            <a:extLst>
              <a:ext uri="{FF2B5EF4-FFF2-40B4-BE49-F238E27FC236}">
                <a16:creationId xmlns:a16="http://schemas.microsoft.com/office/drawing/2014/main" id="{C6C0D200-126D-646A-C079-B85828A3AEEB}"/>
              </a:ext>
            </a:extLst>
          </p:cNvPr>
          <p:cNvSpPr txBox="1"/>
          <p:nvPr/>
        </p:nvSpPr>
        <p:spPr>
          <a:xfrm>
            <a:off x="3147380" y="3229502"/>
            <a:ext cx="140251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900" dirty="0">
                <a:solidFill>
                  <a:schemeClr val="tx2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N. </a:t>
            </a:r>
            <a:r>
              <a:rPr lang="en-GB" sz="900" dirty="0" err="1">
                <a:solidFill>
                  <a:schemeClr val="tx2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Bykovskiy</a:t>
            </a:r>
            <a:r>
              <a:rPr lang="en-GB" sz="900" dirty="0">
                <a:solidFill>
                  <a:schemeClr val="tx2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and al. 2019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D5A2195-1141-5F43-7C29-B1E30161D09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20</a:t>
            </a:fld>
            <a:endParaRPr lang="en-GB" dirty="0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4F02FF6B-47E1-C5C4-346C-7B1DC5625038}"/>
              </a:ext>
            </a:extLst>
          </p:cNvPr>
          <p:cNvSpPr txBox="1">
            <a:spLocks/>
          </p:cNvSpPr>
          <p:nvPr/>
        </p:nvSpPr>
        <p:spPr>
          <a:xfrm>
            <a:off x="24476" y="4982706"/>
            <a:ext cx="6324600" cy="191151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defPPr>
              <a:defRPr lang="fr-FR"/>
            </a:defPPr>
            <a:lvl1pPr marL="0" algn="l" defTabSz="457200" rtl="0" eaLnBrk="1" latinLnBrk="0" hangingPunct="1">
              <a:defRPr sz="12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600"/>
              </a:spcAft>
            </a:pPr>
            <a:r>
              <a:rPr lang="en-GB"/>
              <a:t>M. Abdel Hafiz | Experimental tests for winding technology of Final Cooling Solenoid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FEBE0E5-B4FF-89BD-8467-1FA145B102A8}"/>
              </a:ext>
            </a:extLst>
          </p:cNvPr>
          <p:cNvSpPr txBox="1"/>
          <p:nvPr/>
        </p:nvSpPr>
        <p:spPr>
          <a:xfrm>
            <a:off x="4908491" y="786943"/>
            <a:ext cx="322070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dirty="0" err="1">
                <a:latin typeface="Times" panose="02020603050405020304" pitchFamily="18" charset="0"/>
                <a:cs typeface="Times" panose="02020603050405020304" pitchFamily="18" charset="0"/>
              </a:rPr>
              <a:t>Two</a:t>
            </a:r>
            <a:r>
              <a:rPr lang="fr-FR" dirty="0">
                <a:latin typeface="Times" panose="02020603050405020304" pitchFamily="18" charset="0"/>
                <a:cs typeface="Times" panose="02020603050405020304" pitchFamily="18" charset="0"/>
              </a:rPr>
              <a:t> tapes </a:t>
            </a:r>
            <a:r>
              <a:rPr lang="fr-FR" dirty="0" err="1">
                <a:latin typeface="Times" panose="02020603050405020304" pitchFamily="18" charset="0"/>
                <a:cs typeface="Times" panose="02020603050405020304" pitchFamily="18" charset="0"/>
              </a:rPr>
              <a:t>soldered</a:t>
            </a:r>
            <a:r>
              <a:rPr lang="fr-FR" dirty="0">
                <a:latin typeface="Times" panose="02020603050405020304" pitchFamily="18" charset="0"/>
                <a:cs typeface="Times" panose="02020603050405020304" pitchFamily="18" charset="0"/>
              </a:rPr>
              <a:t> to </a:t>
            </a:r>
            <a:r>
              <a:rPr lang="fr-FR" dirty="0" err="1">
                <a:latin typeface="Times" panose="02020603050405020304" pitchFamily="18" charset="0"/>
                <a:cs typeface="Times" panose="02020603050405020304" pitchFamily="18" charset="0"/>
              </a:rPr>
              <a:t>each</a:t>
            </a:r>
            <a:r>
              <a:rPr lang="fr-FR" dirty="0"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FR" dirty="0" err="1">
                <a:latin typeface="Times" panose="02020603050405020304" pitchFamily="18" charset="0"/>
                <a:cs typeface="Times" panose="02020603050405020304" pitchFamily="18" charset="0"/>
              </a:rPr>
              <a:t>other</a:t>
            </a:r>
            <a:endParaRPr lang="fr-FR" dirty="0"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4016968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3">
            <a:extLst>
              <a:ext uri="{FF2B5EF4-FFF2-40B4-BE49-F238E27FC236}">
                <a16:creationId xmlns:a16="http://schemas.microsoft.com/office/drawing/2014/main" id="{DDC278F9-23B0-7FA1-483B-6C0042B9B9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81100" y="2921"/>
            <a:ext cx="6781800" cy="857250"/>
          </a:xfrm>
        </p:spPr>
        <p:txBody>
          <a:bodyPr/>
          <a:lstStyle/>
          <a:p>
            <a:r>
              <a:rPr lang="en-GB" dirty="0">
                <a:latin typeface="Times" panose="02020603050405020304" pitchFamily="18" charset="0"/>
                <a:cs typeface="Times" panose="02020603050405020304" pitchFamily="18" charset="0"/>
              </a:rPr>
              <a:t>Chemical Etching</a:t>
            </a:r>
            <a:br>
              <a:rPr lang="en-GB" dirty="0">
                <a:latin typeface="Times" panose="02020603050405020304" pitchFamily="18" charset="0"/>
                <a:cs typeface="Times" panose="02020603050405020304" pitchFamily="18" charset="0"/>
              </a:rPr>
            </a:br>
            <a:r>
              <a:rPr lang="en-GB" i="1" dirty="0">
                <a:latin typeface="Times" panose="02020603050405020304" pitchFamily="18" charset="0"/>
                <a:cs typeface="Times" panose="02020603050405020304" pitchFamily="18" charset="0"/>
              </a:rPr>
              <a:t>Pancake Properties</a:t>
            </a:r>
            <a:endParaRPr lang="en-GB" dirty="0"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sp>
        <p:nvSpPr>
          <p:cNvPr id="2" name="Title 2">
            <a:extLst>
              <a:ext uri="{FF2B5EF4-FFF2-40B4-BE49-F238E27FC236}">
                <a16:creationId xmlns:a16="http://schemas.microsoft.com/office/drawing/2014/main" id="{13813AE8-27EE-15C6-05E6-67298E59D2FD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0" cy="0"/>
          </a:xfrm>
          <a:prstGeom prst="rect">
            <a:avLst/>
          </a:prstGeom>
        </p:spPr>
        <p:txBody>
          <a:bodyPr vert="horz" lIns="0" tIns="0" rIns="0" bIns="0"/>
          <a:lstStyle>
            <a:lvl1pPr algn="ctr" defTabSz="457189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Arial Narrow"/>
                <a:ea typeface="+mj-ea"/>
                <a:cs typeface="Arial Narrow"/>
              </a:defRPr>
            </a:lvl1pPr>
          </a:lstStyle>
          <a:p>
            <a:r>
              <a:rPr lang="fr-FR"/>
              <a:t>Stack 01</a:t>
            </a:r>
            <a:endParaRPr lang="fr-FR" dirty="0"/>
          </a:p>
        </p:txBody>
      </p:sp>
      <p:pic>
        <p:nvPicPr>
          <p:cNvPr id="8" name="Picture 7" descr="A graph of a function&#10;&#10;Description automatically generated">
            <a:extLst>
              <a:ext uri="{FF2B5EF4-FFF2-40B4-BE49-F238E27FC236}">
                <a16:creationId xmlns:a16="http://schemas.microsoft.com/office/drawing/2014/main" id="{64F31E3C-7F67-2421-1193-EDD2EBA3790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5536" y="1079259"/>
            <a:ext cx="4732116" cy="2984982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11" name="Table 10">
                <a:extLst>
                  <a:ext uri="{FF2B5EF4-FFF2-40B4-BE49-F238E27FC236}">
                    <a16:creationId xmlns:a16="http://schemas.microsoft.com/office/drawing/2014/main" id="{BAD4C52B-1BDA-C248-D06E-66C5B6523EF9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434000271"/>
                  </p:ext>
                </p:extLst>
              </p:nvPr>
            </p:nvGraphicFramePr>
            <p:xfrm>
              <a:off x="5004048" y="1431916"/>
              <a:ext cx="3816424" cy="2279668"/>
            </p:xfrm>
            <a:graphic>
              <a:graphicData uri="http://schemas.openxmlformats.org/drawingml/2006/table">
                <a:tbl>
                  <a:tblPr firstRow="1" bandRow="1">
                    <a:tableStyleId>{8EC20E35-A176-4012-BC5E-935CFFF8708E}</a:tableStyleId>
                  </a:tblPr>
                  <a:tblGrid>
                    <a:gridCol w="864096">
                      <a:extLst>
                        <a:ext uri="{9D8B030D-6E8A-4147-A177-3AD203B41FA5}">
                          <a16:colId xmlns:a16="http://schemas.microsoft.com/office/drawing/2014/main" val="2700954503"/>
                        </a:ext>
                      </a:extLst>
                    </a:gridCol>
                    <a:gridCol w="648072">
                      <a:extLst>
                        <a:ext uri="{9D8B030D-6E8A-4147-A177-3AD203B41FA5}">
                          <a16:colId xmlns:a16="http://schemas.microsoft.com/office/drawing/2014/main" val="25124535"/>
                        </a:ext>
                      </a:extLst>
                    </a:gridCol>
                    <a:gridCol w="1080120">
                      <a:extLst>
                        <a:ext uri="{9D8B030D-6E8A-4147-A177-3AD203B41FA5}">
                          <a16:colId xmlns:a16="http://schemas.microsoft.com/office/drawing/2014/main" val="456063658"/>
                        </a:ext>
                      </a:extLst>
                    </a:gridCol>
                    <a:gridCol w="1224136">
                      <a:extLst>
                        <a:ext uri="{9D8B030D-6E8A-4147-A177-3AD203B41FA5}">
                          <a16:colId xmlns:a16="http://schemas.microsoft.com/office/drawing/2014/main" val="1800381041"/>
                        </a:ext>
                      </a:extLst>
                    </a:gridCol>
                  </a:tblGrid>
                  <a:tr h="171450">
                    <a:tc>
                      <a:txBody>
                        <a:bodyPr/>
                        <a:lstStyle/>
                        <a:p>
                          <a:pPr marL="0" marR="0" lvl="0" indent="0" algn="ctr" defTabSz="457189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fr-FR" sz="12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marL="68580" marR="68580" marT="34291" marB="34291" anchor="ctr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457189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fr-FR" sz="12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marL="68580" marR="68580" marT="34291" marB="34291" anchor="ctr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sz="1200" b="1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𝝉</m:t>
                                </m:r>
                                <m:r>
                                  <a:rPr lang="fr-FR" sz="1200" b="1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 (</m:t>
                                </m:r>
                                <m:r>
                                  <a:rPr lang="fr-FR" sz="1200" b="1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𝒔</m:t>
                                </m:r>
                                <m:r>
                                  <a:rPr lang="fr-FR" sz="1200" b="1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)</m:t>
                                </m:r>
                              </m:oMath>
                            </m:oMathPara>
                          </a14:m>
                          <a:endParaRPr lang="fr-FR" sz="12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marL="68580" marR="68580" marT="34291" marB="34291" anchor="ctr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fr-FR" sz="1200" b="1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sz="1200" b="1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𝝆</m:t>
                                    </m:r>
                                  </m:e>
                                  <m:sub>
                                    <m:r>
                                      <a:rPr lang="fr-FR" sz="1200" b="1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𝒆𝒒</m:t>
                                    </m:r>
                                  </m:sub>
                                </m:sSub>
                                <m:r>
                                  <a:rPr lang="fr-FR" sz="1200" b="1" i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 (</m:t>
                                </m:r>
                                <m:r>
                                  <a:rPr lang="fr-FR" sz="1200" b="1" i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𝐦</m:t>
                                </m:r>
                                <m:r>
                                  <a:rPr lang="fr-FR" sz="1200" b="1" i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𝛀</m:t>
                                </m:r>
                                <m:r>
                                  <a:rPr lang="fr-FR" sz="1200" b="1" i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.</m:t>
                                </m:r>
                                <m:r>
                                  <a:rPr lang="fr-FR" sz="1200" b="1" i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𝐦𝐦</m:t>
                                </m:r>
                                <m:r>
                                  <a:rPr lang="fr-FR" sz="1200" b="1" i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)</m:t>
                                </m:r>
                              </m:oMath>
                            </m:oMathPara>
                          </a14:m>
                          <a:endParaRPr lang="fr-FR" sz="1200" i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marL="68580" marR="68580" marT="34291" marB="34291" anchor="ctr"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31518515"/>
                      </a:ext>
                    </a:extLst>
                  </a:tr>
                  <a:tr h="171450">
                    <a:tc rowSpan="2">
                      <a:txBody>
                        <a:bodyPr/>
                        <a:lstStyle/>
                        <a:p>
                          <a:pPr algn="ctr"/>
                          <a:r>
                            <a:rPr lang="fr-FR" sz="1200" dirty="0">
                              <a:solidFill>
                                <a:schemeClr val="tx1"/>
                              </a:solidFill>
                            </a:rPr>
                            <a:t>Pancake 1</a:t>
                          </a:r>
                        </a:p>
                      </a:txBody>
                      <a:tcPr marL="68580" marR="68580" marT="34291" marB="34291" anchor="ctr"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1200" dirty="0" err="1">
                              <a:solidFill>
                                <a:schemeClr val="tx1"/>
                              </a:solidFill>
                            </a:rPr>
                            <a:t>raw</a:t>
                          </a:r>
                          <a:endParaRPr lang="fr-FR" sz="12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marL="68580" marR="68580" marT="34291" marB="34291" anchor="ctr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1200" dirty="0">
                              <a:solidFill>
                                <a:schemeClr val="tx1"/>
                              </a:solidFill>
                            </a:rPr>
                            <a:t>5.2</a:t>
                          </a:r>
                        </a:p>
                      </a:txBody>
                      <a:tcPr marL="68580" marR="68580" marT="34291" marB="34291" anchor="ctr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1200" dirty="0">
                              <a:solidFill>
                                <a:schemeClr val="tx1"/>
                              </a:solidFill>
                            </a:rPr>
                            <a:t>10.1</a:t>
                          </a:r>
                        </a:p>
                      </a:txBody>
                      <a:tcPr marL="68580" marR="68580" marT="34291" marB="34291" anchor="ctr"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620083394"/>
                      </a:ext>
                    </a:extLst>
                  </a:tr>
                  <a:tr h="171450">
                    <a:tc vMerge="1">
                      <a:txBody>
                        <a:bodyPr/>
                        <a:lstStyle/>
                        <a:p>
                          <a:pPr algn="ctr"/>
                          <a:endParaRPr lang="fr-FR" sz="12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marL="68580" marR="68580" marT="34291" marB="34291" anchor="ctr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1200" dirty="0" err="1">
                              <a:solidFill>
                                <a:schemeClr val="tx1"/>
                              </a:solidFill>
                            </a:rPr>
                            <a:t>etched</a:t>
                          </a:r>
                          <a:endParaRPr lang="fr-FR" sz="12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marL="68580" marR="68580" marT="34291" marB="34291" anchor="ctr"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1200" dirty="0">
                              <a:solidFill>
                                <a:schemeClr val="tx1"/>
                              </a:solidFill>
                            </a:rPr>
                            <a:t>0.4</a:t>
                          </a:r>
                        </a:p>
                      </a:txBody>
                      <a:tcPr marL="68580" marR="68580" marT="34291" marB="34291" anchor="ctr"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1200" dirty="0">
                              <a:solidFill>
                                <a:schemeClr val="tx1"/>
                              </a:solidFill>
                            </a:rPr>
                            <a:t>268</a:t>
                          </a:r>
                        </a:p>
                      </a:txBody>
                      <a:tcPr marL="68580" marR="68580" marT="34291" marB="34291" anchor="ctr"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596425702"/>
                      </a:ext>
                    </a:extLst>
                  </a:tr>
                  <a:tr h="171450">
                    <a:tc rowSpan="2">
                      <a:txBody>
                        <a:bodyPr/>
                        <a:lstStyle/>
                        <a:p>
                          <a:pPr algn="ctr"/>
                          <a:r>
                            <a:rPr lang="fr-FR" sz="1200" dirty="0">
                              <a:solidFill>
                                <a:schemeClr val="tx1"/>
                              </a:solidFill>
                            </a:rPr>
                            <a:t>Pancake 2</a:t>
                          </a:r>
                        </a:p>
                      </a:txBody>
                      <a:tcPr marL="68580" marR="68580" marT="34291" marB="34291" anchor="ctr"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1200" dirty="0" err="1">
                              <a:solidFill>
                                <a:schemeClr val="tx1"/>
                              </a:solidFill>
                            </a:rPr>
                            <a:t>raw</a:t>
                          </a:r>
                          <a:endParaRPr lang="fr-FR" sz="12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marL="68580" marR="68580" marT="34291" marB="34291" anchor="ctr"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1200" dirty="0">
                              <a:solidFill>
                                <a:schemeClr val="tx1"/>
                              </a:solidFill>
                            </a:rPr>
                            <a:t>4.8</a:t>
                          </a:r>
                        </a:p>
                      </a:txBody>
                      <a:tcPr marL="68580" marR="68580" marT="34291" marB="34291" anchor="ctr"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1200" dirty="0">
                              <a:solidFill>
                                <a:schemeClr val="tx1"/>
                              </a:solidFill>
                            </a:rPr>
                            <a:t>11.5</a:t>
                          </a:r>
                        </a:p>
                      </a:txBody>
                      <a:tcPr marL="68580" marR="68580" marT="34291" marB="34291" anchor="ctr"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4034000023"/>
                      </a:ext>
                    </a:extLst>
                  </a:tr>
                  <a:tr h="171450">
                    <a:tc vMerge="1">
                      <a:txBody>
                        <a:bodyPr/>
                        <a:lstStyle/>
                        <a:p>
                          <a:pPr algn="ctr"/>
                          <a:endParaRPr lang="fr-FR" sz="12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marL="68580" marR="68580" marT="34291" marB="34291" anchor="ctr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1200" dirty="0" err="1">
                              <a:solidFill>
                                <a:schemeClr val="tx1"/>
                              </a:solidFill>
                            </a:rPr>
                            <a:t>etched</a:t>
                          </a:r>
                          <a:endParaRPr lang="fr-FR" sz="12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marL="68580" marR="68580" marT="34291" marB="34291" anchor="ctr"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1200" dirty="0">
                              <a:solidFill>
                                <a:schemeClr val="tx1"/>
                              </a:solidFill>
                            </a:rPr>
                            <a:t>&lt; 0.04</a:t>
                          </a:r>
                        </a:p>
                      </a:txBody>
                      <a:tcPr marL="68580" marR="68580" marT="34291" marB="34291" anchor="ctr"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1200" dirty="0">
                              <a:solidFill>
                                <a:schemeClr val="tx1"/>
                              </a:solidFill>
                            </a:rPr>
                            <a:t>&gt; 1384</a:t>
                          </a:r>
                        </a:p>
                      </a:txBody>
                      <a:tcPr marL="68580" marR="68580" marT="34291" marB="34291" anchor="ctr"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597262962"/>
                      </a:ext>
                    </a:extLst>
                  </a:tr>
                  <a:tr h="171450">
                    <a:tc rowSpan="2">
                      <a:txBody>
                        <a:bodyPr/>
                        <a:lstStyle/>
                        <a:p>
                          <a:pPr algn="ctr"/>
                          <a:r>
                            <a:rPr lang="fr-FR" sz="1200" dirty="0">
                              <a:solidFill>
                                <a:schemeClr val="tx1"/>
                              </a:solidFill>
                            </a:rPr>
                            <a:t>Pancake 3</a:t>
                          </a:r>
                        </a:p>
                      </a:txBody>
                      <a:tcPr marL="68580" marR="68580" marT="34291" marB="34291" anchor="ctr"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1200" dirty="0" err="1">
                              <a:solidFill>
                                <a:schemeClr val="tx1"/>
                              </a:solidFill>
                            </a:rPr>
                            <a:t>raw</a:t>
                          </a:r>
                          <a:endParaRPr lang="fr-FR" sz="12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marL="68580" marR="68580" marT="34291" marB="34291" anchor="ctr"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1200" dirty="0">
                              <a:solidFill>
                                <a:schemeClr val="tx1"/>
                              </a:solidFill>
                            </a:rPr>
                            <a:t>1.6</a:t>
                          </a:r>
                        </a:p>
                      </a:txBody>
                      <a:tcPr marL="68580" marR="68580" marT="34291" marB="34291" anchor="ctr"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1200" dirty="0">
                              <a:solidFill>
                                <a:schemeClr val="tx1"/>
                              </a:solidFill>
                            </a:rPr>
                            <a:t>43.5</a:t>
                          </a:r>
                        </a:p>
                      </a:txBody>
                      <a:tcPr marL="68580" marR="68580" marT="34291" marB="34291" anchor="ctr"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614795462"/>
                      </a:ext>
                    </a:extLst>
                  </a:tr>
                  <a:tr h="171450">
                    <a:tc vMerge="1">
                      <a:txBody>
                        <a:bodyPr/>
                        <a:lstStyle/>
                        <a:p>
                          <a:pPr algn="ctr"/>
                          <a:endParaRPr lang="fr-FR" sz="12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marL="68580" marR="68580" marT="34291" marB="34291" anchor="ctr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1200" dirty="0" err="1">
                              <a:solidFill>
                                <a:schemeClr val="tx1"/>
                              </a:solidFill>
                            </a:rPr>
                            <a:t>etched</a:t>
                          </a:r>
                          <a:endParaRPr lang="fr-FR" sz="12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marL="68580" marR="68580" marT="34291" marB="34291" anchor="ctr"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1200" dirty="0">
                              <a:solidFill>
                                <a:schemeClr val="tx1"/>
                              </a:solidFill>
                            </a:rPr>
                            <a:t>&lt; 0.02</a:t>
                          </a:r>
                        </a:p>
                      </a:txBody>
                      <a:tcPr marL="68580" marR="68580" marT="34291" marB="34291" anchor="ctr"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indent="0" algn="ctr">
                            <a:buFont typeface="Wingdings" panose="05000000000000000000" pitchFamily="2" charset="2"/>
                            <a:buNone/>
                          </a:pPr>
                          <a:r>
                            <a:rPr lang="fr-FR" sz="1200" dirty="0">
                              <a:solidFill>
                                <a:schemeClr val="tx1"/>
                              </a:solidFill>
                            </a:rPr>
                            <a:t>&gt; 3480</a:t>
                          </a:r>
                        </a:p>
                      </a:txBody>
                      <a:tcPr marL="68580" marR="68580" marT="34291" marB="34291" anchor="ctr"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487014031"/>
                      </a:ext>
                    </a:extLst>
                  </a:tr>
                  <a:tr h="171450">
                    <a:tc rowSpan="2">
                      <a:txBody>
                        <a:bodyPr/>
                        <a:lstStyle/>
                        <a:p>
                          <a:pPr algn="ctr"/>
                          <a:r>
                            <a:rPr lang="fr-FR" sz="1200" dirty="0">
                              <a:solidFill>
                                <a:schemeClr val="tx1"/>
                              </a:solidFill>
                            </a:rPr>
                            <a:t>Pancake 4</a:t>
                          </a:r>
                        </a:p>
                      </a:txBody>
                      <a:tcPr marL="68580" marR="68580" marT="34291" marB="34291" anchor="ctr"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1200" dirty="0" err="1">
                              <a:solidFill>
                                <a:schemeClr val="tx1"/>
                              </a:solidFill>
                            </a:rPr>
                            <a:t>raw</a:t>
                          </a:r>
                          <a:endParaRPr lang="fr-FR" sz="12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marL="68580" marR="68580" marT="34291" marB="34291" anchor="ctr"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1200" dirty="0">
                              <a:solidFill>
                                <a:schemeClr val="tx1"/>
                              </a:solidFill>
                            </a:rPr>
                            <a:t>3.1</a:t>
                          </a:r>
                        </a:p>
                      </a:txBody>
                      <a:tcPr marL="68580" marR="68580" marT="34291" marB="34291" anchor="ctr"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1200" dirty="0">
                              <a:solidFill>
                                <a:schemeClr val="tx1"/>
                              </a:solidFill>
                            </a:rPr>
                            <a:t>22.5</a:t>
                          </a:r>
                        </a:p>
                      </a:txBody>
                      <a:tcPr marL="68580" marR="68580" marT="34291" marB="34291" anchor="ctr"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544487953"/>
                      </a:ext>
                    </a:extLst>
                  </a:tr>
                  <a:tr h="171450">
                    <a:tc vMerge="1">
                      <a:txBody>
                        <a:bodyPr/>
                        <a:lstStyle/>
                        <a:p>
                          <a:pPr algn="ctr"/>
                          <a:endParaRPr lang="fr-FR" sz="12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marL="68580" marR="68580" marT="34291" marB="34291" anchor="ctr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1200" dirty="0" err="1">
                              <a:solidFill>
                                <a:schemeClr val="tx1"/>
                              </a:solidFill>
                            </a:rPr>
                            <a:t>etched</a:t>
                          </a:r>
                          <a:endParaRPr lang="fr-FR" sz="12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marL="68580" marR="68580" marT="34291" marB="34291" anchor="ctr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457189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1200" dirty="0">
                              <a:solidFill>
                                <a:schemeClr val="tx1"/>
                              </a:solidFill>
                            </a:rPr>
                            <a:t>&lt; 0.02</a:t>
                          </a:r>
                        </a:p>
                      </a:txBody>
                      <a:tcPr marL="68580" marR="68580" marT="34291" marB="34291" anchor="ctr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457189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1200" dirty="0">
                              <a:solidFill>
                                <a:schemeClr val="tx1"/>
                              </a:solidFill>
                            </a:rPr>
                            <a:t>&gt; 3480</a:t>
                          </a:r>
                        </a:p>
                      </a:txBody>
                      <a:tcPr marL="68580" marR="68580" marT="34291" marB="34291" anchor="ctr"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2424938010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11" name="Table 10">
                <a:extLst>
                  <a:ext uri="{FF2B5EF4-FFF2-40B4-BE49-F238E27FC236}">
                    <a16:creationId xmlns:a16="http://schemas.microsoft.com/office/drawing/2014/main" id="{BAD4C52B-1BDA-C248-D06E-66C5B6523EF9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434000271"/>
                  </p:ext>
                </p:extLst>
              </p:nvPr>
            </p:nvGraphicFramePr>
            <p:xfrm>
              <a:off x="5004048" y="1431916"/>
              <a:ext cx="3816424" cy="2279668"/>
            </p:xfrm>
            <a:graphic>
              <a:graphicData uri="http://schemas.openxmlformats.org/drawingml/2006/table">
                <a:tbl>
                  <a:tblPr firstRow="1" bandRow="1">
                    <a:tableStyleId>{8EC20E35-A176-4012-BC5E-935CFFF8708E}</a:tableStyleId>
                  </a:tblPr>
                  <a:tblGrid>
                    <a:gridCol w="864096">
                      <a:extLst>
                        <a:ext uri="{9D8B030D-6E8A-4147-A177-3AD203B41FA5}">
                          <a16:colId xmlns:a16="http://schemas.microsoft.com/office/drawing/2014/main" val="2700954503"/>
                        </a:ext>
                      </a:extLst>
                    </a:gridCol>
                    <a:gridCol w="648072">
                      <a:extLst>
                        <a:ext uri="{9D8B030D-6E8A-4147-A177-3AD203B41FA5}">
                          <a16:colId xmlns:a16="http://schemas.microsoft.com/office/drawing/2014/main" val="25124535"/>
                        </a:ext>
                      </a:extLst>
                    </a:gridCol>
                    <a:gridCol w="1080120">
                      <a:extLst>
                        <a:ext uri="{9D8B030D-6E8A-4147-A177-3AD203B41FA5}">
                          <a16:colId xmlns:a16="http://schemas.microsoft.com/office/drawing/2014/main" val="456063658"/>
                        </a:ext>
                      </a:extLst>
                    </a:gridCol>
                    <a:gridCol w="1224136">
                      <a:extLst>
                        <a:ext uri="{9D8B030D-6E8A-4147-A177-3AD203B41FA5}">
                          <a16:colId xmlns:a16="http://schemas.microsoft.com/office/drawing/2014/main" val="1800381041"/>
                        </a:ext>
                      </a:extLst>
                    </a:gridCol>
                  </a:tblGrid>
                  <a:tr h="267972">
                    <a:tc>
                      <a:txBody>
                        <a:bodyPr/>
                        <a:lstStyle/>
                        <a:p>
                          <a:pPr marL="0" marR="0" lvl="0" indent="0" algn="ctr" defTabSz="457189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fr-FR" sz="12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marL="68580" marR="68580" marT="34291" marB="34291" anchor="ctr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457189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fr-FR" sz="12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marL="68580" marR="68580" marT="34291" marB="34291" anchor="ctr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marL="68580" marR="68580" marT="34291" marB="34291" anchor="ctr">
                        <a:blipFill>
                          <a:blip r:embed="rId3"/>
                          <a:stretch>
                            <a:fillRect l="-139326" t="-4545" r="-114607" b="-77272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marL="68580" marR="68580" marT="34291" marB="34291" anchor="ctr">
                        <a:blipFill>
                          <a:blip r:embed="rId3"/>
                          <a:stretch>
                            <a:fillRect l="-211940" t="-4545" r="-1493" b="-772727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31518515"/>
                      </a:ext>
                    </a:extLst>
                  </a:tr>
                  <a:tr h="251462">
                    <a:tc rowSpan="2">
                      <a:txBody>
                        <a:bodyPr/>
                        <a:lstStyle/>
                        <a:p>
                          <a:pPr algn="ctr"/>
                          <a:r>
                            <a:rPr lang="fr-FR" sz="1200" dirty="0">
                              <a:solidFill>
                                <a:schemeClr val="tx1"/>
                              </a:solidFill>
                            </a:rPr>
                            <a:t>Pancake 1</a:t>
                          </a:r>
                        </a:p>
                      </a:txBody>
                      <a:tcPr marL="68580" marR="68580" marT="34291" marB="34291" anchor="ctr"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1200" dirty="0" err="1">
                              <a:solidFill>
                                <a:schemeClr val="tx1"/>
                              </a:solidFill>
                            </a:rPr>
                            <a:t>raw</a:t>
                          </a:r>
                          <a:endParaRPr lang="fr-FR" sz="12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marL="68580" marR="68580" marT="34291" marB="34291" anchor="ctr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1200" dirty="0">
                              <a:solidFill>
                                <a:schemeClr val="tx1"/>
                              </a:solidFill>
                            </a:rPr>
                            <a:t>5.2</a:t>
                          </a:r>
                        </a:p>
                      </a:txBody>
                      <a:tcPr marL="68580" marR="68580" marT="34291" marB="34291" anchor="ctr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1200" dirty="0">
                              <a:solidFill>
                                <a:schemeClr val="tx1"/>
                              </a:solidFill>
                            </a:rPr>
                            <a:t>10.1</a:t>
                          </a:r>
                        </a:p>
                      </a:txBody>
                      <a:tcPr marL="68580" marR="68580" marT="34291" marB="34291" anchor="ctr"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620083394"/>
                      </a:ext>
                    </a:extLst>
                  </a:tr>
                  <a:tr h="251462">
                    <a:tc vMerge="1">
                      <a:txBody>
                        <a:bodyPr/>
                        <a:lstStyle/>
                        <a:p>
                          <a:pPr algn="ctr"/>
                          <a:endParaRPr lang="fr-FR" sz="12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marL="68580" marR="68580" marT="34291" marB="34291" anchor="ctr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1200" dirty="0" err="1">
                              <a:solidFill>
                                <a:schemeClr val="tx1"/>
                              </a:solidFill>
                            </a:rPr>
                            <a:t>etched</a:t>
                          </a:r>
                          <a:endParaRPr lang="fr-FR" sz="12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marL="68580" marR="68580" marT="34291" marB="34291" anchor="ctr"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1200" dirty="0">
                              <a:solidFill>
                                <a:schemeClr val="tx1"/>
                              </a:solidFill>
                            </a:rPr>
                            <a:t>0.4</a:t>
                          </a:r>
                        </a:p>
                      </a:txBody>
                      <a:tcPr marL="68580" marR="68580" marT="34291" marB="34291" anchor="ctr"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1200" dirty="0">
                              <a:solidFill>
                                <a:schemeClr val="tx1"/>
                              </a:solidFill>
                            </a:rPr>
                            <a:t>268</a:t>
                          </a:r>
                        </a:p>
                      </a:txBody>
                      <a:tcPr marL="68580" marR="68580" marT="34291" marB="34291" anchor="ctr"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596425702"/>
                      </a:ext>
                    </a:extLst>
                  </a:tr>
                  <a:tr h="251462">
                    <a:tc rowSpan="2">
                      <a:txBody>
                        <a:bodyPr/>
                        <a:lstStyle/>
                        <a:p>
                          <a:pPr algn="ctr"/>
                          <a:r>
                            <a:rPr lang="fr-FR" sz="1200" dirty="0">
                              <a:solidFill>
                                <a:schemeClr val="tx1"/>
                              </a:solidFill>
                            </a:rPr>
                            <a:t>Pancake 2</a:t>
                          </a:r>
                        </a:p>
                      </a:txBody>
                      <a:tcPr marL="68580" marR="68580" marT="34291" marB="34291" anchor="ctr"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1200" dirty="0" err="1">
                              <a:solidFill>
                                <a:schemeClr val="tx1"/>
                              </a:solidFill>
                            </a:rPr>
                            <a:t>raw</a:t>
                          </a:r>
                          <a:endParaRPr lang="fr-FR" sz="12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marL="68580" marR="68580" marT="34291" marB="34291" anchor="ctr"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1200" dirty="0">
                              <a:solidFill>
                                <a:schemeClr val="tx1"/>
                              </a:solidFill>
                            </a:rPr>
                            <a:t>4.8</a:t>
                          </a:r>
                        </a:p>
                      </a:txBody>
                      <a:tcPr marL="68580" marR="68580" marT="34291" marB="34291" anchor="ctr"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1200" dirty="0">
                              <a:solidFill>
                                <a:schemeClr val="tx1"/>
                              </a:solidFill>
                            </a:rPr>
                            <a:t>11.5</a:t>
                          </a:r>
                        </a:p>
                      </a:txBody>
                      <a:tcPr marL="68580" marR="68580" marT="34291" marB="34291" anchor="ctr"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4034000023"/>
                      </a:ext>
                    </a:extLst>
                  </a:tr>
                  <a:tr h="251462">
                    <a:tc vMerge="1">
                      <a:txBody>
                        <a:bodyPr/>
                        <a:lstStyle/>
                        <a:p>
                          <a:pPr algn="ctr"/>
                          <a:endParaRPr lang="fr-FR" sz="12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marL="68580" marR="68580" marT="34291" marB="34291" anchor="ctr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1200" dirty="0" err="1">
                              <a:solidFill>
                                <a:schemeClr val="tx1"/>
                              </a:solidFill>
                            </a:rPr>
                            <a:t>etched</a:t>
                          </a:r>
                          <a:endParaRPr lang="fr-FR" sz="12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marL="68580" marR="68580" marT="34291" marB="34291" anchor="ctr"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1200" dirty="0">
                              <a:solidFill>
                                <a:schemeClr val="tx1"/>
                              </a:solidFill>
                            </a:rPr>
                            <a:t>&lt; 0.04</a:t>
                          </a:r>
                        </a:p>
                      </a:txBody>
                      <a:tcPr marL="68580" marR="68580" marT="34291" marB="34291" anchor="ctr"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1200" dirty="0">
                              <a:solidFill>
                                <a:schemeClr val="tx1"/>
                              </a:solidFill>
                            </a:rPr>
                            <a:t>&gt; 1384</a:t>
                          </a:r>
                        </a:p>
                      </a:txBody>
                      <a:tcPr marL="68580" marR="68580" marT="34291" marB="34291" anchor="ctr"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597262962"/>
                      </a:ext>
                    </a:extLst>
                  </a:tr>
                  <a:tr h="251462">
                    <a:tc rowSpan="2">
                      <a:txBody>
                        <a:bodyPr/>
                        <a:lstStyle/>
                        <a:p>
                          <a:pPr algn="ctr"/>
                          <a:r>
                            <a:rPr lang="fr-FR" sz="1200" dirty="0">
                              <a:solidFill>
                                <a:schemeClr val="tx1"/>
                              </a:solidFill>
                            </a:rPr>
                            <a:t>Pancake 3</a:t>
                          </a:r>
                        </a:p>
                      </a:txBody>
                      <a:tcPr marL="68580" marR="68580" marT="34291" marB="34291" anchor="ctr"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1200" dirty="0" err="1">
                              <a:solidFill>
                                <a:schemeClr val="tx1"/>
                              </a:solidFill>
                            </a:rPr>
                            <a:t>raw</a:t>
                          </a:r>
                          <a:endParaRPr lang="fr-FR" sz="12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marL="68580" marR="68580" marT="34291" marB="34291" anchor="ctr"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1200" dirty="0">
                              <a:solidFill>
                                <a:schemeClr val="tx1"/>
                              </a:solidFill>
                            </a:rPr>
                            <a:t>1.6</a:t>
                          </a:r>
                        </a:p>
                      </a:txBody>
                      <a:tcPr marL="68580" marR="68580" marT="34291" marB="34291" anchor="ctr"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1200" dirty="0">
                              <a:solidFill>
                                <a:schemeClr val="tx1"/>
                              </a:solidFill>
                            </a:rPr>
                            <a:t>43.5</a:t>
                          </a:r>
                        </a:p>
                      </a:txBody>
                      <a:tcPr marL="68580" marR="68580" marT="34291" marB="34291" anchor="ctr"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614795462"/>
                      </a:ext>
                    </a:extLst>
                  </a:tr>
                  <a:tr h="251462">
                    <a:tc vMerge="1">
                      <a:txBody>
                        <a:bodyPr/>
                        <a:lstStyle/>
                        <a:p>
                          <a:pPr algn="ctr"/>
                          <a:endParaRPr lang="fr-FR" sz="12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marL="68580" marR="68580" marT="34291" marB="34291" anchor="ctr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1200" dirty="0" err="1">
                              <a:solidFill>
                                <a:schemeClr val="tx1"/>
                              </a:solidFill>
                            </a:rPr>
                            <a:t>etched</a:t>
                          </a:r>
                          <a:endParaRPr lang="fr-FR" sz="12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marL="68580" marR="68580" marT="34291" marB="34291" anchor="ctr"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1200" dirty="0">
                              <a:solidFill>
                                <a:schemeClr val="tx1"/>
                              </a:solidFill>
                            </a:rPr>
                            <a:t>&lt; 0.02</a:t>
                          </a:r>
                        </a:p>
                      </a:txBody>
                      <a:tcPr marL="68580" marR="68580" marT="34291" marB="34291" anchor="ctr"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indent="0" algn="ctr">
                            <a:buFont typeface="Wingdings" panose="05000000000000000000" pitchFamily="2" charset="2"/>
                            <a:buNone/>
                          </a:pPr>
                          <a:r>
                            <a:rPr lang="fr-FR" sz="1200" dirty="0">
                              <a:solidFill>
                                <a:schemeClr val="tx1"/>
                              </a:solidFill>
                            </a:rPr>
                            <a:t>&gt; 3480</a:t>
                          </a:r>
                        </a:p>
                      </a:txBody>
                      <a:tcPr marL="68580" marR="68580" marT="34291" marB="34291" anchor="ctr"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487014031"/>
                      </a:ext>
                    </a:extLst>
                  </a:tr>
                  <a:tr h="251462">
                    <a:tc rowSpan="2">
                      <a:txBody>
                        <a:bodyPr/>
                        <a:lstStyle/>
                        <a:p>
                          <a:pPr algn="ctr"/>
                          <a:r>
                            <a:rPr lang="fr-FR" sz="1200" dirty="0">
                              <a:solidFill>
                                <a:schemeClr val="tx1"/>
                              </a:solidFill>
                            </a:rPr>
                            <a:t>Pancake 4</a:t>
                          </a:r>
                        </a:p>
                      </a:txBody>
                      <a:tcPr marL="68580" marR="68580" marT="34291" marB="34291" anchor="ctr"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1200" dirty="0" err="1">
                              <a:solidFill>
                                <a:schemeClr val="tx1"/>
                              </a:solidFill>
                            </a:rPr>
                            <a:t>raw</a:t>
                          </a:r>
                          <a:endParaRPr lang="fr-FR" sz="12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marL="68580" marR="68580" marT="34291" marB="34291" anchor="ctr"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1200" dirty="0">
                              <a:solidFill>
                                <a:schemeClr val="tx1"/>
                              </a:solidFill>
                            </a:rPr>
                            <a:t>3.1</a:t>
                          </a:r>
                        </a:p>
                      </a:txBody>
                      <a:tcPr marL="68580" marR="68580" marT="34291" marB="34291" anchor="ctr"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1200" dirty="0">
                              <a:solidFill>
                                <a:schemeClr val="tx1"/>
                              </a:solidFill>
                            </a:rPr>
                            <a:t>22.5</a:t>
                          </a:r>
                        </a:p>
                      </a:txBody>
                      <a:tcPr marL="68580" marR="68580" marT="34291" marB="34291" anchor="ctr"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544487953"/>
                      </a:ext>
                    </a:extLst>
                  </a:tr>
                  <a:tr h="251462">
                    <a:tc vMerge="1">
                      <a:txBody>
                        <a:bodyPr/>
                        <a:lstStyle/>
                        <a:p>
                          <a:pPr algn="ctr"/>
                          <a:endParaRPr lang="fr-FR" sz="12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marL="68580" marR="68580" marT="34291" marB="34291" anchor="ctr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1200" dirty="0" err="1">
                              <a:solidFill>
                                <a:schemeClr val="tx1"/>
                              </a:solidFill>
                            </a:rPr>
                            <a:t>etched</a:t>
                          </a:r>
                          <a:endParaRPr lang="fr-FR" sz="12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marL="68580" marR="68580" marT="34291" marB="34291" anchor="ctr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457189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1200" dirty="0">
                              <a:solidFill>
                                <a:schemeClr val="tx1"/>
                              </a:solidFill>
                            </a:rPr>
                            <a:t>&lt; 0.02</a:t>
                          </a:r>
                        </a:p>
                      </a:txBody>
                      <a:tcPr marL="68580" marR="68580" marT="34291" marB="34291" anchor="ctr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457189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1200" dirty="0">
                              <a:solidFill>
                                <a:schemeClr val="tx1"/>
                              </a:solidFill>
                            </a:rPr>
                            <a:t>&gt; 3480</a:t>
                          </a:r>
                        </a:p>
                      </a:txBody>
                      <a:tcPr marL="68580" marR="68580" marT="34291" marB="34291" anchor="ctr"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2424938010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9DAED06-071B-9B31-8A68-A44FA05E367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21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669A4C-A16F-FE1D-EE6A-10E87C1CB90B}"/>
              </a:ext>
            </a:extLst>
          </p:cNvPr>
          <p:cNvSpPr txBox="1">
            <a:spLocks/>
          </p:cNvSpPr>
          <p:nvPr/>
        </p:nvSpPr>
        <p:spPr>
          <a:xfrm>
            <a:off x="24476" y="4982706"/>
            <a:ext cx="6324600" cy="191151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defPPr>
              <a:defRPr lang="fr-FR"/>
            </a:defPPr>
            <a:lvl1pPr marL="0" algn="l" defTabSz="457200" rtl="0" eaLnBrk="1" latinLnBrk="0" hangingPunct="1">
              <a:defRPr sz="12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600"/>
              </a:spcAft>
            </a:pPr>
            <a:r>
              <a:rPr lang="en-GB"/>
              <a:t>M. Abdel Hafiz | Experimental tests for winding technology of Final Cooling Solenoid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1D6CD92-01FA-259C-4973-5CBF9F32DD18}"/>
              </a:ext>
            </a:extLst>
          </p:cNvPr>
          <p:cNvSpPr txBox="1"/>
          <p:nvPr/>
        </p:nvSpPr>
        <p:spPr>
          <a:xfrm>
            <a:off x="5472985" y="4115516"/>
            <a:ext cx="2832815" cy="276999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kumimoji="0" lang="en-GB" sz="1200" b="1" i="0" u="none" strike="noStrike" kern="1200" cap="none" spc="0" normalizeH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" panose="02020603050405020304" pitchFamily="18" charset="0"/>
                <a:ea typeface="+mn-ea"/>
                <a:cs typeface="Times" panose="02020603050405020304" pitchFamily="18" charset="0"/>
              </a:rPr>
              <a:t>Time constant decreased by a factor 100</a:t>
            </a:r>
          </a:p>
        </p:txBody>
      </p:sp>
    </p:spTree>
    <p:extLst>
      <p:ext uri="{BB962C8B-B14F-4D97-AF65-F5344CB8AC3E}">
        <p14:creationId xmlns:p14="http://schemas.microsoft.com/office/powerpoint/2010/main" val="220870824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3">
            <a:extLst>
              <a:ext uri="{FF2B5EF4-FFF2-40B4-BE49-F238E27FC236}">
                <a16:creationId xmlns:a16="http://schemas.microsoft.com/office/drawing/2014/main" id="{DDC278F9-23B0-7FA1-483B-6C0042B9B9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81100" y="2921"/>
            <a:ext cx="6781800" cy="857250"/>
          </a:xfrm>
        </p:spPr>
        <p:txBody>
          <a:bodyPr/>
          <a:lstStyle/>
          <a:p>
            <a:r>
              <a:rPr lang="en-GB" dirty="0">
                <a:latin typeface="Times" panose="02020603050405020304" pitchFamily="18" charset="0"/>
                <a:cs typeface="Times" panose="02020603050405020304" pitchFamily="18" charset="0"/>
              </a:rPr>
              <a:t>Chemical Etching</a:t>
            </a:r>
            <a:br>
              <a:rPr lang="en-GB" dirty="0">
                <a:latin typeface="Times" panose="02020603050405020304" pitchFamily="18" charset="0"/>
                <a:cs typeface="Times" panose="02020603050405020304" pitchFamily="18" charset="0"/>
              </a:rPr>
            </a:br>
            <a:r>
              <a:rPr lang="en-GB" i="1" dirty="0">
                <a:latin typeface="Times" panose="02020603050405020304" pitchFamily="18" charset="0"/>
                <a:cs typeface="Times" panose="02020603050405020304" pitchFamily="18" charset="0"/>
              </a:rPr>
              <a:t>Pancake Properties</a:t>
            </a:r>
            <a:endParaRPr lang="en-GB" dirty="0"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sp>
        <p:nvSpPr>
          <p:cNvPr id="2" name="Title 2">
            <a:extLst>
              <a:ext uri="{FF2B5EF4-FFF2-40B4-BE49-F238E27FC236}">
                <a16:creationId xmlns:a16="http://schemas.microsoft.com/office/drawing/2014/main" id="{13813AE8-27EE-15C6-05E6-67298E59D2FD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0" cy="0"/>
          </a:xfrm>
          <a:prstGeom prst="rect">
            <a:avLst/>
          </a:prstGeom>
        </p:spPr>
        <p:txBody>
          <a:bodyPr vert="horz" lIns="0" tIns="0" rIns="0" bIns="0"/>
          <a:lstStyle>
            <a:lvl1pPr algn="ctr" defTabSz="457189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Arial Narrow"/>
                <a:ea typeface="+mj-ea"/>
                <a:cs typeface="Arial Narrow"/>
              </a:defRPr>
            </a:lvl1pPr>
          </a:lstStyle>
          <a:p>
            <a:r>
              <a:rPr lang="fr-FR"/>
              <a:t>Stack 01</a:t>
            </a:r>
            <a:endParaRPr lang="fr-FR" dirty="0"/>
          </a:p>
        </p:txBody>
      </p:sp>
      <p:pic>
        <p:nvPicPr>
          <p:cNvPr id="4" name="Picture 3" descr="A diagram of a graph&#10;&#10;Description automatically generated">
            <a:extLst>
              <a:ext uri="{FF2B5EF4-FFF2-40B4-BE49-F238E27FC236}">
                <a16:creationId xmlns:a16="http://schemas.microsoft.com/office/drawing/2014/main" id="{E6E8F51A-B5A4-6F67-1D94-23F517B031A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496" y="987574"/>
            <a:ext cx="5760640" cy="3853246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4F25F001-4EEE-BF1C-385A-A18D9E280C7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3709" t="18006" r="12494" b="26268"/>
          <a:stretch/>
        </p:blipFill>
        <p:spPr>
          <a:xfrm>
            <a:off x="4067944" y="2230121"/>
            <a:ext cx="1359759" cy="1368152"/>
          </a:xfrm>
          <a:prstGeom prst="rect">
            <a:avLst/>
          </a:prstGeom>
        </p:spPr>
      </p:pic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6DD26EC6-BAC0-5848-2446-AE81ABDCB11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97602596"/>
              </p:ext>
            </p:extLst>
          </p:nvPr>
        </p:nvGraphicFramePr>
        <p:xfrm>
          <a:off x="5652120" y="1348731"/>
          <a:ext cx="2919945" cy="2446038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973315">
                  <a:extLst>
                    <a:ext uri="{9D8B030D-6E8A-4147-A177-3AD203B41FA5}">
                      <a16:colId xmlns:a16="http://schemas.microsoft.com/office/drawing/2014/main" val="2700954503"/>
                    </a:ext>
                  </a:extLst>
                </a:gridCol>
                <a:gridCol w="973315">
                  <a:extLst>
                    <a:ext uri="{9D8B030D-6E8A-4147-A177-3AD203B41FA5}">
                      <a16:colId xmlns:a16="http://schemas.microsoft.com/office/drawing/2014/main" val="456063658"/>
                    </a:ext>
                  </a:extLst>
                </a:gridCol>
                <a:gridCol w="973315">
                  <a:extLst>
                    <a:ext uri="{9D8B030D-6E8A-4147-A177-3AD203B41FA5}">
                      <a16:colId xmlns:a16="http://schemas.microsoft.com/office/drawing/2014/main" val="1800381041"/>
                    </a:ext>
                  </a:extLst>
                </a:gridCol>
              </a:tblGrid>
              <a:tr h="171450">
                <a:tc>
                  <a:txBody>
                    <a:bodyPr/>
                    <a:lstStyle/>
                    <a:p>
                      <a:pPr marL="0" marR="0" lvl="0" indent="0" algn="ctr" defTabSz="45718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dirty="0">
                          <a:solidFill>
                            <a:schemeClr val="tx1"/>
                          </a:solidFill>
                        </a:rPr>
                        <a:t>‘Maximum’ Field (</a:t>
                      </a:r>
                      <a:r>
                        <a:rPr lang="fr-FR" sz="1200" dirty="0" err="1">
                          <a:solidFill>
                            <a:schemeClr val="tx1"/>
                          </a:solidFill>
                        </a:rPr>
                        <a:t>mT</a:t>
                      </a:r>
                      <a:r>
                        <a:rPr lang="fr-FR" sz="1200" dirty="0">
                          <a:solidFill>
                            <a:schemeClr val="tx1"/>
                          </a:solidFill>
                        </a:rPr>
                        <a:t>)</a:t>
                      </a:r>
                    </a:p>
                  </a:txBody>
                  <a:tcPr marL="68580" marR="68580" marT="34291" marB="34291" anchor="ctr"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fr-FR" sz="1200" dirty="0" err="1">
                          <a:solidFill>
                            <a:schemeClr val="tx1"/>
                          </a:solidFill>
                        </a:rPr>
                        <a:t>Measured</a:t>
                      </a:r>
                      <a:endParaRPr lang="fr-FR" sz="120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1" marB="34291" anchor="ctr">
                    <a:noFill/>
                  </a:tcPr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 marL="68580" marR="68580" marT="34291" marB="34291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31518515"/>
                  </a:ext>
                </a:extLst>
              </a:tr>
              <a:tr h="171450">
                <a:tc rowSpan="2">
                  <a:txBody>
                    <a:bodyPr/>
                    <a:lstStyle/>
                    <a:p>
                      <a:pPr algn="ctr"/>
                      <a:r>
                        <a:rPr lang="fr-FR" sz="1200" dirty="0">
                          <a:solidFill>
                            <a:schemeClr val="tx1"/>
                          </a:solidFill>
                        </a:rPr>
                        <a:t>Pancake 1</a:t>
                      </a:r>
                    </a:p>
                    <a:p>
                      <a:pPr marL="0" marR="0" lvl="0" indent="0" algn="ctr" defTabSz="45718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dirty="0">
                          <a:solidFill>
                            <a:schemeClr val="tx1"/>
                          </a:solidFill>
                        </a:rPr>
                        <a:t>129</a:t>
                      </a:r>
                    </a:p>
                  </a:txBody>
                  <a:tcPr marL="68580" marR="68580" marT="34291" marB="34291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fr-FR" sz="1200" dirty="0">
                          <a:solidFill>
                            <a:schemeClr val="tx1"/>
                          </a:solidFill>
                        </a:rPr>
                        <a:t>Non </a:t>
                      </a:r>
                      <a:r>
                        <a:rPr lang="fr-FR" sz="1200" dirty="0" err="1">
                          <a:solidFill>
                            <a:schemeClr val="tx1"/>
                          </a:solidFill>
                        </a:rPr>
                        <a:t>etched</a:t>
                      </a:r>
                      <a:endParaRPr lang="fr-F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lang="fr-FR" sz="1200" dirty="0" err="1">
                          <a:solidFill>
                            <a:schemeClr val="tx1"/>
                          </a:solidFill>
                        </a:rPr>
                        <a:t>Etched</a:t>
                      </a:r>
                      <a:endParaRPr lang="fr-FR" sz="120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1" marB="34291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>
                          <a:solidFill>
                            <a:schemeClr val="tx1"/>
                          </a:solidFill>
                        </a:rPr>
                        <a:t>115</a:t>
                      </a:r>
                      <a:r>
                        <a:rPr lang="fr-FR" sz="1200" b="1" dirty="0">
                          <a:solidFill>
                            <a:schemeClr val="tx1"/>
                          </a:solidFill>
                        </a:rPr>
                        <a:t>  (89%)</a:t>
                      </a:r>
                    </a:p>
                  </a:txBody>
                  <a:tcPr marL="68580" marR="68580" marT="34291" marB="34291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20083394"/>
                  </a:ext>
                </a:extLst>
              </a:tr>
              <a:tr h="171450">
                <a:tc vMerge="1">
                  <a:txBody>
                    <a:bodyPr/>
                    <a:lstStyle/>
                    <a:p>
                      <a:pPr algn="ctr"/>
                      <a:endParaRPr lang="fr-FR" sz="120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1" marB="34291" anchor="ctr"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fr-FR" sz="120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1" marB="34291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0" dirty="0">
                          <a:solidFill>
                            <a:schemeClr val="tx1"/>
                          </a:solidFill>
                        </a:rPr>
                        <a:t>98  </a:t>
                      </a:r>
                      <a:r>
                        <a:rPr lang="fr-FR" sz="1200" b="1" dirty="0">
                          <a:solidFill>
                            <a:schemeClr val="tx1"/>
                          </a:solidFill>
                        </a:rPr>
                        <a:t>(76%)</a:t>
                      </a:r>
                      <a:endParaRPr lang="fr-FR" sz="1200" b="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1" marB="34291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58046901"/>
                  </a:ext>
                </a:extLst>
              </a:tr>
              <a:tr h="171450">
                <a:tc rowSpan="2">
                  <a:txBody>
                    <a:bodyPr/>
                    <a:lstStyle/>
                    <a:p>
                      <a:pPr algn="ctr"/>
                      <a:r>
                        <a:rPr lang="fr-FR" sz="1200" dirty="0">
                          <a:solidFill>
                            <a:schemeClr val="tx1"/>
                          </a:solidFill>
                        </a:rPr>
                        <a:t>Pancake 2</a:t>
                      </a:r>
                    </a:p>
                    <a:p>
                      <a:pPr algn="ctr"/>
                      <a:r>
                        <a:rPr lang="fr-FR" sz="1200" dirty="0">
                          <a:solidFill>
                            <a:schemeClr val="tx1"/>
                          </a:solidFill>
                        </a:rPr>
                        <a:t>137</a:t>
                      </a:r>
                    </a:p>
                  </a:txBody>
                  <a:tcPr marL="68580" marR="68580" marT="34291" marB="34291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fr-FR" sz="1200" dirty="0">
                          <a:solidFill>
                            <a:schemeClr val="tx1"/>
                          </a:solidFill>
                        </a:rPr>
                        <a:t>Non </a:t>
                      </a:r>
                      <a:r>
                        <a:rPr lang="fr-FR" sz="1200" dirty="0" err="1">
                          <a:solidFill>
                            <a:schemeClr val="tx1"/>
                          </a:solidFill>
                        </a:rPr>
                        <a:t>etched</a:t>
                      </a:r>
                      <a:endParaRPr lang="fr-F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lang="fr-FR" sz="1200" dirty="0" err="1">
                          <a:solidFill>
                            <a:schemeClr val="tx1"/>
                          </a:solidFill>
                        </a:rPr>
                        <a:t>Etched</a:t>
                      </a:r>
                      <a:endParaRPr lang="fr-FR" sz="120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1" marB="34291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>
                          <a:solidFill>
                            <a:schemeClr val="tx1"/>
                          </a:solidFill>
                        </a:rPr>
                        <a:t>105 </a:t>
                      </a:r>
                      <a:r>
                        <a:rPr lang="fr-FR" sz="1200" b="1" dirty="0">
                          <a:solidFill>
                            <a:schemeClr val="tx1"/>
                          </a:solidFill>
                        </a:rPr>
                        <a:t> (77%)</a:t>
                      </a:r>
                      <a:endParaRPr lang="fr-FR" sz="120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1" marB="34291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34000023"/>
                  </a:ext>
                </a:extLst>
              </a:tr>
              <a:tr h="171450">
                <a:tc vMerge="1">
                  <a:txBody>
                    <a:bodyPr/>
                    <a:lstStyle/>
                    <a:p>
                      <a:pPr algn="ctr"/>
                      <a:endParaRPr lang="fr-FR" sz="120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1" marB="34291" anchor="ctr"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fr-FR" sz="120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1" marB="34291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>
                          <a:solidFill>
                            <a:schemeClr val="tx1"/>
                          </a:solidFill>
                        </a:rPr>
                        <a:t>104  </a:t>
                      </a:r>
                      <a:r>
                        <a:rPr lang="fr-FR" sz="1200" b="1" dirty="0">
                          <a:solidFill>
                            <a:schemeClr val="tx1"/>
                          </a:solidFill>
                        </a:rPr>
                        <a:t>(76%)</a:t>
                      </a:r>
                      <a:endParaRPr lang="fr-FR" sz="120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1" marB="34291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34224815"/>
                  </a:ext>
                </a:extLst>
              </a:tr>
              <a:tr h="171450">
                <a:tc rowSpan="2">
                  <a:txBody>
                    <a:bodyPr/>
                    <a:lstStyle/>
                    <a:p>
                      <a:pPr algn="ctr"/>
                      <a:r>
                        <a:rPr lang="fr-FR" sz="1200" dirty="0">
                          <a:solidFill>
                            <a:schemeClr val="tx1"/>
                          </a:solidFill>
                        </a:rPr>
                        <a:t>Pancake 3</a:t>
                      </a:r>
                    </a:p>
                    <a:p>
                      <a:pPr algn="ctr"/>
                      <a:r>
                        <a:rPr lang="fr-FR" sz="1200" dirty="0">
                          <a:solidFill>
                            <a:schemeClr val="tx1"/>
                          </a:solidFill>
                        </a:rPr>
                        <a:t>93</a:t>
                      </a:r>
                    </a:p>
                  </a:txBody>
                  <a:tcPr marL="68580" marR="68580" marT="34291" marB="34291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fr-FR" sz="1200" dirty="0">
                          <a:solidFill>
                            <a:schemeClr val="tx1"/>
                          </a:solidFill>
                        </a:rPr>
                        <a:t>Non </a:t>
                      </a:r>
                      <a:r>
                        <a:rPr lang="fr-FR" sz="1200" dirty="0" err="1">
                          <a:solidFill>
                            <a:schemeClr val="tx1"/>
                          </a:solidFill>
                        </a:rPr>
                        <a:t>etched</a:t>
                      </a:r>
                      <a:endParaRPr lang="fr-F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lang="fr-FR" sz="1200" dirty="0" err="1">
                          <a:solidFill>
                            <a:schemeClr val="tx1"/>
                          </a:solidFill>
                        </a:rPr>
                        <a:t>Etched</a:t>
                      </a:r>
                      <a:endParaRPr lang="fr-FR" sz="120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1" marB="34291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>
                          <a:solidFill>
                            <a:schemeClr val="tx1"/>
                          </a:solidFill>
                        </a:rPr>
                        <a:t>72 </a:t>
                      </a:r>
                      <a:r>
                        <a:rPr lang="fr-FR" sz="1200" b="1" dirty="0">
                          <a:solidFill>
                            <a:schemeClr val="tx1"/>
                          </a:solidFill>
                        </a:rPr>
                        <a:t> (77%)</a:t>
                      </a:r>
                      <a:endParaRPr lang="fr-FR" sz="120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1" marB="34291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14795462"/>
                  </a:ext>
                </a:extLst>
              </a:tr>
              <a:tr h="171450">
                <a:tc vMerge="1">
                  <a:txBody>
                    <a:bodyPr/>
                    <a:lstStyle/>
                    <a:p>
                      <a:pPr algn="ctr"/>
                      <a:endParaRPr lang="fr-FR" sz="120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1" marB="34291" anchor="ctr"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fr-FR" sz="120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1" marB="34291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>
                          <a:solidFill>
                            <a:schemeClr val="tx1"/>
                          </a:solidFill>
                        </a:rPr>
                        <a:t>50  </a:t>
                      </a:r>
                      <a:r>
                        <a:rPr lang="fr-FR" sz="1200" b="1" dirty="0">
                          <a:solidFill>
                            <a:schemeClr val="tx1"/>
                          </a:solidFill>
                        </a:rPr>
                        <a:t>(54%)</a:t>
                      </a:r>
                    </a:p>
                  </a:txBody>
                  <a:tcPr marL="68580" marR="68580" marT="34291" marB="34291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9486501"/>
                  </a:ext>
                </a:extLst>
              </a:tr>
              <a:tr h="171450">
                <a:tc rowSpan="2">
                  <a:txBody>
                    <a:bodyPr/>
                    <a:lstStyle/>
                    <a:p>
                      <a:pPr algn="ctr"/>
                      <a:r>
                        <a:rPr lang="fr-FR" sz="1200" dirty="0">
                          <a:solidFill>
                            <a:schemeClr val="tx1"/>
                          </a:solidFill>
                        </a:rPr>
                        <a:t>Pancake 4</a:t>
                      </a:r>
                    </a:p>
                    <a:p>
                      <a:pPr algn="ctr"/>
                      <a:r>
                        <a:rPr lang="fr-FR" sz="1200" dirty="0">
                          <a:solidFill>
                            <a:schemeClr val="tx1"/>
                          </a:solidFill>
                        </a:rPr>
                        <a:t>93</a:t>
                      </a:r>
                    </a:p>
                  </a:txBody>
                  <a:tcPr marL="68580" marR="68580" marT="34291" marB="34291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fr-FR" sz="1200" dirty="0">
                          <a:solidFill>
                            <a:schemeClr val="tx1"/>
                          </a:solidFill>
                        </a:rPr>
                        <a:t>Non </a:t>
                      </a:r>
                      <a:r>
                        <a:rPr lang="fr-FR" sz="1200" dirty="0" err="1">
                          <a:solidFill>
                            <a:schemeClr val="tx1"/>
                          </a:solidFill>
                        </a:rPr>
                        <a:t>etched</a:t>
                      </a:r>
                      <a:endParaRPr lang="fr-F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lang="fr-FR" sz="1200" dirty="0" err="1">
                          <a:solidFill>
                            <a:schemeClr val="tx1"/>
                          </a:solidFill>
                        </a:rPr>
                        <a:t>Etched</a:t>
                      </a:r>
                      <a:endParaRPr lang="fr-FR" sz="120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1" marB="34291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>
                          <a:solidFill>
                            <a:schemeClr val="tx1"/>
                          </a:solidFill>
                        </a:rPr>
                        <a:t>68</a:t>
                      </a:r>
                      <a:r>
                        <a:rPr lang="fr-FR" sz="1200" b="1" dirty="0">
                          <a:solidFill>
                            <a:schemeClr val="tx1"/>
                          </a:solidFill>
                        </a:rPr>
                        <a:t>  (73%)</a:t>
                      </a:r>
                      <a:endParaRPr lang="fr-FR" sz="120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1" marB="34291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44487953"/>
                  </a:ext>
                </a:extLst>
              </a:tr>
              <a:tr h="171450">
                <a:tc vMerge="1">
                  <a:txBody>
                    <a:bodyPr/>
                    <a:lstStyle/>
                    <a:p>
                      <a:pPr algn="ctr"/>
                      <a:endParaRPr lang="fr-FR" sz="120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1" marB="34291" anchor="ctr"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fr-FR" sz="120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1" marB="34291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18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dirty="0">
                          <a:solidFill>
                            <a:schemeClr val="tx1"/>
                          </a:solidFill>
                        </a:rPr>
                        <a:t>52</a:t>
                      </a:r>
                      <a:r>
                        <a:rPr lang="fr-FR" sz="1200" b="1" dirty="0">
                          <a:solidFill>
                            <a:schemeClr val="tx1"/>
                          </a:solidFill>
                        </a:rPr>
                        <a:t>  (56%)</a:t>
                      </a:r>
                      <a:endParaRPr lang="fr-FR" sz="120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1" marB="34291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62991778"/>
                  </a:ext>
                </a:extLst>
              </a:tr>
            </a:tbl>
          </a:graphicData>
        </a:graphic>
      </p:graphicFrame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CDD7F1B-8626-AA8B-DA17-9D5783577E5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22</a:t>
            </a:fld>
            <a:endParaRPr lang="en-GB" dirty="0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5EC92B64-1B67-55D0-B998-02DDF4BB7CE3}"/>
              </a:ext>
            </a:extLst>
          </p:cNvPr>
          <p:cNvSpPr txBox="1">
            <a:spLocks/>
          </p:cNvSpPr>
          <p:nvPr/>
        </p:nvSpPr>
        <p:spPr>
          <a:xfrm>
            <a:off x="24476" y="4982706"/>
            <a:ext cx="6324600" cy="191151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defPPr>
              <a:defRPr lang="fr-FR"/>
            </a:defPPr>
            <a:lvl1pPr marL="0" algn="l" defTabSz="457200" rtl="0" eaLnBrk="1" latinLnBrk="0" hangingPunct="1">
              <a:defRPr sz="12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600"/>
              </a:spcAft>
            </a:pPr>
            <a:r>
              <a:rPr lang="en-GB"/>
              <a:t>M. Abdel Hafiz | Experimental tests for winding technology of Final Cooling Solenoid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A5B0B2D-5FE8-C9B4-2289-5B96C0A0D139}"/>
              </a:ext>
            </a:extLst>
          </p:cNvPr>
          <p:cNvSpPr txBox="1"/>
          <p:nvPr/>
        </p:nvSpPr>
        <p:spPr>
          <a:xfrm>
            <a:off x="5527721" y="4144829"/>
            <a:ext cx="3168742" cy="276999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kumimoji="0" lang="en-GB" sz="1200" b="1" i="0" u="none" strike="noStrike" kern="1200" cap="none" spc="0" normalizeH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" panose="02020603050405020304" pitchFamily="18" charset="0"/>
                <a:ea typeface="+mn-ea"/>
                <a:cs typeface="Times" panose="02020603050405020304" pitchFamily="18" charset="0"/>
              </a:rPr>
              <a:t>- 15 % of from the non-etched maximum field</a:t>
            </a:r>
          </a:p>
        </p:txBody>
      </p:sp>
    </p:spTree>
    <p:extLst>
      <p:ext uri="{BB962C8B-B14F-4D97-AF65-F5344CB8AC3E}">
        <p14:creationId xmlns:p14="http://schemas.microsoft.com/office/powerpoint/2010/main" val="20950453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3">
            <a:extLst>
              <a:ext uri="{FF2B5EF4-FFF2-40B4-BE49-F238E27FC236}">
                <a16:creationId xmlns:a16="http://schemas.microsoft.com/office/drawing/2014/main" id="{DDC278F9-23B0-7FA1-483B-6C0042B9B9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81100" y="2921"/>
            <a:ext cx="6781800" cy="857250"/>
          </a:xfrm>
        </p:spPr>
        <p:txBody>
          <a:bodyPr/>
          <a:lstStyle/>
          <a:p>
            <a:r>
              <a:rPr lang="en-GB" dirty="0">
                <a:latin typeface="Times" panose="02020603050405020304" pitchFamily="18" charset="0"/>
                <a:cs typeface="Times" panose="02020603050405020304" pitchFamily="18" charset="0"/>
              </a:rPr>
              <a:t>Conclusion</a:t>
            </a:r>
          </a:p>
        </p:txBody>
      </p:sp>
      <p:sp>
        <p:nvSpPr>
          <p:cNvPr id="2" name="Title 2">
            <a:extLst>
              <a:ext uri="{FF2B5EF4-FFF2-40B4-BE49-F238E27FC236}">
                <a16:creationId xmlns:a16="http://schemas.microsoft.com/office/drawing/2014/main" id="{13813AE8-27EE-15C6-05E6-67298E59D2FD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0" cy="0"/>
          </a:xfrm>
          <a:prstGeom prst="rect">
            <a:avLst/>
          </a:prstGeom>
        </p:spPr>
        <p:txBody>
          <a:bodyPr vert="horz" lIns="0" tIns="0" rIns="0" bIns="0"/>
          <a:lstStyle>
            <a:lvl1pPr algn="ctr" defTabSz="457189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Arial Narrow"/>
                <a:ea typeface="+mj-ea"/>
                <a:cs typeface="Arial Narrow"/>
              </a:defRPr>
            </a:lvl1pPr>
          </a:lstStyle>
          <a:p>
            <a:r>
              <a:rPr lang="fr-FR"/>
              <a:t>Stack 01</a:t>
            </a:r>
            <a:endParaRPr lang="fr-FR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CDD7F1B-8626-AA8B-DA17-9D5783577E5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23</a:t>
            </a:fld>
            <a:endParaRPr lang="en-GB" dirty="0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5EC92B64-1B67-55D0-B998-02DDF4BB7CE3}"/>
              </a:ext>
            </a:extLst>
          </p:cNvPr>
          <p:cNvSpPr txBox="1">
            <a:spLocks/>
          </p:cNvSpPr>
          <p:nvPr/>
        </p:nvSpPr>
        <p:spPr>
          <a:xfrm>
            <a:off x="24476" y="4982706"/>
            <a:ext cx="6324600" cy="191151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defPPr>
              <a:defRPr lang="fr-FR"/>
            </a:defPPr>
            <a:lvl1pPr marL="0" algn="l" defTabSz="457200" rtl="0" eaLnBrk="1" latinLnBrk="0" hangingPunct="1">
              <a:defRPr sz="12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600"/>
              </a:spcAft>
            </a:pPr>
            <a:r>
              <a:rPr lang="en-GB"/>
              <a:t>M. Abdel Hafiz | Experimental tests for winding technology of Final Cooling Solenoid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1A9102D-4E64-97AA-2702-555B57D19D03}"/>
              </a:ext>
            </a:extLst>
          </p:cNvPr>
          <p:cNvSpPr txBox="1"/>
          <p:nvPr/>
        </p:nvSpPr>
        <p:spPr>
          <a:xfrm>
            <a:off x="116632" y="952451"/>
            <a:ext cx="8910736" cy="369331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1" dirty="0">
                <a:solidFill>
                  <a:srgbClr val="00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These conclusions can only be assessed for </a:t>
            </a:r>
            <a:r>
              <a:rPr lang="en-GB" b="1" dirty="0" err="1">
                <a:solidFill>
                  <a:srgbClr val="00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Theva</a:t>
            </a:r>
            <a:r>
              <a:rPr lang="en-GB" b="1" dirty="0">
                <a:solidFill>
                  <a:srgbClr val="00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TPL 4421 tapes :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>
              <a:solidFill>
                <a:srgbClr val="000000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I</a:t>
            </a:r>
            <a:r>
              <a:rPr lang="en-GB" baseline="-25000" dirty="0">
                <a:solidFill>
                  <a:srgbClr val="00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C</a:t>
            </a:r>
            <a:r>
              <a:rPr lang="en-GB" dirty="0">
                <a:solidFill>
                  <a:srgbClr val="00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of the tape degrades by less than </a:t>
            </a:r>
            <a:r>
              <a:rPr lang="en-GB" dirty="0">
                <a:solidFill>
                  <a:srgbClr val="FF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5% after 2h in solder bath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We have no control of current distribution in the pancake</a:t>
            </a:r>
          </a:p>
          <a:p>
            <a:pPr marL="800100" lvl="1" indent="-342900">
              <a:buFont typeface="Courier New" panose="02070309020205020404" pitchFamily="49" charset="0"/>
              <a:buChar char="o"/>
            </a:pPr>
            <a:r>
              <a:rPr lang="en-GB" dirty="0">
                <a:solidFill>
                  <a:srgbClr val="00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It is difficult to define a critical current for the pancake</a:t>
            </a:r>
          </a:p>
          <a:p>
            <a:pPr marL="800100" lvl="1" indent="-342900">
              <a:buFont typeface="Courier New" panose="02070309020205020404" pitchFamily="49" charset="0"/>
              <a:buChar char="o"/>
            </a:pPr>
            <a:r>
              <a:rPr lang="en-GB" dirty="0">
                <a:solidFill>
                  <a:srgbClr val="00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The magnetic field produced is about </a:t>
            </a:r>
            <a:r>
              <a:rPr lang="en-GB" dirty="0">
                <a:solidFill>
                  <a:srgbClr val="FF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25% lower than expected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Chemical etching increases the transverse resistance by about </a:t>
            </a:r>
            <a:r>
              <a:rPr lang="en-GB" dirty="0">
                <a:solidFill>
                  <a:srgbClr val="FF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4 order of magnitude </a:t>
            </a:r>
            <a:r>
              <a:rPr lang="en-GB" dirty="0">
                <a:solidFill>
                  <a:srgbClr val="00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and </a:t>
            </a:r>
            <a:r>
              <a:rPr lang="en-GB" dirty="0">
                <a:solidFill>
                  <a:srgbClr val="FF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does not seem to affect I</a:t>
            </a:r>
            <a:r>
              <a:rPr lang="en-GB" baseline="-25000" dirty="0">
                <a:solidFill>
                  <a:srgbClr val="FF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C</a:t>
            </a:r>
            <a:endParaRPr lang="en-GB" dirty="0">
              <a:solidFill>
                <a:srgbClr val="FF0000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marL="800100" lvl="1" indent="-342900">
              <a:buFont typeface="Courier New" panose="02070309020205020404" pitchFamily="49" charset="0"/>
              <a:buChar char="o"/>
            </a:pPr>
            <a:r>
              <a:rPr lang="en-GB" dirty="0">
                <a:solidFill>
                  <a:srgbClr val="00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Concerning the pancakes it reduces the </a:t>
            </a:r>
            <a:r>
              <a:rPr lang="en-GB" dirty="0">
                <a:latin typeface="Times" panose="02020603050405020304" pitchFamily="18" charset="0"/>
                <a:cs typeface="Times" panose="02020603050405020304" pitchFamily="18" charset="0"/>
              </a:rPr>
              <a:t>time constant by </a:t>
            </a:r>
            <a:r>
              <a:rPr lang="en-GB" dirty="0">
                <a:solidFill>
                  <a:srgbClr val="FF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at least a factor 100</a:t>
            </a:r>
          </a:p>
          <a:p>
            <a:pPr marL="800100" lvl="1" indent="-342900">
              <a:buFont typeface="Courier New" panose="02070309020205020404" pitchFamily="49" charset="0"/>
              <a:buChar char="o"/>
            </a:pPr>
            <a:r>
              <a:rPr lang="en-GB" dirty="0">
                <a:solidFill>
                  <a:srgbClr val="00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The magnetic field is reduced </a:t>
            </a:r>
            <a:r>
              <a:rPr lang="en-GB" dirty="0">
                <a:solidFill>
                  <a:srgbClr val="FF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by another 15%</a:t>
            </a:r>
          </a:p>
          <a:p>
            <a:pPr marL="1257300" lvl="2" indent="-342900">
              <a:buFont typeface="Wingdings" panose="05000000000000000000" pitchFamily="2" charset="2"/>
              <a:buChar char="Ø"/>
            </a:pPr>
            <a:r>
              <a:rPr lang="en-GB" dirty="0">
                <a:solidFill>
                  <a:srgbClr val="00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It is not clear whether that is the effect of etching, or the presence of defects already here highlighted by the removal of the stabilizer</a:t>
            </a:r>
          </a:p>
          <a:p>
            <a:pPr marL="800100" lvl="1" indent="-342900">
              <a:buFont typeface="Courier New" panose="02070309020205020404" pitchFamily="49" charset="0"/>
              <a:buChar char="o"/>
            </a:pPr>
            <a:r>
              <a:rPr lang="en-GB" i="1" dirty="0">
                <a:solidFill>
                  <a:srgbClr val="00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Thermo-mechanical tests are needed to characterize the properties of an etched stack</a:t>
            </a:r>
          </a:p>
        </p:txBody>
      </p:sp>
    </p:spTree>
    <p:extLst>
      <p:ext uri="{BB962C8B-B14F-4D97-AF65-F5344CB8AC3E}">
        <p14:creationId xmlns:p14="http://schemas.microsoft.com/office/powerpoint/2010/main" val="92637782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3">
            <a:extLst>
              <a:ext uri="{FF2B5EF4-FFF2-40B4-BE49-F238E27FC236}">
                <a16:creationId xmlns:a16="http://schemas.microsoft.com/office/drawing/2014/main" id="{DDC278F9-23B0-7FA1-483B-6C0042B9B9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81100" y="2921"/>
            <a:ext cx="6781800" cy="857250"/>
          </a:xfrm>
        </p:spPr>
        <p:txBody>
          <a:bodyPr/>
          <a:lstStyle/>
          <a:p>
            <a:r>
              <a:rPr lang="en-GB" dirty="0">
                <a:latin typeface="Times" panose="02020603050405020304" pitchFamily="18" charset="0"/>
                <a:cs typeface="Times" panose="02020603050405020304" pitchFamily="18" charset="0"/>
              </a:rPr>
              <a:t>Conclusion</a:t>
            </a:r>
          </a:p>
        </p:txBody>
      </p:sp>
      <p:sp>
        <p:nvSpPr>
          <p:cNvPr id="2" name="Title 2">
            <a:extLst>
              <a:ext uri="{FF2B5EF4-FFF2-40B4-BE49-F238E27FC236}">
                <a16:creationId xmlns:a16="http://schemas.microsoft.com/office/drawing/2014/main" id="{13813AE8-27EE-15C6-05E6-67298E59D2FD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0" cy="0"/>
          </a:xfrm>
          <a:prstGeom prst="rect">
            <a:avLst/>
          </a:prstGeom>
        </p:spPr>
        <p:txBody>
          <a:bodyPr vert="horz" lIns="0" tIns="0" rIns="0" bIns="0"/>
          <a:lstStyle>
            <a:lvl1pPr algn="ctr" defTabSz="457189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Arial Narrow"/>
                <a:ea typeface="+mj-ea"/>
                <a:cs typeface="Arial Narrow"/>
              </a:defRPr>
            </a:lvl1pPr>
          </a:lstStyle>
          <a:p>
            <a:r>
              <a:rPr lang="fr-FR"/>
              <a:t>Stack 01</a:t>
            </a:r>
            <a:endParaRPr lang="fr-FR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CDD7F1B-8626-AA8B-DA17-9D5783577E5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24</a:t>
            </a:fld>
            <a:endParaRPr lang="en-GB" dirty="0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5EC92B64-1B67-55D0-B998-02DDF4BB7CE3}"/>
              </a:ext>
            </a:extLst>
          </p:cNvPr>
          <p:cNvSpPr txBox="1">
            <a:spLocks/>
          </p:cNvSpPr>
          <p:nvPr/>
        </p:nvSpPr>
        <p:spPr>
          <a:xfrm>
            <a:off x="24476" y="4982706"/>
            <a:ext cx="6324600" cy="191151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defPPr>
              <a:defRPr lang="fr-FR"/>
            </a:defPPr>
            <a:lvl1pPr marL="0" algn="l" defTabSz="457200" rtl="0" eaLnBrk="1" latinLnBrk="0" hangingPunct="1">
              <a:defRPr sz="12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600"/>
              </a:spcAft>
            </a:pPr>
            <a:r>
              <a:rPr lang="en-GB"/>
              <a:t>M. Abdel Hafiz | Experimental tests for winding technology of Final Cooling Solenoid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1A9102D-4E64-97AA-2702-555B57D19D03}"/>
              </a:ext>
            </a:extLst>
          </p:cNvPr>
          <p:cNvSpPr txBox="1"/>
          <p:nvPr/>
        </p:nvSpPr>
        <p:spPr>
          <a:xfrm>
            <a:off x="107504" y="843558"/>
            <a:ext cx="8254862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1" dirty="0">
                <a:solidFill>
                  <a:srgbClr val="00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On going work :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>
              <a:solidFill>
                <a:srgbClr val="000000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New winding tool has been machined and assembled for further pancake production </a:t>
            </a:r>
            <a:r>
              <a:rPr lang="en-GB" i="1" dirty="0">
                <a:solidFill>
                  <a:srgbClr val="00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(F. Sanda, A. Kolehmainen, A. Dudarev, A. Dallocchio)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>
              <a:solidFill>
                <a:srgbClr val="000000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6C75010-EF11-48D3-7966-16B75F39F84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7994" t="31205" r="3977" b="20852"/>
          <a:stretch/>
        </p:blipFill>
        <p:spPr>
          <a:xfrm>
            <a:off x="3275856" y="2293633"/>
            <a:ext cx="4896544" cy="22578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773081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3">
            <a:extLst>
              <a:ext uri="{FF2B5EF4-FFF2-40B4-BE49-F238E27FC236}">
                <a16:creationId xmlns:a16="http://schemas.microsoft.com/office/drawing/2014/main" id="{DDC278F9-23B0-7FA1-483B-6C0042B9B9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81100" y="2921"/>
            <a:ext cx="6781800" cy="857250"/>
          </a:xfrm>
        </p:spPr>
        <p:txBody>
          <a:bodyPr/>
          <a:lstStyle/>
          <a:p>
            <a:r>
              <a:rPr lang="en-GB" dirty="0">
                <a:latin typeface="Times" panose="02020603050405020304" pitchFamily="18" charset="0"/>
                <a:cs typeface="Times" panose="02020603050405020304" pitchFamily="18" charset="0"/>
              </a:rPr>
              <a:t>Conclusion</a:t>
            </a:r>
          </a:p>
        </p:txBody>
      </p:sp>
      <p:sp>
        <p:nvSpPr>
          <p:cNvPr id="2" name="Title 2">
            <a:extLst>
              <a:ext uri="{FF2B5EF4-FFF2-40B4-BE49-F238E27FC236}">
                <a16:creationId xmlns:a16="http://schemas.microsoft.com/office/drawing/2014/main" id="{13813AE8-27EE-15C6-05E6-67298E59D2FD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0" cy="0"/>
          </a:xfrm>
          <a:prstGeom prst="rect">
            <a:avLst/>
          </a:prstGeom>
        </p:spPr>
        <p:txBody>
          <a:bodyPr vert="horz" lIns="0" tIns="0" rIns="0" bIns="0"/>
          <a:lstStyle>
            <a:lvl1pPr algn="ctr" defTabSz="457189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Arial Narrow"/>
                <a:ea typeface="+mj-ea"/>
                <a:cs typeface="Arial Narrow"/>
              </a:defRPr>
            </a:lvl1pPr>
          </a:lstStyle>
          <a:p>
            <a:r>
              <a:rPr lang="fr-FR"/>
              <a:t>Stack 01</a:t>
            </a:r>
            <a:endParaRPr lang="fr-FR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CDD7F1B-8626-AA8B-DA17-9D5783577E5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25</a:t>
            </a:fld>
            <a:endParaRPr lang="en-GB" dirty="0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5EC92B64-1B67-55D0-B998-02DDF4BB7CE3}"/>
              </a:ext>
            </a:extLst>
          </p:cNvPr>
          <p:cNvSpPr txBox="1">
            <a:spLocks/>
          </p:cNvSpPr>
          <p:nvPr/>
        </p:nvSpPr>
        <p:spPr>
          <a:xfrm>
            <a:off x="24476" y="4982706"/>
            <a:ext cx="6324600" cy="191151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defPPr>
              <a:defRPr lang="fr-FR"/>
            </a:defPPr>
            <a:lvl1pPr marL="0" algn="l" defTabSz="457200" rtl="0" eaLnBrk="1" latinLnBrk="0" hangingPunct="1">
              <a:defRPr sz="12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600"/>
              </a:spcAft>
            </a:pPr>
            <a:r>
              <a:rPr lang="en-GB"/>
              <a:t>M. Abdel Hafiz | Experimental tests for winding technology of Final Cooling Solenoid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1A9102D-4E64-97AA-2702-555B57D19D03}"/>
              </a:ext>
            </a:extLst>
          </p:cNvPr>
          <p:cNvSpPr txBox="1"/>
          <p:nvPr/>
        </p:nvSpPr>
        <p:spPr>
          <a:xfrm>
            <a:off x="107504" y="843558"/>
            <a:ext cx="8254862" cy="258532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1" dirty="0">
                <a:solidFill>
                  <a:srgbClr val="00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On going work :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>
              <a:solidFill>
                <a:srgbClr val="000000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New winding tool has been machined and assembled for further pancake production </a:t>
            </a:r>
            <a:r>
              <a:rPr lang="en-GB" i="1" dirty="0">
                <a:solidFill>
                  <a:srgbClr val="00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(F. Sanda, A. Kolehmainen, A. Dudarev, A. Dallocchio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Problematic of the joints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Tape to inner/outer ring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Tape to outer ring</a:t>
            </a:r>
          </a:p>
          <a:p>
            <a:pPr marL="1257300" lvl="2" indent="-342900">
              <a:buFont typeface="Wingdings" panose="05000000000000000000" pitchFamily="2" charset="2"/>
              <a:buChar char="Ø"/>
            </a:pPr>
            <a:r>
              <a:rPr lang="en-GB" dirty="0">
                <a:solidFill>
                  <a:srgbClr val="00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Layer jump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>
              <a:solidFill>
                <a:srgbClr val="000000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C2586EED-8EB2-008F-FAFF-41CF8D33802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48928" y="1863540"/>
            <a:ext cx="4511628" cy="3191927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9C100C67-4B48-DB19-8358-0FA6B25DC45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7057" y="3219822"/>
            <a:ext cx="3726358" cy="13017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478313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MUON-SlideGraph-gradient.png"/>
          <p:cNvPicPr>
            <a:picLocks noChangeAspect="1"/>
          </p:cNvPicPr>
          <p:nvPr/>
        </p:nvPicPr>
        <p:blipFill>
          <a:blip r:embed="rId2">
            <a:alphaModFix amt="75000"/>
          </a:blip>
          <a:stretch>
            <a:fillRect/>
          </a:stretch>
        </p:blipFill>
        <p:spPr>
          <a:xfrm>
            <a:off x="0" y="3069829"/>
            <a:ext cx="9144000" cy="2108200"/>
          </a:xfrm>
          <a:prstGeom prst="rect">
            <a:avLst/>
          </a:prstGeom>
        </p:spPr>
      </p:pic>
      <p:pic>
        <p:nvPicPr>
          <p:cNvPr id="83" name="Image 82" descr="MUON-SlideGraph-LogoBkgnd2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"/>
            <a:ext cx="9144000" cy="5140960"/>
          </a:xfrm>
          <a:prstGeom prst="rect">
            <a:avLst/>
          </a:prstGeom>
        </p:spPr>
      </p:pic>
      <p:pic>
        <p:nvPicPr>
          <p:cNvPr id="86" name="Image 85" descr="MCC-inernational-finalV01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2508" y="57154"/>
            <a:ext cx="1391497" cy="1391497"/>
          </a:xfrm>
          <a:prstGeom prst="rect">
            <a:avLst/>
          </a:prstGeom>
        </p:spPr>
      </p:pic>
      <p:sp>
        <p:nvSpPr>
          <p:cNvPr id="11" name="ZoneTexte 10"/>
          <p:cNvSpPr txBox="1"/>
          <p:nvPr/>
        </p:nvSpPr>
        <p:spPr>
          <a:xfrm>
            <a:off x="1187624" y="1851670"/>
            <a:ext cx="669674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Calibri"/>
                <a:cs typeface="Calibri"/>
              </a:rPr>
              <a:t>Thank you for your attention</a:t>
            </a:r>
          </a:p>
        </p:txBody>
      </p:sp>
      <p:sp>
        <p:nvSpPr>
          <p:cNvPr id="9" name="ZoneTexte 86"/>
          <p:cNvSpPr txBox="1"/>
          <p:nvPr/>
        </p:nvSpPr>
        <p:spPr>
          <a:xfrm>
            <a:off x="1691680" y="2995090"/>
            <a:ext cx="54726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latin typeface="Calibri"/>
                <a:cs typeface="Calibri"/>
              </a:rPr>
              <a:t>M. Abdel Hafiz</a:t>
            </a:r>
          </a:p>
          <a:p>
            <a:pPr algn="ctr"/>
            <a:r>
              <a:rPr lang="en-US" sz="1600" i="1" dirty="0">
                <a:latin typeface="Calibri"/>
                <a:cs typeface="Calibri"/>
              </a:rPr>
              <a:t> &amp; Cooling Solenoid working group</a:t>
            </a:r>
          </a:p>
        </p:txBody>
      </p:sp>
      <p:pic>
        <p:nvPicPr>
          <p:cNvPr id="3" name="Picture 2" descr="A picture containing text, font, graphics, design&#10;&#10;Description automatically generated">
            <a:extLst>
              <a:ext uri="{FF2B5EF4-FFF2-40B4-BE49-F238E27FC236}">
                <a16:creationId xmlns:a16="http://schemas.microsoft.com/office/drawing/2014/main" id="{F240389E-9CEE-39F2-F307-4C292D9B113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812360" y="94458"/>
            <a:ext cx="1278827" cy="14691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262661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C5AA0B9-7D13-A3D0-BB7C-196192B349D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</p:spPr>
        <p:txBody>
          <a:bodyPr anchor="ctr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fld id="{974172A1-1CBF-0B40-9234-7D4D80EC19EA}" type="slidenum">
              <a:rPr lang="en-GB" smtClean="0"/>
              <a:pPr>
                <a:lnSpc>
                  <a:spcPct val="90000"/>
                </a:lnSpc>
                <a:spcAft>
                  <a:spcPts val="600"/>
                </a:spcAft>
              </a:pPr>
              <a:t>27</a:t>
            </a:fld>
            <a:endParaRPr lang="en-GB" dirty="0"/>
          </a:p>
        </p:txBody>
      </p:sp>
      <p:sp>
        <p:nvSpPr>
          <p:cNvPr id="12" name="Title 3">
            <a:extLst>
              <a:ext uri="{FF2B5EF4-FFF2-40B4-BE49-F238E27FC236}">
                <a16:creationId xmlns:a16="http://schemas.microsoft.com/office/drawing/2014/main" id="{DDC278F9-23B0-7FA1-483B-6C0042B9B9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81100" y="2921"/>
            <a:ext cx="6781800" cy="857250"/>
          </a:xfrm>
        </p:spPr>
        <p:txBody>
          <a:bodyPr/>
          <a:lstStyle/>
          <a:p>
            <a:r>
              <a:rPr lang="en-GB" dirty="0">
                <a:latin typeface="Times" panose="02020603050405020304" pitchFamily="18" charset="0"/>
                <a:cs typeface="Times" panose="02020603050405020304" pitchFamily="18" charset="0"/>
              </a:rPr>
              <a:t>Temperature influence on I</a:t>
            </a:r>
            <a:r>
              <a:rPr lang="en-GB" baseline="-25000" dirty="0">
                <a:latin typeface="Times" panose="02020603050405020304" pitchFamily="18" charset="0"/>
                <a:cs typeface="Times" panose="02020603050405020304" pitchFamily="18" charset="0"/>
              </a:rPr>
              <a:t>C</a:t>
            </a:r>
            <a:br>
              <a:rPr lang="en-GB" dirty="0">
                <a:latin typeface="Times" panose="02020603050405020304" pitchFamily="18" charset="0"/>
                <a:cs typeface="Times" panose="02020603050405020304" pitchFamily="18" charset="0"/>
              </a:rPr>
            </a:br>
            <a:r>
              <a:rPr lang="en-GB" i="1" dirty="0">
                <a:latin typeface="Times" panose="02020603050405020304" pitchFamily="18" charset="0"/>
                <a:cs typeface="Times" panose="02020603050405020304" pitchFamily="18" charset="0"/>
              </a:rPr>
              <a:t>Preparing samples</a:t>
            </a:r>
            <a:endParaRPr lang="en-GB" dirty="0"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grpSp>
        <p:nvGrpSpPr>
          <p:cNvPr id="25" name="Groupe 11">
            <a:extLst>
              <a:ext uri="{FF2B5EF4-FFF2-40B4-BE49-F238E27FC236}">
                <a16:creationId xmlns:a16="http://schemas.microsoft.com/office/drawing/2014/main" id="{F8F2013A-382E-EC8D-0699-FF5A0B525FA9}"/>
              </a:ext>
            </a:extLst>
          </p:cNvPr>
          <p:cNvGrpSpPr/>
          <p:nvPr/>
        </p:nvGrpSpPr>
        <p:grpSpPr>
          <a:xfrm>
            <a:off x="626128" y="2377842"/>
            <a:ext cx="1453345" cy="2462200"/>
            <a:chOff x="2910041" y="1539605"/>
            <a:chExt cx="3186941" cy="4680263"/>
          </a:xfrm>
        </p:grpSpPr>
        <p:pic>
          <p:nvPicPr>
            <p:cNvPr id="27" name="Image 8">
              <a:extLst>
                <a:ext uri="{FF2B5EF4-FFF2-40B4-BE49-F238E27FC236}">
                  <a16:creationId xmlns:a16="http://schemas.microsoft.com/office/drawing/2014/main" id="{4DEE3B0A-295A-8B2C-EBA2-2D98DF8D3D9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910041" y="1539605"/>
              <a:ext cx="3148220" cy="4197629"/>
            </a:xfrm>
            <a:prstGeom prst="rect">
              <a:avLst/>
            </a:prstGeom>
          </p:spPr>
        </p:pic>
        <p:sp>
          <p:nvSpPr>
            <p:cNvPr id="30" name="TextBox 33">
              <a:extLst>
                <a:ext uri="{FF2B5EF4-FFF2-40B4-BE49-F238E27FC236}">
                  <a16:creationId xmlns:a16="http://schemas.microsoft.com/office/drawing/2014/main" id="{84A8FEBF-E750-526A-4177-2DD0FF08A167}"/>
                </a:ext>
              </a:extLst>
            </p:cNvPr>
            <p:cNvSpPr txBox="1"/>
            <p:nvPr/>
          </p:nvSpPr>
          <p:spPr>
            <a:xfrm>
              <a:off x="3976036" y="5751840"/>
              <a:ext cx="2120946" cy="46802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000" b="0" i="1" dirty="0">
                  <a:solidFill>
                    <a:srgbClr val="000000"/>
                  </a:solidFill>
                  <a:latin typeface="Times" panose="02020603050405020304" pitchFamily="18" charset="0"/>
                  <a:cs typeface="Times" panose="02020603050405020304" pitchFamily="18" charset="0"/>
                </a:rPr>
                <a:t>Sample Holder</a:t>
              </a:r>
              <a:endParaRPr lang="en-GB" sz="1000" i="1" dirty="0">
                <a:solidFill>
                  <a:srgbClr val="000000"/>
                </a:solidFill>
              </a:endParaRP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32" name="TextBox 37">
                <a:extLst>
                  <a:ext uri="{FF2B5EF4-FFF2-40B4-BE49-F238E27FC236}">
                    <a16:creationId xmlns:a16="http://schemas.microsoft.com/office/drawing/2014/main" id="{77817220-324B-3D61-F19D-D0D4CA043634}"/>
                  </a:ext>
                </a:extLst>
              </p:cNvPr>
              <p:cNvSpPr txBox="1"/>
              <p:nvPr/>
            </p:nvSpPr>
            <p:spPr>
              <a:xfrm>
                <a:off x="129241" y="926502"/>
                <a:ext cx="2467726" cy="138499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GB" sz="1200" dirty="0">
                    <a:solidFill>
                      <a:srgbClr val="000000"/>
                    </a:solidFill>
                    <a:latin typeface="Times" panose="02020603050405020304" pitchFamily="18" charset="0"/>
                    <a:cs typeface="Times" panose="02020603050405020304" pitchFamily="18" charset="0"/>
                  </a:rPr>
                  <a:t>Sample holder :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sz="1200" dirty="0">
                    <a:solidFill>
                      <a:srgbClr val="000000"/>
                    </a:solidFill>
                    <a:latin typeface="Times" panose="02020603050405020304" pitchFamily="18" charset="0"/>
                    <a:cs typeface="Times" panose="02020603050405020304" pitchFamily="18" charset="0"/>
                  </a:rPr>
                  <a:t>G10 insulating plate (~ 1 mm)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sz="1200" dirty="0">
                    <a:solidFill>
                      <a:srgbClr val="000000"/>
                    </a:solidFill>
                    <a:latin typeface="Times" panose="02020603050405020304" pitchFamily="18" charset="0"/>
                    <a:cs typeface="Times" panose="02020603050405020304" pitchFamily="18" charset="0"/>
                  </a:rPr>
                  <a:t>Both sides :</a:t>
                </a:r>
              </a:p>
              <a:p>
                <a:pPr marL="742950" lvl="1" indent="-285750">
                  <a:buFont typeface="Courier New" panose="02070309020205020404" pitchFamily="49" charset="0"/>
                  <a:buChar char="o"/>
                </a:pPr>
                <a:r>
                  <a:rPr lang="en-GB" sz="1200" dirty="0">
                    <a:solidFill>
                      <a:srgbClr val="000000"/>
                    </a:solidFill>
                    <a:latin typeface="Times" panose="02020603050405020304" pitchFamily="18" charset="0"/>
                    <a:cs typeface="Times" panose="02020603050405020304" pitchFamily="18" charset="0"/>
                  </a:rPr>
                  <a:t>Cu coating (~75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GB" sz="1200" b="0" i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cs typeface="Times" panose="02020603050405020304" pitchFamily="18" charset="0"/>
                      </a:rPr>
                      <m:t>μm</m:t>
                    </m:r>
                  </m:oMath>
                </a14:m>
                <a:r>
                  <a:rPr lang="en-GB" sz="1200" dirty="0">
                    <a:solidFill>
                      <a:srgbClr val="000000"/>
                    </a:solidFill>
                    <a:latin typeface="Times" panose="02020603050405020304" pitchFamily="18" charset="0"/>
                    <a:cs typeface="Times" panose="02020603050405020304" pitchFamily="18" charset="0"/>
                  </a:rPr>
                  <a:t>)</a:t>
                </a:r>
              </a:p>
              <a:p>
                <a:pPr marL="742950" lvl="1" indent="-285750">
                  <a:buFont typeface="Courier New" panose="02070309020205020404" pitchFamily="49" charset="0"/>
                  <a:buChar char="o"/>
                </a:pPr>
                <a:r>
                  <a:rPr lang="en-GB" sz="1200" dirty="0" err="1">
                    <a:solidFill>
                      <a:srgbClr val="000000"/>
                    </a:solidFill>
                    <a:latin typeface="Times" panose="02020603050405020304" pitchFamily="18" charset="0"/>
                    <a:cs typeface="Times" panose="02020603050405020304" pitchFamily="18" charset="0"/>
                  </a:rPr>
                  <a:t>SnPb</a:t>
                </a:r>
                <a:r>
                  <a:rPr lang="en-GB" sz="1200" dirty="0">
                    <a:solidFill>
                      <a:srgbClr val="000000"/>
                    </a:solidFill>
                    <a:latin typeface="Times" panose="02020603050405020304" pitchFamily="18" charset="0"/>
                    <a:cs typeface="Times" panose="02020603050405020304" pitchFamily="18" charset="0"/>
                  </a:rPr>
                  <a:t> coating</a:t>
                </a:r>
              </a:p>
              <a:p>
                <a:pPr marL="742950" lvl="1" indent="-285750">
                  <a:buFont typeface="Courier New" panose="02070309020205020404" pitchFamily="49" charset="0"/>
                  <a:buChar char="o"/>
                </a:pPr>
                <a:r>
                  <a:rPr lang="en-GB" sz="1200" dirty="0">
                    <a:solidFill>
                      <a:srgbClr val="000000"/>
                    </a:solidFill>
                    <a:latin typeface="Times" panose="02020603050405020304" pitchFamily="18" charset="0"/>
                    <a:cs typeface="Times" panose="02020603050405020304" pitchFamily="18" charset="0"/>
                  </a:rPr>
                  <a:t>Extremity etched for clamping voltage tapes</a:t>
                </a:r>
              </a:p>
            </p:txBody>
          </p:sp>
        </mc:Choice>
        <mc:Fallback xmlns="">
          <p:sp>
            <p:nvSpPr>
              <p:cNvPr id="32" name="TextBox 37">
                <a:extLst>
                  <a:ext uri="{FF2B5EF4-FFF2-40B4-BE49-F238E27FC236}">
                    <a16:creationId xmlns:a16="http://schemas.microsoft.com/office/drawing/2014/main" id="{77817220-324B-3D61-F19D-D0D4CA04363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9241" y="926502"/>
                <a:ext cx="2467726" cy="1384995"/>
              </a:xfrm>
              <a:prstGeom prst="rect">
                <a:avLst/>
              </a:prstGeom>
              <a:blipFill>
                <a:blip r:embed="rId3"/>
                <a:stretch>
                  <a:fillRect t="-441" b="-2643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33" name="Groupe 43">
            <a:extLst>
              <a:ext uri="{FF2B5EF4-FFF2-40B4-BE49-F238E27FC236}">
                <a16:creationId xmlns:a16="http://schemas.microsoft.com/office/drawing/2014/main" id="{6334451D-685D-90E3-7D76-0AAE2C5CF24C}"/>
              </a:ext>
            </a:extLst>
          </p:cNvPr>
          <p:cNvGrpSpPr/>
          <p:nvPr/>
        </p:nvGrpSpPr>
        <p:grpSpPr>
          <a:xfrm>
            <a:off x="2592710" y="2312851"/>
            <a:ext cx="3070147" cy="2537966"/>
            <a:chOff x="2829361" y="2349061"/>
            <a:chExt cx="4424740" cy="3962554"/>
          </a:xfrm>
        </p:grpSpPr>
        <p:pic>
          <p:nvPicPr>
            <p:cNvPr id="35" name="Picture 10" descr="A close-up of a machine&#10;&#10;Description automatically generated">
              <a:extLst>
                <a:ext uri="{FF2B5EF4-FFF2-40B4-BE49-F238E27FC236}">
                  <a16:creationId xmlns:a16="http://schemas.microsoft.com/office/drawing/2014/main" id="{388924D8-6E39-0AC0-B9FE-EABD71BCC55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21753" t="8933" r="26021"/>
            <a:stretch/>
          </p:blipFill>
          <p:spPr>
            <a:xfrm>
              <a:off x="4010526" y="2349061"/>
              <a:ext cx="1550180" cy="3604140"/>
            </a:xfrm>
            <a:prstGeom prst="rect">
              <a:avLst/>
            </a:prstGeom>
          </p:spPr>
        </p:pic>
        <p:sp>
          <p:nvSpPr>
            <p:cNvPr id="36" name="ZoneTexte 13">
              <a:extLst>
                <a:ext uri="{FF2B5EF4-FFF2-40B4-BE49-F238E27FC236}">
                  <a16:creationId xmlns:a16="http://schemas.microsoft.com/office/drawing/2014/main" id="{015FC63A-9BEC-FAC9-57C8-2BFBD09EE73A}"/>
                </a:ext>
              </a:extLst>
            </p:cNvPr>
            <p:cNvSpPr txBox="1"/>
            <p:nvPr/>
          </p:nvSpPr>
          <p:spPr>
            <a:xfrm>
              <a:off x="4140732" y="5927187"/>
              <a:ext cx="1967299" cy="38442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000" b="0" i="1" dirty="0">
                  <a:solidFill>
                    <a:srgbClr val="000000"/>
                  </a:solidFill>
                  <a:latin typeface="Times" panose="02020603050405020304" pitchFamily="18" charset="0"/>
                  <a:cs typeface="Times" panose="02020603050405020304" pitchFamily="18" charset="0"/>
                </a:rPr>
                <a:t>Sample Preparation</a:t>
              </a:r>
              <a:endParaRPr lang="en-GB" sz="1000" i="1" dirty="0">
                <a:solidFill>
                  <a:srgbClr val="000000"/>
                </a:solidFill>
              </a:endParaRPr>
            </a:p>
          </p:txBody>
        </p:sp>
        <p:cxnSp>
          <p:nvCxnSpPr>
            <p:cNvPr id="37" name="Connecteur droit avec flèche 15">
              <a:extLst>
                <a:ext uri="{FF2B5EF4-FFF2-40B4-BE49-F238E27FC236}">
                  <a16:creationId xmlns:a16="http://schemas.microsoft.com/office/drawing/2014/main" id="{896FFE40-FAF8-2343-0045-331580BC0315}"/>
                </a:ext>
              </a:extLst>
            </p:cNvPr>
            <p:cNvCxnSpPr>
              <a:cxnSpLocks/>
            </p:cNvCxnSpPr>
            <p:nvPr/>
          </p:nvCxnSpPr>
          <p:spPr>
            <a:xfrm>
              <a:off x="3834063" y="4327595"/>
              <a:ext cx="887384" cy="0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Connecteur droit avec flèche 17">
              <a:extLst>
                <a:ext uri="{FF2B5EF4-FFF2-40B4-BE49-F238E27FC236}">
                  <a16:creationId xmlns:a16="http://schemas.microsoft.com/office/drawing/2014/main" id="{47DCBC61-7602-B406-5BD1-F8044C1C194E}"/>
                </a:ext>
              </a:extLst>
            </p:cNvPr>
            <p:cNvCxnSpPr>
              <a:cxnSpLocks/>
            </p:cNvCxnSpPr>
            <p:nvPr/>
          </p:nvCxnSpPr>
          <p:spPr>
            <a:xfrm>
              <a:off x="3841571" y="3798443"/>
              <a:ext cx="1083355" cy="233685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Connecteur droit avec flèche 20">
              <a:extLst>
                <a:ext uri="{FF2B5EF4-FFF2-40B4-BE49-F238E27FC236}">
                  <a16:creationId xmlns:a16="http://schemas.microsoft.com/office/drawing/2014/main" id="{4C385046-2720-1B5A-61D7-CBA9F53960D5}"/>
                </a:ext>
              </a:extLst>
            </p:cNvPr>
            <p:cNvCxnSpPr>
              <a:cxnSpLocks/>
            </p:cNvCxnSpPr>
            <p:nvPr/>
          </p:nvCxnSpPr>
          <p:spPr>
            <a:xfrm>
              <a:off x="3834063" y="3791221"/>
              <a:ext cx="777206" cy="0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Connecteur droit avec flèche 27">
              <a:extLst>
                <a:ext uri="{FF2B5EF4-FFF2-40B4-BE49-F238E27FC236}">
                  <a16:creationId xmlns:a16="http://schemas.microsoft.com/office/drawing/2014/main" id="{DD23066C-897E-A3E3-47E0-5D1E362D0FD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005137" y="3857608"/>
              <a:ext cx="966142" cy="10598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Connecteur droit avec flèche 30">
              <a:extLst>
                <a:ext uri="{FF2B5EF4-FFF2-40B4-BE49-F238E27FC236}">
                  <a16:creationId xmlns:a16="http://schemas.microsoft.com/office/drawing/2014/main" id="{D9526F26-BE10-D26E-F98C-55EC1D65C8B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005137" y="4327595"/>
              <a:ext cx="966142" cy="10598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Connecteur droit avec flèche 33">
              <a:extLst>
                <a:ext uri="{FF2B5EF4-FFF2-40B4-BE49-F238E27FC236}">
                  <a16:creationId xmlns:a16="http://schemas.microsoft.com/office/drawing/2014/main" id="{EC9E9237-C2A4-A63E-5F5B-202EB178A7A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834063" y="3367383"/>
              <a:ext cx="777206" cy="272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8" name="ZoneTexte 37">
              <a:extLst>
                <a:ext uri="{FF2B5EF4-FFF2-40B4-BE49-F238E27FC236}">
                  <a16:creationId xmlns:a16="http://schemas.microsoft.com/office/drawing/2014/main" id="{0E1B4381-DEFD-D470-1063-59929054CAD9}"/>
                </a:ext>
              </a:extLst>
            </p:cNvPr>
            <p:cNvSpPr txBox="1"/>
            <p:nvPr/>
          </p:nvSpPr>
          <p:spPr>
            <a:xfrm>
              <a:off x="2829362" y="4076581"/>
              <a:ext cx="1012211" cy="62469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000" dirty="0">
                  <a:solidFill>
                    <a:srgbClr val="000000"/>
                  </a:solidFill>
                  <a:latin typeface="Times" panose="02020603050405020304" pitchFamily="18" charset="0"/>
                  <a:cs typeface="Times" panose="02020603050405020304" pitchFamily="18" charset="0"/>
                </a:rPr>
                <a:t>Sample holder</a:t>
              </a:r>
              <a:endParaRPr lang="en-GB" sz="1000" dirty="0"/>
            </a:p>
          </p:txBody>
        </p:sp>
        <p:sp>
          <p:nvSpPr>
            <p:cNvPr id="60" name="ZoneTexte 38">
              <a:extLst>
                <a:ext uri="{FF2B5EF4-FFF2-40B4-BE49-F238E27FC236}">
                  <a16:creationId xmlns:a16="http://schemas.microsoft.com/office/drawing/2014/main" id="{3FC6CBE0-3B78-A434-B769-0E89EA6DC164}"/>
                </a:ext>
              </a:extLst>
            </p:cNvPr>
            <p:cNvSpPr txBox="1"/>
            <p:nvPr/>
          </p:nvSpPr>
          <p:spPr>
            <a:xfrm>
              <a:off x="2829361" y="3623031"/>
              <a:ext cx="1083355" cy="38442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000" dirty="0">
                  <a:solidFill>
                    <a:srgbClr val="000000"/>
                  </a:solidFill>
                  <a:latin typeface="Times" panose="02020603050405020304" pitchFamily="18" charset="0"/>
                  <a:cs typeface="Times" panose="02020603050405020304" pitchFamily="18" charset="0"/>
                </a:rPr>
                <a:t>Al blocs</a:t>
              </a:r>
              <a:endParaRPr lang="en-GB" sz="1000" dirty="0"/>
            </a:p>
          </p:txBody>
        </p:sp>
        <p:sp>
          <p:nvSpPr>
            <p:cNvPr id="62" name="ZoneTexte 39">
              <a:extLst>
                <a:ext uri="{FF2B5EF4-FFF2-40B4-BE49-F238E27FC236}">
                  <a16:creationId xmlns:a16="http://schemas.microsoft.com/office/drawing/2014/main" id="{9CDC1F2F-2CD1-33B0-2D57-8AACEE027970}"/>
                </a:ext>
              </a:extLst>
            </p:cNvPr>
            <p:cNvSpPr txBox="1"/>
            <p:nvPr/>
          </p:nvSpPr>
          <p:spPr>
            <a:xfrm>
              <a:off x="5971279" y="3707266"/>
              <a:ext cx="1282822" cy="38442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000" dirty="0" err="1">
                  <a:solidFill>
                    <a:srgbClr val="000000"/>
                  </a:solidFill>
                  <a:latin typeface="Times" panose="02020603050405020304" pitchFamily="18" charset="0"/>
                  <a:cs typeface="Times" panose="02020603050405020304" pitchFamily="18" charset="0"/>
                </a:rPr>
                <a:t>Thermcouple</a:t>
              </a:r>
              <a:endParaRPr lang="en-GB" sz="1000" dirty="0"/>
            </a:p>
          </p:txBody>
        </p:sp>
        <p:sp>
          <p:nvSpPr>
            <p:cNvPr id="63" name="ZoneTexte 40">
              <a:extLst>
                <a:ext uri="{FF2B5EF4-FFF2-40B4-BE49-F238E27FC236}">
                  <a16:creationId xmlns:a16="http://schemas.microsoft.com/office/drawing/2014/main" id="{7283BBF6-9756-D9AF-6549-7B6E4BA8C595}"/>
                </a:ext>
              </a:extLst>
            </p:cNvPr>
            <p:cNvSpPr txBox="1"/>
            <p:nvPr/>
          </p:nvSpPr>
          <p:spPr>
            <a:xfrm>
              <a:off x="5971279" y="4184304"/>
              <a:ext cx="814313" cy="38442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000" dirty="0">
                  <a:solidFill>
                    <a:srgbClr val="000000"/>
                  </a:solidFill>
                  <a:latin typeface="Times" panose="02020603050405020304" pitchFamily="18" charset="0"/>
                  <a:cs typeface="Times" panose="02020603050405020304" pitchFamily="18" charset="0"/>
                </a:rPr>
                <a:t>Heater</a:t>
              </a:r>
              <a:endParaRPr lang="en-GB" sz="1000" dirty="0"/>
            </a:p>
          </p:txBody>
        </p:sp>
        <p:sp>
          <p:nvSpPr>
            <p:cNvPr id="64" name="ZoneTexte 41">
              <a:extLst>
                <a:ext uri="{FF2B5EF4-FFF2-40B4-BE49-F238E27FC236}">
                  <a16:creationId xmlns:a16="http://schemas.microsoft.com/office/drawing/2014/main" id="{79E8D052-E8B0-73DA-337B-3218AEED1656}"/>
                </a:ext>
              </a:extLst>
            </p:cNvPr>
            <p:cNvSpPr txBox="1"/>
            <p:nvPr/>
          </p:nvSpPr>
          <p:spPr>
            <a:xfrm>
              <a:off x="3015269" y="3196936"/>
              <a:ext cx="834178" cy="38442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000" dirty="0">
                  <a:solidFill>
                    <a:srgbClr val="000000"/>
                  </a:solidFill>
                  <a:latin typeface="Times" panose="02020603050405020304" pitchFamily="18" charset="0"/>
                  <a:cs typeface="Times" panose="02020603050405020304" pitchFamily="18" charset="0"/>
                </a:rPr>
                <a:t>Heater</a:t>
              </a:r>
              <a:endParaRPr lang="en-GB" sz="1000" dirty="0"/>
            </a:p>
          </p:txBody>
        </p:sp>
      </p:grpSp>
      <p:sp>
        <p:nvSpPr>
          <p:cNvPr id="65" name="TextBox 37">
            <a:extLst>
              <a:ext uri="{FF2B5EF4-FFF2-40B4-BE49-F238E27FC236}">
                <a16:creationId xmlns:a16="http://schemas.microsoft.com/office/drawing/2014/main" id="{5A5A70C7-8067-C499-44D3-2FAE928C4557}"/>
              </a:ext>
            </a:extLst>
          </p:cNvPr>
          <p:cNvSpPr txBox="1"/>
          <p:nvPr/>
        </p:nvSpPr>
        <p:spPr>
          <a:xfrm>
            <a:off x="2596968" y="916887"/>
            <a:ext cx="3127160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dirty="0">
                <a:solidFill>
                  <a:srgbClr val="00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Sample preparation :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1200" dirty="0">
                <a:solidFill>
                  <a:srgbClr val="00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Screw Al blocs to sample holders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1200" dirty="0">
                <a:solidFill>
                  <a:srgbClr val="00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Heat up to 200°C to melt </a:t>
            </a:r>
            <a:r>
              <a:rPr lang="en-GB" sz="1200" dirty="0" err="1">
                <a:solidFill>
                  <a:srgbClr val="00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SnPb</a:t>
            </a:r>
            <a:r>
              <a:rPr lang="en-GB" sz="1200" dirty="0">
                <a:solidFill>
                  <a:srgbClr val="00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(~10 min)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1200" dirty="0">
                <a:solidFill>
                  <a:srgbClr val="00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Insert tape within groove (~ 1 min)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1200" dirty="0">
                <a:solidFill>
                  <a:srgbClr val="00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Wait for cooling down (~10 min)</a:t>
            </a:r>
          </a:p>
        </p:txBody>
      </p:sp>
      <p:pic>
        <p:nvPicPr>
          <p:cNvPr id="66" name="Picture 8" descr="Close-up of a metal piece&#10;&#10;Description automatically generated">
            <a:extLst>
              <a:ext uri="{FF2B5EF4-FFF2-40B4-BE49-F238E27FC236}">
                <a16:creationId xmlns:a16="http://schemas.microsoft.com/office/drawing/2014/main" id="{85C0AE83-B7FD-ED11-492A-29DF0C440480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22836" t="48551" r="23450" b="28490"/>
          <a:stretch/>
        </p:blipFill>
        <p:spPr>
          <a:xfrm>
            <a:off x="4514183" y="2261325"/>
            <a:ext cx="1164895" cy="663872"/>
          </a:xfrm>
          <a:prstGeom prst="rect">
            <a:avLst/>
          </a:prstGeom>
        </p:spPr>
      </p:pic>
      <p:pic>
        <p:nvPicPr>
          <p:cNvPr id="70" name="Content Placeholder 6" descr="A metal device with wires attached to it&#10;&#10;Description automatically generated">
            <a:extLst>
              <a:ext uri="{FF2B5EF4-FFF2-40B4-BE49-F238E27FC236}">
                <a16:creationId xmlns:a16="http://schemas.microsoft.com/office/drawing/2014/main" id="{9B471994-B29D-68D5-8B07-2DACA31BDF56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20772" r="31323" b="17950"/>
          <a:stretch/>
        </p:blipFill>
        <p:spPr>
          <a:xfrm rot="10800000">
            <a:off x="6318246" y="617054"/>
            <a:ext cx="1269146" cy="2898309"/>
          </a:xfrm>
          <a:prstGeom prst="rect">
            <a:avLst/>
          </a:prstGeom>
        </p:spPr>
      </p:pic>
      <p:cxnSp>
        <p:nvCxnSpPr>
          <p:cNvPr id="71" name="Connecteur droit avec flèche 52">
            <a:extLst>
              <a:ext uri="{FF2B5EF4-FFF2-40B4-BE49-F238E27FC236}">
                <a16:creationId xmlns:a16="http://schemas.microsoft.com/office/drawing/2014/main" id="{8FBC4AE6-1E8F-5483-075D-2C63FE8CC21D}"/>
              </a:ext>
            </a:extLst>
          </p:cNvPr>
          <p:cNvCxnSpPr>
            <a:cxnSpLocks/>
            <a:stCxn id="72" idx="2"/>
          </p:cNvCxnSpPr>
          <p:nvPr/>
        </p:nvCxnSpPr>
        <p:spPr>
          <a:xfrm flipH="1">
            <a:off x="7159426" y="2357757"/>
            <a:ext cx="1266061" cy="607719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ZoneTexte 53">
            <a:extLst>
              <a:ext uri="{FF2B5EF4-FFF2-40B4-BE49-F238E27FC236}">
                <a16:creationId xmlns:a16="http://schemas.microsoft.com/office/drawing/2014/main" id="{DFC4984C-0912-692C-F63B-FDA2D3D41590}"/>
              </a:ext>
            </a:extLst>
          </p:cNvPr>
          <p:cNvSpPr txBox="1"/>
          <p:nvPr/>
        </p:nvSpPr>
        <p:spPr>
          <a:xfrm>
            <a:off x="7853789" y="2111536"/>
            <a:ext cx="1143395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000" dirty="0">
                <a:solidFill>
                  <a:srgbClr val="00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Voltage tapes</a:t>
            </a:r>
            <a:endParaRPr lang="en-GB" sz="1000" dirty="0"/>
          </a:p>
        </p:txBody>
      </p:sp>
      <p:sp>
        <p:nvSpPr>
          <p:cNvPr id="79" name="TextBox 37">
            <a:extLst>
              <a:ext uri="{FF2B5EF4-FFF2-40B4-BE49-F238E27FC236}">
                <a16:creationId xmlns:a16="http://schemas.microsoft.com/office/drawing/2014/main" id="{97CEC016-7995-17B5-42C1-9355A26C3175}"/>
              </a:ext>
            </a:extLst>
          </p:cNvPr>
          <p:cNvSpPr txBox="1"/>
          <p:nvPr/>
        </p:nvSpPr>
        <p:spPr>
          <a:xfrm>
            <a:off x="5425758" y="3763762"/>
            <a:ext cx="3467336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200" i="1" dirty="0">
                <a:solidFill>
                  <a:srgbClr val="00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Bloc and heaters @200°C for 25 minutes for test</a:t>
            </a: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B61A36F6-BB96-6A53-9B9B-9A78EA818E7B}"/>
              </a:ext>
            </a:extLst>
          </p:cNvPr>
          <p:cNvSpPr txBox="1"/>
          <p:nvPr/>
        </p:nvSpPr>
        <p:spPr>
          <a:xfrm>
            <a:off x="4872665" y="4159086"/>
            <a:ext cx="4170239" cy="646331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marL="228600" marR="0" lvl="0" indent="-2286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" panose="02020603050405020304" pitchFamily="18" charset="0"/>
                <a:ea typeface="+mn-ea"/>
                <a:cs typeface="Times" panose="02020603050405020304" pitchFamily="18" charset="0"/>
              </a:rPr>
              <a:t>Preparing sample does not degrade I</a:t>
            </a:r>
            <a:r>
              <a:rPr kumimoji="0" lang="en-GB" sz="1200" b="1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" panose="02020603050405020304" pitchFamily="18" charset="0"/>
                <a:ea typeface="+mn-ea"/>
                <a:cs typeface="Times" panose="02020603050405020304" pitchFamily="18" charset="0"/>
              </a:rPr>
              <a:t>C</a:t>
            </a:r>
            <a:r>
              <a: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" panose="02020603050405020304" pitchFamily="18" charset="0"/>
                <a:ea typeface="+mn-ea"/>
                <a:cs typeface="Times" panose="02020603050405020304" pitchFamily="18" charset="0"/>
              </a:rPr>
              <a:t> of measured length</a:t>
            </a:r>
          </a:p>
          <a:p>
            <a:pPr marL="228600" marR="0" lvl="0" indent="-2286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" panose="02020603050405020304" pitchFamily="18" charset="0"/>
                <a:ea typeface="+mn-ea"/>
                <a:cs typeface="Times" panose="02020603050405020304" pitchFamily="18" charset="0"/>
              </a:rPr>
              <a:t>Coating sample does not visibly affect I</a:t>
            </a:r>
            <a:r>
              <a:rPr kumimoji="0" lang="en-GB" sz="1200" b="1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" panose="02020603050405020304" pitchFamily="18" charset="0"/>
                <a:ea typeface="+mn-ea"/>
                <a:cs typeface="Times" panose="02020603050405020304" pitchFamily="18" charset="0"/>
              </a:rPr>
              <a:t>C</a:t>
            </a:r>
            <a:endParaRPr lang="en-GB" sz="1200" b="1" baseline="-25000" dirty="0">
              <a:solidFill>
                <a:srgbClr val="000000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lvl="1" algn="r">
              <a:defRPr/>
            </a:pPr>
            <a:r>
              <a:rPr kumimoji="0" lang="en-GB" sz="1200" b="1" i="0" u="none" strike="noStrike" kern="1200" cap="none" spc="0" normalizeH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" panose="02020603050405020304" pitchFamily="18" charset="0"/>
                <a:ea typeface="+mn-ea"/>
                <a:cs typeface="Times" panose="02020603050405020304" pitchFamily="18" charset="0"/>
              </a:rPr>
              <a:t>@77</a:t>
            </a:r>
            <a:r>
              <a:rPr lang="en-GB" sz="1200" b="1" dirty="0">
                <a:solidFill>
                  <a:srgbClr val="00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K</a:t>
            </a:r>
            <a:endParaRPr kumimoji="0" lang="en-GB" sz="1200" b="1" i="0" u="none" strike="noStrike" kern="1200" cap="none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" panose="02020603050405020304" pitchFamily="18" charset="0"/>
              <a:ea typeface="+mn-ea"/>
              <a:cs typeface="Times" panose="02020603050405020304" pitchFamily="18" charset="0"/>
            </a:endParaRPr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C779923A-90F4-1886-B59D-32644B178257}"/>
              </a:ext>
            </a:extLst>
          </p:cNvPr>
          <p:cNvSpPr txBox="1">
            <a:spLocks/>
          </p:cNvSpPr>
          <p:nvPr/>
        </p:nvSpPr>
        <p:spPr>
          <a:xfrm>
            <a:off x="24476" y="4982706"/>
            <a:ext cx="6324600" cy="191151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defPPr>
              <a:defRPr lang="fr-FR"/>
            </a:defPPr>
            <a:lvl1pPr marL="0" algn="l" defTabSz="457200" rtl="0" eaLnBrk="1" latinLnBrk="0" hangingPunct="1">
              <a:defRPr sz="12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600"/>
              </a:spcAft>
            </a:pPr>
            <a:r>
              <a:rPr lang="en-GB"/>
              <a:t>M. Abdel Hafiz | Experimental tests for winding technology of Final Cooling Solenoid</a:t>
            </a:r>
          </a:p>
        </p:txBody>
      </p:sp>
      <p:sp>
        <p:nvSpPr>
          <p:cNvPr id="4" name="TextBox 37">
            <a:extLst>
              <a:ext uri="{FF2B5EF4-FFF2-40B4-BE49-F238E27FC236}">
                <a16:creationId xmlns:a16="http://schemas.microsoft.com/office/drawing/2014/main" id="{59F0753B-189A-1536-8532-3F1B3A448572}"/>
              </a:ext>
            </a:extLst>
          </p:cNvPr>
          <p:cNvSpPr txBox="1"/>
          <p:nvPr/>
        </p:nvSpPr>
        <p:spPr>
          <a:xfrm>
            <a:off x="1104456" y="325776"/>
            <a:ext cx="2467726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dirty="0">
                <a:solidFill>
                  <a:srgbClr val="00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Sample cycled :</a:t>
            </a:r>
          </a:p>
          <a:p>
            <a:endParaRPr lang="en-GB" sz="1200" dirty="0">
              <a:solidFill>
                <a:srgbClr val="000000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>
                <a:solidFill>
                  <a:srgbClr val="00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Preparing sample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>
                <a:solidFill>
                  <a:srgbClr val="00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I</a:t>
            </a:r>
            <a:r>
              <a:rPr lang="en-GB" sz="1200" baseline="-25000" dirty="0">
                <a:solidFill>
                  <a:srgbClr val="00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C</a:t>
            </a:r>
            <a:r>
              <a:rPr lang="en-GB" sz="1200" dirty="0">
                <a:solidFill>
                  <a:srgbClr val="00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measurement @ 77K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>
                <a:solidFill>
                  <a:srgbClr val="00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Heated in solder bath @200 °C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>
                <a:solidFill>
                  <a:srgbClr val="00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Cycling process</a:t>
            </a:r>
          </a:p>
        </p:txBody>
      </p:sp>
    </p:spTree>
    <p:extLst>
      <p:ext uri="{BB962C8B-B14F-4D97-AF65-F5344CB8AC3E}">
        <p14:creationId xmlns:p14="http://schemas.microsoft.com/office/powerpoint/2010/main" val="91369050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C5AA0B9-7D13-A3D0-BB7C-196192B349D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</p:spPr>
        <p:txBody>
          <a:bodyPr anchor="ctr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fld id="{974172A1-1CBF-0B40-9234-7D4D80EC19EA}" type="slidenum">
              <a:rPr lang="en-GB" smtClean="0"/>
              <a:pPr>
                <a:lnSpc>
                  <a:spcPct val="90000"/>
                </a:lnSpc>
                <a:spcAft>
                  <a:spcPts val="600"/>
                </a:spcAft>
              </a:pPr>
              <a:t>28</a:t>
            </a:fld>
            <a:endParaRPr lang="en-GB" dirty="0"/>
          </a:p>
        </p:txBody>
      </p:sp>
      <p:sp>
        <p:nvSpPr>
          <p:cNvPr id="12" name="Title 3">
            <a:extLst>
              <a:ext uri="{FF2B5EF4-FFF2-40B4-BE49-F238E27FC236}">
                <a16:creationId xmlns:a16="http://schemas.microsoft.com/office/drawing/2014/main" id="{DDC278F9-23B0-7FA1-483B-6C0042B9B9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81100" y="2921"/>
            <a:ext cx="6781800" cy="857250"/>
          </a:xfrm>
        </p:spPr>
        <p:txBody>
          <a:bodyPr/>
          <a:lstStyle/>
          <a:p>
            <a:r>
              <a:rPr lang="en-GB" dirty="0">
                <a:latin typeface="Times" panose="02020603050405020304" pitchFamily="18" charset="0"/>
                <a:cs typeface="Times" panose="02020603050405020304" pitchFamily="18" charset="0"/>
              </a:rPr>
              <a:t>Temperature influence on I</a:t>
            </a:r>
            <a:r>
              <a:rPr lang="en-GB" baseline="-25000" dirty="0">
                <a:latin typeface="Times" panose="02020603050405020304" pitchFamily="18" charset="0"/>
                <a:cs typeface="Times" panose="02020603050405020304" pitchFamily="18" charset="0"/>
              </a:rPr>
              <a:t>C</a:t>
            </a:r>
            <a:br>
              <a:rPr lang="en-GB" dirty="0">
                <a:latin typeface="Times" panose="02020603050405020304" pitchFamily="18" charset="0"/>
                <a:cs typeface="Times" panose="02020603050405020304" pitchFamily="18" charset="0"/>
              </a:rPr>
            </a:br>
            <a:r>
              <a:rPr lang="en-GB" i="1" dirty="0">
                <a:latin typeface="Times" panose="02020603050405020304" pitchFamily="18" charset="0"/>
                <a:cs typeface="Times" panose="02020603050405020304" pitchFamily="18" charset="0"/>
              </a:rPr>
              <a:t>Experiment</a:t>
            </a:r>
            <a:endParaRPr lang="en-GB" dirty="0"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sp>
        <p:nvSpPr>
          <p:cNvPr id="2" name="TextBox 37">
            <a:extLst>
              <a:ext uri="{FF2B5EF4-FFF2-40B4-BE49-F238E27FC236}">
                <a16:creationId xmlns:a16="http://schemas.microsoft.com/office/drawing/2014/main" id="{374F198A-5678-7DA5-CA17-010BBE8743A6}"/>
              </a:ext>
            </a:extLst>
          </p:cNvPr>
          <p:cNvSpPr txBox="1"/>
          <p:nvPr/>
        </p:nvSpPr>
        <p:spPr>
          <a:xfrm>
            <a:off x="1104456" y="325776"/>
            <a:ext cx="2467726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dirty="0">
                <a:solidFill>
                  <a:srgbClr val="00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Sample cycled :</a:t>
            </a:r>
          </a:p>
          <a:p>
            <a:endParaRPr lang="en-GB" sz="1200" dirty="0">
              <a:solidFill>
                <a:srgbClr val="000000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>
                <a:solidFill>
                  <a:srgbClr val="00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Preparing sample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>
                <a:solidFill>
                  <a:srgbClr val="00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I</a:t>
            </a:r>
            <a:r>
              <a:rPr lang="en-GB" sz="1200" baseline="-25000" dirty="0">
                <a:solidFill>
                  <a:srgbClr val="00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C</a:t>
            </a:r>
            <a:r>
              <a:rPr lang="en-GB" sz="1200" dirty="0">
                <a:solidFill>
                  <a:srgbClr val="00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measurement @ 77K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>
                <a:solidFill>
                  <a:srgbClr val="00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Heated in solder bath @200 °C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>
                <a:solidFill>
                  <a:srgbClr val="00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Cycling process</a:t>
            </a:r>
          </a:p>
        </p:txBody>
      </p:sp>
      <p:pic>
        <p:nvPicPr>
          <p:cNvPr id="76" name="Image 30" descr="Une image contenant texte, ligne, diagramme, Tracé&#10;&#10;Description générée automatiquement">
            <a:extLst>
              <a:ext uri="{FF2B5EF4-FFF2-40B4-BE49-F238E27FC236}">
                <a16:creationId xmlns:a16="http://schemas.microsoft.com/office/drawing/2014/main" id="{980FD74F-4B96-EEF9-EF98-96CF6D843F83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86597" y="1417953"/>
            <a:ext cx="3827577" cy="2567220"/>
          </a:xfrm>
          <a:prstGeom prst="rect">
            <a:avLst/>
          </a:prstGeom>
        </p:spPr>
      </p:pic>
      <p:pic>
        <p:nvPicPr>
          <p:cNvPr id="78" name="Picture 22" descr="A machine on a workbench&#10;&#10;Description automatically generated">
            <a:extLst>
              <a:ext uri="{FF2B5EF4-FFF2-40B4-BE49-F238E27FC236}">
                <a16:creationId xmlns:a16="http://schemas.microsoft.com/office/drawing/2014/main" id="{AFA3C4DA-55B7-B91A-AE98-2FF2EBD0C31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0474" t="33395" r="42840" b="46250"/>
          <a:stretch/>
        </p:blipFill>
        <p:spPr>
          <a:xfrm>
            <a:off x="187981" y="3694190"/>
            <a:ext cx="772093" cy="1046969"/>
          </a:xfrm>
          <a:prstGeom prst="rect">
            <a:avLst/>
          </a:prstGeom>
        </p:spPr>
      </p:pic>
      <p:cxnSp>
        <p:nvCxnSpPr>
          <p:cNvPr id="80" name="Connecteur droit avec flèche 28">
            <a:extLst>
              <a:ext uri="{FF2B5EF4-FFF2-40B4-BE49-F238E27FC236}">
                <a16:creationId xmlns:a16="http://schemas.microsoft.com/office/drawing/2014/main" id="{598DD5B8-A5A0-E7F1-9B18-A346F9E2864E}"/>
              </a:ext>
            </a:extLst>
          </p:cNvPr>
          <p:cNvCxnSpPr>
            <a:cxnSpLocks/>
          </p:cNvCxnSpPr>
          <p:nvPr/>
        </p:nvCxnSpPr>
        <p:spPr>
          <a:xfrm>
            <a:off x="383134" y="1584749"/>
            <a:ext cx="89658" cy="69952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Connecteur droit avec flèche 47">
            <a:extLst>
              <a:ext uri="{FF2B5EF4-FFF2-40B4-BE49-F238E27FC236}">
                <a16:creationId xmlns:a16="http://schemas.microsoft.com/office/drawing/2014/main" id="{E22A805E-7A82-E72B-34DE-5256A9F1E697}"/>
              </a:ext>
            </a:extLst>
          </p:cNvPr>
          <p:cNvCxnSpPr>
            <a:cxnSpLocks/>
          </p:cNvCxnSpPr>
          <p:nvPr/>
        </p:nvCxnSpPr>
        <p:spPr>
          <a:xfrm flipH="1">
            <a:off x="2289964" y="2645275"/>
            <a:ext cx="736779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4" name="Picture 16" descr="A close-up of a metal object&#10;&#10;Description automatically generated">
            <a:extLst>
              <a:ext uri="{FF2B5EF4-FFF2-40B4-BE49-F238E27FC236}">
                <a16:creationId xmlns:a16="http://schemas.microsoft.com/office/drawing/2014/main" id="{18A412EF-CA5E-DF5E-9E0A-A462137F7EE4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9025" t="43391" r="6844" b="31610"/>
          <a:stretch/>
        </p:blipFill>
        <p:spPr>
          <a:xfrm>
            <a:off x="2307973" y="1787689"/>
            <a:ext cx="1872208" cy="741793"/>
          </a:xfrm>
          <a:prstGeom prst="rect">
            <a:avLst/>
          </a:prstGeom>
        </p:spPr>
      </p:pic>
      <p:sp>
        <p:nvSpPr>
          <p:cNvPr id="85" name="Oval 17">
            <a:extLst>
              <a:ext uri="{FF2B5EF4-FFF2-40B4-BE49-F238E27FC236}">
                <a16:creationId xmlns:a16="http://schemas.microsoft.com/office/drawing/2014/main" id="{11AA4A88-A37C-901A-3AEC-4542FD2FC22C}"/>
              </a:ext>
            </a:extLst>
          </p:cNvPr>
          <p:cNvSpPr/>
          <p:nvPr/>
        </p:nvSpPr>
        <p:spPr>
          <a:xfrm rot="777191">
            <a:off x="2753512" y="1946931"/>
            <a:ext cx="614363" cy="37463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1"/>
          </a:p>
        </p:txBody>
      </p:sp>
      <p:sp>
        <p:nvSpPr>
          <p:cNvPr id="86" name="ZoneTexte 1">
            <a:extLst>
              <a:ext uri="{FF2B5EF4-FFF2-40B4-BE49-F238E27FC236}">
                <a16:creationId xmlns:a16="http://schemas.microsoft.com/office/drawing/2014/main" id="{938BFE74-12E0-EF70-342D-679F63E39419}"/>
              </a:ext>
            </a:extLst>
          </p:cNvPr>
          <p:cNvSpPr txBox="1"/>
          <p:nvPr/>
        </p:nvSpPr>
        <p:spPr>
          <a:xfrm>
            <a:off x="365710" y="4697180"/>
            <a:ext cx="820099" cy="2540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051" i="1" dirty="0">
                <a:solidFill>
                  <a:srgbClr val="00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Solder bath</a:t>
            </a:r>
            <a:endParaRPr lang="en-GB" sz="1051" i="1" dirty="0">
              <a:solidFill>
                <a:srgbClr val="000000"/>
              </a:solidFill>
            </a:endParaRPr>
          </a:p>
        </p:txBody>
      </p:sp>
      <p:pic>
        <p:nvPicPr>
          <p:cNvPr id="87" name="Image 6" descr="Une image contenant texte, ligne, diagramme, capture d’écran&#10;&#10;Description générée automatiquement">
            <a:extLst>
              <a:ext uri="{FF2B5EF4-FFF2-40B4-BE49-F238E27FC236}">
                <a16:creationId xmlns:a16="http://schemas.microsoft.com/office/drawing/2014/main" id="{64CF619C-4AC0-AD24-6599-67F1EE555B7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327861" y="1082120"/>
            <a:ext cx="4668448" cy="2930633"/>
          </a:xfrm>
          <a:prstGeom prst="rect">
            <a:avLst/>
          </a:prstGeom>
          <a:ln w="28575">
            <a:solidFill>
              <a:srgbClr val="FF0000"/>
            </a:solidFill>
          </a:ln>
        </p:spPr>
      </p:pic>
      <p:sp>
        <p:nvSpPr>
          <p:cNvPr id="88" name="Rectangle 87">
            <a:extLst>
              <a:ext uri="{FF2B5EF4-FFF2-40B4-BE49-F238E27FC236}">
                <a16:creationId xmlns:a16="http://schemas.microsoft.com/office/drawing/2014/main" id="{0719B34B-6C24-BEBD-9375-384447DC2758}"/>
              </a:ext>
            </a:extLst>
          </p:cNvPr>
          <p:cNvSpPr/>
          <p:nvPr/>
        </p:nvSpPr>
        <p:spPr>
          <a:xfrm>
            <a:off x="899593" y="1899179"/>
            <a:ext cx="286216" cy="180473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351"/>
          </a:p>
        </p:txBody>
      </p:sp>
      <p:cxnSp>
        <p:nvCxnSpPr>
          <p:cNvPr id="89" name="Connecteur droit 24">
            <a:extLst>
              <a:ext uri="{FF2B5EF4-FFF2-40B4-BE49-F238E27FC236}">
                <a16:creationId xmlns:a16="http://schemas.microsoft.com/office/drawing/2014/main" id="{9FFE6B39-0940-B2C9-1FE5-9B5FB93C896C}"/>
              </a:ext>
            </a:extLst>
          </p:cNvPr>
          <p:cNvCxnSpPr>
            <a:cxnSpLocks/>
          </p:cNvCxnSpPr>
          <p:nvPr/>
        </p:nvCxnSpPr>
        <p:spPr>
          <a:xfrm flipV="1">
            <a:off x="1185809" y="1071331"/>
            <a:ext cx="3142052" cy="827848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93" name="TextBox 92">
                <a:extLst>
                  <a:ext uri="{FF2B5EF4-FFF2-40B4-BE49-F238E27FC236}">
                    <a16:creationId xmlns:a16="http://schemas.microsoft.com/office/drawing/2014/main" id="{BE29DCBB-93EA-2278-B3D0-9FF4159B5103}"/>
                  </a:ext>
                </a:extLst>
              </p:cNvPr>
              <p:cNvSpPr txBox="1"/>
              <p:nvPr/>
            </p:nvSpPr>
            <p:spPr>
              <a:xfrm>
                <a:off x="-39232" y="1136535"/>
                <a:ext cx="1205880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sz="180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18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𝐼</m:t>
                          </m:r>
                        </m:e>
                        <m:sub>
                          <m:r>
                            <a:rPr lang="fr-FR" sz="18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fr-FR" sz="18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=190</m:t>
                      </m:r>
                    </m:oMath>
                  </m:oMathPara>
                </a14:m>
                <a:endParaRPr lang="en-GB" sz="1800" dirty="0">
                  <a:solidFill>
                    <a:srgbClr val="000000"/>
                  </a:solidFill>
                </a:endParaRPr>
              </a:p>
            </p:txBody>
          </p:sp>
        </mc:Choice>
        <mc:Fallback xmlns="">
          <p:sp>
            <p:nvSpPr>
              <p:cNvPr id="93" name="TextBox 92">
                <a:extLst>
                  <a:ext uri="{FF2B5EF4-FFF2-40B4-BE49-F238E27FC236}">
                    <a16:creationId xmlns:a16="http://schemas.microsoft.com/office/drawing/2014/main" id="{BE29DCBB-93EA-2278-B3D0-9FF4159B510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39232" y="1136535"/>
                <a:ext cx="1205880" cy="369332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3" name="TextBox 8">
            <a:extLst>
              <a:ext uri="{FF2B5EF4-FFF2-40B4-BE49-F238E27FC236}">
                <a16:creationId xmlns:a16="http://schemas.microsoft.com/office/drawing/2014/main" id="{CEDCF0E2-7B5A-9619-9BD7-DDD7C717B8D3}"/>
              </a:ext>
            </a:extLst>
          </p:cNvPr>
          <p:cNvSpPr txBox="1"/>
          <p:nvPr/>
        </p:nvSpPr>
        <p:spPr>
          <a:xfrm>
            <a:off x="3060736" y="2541559"/>
            <a:ext cx="533800" cy="2078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fr-FR" sz="1351" dirty="0">
                <a:latin typeface="Times" panose="02020603050405020304" pitchFamily="18" charset="0"/>
                <a:cs typeface="Times" panose="02020603050405020304" pitchFamily="18" charset="0"/>
              </a:rPr>
              <a:t>Crack ?</a:t>
            </a:r>
            <a:endParaRPr lang="en-GB" sz="1351" dirty="0"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5ED0113A-FB65-E642-2B75-8E5E67875D53}"/>
              </a:ext>
            </a:extLst>
          </p:cNvPr>
          <p:cNvSpPr txBox="1"/>
          <p:nvPr/>
        </p:nvSpPr>
        <p:spPr>
          <a:xfrm>
            <a:off x="2023605" y="4470190"/>
            <a:ext cx="4608512" cy="276999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kumimoji="0" lang="en-GB" sz="1200" b="1" i="0" u="none" strike="noStrike" kern="1200" cap="none" spc="0" normalizeH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" panose="02020603050405020304" pitchFamily="18" charset="0"/>
                <a:ea typeface="+mn-ea"/>
                <a:cs typeface="Times" panose="02020603050405020304" pitchFamily="18" charset="0"/>
              </a:rPr>
              <a:t>Degadation</a:t>
            </a:r>
            <a:r>
              <a:rPr kumimoji="0" lang="en-GB" sz="1200" b="1" i="0" u="none" strike="noStrike" kern="1200" cap="none" spc="0" normalizeH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" panose="02020603050405020304" pitchFamily="18" charset="0"/>
                <a:ea typeface="+mn-ea"/>
                <a:cs typeface="Times" panose="02020603050405020304" pitchFamily="18" charset="0"/>
              </a:rPr>
              <a:t> of </a:t>
            </a:r>
            <a:r>
              <a:rPr kumimoji="0" lang="en-GB" sz="1200" b="1" i="0" u="none" strike="noStrike" kern="1200" cap="none" spc="0" normalizeH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" panose="02020603050405020304" pitchFamily="18" charset="0"/>
                <a:ea typeface="+mn-ea"/>
                <a:cs typeface="Times" panose="02020603050405020304" pitchFamily="18" charset="0"/>
              </a:rPr>
              <a:t>Theva</a:t>
            </a:r>
            <a:r>
              <a:rPr kumimoji="0" lang="en-GB" sz="1200" b="1" i="0" u="none" strike="noStrike" kern="1200" cap="none" spc="0" normalizeH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" panose="02020603050405020304" pitchFamily="18" charset="0"/>
                <a:ea typeface="+mn-ea"/>
                <a:cs typeface="Times" panose="02020603050405020304" pitchFamily="18" charset="0"/>
              </a:rPr>
              <a:t> TPL tape &lt; 2% after 2h @200°C in </a:t>
            </a:r>
            <a:r>
              <a:rPr kumimoji="0" lang="en-GB" sz="1200" b="1" i="0" u="none" strike="noStrike" kern="1200" cap="none" spc="0" normalizeH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" panose="02020603050405020304" pitchFamily="18" charset="0"/>
                <a:ea typeface="+mn-ea"/>
                <a:cs typeface="Times" panose="02020603050405020304" pitchFamily="18" charset="0"/>
              </a:rPr>
              <a:t>SnPb</a:t>
            </a:r>
            <a:r>
              <a:rPr kumimoji="0" lang="en-GB" sz="1200" b="1" i="0" u="none" strike="noStrike" kern="1200" cap="none" spc="0" normalizeH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" panose="02020603050405020304" pitchFamily="18" charset="0"/>
                <a:ea typeface="+mn-ea"/>
                <a:cs typeface="Times" panose="02020603050405020304" pitchFamily="18" charset="0"/>
              </a:rPr>
              <a:t> bath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DB5B5B5-8CC0-C863-DB2D-28A0C04EBA11}"/>
              </a:ext>
            </a:extLst>
          </p:cNvPr>
          <p:cNvSpPr txBox="1">
            <a:spLocks/>
          </p:cNvSpPr>
          <p:nvPr/>
        </p:nvSpPr>
        <p:spPr>
          <a:xfrm>
            <a:off x="24476" y="4982706"/>
            <a:ext cx="6324600" cy="191151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defPPr>
              <a:defRPr lang="fr-FR"/>
            </a:defPPr>
            <a:lvl1pPr marL="0" algn="l" defTabSz="457200" rtl="0" eaLnBrk="1" latinLnBrk="0" hangingPunct="1">
              <a:defRPr sz="12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600"/>
              </a:spcAft>
            </a:pPr>
            <a:r>
              <a:rPr lang="en-GB"/>
              <a:t>M. Abdel Hafiz | Experimental tests for winding technology of Final Cooling Solenoid</a:t>
            </a:r>
          </a:p>
        </p:txBody>
      </p:sp>
    </p:spTree>
    <p:extLst>
      <p:ext uri="{BB962C8B-B14F-4D97-AF65-F5344CB8AC3E}">
        <p14:creationId xmlns:p14="http://schemas.microsoft.com/office/powerpoint/2010/main" val="93821830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02276CC-E792-43B1-6639-86EB5AAE764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29</a:t>
            </a:fld>
            <a:endParaRPr lang="en-GB" dirty="0"/>
          </a:p>
        </p:txBody>
      </p:sp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436C1389-87D5-78F8-192C-AC512036EC4C}"/>
              </a:ext>
            </a:extLst>
          </p:cNvPr>
          <p:cNvGraphicFramePr>
            <a:graphicFrameLocks noGrp="1"/>
          </p:cNvGraphicFramePr>
          <p:nvPr/>
        </p:nvGraphicFramePr>
        <p:xfrm>
          <a:off x="5226277" y="3559872"/>
          <a:ext cx="2919945" cy="1440190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973315">
                  <a:extLst>
                    <a:ext uri="{9D8B030D-6E8A-4147-A177-3AD203B41FA5}">
                      <a16:colId xmlns:a16="http://schemas.microsoft.com/office/drawing/2014/main" val="2700954503"/>
                    </a:ext>
                  </a:extLst>
                </a:gridCol>
                <a:gridCol w="973315">
                  <a:extLst>
                    <a:ext uri="{9D8B030D-6E8A-4147-A177-3AD203B41FA5}">
                      <a16:colId xmlns:a16="http://schemas.microsoft.com/office/drawing/2014/main" val="456063658"/>
                    </a:ext>
                  </a:extLst>
                </a:gridCol>
                <a:gridCol w="973315">
                  <a:extLst>
                    <a:ext uri="{9D8B030D-6E8A-4147-A177-3AD203B41FA5}">
                      <a16:colId xmlns:a16="http://schemas.microsoft.com/office/drawing/2014/main" val="1800381041"/>
                    </a:ext>
                  </a:extLst>
                </a:gridCol>
              </a:tblGrid>
              <a:tr h="171450">
                <a:tc>
                  <a:txBody>
                    <a:bodyPr/>
                    <a:lstStyle/>
                    <a:p>
                      <a:pPr marL="0" marR="0" lvl="0" indent="0" algn="ctr" defTabSz="45718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dirty="0">
                          <a:solidFill>
                            <a:schemeClr val="tx1"/>
                          </a:solidFill>
                        </a:rPr>
                        <a:t>Critical </a:t>
                      </a:r>
                      <a:r>
                        <a:rPr lang="fr-FR" sz="1200" dirty="0" err="1">
                          <a:solidFill>
                            <a:schemeClr val="tx1"/>
                          </a:solidFill>
                        </a:rPr>
                        <a:t>Current</a:t>
                      </a:r>
                      <a:r>
                        <a:rPr lang="fr-FR" sz="1200" dirty="0">
                          <a:solidFill>
                            <a:schemeClr val="tx1"/>
                          </a:solidFill>
                        </a:rPr>
                        <a:t> (A)</a:t>
                      </a:r>
                    </a:p>
                  </a:txBody>
                  <a:tcPr marL="68580" marR="68580" marT="34291" marB="34291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 err="1">
                          <a:solidFill>
                            <a:schemeClr val="tx1"/>
                          </a:solidFill>
                        </a:rPr>
                        <a:t>Expected</a:t>
                      </a:r>
                      <a:endParaRPr lang="fr-FR" sz="120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1" marB="34291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 err="1">
                          <a:solidFill>
                            <a:schemeClr val="tx1"/>
                          </a:solidFill>
                        </a:rPr>
                        <a:t>Measured</a:t>
                      </a:r>
                      <a:endParaRPr lang="fr-FR" sz="120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1" marB="34291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31518515"/>
                  </a:ext>
                </a:extLst>
              </a:tr>
              <a:tr h="171450">
                <a:tc>
                  <a:txBody>
                    <a:bodyPr/>
                    <a:lstStyle/>
                    <a:p>
                      <a:pPr algn="ctr"/>
                      <a:r>
                        <a:rPr lang="fr-FR" sz="1200" dirty="0">
                          <a:solidFill>
                            <a:schemeClr val="tx1"/>
                          </a:solidFill>
                        </a:rPr>
                        <a:t>Pancake 1</a:t>
                      </a:r>
                    </a:p>
                  </a:txBody>
                  <a:tcPr marL="68580" marR="68580" marT="34291" marB="34291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>
                          <a:solidFill>
                            <a:schemeClr val="tx1"/>
                          </a:solidFill>
                        </a:rPr>
                        <a:t>75</a:t>
                      </a:r>
                    </a:p>
                  </a:txBody>
                  <a:tcPr marL="68580" marR="68580" marT="34291" marB="34291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>
                          <a:solidFill>
                            <a:schemeClr val="tx1"/>
                          </a:solidFill>
                        </a:rPr>
                        <a:t>54</a:t>
                      </a:r>
                    </a:p>
                  </a:txBody>
                  <a:tcPr marL="68580" marR="68580" marT="34291" marB="34291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20083394"/>
                  </a:ext>
                </a:extLst>
              </a:tr>
              <a:tr h="171450">
                <a:tc>
                  <a:txBody>
                    <a:bodyPr/>
                    <a:lstStyle/>
                    <a:p>
                      <a:pPr algn="ctr"/>
                      <a:r>
                        <a:rPr lang="fr-FR" sz="1200" dirty="0">
                          <a:solidFill>
                            <a:schemeClr val="tx1"/>
                          </a:solidFill>
                        </a:rPr>
                        <a:t>Pancake 2</a:t>
                      </a:r>
                    </a:p>
                  </a:txBody>
                  <a:tcPr marL="68580" marR="68580" marT="34291" marB="34291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>
                          <a:solidFill>
                            <a:schemeClr val="tx1"/>
                          </a:solidFill>
                        </a:rPr>
                        <a:t>72</a:t>
                      </a:r>
                    </a:p>
                  </a:txBody>
                  <a:tcPr marL="68580" marR="68580" marT="34291" marB="34291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>
                          <a:solidFill>
                            <a:schemeClr val="tx1"/>
                          </a:solidFill>
                        </a:rPr>
                        <a:t>86</a:t>
                      </a:r>
                    </a:p>
                  </a:txBody>
                  <a:tcPr marL="68580" marR="68580" marT="34291" marB="34291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34000023"/>
                  </a:ext>
                </a:extLst>
              </a:tr>
              <a:tr h="171450">
                <a:tc>
                  <a:txBody>
                    <a:bodyPr/>
                    <a:lstStyle/>
                    <a:p>
                      <a:pPr algn="ctr"/>
                      <a:r>
                        <a:rPr lang="fr-FR" sz="1200" dirty="0">
                          <a:solidFill>
                            <a:schemeClr val="tx1"/>
                          </a:solidFill>
                        </a:rPr>
                        <a:t>Pancake 3</a:t>
                      </a:r>
                    </a:p>
                  </a:txBody>
                  <a:tcPr marL="68580" marR="68580" marT="34291" marB="34291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>
                          <a:solidFill>
                            <a:schemeClr val="tx1"/>
                          </a:solidFill>
                        </a:rPr>
                        <a:t>76</a:t>
                      </a:r>
                    </a:p>
                  </a:txBody>
                  <a:tcPr marL="68580" marR="68580" marT="34291" marB="34291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>
                          <a:solidFill>
                            <a:schemeClr val="tx1"/>
                          </a:solidFill>
                        </a:rPr>
                        <a:t>53</a:t>
                      </a:r>
                    </a:p>
                  </a:txBody>
                  <a:tcPr marL="68580" marR="68580" marT="34291" marB="34291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14795462"/>
                  </a:ext>
                </a:extLst>
              </a:tr>
              <a:tr h="171450">
                <a:tc>
                  <a:txBody>
                    <a:bodyPr/>
                    <a:lstStyle/>
                    <a:p>
                      <a:pPr algn="ctr"/>
                      <a:r>
                        <a:rPr lang="fr-FR" sz="1200" dirty="0">
                          <a:solidFill>
                            <a:schemeClr val="tx1"/>
                          </a:solidFill>
                        </a:rPr>
                        <a:t>Pancake 4</a:t>
                      </a:r>
                    </a:p>
                  </a:txBody>
                  <a:tcPr marL="68580" marR="68580" marT="34291" marB="34291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>
                          <a:solidFill>
                            <a:schemeClr val="tx1"/>
                          </a:solidFill>
                        </a:rPr>
                        <a:t>76</a:t>
                      </a:r>
                    </a:p>
                  </a:txBody>
                  <a:tcPr marL="68580" marR="68580" marT="34291" marB="34291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>
                          <a:solidFill>
                            <a:schemeClr val="tx1"/>
                          </a:solidFill>
                        </a:rPr>
                        <a:t>143</a:t>
                      </a:r>
                    </a:p>
                  </a:txBody>
                  <a:tcPr marL="68580" marR="68580" marT="34291" marB="34291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44487953"/>
                  </a:ext>
                </a:extLst>
              </a:tr>
            </a:tbl>
          </a:graphicData>
        </a:graphic>
      </p:graphicFrame>
      <p:pic>
        <p:nvPicPr>
          <p:cNvPr id="11" name="Picture 10" descr="A graph of a curve&#10;&#10;Description automatically generated">
            <a:extLst>
              <a:ext uri="{FF2B5EF4-FFF2-40B4-BE49-F238E27FC236}">
                <a16:creationId xmlns:a16="http://schemas.microsoft.com/office/drawing/2014/main" id="{53F767B5-D003-EC58-EE44-20E99C869B7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6300" y="1202973"/>
            <a:ext cx="4360105" cy="3270079"/>
          </a:xfrm>
          <a:prstGeom prst="rect">
            <a:avLst/>
          </a:prstGeom>
        </p:spPr>
      </p:pic>
      <p:pic>
        <p:nvPicPr>
          <p:cNvPr id="13" name="Picture 12" descr="A graph of a function&#10;&#10;Description automatically generated with medium confidence">
            <a:extLst>
              <a:ext uri="{FF2B5EF4-FFF2-40B4-BE49-F238E27FC236}">
                <a16:creationId xmlns:a16="http://schemas.microsoft.com/office/drawing/2014/main" id="{4A3A5C8A-99A5-F5C2-1993-5BFB95B2BAF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32040" y="764295"/>
            <a:ext cx="3594393" cy="2695795"/>
          </a:xfrm>
          <a:prstGeom prst="rect">
            <a:avLst/>
          </a:prstGeom>
        </p:spPr>
      </p:pic>
      <p:sp>
        <p:nvSpPr>
          <p:cNvPr id="14" name="Title 3">
            <a:extLst>
              <a:ext uri="{FF2B5EF4-FFF2-40B4-BE49-F238E27FC236}">
                <a16:creationId xmlns:a16="http://schemas.microsoft.com/office/drawing/2014/main" id="{E763259B-800F-F728-8739-84A12597E9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81100" y="2921"/>
            <a:ext cx="6781800" cy="857250"/>
          </a:xfrm>
        </p:spPr>
        <p:txBody>
          <a:bodyPr/>
          <a:lstStyle/>
          <a:p>
            <a:r>
              <a:rPr lang="en-GB" dirty="0">
                <a:latin typeface="Times" panose="02020603050405020304" pitchFamily="18" charset="0"/>
                <a:cs typeface="Times" panose="02020603050405020304" pitchFamily="18" charset="0"/>
              </a:rPr>
              <a:t>Pancake Properties</a:t>
            </a:r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186C0C4E-5E7B-CFC3-0707-B0BE47DC3FF7}"/>
              </a:ext>
            </a:extLst>
          </p:cNvPr>
          <p:cNvSpPr txBox="1">
            <a:spLocks/>
          </p:cNvSpPr>
          <p:nvPr/>
        </p:nvSpPr>
        <p:spPr>
          <a:xfrm>
            <a:off x="24476" y="4982706"/>
            <a:ext cx="6324600" cy="191151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defPPr>
              <a:defRPr lang="fr-FR"/>
            </a:defPPr>
            <a:lvl1pPr marL="0" algn="l" defTabSz="457200" rtl="0" eaLnBrk="1" latinLnBrk="0" hangingPunct="1">
              <a:defRPr sz="12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600"/>
              </a:spcAft>
            </a:pPr>
            <a:r>
              <a:rPr lang="en-GB"/>
              <a:t>M. Abdel Hafiz | Experimental tests for winding technology of Final Cooling Solenoid</a:t>
            </a:r>
          </a:p>
        </p:txBody>
      </p:sp>
    </p:spTree>
    <p:extLst>
      <p:ext uri="{BB962C8B-B14F-4D97-AF65-F5344CB8AC3E}">
        <p14:creationId xmlns:p14="http://schemas.microsoft.com/office/powerpoint/2010/main" val="11270788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C5AA0B9-7D13-A3D0-BB7C-196192B349D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</p:spPr>
        <p:txBody>
          <a:bodyPr anchor="ctr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fld id="{974172A1-1CBF-0B40-9234-7D4D80EC19EA}" type="slidenum">
              <a:rPr lang="en-GB" smtClean="0"/>
              <a:pPr>
                <a:lnSpc>
                  <a:spcPct val="90000"/>
                </a:lnSpc>
                <a:spcAft>
                  <a:spcPts val="600"/>
                </a:spcAft>
              </a:pPr>
              <a:t>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AE187F6-33C5-F95D-552A-B90D7EB88B4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4476" y="4982706"/>
            <a:ext cx="6324600" cy="191151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r>
              <a:rPr lang="en-GB"/>
              <a:t>M. Abdel Hafiz | Experimental tests for winding technology of Final Cooling Solenoid</a:t>
            </a:r>
          </a:p>
        </p:txBody>
      </p:sp>
      <p:sp>
        <p:nvSpPr>
          <p:cNvPr id="2" name="Title 3">
            <a:extLst>
              <a:ext uri="{FF2B5EF4-FFF2-40B4-BE49-F238E27FC236}">
                <a16:creationId xmlns:a16="http://schemas.microsoft.com/office/drawing/2014/main" id="{BAB64881-3BCD-EC01-B5AA-48D814C4BED9}"/>
              </a:ext>
            </a:extLst>
          </p:cNvPr>
          <p:cNvSpPr txBox="1">
            <a:spLocks/>
          </p:cNvSpPr>
          <p:nvPr/>
        </p:nvSpPr>
        <p:spPr>
          <a:xfrm>
            <a:off x="1181100" y="2921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>
            <a:lvl1pPr algn="ctr" defTabSz="457189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Arial Narrow"/>
                <a:ea typeface="+mj-ea"/>
                <a:cs typeface="Arial Narrow"/>
              </a:defRPr>
            </a:lvl1pPr>
          </a:lstStyle>
          <a:p>
            <a:r>
              <a:rPr lang="en-US" dirty="0">
                <a:latin typeface="Times" panose="02020603050405020304" pitchFamily="18" charset="0"/>
                <a:cs typeface="Times" panose="02020603050405020304" pitchFamily="18" charset="0"/>
              </a:rPr>
              <a:t>Final Cooling Solenoid</a:t>
            </a:r>
          </a:p>
          <a:p>
            <a:r>
              <a:rPr lang="en-US" i="1" dirty="0">
                <a:latin typeface="Times" panose="02020603050405020304" pitchFamily="18" charset="0"/>
                <a:cs typeface="Times" panose="02020603050405020304" pitchFamily="18" charset="0"/>
              </a:rPr>
              <a:t>Outline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81EF249-6D9F-0B8E-A68D-08B325918CF2}"/>
              </a:ext>
            </a:extLst>
          </p:cNvPr>
          <p:cNvSpPr txBox="1"/>
          <p:nvPr/>
        </p:nvSpPr>
        <p:spPr>
          <a:xfrm>
            <a:off x="395125" y="1404850"/>
            <a:ext cx="5809764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Effect of Temperature on tape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Description of the winding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Effect of the winding proposal on pancake properties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Chemical etching to control transverse resistance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Effect of the etching on pancake properties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5AED42C0-2D77-7BB6-903E-C4439289832B}"/>
              </a:ext>
            </a:extLst>
          </p:cNvPr>
          <p:cNvSpPr txBox="1"/>
          <p:nvPr/>
        </p:nvSpPr>
        <p:spPr>
          <a:xfrm>
            <a:off x="611560" y="3563110"/>
            <a:ext cx="792088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1" dirty="0">
                <a:solidFill>
                  <a:srgbClr val="00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All results presented </a:t>
            </a:r>
            <a:r>
              <a:rPr lang="en-GB" b="1" i="1" u="sng" dirty="0">
                <a:solidFill>
                  <a:srgbClr val="00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from this study</a:t>
            </a:r>
            <a:r>
              <a:rPr lang="en-GB" b="1" dirty="0">
                <a:solidFill>
                  <a:srgbClr val="00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have been performed on a </a:t>
            </a:r>
            <a:r>
              <a:rPr lang="en-GB" b="1" dirty="0" err="1">
                <a:solidFill>
                  <a:srgbClr val="00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Theva</a:t>
            </a:r>
            <a:r>
              <a:rPr lang="en-GB" b="1" dirty="0">
                <a:solidFill>
                  <a:srgbClr val="00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TPL4421</a:t>
            </a:r>
          </a:p>
        </p:txBody>
      </p:sp>
    </p:spTree>
    <p:extLst>
      <p:ext uri="{BB962C8B-B14F-4D97-AF65-F5344CB8AC3E}">
        <p14:creationId xmlns:p14="http://schemas.microsoft.com/office/powerpoint/2010/main" val="174716879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693EDA2E-9CDD-553B-EB72-2577638E50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/>
              <a:t>Etching</a:t>
            </a:r>
            <a:r>
              <a:rPr lang="fr-FR" dirty="0"/>
              <a:t> </a:t>
            </a:r>
            <a:r>
              <a:rPr lang="fr-FR" dirty="0" err="1"/>
              <a:t>effect</a:t>
            </a:r>
            <a:r>
              <a:rPr lang="fr-FR" dirty="0"/>
              <a:t> on I</a:t>
            </a:r>
            <a:r>
              <a:rPr lang="fr-FR" baseline="-25000" dirty="0"/>
              <a:t>C</a:t>
            </a:r>
            <a:endParaRPr lang="fr-FR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CB9EDC2-6638-552D-7B80-C31EAAA779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M. Abdel Hafiz | Experimental tests for winding technology of Final Cooling Solenoid</a:t>
            </a:r>
            <a:endParaRPr lang="en-US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1EFBF41-38B1-F617-226D-A28D78D37D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30</a:t>
            </a:fld>
            <a:endParaRPr lang="en-US" dirty="0"/>
          </a:p>
        </p:txBody>
      </p:sp>
      <p:grpSp>
        <p:nvGrpSpPr>
          <p:cNvPr id="7" name="Groupe 6">
            <a:extLst>
              <a:ext uri="{FF2B5EF4-FFF2-40B4-BE49-F238E27FC236}">
                <a16:creationId xmlns:a16="http://schemas.microsoft.com/office/drawing/2014/main" id="{E9FE51C3-92C2-62DE-D724-9FAA39BB10C1}"/>
              </a:ext>
            </a:extLst>
          </p:cNvPr>
          <p:cNvGrpSpPr/>
          <p:nvPr/>
        </p:nvGrpSpPr>
        <p:grpSpPr>
          <a:xfrm>
            <a:off x="3812605" y="163639"/>
            <a:ext cx="1411579" cy="568268"/>
            <a:chOff x="4211054" y="107268"/>
            <a:chExt cx="2787154" cy="1122043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D7CF5D70-B97E-689A-CAF9-6C521BFA731D}"/>
                </a:ext>
              </a:extLst>
            </p:cNvPr>
            <p:cNvSpPr/>
            <p:nvPr/>
          </p:nvSpPr>
          <p:spPr>
            <a:xfrm>
              <a:off x="4211054" y="107268"/>
              <a:ext cx="2787154" cy="1122043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1" dirty="0">
                <a:latin typeface="Times" panose="02020603050405020304" pitchFamily="18" charset="0"/>
                <a:cs typeface="Times" panose="02020603050405020304" pitchFamily="18" charset="0"/>
              </a:endParaRPr>
            </a:p>
          </p:txBody>
        </p:sp>
        <p:grpSp>
          <p:nvGrpSpPr>
            <p:cNvPr id="9" name="Group 23">
              <a:extLst>
                <a:ext uri="{FF2B5EF4-FFF2-40B4-BE49-F238E27FC236}">
                  <a16:creationId xmlns:a16="http://schemas.microsoft.com/office/drawing/2014/main" id="{2403B209-4CBE-4603-47B7-E1DAE85B41EB}"/>
                </a:ext>
              </a:extLst>
            </p:cNvPr>
            <p:cNvGrpSpPr/>
            <p:nvPr/>
          </p:nvGrpSpPr>
          <p:grpSpPr>
            <a:xfrm>
              <a:off x="4283242" y="155238"/>
              <a:ext cx="2621122" cy="1024745"/>
              <a:chOff x="3734191" y="2495091"/>
              <a:chExt cx="3541688" cy="1551862"/>
            </a:xfrm>
          </p:grpSpPr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3FBD8212-A9B3-9379-51CE-56C7B53D0E4A}"/>
                  </a:ext>
                </a:extLst>
              </p:cNvPr>
              <p:cNvSpPr/>
              <p:nvPr/>
            </p:nvSpPr>
            <p:spPr>
              <a:xfrm>
                <a:off x="3734191" y="2495091"/>
                <a:ext cx="3541688" cy="1551862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351"/>
              </a:p>
            </p:txBody>
          </p:sp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36ADB63D-BACF-816F-15DE-3F9AA28A797F}"/>
                  </a:ext>
                </a:extLst>
              </p:cNvPr>
              <p:cNvSpPr/>
              <p:nvPr/>
            </p:nvSpPr>
            <p:spPr>
              <a:xfrm>
                <a:off x="3878683" y="2616621"/>
                <a:ext cx="3252704" cy="1308802"/>
              </a:xfrm>
              <a:prstGeom prst="rect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351"/>
              </a:p>
            </p:txBody>
          </p:sp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86410C7D-256A-6155-CF7A-6DE4D38BBADA}"/>
                  </a:ext>
                </a:extLst>
              </p:cNvPr>
              <p:cNvSpPr/>
              <p:nvPr/>
            </p:nvSpPr>
            <p:spPr>
              <a:xfrm>
                <a:off x="4036045" y="2723770"/>
                <a:ext cx="2928794" cy="278257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351"/>
              </a:p>
            </p:txBody>
          </p:sp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DF42BF77-A95C-2ACC-AFCC-FDCB6DFB4922}"/>
                  </a:ext>
                </a:extLst>
              </p:cNvPr>
              <p:cNvSpPr/>
              <p:nvPr/>
            </p:nvSpPr>
            <p:spPr>
              <a:xfrm>
                <a:off x="4036046" y="3002027"/>
                <a:ext cx="2928793" cy="278257"/>
              </a:xfrm>
              <a:prstGeom prst="rect">
                <a:avLst/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351"/>
              </a:p>
            </p:txBody>
          </p:sp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40393BA2-3210-BB28-69E1-77CE8ED6ECCD}"/>
                  </a:ext>
                </a:extLst>
              </p:cNvPr>
              <p:cNvSpPr/>
              <p:nvPr/>
            </p:nvSpPr>
            <p:spPr>
              <a:xfrm>
                <a:off x="4036045" y="3278096"/>
                <a:ext cx="2928794" cy="525798"/>
              </a:xfrm>
              <a:prstGeom prst="rect">
                <a:avLst/>
              </a:pr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351" dirty="0"/>
              </a:p>
            </p:txBody>
          </p:sp>
        </p:grpSp>
      </p:grpSp>
      <p:sp>
        <p:nvSpPr>
          <p:cNvPr id="15" name="ZoneTexte 14">
            <a:extLst>
              <a:ext uri="{FF2B5EF4-FFF2-40B4-BE49-F238E27FC236}">
                <a16:creationId xmlns:a16="http://schemas.microsoft.com/office/drawing/2014/main" id="{F2A235FA-D59B-567B-B98F-038CFD8BCFBF}"/>
              </a:ext>
            </a:extLst>
          </p:cNvPr>
          <p:cNvSpPr txBox="1"/>
          <p:nvPr/>
        </p:nvSpPr>
        <p:spPr>
          <a:xfrm>
            <a:off x="4542917" y="712479"/>
            <a:ext cx="749363" cy="41575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051" i="1" dirty="0">
                <a:solidFill>
                  <a:srgbClr val="00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Single tape </a:t>
            </a: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3A93AF85-0DE4-1BFE-32C6-184F4876F13B}"/>
              </a:ext>
            </a:extLst>
          </p:cNvPr>
          <p:cNvSpPr txBox="1"/>
          <p:nvPr/>
        </p:nvSpPr>
        <p:spPr>
          <a:xfrm>
            <a:off x="178034" y="815543"/>
            <a:ext cx="5046153" cy="7159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351" u="sng" dirty="0">
                <a:solidFill>
                  <a:schemeClr val="tx2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How </a:t>
            </a:r>
            <a:r>
              <a:rPr lang="fr-FR" sz="1351" u="sng" dirty="0" err="1">
                <a:solidFill>
                  <a:schemeClr val="tx2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much</a:t>
            </a:r>
            <a:r>
              <a:rPr lang="fr-FR" sz="1351" u="sng" dirty="0">
                <a:solidFill>
                  <a:schemeClr val="tx2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time </a:t>
            </a:r>
            <a:r>
              <a:rPr lang="fr-FR" sz="1351" u="sng" dirty="0" err="1">
                <a:solidFill>
                  <a:schemeClr val="tx2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needed</a:t>
            </a:r>
            <a:r>
              <a:rPr lang="fr-FR" sz="1351" u="sng" dirty="0">
                <a:solidFill>
                  <a:schemeClr val="tx2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to </a:t>
            </a:r>
            <a:r>
              <a:rPr lang="fr-FR" sz="1351" u="sng" dirty="0" err="1">
                <a:solidFill>
                  <a:schemeClr val="tx2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remove</a:t>
            </a:r>
            <a:r>
              <a:rPr lang="fr-FR" sz="1351" u="sng" dirty="0">
                <a:solidFill>
                  <a:schemeClr val="tx2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FR" sz="1351" u="sng" dirty="0" err="1">
                <a:solidFill>
                  <a:schemeClr val="tx2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copper</a:t>
            </a:r>
            <a:r>
              <a:rPr lang="fr-FR" sz="1351" u="sng" dirty="0">
                <a:solidFill>
                  <a:schemeClr val="tx2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FR" sz="1351" u="sng" dirty="0" err="1">
                <a:solidFill>
                  <a:schemeClr val="tx2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from</a:t>
            </a:r>
            <a:r>
              <a:rPr lang="fr-FR" sz="1351" u="sng" dirty="0">
                <a:solidFill>
                  <a:schemeClr val="tx2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FR" sz="1351" u="sng" dirty="0" err="1">
                <a:solidFill>
                  <a:schemeClr val="tx2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side</a:t>
            </a:r>
            <a:r>
              <a:rPr lang="fr-FR" sz="1351" dirty="0">
                <a:solidFill>
                  <a:schemeClr val="tx2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?</a:t>
            </a:r>
          </a:p>
          <a:p>
            <a:pPr marL="557199" lvl="1" indent="-214308">
              <a:buFont typeface="Arial" panose="020B0604020202020204" pitchFamily="34" charset="0"/>
              <a:buChar char="•"/>
            </a:pPr>
            <a:r>
              <a:rPr lang="fr-FR" sz="1351" dirty="0" err="1">
                <a:solidFill>
                  <a:schemeClr val="tx2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Lengthwise</a:t>
            </a:r>
            <a:r>
              <a:rPr lang="fr-FR" sz="1351" dirty="0">
                <a:solidFill>
                  <a:schemeClr val="tx2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FR" sz="1351" dirty="0" err="1">
                <a:solidFill>
                  <a:schemeClr val="tx2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resistance</a:t>
            </a:r>
            <a:r>
              <a:rPr lang="fr-FR" sz="1351" dirty="0">
                <a:solidFill>
                  <a:schemeClr val="tx2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FR" sz="1351" dirty="0" err="1">
                <a:solidFill>
                  <a:schemeClr val="tx2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measured</a:t>
            </a:r>
            <a:r>
              <a:rPr lang="fr-FR" sz="1351" dirty="0">
                <a:solidFill>
                  <a:schemeClr val="tx2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in </a:t>
            </a:r>
            <a:r>
              <a:rPr lang="fr-FR" sz="1351" dirty="0" err="1">
                <a:solidFill>
                  <a:schemeClr val="tx2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FeCl</a:t>
            </a:r>
            <a:r>
              <a:rPr lang="fr-FR" sz="1351" dirty="0">
                <a:solidFill>
                  <a:schemeClr val="tx2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@ room </a:t>
            </a:r>
            <a:r>
              <a:rPr lang="fr-FR" sz="1351" dirty="0" err="1">
                <a:solidFill>
                  <a:schemeClr val="tx2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temperature</a:t>
            </a:r>
            <a:endParaRPr lang="fr-FR" sz="1351" dirty="0">
              <a:solidFill>
                <a:schemeClr val="tx2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marL="557199" lvl="1" indent="-214308">
              <a:buFont typeface="Arial" panose="020B0604020202020204" pitchFamily="34" charset="0"/>
              <a:buChar char="•"/>
            </a:pPr>
            <a:r>
              <a:rPr lang="fr-FR" sz="1351" dirty="0" err="1">
                <a:solidFill>
                  <a:schemeClr val="tx2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Length</a:t>
            </a:r>
            <a:r>
              <a:rPr lang="fr-FR" sz="1351" dirty="0">
                <a:solidFill>
                  <a:schemeClr val="tx2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FR" sz="1351" dirty="0" err="1">
                <a:solidFill>
                  <a:schemeClr val="tx2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sink</a:t>
            </a:r>
            <a:r>
              <a:rPr lang="fr-FR" sz="1351" dirty="0">
                <a:solidFill>
                  <a:schemeClr val="tx2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in </a:t>
            </a:r>
            <a:r>
              <a:rPr lang="fr-FR" sz="1351" dirty="0" err="1">
                <a:solidFill>
                  <a:schemeClr val="tx2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FeCl</a:t>
            </a:r>
            <a:r>
              <a:rPr lang="fr-FR" sz="1351" dirty="0">
                <a:solidFill>
                  <a:schemeClr val="tx2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solution ~10 cm</a:t>
            </a:r>
            <a:endParaRPr lang="fr-FR" sz="1351" dirty="0"/>
          </a:p>
        </p:txBody>
      </p:sp>
      <p:pic>
        <p:nvPicPr>
          <p:cNvPr id="18" name="Picture 4" descr="A graph with a line going up&#10;&#10;Description automatically generated">
            <a:extLst>
              <a:ext uri="{FF2B5EF4-FFF2-40B4-BE49-F238E27FC236}">
                <a16:creationId xmlns:a16="http://schemas.microsoft.com/office/drawing/2014/main" id="{396F5B26-B7B3-5A76-E1FA-8811C63C5418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242136"/>
            <a:ext cx="3757363" cy="2818023"/>
          </a:xfrm>
          <a:prstGeom prst="rect">
            <a:avLst/>
          </a:prstGeom>
        </p:spPr>
      </p:pic>
      <p:pic>
        <p:nvPicPr>
          <p:cNvPr id="21" name="Picture 11" descr="A graph of a current&#10;&#10;Description automatically generated with medium confidence">
            <a:extLst>
              <a:ext uri="{FF2B5EF4-FFF2-40B4-BE49-F238E27FC236}">
                <a16:creationId xmlns:a16="http://schemas.microsoft.com/office/drawing/2014/main" id="{E32E93A6-36D8-A868-D0E7-32D45857344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74867" y="936326"/>
            <a:ext cx="3457143" cy="1678571"/>
          </a:xfrm>
          <a:prstGeom prst="rect">
            <a:avLst/>
          </a:prstGeom>
        </p:spPr>
      </p:pic>
      <p:pic>
        <p:nvPicPr>
          <p:cNvPr id="23" name="Picture 15">
            <a:extLst>
              <a:ext uri="{FF2B5EF4-FFF2-40B4-BE49-F238E27FC236}">
                <a16:creationId xmlns:a16="http://schemas.microsoft.com/office/drawing/2014/main" id="{A87C167E-76AB-9B41-8DE0-AABDFA230C4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92009" y="1850607"/>
            <a:ext cx="2019425" cy="1405679"/>
          </a:xfrm>
          <a:prstGeom prst="rect">
            <a:avLst/>
          </a:prstGeom>
        </p:spPr>
      </p:pic>
      <p:sp>
        <p:nvSpPr>
          <p:cNvPr id="24" name="TextBox 2">
            <a:extLst>
              <a:ext uri="{FF2B5EF4-FFF2-40B4-BE49-F238E27FC236}">
                <a16:creationId xmlns:a16="http://schemas.microsoft.com/office/drawing/2014/main" id="{97158B23-9E65-A175-48DF-6177EE22AD4F}"/>
              </a:ext>
            </a:extLst>
          </p:cNvPr>
          <p:cNvSpPr txBox="1"/>
          <p:nvPr/>
        </p:nvSpPr>
        <p:spPr>
          <a:xfrm>
            <a:off x="3147380" y="3229502"/>
            <a:ext cx="140251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900" dirty="0">
                <a:solidFill>
                  <a:schemeClr val="tx2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N. </a:t>
            </a:r>
            <a:r>
              <a:rPr lang="en-GB" sz="900" dirty="0" err="1">
                <a:solidFill>
                  <a:schemeClr val="tx2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Bykovskiy</a:t>
            </a:r>
            <a:r>
              <a:rPr lang="en-GB" sz="900" dirty="0">
                <a:solidFill>
                  <a:schemeClr val="tx2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and al. 2019</a:t>
            </a:r>
          </a:p>
        </p:txBody>
      </p:sp>
      <p:sp>
        <p:nvSpPr>
          <p:cNvPr id="31" name="ZoneTexte 30">
            <a:extLst>
              <a:ext uri="{FF2B5EF4-FFF2-40B4-BE49-F238E27FC236}">
                <a16:creationId xmlns:a16="http://schemas.microsoft.com/office/drawing/2014/main" id="{FBE09219-DEC1-6170-73F1-48AE39849A15}"/>
              </a:ext>
            </a:extLst>
          </p:cNvPr>
          <p:cNvSpPr txBox="1"/>
          <p:nvPr/>
        </p:nvSpPr>
        <p:spPr>
          <a:xfrm>
            <a:off x="178031" y="4046485"/>
            <a:ext cx="2503448" cy="5080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557199" lvl="1" indent="-214308">
              <a:buFont typeface="Arial" panose="020B0604020202020204" pitchFamily="34" charset="0"/>
              <a:buChar char="•"/>
            </a:pPr>
            <a:r>
              <a:rPr lang="fr-FR" sz="1351" dirty="0">
                <a:solidFill>
                  <a:schemeClr val="tx2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Cu </a:t>
            </a:r>
            <a:r>
              <a:rPr lang="fr-FR" sz="1351" dirty="0" err="1">
                <a:solidFill>
                  <a:schemeClr val="tx2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removed</a:t>
            </a:r>
            <a:r>
              <a:rPr lang="fr-FR" sz="1351" dirty="0">
                <a:solidFill>
                  <a:schemeClr val="tx2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in ~30min</a:t>
            </a:r>
          </a:p>
          <a:p>
            <a:pPr marL="557199" lvl="1" indent="-214308">
              <a:buFont typeface="Arial" panose="020B0604020202020204" pitchFamily="34" charset="0"/>
              <a:buChar char="•"/>
            </a:pPr>
            <a:r>
              <a:rPr lang="fr-FR" sz="1351" dirty="0">
                <a:solidFill>
                  <a:schemeClr val="tx2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Ag </a:t>
            </a:r>
            <a:r>
              <a:rPr lang="fr-FR" sz="1351" dirty="0" err="1">
                <a:solidFill>
                  <a:schemeClr val="tx2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removed</a:t>
            </a:r>
            <a:r>
              <a:rPr lang="fr-FR" sz="1351" dirty="0">
                <a:solidFill>
                  <a:schemeClr val="tx2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(?) in ~ 1h</a:t>
            </a:r>
          </a:p>
        </p:txBody>
      </p:sp>
      <p:sp>
        <p:nvSpPr>
          <p:cNvPr id="34" name="ZoneTexte 33">
            <a:extLst>
              <a:ext uri="{FF2B5EF4-FFF2-40B4-BE49-F238E27FC236}">
                <a16:creationId xmlns:a16="http://schemas.microsoft.com/office/drawing/2014/main" id="{8C5CD290-C753-120C-250E-589140750048}"/>
              </a:ext>
            </a:extLst>
          </p:cNvPr>
          <p:cNvSpPr txBox="1"/>
          <p:nvPr/>
        </p:nvSpPr>
        <p:spPr>
          <a:xfrm>
            <a:off x="5754299" y="470105"/>
            <a:ext cx="2545775" cy="5080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14308" indent="-214308">
              <a:buFont typeface="Arial" panose="020B0604020202020204" pitchFamily="34" charset="0"/>
              <a:buChar char="•"/>
            </a:pPr>
            <a:r>
              <a:rPr lang="fr-FR" sz="1351" dirty="0">
                <a:solidFill>
                  <a:schemeClr val="tx2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I</a:t>
            </a:r>
            <a:r>
              <a:rPr lang="fr-FR" sz="1351" baseline="-25000" dirty="0">
                <a:solidFill>
                  <a:schemeClr val="tx2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C</a:t>
            </a:r>
            <a:r>
              <a:rPr lang="fr-FR" sz="1351" dirty="0">
                <a:solidFill>
                  <a:schemeClr val="tx2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FR" sz="1351" dirty="0" err="1">
                <a:solidFill>
                  <a:schemeClr val="tx2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measured</a:t>
            </a:r>
            <a:r>
              <a:rPr lang="fr-FR" sz="1351" dirty="0">
                <a:solidFill>
                  <a:schemeClr val="tx2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@77K at the end of R </a:t>
            </a:r>
            <a:r>
              <a:rPr lang="fr-FR" sz="1351" dirty="0" err="1">
                <a:solidFill>
                  <a:schemeClr val="tx2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measurements</a:t>
            </a:r>
            <a:r>
              <a:rPr lang="fr-FR" sz="1351" dirty="0">
                <a:solidFill>
                  <a:schemeClr val="tx2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(~ 1h20)</a:t>
            </a:r>
          </a:p>
        </p:txBody>
      </p:sp>
      <p:sp>
        <p:nvSpPr>
          <p:cNvPr id="35" name="TextBox 49">
            <a:extLst>
              <a:ext uri="{FF2B5EF4-FFF2-40B4-BE49-F238E27FC236}">
                <a16:creationId xmlns:a16="http://schemas.microsoft.com/office/drawing/2014/main" id="{1931FD6E-9F0A-F688-7BEA-EF3AAF89BA1D}"/>
              </a:ext>
            </a:extLst>
          </p:cNvPr>
          <p:cNvSpPr txBox="1"/>
          <p:nvPr/>
        </p:nvSpPr>
        <p:spPr>
          <a:xfrm>
            <a:off x="4887891" y="3217627"/>
            <a:ext cx="3930963" cy="923843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fr-FR" sz="1351" b="1" dirty="0">
                <a:solidFill>
                  <a:srgbClr val="00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Single tape </a:t>
            </a:r>
            <a:r>
              <a:rPr lang="fr-FR" sz="1351" b="1" dirty="0" err="1">
                <a:solidFill>
                  <a:srgbClr val="00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still</a:t>
            </a:r>
            <a:r>
              <a:rPr lang="fr-FR" sz="1351" b="1" dirty="0">
                <a:solidFill>
                  <a:srgbClr val="00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FR" sz="1351" b="1" dirty="0" err="1">
                <a:solidFill>
                  <a:srgbClr val="00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superconductive</a:t>
            </a:r>
            <a:r>
              <a:rPr lang="fr-FR" sz="1351" b="1" dirty="0">
                <a:solidFill>
                  <a:srgbClr val="00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FR" sz="1351" b="1" dirty="0" err="1">
                <a:solidFill>
                  <a:srgbClr val="00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after</a:t>
            </a:r>
            <a:r>
              <a:rPr lang="fr-FR" sz="1351" b="1" dirty="0">
                <a:solidFill>
                  <a:srgbClr val="00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FR" sz="1351" b="1" dirty="0" err="1">
                <a:solidFill>
                  <a:srgbClr val="00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removing</a:t>
            </a:r>
            <a:r>
              <a:rPr lang="fr-FR" sz="1351" b="1" dirty="0">
                <a:solidFill>
                  <a:srgbClr val="00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Cu and Ag(?) (1h20) in </a:t>
            </a:r>
            <a:r>
              <a:rPr lang="fr-FR" sz="1351" b="1" dirty="0" err="1">
                <a:solidFill>
                  <a:srgbClr val="00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FeCl</a:t>
            </a:r>
            <a:endParaRPr lang="fr-FR" sz="1351" b="1" dirty="0">
              <a:solidFill>
                <a:srgbClr val="000000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algn="ctr"/>
            <a:r>
              <a:rPr lang="fr-FR" sz="1351" b="1" dirty="0" err="1">
                <a:solidFill>
                  <a:srgbClr val="00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Further</a:t>
            </a:r>
            <a:r>
              <a:rPr lang="fr-FR" sz="1351" b="1" dirty="0">
                <a:solidFill>
                  <a:srgbClr val="00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FR" sz="1351" b="1" dirty="0" err="1">
                <a:solidFill>
                  <a:srgbClr val="00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experiments</a:t>
            </a:r>
            <a:r>
              <a:rPr lang="fr-FR" sz="1351" b="1" dirty="0">
                <a:solidFill>
                  <a:srgbClr val="00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FR" sz="1351" b="1" dirty="0" err="1">
                <a:solidFill>
                  <a:srgbClr val="00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required</a:t>
            </a:r>
            <a:r>
              <a:rPr lang="fr-FR" sz="1351" b="1" dirty="0">
                <a:solidFill>
                  <a:srgbClr val="00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to </a:t>
            </a:r>
            <a:r>
              <a:rPr lang="fr-FR" sz="1351" b="1" dirty="0" err="1">
                <a:solidFill>
                  <a:srgbClr val="00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confirm</a:t>
            </a:r>
            <a:endParaRPr lang="fr-FR" sz="1351" b="1" dirty="0">
              <a:solidFill>
                <a:srgbClr val="000000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algn="ctr"/>
            <a:r>
              <a:rPr lang="fr-FR" sz="1351" b="1" dirty="0" err="1">
                <a:solidFill>
                  <a:srgbClr val="00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According</a:t>
            </a:r>
            <a:r>
              <a:rPr lang="fr-FR" sz="1351" b="1" dirty="0">
                <a:solidFill>
                  <a:srgbClr val="00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to N. </a:t>
            </a:r>
            <a:r>
              <a:rPr lang="fr-FR" sz="1351" b="1" dirty="0" err="1">
                <a:solidFill>
                  <a:srgbClr val="00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Bykovskiy</a:t>
            </a:r>
            <a:r>
              <a:rPr lang="fr-FR" sz="1351" b="1" dirty="0">
                <a:solidFill>
                  <a:srgbClr val="00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, </a:t>
            </a:r>
            <a:r>
              <a:rPr lang="fr-FR" sz="1351" b="1" dirty="0" err="1">
                <a:solidFill>
                  <a:srgbClr val="00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depends</a:t>
            </a:r>
            <a:r>
              <a:rPr lang="fr-FR" sz="1351" b="1" dirty="0">
                <a:solidFill>
                  <a:srgbClr val="00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on the tape</a:t>
            </a:r>
            <a:endParaRPr lang="en-GB" sz="1351" b="1" dirty="0">
              <a:solidFill>
                <a:srgbClr val="000000"/>
              </a:solidFill>
            </a:endParaRPr>
          </a:p>
        </p:txBody>
      </p:sp>
      <p:sp>
        <p:nvSpPr>
          <p:cNvPr id="36" name="ZoneTexte 35">
            <a:extLst>
              <a:ext uri="{FF2B5EF4-FFF2-40B4-BE49-F238E27FC236}">
                <a16:creationId xmlns:a16="http://schemas.microsoft.com/office/drawing/2014/main" id="{63CB8A49-28B6-41B5-7E1B-50BFEC11470B}"/>
              </a:ext>
            </a:extLst>
          </p:cNvPr>
          <p:cNvSpPr txBox="1"/>
          <p:nvPr/>
        </p:nvSpPr>
        <p:spPr>
          <a:xfrm>
            <a:off x="5754296" y="2717917"/>
            <a:ext cx="1943555" cy="3002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14308" indent="-214308">
              <a:buFont typeface="Arial" panose="020B0604020202020204" pitchFamily="34" charset="0"/>
              <a:buChar char="•"/>
            </a:pPr>
            <a:r>
              <a:rPr lang="fr-FR" sz="1351" dirty="0" err="1">
                <a:solidFill>
                  <a:schemeClr val="tx2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Degradation</a:t>
            </a:r>
            <a:r>
              <a:rPr lang="fr-FR" sz="1351" dirty="0">
                <a:solidFill>
                  <a:schemeClr val="tx2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&lt; 20%</a:t>
            </a:r>
          </a:p>
        </p:txBody>
      </p:sp>
    </p:spTree>
    <p:extLst>
      <p:ext uri="{BB962C8B-B14F-4D97-AF65-F5344CB8AC3E}">
        <p14:creationId xmlns:p14="http://schemas.microsoft.com/office/powerpoint/2010/main" val="360142398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>
            <a:extLst>
              <a:ext uri="{FF2B5EF4-FFF2-40B4-BE49-F238E27FC236}">
                <a16:creationId xmlns:a16="http://schemas.microsoft.com/office/drawing/2014/main" id="{1A552BCC-D0A5-9B86-3539-823EAB3D4C0F}"/>
              </a:ext>
            </a:extLst>
          </p:cNvPr>
          <p:cNvGrpSpPr/>
          <p:nvPr/>
        </p:nvGrpSpPr>
        <p:grpSpPr>
          <a:xfrm>
            <a:off x="5517869" y="1663130"/>
            <a:ext cx="3202663" cy="3065661"/>
            <a:chOff x="6150928" y="413653"/>
            <a:chExt cx="5495926" cy="5122073"/>
          </a:xfrm>
        </p:grpSpPr>
        <p:pic>
          <p:nvPicPr>
            <p:cNvPr id="10" name="Picture 9" descr="A circle with lines in it&#10;&#10;Description automatically generated with medium confidence">
              <a:extLst>
                <a:ext uri="{FF2B5EF4-FFF2-40B4-BE49-F238E27FC236}">
                  <a16:creationId xmlns:a16="http://schemas.microsoft.com/office/drawing/2014/main" id="{EF196537-7790-606C-D1C7-26EFD045C8F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16280" t="10641" r="12063" b="14671"/>
            <a:stretch/>
          </p:blipFill>
          <p:spPr>
            <a:xfrm flipH="1">
              <a:off x="6150928" y="413653"/>
              <a:ext cx="5495926" cy="5122073"/>
            </a:xfrm>
            <a:prstGeom prst="rect">
              <a:avLst/>
            </a:prstGeom>
          </p:spPr>
        </p:pic>
        <p:sp>
          <p:nvSpPr>
            <p:cNvPr id="11" name="Circle: Hollow 10">
              <a:extLst>
                <a:ext uri="{FF2B5EF4-FFF2-40B4-BE49-F238E27FC236}">
                  <a16:creationId xmlns:a16="http://schemas.microsoft.com/office/drawing/2014/main" id="{6115B232-5E98-3C2A-720B-C85CD8667C45}"/>
                </a:ext>
              </a:extLst>
            </p:cNvPr>
            <p:cNvSpPr/>
            <p:nvPr/>
          </p:nvSpPr>
          <p:spPr>
            <a:xfrm>
              <a:off x="7283451" y="1448178"/>
              <a:ext cx="3273424" cy="3092072"/>
            </a:xfrm>
            <a:prstGeom prst="donut">
              <a:avLst>
                <a:gd name="adj" fmla="val 5381"/>
              </a:avLst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351">
                <a:solidFill>
                  <a:schemeClr val="tx1"/>
                </a:solidFill>
              </a:endParaRP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Content Placeholder 4">
                <a:extLst>
                  <a:ext uri="{FF2B5EF4-FFF2-40B4-BE49-F238E27FC236}">
                    <a16:creationId xmlns:a16="http://schemas.microsoft.com/office/drawing/2014/main" id="{52F0A0F3-FEE3-9519-EB4F-04986507217D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305996" y="753539"/>
                <a:ext cx="4266009" cy="1819191"/>
              </a:xfrm>
            </p:spPr>
            <p:txBody>
              <a:bodyPr/>
              <a:lstStyle/>
              <a:p>
                <a:pPr marL="314205" indent="-214308">
                  <a:buFont typeface="Arial" panose="020B0604020202020204" pitchFamily="34" charset="0"/>
                  <a:buChar char="•"/>
                </a:pPr>
                <a:r>
                  <a:rPr lang="fr-FR" b="0" dirty="0">
                    <a:solidFill>
                      <a:schemeClr val="tx2"/>
                    </a:solidFill>
                    <a:latin typeface="Times" panose="02020603050405020304" pitchFamily="18" charset="0"/>
                    <a:cs typeface="Times" panose="02020603050405020304" pitchFamily="18" charset="0"/>
                  </a:rPr>
                  <a:t>Mandrel thermal </a:t>
                </a:r>
                <a:r>
                  <a:rPr lang="fr-FR" b="0" dirty="0" err="1">
                    <a:solidFill>
                      <a:schemeClr val="tx2"/>
                    </a:solidFill>
                    <a:latin typeface="Times" panose="02020603050405020304" pitchFamily="18" charset="0"/>
                    <a:cs typeface="Times" panose="02020603050405020304" pitchFamily="18" charset="0"/>
                  </a:rPr>
                  <a:t>shrinkage</a:t>
                </a:r>
                <a:r>
                  <a:rPr lang="fr-FR" b="0" dirty="0">
                    <a:solidFill>
                      <a:schemeClr val="tx2"/>
                    </a:solidFill>
                    <a:latin typeface="Times" panose="02020603050405020304" pitchFamily="18" charset="0"/>
                    <a:cs typeface="Times" panose="02020603050405020304" pitchFamily="18" charset="0"/>
                  </a:rPr>
                  <a:t> </a:t>
                </a:r>
                <a:r>
                  <a:rPr lang="fr-FR" dirty="0" err="1">
                    <a:solidFill>
                      <a:schemeClr val="tx2"/>
                    </a:solidFill>
                    <a:latin typeface="Times" panose="02020603050405020304" pitchFamily="18" charset="0"/>
                    <a:cs typeface="Times" panose="02020603050405020304" pitchFamily="18" charset="0"/>
                  </a:rPr>
                  <a:t>be</a:t>
                </a:r>
                <a:r>
                  <a:rPr lang="fr-FR" dirty="0">
                    <a:solidFill>
                      <a:schemeClr val="tx2"/>
                    </a:solidFill>
                    <a:latin typeface="Times" panose="02020603050405020304" pitchFamily="18" charset="0"/>
                    <a:cs typeface="Times" panose="02020603050405020304" pitchFamily="18" charset="0"/>
                  </a:rPr>
                  <a:t> </a:t>
                </a:r>
                <a:r>
                  <a:rPr lang="fr-FR" dirty="0" err="1">
                    <a:solidFill>
                      <a:schemeClr val="tx2"/>
                    </a:solidFill>
                    <a:latin typeface="Times" panose="02020603050405020304" pitchFamily="18" charset="0"/>
                    <a:cs typeface="Times" panose="02020603050405020304" pitchFamily="18" charset="0"/>
                  </a:rPr>
                  <a:t>lower</a:t>
                </a:r>
                <a:r>
                  <a:rPr lang="fr-FR" dirty="0">
                    <a:solidFill>
                      <a:schemeClr val="tx2"/>
                    </a:solidFill>
                    <a:latin typeface="Times" panose="02020603050405020304" pitchFamily="18" charset="0"/>
                    <a:cs typeface="Times" panose="02020603050405020304" pitchFamily="18" charset="0"/>
                  </a:rPr>
                  <a:t> </a:t>
                </a:r>
                <a:r>
                  <a:rPr lang="fr-FR" b="0" dirty="0" err="1">
                    <a:solidFill>
                      <a:schemeClr val="tx2"/>
                    </a:solidFill>
                    <a:latin typeface="Times" panose="02020603050405020304" pitchFamily="18" charset="0"/>
                    <a:cs typeface="Times" panose="02020603050405020304" pitchFamily="18" charset="0"/>
                  </a:rPr>
                  <a:t>tha</a:t>
                </a:r>
                <a:r>
                  <a:rPr lang="fr-FR" b="0" dirty="0" err="1">
                    <a:latin typeface="Times" panose="02020603050405020304" pitchFamily="18" charset="0"/>
                    <a:cs typeface="Times" panose="02020603050405020304" pitchFamily="18" charset="0"/>
                  </a:rPr>
                  <a:t>n</a:t>
                </a:r>
                <a:r>
                  <a:rPr lang="fr-FR" b="0" dirty="0">
                    <a:latin typeface="Times" panose="02020603050405020304" pitchFamily="18" charset="0"/>
                    <a:cs typeface="Times" panose="02020603050405020304" pitchFamily="18" charset="0"/>
                  </a:rPr>
                  <a:t> tape</a:t>
                </a:r>
              </a:p>
              <a:p>
                <a:pPr marL="557199" lvl="1" indent="-214308">
                  <a:buFont typeface="Arial" panose="020B0604020202020204" pitchFamily="34" charset="0"/>
                  <a:buChar char="•"/>
                </a:pPr>
                <a:r>
                  <a:rPr lang="fr-FR" i="1" dirty="0" err="1">
                    <a:latin typeface="Times" panose="02020603050405020304" pitchFamily="18" charset="0"/>
                    <a:cs typeface="Times" panose="02020603050405020304" pitchFamily="18" charset="0"/>
                  </a:rPr>
                  <a:t>Only</a:t>
                </a:r>
                <a:r>
                  <a:rPr lang="fr-FR" i="1" dirty="0">
                    <a:latin typeface="Times" panose="02020603050405020304" pitchFamily="18" charset="0"/>
                    <a:cs typeface="Times" panose="02020603050405020304" pitchFamily="18" charset="0"/>
                  </a:rPr>
                  <a:t> </a:t>
                </a:r>
                <a:r>
                  <a:rPr lang="fr-FR" i="1" dirty="0" err="1">
                    <a:latin typeface="Times" panose="02020603050405020304" pitchFamily="18" charset="0"/>
                    <a:cs typeface="Times" panose="02020603050405020304" pitchFamily="18" charset="0"/>
                  </a:rPr>
                  <a:t>lengthwise</a:t>
                </a:r>
                <a:r>
                  <a:rPr lang="fr-FR" i="1" dirty="0">
                    <a:latin typeface="Times" panose="02020603050405020304" pitchFamily="18" charset="0"/>
                    <a:cs typeface="Times" panose="02020603050405020304" pitchFamily="18" charset="0"/>
                  </a:rPr>
                  <a:t> (tape) thermal </a:t>
                </a:r>
                <a:r>
                  <a:rPr lang="fr-FR" i="1" dirty="0" err="1">
                    <a:latin typeface="Times" panose="02020603050405020304" pitchFamily="18" charset="0"/>
                    <a:cs typeface="Times" panose="02020603050405020304" pitchFamily="18" charset="0"/>
                  </a:rPr>
                  <a:t>shrinkage</a:t>
                </a:r>
                <a:r>
                  <a:rPr lang="fr-FR" i="1" dirty="0">
                    <a:latin typeface="Times" panose="02020603050405020304" pitchFamily="18" charset="0"/>
                    <a:cs typeface="Times" panose="02020603050405020304" pitchFamily="18" charset="0"/>
                  </a:rPr>
                  <a:t> </a:t>
                </a:r>
                <a:r>
                  <a:rPr lang="fr-FR" i="1" dirty="0" err="1">
                    <a:latin typeface="Times" panose="02020603050405020304" pitchFamily="18" charset="0"/>
                    <a:cs typeface="Times" panose="02020603050405020304" pitchFamily="18" charset="0"/>
                  </a:rPr>
                  <a:t>found</a:t>
                </a:r>
                <a:endParaRPr lang="fr-FR" i="1" dirty="0">
                  <a:latin typeface="Times" panose="02020603050405020304" pitchFamily="18" charset="0"/>
                  <a:cs typeface="Times" panose="02020603050405020304" pitchFamily="18" charset="0"/>
                </a:endParaRPr>
              </a:p>
              <a:p>
                <a:pPr marL="557199" lvl="1" indent="-214308">
                  <a:buFont typeface="Arial" panose="020B0604020202020204" pitchFamily="34" charset="0"/>
                  <a:buChar char="•"/>
                </a:pPr>
                <a:r>
                  <a:rPr lang="fr-FR" dirty="0">
                    <a:latin typeface="Times" panose="02020603050405020304" pitchFamily="18" charset="0"/>
                    <a:cs typeface="Times" panose="02020603050405020304" pitchFamily="18" charset="0"/>
                  </a:rPr>
                  <a:t>Materials </a:t>
                </a:r>
                <a:r>
                  <a:rPr lang="fr-FR" dirty="0" err="1">
                    <a:latin typeface="Times" panose="02020603050405020304" pitchFamily="18" charset="0"/>
                    <a:cs typeface="Times" panose="02020603050405020304" pitchFamily="18" charset="0"/>
                  </a:rPr>
                  <a:t>considered</a:t>
                </a:r>
                <a:r>
                  <a:rPr lang="fr-FR" dirty="0">
                    <a:latin typeface="Times" panose="02020603050405020304" pitchFamily="18" charset="0"/>
                    <a:cs typeface="Times" panose="02020603050405020304" pitchFamily="18" charset="0"/>
                  </a:rPr>
                  <a:t> : </a:t>
                </a:r>
                <a:r>
                  <a:rPr lang="fr-FR" b="1" dirty="0">
                    <a:latin typeface="Times" panose="02020603050405020304" pitchFamily="18" charset="0"/>
                    <a:cs typeface="Times" panose="02020603050405020304" pitchFamily="18" charset="0"/>
                  </a:rPr>
                  <a:t>Invar</a:t>
                </a:r>
                <a:r>
                  <a:rPr lang="fr-FR" dirty="0">
                    <a:latin typeface="Times" panose="02020603050405020304" pitchFamily="18" charset="0"/>
                    <a:cs typeface="Times" panose="02020603050405020304" pitchFamily="18" charset="0"/>
                  </a:rPr>
                  <a:t>, Titanium, Niobium, </a:t>
                </a:r>
              </a:p>
              <a:p>
                <a:pPr marL="800193" lvl="2" indent="-214308"/>
                <a:r>
                  <a:rPr lang="fr-FR" dirty="0">
                    <a:latin typeface="Times" panose="02020603050405020304" pitchFamily="18" charset="0"/>
                    <a:cs typeface="Times" panose="02020603050405020304" pitchFamily="18" charset="0"/>
                  </a:rPr>
                  <a:t>Very </a:t>
                </a:r>
                <a:r>
                  <a:rPr lang="fr-FR" b="1" dirty="0" err="1">
                    <a:latin typeface="Times" panose="02020603050405020304" pitchFamily="18" charset="0"/>
                    <a:cs typeface="Times" panose="02020603050405020304" pitchFamily="18" charset="0"/>
                  </a:rPr>
                  <a:t>low</a:t>
                </a:r>
                <a:r>
                  <a:rPr lang="fr-FR" b="1" dirty="0">
                    <a:latin typeface="Times" panose="02020603050405020304" pitchFamily="18" charset="0"/>
                    <a:cs typeface="Times" panose="02020603050405020304" pitchFamily="18" charset="0"/>
                  </a:rPr>
                  <a:t> </a:t>
                </a:r>
                <a:r>
                  <a:rPr lang="fr-FR" b="1" dirty="0" err="1">
                    <a:latin typeface="Times" panose="02020603050405020304" pitchFamily="18" charset="0"/>
                    <a:cs typeface="Times" panose="02020603050405020304" pitchFamily="18" charset="0"/>
                  </a:rPr>
                  <a:t>shrinkage</a:t>
                </a:r>
                <a:endParaRPr lang="fr-FR" b="1" dirty="0">
                  <a:latin typeface="Times" panose="02020603050405020304" pitchFamily="18" charset="0"/>
                  <a:cs typeface="Times" panose="02020603050405020304" pitchFamily="18" charset="0"/>
                </a:endParaRPr>
              </a:p>
              <a:p>
                <a:pPr marL="800193" lvl="2" indent="-214308"/>
                <a:r>
                  <a:rPr lang="fr-FR" i="1" dirty="0">
                    <a:solidFill>
                      <a:schemeClr val="tx2"/>
                    </a:solidFill>
                    <a:latin typeface="Times" panose="02020603050405020304" pitchFamily="18" charset="0"/>
                    <a:cs typeface="Times" panose="02020603050405020304" pitchFamily="18" charset="0"/>
                  </a:rPr>
                  <a:t>High </a:t>
                </a:r>
                <a:r>
                  <a:rPr lang="fr-FR" i="1" dirty="0" err="1">
                    <a:solidFill>
                      <a:schemeClr val="tx2"/>
                    </a:solidFill>
                    <a:latin typeface="Times" panose="02020603050405020304" pitchFamily="18" charset="0"/>
                    <a:cs typeface="Times" panose="02020603050405020304" pitchFamily="18" charset="0"/>
                  </a:rPr>
                  <a:t>electrical</a:t>
                </a:r>
                <a:r>
                  <a:rPr lang="fr-FR" i="1" dirty="0">
                    <a:solidFill>
                      <a:schemeClr val="tx2"/>
                    </a:solidFill>
                    <a:latin typeface="Times" panose="02020603050405020304" pitchFamily="18" charset="0"/>
                    <a:cs typeface="Times" panose="02020603050405020304" pitchFamily="18" charset="0"/>
                  </a:rPr>
                  <a:t> </a:t>
                </a:r>
                <a:r>
                  <a:rPr lang="fr-FR" i="1" dirty="0" err="1">
                    <a:solidFill>
                      <a:schemeClr val="tx2"/>
                    </a:solidFill>
                    <a:latin typeface="Times" panose="02020603050405020304" pitchFamily="18" charset="0"/>
                    <a:cs typeface="Times" panose="02020603050405020304" pitchFamily="18" charset="0"/>
                  </a:rPr>
                  <a:t>resistivity</a:t>
                </a:r>
                <a:r>
                  <a:rPr lang="fr-FR" i="1" dirty="0">
                    <a:solidFill>
                      <a:schemeClr val="tx2"/>
                    </a:solidFill>
                    <a:latin typeface="Times" panose="02020603050405020304" pitchFamily="18" charset="0"/>
                    <a:cs typeface="Times" panose="02020603050405020304" pitchFamily="18" charset="0"/>
                  </a:rPr>
                  <a:t> (</a:t>
                </a:r>
                <a14:m>
                  <m:oMath xmlns:m="http://schemas.openxmlformats.org/officeDocument/2006/math">
                    <m:r>
                      <a:rPr lang="fr-FR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cs typeface="Times" panose="02020603050405020304" pitchFamily="18" charset="0"/>
                      </a:rPr>
                      <m:t> 50 </m:t>
                    </m:r>
                    <m:r>
                      <a:rPr lang="fr-FR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cs typeface="Times" panose="02020603050405020304" pitchFamily="18" charset="0"/>
                      </a:rPr>
                      <m:t>𝜇𝛺</m:t>
                    </m:r>
                    <m:r>
                      <a:rPr lang="fr-FR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cs typeface="Times" panose="02020603050405020304" pitchFamily="18" charset="0"/>
                      </a:rPr>
                      <m:t>.</m:t>
                    </m:r>
                    <m:r>
                      <a:rPr lang="fr-FR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cs typeface="Times" panose="02020603050405020304" pitchFamily="18" charset="0"/>
                      </a:rPr>
                      <m:t>𝑐𝑚</m:t>
                    </m:r>
                    <m:r>
                      <a:rPr lang="fr-FR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cs typeface="Times" panose="02020603050405020304" pitchFamily="18" charset="0"/>
                      </a:rPr>
                      <m:t> @77</m:t>
                    </m:r>
                    <m:r>
                      <a:rPr lang="fr-FR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cs typeface="Times" panose="02020603050405020304" pitchFamily="18" charset="0"/>
                      </a:rPr>
                      <m:t>𝐾</m:t>
                    </m:r>
                    <m:r>
                      <a:rPr lang="fr-FR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cs typeface="Times" panose="02020603050405020304" pitchFamily="18" charset="0"/>
                      </a:rPr>
                      <m:t> </m:t>
                    </m:r>
                  </m:oMath>
                </a14:m>
                <a:r>
                  <a:rPr lang="fr-FR" i="1" dirty="0">
                    <a:solidFill>
                      <a:schemeClr val="tx2"/>
                    </a:solidFill>
                    <a:latin typeface="Times" panose="02020603050405020304" pitchFamily="18" charset="0"/>
                    <a:cs typeface="Times" panose="02020603050405020304" pitchFamily="18" charset="0"/>
                  </a:rPr>
                  <a:t>)</a:t>
                </a:r>
              </a:p>
              <a:p>
                <a:pPr marL="800193" lvl="2" indent="-214308"/>
                <a:r>
                  <a:rPr lang="fr-FR" b="1" dirty="0" err="1">
                    <a:latin typeface="Times" panose="02020603050405020304" pitchFamily="18" charset="0"/>
                    <a:cs typeface="Times" panose="02020603050405020304" pitchFamily="18" charset="0"/>
                  </a:rPr>
                  <a:t>Easy</a:t>
                </a:r>
                <a:r>
                  <a:rPr lang="fr-FR" b="1" dirty="0">
                    <a:latin typeface="Times" panose="02020603050405020304" pitchFamily="18" charset="0"/>
                    <a:cs typeface="Times" panose="02020603050405020304" pitchFamily="18" charset="0"/>
                  </a:rPr>
                  <a:t> to </a:t>
                </a:r>
                <a:r>
                  <a:rPr lang="fr-FR" b="1" dirty="0" err="1">
                    <a:latin typeface="Times" panose="02020603050405020304" pitchFamily="18" charset="0"/>
                    <a:cs typeface="Times" panose="02020603050405020304" pitchFamily="18" charset="0"/>
                  </a:rPr>
                  <a:t>coat</a:t>
                </a:r>
                <a:r>
                  <a:rPr lang="fr-FR" b="1" dirty="0">
                    <a:latin typeface="Times" panose="02020603050405020304" pitchFamily="18" charset="0"/>
                    <a:cs typeface="Times" panose="02020603050405020304" pitchFamily="18" charset="0"/>
                  </a:rPr>
                  <a:t> </a:t>
                </a:r>
                <a:r>
                  <a:rPr lang="fr-FR" dirty="0" err="1">
                    <a:latin typeface="Times" panose="02020603050405020304" pitchFamily="18" charset="0"/>
                    <a:cs typeface="Times" panose="02020603050405020304" pitchFamily="18" charset="0"/>
                  </a:rPr>
                  <a:t>with</a:t>
                </a:r>
                <a:r>
                  <a:rPr lang="fr-FR" dirty="0">
                    <a:latin typeface="Times" panose="02020603050405020304" pitchFamily="18" charset="0"/>
                    <a:cs typeface="Times" panose="02020603050405020304" pitchFamily="18" charset="0"/>
                  </a:rPr>
                  <a:t> </a:t>
                </a:r>
                <a:r>
                  <a:rPr lang="fr-FR" dirty="0" err="1">
                    <a:latin typeface="Times" panose="02020603050405020304" pitchFamily="18" charset="0"/>
                    <a:cs typeface="Times" panose="02020603050405020304" pitchFamily="18" charset="0"/>
                  </a:rPr>
                  <a:t>SnPb</a:t>
                </a:r>
                <a:endParaRPr lang="fr-FR" b="0" dirty="0">
                  <a:solidFill>
                    <a:schemeClr val="tx2"/>
                  </a:solidFill>
                  <a:latin typeface="Times" panose="02020603050405020304" pitchFamily="18" charset="0"/>
                  <a:cs typeface="Times" panose="02020603050405020304" pitchFamily="18" charset="0"/>
                </a:endParaRPr>
              </a:p>
              <a:p>
                <a:endParaRPr lang="fr-FR" dirty="0"/>
              </a:p>
            </p:txBody>
          </p:sp>
        </mc:Choice>
        <mc:Fallback xmlns="">
          <p:sp>
            <p:nvSpPr>
              <p:cNvPr id="5" name="Content Placeholder 4">
                <a:extLst>
                  <a:ext uri="{FF2B5EF4-FFF2-40B4-BE49-F238E27FC236}">
                    <a16:creationId xmlns:a16="http://schemas.microsoft.com/office/drawing/2014/main" id="{52F0A0F3-FEE3-9519-EB4F-04986507217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05996" y="753539"/>
                <a:ext cx="4266009" cy="1819191"/>
              </a:xfr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itle 3">
            <a:extLst>
              <a:ext uri="{FF2B5EF4-FFF2-40B4-BE49-F238E27FC236}">
                <a16:creationId xmlns:a16="http://schemas.microsoft.com/office/drawing/2014/main" id="{27AB5098-829F-1FB2-0467-A8B0609B7A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5992" y="280199"/>
            <a:ext cx="8532019" cy="369887"/>
          </a:xfrm>
        </p:spPr>
        <p:txBody>
          <a:bodyPr/>
          <a:lstStyle/>
          <a:p>
            <a:r>
              <a:rPr lang="fr-FR" dirty="0" err="1"/>
              <a:t>Mandrel</a:t>
            </a:r>
            <a:endParaRPr lang="fr-FR" dirty="0"/>
          </a:p>
        </p:txBody>
      </p:sp>
      <p:graphicFrame>
        <p:nvGraphicFramePr>
          <p:cNvPr id="6" name="Chart 5">
            <a:extLst>
              <a:ext uri="{FF2B5EF4-FFF2-40B4-BE49-F238E27FC236}">
                <a16:creationId xmlns:a16="http://schemas.microsoft.com/office/drawing/2014/main" id="{6E2D1247-216A-5542-4AF3-F70BF38F6CE7}"/>
              </a:ext>
            </a:extLst>
          </p:cNvPr>
          <p:cNvGraphicFramePr>
            <a:graphicFrameLocks/>
          </p:cNvGraphicFramePr>
          <p:nvPr/>
        </p:nvGraphicFramePr>
        <p:xfrm>
          <a:off x="718043" y="2455639"/>
          <a:ext cx="4207668" cy="22803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pic>
        <p:nvPicPr>
          <p:cNvPr id="9" name="Picture 8">
            <a:extLst>
              <a:ext uri="{FF2B5EF4-FFF2-40B4-BE49-F238E27FC236}">
                <a16:creationId xmlns:a16="http://schemas.microsoft.com/office/drawing/2014/main" id="{2D6C403A-FB47-111F-C56F-AE5FDFC97624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8166" t="11546" r="5871" b="40580"/>
          <a:stretch/>
        </p:blipFill>
        <p:spPr>
          <a:xfrm>
            <a:off x="6354704" y="86151"/>
            <a:ext cx="1549529" cy="1534121"/>
          </a:xfrm>
          <a:prstGeom prst="ellipse">
            <a:avLst/>
          </a:prstGeom>
          <a:ln w="63500" cap="rnd">
            <a:noFill/>
          </a:ln>
          <a:effectLst/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12" name="Circle: Hollow 11">
            <a:extLst>
              <a:ext uri="{FF2B5EF4-FFF2-40B4-BE49-F238E27FC236}">
                <a16:creationId xmlns:a16="http://schemas.microsoft.com/office/drawing/2014/main" id="{DFD01ED4-720C-83BF-23A9-B917A48267B2}"/>
              </a:ext>
            </a:extLst>
          </p:cNvPr>
          <p:cNvSpPr/>
          <p:nvPr/>
        </p:nvSpPr>
        <p:spPr>
          <a:xfrm>
            <a:off x="5657856" y="1778799"/>
            <a:ext cx="2943225" cy="2857500"/>
          </a:xfrm>
          <a:prstGeom prst="donut">
            <a:avLst>
              <a:gd name="adj" fmla="val 17746"/>
            </a:avLst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351">
              <a:solidFill>
                <a:schemeClr val="tx1"/>
              </a:solidFill>
            </a:endParaRP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C3048FBA-E452-B6BC-A540-117B48674E1A}"/>
              </a:ext>
            </a:extLst>
          </p:cNvPr>
          <p:cNvCxnSpPr>
            <a:cxnSpLocks/>
            <a:stCxn id="14" idx="2"/>
            <a:endCxn id="11" idx="0"/>
          </p:cNvCxnSpPr>
          <p:nvPr/>
        </p:nvCxnSpPr>
        <p:spPr>
          <a:xfrm>
            <a:off x="7122319" y="1663130"/>
            <a:ext cx="9275" cy="619184"/>
          </a:xfrm>
          <a:prstGeom prst="line">
            <a:avLst/>
          </a:prstGeom>
          <a:ln w="28575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tangle 13">
            <a:extLst>
              <a:ext uri="{FF2B5EF4-FFF2-40B4-BE49-F238E27FC236}">
                <a16:creationId xmlns:a16="http://schemas.microsoft.com/office/drawing/2014/main" id="{AA38B926-F183-2F2A-981E-A1341F313B1D}"/>
              </a:ext>
            </a:extLst>
          </p:cNvPr>
          <p:cNvSpPr/>
          <p:nvPr/>
        </p:nvSpPr>
        <p:spPr>
          <a:xfrm>
            <a:off x="6286503" y="36518"/>
            <a:ext cx="1671636" cy="1626617"/>
          </a:xfrm>
          <a:prstGeom prst="rect">
            <a:avLst/>
          </a:prstGeom>
          <a:noFill/>
          <a:ln w="28575"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351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194C353-07B3-55D3-EDA8-11BD9C48D6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M. Abdel Hafiz | Experimental tests for winding technology of Final Cooling Solenoid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6F0E177-8711-9A32-DE6C-8FD9B2CE30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648554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CE0FEB4-96F1-3AA1-8508-3D754945617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7E7090D4-6636-1BB8-18A5-9C92F7142E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/>
              <a:t>Layout</a:t>
            </a:r>
            <a:endParaRPr lang="fr-FR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20BA125-9223-EF50-E09D-6277B2CC75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M. Abdel Hafiz | Experimental tests for winding technology of Final Cooling Solenoid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033B8EF-9E51-3445-473A-375590C8D3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32</a:t>
            </a:fld>
            <a:endParaRPr lang="en-US" dirty="0"/>
          </a:p>
        </p:txBody>
      </p:sp>
      <p:sp>
        <p:nvSpPr>
          <p:cNvPr id="2" name="Content Placeholder 4">
            <a:extLst>
              <a:ext uri="{FF2B5EF4-FFF2-40B4-BE49-F238E27FC236}">
                <a16:creationId xmlns:a16="http://schemas.microsoft.com/office/drawing/2014/main" id="{0D4F62A3-E632-ABBD-CC38-F7FE89F80AC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5994" y="692948"/>
            <a:ext cx="4379231" cy="3961535"/>
          </a:xfrm>
        </p:spPr>
        <p:txBody>
          <a:bodyPr/>
          <a:lstStyle/>
          <a:p>
            <a:pPr marL="314205" indent="-214308">
              <a:buFont typeface="Arial" panose="020B0604020202020204" pitchFamily="34" charset="0"/>
              <a:buChar char="•"/>
            </a:pPr>
            <a:r>
              <a:rPr lang="fr-FR" b="0" dirty="0" err="1">
                <a:latin typeface="Times" panose="02020603050405020304" pitchFamily="18" charset="0"/>
                <a:cs typeface="Times" panose="02020603050405020304" pitchFamily="18" charset="0"/>
              </a:rPr>
              <a:t>Different</a:t>
            </a:r>
            <a:r>
              <a:rPr lang="fr-FR" b="0" dirty="0">
                <a:latin typeface="Times" panose="02020603050405020304" pitchFamily="18" charset="0"/>
                <a:cs typeface="Times" panose="02020603050405020304" pitchFamily="18" charset="0"/>
              </a:rPr>
              <a:t> areas in pancake</a:t>
            </a:r>
          </a:p>
          <a:p>
            <a:pPr marL="557199" lvl="1" indent="-214308">
              <a:buFont typeface="Arial" panose="020B0604020202020204" pitchFamily="34" charset="0"/>
              <a:buChar char="•"/>
            </a:pPr>
            <a:r>
              <a:rPr lang="fr-FR" dirty="0" err="1">
                <a:latin typeface="Times" panose="02020603050405020304" pitchFamily="18" charset="0"/>
                <a:cs typeface="Times" panose="02020603050405020304" pitchFamily="18" charset="0"/>
              </a:rPr>
              <a:t>Mandrel</a:t>
            </a:r>
            <a:r>
              <a:rPr lang="fr-FR" dirty="0">
                <a:latin typeface="Times" panose="02020603050405020304" pitchFamily="18" charset="0"/>
                <a:cs typeface="Times" panose="02020603050405020304" pitchFamily="18" charset="0"/>
              </a:rPr>
              <a:t> (invar)</a:t>
            </a:r>
          </a:p>
          <a:p>
            <a:pPr marL="557199" lvl="1" indent="-214308">
              <a:buFont typeface="Arial" panose="020B0604020202020204" pitchFamily="34" charset="0"/>
              <a:buChar char="•"/>
            </a:pPr>
            <a:r>
              <a:rPr lang="fr-FR" b="0" dirty="0">
                <a:latin typeface="Times" panose="02020603050405020304" pitchFamily="18" charset="0"/>
                <a:cs typeface="Times" panose="02020603050405020304" pitchFamily="18" charset="0"/>
              </a:rPr>
              <a:t>Copper/Hastelloy tape (</a:t>
            </a:r>
            <a:r>
              <a:rPr lang="fr-FR" b="0" dirty="0" err="1">
                <a:latin typeface="Times" panose="02020603050405020304" pitchFamily="18" charset="0"/>
                <a:cs typeface="Times" panose="02020603050405020304" pitchFamily="18" charset="0"/>
              </a:rPr>
              <a:t>inner</a:t>
            </a:r>
            <a:r>
              <a:rPr lang="fr-FR" b="0" dirty="0">
                <a:latin typeface="Times" panose="02020603050405020304" pitchFamily="18" charset="0"/>
                <a:cs typeface="Times" panose="02020603050405020304" pitchFamily="18" charset="0"/>
              </a:rPr>
              <a:t>)</a:t>
            </a:r>
          </a:p>
          <a:p>
            <a:pPr marL="557199" lvl="1" indent="-214308">
              <a:buFont typeface="Arial" panose="020B0604020202020204" pitchFamily="34" charset="0"/>
              <a:buChar char="•"/>
            </a:pPr>
            <a:r>
              <a:rPr lang="fr-FR" dirty="0">
                <a:latin typeface="Times" panose="02020603050405020304" pitchFamily="18" charset="0"/>
                <a:cs typeface="Times" panose="02020603050405020304" pitchFamily="18" charset="0"/>
              </a:rPr>
              <a:t>HTS tape </a:t>
            </a:r>
            <a:r>
              <a:rPr lang="fr-FR" dirty="0" err="1">
                <a:latin typeface="Times" panose="02020603050405020304" pitchFamily="18" charset="0"/>
                <a:cs typeface="Times" panose="02020603050405020304" pitchFamily="18" charset="0"/>
              </a:rPr>
              <a:t>inwards</a:t>
            </a:r>
            <a:endParaRPr lang="fr-FR" dirty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marL="557199" lvl="1" indent="-214308">
              <a:buFont typeface="Arial" panose="020B0604020202020204" pitchFamily="34" charset="0"/>
              <a:buChar char="•"/>
            </a:pPr>
            <a:r>
              <a:rPr lang="fr-FR" b="0" dirty="0">
                <a:latin typeface="Times" panose="02020603050405020304" pitchFamily="18" charset="0"/>
                <a:cs typeface="Times" panose="02020603050405020304" pitchFamily="18" charset="0"/>
              </a:rPr>
              <a:t>HTS tape </a:t>
            </a:r>
            <a:r>
              <a:rPr lang="fr-FR" b="0" dirty="0" err="1">
                <a:latin typeface="Times" panose="02020603050405020304" pitchFamily="18" charset="0"/>
                <a:cs typeface="Times" panose="02020603050405020304" pitchFamily="18" charset="0"/>
              </a:rPr>
              <a:t>outwards</a:t>
            </a:r>
            <a:endParaRPr lang="fr-FR" dirty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marL="557199" lvl="1" indent="-214308">
              <a:buFont typeface="Arial" panose="020B0604020202020204" pitchFamily="34" charset="0"/>
              <a:buChar char="•"/>
            </a:pPr>
            <a:r>
              <a:rPr lang="fr-FR" b="0" dirty="0">
                <a:latin typeface="Times" panose="02020603050405020304" pitchFamily="18" charset="0"/>
                <a:cs typeface="Times" panose="02020603050405020304" pitchFamily="18" charset="0"/>
              </a:rPr>
              <a:t>Copper/Hastelloy tape (</a:t>
            </a:r>
            <a:r>
              <a:rPr lang="fr-FR" b="0" dirty="0" err="1">
                <a:latin typeface="Times" panose="02020603050405020304" pitchFamily="18" charset="0"/>
                <a:cs typeface="Times" panose="02020603050405020304" pitchFamily="18" charset="0"/>
              </a:rPr>
              <a:t>outer</a:t>
            </a:r>
            <a:r>
              <a:rPr lang="fr-FR" b="0" dirty="0">
                <a:latin typeface="Times" panose="02020603050405020304" pitchFamily="18" charset="0"/>
                <a:cs typeface="Times" panose="02020603050405020304" pitchFamily="18" charset="0"/>
              </a:rPr>
              <a:t>)</a:t>
            </a:r>
          </a:p>
          <a:p>
            <a:pPr marL="314205" indent="-214308">
              <a:buFont typeface="Arial" panose="020B0604020202020204" pitchFamily="34" charset="0"/>
              <a:buChar char="•"/>
            </a:pPr>
            <a:r>
              <a:rPr lang="fr-FR" b="0" dirty="0">
                <a:latin typeface="Times" panose="02020603050405020304" pitchFamily="18" charset="0"/>
                <a:cs typeface="Times" panose="02020603050405020304" pitchFamily="18" charset="0"/>
              </a:rPr>
              <a:t>Joints</a:t>
            </a:r>
          </a:p>
          <a:p>
            <a:pPr marL="557199" lvl="1" indent="-214308">
              <a:buFont typeface="Arial" panose="020B0604020202020204" pitchFamily="34" charset="0"/>
              <a:buChar char="•"/>
            </a:pPr>
            <a:r>
              <a:rPr lang="fr-FR" dirty="0">
                <a:latin typeface="Times" panose="02020603050405020304" pitchFamily="18" charset="0"/>
                <a:cs typeface="Times" panose="02020603050405020304" pitchFamily="18" charset="0"/>
              </a:rPr>
              <a:t>Connections </a:t>
            </a:r>
            <a:r>
              <a:rPr lang="fr-FR" dirty="0" err="1">
                <a:latin typeface="Times" panose="02020603050405020304" pitchFamily="18" charset="0"/>
                <a:cs typeface="Times" panose="02020603050405020304" pitchFamily="18" charset="0"/>
              </a:rPr>
              <a:t>should</a:t>
            </a:r>
            <a:r>
              <a:rPr lang="fr-FR" dirty="0"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FR" dirty="0" err="1">
                <a:latin typeface="Times" panose="02020603050405020304" pitchFamily="18" charset="0"/>
                <a:cs typeface="Times" panose="02020603050405020304" pitchFamily="18" charset="0"/>
              </a:rPr>
              <a:t>handle</a:t>
            </a:r>
            <a:r>
              <a:rPr lang="fr-FR" dirty="0">
                <a:latin typeface="Times" panose="02020603050405020304" pitchFamily="18" charset="0"/>
                <a:cs typeface="Times" panose="02020603050405020304" pitchFamily="18" charset="0"/>
              </a:rPr>
              <a:t> 200°C </a:t>
            </a:r>
            <a:r>
              <a:rPr lang="fr-FR" dirty="0" err="1">
                <a:latin typeface="Times" panose="02020603050405020304" pitchFamily="18" charset="0"/>
                <a:cs typeface="Times" panose="02020603050405020304" pitchFamily="18" charset="0"/>
              </a:rPr>
              <a:t>during</a:t>
            </a:r>
            <a:r>
              <a:rPr lang="fr-FR" dirty="0"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FR" dirty="0" err="1">
                <a:latin typeface="Times" panose="02020603050405020304" pitchFamily="18" charset="0"/>
                <a:cs typeface="Times" panose="02020603050405020304" pitchFamily="18" charset="0"/>
              </a:rPr>
              <a:t>winding</a:t>
            </a:r>
            <a:endParaRPr lang="fr-FR" dirty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marL="557199" lvl="1" indent="-214308">
              <a:buFont typeface="Arial" panose="020B0604020202020204" pitchFamily="34" charset="0"/>
              <a:buChar char="•"/>
            </a:pPr>
            <a:r>
              <a:rPr lang="fr-FR" dirty="0">
                <a:latin typeface="Times" panose="02020603050405020304" pitchFamily="18" charset="0"/>
                <a:cs typeface="Times" panose="02020603050405020304" pitchFamily="18" charset="0"/>
              </a:rPr>
              <a:t>Spot </a:t>
            </a:r>
            <a:r>
              <a:rPr lang="fr-FR" dirty="0" err="1">
                <a:latin typeface="Times" panose="02020603050405020304" pitchFamily="18" charset="0"/>
                <a:cs typeface="Times" panose="02020603050405020304" pitchFamily="18" charset="0"/>
              </a:rPr>
              <a:t>welding</a:t>
            </a:r>
            <a:r>
              <a:rPr lang="fr-FR" dirty="0">
                <a:latin typeface="Times" panose="02020603050405020304" pitchFamily="18" charset="0"/>
                <a:cs typeface="Times" panose="02020603050405020304" pitchFamily="18" charset="0"/>
              </a:rPr>
              <a:t> Hastelloy/Hastelloy and </a:t>
            </a:r>
            <a:r>
              <a:rPr lang="fr-FR" dirty="0" err="1">
                <a:latin typeface="Times" panose="02020603050405020304" pitchFamily="18" charset="0"/>
                <a:cs typeface="Times" panose="02020603050405020304" pitchFamily="18" charset="0"/>
              </a:rPr>
              <a:t>gluing</a:t>
            </a:r>
            <a:r>
              <a:rPr lang="fr-FR" dirty="0"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FR" dirty="0" err="1">
                <a:latin typeface="Times" panose="02020603050405020304" pitchFamily="18" charset="0"/>
                <a:cs typeface="Times" panose="02020603050405020304" pitchFamily="18" charset="0"/>
              </a:rPr>
              <a:t>copper</a:t>
            </a:r>
            <a:r>
              <a:rPr lang="fr-FR" dirty="0">
                <a:latin typeface="Times" panose="02020603050405020304" pitchFamily="18" charset="0"/>
                <a:cs typeface="Times" panose="02020603050405020304" pitchFamily="18" charset="0"/>
              </a:rPr>
              <a:t>/</a:t>
            </a:r>
            <a:r>
              <a:rPr lang="fr-FR" dirty="0" err="1">
                <a:latin typeface="Times" panose="02020603050405020304" pitchFamily="18" charset="0"/>
                <a:cs typeface="Times" panose="02020603050405020304" pitchFamily="18" charset="0"/>
              </a:rPr>
              <a:t>copper</a:t>
            </a:r>
            <a:r>
              <a:rPr lang="fr-FR" dirty="0">
                <a:latin typeface="Times" panose="02020603050405020304" pitchFamily="18" charset="0"/>
                <a:cs typeface="Times" panose="02020603050405020304" pitchFamily="18" charset="0"/>
              </a:rPr>
              <a:t> are </a:t>
            </a:r>
            <a:r>
              <a:rPr lang="fr-FR" dirty="0" err="1">
                <a:latin typeface="Times" panose="02020603050405020304" pitchFamily="18" charset="0"/>
                <a:cs typeface="Times" panose="02020603050405020304" pitchFamily="18" charset="0"/>
              </a:rPr>
              <a:t>retained</a:t>
            </a:r>
            <a:r>
              <a:rPr lang="fr-FR" dirty="0"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FR" dirty="0" err="1">
                <a:latin typeface="Times" panose="02020603050405020304" pitchFamily="18" charset="0"/>
                <a:cs typeface="Times" panose="02020603050405020304" pitchFamily="18" charset="0"/>
              </a:rPr>
              <a:t>methods</a:t>
            </a:r>
            <a:endParaRPr lang="fr-FR" dirty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marL="800193" lvl="2" indent="-214308"/>
            <a:r>
              <a:rPr lang="fr-FR" b="0" dirty="0" err="1">
                <a:latin typeface="Times" panose="02020603050405020304" pitchFamily="18" charset="0"/>
                <a:cs typeface="Times" panose="02020603050405020304" pitchFamily="18" charset="0"/>
              </a:rPr>
              <a:t>Introducing</a:t>
            </a:r>
            <a:r>
              <a:rPr lang="fr-FR" b="0" dirty="0">
                <a:latin typeface="Times" panose="02020603050405020304" pitchFamily="18" charset="0"/>
                <a:cs typeface="Times" panose="02020603050405020304" pitchFamily="18" charset="0"/>
              </a:rPr>
              <a:t> local default</a:t>
            </a:r>
          </a:p>
          <a:p>
            <a:pPr marL="800193" lvl="2" indent="-214308"/>
            <a:r>
              <a:rPr lang="fr-FR" dirty="0">
                <a:latin typeface="Times" panose="02020603050405020304" pitchFamily="18" charset="0"/>
                <a:cs typeface="Times" panose="02020603050405020304" pitchFamily="18" charset="0"/>
              </a:rPr>
              <a:t>Is </a:t>
            </a:r>
            <a:r>
              <a:rPr lang="fr-FR" dirty="0" err="1">
                <a:latin typeface="Times" panose="02020603050405020304" pitchFamily="18" charset="0"/>
                <a:cs typeface="Times" panose="02020603050405020304" pitchFamily="18" charset="0"/>
              </a:rPr>
              <a:t>it</a:t>
            </a:r>
            <a:r>
              <a:rPr lang="fr-FR" dirty="0"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FR" dirty="0" err="1">
                <a:latin typeface="Times" panose="02020603050405020304" pitchFamily="18" charset="0"/>
                <a:cs typeface="Times" panose="02020603050405020304" pitchFamily="18" charset="0"/>
              </a:rPr>
              <a:t>mechanically</a:t>
            </a:r>
            <a:r>
              <a:rPr lang="fr-FR" dirty="0">
                <a:latin typeface="Times" panose="02020603050405020304" pitchFamily="18" charset="0"/>
                <a:cs typeface="Times" panose="02020603050405020304" pitchFamily="18" charset="0"/>
              </a:rPr>
              <a:t> fragile ?</a:t>
            </a:r>
          </a:p>
          <a:p>
            <a:pPr marL="557199" lvl="1" indent="-214308"/>
            <a:r>
              <a:rPr lang="fr-FR" b="0" dirty="0" err="1">
                <a:latin typeface="Times" panose="02020603050405020304" pitchFamily="18" charset="0"/>
                <a:cs typeface="Times" panose="02020603050405020304" pitchFamily="18" charset="0"/>
              </a:rPr>
              <a:t>These</a:t>
            </a:r>
            <a:r>
              <a:rPr lang="fr-FR" b="0" dirty="0"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FR" b="0" dirty="0" err="1">
                <a:latin typeface="Times" panose="02020603050405020304" pitchFamily="18" charset="0"/>
                <a:cs typeface="Times" panose="02020603050405020304" pitchFamily="18" charset="0"/>
              </a:rPr>
              <a:t>steps</a:t>
            </a:r>
            <a:r>
              <a:rPr lang="fr-FR" b="0" dirty="0">
                <a:latin typeface="Times" panose="02020603050405020304" pitchFamily="18" charset="0"/>
                <a:cs typeface="Times" panose="02020603050405020304" pitchFamily="18" charset="0"/>
              </a:rPr>
              <a:t> can all </a:t>
            </a:r>
            <a:r>
              <a:rPr lang="fr-FR" b="0" dirty="0" err="1">
                <a:latin typeface="Times" panose="02020603050405020304" pitchFamily="18" charset="0"/>
                <a:cs typeface="Times" panose="02020603050405020304" pitchFamily="18" charset="0"/>
              </a:rPr>
              <a:t>be</a:t>
            </a:r>
            <a:r>
              <a:rPr lang="fr-FR" b="0" dirty="0"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FR" b="0" dirty="0" err="1">
                <a:latin typeface="Times" panose="02020603050405020304" pitchFamily="18" charset="0"/>
                <a:cs typeface="Times" panose="02020603050405020304" pitchFamily="18" charset="0"/>
              </a:rPr>
              <a:t>done</a:t>
            </a:r>
            <a:r>
              <a:rPr lang="fr-FR" b="0" dirty="0"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FR" b="0" dirty="0" err="1">
                <a:latin typeface="Times" panose="02020603050405020304" pitchFamily="18" charset="0"/>
                <a:cs typeface="Times" panose="02020603050405020304" pitchFamily="18" charset="0"/>
              </a:rPr>
              <a:t>before</a:t>
            </a:r>
            <a:r>
              <a:rPr lang="fr-FR" b="0" dirty="0"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FR" b="0" dirty="0" err="1">
                <a:latin typeface="Times" panose="02020603050405020304" pitchFamily="18" charset="0"/>
                <a:cs typeface="Times" panose="02020603050405020304" pitchFamily="18" charset="0"/>
              </a:rPr>
              <a:t>winding</a:t>
            </a:r>
            <a:r>
              <a:rPr lang="fr-FR" b="0" dirty="0"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FR" b="0" i="1" dirty="0">
                <a:latin typeface="Times" panose="02020603050405020304" pitchFamily="18" charset="0"/>
                <a:cs typeface="Times" panose="02020603050405020304" pitchFamily="18" charset="0"/>
              </a:rPr>
              <a:t>( not </a:t>
            </a:r>
            <a:r>
              <a:rPr lang="fr-FR" b="0" i="1" dirty="0" err="1">
                <a:latin typeface="Times" panose="02020603050405020304" pitchFamily="18" charset="0"/>
                <a:cs typeface="Times" panose="02020603050405020304" pitchFamily="18" charset="0"/>
              </a:rPr>
              <a:t>necessarally</a:t>
            </a:r>
            <a:r>
              <a:rPr lang="fr-FR" b="0" i="1" dirty="0"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FR" b="0" i="1" dirty="0" err="1">
                <a:latin typeface="Times" panose="02020603050405020304" pitchFamily="18" charset="0"/>
                <a:cs typeface="Times" panose="02020603050405020304" pitchFamily="18" charset="0"/>
              </a:rPr>
              <a:t>preferably</a:t>
            </a:r>
            <a:r>
              <a:rPr lang="fr-FR" i="1" dirty="0">
                <a:latin typeface="Times" panose="02020603050405020304" pitchFamily="18" charset="0"/>
                <a:cs typeface="Times" panose="02020603050405020304" pitchFamily="18" charset="0"/>
              </a:rPr>
              <a:t> )</a:t>
            </a:r>
            <a:endParaRPr lang="fr-FR" b="0" dirty="0"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B8886930-D5EA-8383-26CF-D67F8EA1222D}"/>
              </a:ext>
            </a:extLst>
          </p:cNvPr>
          <p:cNvGrpSpPr/>
          <p:nvPr/>
        </p:nvGrpSpPr>
        <p:grpSpPr>
          <a:xfrm>
            <a:off x="4553640" y="432417"/>
            <a:ext cx="4121944" cy="3841555"/>
            <a:chOff x="6150927" y="413653"/>
            <a:chExt cx="5495925" cy="5122073"/>
          </a:xfrm>
        </p:grpSpPr>
        <p:pic>
          <p:nvPicPr>
            <p:cNvPr id="14" name="Picture 13" descr="A circle with lines in it&#10;&#10;Description automatically generated with medium confidence">
              <a:extLst>
                <a:ext uri="{FF2B5EF4-FFF2-40B4-BE49-F238E27FC236}">
                  <a16:creationId xmlns:a16="http://schemas.microsoft.com/office/drawing/2014/main" id="{F64604CD-2259-ADE7-1AA8-1888E326C56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16280" t="10641" r="12063" b="14671"/>
            <a:stretch/>
          </p:blipFill>
          <p:spPr>
            <a:xfrm flipH="1">
              <a:off x="6150927" y="413653"/>
              <a:ext cx="5495925" cy="5122073"/>
            </a:xfrm>
            <a:prstGeom prst="rect">
              <a:avLst/>
            </a:prstGeom>
          </p:spPr>
        </p:pic>
        <p:sp>
          <p:nvSpPr>
            <p:cNvPr id="15" name="Circle: Hollow 14">
              <a:extLst>
                <a:ext uri="{FF2B5EF4-FFF2-40B4-BE49-F238E27FC236}">
                  <a16:creationId xmlns:a16="http://schemas.microsoft.com/office/drawing/2014/main" id="{FAD9EB80-4433-DF75-B72B-8823043998DD}"/>
                </a:ext>
              </a:extLst>
            </p:cNvPr>
            <p:cNvSpPr/>
            <p:nvPr/>
          </p:nvSpPr>
          <p:spPr>
            <a:xfrm>
              <a:off x="7283451" y="1448178"/>
              <a:ext cx="3273424" cy="3092072"/>
            </a:xfrm>
            <a:prstGeom prst="donut">
              <a:avLst>
                <a:gd name="adj" fmla="val 5381"/>
              </a:avLst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351">
                <a:solidFill>
                  <a:schemeClr val="tx1"/>
                </a:solidFill>
              </a:endParaRPr>
            </a:p>
          </p:txBody>
        </p:sp>
      </p:grpSp>
      <p:sp>
        <p:nvSpPr>
          <p:cNvPr id="17" name="Arc 16">
            <a:extLst>
              <a:ext uri="{FF2B5EF4-FFF2-40B4-BE49-F238E27FC236}">
                <a16:creationId xmlns:a16="http://schemas.microsoft.com/office/drawing/2014/main" id="{5EB56E31-BEF8-1CBC-25AB-627A95144B38}"/>
              </a:ext>
            </a:extLst>
          </p:cNvPr>
          <p:cNvSpPr/>
          <p:nvPr/>
        </p:nvSpPr>
        <p:spPr>
          <a:xfrm>
            <a:off x="4553640" y="432417"/>
            <a:ext cx="4121944" cy="3841555"/>
          </a:xfrm>
          <a:prstGeom prst="arc">
            <a:avLst>
              <a:gd name="adj1" fmla="val 19031326"/>
              <a:gd name="adj2" fmla="val 19998065"/>
            </a:avLst>
          </a:prstGeom>
          <a:ln w="25400">
            <a:solidFill>
              <a:srgbClr val="2F2F2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 sz="1351"/>
          </a:p>
        </p:txBody>
      </p:sp>
      <p:sp>
        <p:nvSpPr>
          <p:cNvPr id="19" name="Arc 18">
            <a:extLst>
              <a:ext uri="{FF2B5EF4-FFF2-40B4-BE49-F238E27FC236}">
                <a16:creationId xmlns:a16="http://schemas.microsoft.com/office/drawing/2014/main" id="{0C7D25B8-2B11-C344-467B-A3E2997CC6E7}"/>
              </a:ext>
            </a:extLst>
          </p:cNvPr>
          <p:cNvSpPr/>
          <p:nvPr/>
        </p:nvSpPr>
        <p:spPr>
          <a:xfrm rot="5400000">
            <a:off x="4886875" y="199434"/>
            <a:ext cx="4121944" cy="3841555"/>
          </a:xfrm>
          <a:prstGeom prst="arc">
            <a:avLst>
              <a:gd name="adj1" fmla="val 19031326"/>
              <a:gd name="adj2" fmla="val 19998065"/>
            </a:avLst>
          </a:prstGeom>
          <a:ln w="25400">
            <a:solidFill>
              <a:srgbClr val="2F2F2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 sz="1351"/>
          </a:p>
        </p:txBody>
      </p:sp>
      <p:sp>
        <p:nvSpPr>
          <p:cNvPr id="20" name="Arc 19">
            <a:extLst>
              <a:ext uri="{FF2B5EF4-FFF2-40B4-BE49-F238E27FC236}">
                <a16:creationId xmlns:a16="http://schemas.microsoft.com/office/drawing/2014/main" id="{DD76948F-2224-E970-8C83-DBCD4D2D5157}"/>
              </a:ext>
            </a:extLst>
          </p:cNvPr>
          <p:cNvSpPr/>
          <p:nvPr/>
        </p:nvSpPr>
        <p:spPr>
          <a:xfrm rot="10800000">
            <a:off x="4569595" y="489022"/>
            <a:ext cx="4121944" cy="3841555"/>
          </a:xfrm>
          <a:prstGeom prst="arc">
            <a:avLst>
              <a:gd name="adj1" fmla="val 19031326"/>
              <a:gd name="adj2" fmla="val 19998065"/>
            </a:avLst>
          </a:prstGeom>
          <a:ln w="25400">
            <a:solidFill>
              <a:srgbClr val="2F2F2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 sz="1351"/>
          </a:p>
        </p:txBody>
      </p:sp>
      <p:sp>
        <p:nvSpPr>
          <p:cNvPr id="21" name="Arc 20">
            <a:extLst>
              <a:ext uri="{FF2B5EF4-FFF2-40B4-BE49-F238E27FC236}">
                <a16:creationId xmlns:a16="http://schemas.microsoft.com/office/drawing/2014/main" id="{9040679C-DD5D-9CE0-5D4B-58C7FD796F1B}"/>
              </a:ext>
            </a:extLst>
          </p:cNvPr>
          <p:cNvSpPr/>
          <p:nvPr/>
        </p:nvSpPr>
        <p:spPr>
          <a:xfrm rot="16200000">
            <a:off x="4351987" y="623131"/>
            <a:ext cx="4121944" cy="3841555"/>
          </a:xfrm>
          <a:prstGeom prst="arc">
            <a:avLst>
              <a:gd name="adj1" fmla="val 19031326"/>
              <a:gd name="adj2" fmla="val 19998065"/>
            </a:avLst>
          </a:prstGeom>
          <a:ln w="25400">
            <a:solidFill>
              <a:srgbClr val="2F2F2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 sz="1351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5307DF2B-F01B-B6CC-0A84-F8517F37F4F0}"/>
              </a:ext>
            </a:extLst>
          </p:cNvPr>
          <p:cNvSpPr txBox="1"/>
          <p:nvPr/>
        </p:nvSpPr>
        <p:spPr>
          <a:xfrm rot="2942318">
            <a:off x="8111317" y="535361"/>
            <a:ext cx="763887" cy="9238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351" dirty="0" err="1">
                <a:solidFill>
                  <a:srgbClr val="2F2F2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Winding</a:t>
            </a:r>
            <a:r>
              <a:rPr lang="fr-FR" sz="1351" dirty="0">
                <a:solidFill>
                  <a:srgbClr val="2F2F2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direction</a:t>
            </a:r>
            <a:endParaRPr lang="fr-FR" sz="1351" dirty="0">
              <a:solidFill>
                <a:srgbClr val="2F2F2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5960002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58E7C5B-D158-8E22-1961-0B4D01502E2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7C867CA9-83F0-FFA0-4745-5A60B4AC20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First </a:t>
            </a:r>
            <a:r>
              <a:rPr lang="fr-FR" dirty="0" err="1"/>
              <a:t>turns</a:t>
            </a:r>
            <a:endParaRPr lang="fr-FR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2457AE-0297-AC6E-2D25-038C391EF5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M. Abdel Hafiz | Experimental tests for winding technology of Final Cooling Solenoid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EBFD73-9B5A-4F01-2292-AAE7A2C5B4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327323" y="4734119"/>
            <a:ext cx="510941" cy="273844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33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Content Placeholder 4">
                <a:extLst>
                  <a:ext uri="{FF2B5EF4-FFF2-40B4-BE49-F238E27FC236}">
                    <a16:creationId xmlns:a16="http://schemas.microsoft.com/office/drawing/2014/main" id="{A6BDCB7C-E72C-8287-E0EF-A97DA4D81104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305992" y="2360177"/>
                <a:ext cx="4929165" cy="1585547"/>
              </a:xfrm>
              <a:prstGeom prst="rect">
                <a:avLst/>
              </a:prstGeom>
            </p:spPr>
            <p:txBody>
              <a:bodyPr vert="horz" lIns="0" tIns="0" rIns="0" bIns="0" rtlCol="0">
                <a:noAutofit/>
              </a:bodyPr>
              <a:lstStyle>
                <a:lvl1pPr marL="0" indent="0" algn="l" defTabSz="914400" rtl="0" eaLnBrk="1" latinLnBrk="0" hangingPunct="1">
                  <a:lnSpc>
                    <a:spcPct val="90000"/>
                  </a:lnSpc>
                  <a:spcBef>
                    <a:spcPts val="1800"/>
                  </a:spcBef>
                  <a:spcAft>
                    <a:spcPts val="400"/>
                  </a:spcAft>
                  <a:buFont typeface="Arial"/>
                  <a:buNone/>
                  <a:tabLst/>
                  <a:defRPr sz="2100" b="1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1pPr>
                <a:lvl2pPr marL="324000" indent="-324000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spcAft>
                    <a:spcPts val="300"/>
                  </a:spcAft>
                  <a:buFont typeface="Arial" charset="0"/>
                  <a:buChar char="•"/>
                  <a:tabLst/>
                  <a:defRPr sz="18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2pPr>
                <a:lvl3pPr marL="648000" indent="-324000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spcAft>
                    <a:spcPts val="300"/>
                  </a:spcAft>
                  <a:buSzPct val="100000"/>
                  <a:buFont typeface="Arial" panose="020B0604020202020204" pitchFamily="34" charset="0"/>
                  <a:buChar char="•"/>
                  <a:tabLst/>
                  <a:defRPr sz="17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3pPr>
                <a:lvl4pPr marL="972000" indent="-324000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spcAft>
                    <a:spcPts val="300"/>
                  </a:spcAft>
                  <a:buSzPct val="100000"/>
                  <a:buFont typeface="Arial" charset="0"/>
                  <a:buChar char="•"/>
                  <a:tabLst/>
                  <a:defRPr sz="16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SzPct val="100000"/>
                  <a:buFont typeface="Arial" charset="0"/>
                  <a:buChar char="•"/>
                  <a:defRPr sz="1600" kern="1200">
                    <a:solidFill>
                      <a:schemeClr val="tx2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314205" indent="-214308">
                  <a:buFont typeface="Arial" panose="020B0604020202020204" pitchFamily="34" charset="0"/>
                  <a:buChar char="•"/>
                </a:pPr>
                <a:r>
                  <a:rPr lang="fr-FR" sz="1575" b="0" dirty="0">
                    <a:latin typeface="Times" panose="02020603050405020304" pitchFamily="18" charset="0"/>
                    <a:cs typeface="Times" panose="02020603050405020304" pitchFamily="18" charset="0"/>
                  </a:rPr>
                  <a:t>First </a:t>
                </a:r>
                <a:r>
                  <a:rPr lang="fr-FR" sz="1575" b="0" dirty="0" err="1">
                    <a:latin typeface="Times" panose="02020603050405020304" pitchFamily="18" charset="0"/>
                    <a:cs typeface="Times" panose="02020603050405020304" pitchFamily="18" charset="0"/>
                  </a:rPr>
                  <a:t>turns</a:t>
                </a:r>
                <a:r>
                  <a:rPr lang="fr-FR" sz="1575" b="0" dirty="0">
                    <a:latin typeface="Times" panose="02020603050405020304" pitchFamily="18" charset="0"/>
                    <a:cs typeface="Times" panose="02020603050405020304" pitchFamily="18" charset="0"/>
                  </a:rPr>
                  <a:t> </a:t>
                </a:r>
                <a:r>
                  <a:rPr lang="fr-FR" sz="1575" b="0" dirty="0" err="1">
                    <a:latin typeface="Times" panose="02020603050405020304" pitchFamily="18" charset="0"/>
                    <a:cs typeface="Times" panose="02020603050405020304" pitchFamily="18" charset="0"/>
                  </a:rPr>
                  <a:t>with</a:t>
                </a:r>
                <a:r>
                  <a:rPr lang="fr-FR" sz="1575" b="0" dirty="0">
                    <a:latin typeface="Times" panose="02020603050405020304" pitchFamily="18" charset="0"/>
                    <a:cs typeface="Times" panose="02020603050405020304" pitchFamily="18" charset="0"/>
                  </a:rPr>
                  <a:t> hastelloy/</a:t>
                </a:r>
                <a:r>
                  <a:rPr lang="fr-FR" sz="1575" b="0" dirty="0" err="1">
                    <a:latin typeface="Times" panose="02020603050405020304" pitchFamily="18" charset="0"/>
                    <a:cs typeface="Times" panose="02020603050405020304" pitchFamily="18" charset="0"/>
                  </a:rPr>
                  <a:t>copper</a:t>
                </a:r>
                <a:r>
                  <a:rPr lang="fr-FR" sz="1575" b="0" dirty="0">
                    <a:latin typeface="Times" panose="02020603050405020304" pitchFamily="18" charset="0"/>
                    <a:cs typeface="Times" panose="02020603050405020304" pitchFamily="18" charset="0"/>
                  </a:rPr>
                  <a:t> tape (</a:t>
                </a:r>
                <a:r>
                  <a:rPr lang="fr-FR" sz="1575" b="0" dirty="0" err="1">
                    <a:latin typeface="Times" panose="02020603050405020304" pitchFamily="18" charset="0"/>
                    <a:cs typeface="Times" panose="02020603050405020304" pitchFamily="18" charset="0"/>
                  </a:rPr>
                  <a:t>without</a:t>
                </a:r>
                <a:r>
                  <a:rPr lang="fr-FR" sz="1575" b="0" dirty="0">
                    <a:latin typeface="Times" panose="02020603050405020304" pitchFamily="18" charset="0"/>
                    <a:cs typeface="Times" panose="02020603050405020304" pitchFamily="18" charset="0"/>
                  </a:rPr>
                  <a:t> HTS)</a:t>
                </a:r>
              </a:p>
              <a:p>
                <a:pPr marL="557199" lvl="1" indent="-214308">
                  <a:buFont typeface="Arial" panose="020B0604020202020204" pitchFamily="34" charset="0"/>
                  <a:buChar char="•"/>
                </a:pPr>
                <a:r>
                  <a:rPr lang="fr-FR" sz="1351" dirty="0" err="1">
                    <a:latin typeface="Times" panose="02020603050405020304" pitchFamily="18" charset="0"/>
                    <a:cs typeface="Times" panose="02020603050405020304" pitchFamily="18" charset="0"/>
                  </a:rPr>
                  <a:t>Redistributing</a:t>
                </a:r>
                <a:r>
                  <a:rPr lang="fr-FR" sz="1351" dirty="0">
                    <a:latin typeface="Times" panose="02020603050405020304" pitchFamily="18" charset="0"/>
                    <a:cs typeface="Times" panose="02020603050405020304" pitchFamily="18" charset="0"/>
                  </a:rPr>
                  <a:t> stress</a:t>
                </a:r>
              </a:p>
              <a:p>
                <a:pPr marL="557199" lvl="1" indent="-214308">
                  <a:buFont typeface="Arial" panose="020B0604020202020204" pitchFamily="34" charset="0"/>
                  <a:buChar char="•"/>
                </a:pPr>
                <a:r>
                  <a:rPr lang="fr-FR" sz="1351" dirty="0" err="1">
                    <a:latin typeface="Times" panose="02020603050405020304" pitchFamily="18" charset="0"/>
                    <a:cs typeface="Times" panose="02020603050405020304" pitchFamily="18" charset="0"/>
                  </a:rPr>
                  <a:t>Electrical</a:t>
                </a:r>
                <a:r>
                  <a:rPr lang="fr-FR" sz="1351" dirty="0">
                    <a:latin typeface="Times" panose="02020603050405020304" pitchFamily="18" charset="0"/>
                    <a:cs typeface="Times" panose="02020603050405020304" pitchFamily="18" charset="0"/>
                  </a:rPr>
                  <a:t> </a:t>
                </a:r>
                <a:r>
                  <a:rPr lang="fr-FR" sz="1351" dirty="0" err="1">
                    <a:latin typeface="Times" panose="02020603050405020304" pitchFamily="18" charset="0"/>
                    <a:cs typeface="Times" panose="02020603050405020304" pitchFamily="18" charset="0"/>
                  </a:rPr>
                  <a:t>connection</a:t>
                </a:r>
                <a:endParaRPr lang="fr-FR" sz="1351" dirty="0">
                  <a:latin typeface="Times" panose="02020603050405020304" pitchFamily="18" charset="0"/>
                  <a:cs typeface="Times" panose="02020603050405020304" pitchFamily="18" charset="0"/>
                </a:endParaRPr>
              </a:p>
              <a:p>
                <a:pPr marL="557199" lvl="1" indent="-214308">
                  <a:buFont typeface="Arial" panose="020B0604020202020204" pitchFamily="34" charset="0"/>
                  <a:buChar char="•"/>
                </a:pPr>
                <a:r>
                  <a:rPr lang="fr-FR" sz="1351" b="1" dirty="0" err="1">
                    <a:latin typeface="Times" panose="02020603050405020304" pitchFamily="18" charset="0"/>
                    <a:cs typeface="Times" panose="02020603050405020304" pitchFamily="18" charset="0"/>
                  </a:rPr>
                  <a:t>Calculations</a:t>
                </a:r>
                <a:r>
                  <a:rPr lang="fr-FR" sz="1351" dirty="0">
                    <a:latin typeface="Times" panose="02020603050405020304" pitchFamily="18" charset="0"/>
                    <a:cs typeface="Times" panose="02020603050405020304" pitchFamily="18" charset="0"/>
                  </a:rPr>
                  <a:t> to </a:t>
                </a:r>
                <a:r>
                  <a:rPr lang="fr-FR" sz="1351" dirty="0" err="1">
                    <a:latin typeface="Times" panose="02020603050405020304" pitchFamily="18" charset="0"/>
                    <a:cs typeface="Times" panose="02020603050405020304" pitchFamily="18" charset="0"/>
                  </a:rPr>
                  <a:t>estimate</a:t>
                </a:r>
                <a:r>
                  <a:rPr lang="fr-FR" sz="1351" dirty="0">
                    <a:latin typeface="Times" panose="02020603050405020304" pitchFamily="18" charset="0"/>
                    <a:cs typeface="Times" panose="02020603050405020304" pitchFamily="18" charset="0"/>
                  </a:rPr>
                  <a:t> n° of </a:t>
                </a:r>
                <a:r>
                  <a:rPr lang="fr-FR" sz="1351" dirty="0" err="1">
                    <a:latin typeface="Times" panose="02020603050405020304" pitchFamily="18" charset="0"/>
                    <a:cs typeface="Times" panose="02020603050405020304" pitchFamily="18" charset="0"/>
                  </a:rPr>
                  <a:t>turns</a:t>
                </a:r>
                <a:r>
                  <a:rPr lang="fr-FR" sz="1351" dirty="0">
                    <a:latin typeface="Times" panose="02020603050405020304" pitchFamily="18" charset="0"/>
                    <a:cs typeface="Times" panose="02020603050405020304" pitchFamily="18" charset="0"/>
                  </a:rPr>
                  <a:t> and acceptable stresses </a:t>
                </a:r>
                <a:r>
                  <a:rPr lang="fr-FR" sz="1351" i="1" dirty="0">
                    <a:latin typeface="Times" panose="02020603050405020304" pitchFamily="18" charset="0"/>
                    <a:cs typeface="Times" panose="02020603050405020304" pitchFamily="18" charset="0"/>
                  </a:rPr>
                  <a:t>(?)</a:t>
                </a:r>
              </a:p>
              <a:p>
                <a:pPr marL="557199" lvl="1" indent="-214308">
                  <a:buFont typeface="Arial" panose="020B0604020202020204" pitchFamily="34" charset="0"/>
                  <a:buChar char="•"/>
                </a:pPr>
                <a:r>
                  <a:rPr lang="fr-FR" sz="1351" dirty="0">
                    <a:latin typeface="Times" panose="02020603050405020304" pitchFamily="18" charset="0"/>
                    <a:cs typeface="Times" panose="02020603050405020304" pitchFamily="18" charset="0"/>
                  </a:rPr>
                  <a:t>Resistance ~ 0.1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fr-FR" sz="1351">
                        <a:latin typeface="Cambria Math" panose="02040503050406030204" pitchFamily="18" charset="0"/>
                        <a:cs typeface="Times" panose="02020603050405020304" pitchFamily="18" charset="0"/>
                      </a:rPr>
                      <m:t>μΩ</m:t>
                    </m:r>
                  </m:oMath>
                </a14:m>
                <a:r>
                  <a:rPr lang="fr-FR" sz="1351" dirty="0">
                    <a:latin typeface="Times" panose="02020603050405020304" pitchFamily="18" charset="0"/>
                    <a:cs typeface="Times" panose="02020603050405020304" pitchFamily="18" charset="0"/>
                  </a:rPr>
                  <a:t> per </a:t>
                </a:r>
                <a:r>
                  <a:rPr lang="fr-FR" sz="1351" dirty="0" err="1">
                    <a:latin typeface="Times" panose="02020603050405020304" pitchFamily="18" charset="0"/>
                    <a:cs typeface="Times" panose="02020603050405020304" pitchFamily="18" charset="0"/>
                  </a:rPr>
                  <a:t>turn</a:t>
                </a:r>
                <a:endParaRPr lang="fr-FR" sz="1351" dirty="0"/>
              </a:p>
            </p:txBody>
          </p:sp>
        </mc:Choice>
        <mc:Fallback xmlns="">
          <p:sp>
            <p:nvSpPr>
              <p:cNvPr id="8" name="Content Placeholder 4">
                <a:extLst>
                  <a:ext uri="{FF2B5EF4-FFF2-40B4-BE49-F238E27FC236}">
                    <a16:creationId xmlns:a16="http://schemas.microsoft.com/office/drawing/2014/main" id="{A6BDCB7C-E72C-8287-E0EF-A97DA4D8110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5992" y="2360177"/>
                <a:ext cx="4929165" cy="1585547"/>
              </a:xfrm>
              <a:prstGeom prst="rect">
                <a:avLst/>
              </a:prstGeom>
              <a:blipFill>
                <a:blip r:embed="rId2"/>
                <a:stretch>
                  <a:fillRect l="-371" t="-5385" r="-1360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4" name="Group 13">
            <a:extLst>
              <a:ext uri="{FF2B5EF4-FFF2-40B4-BE49-F238E27FC236}">
                <a16:creationId xmlns:a16="http://schemas.microsoft.com/office/drawing/2014/main" id="{6EE2F38A-05A1-7325-1AD9-94DFC0BE11A6}"/>
              </a:ext>
            </a:extLst>
          </p:cNvPr>
          <p:cNvGrpSpPr/>
          <p:nvPr/>
        </p:nvGrpSpPr>
        <p:grpSpPr>
          <a:xfrm>
            <a:off x="5517869" y="1663130"/>
            <a:ext cx="3202663" cy="3065661"/>
            <a:chOff x="6150927" y="413653"/>
            <a:chExt cx="5495925" cy="5122073"/>
          </a:xfrm>
        </p:grpSpPr>
        <p:pic>
          <p:nvPicPr>
            <p:cNvPr id="15" name="Picture 14" descr="A circle with lines in it&#10;&#10;Description automatically generated with medium confidence">
              <a:extLst>
                <a:ext uri="{FF2B5EF4-FFF2-40B4-BE49-F238E27FC236}">
                  <a16:creationId xmlns:a16="http://schemas.microsoft.com/office/drawing/2014/main" id="{FFC36653-AF82-34BB-2F0F-2215BC94485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16280" t="10641" r="12063" b="14671"/>
            <a:stretch/>
          </p:blipFill>
          <p:spPr>
            <a:xfrm flipH="1">
              <a:off x="6150927" y="413653"/>
              <a:ext cx="5495925" cy="5122073"/>
            </a:xfrm>
            <a:prstGeom prst="rect">
              <a:avLst/>
            </a:prstGeom>
          </p:spPr>
        </p:pic>
        <p:sp>
          <p:nvSpPr>
            <p:cNvPr id="16" name="Circle: Hollow 15">
              <a:extLst>
                <a:ext uri="{FF2B5EF4-FFF2-40B4-BE49-F238E27FC236}">
                  <a16:creationId xmlns:a16="http://schemas.microsoft.com/office/drawing/2014/main" id="{96B509CC-81E0-3BD1-2D78-22D9B9469020}"/>
                </a:ext>
              </a:extLst>
            </p:cNvPr>
            <p:cNvSpPr/>
            <p:nvPr/>
          </p:nvSpPr>
          <p:spPr>
            <a:xfrm>
              <a:off x="7283451" y="1448178"/>
              <a:ext cx="3273424" cy="3092072"/>
            </a:xfrm>
            <a:prstGeom prst="donut">
              <a:avLst>
                <a:gd name="adj" fmla="val 5381"/>
              </a:avLst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351">
                <a:solidFill>
                  <a:schemeClr val="tx1"/>
                </a:solidFill>
              </a:endParaRPr>
            </a:p>
          </p:txBody>
        </p:sp>
      </p:grpSp>
      <p:pic>
        <p:nvPicPr>
          <p:cNvPr id="34" name="Picture 33">
            <a:extLst>
              <a:ext uri="{FF2B5EF4-FFF2-40B4-BE49-F238E27FC236}">
                <a16:creationId xmlns:a16="http://schemas.microsoft.com/office/drawing/2014/main" id="{14F74CA8-A986-EEE2-AB1E-1FB594D34BC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80045" y="112776"/>
            <a:ext cx="2407544" cy="1535097"/>
          </a:xfrm>
          <a:prstGeom prst="rect">
            <a:avLst/>
          </a:prstGeom>
        </p:spPr>
      </p:pic>
      <p:sp>
        <p:nvSpPr>
          <p:cNvPr id="36" name="Rectangle 35">
            <a:extLst>
              <a:ext uri="{FF2B5EF4-FFF2-40B4-BE49-F238E27FC236}">
                <a16:creationId xmlns:a16="http://schemas.microsoft.com/office/drawing/2014/main" id="{BA8177BD-4597-43F4-9FCF-CB9389784F17}"/>
              </a:ext>
            </a:extLst>
          </p:cNvPr>
          <p:cNvSpPr/>
          <p:nvPr/>
        </p:nvSpPr>
        <p:spPr>
          <a:xfrm>
            <a:off x="5087243" y="77587"/>
            <a:ext cx="3942456" cy="1648583"/>
          </a:xfrm>
          <a:prstGeom prst="rect">
            <a:avLst/>
          </a:prstGeom>
          <a:noFill/>
          <a:ln w="28575"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351"/>
          </a:p>
        </p:txBody>
      </p:sp>
      <p:sp>
        <p:nvSpPr>
          <p:cNvPr id="69" name="Arc 68">
            <a:extLst>
              <a:ext uri="{FF2B5EF4-FFF2-40B4-BE49-F238E27FC236}">
                <a16:creationId xmlns:a16="http://schemas.microsoft.com/office/drawing/2014/main" id="{F3C23340-848A-9E46-319C-D7C46C4D1000}"/>
              </a:ext>
            </a:extLst>
          </p:cNvPr>
          <p:cNvSpPr/>
          <p:nvPr/>
        </p:nvSpPr>
        <p:spPr>
          <a:xfrm rot="202230">
            <a:off x="5024975" y="376733"/>
            <a:ext cx="5341773" cy="4071744"/>
          </a:xfrm>
          <a:prstGeom prst="arc">
            <a:avLst>
              <a:gd name="adj1" fmla="val 16341005"/>
              <a:gd name="adj2" fmla="val 17212094"/>
            </a:avLst>
          </a:prstGeom>
          <a:ln w="25400">
            <a:solidFill>
              <a:srgbClr val="2F2F2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 sz="1351"/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CB1E2225-AC40-8817-E761-3F0E524F5851}"/>
              </a:ext>
            </a:extLst>
          </p:cNvPr>
          <p:cNvSpPr txBox="1"/>
          <p:nvPr/>
        </p:nvSpPr>
        <p:spPr>
          <a:xfrm>
            <a:off x="7572319" y="84729"/>
            <a:ext cx="1405328" cy="5080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351" dirty="0" err="1">
                <a:solidFill>
                  <a:srgbClr val="2F2F2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Winding</a:t>
            </a:r>
            <a:r>
              <a:rPr lang="fr-FR" sz="1351" dirty="0">
                <a:solidFill>
                  <a:srgbClr val="2F2F2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direction</a:t>
            </a:r>
            <a:endParaRPr lang="fr-FR" sz="1351" dirty="0">
              <a:solidFill>
                <a:srgbClr val="2F2F2F"/>
              </a:solidFill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22DC68AD-4968-76B5-C658-FC82910918A1}"/>
              </a:ext>
            </a:extLst>
          </p:cNvPr>
          <p:cNvGrpSpPr/>
          <p:nvPr/>
        </p:nvGrpSpPr>
        <p:grpSpPr>
          <a:xfrm>
            <a:off x="3702745" y="526171"/>
            <a:ext cx="6510743" cy="3171827"/>
            <a:chOff x="3692574" y="3030327"/>
            <a:chExt cx="8680991" cy="4229102"/>
          </a:xfrm>
        </p:grpSpPr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824E2E00-AB14-0BCA-6B65-AC471DC96812}"/>
                </a:ext>
              </a:extLst>
            </p:cNvPr>
            <p:cNvGrpSpPr/>
            <p:nvPr/>
          </p:nvGrpSpPr>
          <p:grpSpPr>
            <a:xfrm>
              <a:off x="3692574" y="3030327"/>
              <a:ext cx="8680991" cy="3529599"/>
              <a:chOff x="2280345" y="2459790"/>
              <a:chExt cx="7631310" cy="3102810"/>
            </a:xfrm>
          </p:grpSpPr>
          <p:sp>
            <p:nvSpPr>
              <p:cNvPr id="29" name="Arc 28">
                <a:extLst>
                  <a:ext uri="{FF2B5EF4-FFF2-40B4-BE49-F238E27FC236}">
                    <a16:creationId xmlns:a16="http://schemas.microsoft.com/office/drawing/2014/main" id="{1AA5632D-C82A-6374-5950-A00C1EDD5324}"/>
                  </a:ext>
                </a:extLst>
              </p:cNvPr>
              <p:cNvSpPr/>
              <p:nvPr/>
            </p:nvSpPr>
            <p:spPr>
              <a:xfrm>
                <a:off x="2280345" y="2459790"/>
                <a:ext cx="7631310" cy="3100388"/>
              </a:xfrm>
              <a:prstGeom prst="arc">
                <a:avLst>
                  <a:gd name="adj1" fmla="val 12907726"/>
                  <a:gd name="adj2" fmla="val 19495553"/>
                </a:avLst>
              </a:prstGeom>
              <a:ln w="393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fr-FR" sz="1351"/>
              </a:p>
            </p:txBody>
          </p:sp>
          <p:sp>
            <p:nvSpPr>
              <p:cNvPr id="30" name="Arc 29">
                <a:extLst>
                  <a:ext uri="{FF2B5EF4-FFF2-40B4-BE49-F238E27FC236}">
                    <a16:creationId xmlns:a16="http://schemas.microsoft.com/office/drawing/2014/main" id="{9CFAB3E1-7E5F-CEFC-E548-CB46766A7E0B}"/>
                  </a:ext>
                </a:extLst>
              </p:cNvPr>
              <p:cNvSpPr/>
              <p:nvPr/>
            </p:nvSpPr>
            <p:spPr>
              <a:xfrm>
                <a:off x="2280345" y="2462212"/>
                <a:ext cx="7631310" cy="3100388"/>
              </a:xfrm>
              <a:prstGeom prst="arc">
                <a:avLst>
                  <a:gd name="adj1" fmla="val 12907726"/>
                  <a:gd name="adj2" fmla="val 19495553"/>
                </a:avLst>
              </a:prstGeom>
              <a:ln w="317500">
                <a:solidFill>
                  <a:srgbClr val="CA6B0C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fr-FR" sz="1351"/>
              </a:p>
            </p:txBody>
          </p:sp>
          <p:sp>
            <p:nvSpPr>
              <p:cNvPr id="31" name="Arc 30">
                <a:extLst>
                  <a:ext uri="{FF2B5EF4-FFF2-40B4-BE49-F238E27FC236}">
                    <a16:creationId xmlns:a16="http://schemas.microsoft.com/office/drawing/2014/main" id="{DE109F83-5282-AE1C-5000-42E56A4CEE33}"/>
                  </a:ext>
                </a:extLst>
              </p:cNvPr>
              <p:cNvSpPr/>
              <p:nvPr/>
            </p:nvSpPr>
            <p:spPr>
              <a:xfrm>
                <a:off x="2280345" y="2462212"/>
                <a:ext cx="7631310" cy="3100388"/>
              </a:xfrm>
              <a:prstGeom prst="arc">
                <a:avLst>
                  <a:gd name="adj1" fmla="val 12907726"/>
                  <a:gd name="adj2" fmla="val 19495553"/>
                </a:avLst>
              </a:prstGeom>
              <a:ln w="215900">
                <a:solidFill>
                  <a:schemeClr val="accent4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fr-FR" sz="1351"/>
              </a:p>
            </p:txBody>
          </p:sp>
          <p:sp>
            <p:nvSpPr>
              <p:cNvPr id="32" name="Arc 31">
                <a:extLst>
                  <a:ext uri="{FF2B5EF4-FFF2-40B4-BE49-F238E27FC236}">
                    <a16:creationId xmlns:a16="http://schemas.microsoft.com/office/drawing/2014/main" id="{595816EF-83E7-4110-2774-546FFFBCCE4F}"/>
                  </a:ext>
                </a:extLst>
              </p:cNvPr>
              <p:cNvSpPr/>
              <p:nvPr/>
            </p:nvSpPr>
            <p:spPr>
              <a:xfrm>
                <a:off x="2280345" y="2462212"/>
                <a:ext cx="7631310" cy="3100388"/>
              </a:xfrm>
              <a:prstGeom prst="arc">
                <a:avLst>
                  <a:gd name="adj1" fmla="val 12907726"/>
                  <a:gd name="adj2" fmla="val 19495553"/>
                </a:avLst>
              </a:prstGeom>
              <a:ln w="165100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fr-FR" sz="1351"/>
              </a:p>
            </p:txBody>
          </p:sp>
        </p:grpSp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CDFDF948-8232-9D39-7286-BE88846A868D}"/>
                </a:ext>
              </a:extLst>
            </p:cNvPr>
            <p:cNvGrpSpPr/>
            <p:nvPr/>
          </p:nvGrpSpPr>
          <p:grpSpPr>
            <a:xfrm>
              <a:off x="3877539" y="3404379"/>
              <a:ext cx="8311062" cy="3379190"/>
              <a:chOff x="2280345" y="2459790"/>
              <a:chExt cx="7631310" cy="3102810"/>
            </a:xfrm>
          </p:grpSpPr>
          <p:sp>
            <p:nvSpPr>
              <p:cNvPr id="25" name="Arc 24">
                <a:extLst>
                  <a:ext uri="{FF2B5EF4-FFF2-40B4-BE49-F238E27FC236}">
                    <a16:creationId xmlns:a16="http://schemas.microsoft.com/office/drawing/2014/main" id="{8E8DFD0A-F1C1-A85D-7E1A-F67895A21A86}"/>
                  </a:ext>
                </a:extLst>
              </p:cNvPr>
              <p:cNvSpPr/>
              <p:nvPr/>
            </p:nvSpPr>
            <p:spPr>
              <a:xfrm>
                <a:off x="2280345" y="2459790"/>
                <a:ext cx="7631310" cy="3100388"/>
              </a:xfrm>
              <a:prstGeom prst="arc">
                <a:avLst>
                  <a:gd name="adj1" fmla="val 12907726"/>
                  <a:gd name="adj2" fmla="val 19495553"/>
                </a:avLst>
              </a:prstGeom>
              <a:ln w="393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fr-FR" sz="1351"/>
              </a:p>
            </p:txBody>
          </p:sp>
          <p:sp>
            <p:nvSpPr>
              <p:cNvPr id="26" name="Arc 25">
                <a:extLst>
                  <a:ext uri="{FF2B5EF4-FFF2-40B4-BE49-F238E27FC236}">
                    <a16:creationId xmlns:a16="http://schemas.microsoft.com/office/drawing/2014/main" id="{65F92B46-F310-0ABE-C5F9-842584CBBDC1}"/>
                  </a:ext>
                </a:extLst>
              </p:cNvPr>
              <p:cNvSpPr/>
              <p:nvPr/>
            </p:nvSpPr>
            <p:spPr>
              <a:xfrm>
                <a:off x="2280345" y="2462212"/>
                <a:ext cx="7631310" cy="3100388"/>
              </a:xfrm>
              <a:prstGeom prst="arc">
                <a:avLst>
                  <a:gd name="adj1" fmla="val 12907726"/>
                  <a:gd name="adj2" fmla="val 19495553"/>
                </a:avLst>
              </a:prstGeom>
              <a:ln w="317500">
                <a:solidFill>
                  <a:srgbClr val="CA6B0C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fr-FR" sz="1351"/>
              </a:p>
            </p:txBody>
          </p:sp>
          <p:sp>
            <p:nvSpPr>
              <p:cNvPr id="27" name="Arc 26">
                <a:extLst>
                  <a:ext uri="{FF2B5EF4-FFF2-40B4-BE49-F238E27FC236}">
                    <a16:creationId xmlns:a16="http://schemas.microsoft.com/office/drawing/2014/main" id="{1F9DE226-93EF-1D4C-AAA0-2E2F8266EDF9}"/>
                  </a:ext>
                </a:extLst>
              </p:cNvPr>
              <p:cNvSpPr/>
              <p:nvPr/>
            </p:nvSpPr>
            <p:spPr>
              <a:xfrm>
                <a:off x="2280345" y="2462212"/>
                <a:ext cx="7631310" cy="3100388"/>
              </a:xfrm>
              <a:prstGeom prst="arc">
                <a:avLst>
                  <a:gd name="adj1" fmla="val 12907726"/>
                  <a:gd name="adj2" fmla="val 19495553"/>
                </a:avLst>
              </a:prstGeom>
              <a:ln w="215900">
                <a:solidFill>
                  <a:schemeClr val="accent4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fr-FR" sz="1351"/>
              </a:p>
            </p:txBody>
          </p:sp>
          <p:sp>
            <p:nvSpPr>
              <p:cNvPr id="28" name="Arc 27">
                <a:extLst>
                  <a:ext uri="{FF2B5EF4-FFF2-40B4-BE49-F238E27FC236}">
                    <a16:creationId xmlns:a16="http://schemas.microsoft.com/office/drawing/2014/main" id="{EECA6D8B-8B2F-D7D3-D2F9-7614C6CDD6E9}"/>
                  </a:ext>
                </a:extLst>
              </p:cNvPr>
              <p:cNvSpPr/>
              <p:nvPr/>
            </p:nvSpPr>
            <p:spPr>
              <a:xfrm>
                <a:off x="2280345" y="2462212"/>
                <a:ext cx="7631310" cy="3100388"/>
              </a:xfrm>
              <a:prstGeom prst="arc">
                <a:avLst>
                  <a:gd name="adj1" fmla="val 12907726"/>
                  <a:gd name="adj2" fmla="val 19495553"/>
                </a:avLst>
              </a:prstGeom>
              <a:ln w="165100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fr-FR" sz="1351"/>
              </a:p>
            </p:txBody>
          </p:sp>
        </p:grp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328F1E41-5D9D-C76B-171C-D489DBB1B300}"/>
                </a:ext>
              </a:extLst>
            </p:cNvPr>
            <p:cNvGrpSpPr/>
            <p:nvPr/>
          </p:nvGrpSpPr>
          <p:grpSpPr>
            <a:xfrm>
              <a:off x="4064781" y="3783275"/>
              <a:ext cx="7942437" cy="3229311"/>
              <a:chOff x="2280345" y="2459790"/>
              <a:chExt cx="7631310" cy="3102810"/>
            </a:xfrm>
          </p:grpSpPr>
          <p:sp>
            <p:nvSpPr>
              <p:cNvPr id="21" name="Arc 20">
                <a:extLst>
                  <a:ext uri="{FF2B5EF4-FFF2-40B4-BE49-F238E27FC236}">
                    <a16:creationId xmlns:a16="http://schemas.microsoft.com/office/drawing/2014/main" id="{FBF37D5B-7722-2FC8-5CED-EA7D05A9EE36}"/>
                  </a:ext>
                </a:extLst>
              </p:cNvPr>
              <p:cNvSpPr/>
              <p:nvPr/>
            </p:nvSpPr>
            <p:spPr>
              <a:xfrm>
                <a:off x="2280345" y="2459790"/>
                <a:ext cx="7631310" cy="3100388"/>
              </a:xfrm>
              <a:prstGeom prst="arc">
                <a:avLst>
                  <a:gd name="adj1" fmla="val 12907726"/>
                  <a:gd name="adj2" fmla="val 19495553"/>
                </a:avLst>
              </a:prstGeom>
              <a:ln w="393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fr-FR" sz="1351"/>
              </a:p>
            </p:txBody>
          </p:sp>
          <p:sp>
            <p:nvSpPr>
              <p:cNvPr id="22" name="Arc 21">
                <a:extLst>
                  <a:ext uri="{FF2B5EF4-FFF2-40B4-BE49-F238E27FC236}">
                    <a16:creationId xmlns:a16="http://schemas.microsoft.com/office/drawing/2014/main" id="{D4BD6F82-F7A4-DAD3-51F9-7116EBA4D272}"/>
                  </a:ext>
                </a:extLst>
              </p:cNvPr>
              <p:cNvSpPr/>
              <p:nvPr/>
            </p:nvSpPr>
            <p:spPr>
              <a:xfrm>
                <a:off x="2280345" y="2462212"/>
                <a:ext cx="7631310" cy="3100388"/>
              </a:xfrm>
              <a:prstGeom prst="arc">
                <a:avLst>
                  <a:gd name="adj1" fmla="val 12907726"/>
                  <a:gd name="adj2" fmla="val 19495553"/>
                </a:avLst>
              </a:prstGeom>
              <a:ln w="317500">
                <a:solidFill>
                  <a:srgbClr val="CA6B0C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fr-FR" sz="1351"/>
              </a:p>
            </p:txBody>
          </p:sp>
          <p:sp>
            <p:nvSpPr>
              <p:cNvPr id="23" name="Arc 22">
                <a:extLst>
                  <a:ext uri="{FF2B5EF4-FFF2-40B4-BE49-F238E27FC236}">
                    <a16:creationId xmlns:a16="http://schemas.microsoft.com/office/drawing/2014/main" id="{C0AD3597-D0D1-5726-34F9-52DE3A24DAD7}"/>
                  </a:ext>
                </a:extLst>
              </p:cNvPr>
              <p:cNvSpPr/>
              <p:nvPr/>
            </p:nvSpPr>
            <p:spPr>
              <a:xfrm>
                <a:off x="2280345" y="2462212"/>
                <a:ext cx="7631310" cy="3100388"/>
              </a:xfrm>
              <a:prstGeom prst="arc">
                <a:avLst>
                  <a:gd name="adj1" fmla="val 12907726"/>
                  <a:gd name="adj2" fmla="val 19495553"/>
                </a:avLst>
              </a:prstGeom>
              <a:ln w="215900">
                <a:solidFill>
                  <a:schemeClr val="accent4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fr-FR" sz="1351"/>
              </a:p>
            </p:txBody>
          </p:sp>
          <p:sp>
            <p:nvSpPr>
              <p:cNvPr id="24" name="Arc 23">
                <a:extLst>
                  <a:ext uri="{FF2B5EF4-FFF2-40B4-BE49-F238E27FC236}">
                    <a16:creationId xmlns:a16="http://schemas.microsoft.com/office/drawing/2014/main" id="{BEDEFBD7-17EC-D46A-BD29-C420CCBF18B8}"/>
                  </a:ext>
                </a:extLst>
              </p:cNvPr>
              <p:cNvSpPr/>
              <p:nvPr/>
            </p:nvSpPr>
            <p:spPr>
              <a:xfrm>
                <a:off x="2280345" y="2462212"/>
                <a:ext cx="7631310" cy="3100388"/>
              </a:xfrm>
              <a:prstGeom prst="arc">
                <a:avLst>
                  <a:gd name="adj1" fmla="val 12907726"/>
                  <a:gd name="adj2" fmla="val 19495553"/>
                </a:avLst>
              </a:prstGeom>
              <a:ln w="165100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fr-FR" sz="1351"/>
              </a:p>
            </p:txBody>
          </p:sp>
        </p:grpSp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A3CEBD2A-6117-E41E-4FB3-6CF9C7FCA441}"/>
                </a:ext>
              </a:extLst>
            </p:cNvPr>
            <p:cNvGrpSpPr/>
            <p:nvPr/>
          </p:nvGrpSpPr>
          <p:grpSpPr>
            <a:xfrm>
              <a:off x="4217415" y="4156619"/>
              <a:ext cx="7631310" cy="3102810"/>
              <a:chOff x="2280345" y="2459790"/>
              <a:chExt cx="7631310" cy="3102810"/>
            </a:xfrm>
          </p:grpSpPr>
          <p:sp>
            <p:nvSpPr>
              <p:cNvPr id="12" name="Arc 11">
                <a:extLst>
                  <a:ext uri="{FF2B5EF4-FFF2-40B4-BE49-F238E27FC236}">
                    <a16:creationId xmlns:a16="http://schemas.microsoft.com/office/drawing/2014/main" id="{82F9B612-0B30-69A6-4ECE-88A09474F8EA}"/>
                  </a:ext>
                </a:extLst>
              </p:cNvPr>
              <p:cNvSpPr/>
              <p:nvPr/>
            </p:nvSpPr>
            <p:spPr>
              <a:xfrm>
                <a:off x="2280345" y="2459790"/>
                <a:ext cx="7631310" cy="3100388"/>
              </a:xfrm>
              <a:prstGeom prst="arc">
                <a:avLst>
                  <a:gd name="adj1" fmla="val 12907726"/>
                  <a:gd name="adj2" fmla="val 19495553"/>
                </a:avLst>
              </a:prstGeom>
              <a:ln w="393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fr-FR" sz="1351"/>
              </a:p>
            </p:txBody>
          </p:sp>
          <p:sp>
            <p:nvSpPr>
              <p:cNvPr id="13" name="Arc 12">
                <a:extLst>
                  <a:ext uri="{FF2B5EF4-FFF2-40B4-BE49-F238E27FC236}">
                    <a16:creationId xmlns:a16="http://schemas.microsoft.com/office/drawing/2014/main" id="{DBA3EDCC-536C-9252-0647-6AAF26E25262}"/>
                  </a:ext>
                </a:extLst>
              </p:cNvPr>
              <p:cNvSpPr/>
              <p:nvPr/>
            </p:nvSpPr>
            <p:spPr>
              <a:xfrm>
                <a:off x="2280345" y="2462212"/>
                <a:ext cx="7631310" cy="3100388"/>
              </a:xfrm>
              <a:prstGeom prst="arc">
                <a:avLst>
                  <a:gd name="adj1" fmla="val 12907726"/>
                  <a:gd name="adj2" fmla="val 19495553"/>
                </a:avLst>
              </a:prstGeom>
              <a:ln w="317500">
                <a:solidFill>
                  <a:srgbClr val="CA6B0C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fr-FR" sz="1351"/>
              </a:p>
            </p:txBody>
          </p:sp>
          <p:sp>
            <p:nvSpPr>
              <p:cNvPr id="19" name="Arc 18">
                <a:extLst>
                  <a:ext uri="{FF2B5EF4-FFF2-40B4-BE49-F238E27FC236}">
                    <a16:creationId xmlns:a16="http://schemas.microsoft.com/office/drawing/2014/main" id="{A39B2C4F-6BF0-7B64-FBE0-1883729F756D}"/>
                  </a:ext>
                </a:extLst>
              </p:cNvPr>
              <p:cNvSpPr/>
              <p:nvPr/>
            </p:nvSpPr>
            <p:spPr>
              <a:xfrm>
                <a:off x="2280345" y="2462212"/>
                <a:ext cx="7631310" cy="3100388"/>
              </a:xfrm>
              <a:prstGeom prst="arc">
                <a:avLst>
                  <a:gd name="adj1" fmla="val 12907726"/>
                  <a:gd name="adj2" fmla="val 19495553"/>
                </a:avLst>
              </a:prstGeom>
              <a:ln w="215900">
                <a:solidFill>
                  <a:schemeClr val="accent4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fr-FR" sz="1351"/>
              </a:p>
            </p:txBody>
          </p:sp>
          <p:sp>
            <p:nvSpPr>
              <p:cNvPr id="20" name="Arc 19">
                <a:extLst>
                  <a:ext uri="{FF2B5EF4-FFF2-40B4-BE49-F238E27FC236}">
                    <a16:creationId xmlns:a16="http://schemas.microsoft.com/office/drawing/2014/main" id="{26EF7773-BFBA-1D39-A239-B1FCA33D54E2}"/>
                  </a:ext>
                </a:extLst>
              </p:cNvPr>
              <p:cNvSpPr/>
              <p:nvPr/>
            </p:nvSpPr>
            <p:spPr>
              <a:xfrm>
                <a:off x="2280345" y="2462212"/>
                <a:ext cx="7631310" cy="3100388"/>
              </a:xfrm>
              <a:prstGeom prst="arc">
                <a:avLst>
                  <a:gd name="adj1" fmla="val 12907726"/>
                  <a:gd name="adj2" fmla="val 19495553"/>
                </a:avLst>
              </a:prstGeom>
              <a:ln w="165100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fr-FR" sz="1351"/>
              </a:p>
            </p:txBody>
          </p:sp>
        </p:grpSp>
      </p:grpSp>
      <p:sp>
        <p:nvSpPr>
          <p:cNvPr id="37" name="Arrow: Down 36">
            <a:extLst>
              <a:ext uri="{FF2B5EF4-FFF2-40B4-BE49-F238E27FC236}">
                <a16:creationId xmlns:a16="http://schemas.microsoft.com/office/drawing/2014/main" id="{34882128-4B8E-FEEF-E2C5-C397DC731FC8}"/>
              </a:ext>
            </a:extLst>
          </p:cNvPr>
          <p:cNvSpPr/>
          <p:nvPr/>
        </p:nvSpPr>
        <p:spPr>
          <a:xfrm rot="9910701">
            <a:off x="5711775" y="893039"/>
            <a:ext cx="157496" cy="446427"/>
          </a:xfrm>
          <a:prstGeom prst="downArrow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351"/>
          </a:p>
        </p:txBody>
      </p:sp>
      <p:sp>
        <p:nvSpPr>
          <p:cNvPr id="39" name="Arrow: Down 38">
            <a:extLst>
              <a:ext uri="{FF2B5EF4-FFF2-40B4-BE49-F238E27FC236}">
                <a16:creationId xmlns:a16="http://schemas.microsoft.com/office/drawing/2014/main" id="{E090F989-7C30-92E3-9B27-58613C6A06F2}"/>
              </a:ext>
            </a:extLst>
          </p:cNvPr>
          <p:cNvSpPr/>
          <p:nvPr/>
        </p:nvSpPr>
        <p:spPr>
          <a:xfrm rot="10375024">
            <a:off x="6328175" y="785217"/>
            <a:ext cx="157496" cy="446427"/>
          </a:xfrm>
          <a:prstGeom prst="downArrow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351"/>
          </a:p>
        </p:txBody>
      </p:sp>
      <p:sp>
        <p:nvSpPr>
          <p:cNvPr id="40" name="Arrow: Down 39">
            <a:extLst>
              <a:ext uri="{FF2B5EF4-FFF2-40B4-BE49-F238E27FC236}">
                <a16:creationId xmlns:a16="http://schemas.microsoft.com/office/drawing/2014/main" id="{080E09B0-6B56-EB63-98FF-192076AE84C6}"/>
              </a:ext>
            </a:extLst>
          </p:cNvPr>
          <p:cNvSpPr/>
          <p:nvPr/>
        </p:nvSpPr>
        <p:spPr>
          <a:xfrm rot="10800000">
            <a:off x="6948925" y="777210"/>
            <a:ext cx="157496" cy="446427"/>
          </a:xfrm>
          <a:prstGeom prst="downArrow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351"/>
          </a:p>
        </p:txBody>
      </p:sp>
      <p:sp>
        <p:nvSpPr>
          <p:cNvPr id="41" name="Arrow: Down 40">
            <a:extLst>
              <a:ext uri="{FF2B5EF4-FFF2-40B4-BE49-F238E27FC236}">
                <a16:creationId xmlns:a16="http://schemas.microsoft.com/office/drawing/2014/main" id="{13C449C7-7369-6E48-56C5-9C722132A491}"/>
              </a:ext>
            </a:extLst>
          </p:cNvPr>
          <p:cNvSpPr/>
          <p:nvPr/>
        </p:nvSpPr>
        <p:spPr>
          <a:xfrm rot="11227219">
            <a:off x="7532791" y="820387"/>
            <a:ext cx="157496" cy="446427"/>
          </a:xfrm>
          <a:prstGeom prst="downArrow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351"/>
          </a:p>
        </p:txBody>
      </p:sp>
      <p:sp>
        <p:nvSpPr>
          <p:cNvPr id="42" name="Arrow: Down 41">
            <a:extLst>
              <a:ext uri="{FF2B5EF4-FFF2-40B4-BE49-F238E27FC236}">
                <a16:creationId xmlns:a16="http://schemas.microsoft.com/office/drawing/2014/main" id="{A4232C8B-50BF-3CDD-202D-A65F8CA4C3E7}"/>
              </a:ext>
            </a:extLst>
          </p:cNvPr>
          <p:cNvSpPr/>
          <p:nvPr/>
        </p:nvSpPr>
        <p:spPr>
          <a:xfrm rot="11532445">
            <a:off x="8090799" y="920298"/>
            <a:ext cx="157496" cy="446427"/>
          </a:xfrm>
          <a:prstGeom prst="downArrow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351"/>
          </a:p>
        </p:txBody>
      </p:sp>
      <p:sp>
        <p:nvSpPr>
          <p:cNvPr id="45" name="Circle: Hollow 44">
            <a:extLst>
              <a:ext uri="{FF2B5EF4-FFF2-40B4-BE49-F238E27FC236}">
                <a16:creationId xmlns:a16="http://schemas.microsoft.com/office/drawing/2014/main" id="{B2E1AED4-6F49-D4AD-8DD2-A223C39B3427}"/>
              </a:ext>
            </a:extLst>
          </p:cNvPr>
          <p:cNvSpPr/>
          <p:nvPr/>
        </p:nvSpPr>
        <p:spPr>
          <a:xfrm>
            <a:off x="5657293" y="1770242"/>
            <a:ext cx="2947355" cy="2861240"/>
          </a:xfrm>
          <a:prstGeom prst="donut">
            <a:avLst>
              <a:gd name="adj" fmla="val 15088"/>
            </a:avLst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351">
              <a:solidFill>
                <a:schemeClr val="tx1"/>
              </a:solidFill>
            </a:endParaRPr>
          </a:p>
        </p:txBody>
      </p:sp>
      <p:sp>
        <p:nvSpPr>
          <p:cNvPr id="46" name="Circle: Hollow 45">
            <a:extLst>
              <a:ext uri="{FF2B5EF4-FFF2-40B4-BE49-F238E27FC236}">
                <a16:creationId xmlns:a16="http://schemas.microsoft.com/office/drawing/2014/main" id="{B88C8EAA-C976-EDCD-EE92-36A621129020}"/>
              </a:ext>
            </a:extLst>
          </p:cNvPr>
          <p:cNvSpPr/>
          <p:nvPr/>
        </p:nvSpPr>
        <p:spPr>
          <a:xfrm>
            <a:off x="6177829" y="2282314"/>
            <a:ext cx="1907535" cy="1850667"/>
          </a:xfrm>
          <a:prstGeom prst="donut">
            <a:avLst>
              <a:gd name="adj" fmla="val 15476"/>
            </a:avLst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351">
              <a:solidFill>
                <a:schemeClr val="tx1"/>
              </a:solidFill>
            </a:endParaRP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899B18D2-AF32-82EF-2FB3-8152AC7FD3B5}"/>
              </a:ext>
            </a:extLst>
          </p:cNvPr>
          <p:cNvCxnSpPr>
            <a:cxnSpLocks/>
          </p:cNvCxnSpPr>
          <p:nvPr/>
        </p:nvCxnSpPr>
        <p:spPr>
          <a:xfrm>
            <a:off x="7119197" y="1715849"/>
            <a:ext cx="0" cy="488000"/>
          </a:xfrm>
          <a:prstGeom prst="line">
            <a:avLst/>
          </a:prstGeom>
          <a:ln w="28575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Rectangle 47">
            <a:extLst>
              <a:ext uri="{FF2B5EF4-FFF2-40B4-BE49-F238E27FC236}">
                <a16:creationId xmlns:a16="http://schemas.microsoft.com/office/drawing/2014/main" id="{D639DB5C-6119-C107-5A3E-0F8F0FB32DF3}"/>
              </a:ext>
            </a:extLst>
          </p:cNvPr>
          <p:cNvSpPr/>
          <p:nvPr/>
        </p:nvSpPr>
        <p:spPr>
          <a:xfrm>
            <a:off x="7011591" y="2203849"/>
            <a:ext cx="228600" cy="78467"/>
          </a:xfrm>
          <a:prstGeom prst="rect">
            <a:avLst/>
          </a:prstGeom>
          <a:noFill/>
          <a:ln w="38100"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351"/>
          </a:p>
        </p:txBody>
      </p:sp>
    </p:spTree>
    <p:extLst>
      <p:ext uri="{BB962C8B-B14F-4D97-AF65-F5344CB8AC3E}">
        <p14:creationId xmlns:p14="http://schemas.microsoft.com/office/powerpoint/2010/main" val="1159650162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9F91B76-A18B-E6AF-1CA2-773AE556D2A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34CCD5D-3B16-97C2-4589-491DE96A8B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/>
              <a:t>Inward</a:t>
            </a:r>
            <a:r>
              <a:rPr lang="fr-FR" dirty="0"/>
              <a:t> tape joint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EBDF11F-4510-AD67-A098-5EF5AA985E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M. Abdel Hafiz | Experimental tests for winding technology of Final Cooling Solenoid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C07AC6-2BC8-6432-EA94-A5F69A0FAF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327323" y="4734119"/>
            <a:ext cx="510941" cy="273844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34</a:t>
            </a:fld>
            <a:endParaRPr lang="en-US" dirty="0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9044672E-02C5-B4CE-048B-1F5804945190}"/>
              </a:ext>
            </a:extLst>
          </p:cNvPr>
          <p:cNvGrpSpPr/>
          <p:nvPr/>
        </p:nvGrpSpPr>
        <p:grpSpPr>
          <a:xfrm>
            <a:off x="5517869" y="1663130"/>
            <a:ext cx="3202663" cy="3065661"/>
            <a:chOff x="6150927" y="413653"/>
            <a:chExt cx="5495925" cy="5122073"/>
          </a:xfrm>
        </p:grpSpPr>
        <p:pic>
          <p:nvPicPr>
            <p:cNvPr id="15" name="Picture 14" descr="A circle with lines in it&#10;&#10;Description automatically generated with medium confidence">
              <a:extLst>
                <a:ext uri="{FF2B5EF4-FFF2-40B4-BE49-F238E27FC236}">
                  <a16:creationId xmlns:a16="http://schemas.microsoft.com/office/drawing/2014/main" id="{2C2074CD-C1C3-74DC-FD7B-74D88023704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alphaModFix amt="44000"/>
            </a:blip>
            <a:srcRect l="16280" t="10641" r="12063" b="14671"/>
            <a:stretch/>
          </p:blipFill>
          <p:spPr>
            <a:xfrm flipH="1">
              <a:off x="6150927" y="413653"/>
              <a:ext cx="5495925" cy="5122073"/>
            </a:xfrm>
            <a:prstGeom prst="rect">
              <a:avLst/>
            </a:prstGeom>
          </p:spPr>
        </p:pic>
        <p:sp>
          <p:nvSpPr>
            <p:cNvPr id="16" name="Circle: Hollow 15">
              <a:extLst>
                <a:ext uri="{FF2B5EF4-FFF2-40B4-BE49-F238E27FC236}">
                  <a16:creationId xmlns:a16="http://schemas.microsoft.com/office/drawing/2014/main" id="{6D0EBECB-CF53-CFD3-9251-4621CBA64D9B}"/>
                </a:ext>
              </a:extLst>
            </p:cNvPr>
            <p:cNvSpPr/>
            <p:nvPr/>
          </p:nvSpPr>
          <p:spPr>
            <a:xfrm>
              <a:off x="7283451" y="1448178"/>
              <a:ext cx="3273424" cy="3092072"/>
            </a:xfrm>
            <a:prstGeom prst="donut">
              <a:avLst>
                <a:gd name="adj" fmla="val 5381"/>
              </a:avLst>
            </a:prstGeom>
            <a:solidFill>
              <a:srgbClr val="92D050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351" dirty="0">
                <a:solidFill>
                  <a:schemeClr val="tx1"/>
                </a:solidFill>
              </a:endParaRPr>
            </a:p>
          </p:txBody>
        </p:sp>
      </p:grp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D3FA03C9-ED3F-58D1-CD1C-9F8AAE8DFC04}"/>
              </a:ext>
            </a:extLst>
          </p:cNvPr>
          <p:cNvCxnSpPr>
            <a:cxnSpLocks/>
          </p:cNvCxnSpPr>
          <p:nvPr/>
        </p:nvCxnSpPr>
        <p:spPr>
          <a:xfrm>
            <a:off x="8189047" y="1663131"/>
            <a:ext cx="0" cy="1510851"/>
          </a:xfrm>
          <a:prstGeom prst="line">
            <a:avLst/>
          </a:prstGeom>
          <a:ln w="28575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4" name="Picture 33">
            <a:extLst>
              <a:ext uri="{FF2B5EF4-FFF2-40B4-BE49-F238E27FC236}">
                <a16:creationId xmlns:a16="http://schemas.microsoft.com/office/drawing/2014/main" id="{0EE9899A-8FBD-348F-D6E4-6E45EC7CC9F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98819" y="2185622"/>
            <a:ext cx="2407544" cy="1535097"/>
          </a:xfrm>
          <a:prstGeom prst="rect">
            <a:avLst/>
          </a:prstGeom>
        </p:spPr>
      </p:pic>
      <p:sp>
        <p:nvSpPr>
          <p:cNvPr id="36" name="Rectangle 35">
            <a:extLst>
              <a:ext uri="{FF2B5EF4-FFF2-40B4-BE49-F238E27FC236}">
                <a16:creationId xmlns:a16="http://schemas.microsoft.com/office/drawing/2014/main" id="{83119774-F673-A741-D4EF-96AB26BE1033}"/>
              </a:ext>
            </a:extLst>
          </p:cNvPr>
          <p:cNvSpPr/>
          <p:nvPr/>
        </p:nvSpPr>
        <p:spPr>
          <a:xfrm>
            <a:off x="4457705" y="77583"/>
            <a:ext cx="4571999" cy="1585547"/>
          </a:xfrm>
          <a:prstGeom prst="rect">
            <a:avLst/>
          </a:prstGeom>
          <a:noFill/>
          <a:ln w="28575"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351"/>
          </a:p>
        </p:txBody>
      </p:sp>
      <p:grpSp>
        <p:nvGrpSpPr>
          <p:cNvPr id="51" name="Group 50">
            <a:extLst>
              <a:ext uri="{FF2B5EF4-FFF2-40B4-BE49-F238E27FC236}">
                <a16:creationId xmlns:a16="http://schemas.microsoft.com/office/drawing/2014/main" id="{2255F03E-7D52-E788-45FE-53AF5B648CC7}"/>
              </a:ext>
            </a:extLst>
          </p:cNvPr>
          <p:cNvGrpSpPr/>
          <p:nvPr/>
        </p:nvGrpSpPr>
        <p:grpSpPr>
          <a:xfrm>
            <a:off x="4365483" y="346791"/>
            <a:ext cx="5729716" cy="2778015"/>
            <a:chOff x="4266148" y="2292853"/>
            <a:chExt cx="7639621" cy="3704020"/>
          </a:xfrm>
        </p:grpSpPr>
        <p:grpSp>
          <p:nvGrpSpPr>
            <p:cNvPr id="52" name="Group 51">
              <a:extLst>
                <a:ext uri="{FF2B5EF4-FFF2-40B4-BE49-F238E27FC236}">
                  <a16:creationId xmlns:a16="http://schemas.microsoft.com/office/drawing/2014/main" id="{7A979C35-41F7-513B-1CBC-3D6DC245C415}"/>
                </a:ext>
              </a:extLst>
            </p:cNvPr>
            <p:cNvGrpSpPr/>
            <p:nvPr/>
          </p:nvGrpSpPr>
          <p:grpSpPr>
            <a:xfrm rot="245371">
              <a:off x="4266148" y="2841179"/>
              <a:ext cx="7639621" cy="3155694"/>
              <a:chOff x="5944304" y="1022296"/>
              <a:chExt cx="7639621" cy="3155694"/>
            </a:xfrm>
          </p:grpSpPr>
          <p:sp>
            <p:nvSpPr>
              <p:cNvPr id="61" name="Arc 60">
                <a:extLst>
                  <a:ext uri="{FF2B5EF4-FFF2-40B4-BE49-F238E27FC236}">
                    <a16:creationId xmlns:a16="http://schemas.microsoft.com/office/drawing/2014/main" id="{4F973266-B0B8-D9B2-7BDA-CC9DDA38FEC9}"/>
                  </a:ext>
                </a:extLst>
              </p:cNvPr>
              <p:cNvSpPr/>
              <p:nvPr/>
            </p:nvSpPr>
            <p:spPr>
              <a:xfrm rot="479482">
                <a:off x="5952615" y="1022296"/>
                <a:ext cx="7631310" cy="3100388"/>
              </a:xfrm>
              <a:prstGeom prst="arc">
                <a:avLst>
                  <a:gd name="adj1" fmla="val 12907726"/>
                  <a:gd name="adj2" fmla="val 19495553"/>
                </a:avLst>
              </a:prstGeom>
              <a:ln w="393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fr-FR" sz="1351"/>
              </a:p>
            </p:txBody>
          </p:sp>
          <p:sp>
            <p:nvSpPr>
              <p:cNvPr id="62" name="Arc 61">
                <a:extLst>
                  <a:ext uri="{FF2B5EF4-FFF2-40B4-BE49-F238E27FC236}">
                    <a16:creationId xmlns:a16="http://schemas.microsoft.com/office/drawing/2014/main" id="{5BC5B325-2560-2891-4605-D7EF3A24A683}"/>
                  </a:ext>
                </a:extLst>
              </p:cNvPr>
              <p:cNvSpPr/>
              <p:nvPr/>
            </p:nvSpPr>
            <p:spPr>
              <a:xfrm rot="479482">
                <a:off x="5952278" y="1024694"/>
                <a:ext cx="7631310" cy="3100388"/>
              </a:xfrm>
              <a:prstGeom prst="arc">
                <a:avLst>
                  <a:gd name="adj1" fmla="val 12907726"/>
                  <a:gd name="adj2" fmla="val 19495553"/>
                </a:avLst>
              </a:prstGeom>
              <a:ln w="317500">
                <a:solidFill>
                  <a:srgbClr val="CA6B0C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fr-FR" sz="1351"/>
              </a:p>
            </p:txBody>
          </p:sp>
          <p:sp>
            <p:nvSpPr>
              <p:cNvPr id="63" name="Arc 62">
                <a:extLst>
                  <a:ext uri="{FF2B5EF4-FFF2-40B4-BE49-F238E27FC236}">
                    <a16:creationId xmlns:a16="http://schemas.microsoft.com/office/drawing/2014/main" id="{32E029BF-6D9E-529E-6958-092A09B6A12E}"/>
                  </a:ext>
                </a:extLst>
              </p:cNvPr>
              <p:cNvSpPr/>
              <p:nvPr/>
            </p:nvSpPr>
            <p:spPr>
              <a:xfrm rot="479482">
                <a:off x="5952278" y="1024694"/>
                <a:ext cx="7631310" cy="3100388"/>
              </a:xfrm>
              <a:prstGeom prst="arc">
                <a:avLst>
                  <a:gd name="adj1" fmla="val 12907726"/>
                  <a:gd name="adj2" fmla="val 19495553"/>
                </a:avLst>
              </a:prstGeom>
              <a:ln w="215900">
                <a:solidFill>
                  <a:schemeClr val="accent4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fr-FR" sz="1351"/>
              </a:p>
            </p:txBody>
          </p:sp>
          <p:sp>
            <p:nvSpPr>
              <p:cNvPr id="64" name="Arc 63">
                <a:extLst>
                  <a:ext uri="{FF2B5EF4-FFF2-40B4-BE49-F238E27FC236}">
                    <a16:creationId xmlns:a16="http://schemas.microsoft.com/office/drawing/2014/main" id="{D18D0815-3BC9-1C4E-DEC1-7543E442DC1E}"/>
                  </a:ext>
                </a:extLst>
              </p:cNvPr>
              <p:cNvSpPr/>
              <p:nvPr/>
            </p:nvSpPr>
            <p:spPr>
              <a:xfrm rot="479482">
                <a:off x="5952278" y="1024694"/>
                <a:ext cx="7631310" cy="3100388"/>
              </a:xfrm>
              <a:prstGeom prst="arc">
                <a:avLst>
                  <a:gd name="adj1" fmla="val 12907726"/>
                  <a:gd name="adj2" fmla="val 19495553"/>
                </a:avLst>
              </a:prstGeom>
              <a:ln w="165100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fr-FR" sz="1351" dirty="0"/>
              </a:p>
            </p:txBody>
          </p:sp>
          <p:sp>
            <p:nvSpPr>
              <p:cNvPr id="65" name="Arc 64">
                <a:extLst>
                  <a:ext uri="{FF2B5EF4-FFF2-40B4-BE49-F238E27FC236}">
                    <a16:creationId xmlns:a16="http://schemas.microsoft.com/office/drawing/2014/main" id="{C14657FF-C16D-73F5-6F38-BB3181488AE3}"/>
                  </a:ext>
                </a:extLst>
              </p:cNvPr>
              <p:cNvSpPr/>
              <p:nvPr/>
            </p:nvSpPr>
            <p:spPr>
              <a:xfrm rot="479482">
                <a:off x="5947024" y="1077602"/>
                <a:ext cx="7631310" cy="3100388"/>
              </a:xfrm>
              <a:prstGeom prst="arc">
                <a:avLst>
                  <a:gd name="adj1" fmla="val 12907726"/>
                  <a:gd name="adj2" fmla="val 19495553"/>
                </a:avLst>
              </a:prstGeom>
              <a:ln w="635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fr-FR" sz="1351" dirty="0"/>
              </a:p>
            </p:txBody>
          </p:sp>
          <p:sp>
            <p:nvSpPr>
              <p:cNvPr id="66" name="Arc 65">
                <a:extLst>
                  <a:ext uri="{FF2B5EF4-FFF2-40B4-BE49-F238E27FC236}">
                    <a16:creationId xmlns:a16="http://schemas.microsoft.com/office/drawing/2014/main" id="{83CAF4AD-E21A-7048-0F81-700CEB9AF9C5}"/>
                  </a:ext>
                </a:extLst>
              </p:cNvPr>
              <p:cNvSpPr/>
              <p:nvPr/>
            </p:nvSpPr>
            <p:spPr>
              <a:xfrm rot="479482">
                <a:off x="5944304" y="1039614"/>
                <a:ext cx="7631310" cy="3100388"/>
              </a:xfrm>
              <a:prstGeom prst="arc">
                <a:avLst>
                  <a:gd name="adj1" fmla="val 12907726"/>
                  <a:gd name="adj2" fmla="val 19495553"/>
                </a:avLst>
              </a:prstGeom>
              <a:ln w="38100">
                <a:solidFill>
                  <a:schemeClr val="accent5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fr-FR" sz="1351" dirty="0"/>
              </a:p>
            </p:txBody>
          </p:sp>
        </p:grp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DB430584-F57D-BD64-A2CB-80D87FAEBFFA}"/>
                </a:ext>
              </a:extLst>
            </p:cNvPr>
            <p:cNvSpPr/>
            <p:nvPr/>
          </p:nvSpPr>
          <p:spPr>
            <a:xfrm>
              <a:off x="4566830" y="2292853"/>
              <a:ext cx="4404896" cy="568123"/>
            </a:xfrm>
            <a:custGeom>
              <a:avLst/>
              <a:gdLst>
                <a:gd name="connsiteX0" fmla="*/ 0 w 6353175"/>
                <a:gd name="connsiteY0" fmla="*/ 763788 h 839988"/>
                <a:gd name="connsiteX1" fmla="*/ 847725 w 6353175"/>
                <a:gd name="connsiteY1" fmla="*/ 554238 h 839988"/>
                <a:gd name="connsiteX2" fmla="*/ 1733550 w 6353175"/>
                <a:gd name="connsiteY2" fmla="*/ 458988 h 839988"/>
                <a:gd name="connsiteX3" fmla="*/ 2286000 w 6353175"/>
                <a:gd name="connsiteY3" fmla="*/ 49413 h 839988"/>
                <a:gd name="connsiteX4" fmla="*/ 3390900 w 6353175"/>
                <a:gd name="connsiteY4" fmla="*/ 39888 h 839988"/>
                <a:gd name="connsiteX5" fmla="*/ 4981575 w 6353175"/>
                <a:gd name="connsiteY5" fmla="*/ 344688 h 839988"/>
                <a:gd name="connsiteX6" fmla="*/ 6353175 w 6353175"/>
                <a:gd name="connsiteY6" fmla="*/ 839988 h 839988"/>
                <a:gd name="connsiteX7" fmla="*/ 6353175 w 6353175"/>
                <a:gd name="connsiteY7" fmla="*/ 839988 h 839988"/>
                <a:gd name="connsiteX8" fmla="*/ 6353175 w 6353175"/>
                <a:gd name="connsiteY8" fmla="*/ 839988 h 839988"/>
                <a:gd name="connsiteX0" fmla="*/ 0 w 6353175"/>
                <a:gd name="connsiteY0" fmla="*/ 767701 h 843901"/>
                <a:gd name="connsiteX1" fmla="*/ 847725 w 6353175"/>
                <a:gd name="connsiteY1" fmla="*/ 558151 h 843901"/>
                <a:gd name="connsiteX2" fmla="*/ 1733550 w 6353175"/>
                <a:gd name="connsiteY2" fmla="*/ 462901 h 843901"/>
                <a:gd name="connsiteX3" fmla="*/ 2286000 w 6353175"/>
                <a:gd name="connsiteY3" fmla="*/ 53326 h 843901"/>
                <a:gd name="connsiteX4" fmla="*/ 3390900 w 6353175"/>
                <a:gd name="connsiteY4" fmla="*/ 43801 h 843901"/>
                <a:gd name="connsiteX5" fmla="*/ 4873377 w 6353175"/>
                <a:gd name="connsiteY5" fmla="*/ 410373 h 843901"/>
                <a:gd name="connsiteX6" fmla="*/ 6353175 w 6353175"/>
                <a:gd name="connsiteY6" fmla="*/ 843901 h 843901"/>
                <a:gd name="connsiteX7" fmla="*/ 6353175 w 6353175"/>
                <a:gd name="connsiteY7" fmla="*/ 843901 h 843901"/>
                <a:gd name="connsiteX8" fmla="*/ 6353175 w 6353175"/>
                <a:gd name="connsiteY8" fmla="*/ 843901 h 843901"/>
                <a:gd name="connsiteX0" fmla="*/ 0 w 6353175"/>
                <a:gd name="connsiteY0" fmla="*/ 766006 h 842206"/>
                <a:gd name="connsiteX1" fmla="*/ 847725 w 6353175"/>
                <a:gd name="connsiteY1" fmla="*/ 556456 h 842206"/>
                <a:gd name="connsiteX2" fmla="*/ 1733550 w 6353175"/>
                <a:gd name="connsiteY2" fmla="*/ 461206 h 842206"/>
                <a:gd name="connsiteX3" fmla="*/ 2286000 w 6353175"/>
                <a:gd name="connsiteY3" fmla="*/ 51631 h 842206"/>
                <a:gd name="connsiteX4" fmla="*/ 3390900 w 6353175"/>
                <a:gd name="connsiteY4" fmla="*/ 42106 h 842206"/>
                <a:gd name="connsiteX5" fmla="*/ 4893050 w 6353175"/>
                <a:gd name="connsiteY5" fmla="*/ 382204 h 842206"/>
                <a:gd name="connsiteX6" fmla="*/ 6353175 w 6353175"/>
                <a:gd name="connsiteY6" fmla="*/ 842206 h 842206"/>
                <a:gd name="connsiteX7" fmla="*/ 6353175 w 6353175"/>
                <a:gd name="connsiteY7" fmla="*/ 842206 h 842206"/>
                <a:gd name="connsiteX8" fmla="*/ 6353175 w 6353175"/>
                <a:gd name="connsiteY8" fmla="*/ 842206 h 842206"/>
                <a:gd name="connsiteX0" fmla="*/ 0 w 6353175"/>
                <a:gd name="connsiteY0" fmla="*/ 762700 h 838900"/>
                <a:gd name="connsiteX1" fmla="*/ 847725 w 6353175"/>
                <a:gd name="connsiteY1" fmla="*/ 553150 h 838900"/>
                <a:gd name="connsiteX2" fmla="*/ 1733550 w 6353175"/>
                <a:gd name="connsiteY2" fmla="*/ 457900 h 838900"/>
                <a:gd name="connsiteX3" fmla="*/ 2286000 w 6353175"/>
                <a:gd name="connsiteY3" fmla="*/ 48325 h 838900"/>
                <a:gd name="connsiteX4" fmla="*/ 3390900 w 6353175"/>
                <a:gd name="connsiteY4" fmla="*/ 38800 h 838900"/>
                <a:gd name="connsiteX5" fmla="*/ 4922559 w 6353175"/>
                <a:gd name="connsiteY5" fmla="*/ 325951 h 838900"/>
                <a:gd name="connsiteX6" fmla="*/ 6353175 w 6353175"/>
                <a:gd name="connsiteY6" fmla="*/ 838900 h 838900"/>
                <a:gd name="connsiteX7" fmla="*/ 6353175 w 6353175"/>
                <a:gd name="connsiteY7" fmla="*/ 838900 h 838900"/>
                <a:gd name="connsiteX8" fmla="*/ 6353175 w 6353175"/>
                <a:gd name="connsiteY8" fmla="*/ 838900 h 838900"/>
                <a:gd name="connsiteX0" fmla="*/ 0 w 6353175"/>
                <a:gd name="connsiteY0" fmla="*/ 767133 h 843333"/>
                <a:gd name="connsiteX1" fmla="*/ 847725 w 6353175"/>
                <a:gd name="connsiteY1" fmla="*/ 557583 h 843333"/>
                <a:gd name="connsiteX2" fmla="*/ 1733550 w 6353175"/>
                <a:gd name="connsiteY2" fmla="*/ 462333 h 843333"/>
                <a:gd name="connsiteX3" fmla="*/ 2286000 w 6353175"/>
                <a:gd name="connsiteY3" fmla="*/ 52758 h 843333"/>
                <a:gd name="connsiteX4" fmla="*/ 3390900 w 6353175"/>
                <a:gd name="connsiteY4" fmla="*/ 43233 h 843333"/>
                <a:gd name="connsiteX5" fmla="*/ 4873378 w 6353175"/>
                <a:gd name="connsiteY5" fmla="*/ 400980 h 843333"/>
                <a:gd name="connsiteX6" fmla="*/ 6353175 w 6353175"/>
                <a:gd name="connsiteY6" fmla="*/ 843333 h 843333"/>
                <a:gd name="connsiteX7" fmla="*/ 6353175 w 6353175"/>
                <a:gd name="connsiteY7" fmla="*/ 843333 h 843333"/>
                <a:gd name="connsiteX8" fmla="*/ 6353175 w 6353175"/>
                <a:gd name="connsiteY8" fmla="*/ 843333 h 843333"/>
                <a:gd name="connsiteX0" fmla="*/ 0 w 6353175"/>
                <a:gd name="connsiteY0" fmla="*/ 764338 h 840538"/>
                <a:gd name="connsiteX1" fmla="*/ 847725 w 6353175"/>
                <a:gd name="connsiteY1" fmla="*/ 554788 h 840538"/>
                <a:gd name="connsiteX2" fmla="*/ 1733550 w 6353175"/>
                <a:gd name="connsiteY2" fmla="*/ 459538 h 840538"/>
                <a:gd name="connsiteX3" fmla="*/ 2286000 w 6353175"/>
                <a:gd name="connsiteY3" fmla="*/ 49963 h 840538"/>
                <a:gd name="connsiteX4" fmla="*/ 3390900 w 6353175"/>
                <a:gd name="connsiteY4" fmla="*/ 40438 h 840538"/>
                <a:gd name="connsiteX5" fmla="*/ 4912723 w 6353175"/>
                <a:gd name="connsiteY5" fmla="*/ 354062 h 840538"/>
                <a:gd name="connsiteX6" fmla="*/ 6353175 w 6353175"/>
                <a:gd name="connsiteY6" fmla="*/ 840538 h 840538"/>
                <a:gd name="connsiteX7" fmla="*/ 6353175 w 6353175"/>
                <a:gd name="connsiteY7" fmla="*/ 840538 h 840538"/>
                <a:gd name="connsiteX8" fmla="*/ 6353175 w 6353175"/>
                <a:gd name="connsiteY8" fmla="*/ 840538 h 840538"/>
                <a:gd name="connsiteX0" fmla="*/ 0 w 6353175"/>
                <a:gd name="connsiteY0" fmla="*/ 766568 h 842768"/>
                <a:gd name="connsiteX1" fmla="*/ 847725 w 6353175"/>
                <a:gd name="connsiteY1" fmla="*/ 557018 h 842768"/>
                <a:gd name="connsiteX2" fmla="*/ 1733550 w 6353175"/>
                <a:gd name="connsiteY2" fmla="*/ 461768 h 842768"/>
                <a:gd name="connsiteX3" fmla="*/ 2286000 w 6353175"/>
                <a:gd name="connsiteY3" fmla="*/ 52193 h 842768"/>
                <a:gd name="connsiteX4" fmla="*/ 3390900 w 6353175"/>
                <a:gd name="connsiteY4" fmla="*/ 42668 h 842768"/>
                <a:gd name="connsiteX5" fmla="*/ 4902887 w 6353175"/>
                <a:gd name="connsiteY5" fmla="*/ 391590 h 842768"/>
                <a:gd name="connsiteX6" fmla="*/ 6353175 w 6353175"/>
                <a:gd name="connsiteY6" fmla="*/ 842768 h 842768"/>
                <a:gd name="connsiteX7" fmla="*/ 6353175 w 6353175"/>
                <a:gd name="connsiteY7" fmla="*/ 842768 h 842768"/>
                <a:gd name="connsiteX8" fmla="*/ 6353175 w 6353175"/>
                <a:gd name="connsiteY8" fmla="*/ 842768 h 842768"/>
                <a:gd name="connsiteX0" fmla="*/ 0 w 6353175"/>
                <a:gd name="connsiteY0" fmla="*/ 749270 h 825470"/>
                <a:gd name="connsiteX1" fmla="*/ 847725 w 6353175"/>
                <a:gd name="connsiteY1" fmla="*/ 539720 h 825470"/>
                <a:gd name="connsiteX2" fmla="*/ 1733550 w 6353175"/>
                <a:gd name="connsiteY2" fmla="*/ 444470 h 825470"/>
                <a:gd name="connsiteX3" fmla="*/ 2286000 w 6353175"/>
                <a:gd name="connsiteY3" fmla="*/ 34895 h 825470"/>
                <a:gd name="connsiteX4" fmla="*/ 3292538 w 6353175"/>
                <a:gd name="connsiteY4" fmla="*/ 60668 h 825470"/>
                <a:gd name="connsiteX5" fmla="*/ 4902887 w 6353175"/>
                <a:gd name="connsiteY5" fmla="*/ 374292 h 825470"/>
                <a:gd name="connsiteX6" fmla="*/ 6353175 w 6353175"/>
                <a:gd name="connsiteY6" fmla="*/ 825470 h 825470"/>
                <a:gd name="connsiteX7" fmla="*/ 6353175 w 6353175"/>
                <a:gd name="connsiteY7" fmla="*/ 825470 h 825470"/>
                <a:gd name="connsiteX8" fmla="*/ 6353175 w 6353175"/>
                <a:gd name="connsiteY8" fmla="*/ 825470 h 825470"/>
                <a:gd name="connsiteX0" fmla="*/ 0 w 6353175"/>
                <a:gd name="connsiteY0" fmla="*/ 740052 h 816252"/>
                <a:gd name="connsiteX1" fmla="*/ 847725 w 6353175"/>
                <a:gd name="connsiteY1" fmla="*/ 530502 h 816252"/>
                <a:gd name="connsiteX2" fmla="*/ 1733550 w 6353175"/>
                <a:gd name="connsiteY2" fmla="*/ 435252 h 816252"/>
                <a:gd name="connsiteX3" fmla="*/ 2286000 w 6353175"/>
                <a:gd name="connsiteY3" fmla="*/ 25677 h 816252"/>
                <a:gd name="connsiteX4" fmla="*/ 3282702 w 6353175"/>
                <a:gd name="connsiteY4" fmla="*/ 77924 h 816252"/>
                <a:gd name="connsiteX5" fmla="*/ 4902887 w 6353175"/>
                <a:gd name="connsiteY5" fmla="*/ 365074 h 816252"/>
                <a:gd name="connsiteX6" fmla="*/ 6353175 w 6353175"/>
                <a:gd name="connsiteY6" fmla="*/ 816252 h 816252"/>
                <a:gd name="connsiteX7" fmla="*/ 6353175 w 6353175"/>
                <a:gd name="connsiteY7" fmla="*/ 816252 h 816252"/>
                <a:gd name="connsiteX8" fmla="*/ 6353175 w 6353175"/>
                <a:gd name="connsiteY8" fmla="*/ 816252 h 816252"/>
                <a:gd name="connsiteX0" fmla="*/ 0 w 6353175"/>
                <a:gd name="connsiteY0" fmla="*/ 713447 h 789647"/>
                <a:gd name="connsiteX1" fmla="*/ 847725 w 6353175"/>
                <a:gd name="connsiteY1" fmla="*/ 503897 h 789647"/>
                <a:gd name="connsiteX2" fmla="*/ 1733550 w 6353175"/>
                <a:gd name="connsiteY2" fmla="*/ 408647 h 789647"/>
                <a:gd name="connsiteX3" fmla="*/ 2246655 w 6353175"/>
                <a:gd name="connsiteY3" fmla="*/ 34370 h 789647"/>
                <a:gd name="connsiteX4" fmla="*/ 3282702 w 6353175"/>
                <a:gd name="connsiteY4" fmla="*/ 51319 h 789647"/>
                <a:gd name="connsiteX5" fmla="*/ 4902887 w 6353175"/>
                <a:gd name="connsiteY5" fmla="*/ 338469 h 789647"/>
                <a:gd name="connsiteX6" fmla="*/ 6353175 w 6353175"/>
                <a:gd name="connsiteY6" fmla="*/ 789647 h 789647"/>
                <a:gd name="connsiteX7" fmla="*/ 6353175 w 6353175"/>
                <a:gd name="connsiteY7" fmla="*/ 789647 h 789647"/>
                <a:gd name="connsiteX8" fmla="*/ 6353175 w 6353175"/>
                <a:gd name="connsiteY8" fmla="*/ 789647 h 789647"/>
                <a:gd name="connsiteX0" fmla="*/ 0 w 6353175"/>
                <a:gd name="connsiteY0" fmla="*/ 697081 h 773281"/>
                <a:gd name="connsiteX1" fmla="*/ 847725 w 6353175"/>
                <a:gd name="connsiteY1" fmla="*/ 487531 h 773281"/>
                <a:gd name="connsiteX2" fmla="*/ 1733550 w 6353175"/>
                <a:gd name="connsiteY2" fmla="*/ 392281 h 773281"/>
                <a:gd name="connsiteX3" fmla="*/ 2207311 w 6353175"/>
                <a:gd name="connsiteY3" fmla="*/ 44477 h 773281"/>
                <a:gd name="connsiteX4" fmla="*/ 3282702 w 6353175"/>
                <a:gd name="connsiteY4" fmla="*/ 34953 h 773281"/>
                <a:gd name="connsiteX5" fmla="*/ 4902887 w 6353175"/>
                <a:gd name="connsiteY5" fmla="*/ 322103 h 773281"/>
                <a:gd name="connsiteX6" fmla="*/ 6353175 w 6353175"/>
                <a:gd name="connsiteY6" fmla="*/ 773281 h 773281"/>
                <a:gd name="connsiteX7" fmla="*/ 6353175 w 6353175"/>
                <a:gd name="connsiteY7" fmla="*/ 773281 h 773281"/>
                <a:gd name="connsiteX8" fmla="*/ 6353175 w 6353175"/>
                <a:gd name="connsiteY8" fmla="*/ 773281 h 773281"/>
                <a:gd name="connsiteX0" fmla="*/ 0 w 6353175"/>
                <a:gd name="connsiteY0" fmla="*/ 687605 h 763805"/>
                <a:gd name="connsiteX1" fmla="*/ 847725 w 6353175"/>
                <a:gd name="connsiteY1" fmla="*/ 478055 h 763805"/>
                <a:gd name="connsiteX2" fmla="*/ 1733550 w 6353175"/>
                <a:gd name="connsiteY2" fmla="*/ 382805 h 763805"/>
                <a:gd name="connsiteX3" fmla="*/ 2207311 w 6353175"/>
                <a:gd name="connsiteY3" fmla="*/ 35001 h 763805"/>
                <a:gd name="connsiteX4" fmla="*/ 3282702 w 6353175"/>
                <a:gd name="connsiteY4" fmla="*/ 25477 h 763805"/>
                <a:gd name="connsiteX5" fmla="*/ 4902887 w 6353175"/>
                <a:gd name="connsiteY5" fmla="*/ 312627 h 763805"/>
                <a:gd name="connsiteX6" fmla="*/ 6353175 w 6353175"/>
                <a:gd name="connsiteY6" fmla="*/ 763805 h 763805"/>
                <a:gd name="connsiteX7" fmla="*/ 6353175 w 6353175"/>
                <a:gd name="connsiteY7" fmla="*/ 763805 h 763805"/>
                <a:gd name="connsiteX8" fmla="*/ 6353175 w 6353175"/>
                <a:gd name="connsiteY8" fmla="*/ 763805 h 763805"/>
                <a:gd name="connsiteX0" fmla="*/ 0 w 6353175"/>
                <a:gd name="connsiteY0" fmla="*/ 697080 h 773280"/>
                <a:gd name="connsiteX1" fmla="*/ 847725 w 6353175"/>
                <a:gd name="connsiteY1" fmla="*/ 487530 h 773280"/>
                <a:gd name="connsiteX2" fmla="*/ 1733550 w 6353175"/>
                <a:gd name="connsiteY2" fmla="*/ 392280 h 773280"/>
                <a:gd name="connsiteX3" fmla="*/ 2207311 w 6353175"/>
                <a:gd name="connsiteY3" fmla="*/ 44476 h 773280"/>
                <a:gd name="connsiteX4" fmla="*/ 3282702 w 6353175"/>
                <a:gd name="connsiteY4" fmla="*/ 34952 h 773280"/>
                <a:gd name="connsiteX5" fmla="*/ 4902887 w 6353175"/>
                <a:gd name="connsiteY5" fmla="*/ 322102 h 773280"/>
                <a:gd name="connsiteX6" fmla="*/ 6353175 w 6353175"/>
                <a:gd name="connsiteY6" fmla="*/ 773280 h 773280"/>
                <a:gd name="connsiteX7" fmla="*/ 6353175 w 6353175"/>
                <a:gd name="connsiteY7" fmla="*/ 773280 h 773280"/>
                <a:gd name="connsiteX8" fmla="*/ 6353175 w 6353175"/>
                <a:gd name="connsiteY8" fmla="*/ 773280 h 773280"/>
                <a:gd name="connsiteX0" fmla="*/ 0 w 6353175"/>
                <a:gd name="connsiteY0" fmla="*/ 697080 h 773280"/>
                <a:gd name="connsiteX1" fmla="*/ 847725 w 6353175"/>
                <a:gd name="connsiteY1" fmla="*/ 487530 h 773280"/>
                <a:gd name="connsiteX2" fmla="*/ 1733550 w 6353175"/>
                <a:gd name="connsiteY2" fmla="*/ 392280 h 773280"/>
                <a:gd name="connsiteX3" fmla="*/ 2207311 w 6353175"/>
                <a:gd name="connsiteY3" fmla="*/ 44476 h 773280"/>
                <a:gd name="connsiteX4" fmla="*/ 3213849 w 6353175"/>
                <a:gd name="connsiteY4" fmla="*/ 34952 h 773280"/>
                <a:gd name="connsiteX5" fmla="*/ 4902887 w 6353175"/>
                <a:gd name="connsiteY5" fmla="*/ 322102 h 773280"/>
                <a:gd name="connsiteX6" fmla="*/ 6353175 w 6353175"/>
                <a:gd name="connsiteY6" fmla="*/ 773280 h 773280"/>
                <a:gd name="connsiteX7" fmla="*/ 6353175 w 6353175"/>
                <a:gd name="connsiteY7" fmla="*/ 773280 h 773280"/>
                <a:gd name="connsiteX8" fmla="*/ 6353175 w 6353175"/>
                <a:gd name="connsiteY8" fmla="*/ 773280 h 773280"/>
                <a:gd name="connsiteX0" fmla="*/ 0 w 6353175"/>
                <a:gd name="connsiteY0" fmla="*/ 692185 h 768385"/>
                <a:gd name="connsiteX1" fmla="*/ 847725 w 6353175"/>
                <a:gd name="connsiteY1" fmla="*/ 482635 h 768385"/>
                <a:gd name="connsiteX2" fmla="*/ 1733550 w 6353175"/>
                <a:gd name="connsiteY2" fmla="*/ 387385 h 768385"/>
                <a:gd name="connsiteX3" fmla="*/ 2207311 w 6353175"/>
                <a:gd name="connsiteY3" fmla="*/ 39581 h 768385"/>
                <a:gd name="connsiteX4" fmla="*/ 3243358 w 6353175"/>
                <a:gd name="connsiteY4" fmla="*/ 38881 h 768385"/>
                <a:gd name="connsiteX5" fmla="*/ 4902887 w 6353175"/>
                <a:gd name="connsiteY5" fmla="*/ 317207 h 768385"/>
                <a:gd name="connsiteX6" fmla="*/ 6353175 w 6353175"/>
                <a:gd name="connsiteY6" fmla="*/ 768385 h 768385"/>
                <a:gd name="connsiteX7" fmla="*/ 6353175 w 6353175"/>
                <a:gd name="connsiteY7" fmla="*/ 768385 h 768385"/>
                <a:gd name="connsiteX8" fmla="*/ 6353175 w 6353175"/>
                <a:gd name="connsiteY8" fmla="*/ 768385 h 768385"/>
                <a:gd name="connsiteX0" fmla="*/ 0 w 6353175"/>
                <a:gd name="connsiteY0" fmla="*/ 680251 h 756451"/>
                <a:gd name="connsiteX1" fmla="*/ 847725 w 6353175"/>
                <a:gd name="connsiteY1" fmla="*/ 470701 h 756451"/>
                <a:gd name="connsiteX2" fmla="*/ 1733550 w 6353175"/>
                <a:gd name="connsiteY2" fmla="*/ 375451 h 756451"/>
                <a:gd name="connsiteX3" fmla="*/ 2207311 w 6353175"/>
                <a:gd name="connsiteY3" fmla="*/ 27647 h 756451"/>
                <a:gd name="connsiteX4" fmla="*/ 3194178 w 6353175"/>
                <a:gd name="connsiteY4" fmla="*/ 53420 h 756451"/>
                <a:gd name="connsiteX5" fmla="*/ 4902887 w 6353175"/>
                <a:gd name="connsiteY5" fmla="*/ 305273 h 756451"/>
                <a:gd name="connsiteX6" fmla="*/ 6353175 w 6353175"/>
                <a:gd name="connsiteY6" fmla="*/ 756451 h 756451"/>
                <a:gd name="connsiteX7" fmla="*/ 6353175 w 6353175"/>
                <a:gd name="connsiteY7" fmla="*/ 756451 h 756451"/>
                <a:gd name="connsiteX8" fmla="*/ 6353175 w 6353175"/>
                <a:gd name="connsiteY8" fmla="*/ 756451 h 756451"/>
                <a:gd name="connsiteX0" fmla="*/ 0 w 6353175"/>
                <a:gd name="connsiteY0" fmla="*/ 692184 h 768384"/>
                <a:gd name="connsiteX1" fmla="*/ 847725 w 6353175"/>
                <a:gd name="connsiteY1" fmla="*/ 482634 h 768384"/>
                <a:gd name="connsiteX2" fmla="*/ 1733550 w 6353175"/>
                <a:gd name="connsiteY2" fmla="*/ 387384 h 768384"/>
                <a:gd name="connsiteX3" fmla="*/ 2207311 w 6353175"/>
                <a:gd name="connsiteY3" fmla="*/ 39580 h 768384"/>
                <a:gd name="connsiteX4" fmla="*/ 3223686 w 6353175"/>
                <a:gd name="connsiteY4" fmla="*/ 38879 h 768384"/>
                <a:gd name="connsiteX5" fmla="*/ 4902887 w 6353175"/>
                <a:gd name="connsiteY5" fmla="*/ 317206 h 768384"/>
                <a:gd name="connsiteX6" fmla="*/ 6353175 w 6353175"/>
                <a:gd name="connsiteY6" fmla="*/ 768384 h 768384"/>
                <a:gd name="connsiteX7" fmla="*/ 6353175 w 6353175"/>
                <a:gd name="connsiteY7" fmla="*/ 768384 h 768384"/>
                <a:gd name="connsiteX8" fmla="*/ 6353175 w 6353175"/>
                <a:gd name="connsiteY8" fmla="*/ 768384 h 768384"/>
                <a:gd name="connsiteX0" fmla="*/ 0 w 6353175"/>
                <a:gd name="connsiteY0" fmla="*/ 671898 h 748098"/>
                <a:gd name="connsiteX1" fmla="*/ 847725 w 6353175"/>
                <a:gd name="connsiteY1" fmla="*/ 462348 h 748098"/>
                <a:gd name="connsiteX2" fmla="*/ 1733550 w 6353175"/>
                <a:gd name="connsiteY2" fmla="*/ 367098 h 748098"/>
                <a:gd name="connsiteX3" fmla="*/ 2207311 w 6353175"/>
                <a:gd name="connsiteY3" fmla="*/ 19294 h 748098"/>
                <a:gd name="connsiteX4" fmla="*/ 3204014 w 6353175"/>
                <a:gd name="connsiteY4" fmla="*/ 71540 h 748098"/>
                <a:gd name="connsiteX5" fmla="*/ 4902887 w 6353175"/>
                <a:gd name="connsiteY5" fmla="*/ 296920 h 748098"/>
                <a:gd name="connsiteX6" fmla="*/ 6353175 w 6353175"/>
                <a:gd name="connsiteY6" fmla="*/ 748098 h 748098"/>
                <a:gd name="connsiteX7" fmla="*/ 6353175 w 6353175"/>
                <a:gd name="connsiteY7" fmla="*/ 748098 h 748098"/>
                <a:gd name="connsiteX8" fmla="*/ 6353175 w 6353175"/>
                <a:gd name="connsiteY8" fmla="*/ 748098 h 748098"/>
                <a:gd name="connsiteX0" fmla="*/ 0 w 6353175"/>
                <a:gd name="connsiteY0" fmla="*/ 680250 h 756450"/>
                <a:gd name="connsiteX1" fmla="*/ 847725 w 6353175"/>
                <a:gd name="connsiteY1" fmla="*/ 470700 h 756450"/>
                <a:gd name="connsiteX2" fmla="*/ 1733550 w 6353175"/>
                <a:gd name="connsiteY2" fmla="*/ 375450 h 756450"/>
                <a:gd name="connsiteX3" fmla="*/ 2207311 w 6353175"/>
                <a:gd name="connsiteY3" fmla="*/ 27646 h 756450"/>
                <a:gd name="connsiteX4" fmla="*/ 3204014 w 6353175"/>
                <a:gd name="connsiteY4" fmla="*/ 53419 h 756450"/>
                <a:gd name="connsiteX5" fmla="*/ 4902887 w 6353175"/>
                <a:gd name="connsiteY5" fmla="*/ 305272 h 756450"/>
                <a:gd name="connsiteX6" fmla="*/ 6353175 w 6353175"/>
                <a:gd name="connsiteY6" fmla="*/ 756450 h 756450"/>
                <a:gd name="connsiteX7" fmla="*/ 6353175 w 6353175"/>
                <a:gd name="connsiteY7" fmla="*/ 756450 h 756450"/>
                <a:gd name="connsiteX8" fmla="*/ 6353175 w 6353175"/>
                <a:gd name="connsiteY8" fmla="*/ 756450 h 756450"/>
                <a:gd name="connsiteX0" fmla="*/ 0 w 6353175"/>
                <a:gd name="connsiteY0" fmla="*/ 692184 h 768384"/>
                <a:gd name="connsiteX1" fmla="*/ 847725 w 6353175"/>
                <a:gd name="connsiteY1" fmla="*/ 482634 h 768384"/>
                <a:gd name="connsiteX2" fmla="*/ 1733550 w 6353175"/>
                <a:gd name="connsiteY2" fmla="*/ 387384 h 768384"/>
                <a:gd name="connsiteX3" fmla="*/ 2207311 w 6353175"/>
                <a:gd name="connsiteY3" fmla="*/ 39580 h 768384"/>
                <a:gd name="connsiteX4" fmla="*/ 3223686 w 6353175"/>
                <a:gd name="connsiteY4" fmla="*/ 38879 h 768384"/>
                <a:gd name="connsiteX5" fmla="*/ 4902887 w 6353175"/>
                <a:gd name="connsiteY5" fmla="*/ 317206 h 768384"/>
                <a:gd name="connsiteX6" fmla="*/ 6353175 w 6353175"/>
                <a:gd name="connsiteY6" fmla="*/ 768384 h 768384"/>
                <a:gd name="connsiteX7" fmla="*/ 6353175 w 6353175"/>
                <a:gd name="connsiteY7" fmla="*/ 768384 h 768384"/>
                <a:gd name="connsiteX8" fmla="*/ 6353175 w 6353175"/>
                <a:gd name="connsiteY8" fmla="*/ 768384 h 768384"/>
                <a:gd name="connsiteX0" fmla="*/ 0 w 6353175"/>
                <a:gd name="connsiteY0" fmla="*/ 680251 h 756451"/>
                <a:gd name="connsiteX1" fmla="*/ 847725 w 6353175"/>
                <a:gd name="connsiteY1" fmla="*/ 470701 h 756451"/>
                <a:gd name="connsiteX2" fmla="*/ 1733550 w 6353175"/>
                <a:gd name="connsiteY2" fmla="*/ 375451 h 756451"/>
                <a:gd name="connsiteX3" fmla="*/ 2207311 w 6353175"/>
                <a:gd name="connsiteY3" fmla="*/ 27647 h 756451"/>
                <a:gd name="connsiteX4" fmla="*/ 3184342 w 6353175"/>
                <a:gd name="connsiteY4" fmla="*/ 53420 h 756451"/>
                <a:gd name="connsiteX5" fmla="*/ 4902887 w 6353175"/>
                <a:gd name="connsiteY5" fmla="*/ 305273 h 756451"/>
                <a:gd name="connsiteX6" fmla="*/ 6353175 w 6353175"/>
                <a:gd name="connsiteY6" fmla="*/ 756451 h 756451"/>
                <a:gd name="connsiteX7" fmla="*/ 6353175 w 6353175"/>
                <a:gd name="connsiteY7" fmla="*/ 756451 h 756451"/>
                <a:gd name="connsiteX8" fmla="*/ 6353175 w 6353175"/>
                <a:gd name="connsiteY8" fmla="*/ 756451 h 756451"/>
                <a:gd name="connsiteX0" fmla="*/ 0 w 6058091"/>
                <a:gd name="connsiteY0" fmla="*/ 618480 h 756451"/>
                <a:gd name="connsiteX1" fmla="*/ 552641 w 6058091"/>
                <a:gd name="connsiteY1" fmla="*/ 470701 h 756451"/>
                <a:gd name="connsiteX2" fmla="*/ 1438466 w 6058091"/>
                <a:gd name="connsiteY2" fmla="*/ 375451 h 756451"/>
                <a:gd name="connsiteX3" fmla="*/ 1912227 w 6058091"/>
                <a:gd name="connsiteY3" fmla="*/ 27647 h 756451"/>
                <a:gd name="connsiteX4" fmla="*/ 2889258 w 6058091"/>
                <a:gd name="connsiteY4" fmla="*/ 53420 h 756451"/>
                <a:gd name="connsiteX5" fmla="*/ 4607803 w 6058091"/>
                <a:gd name="connsiteY5" fmla="*/ 305273 h 756451"/>
                <a:gd name="connsiteX6" fmla="*/ 6058091 w 6058091"/>
                <a:gd name="connsiteY6" fmla="*/ 756451 h 756451"/>
                <a:gd name="connsiteX7" fmla="*/ 6058091 w 6058091"/>
                <a:gd name="connsiteY7" fmla="*/ 756451 h 756451"/>
                <a:gd name="connsiteX8" fmla="*/ 6058091 w 6058091"/>
                <a:gd name="connsiteY8" fmla="*/ 756451 h 756451"/>
                <a:gd name="connsiteX0" fmla="*/ 0 w 6028583"/>
                <a:gd name="connsiteY0" fmla="*/ 574357 h 756451"/>
                <a:gd name="connsiteX1" fmla="*/ 523133 w 6028583"/>
                <a:gd name="connsiteY1" fmla="*/ 470701 h 756451"/>
                <a:gd name="connsiteX2" fmla="*/ 1408958 w 6028583"/>
                <a:gd name="connsiteY2" fmla="*/ 375451 h 756451"/>
                <a:gd name="connsiteX3" fmla="*/ 1882719 w 6028583"/>
                <a:gd name="connsiteY3" fmla="*/ 27647 h 756451"/>
                <a:gd name="connsiteX4" fmla="*/ 2859750 w 6028583"/>
                <a:gd name="connsiteY4" fmla="*/ 53420 h 756451"/>
                <a:gd name="connsiteX5" fmla="*/ 4578295 w 6028583"/>
                <a:gd name="connsiteY5" fmla="*/ 305273 h 756451"/>
                <a:gd name="connsiteX6" fmla="*/ 6028583 w 6028583"/>
                <a:gd name="connsiteY6" fmla="*/ 756451 h 756451"/>
                <a:gd name="connsiteX7" fmla="*/ 6028583 w 6028583"/>
                <a:gd name="connsiteY7" fmla="*/ 756451 h 756451"/>
                <a:gd name="connsiteX8" fmla="*/ 6028583 w 6028583"/>
                <a:gd name="connsiteY8" fmla="*/ 756451 h 756451"/>
                <a:gd name="connsiteX0" fmla="*/ 0 w 6028583"/>
                <a:gd name="connsiteY0" fmla="*/ 530234 h 756451"/>
                <a:gd name="connsiteX1" fmla="*/ 523133 w 6028583"/>
                <a:gd name="connsiteY1" fmla="*/ 470701 h 756451"/>
                <a:gd name="connsiteX2" fmla="*/ 1408958 w 6028583"/>
                <a:gd name="connsiteY2" fmla="*/ 375451 h 756451"/>
                <a:gd name="connsiteX3" fmla="*/ 1882719 w 6028583"/>
                <a:gd name="connsiteY3" fmla="*/ 27647 h 756451"/>
                <a:gd name="connsiteX4" fmla="*/ 2859750 w 6028583"/>
                <a:gd name="connsiteY4" fmla="*/ 53420 h 756451"/>
                <a:gd name="connsiteX5" fmla="*/ 4578295 w 6028583"/>
                <a:gd name="connsiteY5" fmla="*/ 305273 h 756451"/>
                <a:gd name="connsiteX6" fmla="*/ 6028583 w 6028583"/>
                <a:gd name="connsiteY6" fmla="*/ 756451 h 756451"/>
                <a:gd name="connsiteX7" fmla="*/ 6028583 w 6028583"/>
                <a:gd name="connsiteY7" fmla="*/ 756451 h 756451"/>
                <a:gd name="connsiteX8" fmla="*/ 6028583 w 6028583"/>
                <a:gd name="connsiteY8" fmla="*/ 756451 h 756451"/>
                <a:gd name="connsiteX0" fmla="*/ 0 w 6018747"/>
                <a:gd name="connsiteY0" fmla="*/ 556708 h 756451"/>
                <a:gd name="connsiteX1" fmla="*/ 513297 w 6018747"/>
                <a:gd name="connsiteY1" fmla="*/ 470701 h 756451"/>
                <a:gd name="connsiteX2" fmla="*/ 1399122 w 6018747"/>
                <a:gd name="connsiteY2" fmla="*/ 375451 h 756451"/>
                <a:gd name="connsiteX3" fmla="*/ 1872883 w 6018747"/>
                <a:gd name="connsiteY3" fmla="*/ 27647 h 756451"/>
                <a:gd name="connsiteX4" fmla="*/ 2849914 w 6018747"/>
                <a:gd name="connsiteY4" fmla="*/ 53420 h 756451"/>
                <a:gd name="connsiteX5" fmla="*/ 4568459 w 6018747"/>
                <a:gd name="connsiteY5" fmla="*/ 305273 h 756451"/>
                <a:gd name="connsiteX6" fmla="*/ 6018747 w 6018747"/>
                <a:gd name="connsiteY6" fmla="*/ 756451 h 756451"/>
                <a:gd name="connsiteX7" fmla="*/ 6018747 w 6018747"/>
                <a:gd name="connsiteY7" fmla="*/ 756451 h 756451"/>
                <a:gd name="connsiteX8" fmla="*/ 6018747 w 6018747"/>
                <a:gd name="connsiteY8" fmla="*/ 756451 h 756451"/>
                <a:gd name="connsiteX0" fmla="*/ 0 w 6018747"/>
                <a:gd name="connsiteY0" fmla="*/ 556708 h 756451"/>
                <a:gd name="connsiteX1" fmla="*/ 513297 w 6018747"/>
                <a:gd name="connsiteY1" fmla="*/ 470701 h 756451"/>
                <a:gd name="connsiteX2" fmla="*/ 1399122 w 6018747"/>
                <a:gd name="connsiteY2" fmla="*/ 375451 h 756451"/>
                <a:gd name="connsiteX3" fmla="*/ 1872883 w 6018747"/>
                <a:gd name="connsiteY3" fmla="*/ 27647 h 756451"/>
                <a:gd name="connsiteX4" fmla="*/ 2849914 w 6018747"/>
                <a:gd name="connsiteY4" fmla="*/ 53420 h 756451"/>
                <a:gd name="connsiteX5" fmla="*/ 4568459 w 6018747"/>
                <a:gd name="connsiteY5" fmla="*/ 305273 h 756451"/>
                <a:gd name="connsiteX6" fmla="*/ 6018747 w 6018747"/>
                <a:gd name="connsiteY6" fmla="*/ 756451 h 756451"/>
                <a:gd name="connsiteX7" fmla="*/ 6018747 w 6018747"/>
                <a:gd name="connsiteY7" fmla="*/ 756451 h 756451"/>
                <a:gd name="connsiteX8" fmla="*/ 6018747 w 6018747"/>
                <a:gd name="connsiteY8" fmla="*/ 756451 h 756451"/>
                <a:gd name="connsiteX0" fmla="*/ 0 w 5969566"/>
                <a:gd name="connsiteY0" fmla="*/ 547883 h 756451"/>
                <a:gd name="connsiteX1" fmla="*/ 464116 w 5969566"/>
                <a:gd name="connsiteY1" fmla="*/ 470701 h 756451"/>
                <a:gd name="connsiteX2" fmla="*/ 1349941 w 5969566"/>
                <a:gd name="connsiteY2" fmla="*/ 375451 h 756451"/>
                <a:gd name="connsiteX3" fmla="*/ 1823702 w 5969566"/>
                <a:gd name="connsiteY3" fmla="*/ 27647 h 756451"/>
                <a:gd name="connsiteX4" fmla="*/ 2800733 w 5969566"/>
                <a:gd name="connsiteY4" fmla="*/ 53420 h 756451"/>
                <a:gd name="connsiteX5" fmla="*/ 4519278 w 5969566"/>
                <a:gd name="connsiteY5" fmla="*/ 305273 h 756451"/>
                <a:gd name="connsiteX6" fmla="*/ 5969566 w 5969566"/>
                <a:gd name="connsiteY6" fmla="*/ 756451 h 756451"/>
                <a:gd name="connsiteX7" fmla="*/ 5969566 w 5969566"/>
                <a:gd name="connsiteY7" fmla="*/ 756451 h 756451"/>
                <a:gd name="connsiteX8" fmla="*/ 5969566 w 5969566"/>
                <a:gd name="connsiteY8" fmla="*/ 756451 h 756451"/>
                <a:gd name="connsiteX0" fmla="*/ 0 w 5999074"/>
                <a:gd name="connsiteY0" fmla="*/ 547883 h 756451"/>
                <a:gd name="connsiteX1" fmla="*/ 493624 w 5999074"/>
                <a:gd name="connsiteY1" fmla="*/ 470701 h 756451"/>
                <a:gd name="connsiteX2" fmla="*/ 1379449 w 5999074"/>
                <a:gd name="connsiteY2" fmla="*/ 375451 h 756451"/>
                <a:gd name="connsiteX3" fmla="*/ 1853210 w 5999074"/>
                <a:gd name="connsiteY3" fmla="*/ 27647 h 756451"/>
                <a:gd name="connsiteX4" fmla="*/ 2830241 w 5999074"/>
                <a:gd name="connsiteY4" fmla="*/ 53420 h 756451"/>
                <a:gd name="connsiteX5" fmla="*/ 4548786 w 5999074"/>
                <a:gd name="connsiteY5" fmla="*/ 305273 h 756451"/>
                <a:gd name="connsiteX6" fmla="*/ 5999074 w 5999074"/>
                <a:gd name="connsiteY6" fmla="*/ 756451 h 756451"/>
                <a:gd name="connsiteX7" fmla="*/ 5999074 w 5999074"/>
                <a:gd name="connsiteY7" fmla="*/ 756451 h 756451"/>
                <a:gd name="connsiteX8" fmla="*/ 5999074 w 5999074"/>
                <a:gd name="connsiteY8" fmla="*/ 756451 h 756451"/>
                <a:gd name="connsiteX0" fmla="*/ 0 w 5959729"/>
                <a:gd name="connsiteY0" fmla="*/ 556708 h 756451"/>
                <a:gd name="connsiteX1" fmla="*/ 454279 w 5959729"/>
                <a:gd name="connsiteY1" fmla="*/ 470701 h 756451"/>
                <a:gd name="connsiteX2" fmla="*/ 1340104 w 5959729"/>
                <a:gd name="connsiteY2" fmla="*/ 375451 h 756451"/>
                <a:gd name="connsiteX3" fmla="*/ 1813865 w 5959729"/>
                <a:gd name="connsiteY3" fmla="*/ 27647 h 756451"/>
                <a:gd name="connsiteX4" fmla="*/ 2790896 w 5959729"/>
                <a:gd name="connsiteY4" fmla="*/ 53420 h 756451"/>
                <a:gd name="connsiteX5" fmla="*/ 4509441 w 5959729"/>
                <a:gd name="connsiteY5" fmla="*/ 305273 h 756451"/>
                <a:gd name="connsiteX6" fmla="*/ 5959729 w 5959729"/>
                <a:gd name="connsiteY6" fmla="*/ 756451 h 756451"/>
                <a:gd name="connsiteX7" fmla="*/ 5959729 w 5959729"/>
                <a:gd name="connsiteY7" fmla="*/ 756451 h 756451"/>
                <a:gd name="connsiteX8" fmla="*/ 5959729 w 5959729"/>
                <a:gd name="connsiteY8" fmla="*/ 756451 h 756451"/>
                <a:gd name="connsiteX0" fmla="*/ 0 w 6008910"/>
                <a:gd name="connsiteY0" fmla="*/ 521410 h 756451"/>
                <a:gd name="connsiteX1" fmla="*/ 503460 w 6008910"/>
                <a:gd name="connsiteY1" fmla="*/ 470701 h 756451"/>
                <a:gd name="connsiteX2" fmla="*/ 1389285 w 6008910"/>
                <a:gd name="connsiteY2" fmla="*/ 375451 h 756451"/>
                <a:gd name="connsiteX3" fmla="*/ 1863046 w 6008910"/>
                <a:gd name="connsiteY3" fmla="*/ 27647 h 756451"/>
                <a:gd name="connsiteX4" fmla="*/ 2840077 w 6008910"/>
                <a:gd name="connsiteY4" fmla="*/ 53420 h 756451"/>
                <a:gd name="connsiteX5" fmla="*/ 4558622 w 6008910"/>
                <a:gd name="connsiteY5" fmla="*/ 305273 h 756451"/>
                <a:gd name="connsiteX6" fmla="*/ 6008910 w 6008910"/>
                <a:gd name="connsiteY6" fmla="*/ 756451 h 756451"/>
                <a:gd name="connsiteX7" fmla="*/ 6008910 w 6008910"/>
                <a:gd name="connsiteY7" fmla="*/ 756451 h 756451"/>
                <a:gd name="connsiteX8" fmla="*/ 6008910 w 6008910"/>
                <a:gd name="connsiteY8" fmla="*/ 756451 h 756451"/>
                <a:gd name="connsiteX0" fmla="*/ 0 w 5999074"/>
                <a:gd name="connsiteY0" fmla="*/ 556708 h 756451"/>
                <a:gd name="connsiteX1" fmla="*/ 493624 w 5999074"/>
                <a:gd name="connsiteY1" fmla="*/ 470701 h 756451"/>
                <a:gd name="connsiteX2" fmla="*/ 1379449 w 5999074"/>
                <a:gd name="connsiteY2" fmla="*/ 375451 h 756451"/>
                <a:gd name="connsiteX3" fmla="*/ 1853210 w 5999074"/>
                <a:gd name="connsiteY3" fmla="*/ 27647 h 756451"/>
                <a:gd name="connsiteX4" fmla="*/ 2830241 w 5999074"/>
                <a:gd name="connsiteY4" fmla="*/ 53420 h 756451"/>
                <a:gd name="connsiteX5" fmla="*/ 4548786 w 5999074"/>
                <a:gd name="connsiteY5" fmla="*/ 305273 h 756451"/>
                <a:gd name="connsiteX6" fmla="*/ 5999074 w 5999074"/>
                <a:gd name="connsiteY6" fmla="*/ 756451 h 756451"/>
                <a:gd name="connsiteX7" fmla="*/ 5999074 w 5999074"/>
                <a:gd name="connsiteY7" fmla="*/ 756451 h 756451"/>
                <a:gd name="connsiteX8" fmla="*/ 5999074 w 5999074"/>
                <a:gd name="connsiteY8" fmla="*/ 756451 h 756451"/>
                <a:gd name="connsiteX0" fmla="*/ 0 w 5969566"/>
                <a:gd name="connsiteY0" fmla="*/ 556708 h 756451"/>
                <a:gd name="connsiteX1" fmla="*/ 464116 w 5969566"/>
                <a:gd name="connsiteY1" fmla="*/ 470701 h 756451"/>
                <a:gd name="connsiteX2" fmla="*/ 1349941 w 5969566"/>
                <a:gd name="connsiteY2" fmla="*/ 375451 h 756451"/>
                <a:gd name="connsiteX3" fmla="*/ 1823702 w 5969566"/>
                <a:gd name="connsiteY3" fmla="*/ 27647 h 756451"/>
                <a:gd name="connsiteX4" fmla="*/ 2800733 w 5969566"/>
                <a:gd name="connsiteY4" fmla="*/ 53420 h 756451"/>
                <a:gd name="connsiteX5" fmla="*/ 4519278 w 5969566"/>
                <a:gd name="connsiteY5" fmla="*/ 305273 h 756451"/>
                <a:gd name="connsiteX6" fmla="*/ 5969566 w 5969566"/>
                <a:gd name="connsiteY6" fmla="*/ 756451 h 756451"/>
                <a:gd name="connsiteX7" fmla="*/ 5969566 w 5969566"/>
                <a:gd name="connsiteY7" fmla="*/ 756451 h 756451"/>
                <a:gd name="connsiteX8" fmla="*/ 5969566 w 5969566"/>
                <a:gd name="connsiteY8" fmla="*/ 756451 h 756451"/>
                <a:gd name="connsiteX0" fmla="*/ 0 w 5999074"/>
                <a:gd name="connsiteY0" fmla="*/ 530234 h 756451"/>
                <a:gd name="connsiteX1" fmla="*/ 493624 w 5999074"/>
                <a:gd name="connsiteY1" fmla="*/ 470701 h 756451"/>
                <a:gd name="connsiteX2" fmla="*/ 1379449 w 5999074"/>
                <a:gd name="connsiteY2" fmla="*/ 375451 h 756451"/>
                <a:gd name="connsiteX3" fmla="*/ 1853210 w 5999074"/>
                <a:gd name="connsiteY3" fmla="*/ 27647 h 756451"/>
                <a:gd name="connsiteX4" fmla="*/ 2830241 w 5999074"/>
                <a:gd name="connsiteY4" fmla="*/ 53420 h 756451"/>
                <a:gd name="connsiteX5" fmla="*/ 4548786 w 5999074"/>
                <a:gd name="connsiteY5" fmla="*/ 305273 h 756451"/>
                <a:gd name="connsiteX6" fmla="*/ 5999074 w 5999074"/>
                <a:gd name="connsiteY6" fmla="*/ 756451 h 756451"/>
                <a:gd name="connsiteX7" fmla="*/ 5999074 w 5999074"/>
                <a:gd name="connsiteY7" fmla="*/ 756451 h 756451"/>
                <a:gd name="connsiteX8" fmla="*/ 5999074 w 5999074"/>
                <a:gd name="connsiteY8" fmla="*/ 756451 h 756451"/>
                <a:gd name="connsiteX0" fmla="*/ 0 w 5999074"/>
                <a:gd name="connsiteY0" fmla="*/ 530234 h 756451"/>
                <a:gd name="connsiteX1" fmla="*/ 542804 w 5999074"/>
                <a:gd name="connsiteY1" fmla="*/ 426578 h 756451"/>
                <a:gd name="connsiteX2" fmla="*/ 1379449 w 5999074"/>
                <a:gd name="connsiteY2" fmla="*/ 375451 h 756451"/>
                <a:gd name="connsiteX3" fmla="*/ 1853210 w 5999074"/>
                <a:gd name="connsiteY3" fmla="*/ 27647 h 756451"/>
                <a:gd name="connsiteX4" fmla="*/ 2830241 w 5999074"/>
                <a:gd name="connsiteY4" fmla="*/ 53420 h 756451"/>
                <a:gd name="connsiteX5" fmla="*/ 4548786 w 5999074"/>
                <a:gd name="connsiteY5" fmla="*/ 305273 h 756451"/>
                <a:gd name="connsiteX6" fmla="*/ 5999074 w 5999074"/>
                <a:gd name="connsiteY6" fmla="*/ 756451 h 756451"/>
                <a:gd name="connsiteX7" fmla="*/ 5999074 w 5999074"/>
                <a:gd name="connsiteY7" fmla="*/ 756451 h 756451"/>
                <a:gd name="connsiteX8" fmla="*/ 5999074 w 5999074"/>
                <a:gd name="connsiteY8" fmla="*/ 756451 h 756451"/>
                <a:gd name="connsiteX0" fmla="*/ 0 w 5999074"/>
                <a:gd name="connsiteY0" fmla="*/ 530234 h 756451"/>
                <a:gd name="connsiteX1" fmla="*/ 582149 w 5999074"/>
                <a:gd name="connsiteY1" fmla="*/ 444227 h 756451"/>
                <a:gd name="connsiteX2" fmla="*/ 1379449 w 5999074"/>
                <a:gd name="connsiteY2" fmla="*/ 375451 h 756451"/>
                <a:gd name="connsiteX3" fmla="*/ 1853210 w 5999074"/>
                <a:gd name="connsiteY3" fmla="*/ 27647 h 756451"/>
                <a:gd name="connsiteX4" fmla="*/ 2830241 w 5999074"/>
                <a:gd name="connsiteY4" fmla="*/ 53420 h 756451"/>
                <a:gd name="connsiteX5" fmla="*/ 4548786 w 5999074"/>
                <a:gd name="connsiteY5" fmla="*/ 305273 h 756451"/>
                <a:gd name="connsiteX6" fmla="*/ 5999074 w 5999074"/>
                <a:gd name="connsiteY6" fmla="*/ 756451 h 756451"/>
                <a:gd name="connsiteX7" fmla="*/ 5999074 w 5999074"/>
                <a:gd name="connsiteY7" fmla="*/ 756451 h 756451"/>
                <a:gd name="connsiteX8" fmla="*/ 5999074 w 5999074"/>
                <a:gd name="connsiteY8" fmla="*/ 756451 h 756451"/>
                <a:gd name="connsiteX0" fmla="*/ 0 w 5999074"/>
                <a:gd name="connsiteY0" fmla="*/ 526344 h 752561"/>
                <a:gd name="connsiteX1" fmla="*/ 582149 w 5999074"/>
                <a:gd name="connsiteY1" fmla="*/ 440337 h 752561"/>
                <a:gd name="connsiteX2" fmla="*/ 1418794 w 5999074"/>
                <a:gd name="connsiteY2" fmla="*/ 318614 h 752561"/>
                <a:gd name="connsiteX3" fmla="*/ 1853210 w 5999074"/>
                <a:gd name="connsiteY3" fmla="*/ 23757 h 752561"/>
                <a:gd name="connsiteX4" fmla="*/ 2830241 w 5999074"/>
                <a:gd name="connsiteY4" fmla="*/ 49530 h 752561"/>
                <a:gd name="connsiteX5" fmla="*/ 4548786 w 5999074"/>
                <a:gd name="connsiteY5" fmla="*/ 301383 h 752561"/>
                <a:gd name="connsiteX6" fmla="*/ 5999074 w 5999074"/>
                <a:gd name="connsiteY6" fmla="*/ 752561 h 752561"/>
                <a:gd name="connsiteX7" fmla="*/ 5999074 w 5999074"/>
                <a:gd name="connsiteY7" fmla="*/ 752561 h 752561"/>
                <a:gd name="connsiteX8" fmla="*/ 5999074 w 5999074"/>
                <a:gd name="connsiteY8" fmla="*/ 752561 h 752561"/>
                <a:gd name="connsiteX0" fmla="*/ 0 w 5999074"/>
                <a:gd name="connsiteY0" fmla="*/ 526344 h 752561"/>
                <a:gd name="connsiteX1" fmla="*/ 582149 w 5999074"/>
                <a:gd name="connsiteY1" fmla="*/ 440337 h 752561"/>
                <a:gd name="connsiteX2" fmla="*/ 1418794 w 5999074"/>
                <a:gd name="connsiteY2" fmla="*/ 318614 h 752561"/>
                <a:gd name="connsiteX3" fmla="*/ 1853210 w 5999074"/>
                <a:gd name="connsiteY3" fmla="*/ 23757 h 752561"/>
                <a:gd name="connsiteX4" fmla="*/ 2830241 w 5999074"/>
                <a:gd name="connsiteY4" fmla="*/ 49530 h 752561"/>
                <a:gd name="connsiteX5" fmla="*/ 4548786 w 5999074"/>
                <a:gd name="connsiteY5" fmla="*/ 301383 h 752561"/>
                <a:gd name="connsiteX6" fmla="*/ 5999074 w 5999074"/>
                <a:gd name="connsiteY6" fmla="*/ 752561 h 752561"/>
                <a:gd name="connsiteX7" fmla="*/ 5999074 w 5999074"/>
                <a:gd name="connsiteY7" fmla="*/ 752561 h 752561"/>
                <a:gd name="connsiteX0" fmla="*/ 0 w 5999074"/>
                <a:gd name="connsiteY0" fmla="*/ 526344 h 752561"/>
                <a:gd name="connsiteX1" fmla="*/ 582149 w 5999074"/>
                <a:gd name="connsiteY1" fmla="*/ 440337 h 752561"/>
                <a:gd name="connsiteX2" fmla="*/ 1418794 w 5999074"/>
                <a:gd name="connsiteY2" fmla="*/ 318614 h 752561"/>
                <a:gd name="connsiteX3" fmla="*/ 1853210 w 5999074"/>
                <a:gd name="connsiteY3" fmla="*/ 23757 h 752561"/>
                <a:gd name="connsiteX4" fmla="*/ 2830241 w 5999074"/>
                <a:gd name="connsiteY4" fmla="*/ 49530 h 752561"/>
                <a:gd name="connsiteX5" fmla="*/ 4548786 w 5999074"/>
                <a:gd name="connsiteY5" fmla="*/ 301383 h 752561"/>
                <a:gd name="connsiteX6" fmla="*/ 5999074 w 5999074"/>
                <a:gd name="connsiteY6" fmla="*/ 752561 h 752561"/>
                <a:gd name="connsiteX0" fmla="*/ 0 w 4548786"/>
                <a:gd name="connsiteY0" fmla="*/ 526344 h 526344"/>
                <a:gd name="connsiteX1" fmla="*/ 582149 w 4548786"/>
                <a:gd name="connsiteY1" fmla="*/ 440337 h 526344"/>
                <a:gd name="connsiteX2" fmla="*/ 1418794 w 4548786"/>
                <a:gd name="connsiteY2" fmla="*/ 318614 h 526344"/>
                <a:gd name="connsiteX3" fmla="*/ 1853210 w 4548786"/>
                <a:gd name="connsiteY3" fmla="*/ 23757 h 526344"/>
                <a:gd name="connsiteX4" fmla="*/ 2830241 w 4548786"/>
                <a:gd name="connsiteY4" fmla="*/ 49530 h 526344"/>
                <a:gd name="connsiteX5" fmla="*/ 4548786 w 4548786"/>
                <a:gd name="connsiteY5" fmla="*/ 301383 h 5263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548786" h="526344">
                  <a:moveTo>
                    <a:pt x="0" y="526344"/>
                  </a:moveTo>
                  <a:cubicBezTo>
                    <a:pt x="318745" y="473443"/>
                    <a:pt x="345683" y="474959"/>
                    <a:pt x="582149" y="440337"/>
                  </a:cubicBezTo>
                  <a:cubicBezTo>
                    <a:pt x="818615" y="405715"/>
                    <a:pt x="1206951" y="388044"/>
                    <a:pt x="1418794" y="318614"/>
                  </a:cubicBezTo>
                  <a:cubicBezTo>
                    <a:pt x="1630637" y="249184"/>
                    <a:pt x="1617969" y="68604"/>
                    <a:pt x="1853210" y="23757"/>
                  </a:cubicBezTo>
                  <a:cubicBezTo>
                    <a:pt x="2088451" y="-21090"/>
                    <a:pt x="2262944" y="3259"/>
                    <a:pt x="2830241" y="49530"/>
                  </a:cubicBezTo>
                  <a:cubicBezTo>
                    <a:pt x="3397538" y="95801"/>
                    <a:pt x="4020647" y="184211"/>
                    <a:pt x="4548786" y="301383"/>
                  </a:cubicBezTo>
                </a:path>
              </a:pathLst>
            </a:custGeom>
            <a:noFill/>
            <a:ln w="3937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351" dirty="0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08488003-B616-0501-A851-32DCEA802952}"/>
                </a:ext>
              </a:extLst>
            </p:cNvPr>
            <p:cNvSpPr/>
            <p:nvPr/>
          </p:nvSpPr>
          <p:spPr>
            <a:xfrm>
              <a:off x="4566848" y="2309520"/>
              <a:ext cx="4404896" cy="568123"/>
            </a:xfrm>
            <a:custGeom>
              <a:avLst/>
              <a:gdLst>
                <a:gd name="connsiteX0" fmla="*/ 0 w 6353175"/>
                <a:gd name="connsiteY0" fmla="*/ 763788 h 839988"/>
                <a:gd name="connsiteX1" fmla="*/ 847725 w 6353175"/>
                <a:gd name="connsiteY1" fmla="*/ 554238 h 839988"/>
                <a:gd name="connsiteX2" fmla="*/ 1733550 w 6353175"/>
                <a:gd name="connsiteY2" fmla="*/ 458988 h 839988"/>
                <a:gd name="connsiteX3" fmla="*/ 2286000 w 6353175"/>
                <a:gd name="connsiteY3" fmla="*/ 49413 h 839988"/>
                <a:gd name="connsiteX4" fmla="*/ 3390900 w 6353175"/>
                <a:gd name="connsiteY4" fmla="*/ 39888 h 839988"/>
                <a:gd name="connsiteX5" fmla="*/ 4981575 w 6353175"/>
                <a:gd name="connsiteY5" fmla="*/ 344688 h 839988"/>
                <a:gd name="connsiteX6" fmla="*/ 6353175 w 6353175"/>
                <a:gd name="connsiteY6" fmla="*/ 839988 h 839988"/>
                <a:gd name="connsiteX7" fmla="*/ 6353175 w 6353175"/>
                <a:gd name="connsiteY7" fmla="*/ 839988 h 839988"/>
                <a:gd name="connsiteX8" fmla="*/ 6353175 w 6353175"/>
                <a:gd name="connsiteY8" fmla="*/ 839988 h 839988"/>
                <a:gd name="connsiteX0" fmla="*/ 0 w 6353175"/>
                <a:gd name="connsiteY0" fmla="*/ 767701 h 843901"/>
                <a:gd name="connsiteX1" fmla="*/ 847725 w 6353175"/>
                <a:gd name="connsiteY1" fmla="*/ 558151 h 843901"/>
                <a:gd name="connsiteX2" fmla="*/ 1733550 w 6353175"/>
                <a:gd name="connsiteY2" fmla="*/ 462901 h 843901"/>
                <a:gd name="connsiteX3" fmla="*/ 2286000 w 6353175"/>
                <a:gd name="connsiteY3" fmla="*/ 53326 h 843901"/>
                <a:gd name="connsiteX4" fmla="*/ 3390900 w 6353175"/>
                <a:gd name="connsiteY4" fmla="*/ 43801 h 843901"/>
                <a:gd name="connsiteX5" fmla="*/ 4873377 w 6353175"/>
                <a:gd name="connsiteY5" fmla="*/ 410373 h 843901"/>
                <a:gd name="connsiteX6" fmla="*/ 6353175 w 6353175"/>
                <a:gd name="connsiteY6" fmla="*/ 843901 h 843901"/>
                <a:gd name="connsiteX7" fmla="*/ 6353175 w 6353175"/>
                <a:gd name="connsiteY7" fmla="*/ 843901 h 843901"/>
                <a:gd name="connsiteX8" fmla="*/ 6353175 w 6353175"/>
                <a:gd name="connsiteY8" fmla="*/ 843901 h 843901"/>
                <a:gd name="connsiteX0" fmla="*/ 0 w 6353175"/>
                <a:gd name="connsiteY0" fmla="*/ 766006 h 842206"/>
                <a:gd name="connsiteX1" fmla="*/ 847725 w 6353175"/>
                <a:gd name="connsiteY1" fmla="*/ 556456 h 842206"/>
                <a:gd name="connsiteX2" fmla="*/ 1733550 w 6353175"/>
                <a:gd name="connsiteY2" fmla="*/ 461206 h 842206"/>
                <a:gd name="connsiteX3" fmla="*/ 2286000 w 6353175"/>
                <a:gd name="connsiteY3" fmla="*/ 51631 h 842206"/>
                <a:gd name="connsiteX4" fmla="*/ 3390900 w 6353175"/>
                <a:gd name="connsiteY4" fmla="*/ 42106 h 842206"/>
                <a:gd name="connsiteX5" fmla="*/ 4893050 w 6353175"/>
                <a:gd name="connsiteY5" fmla="*/ 382204 h 842206"/>
                <a:gd name="connsiteX6" fmla="*/ 6353175 w 6353175"/>
                <a:gd name="connsiteY6" fmla="*/ 842206 h 842206"/>
                <a:gd name="connsiteX7" fmla="*/ 6353175 w 6353175"/>
                <a:gd name="connsiteY7" fmla="*/ 842206 h 842206"/>
                <a:gd name="connsiteX8" fmla="*/ 6353175 w 6353175"/>
                <a:gd name="connsiteY8" fmla="*/ 842206 h 842206"/>
                <a:gd name="connsiteX0" fmla="*/ 0 w 6353175"/>
                <a:gd name="connsiteY0" fmla="*/ 762700 h 838900"/>
                <a:gd name="connsiteX1" fmla="*/ 847725 w 6353175"/>
                <a:gd name="connsiteY1" fmla="*/ 553150 h 838900"/>
                <a:gd name="connsiteX2" fmla="*/ 1733550 w 6353175"/>
                <a:gd name="connsiteY2" fmla="*/ 457900 h 838900"/>
                <a:gd name="connsiteX3" fmla="*/ 2286000 w 6353175"/>
                <a:gd name="connsiteY3" fmla="*/ 48325 h 838900"/>
                <a:gd name="connsiteX4" fmla="*/ 3390900 w 6353175"/>
                <a:gd name="connsiteY4" fmla="*/ 38800 h 838900"/>
                <a:gd name="connsiteX5" fmla="*/ 4922559 w 6353175"/>
                <a:gd name="connsiteY5" fmla="*/ 325951 h 838900"/>
                <a:gd name="connsiteX6" fmla="*/ 6353175 w 6353175"/>
                <a:gd name="connsiteY6" fmla="*/ 838900 h 838900"/>
                <a:gd name="connsiteX7" fmla="*/ 6353175 w 6353175"/>
                <a:gd name="connsiteY7" fmla="*/ 838900 h 838900"/>
                <a:gd name="connsiteX8" fmla="*/ 6353175 w 6353175"/>
                <a:gd name="connsiteY8" fmla="*/ 838900 h 838900"/>
                <a:gd name="connsiteX0" fmla="*/ 0 w 6353175"/>
                <a:gd name="connsiteY0" fmla="*/ 767133 h 843333"/>
                <a:gd name="connsiteX1" fmla="*/ 847725 w 6353175"/>
                <a:gd name="connsiteY1" fmla="*/ 557583 h 843333"/>
                <a:gd name="connsiteX2" fmla="*/ 1733550 w 6353175"/>
                <a:gd name="connsiteY2" fmla="*/ 462333 h 843333"/>
                <a:gd name="connsiteX3" fmla="*/ 2286000 w 6353175"/>
                <a:gd name="connsiteY3" fmla="*/ 52758 h 843333"/>
                <a:gd name="connsiteX4" fmla="*/ 3390900 w 6353175"/>
                <a:gd name="connsiteY4" fmla="*/ 43233 h 843333"/>
                <a:gd name="connsiteX5" fmla="*/ 4873378 w 6353175"/>
                <a:gd name="connsiteY5" fmla="*/ 400980 h 843333"/>
                <a:gd name="connsiteX6" fmla="*/ 6353175 w 6353175"/>
                <a:gd name="connsiteY6" fmla="*/ 843333 h 843333"/>
                <a:gd name="connsiteX7" fmla="*/ 6353175 w 6353175"/>
                <a:gd name="connsiteY7" fmla="*/ 843333 h 843333"/>
                <a:gd name="connsiteX8" fmla="*/ 6353175 w 6353175"/>
                <a:gd name="connsiteY8" fmla="*/ 843333 h 843333"/>
                <a:gd name="connsiteX0" fmla="*/ 0 w 6353175"/>
                <a:gd name="connsiteY0" fmla="*/ 764338 h 840538"/>
                <a:gd name="connsiteX1" fmla="*/ 847725 w 6353175"/>
                <a:gd name="connsiteY1" fmla="*/ 554788 h 840538"/>
                <a:gd name="connsiteX2" fmla="*/ 1733550 w 6353175"/>
                <a:gd name="connsiteY2" fmla="*/ 459538 h 840538"/>
                <a:gd name="connsiteX3" fmla="*/ 2286000 w 6353175"/>
                <a:gd name="connsiteY3" fmla="*/ 49963 h 840538"/>
                <a:gd name="connsiteX4" fmla="*/ 3390900 w 6353175"/>
                <a:gd name="connsiteY4" fmla="*/ 40438 h 840538"/>
                <a:gd name="connsiteX5" fmla="*/ 4912723 w 6353175"/>
                <a:gd name="connsiteY5" fmla="*/ 354062 h 840538"/>
                <a:gd name="connsiteX6" fmla="*/ 6353175 w 6353175"/>
                <a:gd name="connsiteY6" fmla="*/ 840538 h 840538"/>
                <a:gd name="connsiteX7" fmla="*/ 6353175 w 6353175"/>
                <a:gd name="connsiteY7" fmla="*/ 840538 h 840538"/>
                <a:gd name="connsiteX8" fmla="*/ 6353175 w 6353175"/>
                <a:gd name="connsiteY8" fmla="*/ 840538 h 840538"/>
                <a:gd name="connsiteX0" fmla="*/ 0 w 6353175"/>
                <a:gd name="connsiteY0" fmla="*/ 766568 h 842768"/>
                <a:gd name="connsiteX1" fmla="*/ 847725 w 6353175"/>
                <a:gd name="connsiteY1" fmla="*/ 557018 h 842768"/>
                <a:gd name="connsiteX2" fmla="*/ 1733550 w 6353175"/>
                <a:gd name="connsiteY2" fmla="*/ 461768 h 842768"/>
                <a:gd name="connsiteX3" fmla="*/ 2286000 w 6353175"/>
                <a:gd name="connsiteY3" fmla="*/ 52193 h 842768"/>
                <a:gd name="connsiteX4" fmla="*/ 3390900 w 6353175"/>
                <a:gd name="connsiteY4" fmla="*/ 42668 h 842768"/>
                <a:gd name="connsiteX5" fmla="*/ 4902887 w 6353175"/>
                <a:gd name="connsiteY5" fmla="*/ 391590 h 842768"/>
                <a:gd name="connsiteX6" fmla="*/ 6353175 w 6353175"/>
                <a:gd name="connsiteY6" fmla="*/ 842768 h 842768"/>
                <a:gd name="connsiteX7" fmla="*/ 6353175 w 6353175"/>
                <a:gd name="connsiteY7" fmla="*/ 842768 h 842768"/>
                <a:gd name="connsiteX8" fmla="*/ 6353175 w 6353175"/>
                <a:gd name="connsiteY8" fmla="*/ 842768 h 842768"/>
                <a:gd name="connsiteX0" fmla="*/ 0 w 6353175"/>
                <a:gd name="connsiteY0" fmla="*/ 749270 h 825470"/>
                <a:gd name="connsiteX1" fmla="*/ 847725 w 6353175"/>
                <a:gd name="connsiteY1" fmla="*/ 539720 h 825470"/>
                <a:gd name="connsiteX2" fmla="*/ 1733550 w 6353175"/>
                <a:gd name="connsiteY2" fmla="*/ 444470 h 825470"/>
                <a:gd name="connsiteX3" fmla="*/ 2286000 w 6353175"/>
                <a:gd name="connsiteY3" fmla="*/ 34895 h 825470"/>
                <a:gd name="connsiteX4" fmla="*/ 3292538 w 6353175"/>
                <a:gd name="connsiteY4" fmla="*/ 60668 h 825470"/>
                <a:gd name="connsiteX5" fmla="*/ 4902887 w 6353175"/>
                <a:gd name="connsiteY5" fmla="*/ 374292 h 825470"/>
                <a:gd name="connsiteX6" fmla="*/ 6353175 w 6353175"/>
                <a:gd name="connsiteY6" fmla="*/ 825470 h 825470"/>
                <a:gd name="connsiteX7" fmla="*/ 6353175 w 6353175"/>
                <a:gd name="connsiteY7" fmla="*/ 825470 h 825470"/>
                <a:gd name="connsiteX8" fmla="*/ 6353175 w 6353175"/>
                <a:gd name="connsiteY8" fmla="*/ 825470 h 825470"/>
                <a:gd name="connsiteX0" fmla="*/ 0 w 6353175"/>
                <a:gd name="connsiteY0" fmla="*/ 740052 h 816252"/>
                <a:gd name="connsiteX1" fmla="*/ 847725 w 6353175"/>
                <a:gd name="connsiteY1" fmla="*/ 530502 h 816252"/>
                <a:gd name="connsiteX2" fmla="*/ 1733550 w 6353175"/>
                <a:gd name="connsiteY2" fmla="*/ 435252 h 816252"/>
                <a:gd name="connsiteX3" fmla="*/ 2286000 w 6353175"/>
                <a:gd name="connsiteY3" fmla="*/ 25677 h 816252"/>
                <a:gd name="connsiteX4" fmla="*/ 3282702 w 6353175"/>
                <a:gd name="connsiteY4" fmla="*/ 77924 h 816252"/>
                <a:gd name="connsiteX5" fmla="*/ 4902887 w 6353175"/>
                <a:gd name="connsiteY5" fmla="*/ 365074 h 816252"/>
                <a:gd name="connsiteX6" fmla="*/ 6353175 w 6353175"/>
                <a:gd name="connsiteY6" fmla="*/ 816252 h 816252"/>
                <a:gd name="connsiteX7" fmla="*/ 6353175 w 6353175"/>
                <a:gd name="connsiteY7" fmla="*/ 816252 h 816252"/>
                <a:gd name="connsiteX8" fmla="*/ 6353175 w 6353175"/>
                <a:gd name="connsiteY8" fmla="*/ 816252 h 816252"/>
                <a:gd name="connsiteX0" fmla="*/ 0 w 6353175"/>
                <a:gd name="connsiteY0" fmla="*/ 713447 h 789647"/>
                <a:gd name="connsiteX1" fmla="*/ 847725 w 6353175"/>
                <a:gd name="connsiteY1" fmla="*/ 503897 h 789647"/>
                <a:gd name="connsiteX2" fmla="*/ 1733550 w 6353175"/>
                <a:gd name="connsiteY2" fmla="*/ 408647 h 789647"/>
                <a:gd name="connsiteX3" fmla="*/ 2246655 w 6353175"/>
                <a:gd name="connsiteY3" fmla="*/ 34370 h 789647"/>
                <a:gd name="connsiteX4" fmla="*/ 3282702 w 6353175"/>
                <a:gd name="connsiteY4" fmla="*/ 51319 h 789647"/>
                <a:gd name="connsiteX5" fmla="*/ 4902887 w 6353175"/>
                <a:gd name="connsiteY5" fmla="*/ 338469 h 789647"/>
                <a:gd name="connsiteX6" fmla="*/ 6353175 w 6353175"/>
                <a:gd name="connsiteY6" fmla="*/ 789647 h 789647"/>
                <a:gd name="connsiteX7" fmla="*/ 6353175 w 6353175"/>
                <a:gd name="connsiteY7" fmla="*/ 789647 h 789647"/>
                <a:gd name="connsiteX8" fmla="*/ 6353175 w 6353175"/>
                <a:gd name="connsiteY8" fmla="*/ 789647 h 789647"/>
                <a:gd name="connsiteX0" fmla="*/ 0 w 6353175"/>
                <a:gd name="connsiteY0" fmla="*/ 697081 h 773281"/>
                <a:gd name="connsiteX1" fmla="*/ 847725 w 6353175"/>
                <a:gd name="connsiteY1" fmla="*/ 487531 h 773281"/>
                <a:gd name="connsiteX2" fmla="*/ 1733550 w 6353175"/>
                <a:gd name="connsiteY2" fmla="*/ 392281 h 773281"/>
                <a:gd name="connsiteX3" fmla="*/ 2207311 w 6353175"/>
                <a:gd name="connsiteY3" fmla="*/ 44477 h 773281"/>
                <a:gd name="connsiteX4" fmla="*/ 3282702 w 6353175"/>
                <a:gd name="connsiteY4" fmla="*/ 34953 h 773281"/>
                <a:gd name="connsiteX5" fmla="*/ 4902887 w 6353175"/>
                <a:gd name="connsiteY5" fmla="*/ 322103 h 773281"/>
                <a:gd name="connsiteX6" fmla="*/ 6353175 w 6353175"/>
                <a:gd name="connsiteY6" fmla="*/ 773281 h 773281"/>
                <a:gd name="connsiteX7" fmla="*/ 6353175 w 6353175"/>
                <a:gd name="connsiteY7" fmla="*/ 773281 h 773281"/>
                <a:gd name="connsiteX8" fmla="*/ 6353175 w 6353175"/>
                <a:gd name="connsiteY8" fmla="*/ 773281 h 773281"/>
                <a:gd name="connsiteX0" fmla="*/ 0 w 6353175"/>
                <a:gd name="connsiteY0" fmla="*/ 687605 h 763805"/>
                <a:gd name="connsiteX1" fmla="*/ 847725 w 6353175"/>
                <a:gd name="connsiteY1" fmla="*/ 478055 h 763805"/>
                <a:gd name="connsiteX2" fmla="*/ 1733550 w 6353175"/>
                <a:gd name="connsiteY2" fmla="*/ 382805 h 763805"/>
                <a:gd name="connsiteX3" fmla="*/ 2207311 w 6353175"/>
                <a:gd name="connsiteY3" fmla="*/ 35001 h 763805"/>
                <a:gd name="connsiteX4" fmla="*/ 3282702 w 6353175"/>
                <a:gd name="connsiteY4" fmla="*/ 25477 h 763805"/>
                <a:gd name="connsiteX5" fmla="*/ 4902887 w 6353175"/>
                <a:gd name="connsiteY5" fmla="*/ 312627 h 763805"/>
                <a:gd name="connsiteX6" fmla="*/ 6353175 w 6353175"/>
                <a:gd name="connsiteY6" fmla="*/ 763805 h 763805"/>
                <a:gd name="connsiteX7" fmla="*/ 6353175 w 6353175"/>
                <a:gd name="connsiteY7" fmla="*/ 763805 h 763805"/>
                <a:gd name="connsiteX8" fmla="*/ 6353175 w 6353175"/>
                <a:gd name="connsiteY8" fmla="*/ 763805 h 763805"/>
                <a:gd name="connsiteX0" fmla="*/ 0 w 6353175"/>
                <a:gd name="connsiteY0" fmla="*/ 697080 h 773280"/>
                <a:gd name="connsiteX1" fmla="*/ 847725 w 6353175"/>
                <a:gd name="connsiteY1" fmla="*/ 487530 h 773280"/>
                <a:gd name="connsiteX2" fmla="*/ 1733550 w 6353175"/>
                <a:gd name="connsiteY2" fmla="*/ 392280 h 773280"/>
                <a:gd name="connsiteX3" fmla="*/ 2207311 w 6353175"/>
                <a:gd name="connsiteY3" fmla="*/ 44476 h 773280"/>
                <a:gd name="connsiteX4" fmla="*/ 3282702 w 6353175"/>
                <a:gd name="connsiteY4" fmla="*/ 34952 h 773280"/>
                <a:gd name="connsiteX5" fmla="*/ 4902887 w 6353175"/>
                <a:gd name="connsiteY5" fmla="*/ 322102 h 773280"/>
                <a:gd name="connsiteX6" fmla="*/ 6353175 w 6353175"/>
                <a:gd name="connsiteY6" fmla="*/ 773280 h 773280"/>
                <a:gd name="connsiteX7" fmla="*/ 6353175 w 6353175"/>
                <a:gd name="connsiteY7" fmla="*/ 773280 h 773280"/>
                <a:gd name="connsiteX8" fmla="*/ 6353175 w 6353175"/>
                <a:gd name="connsiteY8" fmla="*/ 773280 h 773280"/>
                <a:gd name="connsiteX0" fmla="*/ 0 w 6353175"/>
                <a:gd name="connsiteY0" fmla="*/ 697080 h 773280"/>
                <a:gd name="connsiteX1" fmla="*/ 847725 w 6353175"/>
                <a:gd name="connsiteY1" fmla="*/ 487530 h 773280"/>
                <a:gd name="connsiteX2" fmla="*/ 1733550 w 6353175"/>
                <a:gd name="connsiteY2" fmla="*/ 392280 h 773280"/>
                <a:gd name="connsiteX3" fmla="*/ 2207311 w 6353175"/>
                <a:gd name="connsiteY3" fmla="*/ 44476 h 773280"/>
                <a:gd name="connsiteX4" fmla="*/ 3213849 w 6353175"/>
                <a:gd name="connsiteY4" fmla="*/ 34952 h 773280"/>
                <a:gd name="connsiteX5" fmla="*/ 4902887 w 6353175"/>
                <a:gd name="connsiteY5" fmla="*/ 322102 h 773280"/>
                <a:gd name="connsiteX6" fmla="*/ 6353175 w 6353175"/>
                <a:gd name="connsiteY6" fmla="*/ 773280 h 773280"/>
                <a:gd name="connsiteX7" fmla="*/ 6353175 w 6353175"/>
                <a:gd name="connsiteY7" fmla="*/ 773280 h 773280"/>
                <a:gd name="connsiteX8" fmla="*/ 6353175 w 6353175"/>
                <a:gd name="connsiteY8" fmla="*/ 773280 h 773280"/>
                <a:gd name="connsiteX0" fmla="*/ 0 w 6353175"/>
                <a:gd name="connsiteY0" fmla="*/ 692185 h 768385"/>
                <a:gd name="connsiteX1" fmla="*/ 847725 w 6353175"/>
                <a:gd name="connsiteY1" fmla="*/ 482635 h 768385"/>
                <a:gd name="connsiteX2" fmla="*/ 1733550 w 6353175"/>
                <a:gd name="connsiteY2" fmla="*/ 387385 h 768385"/>
                <a:gd name="connsiteX3" fmla="*/ 2207311 w 6353175"/>
                <a:gd name="connsiteY3" fmla="*/ 39581 h 768385"/>
                <a:gd name="connsiteX4" fmla="*/ 3243358 w 6353175"/>
                <a:gd name="connsiteY4" fmla="*/ 38881 h 768385"/>
                <a:gd name="connsiteX5" fmla="*/ 4902887 w 6353175"/>
                <a:gd name="connsiteY5" fmla="*/ 317207 h 768385"/>
                <a:gd name="connsiteX6" fmla="*/ 6353175 w 6353175"/>
                <a:gd name="connsiteY6" fmla="*/ 768385 h 768385"/>
                <a:gd name="connsiteX7" fmla="*/ 6353175 w 6353175"/>
                <a:gd name="connsiteY7" fmla="*/ 768385 h 768385"/>
                <a:gd name="connsiteX8" fmla="*/ 6353175 w 6353175"/>
                <a:gd name="connsiteY8" fmla="*/ 768385 h 768385"/>
                <a:gd name="connsiteX0" fmla="*/ 0 w 6353175"/>
                <a:gd name="connsiteY0" fmla="*/ 680251 h 756451"/>
                <a:gd name="connsiteX1" fmla="*/ 847725 w 6353175"/>
                <a:gd name="connsiteY1" fmla="*/ 470701 h 756451"/>
                <a:gd name="connsiteX2" fmla="*/ 1733550 w 6353175"/>
                <a:gd name="connsiteY2" fmla="*/ 375451 h 756451"/>
                <a:gd name="connsiteX3" fmla="*/ 2207311 w 6353175"/>
                <a:gd name="connsiteY3" fmla="*/ 27647 h 756451"/>
                <a:gd name="connsiteX4" fmla="*/ 3194178 w 6353175"/>
                <a:gd name="connsiteY4" fmla="*/ 53420 h 756451"/>
                <a:gd name="connsiteX5" fmla="*/ 4902887 w 6353175"/>
                <a:gd name="connsiteY5" fmla="*/ 305273 h 756451"/>
                <a:gd name="connsiteX6" fmla="*/ 6353175 w 6353175"/>
                <a:gd name="connsiteY6" fmla="*/ 756451 h 756451"/>
                <a:gd name="connsiteX7" fmla="*/ 6353175 w 6353175"/>
                <a:gd name="connsiteY7" fmla="*/ 756451 h 756451"/>
                <a:gd name="connsiteX8" fmla="*/ 6353175 w 6353175"/>
                <a:gd name="connsiteY8" fmla="*/ 756451 h 756451"/>
                <a:gd name="connsiteX0" fmla="*/ 0 w 6353175"/>
                <a:gd name="connsiteY0" fmla="*/ 692184 h 768384"/>
                <a:gd name="connsiteX1" fmla="*/ 847725 w 6353175"/>
                <a:gd name="connsiteY1" fmla="*/ 482634 h 768384"/>
                <a:gd name="connsiteX2" fmla="*/ 1733550 w 6353175"/>
                <a:gd name="connsiteY2" fmla="*/ 387384 h 768384"/>
                <a:gd name="connsiteX3" fmla="*/ 2207311 w 6353175"/>
                <a:gd name="connsiteY3" fmla="*/ 39580 h 768384"/>
                <a:gd name="connsiteX4" fmla="*/ 3223686 w 6353175"/>
                <a:gd name="connsiteY4" fmla="*/ 38879 h 768384"/>
                <a:gd name="connsiteX5" fmla="*/ 4902887 w 6353175"/>
                <a:gd name="connsiteY5" fmla="*/ 317206 h 768384"/>
                <a:gd name="connsiteX6" fmla="*/ 6353175 w 6353175"/>
                <a:gd name="connsiteY6" fmla="*/ 768384 h 768384"/>
                <a:gd name="connsiteX7" fmla="*/ 6353175 w 6353175"/>
                <a:gd name="connsiteY7" fmla="*/ 768384 h 768384"/>
                <a:gd name="connsiteX8" fmla="*/ 6353175 w 6353175"/>
                <a:gd name="connsiteY8" fmla="*/ 768384 h 768384"/>
                <a:gd name="connsiteX0" fmla="*/ 0 w 6353175"/>
                <a:gd name="connsiteY0" fmla="*/ 671898 h 748098"/>
                <a:gd name="connsiteX1" fmla="*/ 847725 w 6353175"/>
                <a:gd name="connsiteY1" fmla="*/ 462348 h 748098"/>
                <a:gd name="connsiteX2" fmla="*/ 1733550 w 6353175"/>
                <a:gd name="connsiteY2" fmla="*/ 367098 h 748098"/>
                <a:gd name="connsiteX3" fmla="*/ 2207311 w 6353175"/>
                <a:gd name="connsiteY3" fmla="*/ 19294 h 748098"/>
                <a:gd name="connsiteX4" fmla="*/ 3204014 w 6353175"/>
                <a:gd name="connsiteY4" fmla="*/ 71540 h 748098"/>
                <a:gd name="connsiteX5" fmla="*/ 4902887 w 6353175"/>
                <a:gd name="connsiteY5" fmla="*/ 296920 h 748098"/>
                <a:gd name="connsiteX6" fmla="*/ 6353175 w 6353175"/>
                <a:gd name="connsiteY6" fmla="*/ 748098 h 748098"/>
                <a:gd name="connsiteX7" fmla="*/ 6353175 w 6353175"/>
                <a:gd name="connsiteY7" fmla="*/ 748098 h 748098"/>
                <a:gd name="connsiteX8" fmla="*/ 6353175 w 6353175"/>
                <a:gd name="connsiteY8" fmla="*/ 748098 h 748098"/>
                <a:gd name="connsiteX0" fmla="*/ 0 w 6353175"/>
                <a:gd name="connsiteY0" fmla="*/ 680250 h 756450"/>
                <a:gd name="connsiteX1" fmla="*/ 847725 w 6353175"/>
                <a:gd name="connsiteY1" fmla="*/ 470700 h 756450"/>
                <a:gd name="connsiteX2" fmla="*/ 1733550 w 6353175"/>
                <a:gd name="connsiteY2" fmla="*/ 375450 h 756450"/>
                <a:gd name="connsiteX3" fmla="*/ 2207311 w 6353175"/>
                <a:gd name="connsiteY3" fmla="*/ 27646 h 756450"/>
                <a:gd name="connsiteX4" fmla="*/ 3204014 w 6353175"/>
                <a:gd name="connsiteY4" fmla="*/ 53419 h 756450"/>
                <a:gd name="connsiteX5" fmla="*/ 4902887 w 6353175"/>
                <a:gd name="connsiteY5" fmla="*/ 305272 h 756450"/>
                <a:gd name="connsiteX6" fmla="*/ 6353175 w 6353175"/>
                <a:gd name="connsiteY6" fmla="*/ 756450 h 756450"/>
                <a:gd name="connsiteX7" fmla="*/ 6353175 w 6353175"/>
                <a:gd name="connsiteY7" fmla="*/ 756450 h 756450"/>
                <a:gd name="connsiteX8" fmla="*/ 6353175 w 6353175"/>
                <a:gd name="connsiteY8" fmla="*/ 756450 h 756450"/>
                <a:gd name="connsiteX0" fmla="*/ 0 w 6353175"/>
                <a:gd name="connsiteY0" fmla="*/ 692184 h 768384"/>
                <a:gd name="connsiteX1" fmla="*/ 847725 w 6353175"/>
                <a:gd name="connsiteY1" fmla="*/ 482634 h 768384"/>
                <a:gd name="connsiteX2" fmla="*/ 1733550 w 6353175"/>
                <a:gd name="connsiteY2" fmla="*/ 387384 h 768384"/>
                <a:gd name="connsiteX3" fmla="*/ 2207311 w 6353175"/>
                <a:gd name="connsiteY3" fmla="*/ 39580 h 768384"/>
                <a:gd name="connsiteX4" fmla="*/ 3223686 w 6353175"/>
                <a:gd name="connsiteY4" fmla="*/ 38879 h 768384"/>
                <a:gd name="connsiteX5" fmla="*/ 4902887 w 6353175"/>
                <a:gd name="connsiteY5" fmla="*/ 317206 h 768384"/>
                <a:gd name="connsiteX6" fmla="*/ 6353175 w 6353175"/>
                <a:gd name="connsiteY6" fmla="*/ 768384 h 768384"/>
                <a:gd name="connsiteX7" fmla="*/ 6353175 w 6353175"/>
                <a:gd name="connsiteY7" fmla="*/ 768384 h 768384"/>
                <a:gd name="connsiteX8" fmla="*/ 6353175 w 6353175"/>
                <a:gd name="connsiteY8" fmla="*/ 768384 h 768384"/>
                <a:gd name="connsiteX0" fmla="*/ 0 w 6353175"/>
                <a:gd name="connsiteY0" fmla="*/ 680251 h 756451"/>
                <a:gd name="connsiteX1" fmla="*/ 847725 w 6353175"/>
                <a:gd name="connsiteY1" fmla="*/ 470701 h 756451"/>
                <a:gd name="connsiteX2" fmla="*/ 1733550 w 6353175"/>
                <a:gd name="connsiteY2" fmla="*/ 375451 h 756451"/>
                <a:gd name="connsiteX3" fmla="*/ 2207311 w 6353175"/>
                <a:gd name="connsiteY3" fmla="*/ 27647 h 756451"/>
                <a:gd name="connsiteX4" fmla="*/ 3184342 w 6353175"/>
                <a:gd name="connsiteY4" fmla="*/ 53420 h 756451"/>
                <a:gd name="connsiteX5" fmla="*/ 4902887 w 6353175"/>
                <a:gd name="connsiteY5" fmla="*/ 305273 h 756451"/>
                <a:gd name="connsiteX6" fmla="*/ 6353175 w 6353175"/>
                <a:gd name="connsiteY6" fmla="*/ 756451 h 756451"/>
                <a:gd name="connsiteX7" fmla="*/ 6353175 w 6353175"/>
                <a:gd name="connsiteY7" fmla="*/ 756451 h 756451"/>
                <a:gd name="connsiteX8" fmla="*/ 6353175 w 6353175"/>
                <a:gd name="connsiteY8" fmla="*/ 756451 h 756451"/>
                <a:gd name="connsiteX0" fmla="*/ 0 w 6058091"/>
                <a:gd name="connsiteY0" fmla="*/ 618480 h 756451"/>
                <a:gd name="connsiteX1" fmla="*/ 552641 w 6058091"/>
                <a:gd name="connsiteY1" fmla="*/ 470701 h 756451"/>
                <a:gd name="connsiteX2" fmla="*/ 1438466 w 6058091"/>
                <a:gd name="connsiteY2" fmla="*/ 375451 h 756451"/>
                <a:gd name="connsiteX3" fmla="*/ 1912227 w 6058091"/>
                <a:gd name="connsiteY3" fmla="*/ 27647 h 756451"/>
                <a:gd name="connsiteX4" fmla="*/ 2889258 w 6058091"/>
                <a:gd name="connsiteY4" fmla="*/ 53420 h 756451"/>
                <a:gd name="connsiteX5" fmla="*/ 4607803 w 6058091"/>
                <a:gd name="connsiteY5" fmla="*/ 305273 h 756451"/>
                <a:gd name="connsiteX6" fmla="*/ 6058091 w 6058091"/>
                <a:gd name="connsiteY6" fmla="*/ 756451 h 756451"/>
                <a:gd name="connsiteX7" fmla="*/ 6058091 w 6058091"/>
                <a:gd name="connsiteY7" fmla="*/ 756451 h 756451"/>
                <a:gd name="connsiteX8" fmla="*/ 6058091 w 6058091"/>
                <a:gd name="connsiteY8" fmla="*/ 756451 h 756451"/>
                <a:gd name="connsiteX0" fmla="*/ 0 w 6028583"/>
                <a:gd name="connsiteY0" fmla="*/ 574357 h 756451"/>
                <a:gd name="connsiteX1" fmla="*/ 523133 w 6028583"/>
                <a:gd name="connsiteY1" fmla="*/ 470701 h 756451"/>
                <a:gd name="connsiteX2" fmla="*/ 1408958 w 6028583"/>
                <a:gd name="connsiteY2" fmla="*/ 375451 h 756451"/>
                <a:gd name="connsiteX3" fmla="*/ 1882719 w 6028583"/>
                <a:gd name="connsiteY3" fmla="*/ 27647 h 756451"/>
                <a:gd name="connsiteX4" fmla="*/ 2859750 w 6028583"/>
                <a:gd name="connsiteY4" fmla="*/ 53420 h 756451"/>
                <a:gd name="connsiteX5" fmla="*/ 4578295 w 6028583"/>
                <a:gd name="connsiteY5" fmla="*/ 305273 h 756451"/>
                <a:gd name="connsiteX6" fmla="*/ 6028583 w 6028583"/>
                <a:gd name="connsiteY6" fmla="*/ 756451 h 756451"/>
                <a:gd name="connsiteX7" fmla="*/ 6028583 w 6028583"/>
                <a:gd name="connsiteY7" fmla="*/ 756451 h 756451"/>
                <a:gd name="connsiteX8" fmla="*/ 6028583 w 6028583"/>
                <a:gd name="connsiteY8" fmla="*/ 756451 h 756451"/>
                <a:gd name="connsiteX0" fmla="*/ 0 w 6028583"/>
                <a:gd name="connsiteY0" fmla="*/ 530234 h 756451"/>
                <a:gd name="connsiteX1" fmla="*/ 523133 w 6028583"/>
                <a:gd name="connsiteY1" fmla="*/ 470701 h 756451"/>
                <a:gd name="connsiteX2" fmla="*/ 1408958 w 6028583"/>
                <a:gd name="connsiteY2" fmla="*/ 375451 h 756451"/>
                <a:gd name="connsiteX3" fmla="*/ 1882719 w 6028583"/>
                <a:gd name="connsiteY3" fmla="*/ 27647 h 756451"/>
                <a:gd name="connsiteX4" fmla="*/ 2859750 w 6028583"/>
                <a:gd name="connsiteY4" fmla="*/ 53420 h 756451"/>
                <a:gd name="connsiteX5" fmla="*/ 4578295 w 6028583"/>
                <a:gd name="connsiteY5" fmla="*/ 305273 h 756451"/>
                <a:gd name="connsiteX6" fmla="*/ 6028583 w 6028583"/>
                <a:gd name="connsiteY6" fmla="*/ 756451 h 756451"/>
                <a:gd name="connsiteX7" fmla="*/ 6028583 w 6028583"/>
                <a:gd name="connsiteY7" fmla="*/ 756451 h 756451"/>
                <a:gd name="connsiteX8" fmla="*/ 6028583 w 6028583"/>
                <a:gd name="connsiteY8" fmla="*/ 756451 h 756451"/>
                <a:gd name="connsiteX0" fmla="*/ 0 w 6018747"/>
                <a:gd name="connsiteY0" fmla="*/ 556708 h 756451"/>
                <a:gd name="connsiteX1" fmla="*/ 513297 w 6018747"/>
                <a:gd name="connsiteY1" fmla="*/ 470701 h 756451"/>
                <a:gd name="connsiteX2" fmla="*/ 1399122 w 6018747"/>
                <a:gd name="connsiteY2" fmla="*/ 375451 h 756451"/>
                <a:gd name="connsiteX3" fmla="*/ 1872883 w 6018747"/>
                <a:gd name="connsiteY3" fmla="*/ 27647 h 756451"/>
                <a:gd name="connsiteX4" fmla="*/ 2849914 w 6018747"/>
                <a:gd name="connsiteY4" fmla="*/ 53420 h 756451"/>
                <a:gd name="connsiteX5" fmla="*/ 4568459 w 6018747"/>
                <a:gd name="connsiteY5" fmla="*/ 305273 h 756451"/>
                <a:gd name="connsiteX6" fmla="*/ 6018747 w 6018747"/>
                <a:gd name="connsiteY6" fmla="*/ 756451 h 756451"/>
                <a:gd name="connsiteX7" fmla="*/ 6018747 w 6018747"/>
                <a:gd name="connsiteY7" fmla="*/ 756451 h 756451"/>
                <a:gd name="connsiteX8" fmla="*/ 6018747 w 6018747"/>
                <a:gd name="connsiteY8" fmla="*/ 756451 h 756451"/>
                <a:gd name="connsiteX0" fmla="*/ 0 w 6018747"/>
                <a:gd name="connsiteY0" fmla="*/ 556708 h 756451"/>
                <a:gd name="connsiteX1" fmla="*/ 513297 w 6018747"/>
                <a:gd name="connsiteY1" fmla="*/ 470701 h 756451"/>
                <a:gd name="connsiteX2" fmla="*/ 1399122 w 6018747"/>
                <a:gd name="connsiteY2" fmla="*/ 375451 h 756451"/>
                <a:gd name="connsiteX3" fmla="*/ 1872883 w 6018747"/>
                <a:gd name="connsiteY3" fmla="*/ 27647 h 756451"/>
                <a:gd name="connsiteX4" fmla="*/ 2849914 w 6018747"/>
                <a:gd name="connsiteY4" fmla="*/ 53420 h 756451"/>
                <a:gd name="connsiteX5" fmla="*/ 4568459 w 6018747"/>
                <a:gd name="connsiteY5" fmla="*/ 305273 h 756451"/>
                <a:gd name="connsiteX6" fmla="*/ 6018747 w 6018747"/>
                <a:gd name="connsiteY6" fmla="*/ 756451 h 756451"/>
                <a:gd name="connsiteX7" fmla="*/ 6018747 w 6018747"/>
                <a:gd name="connsiteY7" fmla="*/ 756451 h 756451"/>
                <a:gd name="connsiteX8" fmla="*/ 6018747 w 6018747"/>
                <a:gd name="connsiteY8" fmla="*/ 756451 h 756451"/>
                <a:gd name="connsiteX0" fmla="*/ 0 w 5969566"/>
                <a:gd name="connsiteY0" fmla="*/ 547883 h 756451"/>
                <a:gd name="connsiteX1" fmla="*/ 464116 w 5969566"/>
                <a:gd name="connsiteY1" fmla="*/ 470701 h 756451"/>
                <a:gd name="connsiteX2" fmla="*/ 1349941 w 5969566"/>
                <a:gd name="connsiteY2" fmla="*/ 375451 h 756451"/>
                <a:gd name="connsiteX3" fmla="*/ 1823702 w 5969566"/>
                <a:gd name="connsiteY3" fmla="*/ 27647 h 756451"/>
                <a:gd name="connsiteX4" fmla="*/ 2800733 w 5969566"/>
                <a:gd name="connsiteY4" fmla="*/ 53420 h 756451"/>
                <a:gd name="connsiteX5" fmla="*/ 4519278 w 5969566"/>
                <a:gd name="connsiteY5" fmla="*/ 305273 h 756451"/>
                <a:gd name="connsiteX6" fmla="*/ 5969566 w 5969566"/>
                <a:gd name="connsiteY6" fmla="*/ 756451 h 756451"/>
                <a:gd name="connsiteX7" fmla="*/ 5969566 w 5969566"/>
                <a:gd name="connsiteY7" fmla="*/ 756451 h 756451"/>
                <a:gd name="connsiteX8" fmla="*/ 5969566 w 5969566"/>
                <a:gd name="connsiteY8" fmla="*/ 756451 h 756451"/>
                <a:gd name="connsiteX0" fmla="*/ 0 w 5999074"/>
                <a:gd name="connsiteY0" fmla="*/ 547883 h 756451"/>
                <a:gd name="connsiteX1" fmla="*/ 493624 w 5999074"/>
                <a:gd name="connsiteY1" fmla="*/ 470701 h 756451"/>
                <a:gd name="connsiteX2" fmla="*/ 1379449 w 5999074"/>
                <a:gd name="connsiteY2" fmla="*/ 375451 h 756451"/>
                <a:gd name="connsiteX3" fmla="*/ 1853210 w 5999074"/>
                <a:gd name="connsiteY3" fmla="*/ 27647 h 756451"/>
                <a:gd name="connsiteX4" fmla="*/ 2830241 w 5999074"/>
                <a:gd name="connsiteY4" fmla="*/ 53420 h 756451"/>
                <a:gd name="connsiteX5" fmla="*/ 4548786 w 5999074"/>
                <a:gd name="connsiteY5" fmla="*/ 305273 h 756451"/>
                <a:gd name="connsiteX6" fmla="*/ 5999074 w 5999074"/>
                <a:gd name="connsiteY6" fmla="*/ 756451 h 756451"/>
                <a:gd name="connsiteX7" fmla="*/ 5999074 w 5999074"/>
                <a:gd name="connsiteY7" fmla="*/ 756451 h 756451"/>
                <a:gd name="connsiteX8" fmla="*/ 5999074 w 5999074"/>
                <a:gd name="connsiteY8" fmla="*/ 756451 h 756451"/>
                <a:gd name="connsiteX0" fmla="*/ 0 w 5959729"/>
                <a:gd name="connsiteY0" fmla="*/ 556708 h 756451"/>
                <a:gd name="connsiteX1" fmla="*/ 454279 w 5959729"/>
                <a:gd name="connsiteY1" fmla="*/ 470701 h 756451"/>
                <a:gd name="connsiteX2" fmla="*/ 1340104 w 5959729"/>
                <a:gd name="connsiteY2" fmla="*/ 375451 h 756451"/>
                <a:gd name="connsiteX3" fmla="*/ 1813865 w 5959729"/>
                <a:gd name="connsiteY3" fmla="*/ 27647 h 756451"/>
                <a:gd name="connsiteX4" fmla="*/ 2790896 w 5959729"/>
                <a:gd name="connsiteY4" fmla="*/ 53420 h 756451"/>
                <a:gd name="connsiteX5" fmla="*/ 4509441 w 5959729"/>
                <a:gd name="connsiteY5" fmla="*/ 305273 h 756451"/>
                <a:gd name="connsiteX6" fmla="*/ 5959729 w 5959729"/>
                <a:gd name="connsiteY6" fmla="*/ 756451 h 756451"/>
                <a:gd name="connsiteX7" fmla="*/ 5959729 w 5959729"/>
                <a:gd name="connsiteY7" fmla="*/ 756451 h 756451"/>
                <a:gd name="connsiteX8" fmla="*/ 5959729 w 5959729"/>
                <a:gd name="connsiteY8" fmla="*/ 756451 h 756451"/>
                <a:gd name="connsiteX0" fmla="*/ 0 w 6008910"/>
                <a:gd name="connsiteY0" fmla="*/ 521410 h 756451"/>
                <a:gd name="connsiteX1" fmla="*/ 503460 w 6008910"/>
                <a:gd name="connsiteY1" fmla="*/ 470701 h 756451"/>
                <a:gd name="connsiteX2" fmla="*/ 1389285 w 6008910"/>
                <a:gd name="connsiteY2" fmla="*/ 375451 h 756451"/>
                <a:gd name="connsiteX3" fmla="*/ 1863046 w 6008910"/>
                <a:gd name="connsiteY3" fmla="*/ 27647 h 756451"/>
                <a:gd name="connsiteX4" fmla="*/ 2840077 w 6008910"/>
                <a:gd name="connsiteY4" fmla="*/ 53420 h 756451"/>
                <a:gd name="connsiteX5" fmla="*/ 4558622 w 6008910"/>
                <a:gd name="connsiteY5" fmla="*/ 305273 h 756451"/>
                <a:gd name="connsiteX6" fmla="*/ 6008910 w 6008910"/>
                <a:gd name="connsiteY6" fmla="*/ 756451 h 756451"/>
                <a:gd name="connsiteX7" fmla="*/ 6008910 w 6008910"/>
                <a:gd name="connsiteY7" fmla="*/ 756451 h 756451"/>
                <a:gd name="connsiteX8" fmla="*/ 6008910 w 6008910"/>
                <a:gd name="connsiteY8" fmla="*/ 756451 h 756451"/>
                <a:gd name="connsiteX0" fmla="*/ 0 w 5999074"/>
                <a:gd name="connsiteY0" fmla="*/ 556708 h 756451"/>
                <a:gd name="connsiteX1" fmla="*/ 493624 w 5999074"/>
                <a:gd name="connsiteY1" fmla="*/ 470701 h 756451"/>
                <a:gd name="connsiteX2" fmla="*/ 1379449 w 5999074"/>
                <a:gd name="connsiteY2" fmla="*/ 375451 h 756451"/>
                <a:gd name="connsiteX3" fmla="*/ 1853210 w 5999074"/>
                <a:gd name="connsiteY3" fmla="*/ 27647 h 756451"/>
                <a:gd name="connsiteX4" fmla="*/ 2830241 w 5999074"/>
                <a:gd name="connsiteY4" fmla="*/ 53420 h 756451"/>
                <a:gd name="connsiteX5" fmla="*/ 4548786 w 5999074"/>
                <a:gd name="connsiteY5" fmla="*/ 305273 h 756451"/>
                <a:gd name="connsiteX6" fmla="*/ 5999074 w 5999074"/>
                <a:gd name="connsiteY6" fmla="*/ 756451 h 756451"/>
                <a:gd name="connsiteX7" fmla="*/ 5999074 w 5999074"/>
                <a:gd name="connsiteY7" fmla="*/ 756451 h 756451"/>
                <a:gd name="connsiteX8" fmla="*/ 5999074 w 5999074"/>
                <a:gd name="connsiteY8" fmla="*/ 756451 h 756451"/>
                <a:gd name="connsiteX0" fmla="*/ 0 w 5969566"/>
                <a:gd name="connsiteY0" fmla="*/ 556708 h 756451"/>
                <a:gd name="connsiteX1" fmla="*/ 464116 w 5969566"/>
                <a:gd name="connsiteY1" fmla="*/ 470701 h 756451"/>
                <a:gd name="connsiteX2" fmla="*/ 1349941 w 5969566"/>
                <a:gd name="connsiteY2" fmla="*/ 375451 h 756451"/>
                <a:gd name="connsiteX3" fmla="*/ 1823702 w 5969566"/>
                <a:gd name="connsiteY3" fmla="*/ 27647 h 756451"/>
                <a:gd name="connsiteX4" fmla="*/ 2800733 w 5969566"/>
                <a:gd name="connsiteY4" fmla="*/ 53420 h 756451"/>
                <a:gd name="connsiteX5" fmla="*/ 4519278 w 5969566"/>
                <a:gd name="connsiteY5" fmla="*/ 305273 h 756451"/>
                <a:gd name="connsiteX6" fmla="*/ 5969566 w 5969566"/>
                <a:gd name="connsiteY6" fmla="*/ 756451 h 756451"/>
                <a:gd name="connsiteX7" fmla="*/ 5969566 w 5969566"/>
                <a:gd name="connsiteY7" fmla="*/ 756451 h 756451"/>
                <a:gd name="connsiteX8" fmla="*/ 5969566 w 5969566"/>
                <a:gd name="connsiteY8" fmla="*/ 756451 h 756451"/>
                <a:gd name="connsiteX0" fmla="*/ 0 w 5999074"/>
                <a:gd name="connsiteY0" fmla="*/ 530234 h 756451"/>
                <a:gd name="connsiteX1" fmla="*/ 493624 w 5999074"/>
                <a:gd name="connsiteY1" fmla="*/ 470701 h 756451"/>
                <a:gd name="connsiteX2" fmla="*/ 1379449 w 5999074"/>
                <a:gd name="connsiteY2" fmla="*/ 375451 h 756451"/>
                <a:gd name="connsiteX3" fmla="*/ 1853210 w 5999074"/>
                <a:gd name="connsiteY3" fmla="*/ 27647 h 756451"/>
                <a:gd name="connsiteX4" fmla="*/ 2830241 w 5999074"/>
                <a:gd name="connsiteY4" fmla="*/ 53420 h 756451"/>
                <a:gd name="connsiteX5" fmla="*/ 4548786 w 5999074"/>
                <a:gd name="connsiteY5" fmla="*/ 305273 h 756451"/>
                <a:gd name="connsiteX6" fmla="*/ 5999074 w 5999074"/>
                <a:gd name="connsiteY6" fmla="*/ 756451 h 756451"/>
                <a:gd name="connsiteX7" fmla="*/ 5999074 w 5999074"/>
                <a:gd name="connsiteY7" fmla="*/ 756451 h 756451"/>
                <a:gd name="connsiteX8" fmla="*/ 5999074 w 5999074"/>
                <a:gd name="connsiteY8" fmla="*/ 756451 h 756451"/>
                <a:gd name="connsiteX0" fmla="*/ 0 w 5999074"/>
                <a:gd name="connsiteY0" fmla="*/ 530234 h 756451"/>
                <a:gd name="connsiteX1" fmla="*/ 542804 w 5999074"/>
                <a:gd name="connsiteY1" fmla="*/ 426578 h 756451"/>
                <a:gd name="connsiteX2" fmla="*/ 1379449 w 5999074"/>
                <a:gd name="connsiteY2" fmla="*/ 375451 h 756451"/>
                <a:gd name="connsiteX3" fmla="*/ 1853210 w 5999074"/>
                <a:gd name="connsiteY3" fmla="*/ 27647 h 756451"/>
                <a:gd name="connsiteX4" fmla="*/ 2830241 w 5999074"/>
                <a:gd name="connsiteY4" fmla="*/ 53420 h 756451"/>
                <a:gd name="connsiteX5" fmla="*/ 4548786 w 5999074"/>
                <a:gd name="connsiteY5" fmla="*/ 305273 h 756451"/>
                <a:gd name="connsiteX6" fmla="*/ 5999074 w 5999074"/>
                <a:gd name="connsiteY6" fmla="*/ 756451 h 756451"/>
                <a:gd name="connsiteX7" fmla="*/ 5999074 w 5999074"/>
                <a:gd name="connsiteY7" fmla="*/ 756451 h 756451"/>
                <a:gd name="connsiteX8" fmla="*/ 5999074 w 5999074"/>
                <a:gd name="connsiteY8" fmla="*/ 756451 h 756451"/>
                <a:gd name="connsiteX0" fmla="*/ 0 w 5999074"/>
                <a:gd name="connsiteY0" fmla="*/ 530234 h 756451"/>
                <a:gd name="connsiteX1" fmla="*/ 582149 w 5999074"/>
                <a:gd name="connsiteY1" fmla="*/ 444227 h 756451"/>
                <a:gd name="connsiteX2" fmla="*/ 1379449 w 5999074"/>
                <a:gd name="connsiteY2" fmla="*/ 375451 h 756451"/>
                <a:gd name="connsiteX3" fmla="*/ 1853210 w 5999074"/>
                <a:gd name="connsiteY3" fmla="*/ 27647 h 756451"/>
                <a:gd name="connsiteX4" fmla="*/ 2830241 w 5999074"/>
                <a:gd name="connsiteY4" fmla="*/ 53420 h 756451"/>
                <a:gd name="connsiteX5" fmla="*/ 4548786 w 5999074"/>
                <a:gd name="connsiteY5" fmla="*/ 305273 h 756451"/>
                <a:gd name="connsiteX6" fmla="*/ 5999074 w 5999074"/>
                <a:gd name="connsiteY6" fmla="*/ 756451 h 756451"/>
                <a:gd name="connsiteX7" fmla="*/ 5999074 w 5999074"/>
                <a:gd name="connsiteY7" fmla="*/ 756451 h 756451"/>
                <a:gd name="connsiteX8" fmla="*/ 5999074 w 5999074"/>
                <a:gd name="connsiteY8" fmla="*/ 756451 h 756451"/>
                <a:gd name="connsiteX0" fmla="*/ 0 w 5999074"/>
                <a:gd name="connsiteY0" fmla="*/ 526344 h 752561"/>
                <a:gd name="connsiteX1" fmla="*/ 582149 w 5999074"/>
                <a:gd name="connsiteY1" fmla="*/ 440337 h 752561"/>
                <a:gd name="connsiteX2" fmla="*/ 1418794 w 5999074"/>
                <a:gd name="connsiteY2" fmla="*/ 318614 h 752561"/>
                <a:gd name="connsiteX3" fmla="*/ 1853210 w 5999074"/>
                <a:gd name="connsiteY3" fmla="*/ 23757 h 752561"/>
                <a:gd name="connsiteX4" fmla="*/ 2830241 w 5999074"/>
                <a:gd name="connsiteY4" fmla="*/ 49530 h 752561"/>
                <a:gd name="connsiteX5" fmla="*/ 4548786 w 5999074"/>
                <a:gd name="connsiteY5" fmla="*/ 301383 h 752561"/>
                <a:gd name="connsiteX6" fmla="*/ 5999074 w 5999074"/>
                <a:gd name="connsiteY6" fmla="*/ 752561 h 752561"/>
                <a:gd name="connsiteX7" fmla="*/ 5999074 w 5999074"/>
                <a:gd name="connsiteY7" fmla="*/ 752561 h 752561"/>
                <a:gd name="connsiteX8" fmla="*/ 5999074 w 5999074"/>
                <a:gd name="connsiteY8" fmla="*/ 752561 h 752561"/>
                <a:gd name="connsiteX0" fmla="*/ 0 w 5999074"/>
                <a:gd name="connsiteY0" fmla="*/ 526344 h 752561"/>
                <a:gd name="connsiteX1" fmla="*/ 582149 w 5999074"/>
                <a:gd name="connsiteY1" fmla="*/ 440337 h 752561"/>
                <a:gd name="connsiteX2" fmla="*/ 1418794 w 5999074"/>
                <a:gd name="connsiteY2" fmla="*/ 318614 h 752561"/>
                <a:gd name="connsiteX3" fmla="*/ 1853210 w 5999074"/>
                <a:gd name="connsiteY3" fmla="*/ 23757 h 752561"/>
                <a:gd name="connsiteX4" fmla="*/ 2830241 w 5999074"/>
                <a:gd name="connsiteY4" fmla="*/ 49530 h 752561"/>
                <a:gd name="connsiteX5" fmla="*/ 4548786 w 5999074"/>
                <a:gd name="connsiteY5" fmla="*/ 301383 h 752561"/>
                <a:gd name="connsiteX6" fmla="*/ 5999074 w 5999074"/>
                <a:gd name="connsiteY6" fmla="*/ 752561 h 752561"/>
                <a:gd name="connsiteX7" fmla="*/ 5999074 w 5999074"/>
                <a:gd name="connsiteY7" fmla="*/ 752561 h 752561"/>
                <a:gd name="connsiteX0" fmla="*/ 0 w 5999074"/>
                <a:gd name="connsiteY0" fmla="*/ 526344 h 752561"/>
                <a:gd name="connsiteX1" fmla="*/ 582149 w 5999074"/>
                <a:gd name="connsiteY1" fmla="*/ 440337 h 752561"/>
                <a:gd name="connsiteX2" fmla="*/ 1418794 w 5999074"/>
                <a:gd name="connsiteY2" fmla="*/ 318614 h 752561"/>
                <a:gd name="connsiteX3" fmla="*/ 1853210 w 5999074"/>
                <a:gd name="connsiteY3" fmla="*/ 23757 h 752561"/>
                <a:gd name="connsiteX4" fmla="*/ 2830241 w 5999074"/>
                <a:gd name="connsiteY4" fmla="*/ 49530 h 752561"/>
                <a:gd name="connsiteX5" fmla="*/ 4548786 w 5999074"/>
                <a:gd name="connsiteY5" fmla="*/ 301383 h 752561"/>
                <a:gd name="connsiteX6" fmla="*/ 5999074 w 5999074"/>
                <a:gd name="connsiteY6" fmla="*/ 752561 h 752561"/>
                <a:gd name="connsiteX0" fmla="*/ 0 w 4548786"/>
                <a:gd name="connsiteY0" fmla="*/ 526344 h 526344"/>
                <a:gd name="connsiteX1" fmla="*/ 582149 w 4548786"/>
                <a:gd name="connsiteY1" fmla="*/ 440337 h 526344"/>
                <a:gd name="connsiteX2" fmla="*/ 1418794 w 4548786"/>
                <a:gd name="connsiteY2" fmla="*/ 318614 h 526344"/>
                <a:gd name="connsiteX3" fmla="*/ 1853210 w 4548786"/>
                <a:gd name="connsiteY3" fmla="*/ 23757 h 526344"/>
                <a:gd name="connsiteX4" fmla="*/ 2830241 w 4548786"/>
                <a:gd name="connsiteY4" fmla="*/ 49530 h 526344"/>
                <a:gd name="connsiteX5" fmla="*/ 4548786 w 4548786"/>
                <a:gd name="connsiteY5" fmla="*/ 301383 h 5263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548786" h="526344">
                  <a:moveTo>
                    <a:pt x="0" y="526344"/>
                  </a:moveTo>
                  <a:cubicBezTo>
                    <a:pt x="318745" y="473443"/>
                    <a:pt x="345683" y="474959"/>
                    <a:pt x="582149" y="440337"/>
                  </a:cubicBezTo>
                  <a:cubicBezTo>
                    <a:pt x="818615" y="405715"/>
                    <a:pt x="1206951" y="388044"/>
                    <a:pt x="1418794" y="318614"/>
                  </a:cubicBezTo>
                  <a:cubicBezTo>
                    <a:pt x="1630637" y="249184"/>
                    <a:pt x="1617969" y="68604"/>
                    <a:pt x="1853210" y="23757"/>
                  </a:cubicBezTo>
                  <a:cubicBezTo>
                    <a:pt x="2088451" y="-21090"/>
                    <a:pt x="2262944" y="3259"/>
                    <a:pt x="2830241" y="49530"/>
                  </a:cubicBezTo>
                  <a:cubicBezTo>
                    <a:pt x="3397538" y="95801"/>
                    <a:pt x="4020647" y="184211"/>
                    <a:pt x="4548786" y="301383"/>
                  </a:cubicBezTo>
                </a:path>
              </a:pathLst>
            </a:custGeom>
            <a:noFill/>
            <a:ln w="317500">
              <a:solidFill>
                <a:srgbClr val="CA6B0C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351" dirty="0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820CF89C-8DB5-95A7-AB72-8A2F4A5A394B}"/>
                </a:ext>
              </a:extLst>
            </p:cNvPr>
            <p:cNvSpPr/>
            <p:nvPr/>
          </p:nvSpPr>
          <p:spPr>
            <a:xfrm>
              <a:off x="4566848" y="2309520"/>
              <a:ext cx="4404896" cy="568123"/>
            </a:xfrm>
            <a:custGeom>
              <a:avLst/>
              <a:gdLst>
                <a:gd name="connsiteX0" fmla="*/ 0 w 6353175"/>
                <a:gd name="connsiteY0" fmla="*/ 763788 h 839988"/>
                <a:gd name="connsiteX1" fmla="*/ 847725 w 6353175"/>
                <a:gd name="connsiteY1" fmla="*/ 554238 h 839988"/>
                <a:gd name="connsiteX2" fmla="*/ 1733550 w 6353175"/>
                <a:gd name="connsiteY2" fmla="*/ 458988 h 839988"/>
                <a:gd name="connsiteX3" fmla="*/ 2286000 w 6353175"/>
                <a:gd name="connsiteY3" fmla="*/ 49413 h 839988"/>
                <a:gd name="connsiteX4" fmla="*/ 3390900 w 6353175"/>
                <a:gd name="connsiteY4" fmla="*/ 39888 h 839988"/>
                <a:gd name="connsiteX5" fmla="*/ 4981575 w 6353175"/>
                <a:gd name="connsiteY5" fmla="*/ 344688 h 839988"/>
                <a:gd name="connsiteX6" fmla="*/ 6353175 w 6353175"/>
                <a:gd name="connsiteY6" fmla="*/ 839988 h 839988"/>
                <a:gd name="connsiteX7" fmla="*/ 6353175 w 6353175"/>
                <a:gd name="connsiteY7" fmla="*/ 839988 h 839988"/>
                <a:gd name="connsiteX8" fmla="*/ 6353175 w 6353175"/>
                <a:gd name="connsiteY8" fmla="*/ 839988 h 839988"/>
                <a:gd name="connsiteX0" fmla="*/ 0 w 6353175"/>
                <a:gd name="connsiteY0" fmla="*/ 767701 h 843901"/>
                <a:gd name="connsiteX1" fmla="*/ 847725 w 6353175"/>
                <a:gd name="connsiteY1" fmla="*/ 558151 h 843901"/>
                <a:gd name="connsiteX2" fmla="*/ 1733550 w 6353175"/>
                <a:gd name="connsiteY2" fmla="*/ 462901 h 843901"/>
                <a:gd name="connsiteX3" fmla="*/ 2286000 w 6353175"/>
                <a:gd name="connsiteY3" fmla="*/ 53326 h 843901"/>
                <a:gd name="connsiteX4" fmla="*/ 3390900 w 6353175"/>
                <a:gd name="connsiteY4" fmla="*/ 43801 h 843901"/>
                <a:gd name="connsiteX5" fmla="*/ 4873377 w 6353175"/>
                <a:gd name="connsiteY5" fmla="*/ 410373 h 843901"/>
                <a:gd name="connsiteX6" fmla="*/ 6353175 w 6353175"/>
                <a:gd name="connsiteY6" fmla="*/ 843901 h 843901"/>
                <a:gd name="connsiteX7" fmla="*/ 6353175 w 6353175"/>
                <a:gd name="connsiteY7" fmla="*/ 843901 h 843901"/>
                <a:gd name="connsiteX8" fmla="*/ 6353175 w 6353175"/>
                <a:gd name="connsiteY8" fmla="*/ 843901 h 843901"/>
                <a:gd name="connsiteX0" fmla="*/ 0 w 6353175"/>
                <a:gd name="connsiteY0" fmla="*/ 766006 h 842206"/>
                <a:gd name="connsiteX1" fmla="*/ 847725 w 6353175"/>
                <a:gd name="connsiteY1" fmla="*/ 556456 h 842206"/>
                <a:gd name="connsiteX2" fmla="*/ 1733550 w 6353175"/>
                <a:gd name="connsiteY2" fmla="*/ 461206 h 842206"/>
                <a:gd name="connsiteX3" fmla="*/ 2286000 w 6353175"/>
                <a:gd name="connsiteY3" fmla="*/ 51631 h 842206"/>
                <a:gd name="connsiteX4" fmla="*/ 3390900 w 6353175"/>
                <a:gd name="connsiteY4" fmla="*/ 42106 h 842206"/>
                <a:gd name="connsiteX5" fmla="*/ 4893050 w 6353175"/>
                <a:gd name="connsiteY5" fmla="*/ 382204 h 842206"/>
                <a:gd name="connsiteX6" fmla="*/ 6353175 w 6353175"/>
                <a:gd name="connsiteY6" fmla="*/ 842206 h 842206"/>
                <a:gd name="connsiteX7" fmla="*/ 6353175 w 6353175"/>
                <a:gd name="connsiteY7" fmla="*/ 842206 h 842206"/>
                <a:gd name="connsiteX8" fmla="*/ 6353175 w 6353175"/>
                <a:gd name="connsiteY8" fmla="*/ 842206 h 842206"/>
                <a:gd name="connsiteX0" fmla="*/ 0 w 6353175"/>
                <a:gd name="connsiteY0" fmla="*/ 762700 h 838900"/>
                <a:gd name="connsiteX1" fmla="*/ 847725 w 6353175"/>
                <a:gd name="connsiteY1" fmla="*/ 553150 h 838900"/>
                <a:gd name="connsiteX2" fmla="*/ 1733550 w 6353175"/>
                <a:gd name="connsiteY2" fmla="*/ 457900 h 838900"/>
                <a:gd name="connsiteX3" fmla="*/ 2286000 w 6353175"/>
                <a:gd name="connsiteY3" fmla="*/ 48325 h 838900"/>
                <a:gd name="connsiteX4" fmla="*/ 3390900 w 6353175"/>
                <a:gd name="connsiteY4" fmla="*/ 38800 h 838900"/>
                <a:gd name="connsiteX5" fmla="*/ 4922559 w 6353175"/>
                <a:gd name="connsiteY5" fmla="*/ 325951 h 838900"/>
                <a:gd name="connsiteX6" fmla="*/ 6353175 w 6353175"/>
                <a:gd name="connsiteY6" fmla="*/ 838900 h 838900"/>
                <a:gd name="connsiteX7" fmla="*/ 6353175 w 6353175"/>
                <a:gd name="connsiteY7" fmla="*/ 838900 h 838900"/>
                <a:gd name="connsiteX8" fmla="*/ 6353175 w 6353175"/>
                <a:gd name="connsiteY8" fmla="*/ 838900 h 838900"/>
                <a:gd name="connsiteX0" fmla="*/ 0 w 6353175"/>
                <a:gd name="connsiteY0" fmla="*/ 767133 h 843333"/>
                <a:gd name="connsiteX1" fmla="*/ 847725 w 6353175"/>
                <a:gd name="connsiteY1" fmla="*/ 557583 h 843333"/>
                <a:gd name="connsiteX2" fmla="*/ 1733550 w 6353175"/>
                <a:gd name="connsiteY2" fmla="*/ 462333 h 843333"/>
                <a:gd name="connsiteX3" fmla="*/ 2286000 w 6353175"/>
                <a:gd name="connsiteY3" fmla="*/ 52758 h 843333"/>
                <a:gd name="connsiteX4" fmla="*/ 3390900 w 6353175"/>
                <a:gd name="connsiteY4" fmla="*/ 43233 h 843333"/>
                <a:gd name="connsiteX5" fmla="*/ 4873378 w 6353175"/>
                <a:gd name="connsiteY5" fmla="*/ 400980 h 843333"/>
                <a:gd name="connsiteX6" fmla="*/ 6353175 w 6353175"/>
                <a:gd name="connsiteY6" fmla="*/ 843333 h 843333"/>
                <a:gd name="connsiteX7" fmla="*/ 6353175 w 6353175"/>
                <a:gd name="connsiteY7" fmla="*/ 843333 h 843333"/>
                <a:gd name="connsiteX8" fmla="*/ 6353175 w 6353175"/>
                <a:gd name="connsiteY8" fmla="*/ 843333 h 843333"/>
                <a:gd name="connsiteX0" fmla="*/ 0 w 6353175"/>
                <a:gd name="connsiteY0" fmla="*/ 764338 h 840538"/>
                <a:gd name="connsiteX1" fmla="*/ 847725 w 6353175"/>
                <a:gd name="connsiteY1" fmla="*/ 554788 h 840538"/>
                <a:gd name="connsiteX2" fmla="*/ 1733550 w 6353175"/>
                <a:gd name="connsiteY2" fmla="*/ 459538 h 840538"/>
                <a:gd name="connsiteX3" fmla="*/ 2286000 w 6353175"/>
                <a:gd name="connsiteY3" fmla="*/ 49963 h 840538"/>
                <a:gd name="connsiteX4" fmla="*/ 3390900 w 6353175"/>
                <a:gd name="connsiteY4" fmla="*/ 40438 h 840538"/>
                <a:gd name="connsiteX5" fmla="*/ 4912723 w 6353175"/>
                <a:gd name="connsiteY5" fmla="*/ 354062 h 840538"/>
                <a:gd name="connsiteX6" fmla="*/ 6353175 w 6353175"/>
                <a:gd name="connsiteY6" fmla="*/ 840538 h 840538"/>
                <a:gd name="connsiteX7" fmla="*/ 6353175 w 6353175"/>
                <a:gd name="connsiteY7" fmla="*/ 840538 h 840538"/>
                <a:gd name="connsiteX8" fmla="*/ 6353175 w 6353175"/>
                <a:gd name="connsiteY8" fmla="*/ 840538 h 840538"/>
                <a:gd name="connsiteX0" fmla="*/ 0 w 6353175"/>
                <a:gd name="connsiteY0" fmla="*/ 766568 h 842768"/>
                <a:gd name="connsiteX1" fmla="*/ 847725 w 6353175"/>
                <a:gd name="connsiteY1" fmla="*/ 557018 h 842768"/>
                <a:gd name="connsiteX2" fmla="*/ 1733550 w 6353175"/>
                <a:gd name="connsiteY2" fmla="*/ 461768 h 842768"/>
                <a:gd name="connsiteX3" fmla="*/ 2286000 w 6353175"/>
                <a:gd name="connsiteY3" fmla="*/ 52193 h 842768"/>
                <a:gd name="connsiteX4" fmla="*/ 3390900 w 6353175"/>
                <a:gd name="connsiteY4" fmla="*/ 42668 h 842768"/>
                <a:gd name="connsiteX5" fmla="*/ 4902887 w 6353175"/>
                <a:gd name="connsiteY5" fmla="*/ 391590 h 842768"/>
                <a:gd name="connsiteX6" fmla="*/ 6353175 w 6353175"/>
                <a:gd name="connsiteY6" fmla="*/ 842768 h 842768"/>
                <a:gd name="connsiteX7" fmla="*/ 6353175 w 6353175"/>
                <a:gd name="connsiteY7" fmla="*/ 842768 h 842768"/>
                <a:gd name="connsiteX8" fmla="*/ 6353175 w 6353175"/>
                <a:gd name="connsiteY8" fmla="*/ 842768 h 842768"/>
                <a:gd name="connsiteX0" fmla="*/ 0 w 6353175"/>
                <a:gd name="connsiteY0" fmla="*/ 749270 h 825470"/>
                <a:gd name="connsiteX1" fmla="*/ 847725 w 6353175"/>
                <a:gd name="connsiteY1" fmla="*/ 539720 h 825470"/>
                <a:gd name="connsiteX2" fmla="*/ 1733550 w 6353175"/>
                <a:gd name="connsiteY2" fmla="*/ 444470 h 825470"/>
                <a:gd name="connsiteX3" fmla="*/ 2286000 w 6353175"/>
                <a:gd name="connsiteY3" fmla="*/ 34895 h 825470"/>
                <a:gd name="connsiteX4" fmla="*/ 3292538 w 6353175"/>
                <a:gd name="connsiteY4" fmla="*/ 60668 h 825470"/>
                <a:gd name="connsiteX5" fmla="*/ 4902887 w 6353175"/>
                <a:gd name="connsiteY5" fmla="*/ 374292 h 825470"/>
                <a:gd name="connsiteX6" fmla="*/ 6353175 w 6353175"/>
                <a:gd name="connsiteY6" fmla="*/ 825470 h 825470"/>
                <a:gd name="connsiteX7" fmla="*/ 6353175 w 6353175"/>
                <a:gd name="connsiteY7" fmla="*/ 825470 h 825470"/>
                <a:gd name="connsiteX8" fmla="*/ 6353175 w 6353175"/>
                <a:gd name="connsiteY8" fmla="*/ 825470 h 825470"/>
                <a:gd name="connsiteX0" fmla="*/ 0 w 6353175"/>
                <a:gd name="connsiteY0" fmla="*/ 740052 h 816252"/>
                <a:gd name="connsiteX1" fmla="*/ 847725 w 6353175"/>
                <a:gd name="connsiteY1" fmla="*/ 530502 h 816252"/>
                <a:gd name="connsiteX2" fmla="*/ 1733550 w 6353175"/>
                <a:gd name="connsiteY2" fmla="*/ 435252 h 816252"/>
                <a:gd name="connsiteX3" fmla="*/ 2286000 w 6353175"/>
                <a:gd name="connsiteY3" fmla="*/ 25677 h 816252"/>
                <a:gd name="connsiteX4" fmla="*/ 3282702 w 6353175"/>
                <a:gd name="connsiteY4" fmla="*/ 77924 h 816252"/>
                <a:gd name="connsiteX5" fmla="*/ 4902887 w 6353175"/>
                <a:gd name="connsiteY5" fmla="*/ 365074 h 816252"/>
                <a:gd name="connsiteX6" fmla="*/ 6353175 w 6353175"/>
                <a:gd name="connsiteY6" fmla="*/ 816252 h 816252"/>
                <a:gd name="connsiteX7" fmla="*/ 6353175 w 6353175"/>
                <a:gd name="connsiteY7" fmla="*/ 816252 h 816252"/>
                <a:gd name="connsiteX8" fmla="*/ 6353175 w 6353175"/>
                <a:gd name="connsiteY8" fmla="*/ 816252 h 816252"/>
                <a:gd name="connsiteX0" fmla="*/ 0 w 6353175"/>
                <a:gd name="connsiteY0" fmla="*/ 713447 h 789647"/>
                <a:gd name="connsiteX1" fmla="*/ 847725 w 6353175"/>
                <a:gd name="connsiteY1" fmla="*/ 503897 h 789647"/>
                <a:gd name="connsiteX2" fmla="*/ 1733550 w 6353175"/>
                <a:gd name="connsiteY2" fmla="*/ 408647 h 789647"/>
                <a:gd name="connsiteX3" fmla="*/ 2246655 w 6353175"/>
                <a:gd name="connsiteY3" fmla="*/ 34370 h 789647"/>
                <a:gd name="connsiteX4" fmla="*/ 3282702 w 6353175"/>
                <a:gd name="connsiteY4" fmla="*/ 51319 h 789647"/>
                <a:gd name="connsiteX5" fmla="*/ 4902887 w 6353175"/>
                <a:gd name="connsiteY5" fmla="*/ 338469 h 789647"/>
                <a:gd name="connsiteX6" fmla="*/ 6353175 w 6353175"/>
                <a:gd name="connsiteY6" fmla="*/ 789647 h 789647"/>
                <a:gd name="connsiteX7" fmla="*/ 6353175 w 6353175"/>
                <a:gd name="connsiteY7" fmla="*/ 789647 h 789647"/>
                <a:gd name="connsiteX8" fmla="*/ 6353175 w 6353175"/>
                <a:gd name="connsiteY8" fmla="*/ 789647 h 789647"/>
                <a:gd name="connsiteX0" fmla="*/ 0 w 6353175"/>
                <a:gd name="connsiteY0" fmla="*/ 697081 h 773281"/>
                <a:gd name="connsiteX1" fmla="*/ 847725 w 6353175"/>
                <a:gd name="connsiteY1" fmla="*/ 487531 h 773281"/>
                <a:gd name="connsiteX2" fmla="*/ 1733550 w 6353175"/>
                <a:gd name="connsiteY2" fmla="*/ 392281 h 773281"/>
                <a:gd name="connsiteX3" fmla="*/ 2207311 w 6353175"/>
                <a:gd name="connsiteY3" fmla="*/ 44477 h 773281"/>
                <a:gd name="connsiteX4" fmla="*/ 3282702 w 6353175"/>
                <a:gd name="connsiteY4" fmla="*/ 34953 h 773281"/>
                <a:gd name="connsiteX5" fmla="*/ 4902887 w 6353175"/>
                <a:gd name="connsiteY5" fmla="*/ 322103 h 773281"/>
                <a:gd name="connsiteX6" fmla="*/ 6353175 w 6353175"/>
                <a:gd name="connsiteY6" fmla="*/ 773281 h 773281"/>
                <a:gd name="connsiteX7" fmla="*/ 6353175 w 6353175"/>
                <a:gd name="connsiteY7" fmla="*/ 773281 h 773281"/>
                <a:gd name="connsiteX8" fmla="*/ 6353175 w 6353175"/>
                <a:gd name="connsiteY8" fmla="*/ 773281 h 773281"/>
                <a:gd name="connsiteX0" fmla="*/ 0 w 6353175"/>
                <a:gd name="connsiteY0" fmla="*/ 687605 h 763805"/>
                <a:gd name="connsiteX1" fmla="*/ 847725 w 6353175"/>
                <a:gd name="connsiteY1" fmla="*/ 478055 h 763805"/>
                <a:gd name="connsiteX2" fmla="*/ 1733550 w 6353175"/>
                <a:gd name="connsiteY2" fmla="*/ 382805 h 763805"/>
                <a:gd name="connsiteX3" fmla="*/ 2207311 w 6353175"/>
                <a:gd name="connsiteY3" fmla="*/ 35001 h 763805"/>
                <a:gd name="connsiteX4" fmla="*/ 3282702 w 6353175"/>
                <a:gd name="connsiteY4" fmla="*/ 25477 h 763805"/>
                <a:gd name="connsiteX5" fmla="*/ 4902887 w 6353175"/>
                <a:gd name="connsiteY5" fmla="*/ 312627 h 763805"/>
                <a:gd name="connsiteX6" fmla="*/ 6353175 w 6353175"/>
                <a:gd name="connsiteY6" fmla="*/ 763805 h 763805"/>
                <a:gd name="connsiteX7" fmla="*/ 6353175 w 6353175"/>
                <a:gd name="connsiteY7" fmla="*/ 763805 h 763805"/>
                <a:gd name="connsiteX8" fmla="*/ 6353175 w 6353175"/>
                <a:gd name="connsiteY8" fmla="*/ 763805 h 763805"/>
                <a:gd name="connsiteX0" fmla="*/ 0 w 6353175"/>
                <a:gd name="connsiteY0" fmla="*/ 697080 h 773280"/>
                <a:gd name="connsiteX1" fmla="*/ 847725 w 6353175"/>
                <a:gd name="connsiteY1" fmla="*/ 487530 h 773280"/>
                <a:gd name="connsiteX2" fmla="*/ 1733550 w 6353175"/>
                <a:gd name="connsiteY2" fmla="*/ 392280 h 773280"/>
                <a:gd name="connsiteX3" fmla="*/ 2207311 w 6353175"/>
                <a:gd name="connsiteY3" fmla="*/ 44476 h 773280"/>
                <a:gd name="connsiteX4" fmla="*/ 3282702 w 6353175"/>
                <a:gd name="connsiteY4" fmla="*/ 34952 h 773280"/>
                <a:gd name="connsiteX5" fmla="*/ 4902887 w 6353175"/>
                <a:gd name="connsiteY5" fmla="*/ 322102 h 773280"/>
                <a:gd name="connsiteX6" fmla="*/ 6353175 w 6353175"/>
                <a:gd name="connsiteY6" fmla="*/ 773280 h 773280"/>
                <a:gd name="connsiteX7" fmla="*/ 6353175 w 6353175"/>
                <a:gd name="connsiteY7" fmla="*/ 773280 h 773280"/>
                <a:gd name="connsiteX8" fmla="*/ 6353175 w 6353175"/>
                <a:gd name="connsiteY8" fmla="*/ 773280 h 773280"/>
                <a:gd name="connsiteX0" fmla="*/ 0 w 6353175"/>
                <a:gd name="connsiteY0" fmla="*/ 697080 h 773280"/>
                <a:gd name="connsiteX1" fmla="*/ 847725 w 6353175"/>
                <a:gd name="connsiteY1" fmla="*/ 487530 h 773280"/>
                <a:gd name="connsiteX2" fmla="*/ 1733550 w 6353175"/>
                <a:gd name="connsiteY2" fmla="*/ 392280 h 773280"/>
                <a:gd name="connsiteX3" fmla="*/ 2207311 w 6353175"/>
                <a:gd name="connsiteY3" fmla="*/ 44476 h 773280"/>
                <a:gd name="connsiteX4" fmla="*/ 3213849 w 6353175"/>
                <a:gd name="connsiteY4" fmla="*/ 34952 h 773280"/>
                <a:gd name="connsiteX5" fmla="*/ 4902887 w 6353175"/>
                <a:gd name="connsiteY5" fmla="*/ 322102 h 773280"/>
                <a:gd name="connsiteX6" fmla="*/ 6353175 w 6353175"/>
                <a:gd name="connsiteY6" fmla="*/ 773280 h 773280"/>
                <a:gd name="connsiteX7" fmla="*/ 6353175 w 6353175"/>
                <a:gd name="connsiteY7" fmla="*/ 773280 h 773280"/>
                <a:gd name="connsiteX8" fmla="*/ 6353175 w 6353175"/>
                <a:gd name="connsiteY8" fmla="*/ 773280 h 773280"/>
                <a:gd name="connsiteX0" fmla="*/ 0 w 6353175"/>
                <a:gd name="connsiteY0" fmla="*/ 692185 h 768385"/>
                <a:gd name="connsiteX1" fmla="*/ 847725 w 6353175"/>
                <a:gd name="connsiteY1" fmla="*/ 482635 h 768385"/>
                <a:gd name="connsiteX2" fmla="*/ 1733550 w 6353175"/>
                <a:gd name="connsiteY2" fmla="*/ 387385 h 768385"/>
                <a:gd name="connsiteX3" fmla="*/ 2207311 w 6353175"/>
                <a:gd name="connsiteY3" fmla="*/ 39581 h 768385"/>
                <a:gd name="connsiteX4" fmla="*/ 3243358 w 6353175"/>
                <a:gd name="connsiteY4" fmla="*/ 38881 h 768385"/>
                <a:gd name="connsiteX5" fmla="*/ 4902887 w 6353175"/>
                <a:gd name="connsiteY5" fmla="*/ 317207 h 768385"/>
                <a:gd name="connsiteX6" fmla="*/ 6353175 w 6353175"/>
                <a:gd name="connsiteY6" fmla="*/ 768385 h 768385"/>
                <a:gd name="connsiteX7" fmla="*/ 6353175 w 6353175"/>
                <a:gd name="connsiteY7" fmla="*/ 768385 h 768385"/>
                <a:gd name="connsiteX8" fmla="*/ 6353175 w 6353175"/>
                <a:gd name="connsiteY8" fmla="*/ 768385 h 768385"/>
                <a:gd name="connsiteX0" fmla="*/ 0 w 6353175"/>
                <a:gd name="connsiteY0" fmla="*/ 680251 h 756451"/>
                <a:gd name="connsiteX1" fmla="*/ 847725 w 6353175"/>
                <a:gd name="connsiteY1" fmla="*/ 470701 h 756451"/>
                <a:gd name="connsiteX2" fmla="*/ 1733550 w 6353175"/>
                <a:gd name="connsiteY2" fmla="*/ 375451 h 756451"/>
                <a:gd name="connsiteX3" fmla="*/ 2207311 w 6353175"/>
                <a:gd name="connsiteY3" fmla="*/ 27647 h 756451"/>
                <a:gd name="connsiteX4" fmla="*/ 3194178 w 6353175"/>
                <a:gd name="connsiteY4" fmla="*/ 53420 h 756451"/>
                <a:gd name="connsiteX5" fmla="*/ 4902887 w 6353175"/>
                <a:gd name="connsiteY5" fmla="*/ 305273 h 756451"/>
                <a:gd name="connsiteX6" fmla="*/ 6353175 w 6353175"/>
                <a:gd name="connsiteY6" fmla="*/ 756451 h 756451"/>
                <a:gd name="connsiteX7" fmla="*/ 6353175 w 6353175"/>
                <a:gd name="connsiteY7" fmla="*/ 756451 h 756451"/>
                <a:gd name="connsiteX8" fmla="*/ 6353175 w 6353175"/>
                <a:gd name="connsiteY8" fmla="*/ 756451 h 756451"/>
                <a:gd name="connsiteX0" fmla="*/ 0 w 6353175"/>
                <a:gd name="connsiteY0" fmla="*/ 692184 h 768384"/>
                <a:gd name="connsiteX1" fmla="*/ 847725 w 6353175"/>
                <a:gd name="connsiteY1" fmla="*/ 482634 h 768384"/>
                <a:gd name="connsiteX2" fmla="*/ 1733550 w 6353175"/>
                <a:gd name="connsiteY2" fmla="*/ 387384 h 768384"/>
                <a:gd name="connsiteX3" fmla="*/ 2207311 w 6353175"/>
                <a:gd name="connsiteY3" fmla="*/ 39580 h 768384"/>
                <a:gd name="connsiteX4" fmla="*/ 3223686 w 6353175"/>
                <a:gd name="connsiteY4" fmla="*/ 38879 h 768384"/>
                <a:gd name="connsiteX5" fmla="*/ 4902887 w 6353175"/>
                <a:gd name="connsiteY5" fmla="*/ 317206 h 768384"/>
                <a:gd name="connsiteX6" fmla="*/ 6353175 w 6353175"/>
                <a:gd name="connsiteY6" fmla="*/ 768384 h 768384"/>
                <a:gd name="connsiteX7" fmla="*/ 6353175 w 6353175"/>
                <a:gd name="connsiteY7" fmla="*/ 768384 h 768384"/>
                <a:gd name="connsiteX8" fmla="*/ 6353175 w 6353175"/>
                <a:gd name="connsiteY8" fmla="*/ 768384 h 768384"/>
                <a:gd name="connsiteX0" fmla="*/ 0 w 6353175"/>
                <a:gd name="connsiteY0" fmla="*/ 671898 h 748098"/>
                <a:gd name="connsiteX1" fmla="*/ 847725 w 6353175"/>
                <a:gd name="connsiteY1" fmla="*/ 462348 h 748098"/>
                <a:gd name="connsiteX2" fmla="*/ 1733550 w 6353175"/>
                <a:gd name="connsiteY2" fmla="*/ 367098 h 748098"/>
                <a:gd name="connsiteX3" fmla="*/ 2207311 w 6353175"/>
                <a:gd name="connsiteY3" fmla="*/ 19294 h 748098"/>
                <a:gd name="connsiteX4" fmla="*/ 3204014 w 6353175"/>
                <a:gd name="connsiteY4" fmla="*/ 71540 h 748098"/>
                <a:gd name="connsiteX5" fmla="*/ 4902887 w 6353175"/>
                <a:gd name="connsiteY5" fmla="*/ 296920 h 748098"/>
                <a:gd name="connsiteX6" fmla="*/ 6353175 w 6353175"/>
                <a:gd name="connsiteY6" fmla="*/ 748098 h 748098"/>
                <a:gd name="connsiteX7" fmla="*/ 6353175 w 6353175"/>
                <a:gd name="connsiteY7" fmla="*/ 748098 h 748098"/>
                <a:gd name="connsiteX8" fmla="*/ 6353175 w 6353175"/>
                <a:gd name="connsiteY8" fmla="*/ 748098 h 748098"/>
                <a:gd name="connsiteX0" fmla="*/ 0 w 6353175"/>
                <a:gd name="connsiteY0" fmla="*/ 680250 h 756450"/>
                <a:gd name="connsiteX1" fmla="*/ 847725 w 6353175"/>
                <a:gd name="connsiteY1" fmla="*/ 470700 h 756450"/>
                <a:gd name="connsiteX2" fmla="*/ 1733550 w 6353175"/>
                <a:gd name="connsiteY2" fmla="*/ 375450 h 756450"/>
                <a:gd name="connsiteX3" fmla="*/ 2207311 w 6353175"/>
                <a:gd name="connsiteY3" fmla="*/ 27646 h 756450"/>
                <a:gd name="connsiteX4" fmla="*/ 3204014 w 6353175"/>
                <a:gd name="connsiteY4" fmla="*/ 53419 h 756450"/>
                <a:gd name="connsiteX5" fmla="*/ 4902887 w 6353175"/>
                <a:gd name="connsiteY5" fmla="*/ 305272 h 756450"/>
                <a:gd name="connsiteX6" fmla="*/ 6353175 w 6353175"/>
                <a:gd name="connsiteY6" fmla="*/ 756450 h 756450"/>
                <a:gd name="connsiteX7" fmla="*/ 6353175 w 6353175"/>
                <a:gd name="connsiteY7" fmla="*/ 756450 h 756450"/>
                <a:gd name="connsiteX8" fmla="*/ 6353175 w 6353175"/>
                <a:gd name="connsiteY8" fmla="*/ 756450 h 756450"/>
                <a:gd name="connsiteX0" fmla="*/ 0 w 6353175"/>
                <a:gd name="connsiteY0" fmla="*/ 692184 h 768384"/>
                <a:gd name="connsiteX1" fmla="*/ 847725 w 6353175"/>
                <a:gd name="connsiteY1" fmla="*/ 482634 h 768384"/>
                <a:gd name="connsiteX2" fmla="*/ 1733550 w 6353175"/>
                <a:gd name="connsiteY2" fmla="*/ 387384 h 768384"/>
                <a:gd name="connsiteX3" fmla="*/ 2207311 w 6353175"/>
                <a:gd name="connsiteY3" fmla="*/ 39580 h 768384"/>
                <a:gd name="connsiteX4" fmla="*/ 3223686 w 6353175"/>
                <a:gd name="connsiteY4" fmla="*/ 38879 h 768384"/>
                <a:gd name="connsiteX5" fmla="*/ 4902887 w 6353175"/>
                <a:gd name="connsiteY5" fmla="*/ 317206 h 768384"/>
                <a:gd name="connsiteX6" fmla="*/ 6353175 w 6353175"/>
                <a:gd name="connsiteY6" fmla="*/ 768384 h 768384"/>
                <a:gd name="connsiteX7" fmla="*/ 6353175 w 6353175"/>
                <a:gd name="connsiteY7" fmla="*/ 768384 h 768384"/>
                <a:gd name="connsiteX8" fmla="*/ 6353175 w 6353175"/>
                <a:gd name="connsiteY8" fmla="*/ 768384 h 768384"/>
                <a:gd name="connsiteX0" fmla="*/ 0 w 6353175"/>
                <a:gd name="connsiteY0" fmla="*/ 680251 h 756451"/>
                <a:gd name="connsiteX1" fmla="*/ 847725 w 6353175"/>
                <a:gd name="connsiteY1" fmla="*/ 470701 h 756451"/>
                <a:gd name="connsiteX2" fmla="*/ 1733550 w 6353175"/>
                <a:gd name="connsiteY2" fmla="*/ 375451 h 756451"/>
                <a:gd name="connsiteX3" fmla="*/ 2207311 w 6353175"/>
                <a:gd name="connsiteY3" fmla="*/ 27647 h 756451"/>
                <a:gd name="connsiteX4" fmla="*/ 3184342 w 6353175"/>
                <a:gd name="connsiteY4" fmla="*/ 53420 h 756451"/>
                <a:gd name="connsiteX5" fmla="*/ 4902887 w 6353175"/>
                <a:gd name="connsiteY5" fmla="*/ 305273 h 756451"/>
                <a:gd name="connsiteX6" fmla="*/ 6353175 w 6353175"/>
                <a:gd name="connsiteY6" fmla="*/ 756451 h 756451"/>
                <a:gd name="connsiteX7" fmla="*/ 6353175 w 6353175"/>
                <a:gd name="connsiteY7" fmla="*/ 756451 h 756451"/>
                <a:gd name="connsiteX8" fmla="*/ 6353175 w 6353175"/>
                <a:gd name="connsiteY8" fmla="*/ 756451 h 756451"/>
                <a:gd name="connsiteX0" fmla="*/ 0 w 6058091"/>
                <a:gd name="connsiteY0" fmla="*/ 618480 h 756451"/>
                <a:gd name="connsiteX1" fmla="*/ 552641 w 6058091"/>
                <a:gd name="connsiteY1" fmla="*/ 470701 h 756451"/>
                <a:gd name="connsiteX2" fmla="*/ 1438466 w 6058091"/>
                <a:gd name="connsiteY2" fmla="*/ 375451 h 756451"/>
                <a:gd name="connsiteX3" fmla="*/ 1912227 w 6058091"/>
                <a:gd name="connsiteY3" fmla="*/ 27647 h 756451"/>
                <a:gd name="connsiteX4" fmla="*/ 2889258 w 6058091"/>
                <a:gd name="connsiteY4" fmla="*/ 53420 h 756451"/>
                <a:gd name="connsiteX5" fmla="*/ 4607803 w 6058091"/>
                <a:gd name="connsiteY5" fmla="*/ 305273 h 756451"/>
                <a:gd name="connsiteX6" fmla="*/ 6058091 w 6058091"/>
                <a:gd name="connsiteY6" fmla="*/ 756451 h 756451"/>
                <a:gd name="connsiteX7" fmla="*/ 6058091 w 6058091"/>
                <a:gd name="connsiteY7" fmla="*/ 756451 h 756451"/>
                <a:gd name="connsiteX8" fmla="*/ 6058091 w 6058091"/>
                <a:gd name="connsiteY8" fmla="*/ 756451 h 756451"/>
                <a:gd name="connsiteX0" fmla="*/ 0 w 6028583"/>
                <a:gd name="connsiteY0" fmla="*/ 574357 h 756451"/>
                <a:gd name="connsiteX1" fmla="*/ 523133 w 6028583"/>
                <a:gd name="connsiteY1" fmla="*/ 470701 h 756451"/>
                <a:gd name="connsiteX2" fmla="*/ 1408958 w 6028583"/>
                <a:gd name="connsiteY2" fmla="*/ 375451 h 756451"/>
                <a:gd name="connsiteX3" fmla="*/ 1882719 w 6028583"/>
                <a:gd name="connsiteY3" fmla="*/ 27647 h 756451"/>
                <a:gd name="connsiteX4" fmla="*/ 2859750 w 6028583"/>
                <a:gd name="connsiteY4" fmla="*/ 53420 h 756451"/>
                <a:gd name="connsiteX5" fmla="*/ 4578295 w 6028583"/>
                <a:gd name="connsiteY5" fmla="*/ 305273 h 756451"/>
                <a:gd name="connsiteX6" fmla="*/ 6028583 w 6028583"/>
                <a:gd name="connsiteY6" fmla="*/ 756451 h 756451"/>
                <a:gd name="connsiteX7" fmla="*/ 6028583 w 6028583"/>
                <a:gd name="connsiteY7" fmla="*/ 756451 h 756451"/>
                <a:gd name="connsiteX8" fmla="*/ 6028583 w 6028583"/>
                <a:gd name="connsiteY8" fmla="*/ 756451 h 756451"/>
                <a:gd name="connsiteX0" fmla="*/ 0 w 6028583"/>
                <a:gd name="connsiteY0" fmla="*/ 530234 h 756451"/>
                <a:gd name="connsiteX1" fmla="*/ 523133 w 6028583"/>
                <a:gd name="connsiteY1" fmla="*/ 470701 h 756451"/>
                <a:gd name="connsiteX2" fmla="*/ 1408958 w 6028583"/>
                <a:gd name="connsiteY2" fmla="*/ 375451 h 756451"/>
                <a:gd name="connsiteX3" fmla="*/ 1882719 w 6028583"/>
                <a:gd name="connsiteY3" fmla="*/ 27647 h 756451"/>
                <a:gd name="connsiteX4" fmla="*/ 2859750 w 6028583"/>
                <a:gd name="connsiteY4" fmla="*/ 53420 h 756451"/>
                <a:gd name="connsiteX5" fmla="*/ 4578295 w 6028583"/>
                <a:gd name="connsiteY5" fmla="*/ 305273 h 756451"/>
                <a:gd name="connsiteX6" fmla="*/ 6028583 w 6028583"/>
                <a:gd name="connsiteY6" fmla="*/ 756451 h 756451"/>
                <a:gd name="connsiteX7" fmla="*/ 6028583 w 6028583"/>
                <a:gd name="connsiteY7" fmla="*/ 756451 h 756451"/>
                <a:gd name="connsiteX8" fmla="*/ 6028583 w 6028583"/>
                <a:gd name="connsiteY8" fmla="*/ 756451 h 756451"/>
                <a:gd name="connsiteX0" fmla="*/ 0 w 6018747"/>
                <a:gd name="connsiteY0" fmla="*/ 556708 h 756451"/>
                <a:gd name="connsiteX1" fmla="*/ 513297 w 6018747"/>
                <a:gd name="connsiteY1" fmla="*/ 470701 h 756451"/>
                <a:gd name="connsiteX2" fmla="*/ 1399122 w 6018747"/>
                <a:gd name="connsiteY2" fmla="*/ 375451 h 756451"/>
                <a:gd name="connsiteX3" fmla="*/ 1872883 w 6018747"/>
                <a:gd name="connsiteY3" fmla="*/ 27647 h 756451"/>
                <a:gd name="connsiteX4" fmla="*/ 2849914 w 6018747"/>
                <a:gd name="connsiteY4" fmla="*/ 53420 h 756451"/>
                <a:gd name="connsiteX5" fmla="*/ 4568459 w 6018747"/>
                <a:gd name="connsiteY5" fmla="*/ 305273 h 756451"/>
                <a:gd name="connsiteX6" fmla="*/ 6018747 w 6018747"/>
                <a:gd name="connsiteY6" fmla="*/ 756451 h 756451"/>
                <a:gd name="connsiteX7" fmla="*/ 6018747 w 6018747"/>
                <a:gd name="connsiteY7" fmla="*/ 756451 h 756451"/>
                <a:gd name="connsiteX8" fmla="*/ 6018747 w 6018747"/>
                <a:gd name="connsiteY8" fmla="*/ 756451 h 756451"/>
                <a:gd name="connsiteX0" fmla="*/ 0 w 6018747"/>
                <a:gd name="connsiteY0" fmla="*/ 556708 h 756451"/>
                <a:gd name="connsiteX1" fmla="*/ 513297 w 6018747"/>
                <a:gd name="connsiteY1" fmla="*/ 470701 h 756451"/>
                <a:gd name="connsiteX2" fmla="*/ 1399122 w 6018747"/>
                <a:gd name="connsiteY2" fmla="*/ 375451 h 756451"/>
                <a:gd name="connsiteX3" fmla="*/ 1872883 w 6018747"/>
                <a:gd name="connsiteY3" fmla="*/ 27647 h 756451"/>
                <a:gd name="connsiteX4" fmla="*/ 2849914 w 6018747"/>
                <a:gd name="connsiteY4" fmla="*/ 53420 h 756451"/>
                <a:gd name="connsiteX5" fmla="*/ 4568459 w 6018747"/>
                <a:gd name="connsiteY5" fmla="*/ 305273 h 756451"/>
                <a:gd name="connsiteX6" fmla="*/ 6018747 w 6018747"/>
                <a:gd name="connsiteY6" fmla="*/ 756451 h 756451"/>
                <a:gd name="connsiteX7" fmla="*/ 6018747 w 6018747"/>
                <a:gd name="connsiteY7" fmla="*/ 756451 h 756451"/>
                <a:gd name="connsiteX8" fmla="*/ 6018747 w 6018747"/>
                <a:gd name="connsiteY8" fmla="*/ 756451 h 756451"/>
                <a:gd name="connsiteX0" fmla="*/ 0 w 5969566"/>
                <a:gd name="connsiteY0" fmla="*/ 547883 h 756451"/>
                <a:gd name="connsiteX1" fmla="*/ 464116 w 5969566"/>
                <a:gd name="connsiteY1" fmla="*/ 470701 h 756451"/>
                <a:gd name="connsiteX2" fmla="*/ 1349941 w 5969566"/>
                <a:gd name="connsiteY2" fmla="*/ 375451 h 756451"/>
                <a:gd name="connsiteX3" fmla="*/ 1823702 w 5969566"/>
                <a:gd name="connsiteY3" fmla="*/ 27647 h 756451"/>
                <a:gd name="connsiteX4" fmla="*/ 2800733 w 5969566"/>
                <a:gd name="connsiteY4" fmla="*/ 53420 h 756451"/>
                <a:gd name="connsiteX5" fmla="*/ 4519278 w 5969566"/>
                <a:gd name="connsiteY5" fmla="*/ 305273 h 756451"/>
                <a:gd name="connsiteX6" fmla="*/ 5969566 w 5969566"/>
                <a:gd name="connsiteY6" fmla="*/ 756451 h 756451"/>
                <a:gd name="connsiteX7" fmla="*/ 5969566 w 5969566"/>
                <a:gd name="connsiteY7" fmla="*/ 756451 h 756451"/>
                <a:gd name="connsiteX8" fmla="*/ 5969566 w 5969566"/>
                <a:gd name="connsiteY8" fmla="*/ 756451 h 756451"/>
                <a:gd name="connsiteX0" fmla="*/ 0 w 5999074"/>
                <a:gd name="connsiteY0" fmla="*/ 547883 h 756451"/>
                <a:gd name="connsiteX1" fmla="*/ 493624 w 5999074"/>
                <a:gd name="connsiteY1" fmla="*/ 470701 h 756451"/>
                <a:gd name="connsiteX2" fmla="*/ 1379449 w 5999074"/>
                <a:gd name="connsiteY2" fmla="*/ 375451 h 756451"/>
                <a:gd name="connsiteX3" fmla="*/ 1853210 w 5999074"/>
                <a:gd name="connsiteY3" fmla="*/ 27647 h 756451"/>
                <a:gd name="connsiteX4" fmla="*/ 2830241 w 5999074"/>
                <a:gd name="connsiteY4" fmla="*/ 53420 h 756451"/>
                <a:gd name="connsiteX5" fmla="*/ 4548786 w 5999074"/>
                <a:gd name="connsiteY5" fmla="*/ 305273 h 756451"/>
                <a:gd name="connsiteX6" fmla="*/ 5999074 w 5999074"/>
                <a:gd name="connsiteY6" fmla="*/ 756451 h 756451"/>
                <a:gd name="connsiteX7" fmla="*/ 5999074 w 5999074"/>
                <a:gd name="connsiteY7" fmla="*/ 756451 h 756451"/>
                <a:gd name="connsiteX8" fmla="*/ 5999074 w 5999074"/>
                <a:gd name="connsiteY8" fmla="*/ 756451 h 756451"/>
                <a:gd name="connsiteX0" fmla="*/ 0 w 5959729"/>
                <a:gd name="connsiteY0" fmla="*/ 556708 h 756451"/>
                <a:gd name="connsiteX1" fmla="*/ 454279 w 5959729"/>
                <a:gd name="connsiteY1" fmla="*/ 470701 h 756451"/>
                <a:gd name="connsiteX2" fmla="*/ 1340104 w 5959729"/>
                <a:gd name="connsiteY2" fmla="*/ 375451 h 756451"/>
                <a:gd name="connsiteX3" fmla="*/ 1813865 w 5959729"/>
                <a:gd name="connsiteY3" fmla="*/ 27647 h 756451"/>
                <a:gd name="connsiteX4" fmla="*/ 2790896 w 5959729"/>
                <a:gd name="connsiteY4" fmla="*/ 53420 h 756451"/>
                <a:gd name="connsiteX5" fmla="*/ 4509441 w 5959729"/>
                <a:gd name="connsiteY5" fmla="*/ 305273 h 756451"/>
                <a:gd name="connsiteX6" fmla="*/ 5959729 w 5959729"/>
                <a:gd name="connsiteY6" fmla="*/ 756451 h 756451"/>
                <a:gd name="connsiteX7" fmla="*/ 5959729 w 5959729"/>
                <a:gd name="connsiteY7" fmla="*/ 756451 h 756451"/>
                <a:gd name="connsiteX8" fmla="*/ 5959729 w 5959729"/>
                <a:gd name="connsiteY8" fmla="*/ 756451 h 756451"/>
                <a:gd name="connsiteX0" fmla="*/ 0 w 6008910"/>
                <a:gd name="connsiteY0" fmla="*/ 521410 h 756451"/>
                <a:gd name="connsiteX1" fmla="*/ 503460 w 6008910"/>
                <a:gd name="connsiteY1" fmla="*/ 470701 h 756451"/>
                <a:gd name="connsiteX2" fmla="*/ 1389285 w 6008910"/>
                <a:gd name="connsiteY2" fmla="*/ 375451 h 756451"/>
                <a:gd name="connsiteX3" fmla="*/ 1863046 w 6008910"/>
                <a:gd name="connsiteY3" fmla="*/ 27647 h 756451"/>
                <a:gd name="connsiteX4" fmla="*/ 2840077 w 6008910"/>
                <a:gd name="connsiteY4" fmla="*/ 53420 h 756451"/>
                <a:gd name="connsiteX5" fmla="*/ 4558622 w 6008910"/>
                <a:gd name="connsiteY5" fmla="*/ 305273 h 756451"/>
                <a:gd name="connsiteX6" fmla="*/ 6008910 w 6008910"/>
                <a:gd name="connsiteY6" fmla="*/ 756451 h 756451"/>
                <a:gd name="connsiteX7" fmla="*/ 6008910 w 6008910"/>
                <a:gd name="connsiteY7" fmla="*/ 756451 h 756451"/>
                <a:gd name="connsiteX8" fmla="*/ 6008910 w 6008910"/>
                <a:gd name="connsiteY8" fmla="*/ 756451 h 756451"/>
                <a:gd name="connsiteX0" fmla="*/ 0 w 5999074"/>
                <a:gd name="connsiteY0" fmla="*/ 556708 h 756451"/>
                <a:gd name="connsiteX1" fmla="*/ 493624 w 5999074"/>
                <a:gd name="connsiteY1" fmla="*/ 470701 h 756451"/>
                <a:gd name="connsiteX2" fmla="*/ 1379449 w 5999074"/>
                <a:gd name="connsiteY2" fmla="*/ 375451 h 756451"/>
                <a:gd name="connsiteX3" fmla="*/ 1853210 w 5999074"/>
                <a:gd name="connsiteY3" fmla="*/ 27647 h 756451"/>
                <a:gd name="connsiteX4" fmla="*/ 2830241 w 5999074"/>
                <a:gd name="connsiteY4" fmla="*/ 53420 h 756451"/>
                <a:gd name="connsiteX5" fmla="*/ 4548786 w 5999074"/>
                <a:gd name="connsiteY5" fmla="*/ 305273 h 756451"/>
                <a:gd name="connsiteX6" fmla="*/ 5999074 w 5999074"/>
                <a:gd name="connsiteY6" fmla="*/ 756451 h 756451"/>
                <a:gd name="connsiteX7" fmla="*/ 5999074 w 5999074"/>
                <a:gd name="connsiteY7" fmla="*/ 756451 h 756451"/>
                <a:gd name="connsiteX8" fmla="*/ 5999074 w 5999074"/>
                <a:gd name="connsiteY8" fmla="*/ 756451 h 756451"/>
                <a:gd name="connsiteX0" fmla="*/ 0 w 5969566"/>
                <a:gd name="connsiteY0" fmla="*/ 556708 h 756451"/>
                <a:gd name="connsiteX1" fmla="*/ 464116 w 5969566"/>
                <a:gd name="connsiteY1" fmla="*/ 470701 h 756451"/>
                <a:gd name="connsiteX2" fmla="*/ 1349941 w 5969566"/>
                <a:gd name="connsiteY2" fmla="*/ 375451 h 756451"/>
                <a:gd name="connsiteX3" fmla="*/ 1823702 w 5969566"/>
                <a:gd name="connsiteY3" fmla="*/ 27647 h 756451"/>
                <a:gd name="connsiteX4" fmla="*/ 2800733 w 5969566"/>
                <a:gd name="connsiteY4" fmla="*/ 53420 h 756451"/>
                <a:gd name="connsiteX5" fmla="*/ 4519278 w 5969566"/>
                <a:gd name="connsiteY5" fmla="*/ 305273 h 756451"/>
                <a:gd name="connsiteX6" fmla="*/ 5969566 w 5969566"/>
                <a:gd name="connsiteY6" fmla="*/ 756451 h 756451"/>
                <a:gd name="connsiteX7" fmla="*/ 5969566 w 5969566"/>
                <a:gd name="connsiteY7" fmla="*/ 756451 h 756451"/>
                <a:gd name="connsiteX8" fmla="*/ 5969566 w 5969566"/>
                <a:gd name="connsiteY8" fmla="*/ 756451 h 756451"/>
                <a:gd name="connsiteX0" fmla="*/ 0 w 5999074"/>
                <a:gd name="connsiteY0" fmla="*/ 530234 h 756451"/>
                <a:gd name="connsiteX1" fmla="*/ 493624 w 5999074"/>
                <a:gd name="connsiteY1" fmla="*/ 470701 h 756451"/>
                <a:gd name="connsiteX2" fmla="*/ 1379449 w 5999074"/>
                <a:gd name="connsiteY2" fmla="*/ 375451 h 756451"/>
                <a:gd name="connsiteX3" fmla="*/ 1853210 w 5999074"/>
                <a:gd name="connsiteY3" fmla="*/ 27647 h 756451"/>
                <a:gd name="connsiteX4" fmla="*/ 2830241 w 5999074"/>
                <a:gd name="connsiteY4" fmla="*/ 53420 h 756451"/>
                <a:gd name="connsiteX5" fmla="*/ 4548786 w 5999074"/>
                <a:gd name="connsiteY5" fmla="*/ 305273 h 756451"/>
                <a:gd name="connsiteX6" fmla="*/ 5999074 w 5999074"/>
                <a:gd name="connsiteY6" fmla="*/ 756451 h 756451"/>
                <a:gd name="connsiteX7" fmla="*/ 5999074 w 5999074"/>
                <a:gd name="connsiteY7" fmla="*/ 756451 h 756451"/>
                <a:gd name="connsiteX8" fmla="*/ 5999074 w 5999074"/>
                <a:gd name="connsiteY8" fmla="*/ 756451 h 756451"/>
                <a:gd name="connsiteX0" fmla="*/ 0 w 5999074"/>
                <a:gd name="connsiteY0" fmla="*/ 530234 h 756451"/>
                <a:gd name="connsiteX1" fmla="*/ 542804 w 5999074"/>
                <a:gd name="connsiteY1" fmla="*/ 426578 h 756451"/>
                <a:gd name="connsiteX2" fmla="*/ 1379449 w 5999074"/>
                <a:gd name="connsiteY2" fmla="*/ 375451 h 756451"/>
                <a:gd name="connsiteX3" fmla="*/ 1853210 w 5999074"/>
                <a:gd name="connsiteY3" fmla="*/ 27647 h 756451"/>
                <a:gd name="connsiteX4" fmla="*/ 2830241 w 5999074"/>
                <a:gd name="connsiteY4" fmla="*/ 53420 h 756451"/>
                <a:gd name="connsiteX5" fmla="*/ 4548786 w 5999074"/>
                <a:gd name="connsiteY5" fmla="*/ 305273 h 756451"/>
                <a:gd name="connsiteX6" fmla="*/ 5999074 w 5999074"/>
                <a:gd name="connsiteY6" fmla="*/ 756451 h 756451"/>
                <a:gd name="connsiteX7" fmla="*/ 5999074 w 5999074"/>
                <a:gd name="connsiteY7" fmla="*/ 756451 h 756451"/>
                <a:gd name="connsiteX8" fmla="*/ 5999074 w 5999074"/>
                <a:gd name="connsiteY8" fmla="*/ 756451 h 756451"/>
                <a:gd name="connsiteX0" fmla="*/ 0 w 5999074"/>
                <a:gd name="connsiteY0" fmla="*/ 530234 h 756451"/>
                <a:gd name="connsiteX1" fmla="*/ 582149 w 5999074"/>
                <a:gd name="connsiteY1" fmla="*/ 444227 h 756451"/>
                <a:gd name="connsiteX2" fmla="*/ 1379449 w 5999074"/>
                <a:gd name="connsiteY2" fmla="*/ 375451 h 756451"/>
                <a:gd name="connsiteX3" fmla="*/ 1853210 w 5999074"/>
                <a:gd name="connsiteY3" fmla="*/ 27647 h 756451"/>
                <a:gd name="connsiteX4" fmla="*/ 2830241 w 5999074"/>
                <a:gd name="connsiteY4" fmla="*/ 53420 h 756451"/>
                <a:gd name="connsiteX5" fmla="*/ 4548786 w 5999074"/>
                <a:gd name="connsiteY5" fmla="*/ 305273 h 756451"/>
                <a:gd name="connsiteX6" fmla="*/ 5999074 w 5999074"/>
                <a:gd name="connsiteY6" fmla="*/ 756451 h 756451"/>
                <a:gd name="connsiteX7" fmla="*/ 5999074 w 5999074"/>
                <a:gd name="connsiteY7" fmla="*/ 756451 h 756451"/>
                <a:gd name="connsiteX8" fmla="*/ 5999074 w 5999074"/>
                <a:gd name="connsiteY8" fmla="*/ 756451 h 756451"/>
                <a:gd name="connsiteX0" fmla="*/ 0 w 5999074"/>
                <a:gd name="connsiteY0" fmla="*/ 526344 h 752561"/>
                <a:gd name="connsiteX1" fmla="*/ 582149 w 5999074"/>
                <a:gd name="connsiteY1" fmla="*/ 440337 h 752561"/>
                <a:gd name="connsiteX2" fmla="*/ 1418794 w 5999074"/>
                <a:gd name="connsiteY2" fmla="*/ 318614 h 752561"/>
                <a:gd name="connsiteX3" fmla="*/ 1853210 w 5999074"/>
                <a:gd name="connsiteY3" fmla="*/ 23757 h 752561"/>
                <a:gd name="connsiteX4" fmla="*/ 2830241 w 5999074"/>
                <a:gd name="connsiteY4" fmla="*/ 49530 h 752561"/>
                <a:gd name="connsiteX5" fmla="*/ 4548786 w 5999074"/>
                <a:gd name="connsiteY5" fmla="*/ 301383 h 752561"/>
                <a:gd name="connsiteX6" fmla="*/ 5999074 w 5999074"/>
                <a:gd name="connsiteY6" fmla="*/ 752561 h 752561"/>
                <a:gd name="connsiteX7" fmla="*/ 5999074 w 5999074"/>
                <a:gd name="connsiteY7" fmla="*/ 752561 h 752561"/>
                <a:gd name="connsiteX8" fmla="*/ 5999074 w 5999074"/>
                <a:gd name="connsiteY8" fmla="*/ 752561 h 752561"/>
                <a:gd name="connsiteX0" fmla="*/ 0 w 5999074"/>
                <a:gd name="connsiteY0" fmla="*/ 526344 h 752561"/>
                <a:gd name="connsiteX1" fmla="*/ 582149 w 5999074"/>
                <a:gd name="connsiteY1" fmla="*/ 440337 h 752561"/>
                <a:gd name="connsiteX2" fmla="*/ 1418794 w 5999074"/>
                <a:gd name="connsiteY2" fmla="*/ 318614 h 752561"/>
                <a:gd name="connsiteX3" fmla="*/ 1853210 w 5999074"/>
                <a:gd name="connsiteY3" fmla="*/ 23757 h 752561"/>
                <a:gd name="connsiteX4" fmla="*/ 2830241 w 5999074"/>
                <a:gd name="connsiteY4" fmla="*/ 49530 h 752561"/>
                <a:gd name="connsiteX5" fmla="*/ 4548786 w 5999074"/>
                <a:gd name="connsiteY5" fmla="*/ 301383 h 752561"/>
                <a:gd name="connsiteX6" fmla="*/ 5999074 w 5999074"/>
                <a:gd name="connsiteY6" fmla="*/ 752561 h 752561"/>
                <a:gd name="connsiteX7" fmla="*/ 5999074 w 5999074"/>
                <a:gd name="connsiteY7" fmla="*/ 752561 h 752561"/>
                <a:gd name="connsiteX0" fmla="*/ 0 w 5999074"/>
                <a:gd name="connsiteY0" fmla="*/ 526344 h 752561"/>
                <a:gd name="connsiteX1" fmla="*/ 582149 w 5999074"/>
                <a:gd name="connsiteY1" fmla="*/ 440337 h 752561"/>
                <a:gd name="connsiteX2" fmla="*/ 1418794 w 5999074"/>
                <a:gd name="connsiteY2" fmla="*/ 318614 h 752561"/>
                <a:gd name="connsiteX3" fmla="*/ 1853210 w 5999074"/>
                <a:gd name="connsiteY3" fmla="*/ 23757 h 752561"/>
                <a:gd name="connsiteX4" fmla="*/ 2830241 w 5999074"/>
                <a:gd name="connsiteY4" fmla="*/ 49530 h 752561"/>
                <a:gd name="connsiteX5" fmla="*/ 4548786 w 5999074"/>
                <a:gd name="connsiteY5" fmla="*/ 301383 h 752561"/>
                <a:gd name="connsiteX6" fmla="*/ 5999074 w 5999074"/>
                <a:gd name="connsiteY6" fmla="*/ 752561 h 752561"/>
                <a:gd name="connsiteX7" fmla="*/ 5763007 w 5999074"/>
                <a:gd name="connsiteY7" fmla="*/ 655491 h 752561"/>
                <a:gd name="connsiteX0" fmla="*/ 0 w 5763007"/>
                <a:gd name="connsiteY0" fmla="*/ 526344 h 655491"/>
                <a:gd name="connsiteX1" fmla="*/ 582149 w 5763007"/>
                <a:gd name="connsiteY1" fmla="*/ 440337 h 655491"/>
                <a:gd name="connsiteX2" fmla="*/ 1418794 w 5763007"/>
                <a:gd name="connsiteY2" fmla="*/ 318614 h 655491"/>
                <a:gd name="connsiteX3" fmla="*/ 1853210 w 5763007"/>
                <a:gd name="connsiteY3" fmla="*/ 23757 h 655491"/>
                <a:gd name="connsiteX4" fmla="*/ 2830241 w 5763007"/>
                <a:gd name="connsiteY4" fmla="*/ 49530 h 655491"/>
                <a:gd name="connsiteX5" fmla="*/ 4548786 w 5763007"/>
                <a:gd name="connsiteY5" fmla="*/ 301383 h 655491"/>
                <a:gd name="connsiteX6" fmla="*/ 5763007 w 5763007"/>
                <a:gd name="connsiteY6" fmla="*/ 655491 h 655491"/>
                <a:gd name="connsiteX0" fmla="*/ 0 w 5310544"/>
                <a:gd name="connsiteY0" fmla="*/ 526344 h 526344"/>
                <a:gd name="connsiteX1" fmla="*/ 582149 w 5310544"/>
                <a:gd name="connsiteY1" fmla="*/ 440337 h 526344"/>
                <a:gd name="connsiteX2" fmla="*/ 1418794 w 5310544"/>
                <a:gd name="connsiteY2" fmla="*/ 318614 h 526344"/>
                <a:gd name="connsiteX3" fmla="*/ 1853210 w 5310544"/>
                <a:gd name="connsiteY3" fmla="*/ 23757 h 526344"/>
                <a:gd name="connsiteX4" fmla="*/ 2830241 w 5310544"/>
                <a:gd name="connsiteY4" fmla="*/ 49530 h 526344"/>
                <a:gd name="connsiteX5" fmla="*/ 4548786 w 5310544"/>
                <a:gd name="connsiteY5" fmla="*/ 301383 h 526344"/>
                <a:gd name="connsiteX6" fmla="*/ 5310544 w 5310544"/>
                <a:gd name="connsiteY6" fmla="*/ 514298 h 526344"/>
                <a:gd name="connsiteX0" fmla="*/ 0 w 4548786"/>
                <a:gd name="connsiteY0" fmla="*/ 526344 h 526344"/>
                <a:gd name="connsiteX1" fmla="*/ 582149 w 4548786"/>
                <a:gd name="connsiteY1" fmla="*/ 440337 h 526344"/>
                <a:gd name="connsiteX2" fmla="*/ 1418794 w 4548786"/>
                <a:gd name="connsiteY2" fmla="*/ 318614 h 526344"/>
                <a:gd name="connsiteX3" fmla="*/ 1853210 w 4548786"/>
                <a:gd name="connsiteY3" fmla="*/ 23757 h 526344"/>
                <a:gd name="connsiteX4" fmla="*/ 2830241 w 4548786"/>
                <a:gd name="connsiteY4" fmla="*/ 49530 h 526344"/>
                <a:gd name="connsiteX5" fmla="*/ 4548786 w 4548786"/>
                <a:gd name="connsiteY5" fmla="*/ 301383 h 5263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548786" h="526344">
                  <a:moveTo>
                    <a:pt x="0" y="526344"/>
                  </a:moveTo>
                  <a:cubicBezTo>
                    <a:pt x="318745" y="473443"/>
                    <a:pt x="345683" y="474959"/>
                    <a:pt x="582149" y="440337"/>
                  </a:cubicBezTo>
                  <a:cubicBezTo>
                    <a:pt x="818615" y="405715"/>
                    <a:pt x="1206951" y="388044"/>
                    <a:pt x="1418794" y="318614"/>
                  </a:cubicBezTo>
                  <a:cubicBezTo>
                    <a:pt x="1630637" y="249184"/>
                    <a:pt x="1617969" y="68604"/>
                    <a:pt x="1853210" y="23757"/>
                  </a:cubicBezTo>
                  <a:cubicBezTo>
                    <a:pt x="2088451" y="-21090"/>
                    <a:pt x="2262944" y="3259"/>
                    <a:pt x="2830241" y="49530"/>
                  </a:cubicBezTo>
                  <a:cubicBezTo>
                    <a:pt x="3397538" y="95801"/>
                    <a:pt x="4135402" y="223922"/>
                    <a:pt x="4548786" y="301383"/>
                  </a:cubicBezTo>
                </a:path>
              </a:pathLst>
            </a:custGeom>
            <a:noFill/>
            <a:ln w="215900">
              <a:solidFill>
                <a:schemeClr val="accent4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351" dirty="0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6EA01F16-EB71-0983-485F-19DCBD1D579C}"/>
                </a:ext>
              </a:extLst>
            </p:cNvPr>
            <p:cNvSpPr/>
            <p:nvPr/>
          </p:nvSpPr>
          <p:spPr>
            <a:xfrm>
              <a:off x="4566848" y="2301187"/>
              <a:ext cx="4404896" cy="568123"/>
            </a:xfrm>
            <a:custGeom>
              <a:avLst/>
              <a:gdLst>
                <a:gd name="connsiteX0" fmla="*/ 0 w 6353175"/>
                <a:gd name="connsiteY0" fmla="*/ 763788 h 839988"/>
                <a:gd name="connsiteX1" fmla="*/ 847725 w 6353175"/>
                <a:gd name="connsiteY1" fmla="*/ 554238 h 839988"/>
                <a:gd name="connsiteX2" fmla="*/ 1733550 w 6353175"/>
                <a:gd name="connsiteY2" fmla="*/ 458988 h 839988"/>
                <a:gd name="connsiteX3" fmla="*/ 2286000 w 6353175"/>
                <a:gd name="connsiteY3" fmla="*/ 49413 h 839988"/>
                <a:gd name="connsiteX4" fmla="*/ 3390900 w 6353175"/>
                <a:gd name="connsiteY4" fmla="*/ 39888 h 839988"/>
                <a:gd name="connsiteX5" fmla="*/ 4981575 w 6353175"/>
                <a:gd name="connsiteY5" fmla="*/ 344688 h 839988"/>
                <a:gd name="connsiteX6" fmla="*/ 6353175 w 6353175"/>
                <a:gd name="connsiteY6" fmla="*/ 839988 h 839988"/>
                <a:gd name="connsiteX7" fmla="*/ 6353175 w 6353175"/>
                <a:gd name="connsiteY7" fmla="*/ 839988 h 839988"/>
                <a:gd name="connsiteX8" fmla="*/ 6353175 w 6353175"/>
                <a:gd name="connsiteY8" fmla="*/ 839988 h 839988"/>
                <a:gd name="connsiteX0" fmla="*/ 0 w 6353175"/>
                <a:gd name="connsiteY0" fmla="*/ 767701 h 843901"/>
                <a:gd name="connsiteX1" fmla="*/ 847725 w 6353175"/>
                <a:gd name="connsiteY1" fmla="*/ 558151 h 843901"/>
                <a:gd name="connsiteX2" fmla="*/ 1733550 w 6353175"/>
                <a:gd name="connsiteY2" fmla="*/ 462901 h 843901"/>
                <a:gd name="connsiteX3" fmla="*/ 2286000 w 6353175"/>
                <a:gd name="connsiteY3" fmla="*/ 53326 h 843901"/>
                <a:gd name="connsiteX4" fmla="*/ 3390900 w 6353175"/>
                <a:gd name="connsiteY4" fmla="*/ 43801 h 843901"/>
                <a:gd name="connsiteX5" fmla="*/ 4873377 w 6353175"/>
                <a:gd name="connsiteY5" fmla="*/ 410373 h 843901"/>
                <a:gd name="connsiteX6" fmla="*/ 6353175 w 6353175"/>
                <a:gd name="connsiteY6" fmla="*/ 843901 h 843901"/>
                <a:gd name="connsiteX7" fmla="*/ 6353175 w 6353175"/>
                <a:gd name="connsiteY7" fmla="*/ 843901 h 843901"/>
                <a:gd name="connsiteX8" fmla="*/ 6353175 w 6353175"/>
                <a:gd name="connsiteY8" fmla="*/ 843901 h 843901"/>
                <a:gd name="connsiteX0" fmla="*/ 0 w 6353175"/>
                <a:gd name="connsiteY0" fmla="*/ 766006 h 842206"/>
                <a:gd name="connsiteX1" fmla="*/ 847725 w 6353175"/>
                <a:gd name="connsiteY1" fmla="*/ 556456 h 842206"/>
                <a:gd name="connsiteX2" fmla="*/ 1733550 w 6353175"/>
                <a:gd name="connsiteY2" fmla="*/ 461206 h 842206"/>
                <a:gd name="connsiteX3" fmla="*/ 2286000 w 6353175"/>
                <a:gd name="connsiteY3" fmla="*/ 51631 h 842206"/>
                <a:gd name="connsiteX4" fmla="*/ 3390900 w 6353175"/>
                <a:gd name="connsiteY4" fmla="*/ 42106 h 842206"/>
                <a:gd name="connsiteX5" fmla="*/ 4893050 w 6353175"/>
                <a:gd name="connsiteY5" fmla="*/ 382204 h 842206"/>
                <a:gd name="connsiteX6" fmla="*/ 6353175 w 6353175"/>
                <a:gd name="connsiteY6" fmla="*/ 842206 h 842206"/>
                <a:gd name="connsiteX7" fmla="*/ 6353175 w 6353175"/>
                <a:gd name="connsiteY7" fmla="*/ 842206 h 842206"/>
                <a:gd name="connsiteX8" fmla="*/ 6353175 w 6353175"/>
                <a:gd name="connsiteY8" fmla="*/ 842206 h 842206"/>
                <a:gd name="connsiteX0" fmla="*/ 0 w 6353175"/>
                <a:gd name="connsiteY0" fmla="*/ 762700 h 838900"/>
                <a:gd name="connsiteX1" fmla="*/ 847725 w 6353175"/>
                <a:gd name="connsiteY1" fmla="*/ 553150 h 838900"/>
                <a:gd name="connsiteX2" fmla="*/ 1733550 w 6353175"/>
                <a:gd name="connsiteY2" fmla="*/ 457900 h 838900"/>
                <a:gd name="connsiteX3" fmla="*/ 2286000 w 6353175"/>
                <a:gd name="connsiteY3" fmla="*/ 48325 h 838900"/>
                <a:gd name="connsiteX4" fmla="*/ 3390900 w 6353175"/>
                <a:gd name="connsiteY4" fmla="*/ 38800 h 838900"/>
                <a:gd name="connsiteX5" fmla="*/ 4922559 w 6353175"/>
                <a:gd name="connsiteY5" fmla="*/ 325951 h 838900"/>
                <a:gd name="connsiteX6" fmla="*/ 6353175 w 6353175"/>
                <a:gd name="connsiteY6" fmla="*/ 838900 h 838900"/>
                <a:gd name="connsiteX7" fmla="*/ 6353175 w 6353175"/>
                <a:gd name="connsiteY7" fmla="*/ 838900 h 838900"/>
                <a:gd name="connsiteX8" fmla="*/ 6353175 w 6353175"/>
                <a:gd name="connsiteY8" fmla="*/ 838900 h 838900"/>
                <a:gd name="connsiteX0" fmla="*/ 0 w 6353175"/>
                <a:gd name="connsiteY0" fmla="*/ 767133 h 843333"/>
                <a:gd name="connsiteX1" fmla="*/ 847725 w 6353175"/>
                <a:gd name="connsiteY1" fmla="*/ 557583 h 843333"/>
                <a:gd name="connsiteX2" fmla="*/ 1733550 w 6353175"/>
                <a:gd name="connsiteY2" fmla="*/ 462333 h 843333"/>
                <a:gd name="connsiteX3" fmla="*/ 2286000 w 6353175"/>
                <a:gd name="connsiteY3" fmla="*/ 52758 h 843333"/>
                <a:gd name="connsiteX4" fmla="*/ 3390900 w 6353175"/>
                <a:gd name="connsiteY4" fmla="*/ 43233 h 843333"/>
                <a:gd name="connsiteX5" fmla="*/ 4873378 w 6353175"/>
                <a:gd name="connsiteY5" fmla="*/ 400980 h 843333"/>
                <a:gd name="connsiteX6" fmla="*/ 6353175 w 6353175"/>
                <a:gd name="connsiteY6" fmla="*/ 843333 h 843333"/>
                <a:gd name="connsiteX7" fmla="*/ 6353175 w 6353175"/>
                <a:gd name="connsiteY7" fmla="*/ 843333 h 843333"/>
                <a:gd name="connsiteX8" fmla="*/ 6353175 w 6353175"/>
                <a:gd name="connsiteY8" fmla="*/ 843333 h 843333"/>
                <a:gd name="connsiteX0" fmla="*/ 0 w 6353175"/>
                <a:gd name="connsiteY0" fmla="*/ 764338 h 840538"/>
                <a:gd name="connsiteX1" fmla="*/ 847725 w 6353175"/>
                <a:gd name="connsiteY1" fmla="*/ 554788 h 840538"/>
                <a:gd name="connsiteX2" fmla="*/ 1733550 w 6353175"/>
                <a:gd name="connsiteY2" fmla="*/ 459538 h 840538"/>
                <a:gd name="connsiteX3" fmla="*/ 2286000 w 6353175"/>
                <a:gd name="connsiteY3" fmla="*/ 49963 h 840538"/>
                <a:gd name="connsiteX4" fmla="*/ 3390900 w 6353175"/>
                <a:gd name="connsiteY4" fmla="*/ 40438 h 840538"/>
                <a:gd name="connsiteX5" fmla="*/ 4912723 w 6353175"/>
                <a:gd name="connsiteY5" fmla="*/ 354062 h 840538"/>
                <a:gd name="connsiteX6" fmla="*/ 6353175 w 6353175"/>
                <a:gd name="connsiteY6" fmla="*/ 840538 h 840538"/>
                <a:gd name="connsiteX7" fmla="*/ 6353175 w 6353175"/>
                <a:gd name="connsiteY7" fmla="*/ 840538 h 840538"/>
                <a:gd name="connsiteX8" fmla="*/ 6353175 w 6353175"/>
                <a:gd name="connsiteY8" fmla="*/ 840538 h 840538"/>
                <a:gd name="connsiteX0" fmla="*/ 0 w 6353175"/>
                <a:gd name="connsiteY0" fmla="*/ 766568 h 842768"/>
                <a:gd name="connsiteX1" fmla="*/ 847725 w 6353175"/>
                <a:gd name="connsiteY1" fmla="*/ 557018 h 842768"/>
                <a:gd name="connsiteX2" fmla="*/ 1733550 w 6353175"/>
                <a:gd name="connsiteY2" fmla="*/ 461768 h 842768"/>
                <a:gd name="connsiteX3" fmla="*/ 2286000 w 6353175"/>
                <a:gd name="connsiteY3" fmla="*/ 52193 h 842768"/>
                <a:gd name="connsiteX4" fmla="*/ 3390900 w 6353175"/>
                <a:gd name="connsiteY4" fmla="*/ 42668 h 842768"/>
                <a:gd name="connsiteX5" fmla="*/ 4902887 w 6353175"/>
                <a:gd name="connsiteY5" fmla="*/ 391590 h 842768"/>
                <a:gd name="connsiteX6" fmla="*/ 6353175 w 6353175"/>
                <a:gd name="connsiteY6" fmla="*/ 842768 h 842768"/>
                <a:gd name="connsiteX7" fmla="*/ 6353175 w 6353175"/>
                <a:gd name="connsiteY7" fmla="*/ 842768 h 842768"/>
                <a:gd name="connsiteX8" fmla="*/ 6353175 w 6353175"/>
                <a:gd name="connsiteY8" fmla="*/ 842768 h 842768"/>
                <a:gd name="connsiteX0" fmla="*/ 0 w 6353175"/>
                <a:gd name="connsiteY0" fmla="*/ 749270 h 825470"/>
                <a:gd name="connsiteX1" fmla="*/ 847725 w 6353175"/>
                <a:gd name="connsiteY1" fmla="*/ 539720 h 825470"/>
                <a:gd name="connsiteX2" fmla="*/ 1733550 w 6353175"/>
                <a:gd name="connsiteY2" fmla="*/ 444470 h 825470"/>
                <a:gd name="connsiteX3" fmla="*/ 2286000 w 6353175"/>
                <a:gd name="connsiteY3" fmla="*/ 34895 h 825470"/>
                <a:gd name="connsiteX4" fmla="*/ 3292538 w 6353175"/>
                <a:gd name="connsiteY4" fmla="*/ 60668 h 825470"/>
                <a:gd name="connsiteX5" fmla="*/ 4902887 w 6353175"/>
                <a:gd name="connsiteY5" fmla="*/ 374292 h 825470"/>
                <a:gd name="connsiteX6" fmla="*/ 6353175 w 6353175"/>
                <a:gd name="connsiteY6" fmla="*/ 825470 h 825470"/>
                <a:gd name="connsiteX7" fmla="*/ 6353175 w 6353175"/>
                <a:gd name="connsiteY7" fmla="*/ 825470 h 825470"/>
                <a:gd name="connsiteX8" fmla="*/ 6353175 w 6353175"/>
                <a:gd name="connsiteY8" fmla="*/ 825470 h 825470"/>
                <a:gd name="connsiteX0" fmla="*/ 0 w 6353175"/>
                <a:gd name="connsiteY0" fmla="*/ 740052 h 816252"/>
                <a:gd name="connsiteX1" fmla="*/ 847725 w 6353175"/>
                <a:gd name="connsiteY1" fmla="*/ 530502 h 816252"/>
                <a:gd name="connsiteX2" fmla="*/ 1733550 w 6353175"/>
                <a:gd name="connsiteY2" fmla="*/ 435252 h 816252"/>
                <a:gd name="connsiteX3" fmla="*/ 2286000 w 6353175"/>
                <a:gd name="connsiteY3" fmla="*/ 25677 h 816252"/>
                <a:gd name="connsiteX4" fmla="*/ 3282702 w 6353175"/>
                <a:gd name="connsiteY4" fmla="*/ 77924 h 816252"/>
                <a:gd name="connsiteX5" fmla="*/ 4902887 w 6353175"/>
                <a:gd name="connsiteY5" fmla="*/ 365074 h 816252"/>
                <a:gd name="connsiteX6" fmla="*/ 6353175 w 6353175"/>
                <a:gd name="connsiteY6" fmla="*/ 816252 h 816252"/>
                <a:gd name="connsiteX7" fmla="*/ 6353175 w 6353175"/>
                <a:gd name="connsiteY7" fmla="*/ 816252 h 816252"/>
                <a:gd name="connsiteX8" fmla="*/ 6353175 w 6353175"/>
                <a:gd name="connsiteY8" fmla="*/ 816252 h 816252"/>
                <a:gd name="connsiteX0" fmla="*/ 0 w 6353175"/>
                <a:gd name="connsiteY0" fmla="*/ 713447 h 789647"/>
                <a:gd name="connsiteX1" fmla="*/ 847725 w 6353175"/>
                <a:gd name="connsiteY1" fmla="*/ 503897 h 789647"/>
                <a:gd name="connsiteX2" fmla="*/ 1733550 w 6353175"/>
                <a:gd name="connsiteY2" fmla="*/ 408647 h 789647"/>
                <a:gd name="connsiteX3" fmla="*/ 2246655 w 6353175"/>
                <a:gd name="connsiteY3" fmla="*/ 34370 h 789647"/>
                <a:gd name="connsiteX4" fmla="*/ 3282702 w 6353175"/>
                <a:gd name="connsiteY4" fmla="*/ 51319 h 789647"/>
                <a:gd name="connsiteX5" fmla="*/ 4902887 w 6353175"/>
                <a:gd name="connsiteY5" fmla="*/ 338469 h 789647"/>
                <a:gd name="connsiteX6" fmla="*/ 6353175 w 6353175"/>
                <a:gd name="connsiteY6" fmla="*/ 789647 h 789647"/>
                <a:gd name="connsiteX7" fmla="*/ 6353175 w 6353175"/>
                <a:gd name="connsiteY7" fmla="*/ 789647 h 789647"/>
                <a:gd name="connsiteX8" fmla="*/ 6353175 w 6353175"/>
                <a:gd name="connsiteY8" fmla="*/ 789647 h 789647"/>
                <a:gd name="connsiteX0" fmla="*/ 0 w 6353175"/>
                <a:gd name="connsiteY0" fmla="*/ 697081 h 773281"/>
                <a:gd name="connsiteX1" fmla="*/ 847725 w 6353175"/>
                <a:gd name="connsiteY1" fmla="*/ 487531 h 773281"/>
                <a:gd name="connsiteX2" fmla="*/ 1733550 w 6353175"/>
                <a:gd name="connsiteY2" fmla="*/ 392281 h 773281"/>
                <a:gd name="connsiteX3" fmla="*/ 2207311 w 6353175"/>
                <a:gd name="connsiteY3" fmla="*/ 44477 h 773281"/>
                <a:gd name="connsiteX4" fmla="*/ 3282702 w 6353175"/>
                <a:gd name="connsiteY4" fmla="*/ 34953 h 773281"/>
                <a:gd name="connsiteX5" fmla="*/ 4902887 w 6353175"/>
                <a:gd name="connsiteY5" fmla="*/ 322103 h 773281"/>
                <a:gd name="connsiteX6" fmla="*/ 6353175 w 6353175"/>
                <a:gd name="connsiteY6" fmla="*/ 773281 h 773281"/>
                <a:gd name="connsiteX7" fmla="*/ 6353175 w 6353175"/>
                <a:gd name="connsiteY7" fmla="*/ 773281 h 773281"/>
                <a:gd name="connsiteX8" fmla="*/ 6353175 w 6353175"/>
                <a:gd name="connsiteY8" fmla="*/ 773281 h 773281"/>
                <a:gd name="connsiteX0" fmla="*/ 0 w 6353175"/>
                <a:gd name="connsiteY0" fmla="*/ 687605 h 763805"/>
                <a:gd name="connsiteX1" fmla="*/ 847725 w 6353175"/>
                <a:gd name="connsiteY1" fmla="*/ 478055 h 763805"/>
                <a:gd name="connsiteX2" fmla="*/ 1733550 w 6353175"/>
                <a:gd name="connsiteY2" fmla="*/ 382805 h 763805"/>
                <a:gd name="connsiteX3" fmla="*/ 2207311 w 6353175"/>
                <a:gd name="connsiteY3" fmla="*/ 35001 h 763805"/>
                <a:gd name="connsiteX4" fmla="*/ 3282702 w 6353175"/>
                <a:gd name="connsiteY4" fmla="*/ 25477 h 763805"/>
                <a:gd name="connsiteX5" fmla="*/ 4902887 w 6353175"/>
                <a:gd name="connsiteY5" fmla="*/ 312627 h 763805"/>
                <a:gd name="connsiteX6" fmla="*/ 6353175 w 6353175"/>
                <a:gd name="connsiteY6" fmla="*/ 763805 h 763805"/>
                <a:gd name="connsiteX7" fmla="*/ 6353175 w 6353175"/>
                <a:gd name="connsiteY7" fmla="*/ 763805 h 763805"/>
                <a:gd name="connsiteX8" fmla="*/ 6353175 w 6353175"/>
                <a:gd name="connsiteY8" fmla="*/ 763805 h 763805"/>
                <a:gd name="connsiteX0" fmla="*/ 0 w 6353175"/>
                <a:gd name="connsiteY0" fmla="*/ 697080 h 773280"/>
                <a:gd name="connsiteX1" fmla="*/ 847725 w 6353175"/>
                <a:gd name="connsiteY1" fmla="*/ 487530 h 773280"/>
                <a:gd name="connsiteX2" fmla="*/ 1733550 w 6353175"/>
                <a:gd name="connsiteY2" fmla="*/ 392280 h 773280"/>
                <a:gd name="connsiteX3" fmla="*/ 2207311 w 6353175"/>
                <a:gd name="connsiteY3" fmla="*/ 44476 h 773280"/>
                <a:gd name="connsiteX4" fmla="*/ 3282702 w 6353175"/>
                <a:gd name="connsiteY4" fmla="*/ 34952 h 773280"/>
                <a:gd name="connsiteX5" fmla="*/ 4902887 w 6353175"/>
                <a:gd name="connsiteY5" fmla="*/ 322102 h 773280"/>
                <a:gd name="connsiteX6" fmla="*/ 6353175 w 6353175"/>
                <a:gd name="connsiteY6" fmla="*/ 773280 h 773280"/>
                <a:gd name="connsiteX7" fmla="*/ 6353175 w 6353175"/>
                <a:gd name="connsiteY7" fmla="*/ 773280 h 773280"/>
                <a:gd name="connsiteX8" fmla="*/ 6353175 w 6353175"/>
                <a:gd name="connsiteY8" fmla="*/ 773280 h 773280"/>
                <a:gd name="connsiteX0" fmla="*/ 0 w 6353175"/>
                <a:gd name="connsiteY0" fmla="*/ 697080 h 773280"/>
                <a:gd name="connsiteX1" fmla="*/ 847725 w 6353175"/>
                <a:gd name="connsiteY1" fmla="*/ 487530 h 773280"/>
                <a:gd name="connsiteX2" fmla="*/ 1733550 w 6353175"/>
                <a:gd name="connsiteY2" fmla="*/ 392280 h 773280"/>
                <a:gd name="connsiteX3" fmla="*/ 2207311 w 6353175"/>
                <a:gd name="connsiteY3" fmla="*/ 44476 h 773280"/>
                <a:gd name="connsiteX4" fmla="*/ 3213849 w 6353175"/>
                <a:gd name="connsiteY4" fmla="*/ 34952 h 773280"/>
                <a:gd name="connsiteX5" fmla="*/ 4902887 w 6353175"/>
                <a:gd name="connsiteY5" fmla="*/ 322102 h 773280"/>
                <a:gd name="connsiteX6" fmla="*/ 6353175 w 6353175"/>
                <a:gd name="connsiteY6" fmla="*/ 773280 h 773280"/>
                <a:gd name="connsiteX7" fmla="*/ 6353175 w 6353175"/>
                <a:gd name="connsiteY7" fmla="*/ 773280 h 773280"/>
                <a:gd name="connsiteX8" fmla="*/ 6353175 w 6353175"/>
                <a:gd name="connsiteY8" fmla="*/ 773280 h 773280"/>
                <a:gd name="connsiteX0" fmla="*/ 0 w 6353175"/>
                <a:gd name="connsiteY0" fmla="*/ 692185 h 768385"/>
                <a:gd name="connsiteX1" fmla="*/ 847725 w 6353175"/>
                <a:gd name="connsiteY1" fmla="*/ 482635 h 768385"/>
                <a:gd name="connsiteX2" fmla="*/ 1733550 w 6353175"/>
                <a:gd name="connsiteY2" fmla="*/ 387385 h 768385"/>
                <a:gd name="connsiteX3" fmla="*/ 2207311 w 6353175"/>
                <a:gd name="connsiteY3" fmla="*/ 39581 h 768385"/>
                <a:gd name="connsiteX4" fmla="*/ 3243358 w 6353175"/>
                <a:gd name="connsiteY4" fmla="*/ 38881 h 768385"/>
                <a:gd name="connsiteX5" fmla="*/ 4902887 w 6353175"/>
                <a:gd name="connsiteY5" fmla="*/ 317207 h 768385"/>
                <a:gd name="connsiteX6" fmla="*/ 6353175 w 6353175"/>
                <a:gd name="connsiteY6" fmla="*/ 768385 h 768385"/>
                <a:gd name="connsiteX7" fmla="*/ 6353175 w 6353175"/>
                <a:gd name="connsiteY7" fmla="*/ 768385 h 768385"/>
                <a:gd name="connsiteX8" fmla="*/ 6353175 w 6353175"/>
                <a:gd name="connsiteY8" fmla="*/ 768385 h 768385"/>
                <a:gd name="connsiteX0" fmla="*/ 0 w 6353175"/>
                <a:gd name="connsiteY0" fmla="*/ 680251 h 756451"/>
                <a:gd name="connsiteX1" fmla="*/ 847725 w 6353175"/>
                <a:gd name="connsiteY1" fmla="*/ 470701 h 756451"/>
                <a:gd name="connsiteX2" fmla="*/ 1733550 w 6353175"/>
                <a:gd name="connsiteY2" fmla="*/ 375451 h 756451"/>
                <a:gd name="connsiteX3" fmla="*/ 2207311 w 6353175"/>
                <a:gd name="connsiteY3" fmla="*/ 27647 h 756451"/>
                <a:gd name="connsiteX4" fmla="*/ 3194178 w 6353175"/>
                <a:gd name="connsiteY4" fmla="*/ 53420 h 756451"/>
                <a:gd name="connsiteX5" fmla="*/ 4902887 w 6353175"/>
                <a:gd name="connsiteY5" fmla="*/ 305273 h 756451"/>
                <a:gd name="connsiteX6" fmla="*/ 6353175 w 6353175"/>
                <a:gd name="connsiteY6" fmla="*/ 756451 h 756451"/>
                <a:gd name="connsiteX7" fmla="*/ 6353175 w 6353175"/>
                <a:gd name="connsiteY7" fmla="*/ 756451 h 756451"/>
                <a:gd name="connsiteX8" fmla="*/ 6353175 w 6353175"/>
                <a:gd name="connsiteY8" fmla="*/ 756451 h 756451"/>
                <a:gd name="connsiteX0" fmla="*/ 0 w 6353175"/>
                <a:gd name="connsiteY0" fmla="*/ 692184 h 768384"/>
                <a:gd name="connsiteX1" fmla="*/ 847725 w 6353175"/>
                <a:gd name="connsiteY1" fmla="*/ 482634 h 768384"/>
                <a:gd name="connsiteX2" fmla="*/ 1733550 w 6353175"/>
                <a:gd name="connsiteY2" fmla="*/ 387384 h 768384"/>
                <a:gd name="connsiteX3" fmla="*/ 2207311 w 6353175"/>
                <a:gd name="connsiteY3" fmla="*/ 39580 h 768384"/>
                <a:gd name="connsiteX4" fmla="*/ 3223686 w 6353175"/>
                <a:gd name="connsiteY4" fmla="*/ 38879 h 768384"/>
                <a:gd name="connsiteX5" fmla="*/ 4902887 w 6353175"/>
                <a:gd name="connsiteY5" fmla="*/ 317206 h 768384"/>
                <a:gd name="connsiteX6" fmla="*/ 6353175 w 6353175"/>
                <a:gd name="connsiteY6" fmla="*/ 768384 h 768384"/>
                <a:gd name="connsiteX7" fmla="*/ 6353175 w 6353175"/>
                <a:gd name="connsiteY7" fmla="*/ 768384 h 768384"/>
                <a:gd name="connsiteX8" fmla="*/ 6353175 w 6353175"/>
                <a:gd name="connsiteY8" fmla="*/ 768384 h 768384"/>
                <a:gd name="connsiteX0" fmla="*/ 0 w 6353175"/>
                <a:gd name="connsiteY0" fmla="*/ 671898 h 748098"/>
                <a:gd name="connsiteX1" fmla="*/ 847725 w 6353175"/>
                <a:gd name="connsiteY1" fmla="*/ 462348 h 748098"/>
                <a:gd name="connsiteX2" fmla="*/ 1733550 w 6353175"/>
                <a:gd name="connsiteY2" fmla="*/ 367098 h 748098"/>
                <a:gd name="connsiteX3" fmla="*/ 2207311 w 6353175"/>
                <a:gd name="connsiteY3" fmla="*/ 19294 h 748098"/>
                <a:gd name="connsiteX4" fmla="*/ 3204014 w 6353175"/>
                <a:gd name="connsiteY4" fmla="*/ 71540 h 748098"/>
                <a:gd name="connsiteX5" fmla="*/ 4902887 w 6353175"/>
                <a:gd name="connsiteY5" fmla="*/ 296920 h 748098"/>
                <a:gd name="connsiteX6" fmla="*/ 6353175 w 6353175"/>
                <a:gd name="connsiteY6" fmla="*/ 748098 h 748098"/>
                <a:gd name="connsiteX7" fmla="*/ 6353175 w 6353175"/>
                <a:gd name="connsiteY7" fmla="*/ 748098 h 748098"/>
                <a:gd name="connsiteX8" fmla="*/ 6353175 w 6353175"/>
                <a:gd name="connsiteY8" fmla="*/ 748098 h 748098"/>
                <a:gd name="connsiteX0" fmla="*/ 0 w 6353175"/>
                <a:gd name="connsiteY0" fmla="*/ 680250 h 756450"/>
                <a:gd name="connsiteX1" fmla="*/ 847725 w 6353175"/>
                <a:gd name="connsiteY1" fmla="*/ 470700 h 756450"/>
                <a:gd name="connsiteX2" fmla="*/ 1733550 w 6353175"/>
                <a:gd name="connsiteY2" fmla="*/ 375450 h 756450"/>
                <a:gd name="connsiteX3" fmla="*/ 2207311 w 6353175"/>
                <a:gd name="connsiteY3" fmla="*/ 27646 h 756450"/>
                <a:gd name="connsiteX4" fmla="*/ 3204014 w 6353175"/>
                <a:gd name="connsiteY4" fmla="*/ 53419 h 756450"/>
                <a:gd name="connsiteX5" fmla="*/ 4902887 w 6353175"/>
                <a:gd name="connsiteY5" fmla="*/ 305272 h 756450"/>
                <a:gd name="connsiteX6" fmla="*/ 6353175 w 6353175"/>
                <a:gd name="connsiteY6" fmla="*/ 756450 h 756450"/>
                <a:gd name="connsiteX7" fmla="*/ 6353175 w 6353175"/>
                <a:gd name="connsiteY7" fmla="*/ 756450 h 756450"/>
                <a:gd name="connsiteX8" fmla="*/ 6353175 w 6353175"/>
                <a:gd name="connsiteY8" fmla="*/ 756450 h 756450"/>
                <a:gd name="connsiteX0" fmla="*/ 0 w 6353175"/>
                <a:gd name="connsiteY0" fmla="*/ 692184 h 768384"/>
                <a:gd name="connsiteX1" fmla="*/ 847725 w 6353175"/>
                <a:gd name="connsiteY1" fmla="*/ 482634 h 768384"/>
                <a:gd name="connsiteX2" fmla="*/ 1733550 w 6353175"/>
                <a:gd name="connsiteY2" fmla="*/ 387384 h 768384"/>
                <a:gd name="connsiteX3" fmla="*/ 2207311 w 6353175"/>
                <a:gd name="connsiteY3" fmla="*/ 39580 h 768384"/>
                <a:gd name="connsiteX4" fmla="*/ 3223686 w 6353175"/>
                <a:gd name="connsiteY4" fmla="*/ 38879 h 768384"/>
                <a:gd name="connsiteX5" fmla="*/ 4902887 w 6353175"/>
                <a:gd name="connsiteY5" fmla="*/ 317206 h 768384"/>
                <a:gd name="connsiteX6" fmla="*/ 6353175 w 6353175"/>
                <a:gd name="connsiteY6" fmla="*/ 768384 h 768384"/>
                <a:gd name="connsiteX7" fmla="*/ 6353175 w 6353175"/>
                <a:gd name="connsiteY7" fmla="*/ 768384 h 768384"/>
                <a:gd name="connsiteX8" fmla="*/ 6353175 w 6353175"/>
                <a:gd name="connsiteY8" fmla="*/ 768384 h 768384"/>
                <a:gd name="connsiteX0" fmla="*/ 0 w 6353175"/>
                <a:gd name="connsiteY0" fmla="*/ 680251 h 756451"/>
                <a:gd name="connsiteX1" fmla="*/ 847725 w 6353175"/>
                <a:gd name="connsiteY1" fmla="*/ 470701 h 756451"/>
                <a:gd name="connsiteX2" fmla="*/ 1733550 w 6353175"/>
                <a:gd name="connsiteY2" fmla="*/ 375451 h 756451"/>
                <a:gd name="connsiteX3" fmla="*/ 2207311 w 6353175"/>
                <a:gd name="connsiteY3" fmla="*/ 27647 h 756451"/>
                <a:gd name="connsiteX4" fmla="*/ 3184342 w 6353175"/>
                <a:gd name="connsiteY4" fmla="*/ 53420 h 756451"/>
                <a:gd name="connsiteX5" fmla="*/ 4902887 w 6353175"/>
                <a:gd name="connsiteY5" fmla="*/ 305273 h 756451"/>
                <a:gd name="connsiteX6" fmla="*/ 6353175 w 6353175"/>
                <a:gd name="connsiteY6" fmla="*/ 756451 h 756451"/>
                <a:gd name="connsiteX7" fmla="*/ 6353175 w 6353175"/>
                <a:gd name="connsiteY7" fmla="*/ 756451 h 756451"/>
                <a:gd name="connsiteX8" fmla="*/ 6353175 w 6353175"/>
                <a:gd name="connsiteY8" fmla="*/ 756451 h 756451"/>
                <a:gd name="connsiteX0" fmla="*/ 0 w 6058091"/>
                <a:gd name="connsiteY0" fmla="*/ 618480 h 756451"/>
                <a:gd name="connsiteX1" fmla="*/ 552641 w 6058091"/>
                <a:gd name="connsiteY1" fmla="*/ 470701 h 756451"/>
                <a:gd name="connsiteX2" fmla="*/ 1438466 w 6058091"/>
                <a:gd name="connsiteY2" fmla="*/ 375451 h 756451"/>
                <a:gd name="connsiteX3" fmla="*/ 1912227 w 6058091"/>
                <a:gd name="connsiteY3" fmla="*/ 27647 h 756451"/>
                <a:gd name="connsiteX4" fmla="*/ 2889258 w 6058091"/>
                <a:gd name="connsiteY4" fmla="*/ 53420 h 756451"/>
                <a:gd name="connsiteX5" fmla="*/ 4607803 w 6058091"/>
                <a:gd name="connsiteY5" fmla="*/ 305273 h 756451"/>
                <a:gd name="connsiteX6" fmla="*/ 6058091 w 6058091"/>
                <a:gd name="connsiteY6" fmla="*/ 756451 h 756451"/>
                <a:gd name="connsiteX7" fmla="*/ 6058091 w 6058091"/>
                <a:gd name="connsiteY7" fmla="*/ 756451 h 756451"/>
                <a:gd name="connsiteX8" fmla="*/ 6058091 w 6058091"/>
                <a:gd name="connsiteY8" fmla="*/ 756451 h 756451"/>
                <a:gd name="connsiteX0" fmla="*/ 0 w 6028583"/>
                <a:gd name="connsiteY0" fmla="*/ 574357 h 756451"/>
                <a:gd name="connsiteX1" fmla="*/ 523133 w 6028583"/>
                <a:gd name="connsiteY1" fmla="*/ 470701 h 756451"/>
                <a:gd name="connsiteX2" fmla="*/ 1408958 w 6028583"/>
                <a:gd name="connsiteY2" fmla="*/ 375451 h 756451"/>
                <a:gd name="connsiteX3" fmla="*/ 1882719 w 6028583"/>
                <a:gd name="connsiteY3" fmla="*/ 27647 h 756451"/>
                <a:gd name="connsiteX4" fmla="*/ 2859750 w 6028583"/>
                <a:gd name="connsiteY4" fmla="*/ 53420 h 756451"/>
                <a:gd name="connsiteX5" fmla="*/ 4578295 w 6028583"/>
                <a:gd name="connsiteY5" fmla="*/ 305273 h 756451"/>
                <a:gd name="connsiteX6" fmla="*/ 6028583 w 6028583"/>
                <a:gd name="connsiteY6" fmla="*/ 756451 h 756451"/>
                <a:gd name="connsiteX7" fmla="*/ 6028583 w 6028583"/>
                <a:gd name="connsiteY7" fmla="*/ 756451 h 756451"/>
                <a:gd name="connsiteX8" fmla="*/ 6028583 w 6028583"/>
                <a:gd name="connsiteY8" fmla="*/ 756451 h 756451"/>
                <a:gd name="connsiteX0" fmla="*/ 0 w 6028583"/>
                <a:gd name="connsiteY0" fmla="*/ 530234 h 756451"/>
                <a:gd name="connsiteX1" fmla="*/ 523133 w 6028583"/>
                <a:gd name="connsiteY1" fmla="*/ 470701 h 756451"/>
                <a:gd name="connsiteX2" fmla="*/ 1408958 w 6028583"/>
                <a:gd name="connsiteY2" fmla="*/ 375451 h 756451"/>
                <a:gd name="connsiteX3" fmla="*/ 1882719 w 6028583"/>
                <a:gd name="connsiteY3" fmla="*/ 27647 h 756451"/>
                <a:gd name="connsiteX4" fmla="*/ 2859750 w 6028583"/>
                <a:gd name="connsiteY4" fmla="*/ 53420 h 756451"/>
                <a:gd name="connsiteX5" fmla="*/ 4578295 w 6028583"/>
                <a:gd name="connsiteY5" fmla="*/ 305273 h 756451"/>
                <a:gd name="connsiteX6" fmla="*/ 6028583 w 6028583"/>
                <a:gd name="connsiteY6" fmla="*/ 756451 h 756451"/>
                <a:gd name="connsiteX7" fmla="*/ 6028583 w 6028583"/>
                <a:gd name="connsiteY7" fmla="*/ 756451 h 756451"/>
                <a:gd name="connsiteX8" fmla="*/ 6028583 w 6028583"/>
                <a:gd name="connsiteY8" fmla="*/ 756451 h 756451"/>
                <a:gd name="connsiteX0" fmla="*/ 0 w 6018747"/>
                <a:gd name="connsiteY0" fmla="*/ 556708 h 756451"/>
                <a:gd name="connsiteX1" fmla="*/ 513297 w 6018747"/>
                <a:gd name="connsiteY1" fmla="*/ 470701 h 756451"/>
                <a:gd name="connsiteX2" fmla="*/ 1399122 w 6018747"/>
                <a:gd name="connsiteY2" fmla="*/ 375451 h 756451"/>
                <a:gd name="connsiteX3" fmla="*/ 1872883 w 6018747"/>
                <a:gd name="connsiteY3" fmla="*/ 27647 h 756451"/>
                <a:gd name="connsiteX4" fmla="*/ 2849914 w 6018747"/>
                <a:gd name="connsiteY4" fmla="*/ 53420 h 756451"/>
                <a:gd name="connsiteX5" fmla="*/ 4568459 w 6018747"/>
                <a:gd name="connsiteY5" fmla="*/ 305273 h 756451"/>
                <a:gd name="connsiteX6" fmla="*/ 6018747 w 6018747"/>
                <a:gd name="connsiteY6" fmla="*/ 756451 h 756451"/>
                <a:gd name="connsiteX7" fmla="*/ 6018747 w 6018747"/>
                <a:gd name="connsiteY7" fmla="*/ 756451 h 756451"/>
                <a:gd name="connsiteX8" fmla="*/ 6018747 w 6018747"/>
                <a:gd name="connsiteY8" fmla="*/ 756451 h 756451"/>
                <a:gd name="connsiteX0" fmla="*/ 0 w 6018747"/>
                <a:gd name="connsiteY0" fmla="*/ 556708 h 756451"/>
                <a:gd name="connsiteX1" fmla="*/ 513297 w 6018747"/>
                <a:gd name="connsiteY1" fmla="*/ 470701 h 756451"/>
                <a:gd name="connsiteX2" fmla="*/ 1399122 w 6018747"/>
                <a:gd name="connsiteY2" fmla="*/ 375451 h 756451"/>
                <a:gd name="connsiteX3" fmla="*/ 1872883 w 6018747"/>
                <a:gd name="connsiteY3" fmla="*/ 27647 h 756451"/>
                <a:gd name="connsiteX4" fmla="*/ 2849914 w 6018747"/>
                <a:gd name="connsiteY4" fmla="*/ 53420 h 756451"/>
                <a:gd name="connsiteX5" fmla="*/ 4568459 w 6018747"/>
                <a:gd name="connsiteY5" fmla="*/ 305273 h 756451"/>
                <a:gd name="connsiteX6" fmla="*/ 6018747 w 6018747"/>
                <a:gd name="connsiteY6" fmla="*/ 756451 h 756451"/>
                <a:gd name="connsiteX7" fmla="*/ 6018747 w 6018747"/>
                <a:gd name="connsiteY7" fmla="*/ 756451 h 756451"/>
                <a:gd name="connsiteX8" fmla="*/ 6018747 w 6018747"/>
                <a:gd name="connsiteY8" fmla="*/ 756451 h 756451"/>
                <a:gd name="connsiteX0" fmla="*/ 0 w 5969566"/>
                <a:gd name="connsiteY0" fmla="*/ 547883 h 756451"/>
                <a:gd name="connsiteX1" fmla="*/ 464116 w 5969566"/>
                <a:gd name="connsiteY1" fmla="*/ 470701 h 756451"/>
                <a:gd name="connsiteX2" fmla="*/ 1349941 w 5969566"/>
                <a:gd name="connsiteY2" fmla="*/ 375451 h 756451"/>
                <a:gd name="connsiteX3" fmla="*/ 1823702 w 5969566"/>
                <a:gd name="connsiteY3" fmla="*/ 27647 h 756451"/>
                <a:gd name="connsiteX4" fmla="*/ 2800733 w 5969566"/>
                <a:gd name="connsiteY4" fmla="*/ 53420 h 756451"/>
                <a:gd name="connsiteX5" fmla="*/ 4519278 w 5969566"/>
                <a:gd name="connsiteY5" fmla="*/ 305273 h 756451"/>
                <a:gd name="connsiteX6" fmla="*/ 5969566 w 5969566"/>
                <a:gd name="connsiteY6" fmla="*/ 756451 h 756451"/>
                <a:gd name="connsiteX7" fmla="*/ 5969566 w 5969566"/>
                <a:gd name="connsiteY7" fmla="*/ 756451 h 756451"/>
                <a:gd name="connsiteX8" fmla="*/ 5969566 w 5969566"/>
                <a:gd name="connsiteY8" fmla="*/ 756451 h 756451"/>
                <a:gd name="connsiteX0" fmla="*/ 0 w 5999074"/>
                <a:gd name="connsiteY0" fmla="*/ 547883 h 756451"/>
                <a:gd name="connsiteX1" fmla="*/ 493624 w 5999074"/>
                <a:gd name="connsiteY1" fmla="*/ 470701 h 756451"/>
                <a:gd name="connsiteX2" fmla="*/ 1379449 w 5999074"/>
                <a:gd name="connsiteY2" fmla="*/ 375451 h 756451"/>
                <a:gd name="connsiteX3" fmla="*/ 1853210 w 5999074"/>
                <a:gd name="connsiteY3" fmla="*/ 27647 h 756451"/>
                <a:gd name="connsiteX4" fmla="*/ 2830241 w 5999074"/>
                <a:gd name="connsiteY4" fmla="*/ 53420 h 756451"/>
                <a:gd name="connsiteX5" fmla="*/ 4548786 w 5999074"/>
                <a:gd name="connsiteY5" fmla="*/ 305273 h 756451"/>
                <a:gd name="connsiteX6" fmla="*/ 5999074 w 5999074"/>
                <a:gd name="connsiteY6" fmla="*/ 756451 h 756451"/>
                <a:gd name="connsiteX7" fmla="*/ 5999074 w 5999074"/>
                <a:gd name="connsiteY7" fmla="*/ 756451 h 756451"/>
                <a:gd name="connsiteX8" fmla="*/ 5999074 w 5999074"/>
                <a:gd name="connsiteY8" fmla="*/ 756451 h 756451"/>
                <a:gd name="connsiteX0" fmla="*/ 0 w 5959729"/>
                <a:gd name="connsiteY0" fmla="*/ 556708 h 756451"/>
                <a:gd name="connsiteX1" fmla="*/ 454279 w 5959729"/>
                <a:gd name="connsiteY1" fmla="*/ 470701 h 756451"/>
                <a:gd name="connsiteX2" fmla="*/ 1340104 w 5959729"/>
                <a:gd name="connsiteY2" fmla="*/ 375451 h 756451"/>
                <a:gd name="connsiteX3" fmla="*/ 1813865 w 5959729"/>
                <a:gd name="connsiteY3" fmla="*/ 27647 h 756451"/>
                <a:gd name="connsiteX4" fmla="*/ 2790896 w 5959729"/>
                <a:gd name="connsiteY4" fmla="*/ 53420 h 756451"/>
                <a:gd name="connsiteX5" fmla="*/ 4509441 w 5959729"/>
                <a:gd name="connsiteY5" fmla="*/ 305273 h 756451"/>
                <a:gd name="connsiteX6" fmla="*/ 5959729 w 5959729"/>
                <a:gd name="connsiteY6" fmla="*/ 756451 h 756451"/>
                <a:gd name="connsiteX7" fmla="*/ 5959729 w 5959729"/>
                <a:gd name="connsiteY7" fmla="*/ 756451 h 756451"/>
                <a:gd name="connsiteX8" fmla="*/ 5959729 w 5959729"/>
                <a:gd name="connsiteY8" fmla="*/ 756451 h 756451"/>
                <a:gd name="connsiteX0" fmla="*/ 0 w 6008910"/>
                <a:gd name="connsiteY0" fmla="*/ 521410 h 756451"/>
                <a:gd name="connsiteX1" fmla="*/ 503460 w 6008910"/>
                <a:gd name="connsiteY1" fmla="*/ 470701 h 756451"/>
                <a:gd name="connsiteX2" fmla="*/ 1389285 w 6008910"/>
                <a:gd name="connsiteY2" fmla="*/ 375451 h 756451"/>
                <a:gd name="connsiteX3" fmla="*/ 1863046 w 6008910"/>
                <a:gd name="connsiteY3" fmla="*/ 27647 h 756451"/>
                <a:gd name="connsiteX4" fmla="*/ 2840077 w 6008910"/>
                <a:gd name="connsiteY4" fmla="*/ 53420 h 756451"/>
                <a:gd name="connsiteX5" fmla="*/ 4558622 w 6008910"/>
                <a:gd name="connsiteY5" fmla="*/ 305273 h 756451"/>
                <a:gd name="connsiteX6" fmla="*/ 6008910 w 6008910"/>
                <a:gd name="connsiteY6" fmla="*/ 756451 h 756451"/>
                <a:gd name="connsiteX7" fmla="*/ 6008910 w 6008910"/>
                <a:gd name="connsiteY7" fmla="*/ 756451 h 756451"/>
                <a:gd name="connsiteX8" fmla="*/ 6008910 w 6008910"/>
                <a:gd name="connsiteY8" fmla="*/ 756451 h 756451"/>
                <a:gd name="connsiteX0" fmla="*/ 0 w 5999074"/>
                <a:gd name="connsiteY0" fmla="*/ 556708 h 756451"/>
                <a:gd name="connsiteX1" fmla="*/ 493624 w 5999074"/>
                <a:gd name="connsiteY1" fmla="*/ 470701 h 756451"/>
                <a:gd name="connsiteX2" fmla="*/ 1379449 w 5999074"/>
                <a:gd name="connsiteY2" fmla="*/ 375451 h 756451"/>
                <a:gd name="connsiteX3" fmla="*/ 1853210 w 5999074"/>
                <a:gd name="connsiteY3" fmla="*/ 27647 h 756451"/>
                <a:gd name="connsiteX4" fmla="*/ 2830241 w 5999074"/>
                <a:gd name="connsiteY4" fmla="*/ 53420 h 756451"/>
                <a:gd name="connsiteX5" fmla="*/ 4548786 w 5999074"/>
                <a:gd name="connsiteY5" fmla="*/ 305273 h 756451"/>
                <a:gd name="connsiteX6" fmla="*/ 5999074 w 5999074"/>
                <a:gd name="connsiteY6" fmla="*/ 756451 h 756451"/>
                <a:gd name="connsiteX7" fmla="*/ 5999074 w 5999074"/>
                <a:gd name="connsiteY7" fmla="*/ 756451 h 756451"/>
                <a:gd name="connsiteX8" fmla="*/ 5999074 w 5999074"/>
                <a:gd name="connsiteY8" fmla="*/ 756451 h 756451"/>
                <a:gd name="connsiteX0" fmla="*/ 0 w 5969566"/>
                <a:gd name="connsiteY0" fmla="*/ 556708 h 756451"/>
                <a:gd name="connsiteX1" fmla="*/ 464116 w 5969566"/>
                <a:gd name="connsiteY1" fmla="*/ 470701 h 756451"/>
                <a:gd name="connsiteX2" fmla="*/ 1349941 w 5969566"/>
                <a:gd name="connsiteY2" fmla="*/ 375451 h 756451"/>
                <a:gd name="connsiteX3" fmla="*/ 1823702 w 5969566"/>
                <a:gd name="connsiteY3" fmla="*/ 27647 h 756451"/>
                <a:gd name="connsiteX4" fmla="*/ 2800733 w 5969566"/>
                <a:gd name="connsiteY4" fmla="*/ 53420 h 756451"/>
                <a:gd name="connsiteX5" fmla="*/ 4519278 w 5969566"/>
                <a:gd name="connsiteY5" fmla="*/ 305273 h 756451"/>
                <a:gd name="connsiteX6" fmla="*/ 5969566 w 5969566"/>
                <a:gd name="connsiteY6" fmla="*/ 756451 h 756451"/>
                <a:gd name="connsiteX7" fmla="*/ 5969566 w 5969566"/>
                <a:gd name="connsiteY7" fmla="*/ 756451 h 756451"/>
                <a:gd name="connsiteX8" fmla="*/ 5969566 w 5969566"/>
                <a:gd name="connsiteY8" fmla="*/ 756451 h 756451"/>
                <a:gd name="connsiteX0" fmla="*/ 0 w 5999074"/>
                <a:gd name="connsiteY0" fmla="*/ 530234 h 756451"/>
                <a:gd name="connsiteX1" fmla="*/ 493624 w 5999074"/>
                <a:gd name="connsiteY1" fmla="*/ 470701 h 756451"/>
                <a:gd name="connsiteX2" fmla="*/ 1379449 w 5999074"/>
                <a:gd name="connsiteY2" fmla="*/ 375451 h 756451"/>
                <a:gd name="connsiteX3" fmla="*/ 1853210 w 5999074"/>
                <a:gd name="connsiteY3" fmla="*/ 27647 h 756451"/>
                <a:gd name="connsiteX4" fmla="*/ 2830241 w 5999074"/>
                <a:gd name="connsiteY4" fmla="*/ 53420 h 756451"/>
                <a:gd name="connsiteX5" fmla="*/ 4548786 w 5999074"/>
                <a:gd name="connsiteY5" fmla="*/ 305273 h 756451"/>
                <a:gd name="connsiteX6" fmla="*/ 5999074 w 5999074"/>
                <a:gd name="connsiteY6" fmla="*/ 756451 h 756451"/>
                <a:gd name="connsiteX7" fmla="*/ 5999074 w 5999074"/>
                <a:gd name="connsiteY7" fmla="*/ 756451 h 756451"/>
                <a:gd name="connsiteX8" fmla="*/ 5999074 w 5999074"/>
                <a:gd name="connsiteY8" fmla="*/ 756451 h 756451"/>
                <a:gd name="connsiteX0" fmla="*/ 0 w 5999074"/>
                <a:gd name="connsiteY0" fmla="*/ 530234 h 756451"/>
                <a:gd name="connsiteX1" fmla="*/ 542804 w 5999074"/>
                <a:gd name="connsiteY1" fmla="*/ 426578 h 756451"/>
                <a:gd name="connsiteX2" fmla="*/ 1379449 w 5999074"/>
                <a:gd name="connsiteY2" fmla="*/ 375451 h 756451"/>
                <a:gd name="connsiteX3" fmla="*/ 1853210 w 5999074"/>
                <a:gd name="connsiteY3" fmla="*/ 27647 h 756451"/>
                <a:gd name="connsiteX4" fmla="*/ 2830241 w 5999074"/>
                <a:gd name="connsiteY4" fmla="*/ 53420 h 756451"/>
                <a:gd name="connsiteX5" fmla="*/ 4548786 w 5999074"/>
                <a:gd name="connsiteY5" fmla="*/ 305273 h 756451"/>
                <a:gd name="connsiteX6" fmla="*/ 5999074 w 5999074"/>
                <a:gd name="connsiteY6" fmla="*/ 756451 h 756451"/>
                <a:gd name="connsiteX7" fmla="*/ 5999074 w 5999074"/>
                <a:gd name="connsiteY7" fmla="*/ 756451 h 756451"/>
                <a:gd name="connsiteX8" fmla="*/ 5999074 w 5999074"/>
                <a:gd name="connsiteY8" fmla="*/ 756451 h 756451"/>
                <a:gd name="connsiteX0" fmla="*/ 0 w 5999074"/>
                <a:gd name="connsiteY0" fmla="*/ 530234 h 756451"/>
                <a:gd name="connsiteX1" fmla="*/ 582149 w 5999074"/>
                <a:gd name="connsiteY1" fmla="*/ 444227 h 756451"/>
                <a:gd name="connsiteX2" fmla="*/ 1379449 w 5999074"/>
                <a:gd name="connsiteY2" fmla="*/ 375451 h 756451"/>
                <a:gd name="connsiteX3" fmla="*/ 1853210 w 5999074"/>
                <a:gd name="connsiteY3" fmla="*/ 27647 h 756451"/>
                <a:gd name="connsiteX4" fmla="*/ 2830241 w 5999074"/>
                <a:gd name="connsiteY4" fmla="*/ 53420 h 756451"/>
                <a:gd name="connsiteX5" fmla="*/ 4548786 w 5999074"/>
                <a:gd name="connsiteY5" fmla="*/ 305273 h 756451"/>
                <a:gd name="connsiteX6" fmla="*/ 5999074 w 5999074"/>
                <a:gd name="connsiteY6" fmla="*/ 756451 h 756451"/>
                <a:gd name="connsiteX7" fmla="*/ 5999074 w 5999074"/>
                <a:gd name="connsiteY7" fmla="*/ 756451 h 756451"/>
                <a:gd name="connsiteX8" fmla="*/ 5999074 w 5999074"/>
                <a:gd name="connsiteY8" fmla="*/ 756451 h 756451"/>
                <a:gd name="connsiteX0" fmla="*/ 0 w 5999074"/>
                <a:gd name="connsiteY0" fmla="*/ 526344 h 752561"/>
                <a:gd name="connsiteX1" fmla="*/ 582149 w 5999074"/>
                <a:gd name="connsiteY1" fmla="*/ 440337 h 752561"/>
                <a:gd name="connsiteX2" fmla="*/ 1418794 w 5999074"/>
                <a:gd name="connsiteY2" fmla="*/ 318614 h 752561"/>
                <a:gd name="connsiteX3" fmla="*/ 1853210 w 5999074"/>
                <a:gd name="connsiteY3" fmla="*/ 23757 h 752561"/>
                <a:gd name="connsiteX4" fmla="*/ 2830241 w 5999074"/>
                <a:gd name="connsiteY4" fmla="*/ 49530 h 752561"/>
                <a:gd name="connsiteX5" fmla="*/ 4548786 w 5999074"/>
                <a:gd name="connsiteY5" fmla="*/ 301383 h 752561"/>
                <a:gd name="connsiteX6" fmla="*/ 5999074 w 5999074"/>
                <a:gd name="connsiteY6" fmla="*/ 752561 h 752561"/>
                <a:gd name="connsiteX7" fmla="*/ 5999074 w 5999074"/>
                <a:gd name="connsiteY7" fmla="*/ 752561 h 752561"/>
                <a:gd name="connsiteX8" fmla="*/ 5999074 w 5999074"/>
                <a:gd name="connsiteY8" fmla="*/ 752561 h 752561"/>
                <a:gd name="connsiteX0" fmla="*/ 0 w 5999074"/>
                <a:gd name="connsiteY0" fmla="*/ 526344 h 752561"/>
                <a:gd name="connsiteX1" fmla="*/ 582149 w 5999074"/>
                <a:gd name="connsiteY1" fmla="*/ 440337 h 752561"/>
                <a:gd name="connsiteX2" fmla="*/ 1418794 w 5999074"/>
                <a:gd name="connsiteY2" fmla="*/ 318614 h 752561"/>
                <a:gd name="connsiteX3" fmla="*/ 1853210 w 5999074"/>
                <a:gd name="connsiteY3" fmla="*/ 23757 h 752561"/>
                <a:gd name="connsiteX4" fmla="*/ 2830241 w 5999074"/>
                <a:gd name="connsiteY4" fmla="*/ 49530 h 752561"/>
                <a:gd name="connsiteX5" fmla="*/ 4548786 w 5999074"/>
                <a:gd name="connsiteY5" fmla="*/ 301383 h 752561"/>
                <a:gd name="connsiteX6" fmla="*/ 5999074 w 5999074"/>
                <a:gd name="connsiteY6" fmla="*/ 752561 h 752561"/>
                <a:gd name="connsiteX7" fmla="*/ 5999074 w 5999074"/>
                <a:gd name="connsiteY7" fmla="*/ 752561 h 752561"/>
                <a:gd name="connsiteX0" fmla="*/ 0 w 5999074"/>
                <a:gd name="connsiteY0" fmla="*/ 526344 h 752561"/>
                <a:gd name="connsiteX1" fmla="*/ 582149 w 5999074"/>
                <a:gd name="connsiteY1" fmla="*/ 440337 h 752561"/>
                <a:gd name="connsiteX2" fmla="*/ 1418794 w 5999074"/>
                <a:gd name="connsiteY2" fmla="*/ 318614 h 752561"/>
                <a:gd name="connsiteX3" fmla="*/ 1853210 w 5999074"/>
                <a:gd name="connsiteY3" fmla="*/ 23757 h 752561"/>
                <a:gd name="connsiteX4" fmla="*/ 2830241 w 5999074"/>
                <a:gd name="connsiteY4" fmla="*/ 49530 h 752561"/>
                <a:gd name="connsiteX5" fmla="*/ 4548786 w 5999074"/>
                <a:gd name="connsiteY5" fmla="*/ 301383 h 752561"/>
                <a:gd name="connsiteX6" fmla="*/ 5999074 w 5999074"/>
                <a:gd name="connsiteY6" fmla="*/ 752561 h 752561"/>
                <a:gd name="connsiteX0" fmla="*/ 0 w 4548786"/>
                <a:gd name="connsiteY0" fmla="*/ 526344 h 526344"/>
                <a:gd name="connsiteX1" fmla="*/ 582149 w 4548786"/>
                <a:gd name="connsiteY1" fmla="*/ 440337 h 526344"/>
                <a:gd name="connsiteX2" fmla="*/ 1418794 w 4548786"/>
                <a:gd name="connsiteY2" fmla="*/ 318614 h 526344"/>
                <a:gd name="connsiteX3" fmla="*/ 1853210 w 4548786"/>
                <a:gd name="connsiteY3" fmla="*/ 23757 h 526344"/>
                <a:gd name="connsiteX4" fmla="*/ 2830241 w 4548786"/>
                <a:gd name="connsiteY4" fmla="*/ 49530 h 526344"/>
                <a:gd name="connsiteX5" fmla="*/ 4548786 w 4548786"/>
                <a:gd name="connsiteY5" fmla="*/ 301383 h 5263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548786" h="526344">
                  <a:moveTo>
                    <a:pt x="0" y="526344"/>
                  </a:moveTo>
                  <a:cubicBezTo>
                    <a:pt x="318745" y="473443"/>
                    <a:pt x="345683" y="474959"/>
                    <a:pt x="582149" y="440337"/>
                  </a:cubicBezTo>
                  <a:cubicBezTo>
                    <a:pt x="818615" y="405715"/>
                    <a:pt x="1206951" y="388044"/>
                    <a:pt x="1418794" y="318614"/>
                  </a:cubicBezTo>
                  <a:cubicBezTo>
                    <a:pt x="1630637" y="249184"/>
                    <a:pt x="1617969" y="68604"/>
                    <a:pt x="1853210" y="23757"/>
                  </a:cubicBezTo>
                  <a:cubicBezTo>
                    <a:pt x="2088451" y="-21090"/>
                    <a:pt x="2262944" y="3259"/>
                    <a:pt x="2830241" y="49530"/>
                  </a:cubicBezTo>
                  <a:cubicBezTo>
                    <a:pt x="3397538" y="95801"/>
                    <a:pt x="4020647" y="184211"/>
                    <a:pt x="4548786" y="301383"/>
                  </a:cubicBezTo>
                </a:path>
              </a:pathLst>
            </a:custGeom>
            <a:noFill/>
            <a:ln w="165100">
              <a:solidFill>
                <a:schemeClr val="tx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351" dirty="0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FAEA5E7D-FCFD-20C9-B80A-7F54F226D64D}"/>
                </a:ext>
              </a:extLst>
            </p:cNvPr>
            <p:cNvSpPr/>
            <p:nvPr/>
          </p:nvSpPr>
          <p:spPr>
            <a:xfrm>
              <a:off x="4619625" y="3052236"/>
              <a:ext cx="5495925" cy="765106"/>
            </a:xfrm>
            <a:custGeom>
              <a:avLst/>
              <a:gdLst>
                <a:gd name="connsiteX0" fmla="*/ 0 w 5495925"/>
                <a:gd name="connsiteY0" fmla="*/ 181197 h 762222"/>
                <a:gd name="connsiteX1" fmla="*/ 1133475 w 5495925"/>
                <a:gd name="connsiteY1" fmla="*/ 38322 h 762222"/>
                <a:gd name="connsiteX2" fmla="*/ 2381250 w 5495925"/>
                <a:gd name="connsiteY2" fmla="*/ 9747 h 762222"/>
                <a:gd name="connsiteX3" fmla="*/ 3552825 w 5495925"/>
                <a:gd name="connsiteY3" fmla="*/ 181197 h 762222"/>
                <a:gd name="connsiteX4" fmla="*/ 4076700 w 5495925"/>
                <a:gd name="connsiteY4" fmla="*/ 305022 h 762222"/>
                <a:gd name="connsiteX5" fmla="*/ 4686300 w 5495925"/>
                <a:gd name="connsiteY5" fmla="*/ 476472 h 762222"/>
                <a:gd name="connsiteX6" fmla="*/ 5200650 w 5495925"/>
                <a:gd name="connsiteY6" fmla="*/ 657447 h 762222"/>
                <a:gd name="connsiteX7" fmla="*/ 5495925 w 5495925"/>
                <a:gd name="connsiteY7" fmla="*/ 762222 h 762222"/>
                <a:gd name="connsiteX0" fmla="*/ 0 w 5495925"/>
                <a:gd name="connsiteY0" fmla="*/ 188031 h 769056"/>
                <a:gd name="connsiteX1" fmla="*/ 1190625 w 5495925"/>
                <a:gd name="connsiteY1" fmla="*/ 26106 h 769056"/>
                <a:gd name="connsiteX2" fmla="*/ 2381250 w 5495925"/>
                <a:gd name="connsiteY2" fmla="*/ 16581 h 769056"/>
                <a:gd name="connsiteX3" fmla="*/ 3552825 w 5495925"/>
                <a:gd name="connsiteY3" fmla="*/ 188031 h 769056"/>
                <a:gd name="connsiteX4" fmla="*/ 4076700 w 5495925"/>
                <a:gd name="connsiteY4" fmla="*/ 311856 h 769056"/>
                <a:gd name="connsiteX5" fmla="*/ 4686300 w 5495925"/>
                <a:gd name="connsiteY5" fmla="*/ 483306 h 769056"/>
                <a:gd name="connsiteX6" fmla="*/ 5200650 w 5495925"/>
                <a:gd name="connsiteY6" fmla="*/ 664281 h 769056"/>
                <a:gd name="connsiteX7" fmla="*/ 5495925 w 5495925"/>
                <a:gd name="connsiteY7" fmla="*/ 769056 h 769056"/>
                <a:gd name="connsiteX0" fmla="*/ 0 w 5495925"/>
                <a:gd name="connsiteY0" fmla="*/ 184081 h 765106"/>
                <a:gd name="connsiteX1" fmla="*/ 1190625 w 5495925"/>
                <a:gd name="connsiteY1" fmla="*/ 22156 h 765106"/>
                <a:gd name="connsiteX2" fmla="*/ 2381250 w 5495925"/>
                <a:gd name="connsiteY2" fmla="*/ 12631 h 765106"/>
                <a:gd name="connsiteX3" fmla="*/ 3552825 w 5495925"/>
                <a:gd name="connsiteY3" fmla="*/ 126931 h 765106"/>
                <a:gd name="connsiteX4" fmla="*/ 4076700 w 5495925"/>
                <a:gd name="connsiteY4" fmla="*/ 307906 h 765106"/>
                <a:gd name="connsiteX5" fmla="*/ 4686300 w 5495925"/>
                <a:gd name="connsiteY5" fmla="*/ 479356 h 765106"/>
                <a:gd name="connsiteX6" fmla="*/ 5200650 w 5495925"/>
                <a:gd name="connsiteY6" fmla="*/ 660331 h 765106"/>
                <a:gd name="connsiteX7" fmla="*/ 5495925 w 5495925"/>
                <a:gd name="connsiteY7" fmla="*/ 765106 h 765106"/>
                <a:gd name="connsiteX0" fmla="*/ 0 w 5495925"/>
                <a:gd name="connsiteY0" fmla="*/ 186696 h 767721"/>
                <a:gd name="connsiteX1" fmla="*/ 1190625 w 5495925"/>
                <a:gd name="connsiteY1" fmla="*/ 24771 h 767721"/>
                <a:gd name="connsiteX2" fmla="*/ 2381250 w 5495925"/>
                <a:gd name="connsiteY2" fmla="*/ 15246 h 767721"/>
                <a:gd name="connsiteX3" fmla="*/ 3514725 w 5495925"/>
                <a:gd name="connsiteY3" fmla="*/ 167646 h 767721"/>
                <a:gd name="connsiteX4" fmla="*/ 4076700 w 5495925"/>
                <a:gd name="connsiteY4" fmla="*/ 310521 h 767721"/>
                <a:gd name="connsiteX5" fmla="*/ 4686300 w 5495925"/>
                <a:gd name="connsiteY5" fmla="*/ 481971 h 767721"/>
                <a:gd name="connsiteX6" fmla="*/ 5200650 w 5495925"/>
                <a:gd name="connsiteY6" fmla="*/ 662946 h 767721"/>
                <a:gd name="connsiteX7" fmla="*/ 5495925 w 5495925"/>
                <a:gd name="connsiteY7" fmla="*/ 767721 h 767721"/>
                <a:gd name="connsiteX0" fmla="*/ 0 w 5495925"/>
                <a:gd name="connsiteY0" fmla="*/ 184081 h 765106"/>
                <a:gd name="connsiteX1" fmla="*/ 1190625 w 5495925"/>
                <a:gd name="connsiteY1" fmla="*/ 22156 h 765106"/>
                <a:gd name="connsiteX2" fmla="*/ 2381250 w 5495925"/>
                <a:gd name="connsiteY2" fmla="*/ 12631 h 765106"/>
                <a:gd name="connsiteX3" fmla="*/ 3524250 w 5495925"/>
                <a:gd name="connsiteY3" fmla="*/ 126931 h 765106"/>
                <a:gd name="connsiteX4" fmla="*/ 4076700 w 5495925"/>
                <a:gd name="connsiteY4" fmla="*/ 307906 h 765106"/>
                <a:gd name="connsiteX5" fmla="*/ 4686300 w 5495925"/>
                <a:gd name="connsiteY5" fmla="*/ 479356 h 765106"/>
                <a:gd name="connsiteX6" fmla="*/ 5200650 w 5495925"/>
                <a:gd name="connsiteY6" fmla="*/ 660331 h 765106"/>
                <a:gd name="connsiteX7" fmla="*/ 5495925 w 5495925"/>
                <a:gd name="connsiteY7" fmla="*/ 765106 h 765106"/>
                <a:gd name="connsiteX0" fmla="*/ 0 w 5495925"/>
                <a:gd name="connsiteY0" fmla="*/ 184081 h 765106"/>
                <a:gd name="connsiteX1" fmla="*/ 1190625 w 5495925"/>
                <a:gd name="connsiteY1" fmla="*/ 22156 h 765106"/>
                <a:gd name="connsiteX2" fmla="*/ 2381250 w 5495925"/>
                <a:gd name="connsiteY2" fmla="*/ 12631 h 765106"/>
                <a:gd name="connsiteX3" fmla="*/ 3524250 w 5495925"/>
                <a:gd name="connsiteY3" fmla="*/ 126931 h 765106"/>
                <a:gd name="connsiteX4" fmla="*/ 4105275 w 5495925"/>
                <a:gd name="connsiteY4" fmla="*/ 298381 h 765106"/>
                <a:gd name="connsiteX5" fmla="*/ 4686300 w 5495925"/>
                <a:gd name="connsiteY5" fmla="*/ 479356 h 765106"/>
                <a:gd name="connsiteX6" fmla="*/ 5200650 w 5495925"/>
                <a:gd name="connsiteY6" fmla="*/ 660331 h 765106"/>
                <a:gd name="connsiteX7" fmla="*/ 5495925 w 5495925"/>
                <a:gd name="connsiteY7" fmla="*/ 765106 h 765106"/>
                <a:gd name="connsiteX0" fmla="*/ 0 w 5495925"/>
                <a:gd name="connsiteY0" fmla="*/ 184081 h 765106"/>
                <a:gd name="connsiteX1" fmla="*/ 1190625 w 5495925"/>
                <a:gd name="connsiteY1" fmla="*/ 22156 h 765106"/>
                <a:gd name="connsiteX2" fmla="*/ 2381250 w 5495925"/>
                <a:gd name="connsiteY2" fmla="*/ 12631 h 765106"/>
                <a:gd name="connsiteX3" fmla="*/ 3524250 w 5495925"/>
                <a:gd name="connsiteY3" fmla="*/ 126931 h 765106"/>
                <a:gd name="connsiteX4" fmla="*/ 4133850 w 5495925"/>
                <a:gd name="connsiteY4" fmla="*/ 298381 h 765106"/>
                <a:gd name="connsiteX5" fmla="*/ 4686300 w 5495925"/>
                <a:gd name="connsiteY5" fmla="*/ 479356 h 765106"/>
                <a:gd name="connsiteX6" fmla="*/ 5200650 w 5495925"/>
                <a:gd name="connsiteY6" fmla="*/ 660331 h 765106"/>
                <a:gd name="connsiteX7" fmla="*/ 5495925 w 5495925"/>
                <a:gd name="connsiteY7" fmla="*/ 765106 h 765106"/>
                <a:gd name="connsiteX0" fmla="*/ 0 w 5495925"/>
                <a:gd name="connsiteY0" fmla="*/ 184081 h 765106"/>
                <a:gd name="connsiteX1" fmla="*/ 1190625 w 5495925"/>
                <a:gd name="connsiteY1" fmla="*/ 22156 h 765106"/>
                <a:gd name="connsiteX2" fmla="*/ 2381250 w 5495925"/>
                <a:gd name="connsiteY2" fmla="*/ 12631 h 765106"/>
                <a:gd name="connsiteX3" fmla="*/ 3524250 w 5495925"/>
                <a:gd name="connsiteY3" fmla="*/ 126931 h 765106"/>
                <a:gd name="connsiteX4" fmla="*/ 4133850 w 5495925"/>
                <a:gd name="connsiteY4" fmla="*/ 298381 h 765106"/>
                <a:gd name="connsiteX5" fmla="*/ 4676775 w 5495925"/>
                <a:gd name="connsiteY5" fmla="*/ 450781 h 765106"/>
                <a:gd name="connsiteX6" fmla="*/ 5200650 w 5495925"/>
                <a:gd name="connsiteY6" fmla="*/ 660331 h 765106"/>
                <a:gd name="connsiteX7" fmla="*/ 5495925 w 5495925"/>
                <a:gd name="connsiteY7" fmla="*/ 765106 h 765106"/>
                <a:gd name="connsiteX0" fmla="*/ 0 w 5495925"/>
                <a:gd name="connsiteY0" fmla="*/ 184081 h 765106"/>
                <a:gd name="connsiteX1" fmla="*/ 1190625 w 5495925"/>
                <a:gd name="connsiteY1" fmla="*/ 22156 h 765106"/>
                <a:gd name="connsiteX2" fmla="*/ 2381250 w 5495925"/>
                <a:gd name="connsiteY2" fmla="*/ 12631 h 765106"/>
                <a:gd name="connsiteX3" fmla="*/ 3524250 w 5495925"/>
                <a:gd name="connsiteY3" fmla="*/ 126931 h 765106"/>
                <a:gd name="connsiteX4" fmla="*/ 4114800 w 5495925"/>
                <a:gd name="connsiteY4" fmla="*/ 269806 h 765106"/>
                <a:gd name="connsiteX5" fmla="*/ 4676775 w 5495925"/>
                <a:gd name="connsiteY5" fmla="*/ 450781 h 765106"/>
                <a:gd name="connsiteX6" fmla="*/ 5200650 w 5495925"/>
                <a:gd name="connsiteY6" fmla="*/ 660331 h 765106"/>
                <a:gd name="connsiteX7" fmla="*/ 5495925 w 5495925"/>
                <a:gd name="connsiteY7" fmla="*/ 765106 h 7651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495925" h="765106">
                  <a:moveTo>
                    <a:pt x="0" y="184081"/>
                  </a:moveTo>
                  <a:cubicBezTo>
                    <a:pt x="368300" y="126931"/>
                    <a:pt x="793750" y="50731"/>
                    <a:pt x="1190625" y="22156"/>
                  </a:cubicBezTo>
                  <a:cubicBezTo>
                    <a:pt x="1587500" y="-6419"/>
                    <a:pt x="1992313" y="-4831"/>
                    <a:pt x="2381250" y="12631"/>
                  </a:cubicBezTo>
                  <a:cubicBezTo>
                    <a:pt x="2770187" y="30093"/>
                    <a:pt x="3235325" y="84069"/>
                    <a:pt x="3524250" y="126931"/>
                  </a:cubicBezTo>
                  <a:cubicBezTo>
                    <a:pt x="3813175" y="169794"/>
                    <a:pt x="3922713" y="215831"/>
                    <a:pt x="4114800" y="269806"/>
                  </a:cubicBezTo>
                  <a:cubicBezTo>
                    <a:pt x="4302125" y="330131"/>
                    <a:pt x="4495800" y="385694"/>
                    <a:pt x="4676775" y="450781"/>
                  </a:cubicBezTo>
                  <a:cubicBezTo>
                    <a:pt x="4857750" y="515869"/>
                    <a:pt x="5065712" y="612706"/>
                    <a:pt x="5200650" y="660331"/>
                  </a:cubicBezTo>
                  <a:cubicBezTo>
                    <a:pt x="5335588" y="707956"/>
                    <a:pt x="5400675" y="739706"/>
                    <a:pt x="5495925" y="765106"/>
                  </a:cubicBezTo>
                </a:path>
              </a:pathLst>
            </a:custGeom>
            <a:noFill/>
            <a:ln w="393700">
              <a:solidFill>
                <a:schemeClr val="accent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351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D3AC5577-4706-65BC-ED71-20D778290760}"/>
                </a:ext>
              </a:extLst>
            </p:cNvPr>
            <p:cNvSpPr/>
            <p:nvPr/>
          </p:nvSpPr>
          <p:spPr>
            <a:xfrm>
              <a:off x="4619118" y="3052236"/>
              <a:ext cx="5495925" cy="765106"/>
            </a:xfrm>
            <a:custGeom>
              <a:avLst/>
              <a:gdLst>
                <a:gd name="connsiteX0" fmla="*/ 0 w 5495925"/>
                <a:gd name="connsiteY0" fmla="*/ 181197 h 762222"/>
                <a:gd name="connsiteX1" fmla="*/ 1133475 w 5495925"/>
                <a:gd name="connsiteY1" fmla="*/ 38322 h 762222"/>
                <a:gd name="connsiteX2" fmla="*/ 2381250 w 5495925"/>
                <a:gd name="connsiteY2" fmla="*/ 9747 h 762222"/>
                <a:gd name="connsiteX3" fmla="*/ 3552825 w 5495925"/>
                <a:gd name="connsiteY3" fmla="*/ 181197 h 762222"/>
                <a:gd name="connsiteX4" fmla="*/ 4076700 w 5495925"/>
                <a:gd name="connsiteY4" fmla="*/ 305022 h 762222"/>
                <a:gd name="connsiteX5" fmla="*/ 4686300 w 5495925"/>
                <a:gd name="connsiteY5" fmla="*/ 476472 h 762222"/>
                <a:gd name="connsiteX6" fmla="*/ 5200650 w 5495925"/>
                <a:gd name="connsiteY6" fmla="*/ 657447 h 762222"/>
                <a:gd name="connsiteX7" fmla="*/ 5495925 w 5495925"/>
                <a:gd name="connsiteY7" fmla="*/ 762222 h 762222"/>
                <a:gd name="connsiteX0" fmla="*/ 0 w 5495925"/>
                <a:gd name="connsiteY0" fmla="*/ 188031 h 769056"/>
                <a:gd name="connsiteX1" fmla="*/ 1190625 w 5495925"/>
                <a:gd name="connsiteY1" fmla="*/ 26106 h 769056"/>
                <a:gd name="connsiteX2" fmla="*/ 2381250 w 5495925"/>
                <a:gd name="connsiteY2" fmla="*/ 16581 h 769056"/>
                <a:gd name="connsiteX3" fmla="*/ 3552825 w 5495925"/>
                <a:gd name="connsiteY3" fmla="*/ 188031 h 769056"/>
                <a:gd name="connsiteX4" fmla="*/ 4076700 w 5495925"/>
                <a:gd name="connsiteY4" fmla="*/ 311856 h 769056"/>
                <a:gd name="connsiteX5" fmla="*/ 4686300 w 5495925"/>
                <a:gd name="connsiteY5" fmla="*/ 483306 h 769056"/>
                <a:gd name="connsiteX6" fmla="*/ 5200650 w 5495925"/>
                <a:gd name="connsiteY6" fmla="*/ 664281 h 769056"/>
                <a:gd name="connsiteX7" fmla="*/ 5495925 w 5495925"/>
                <a:gd name="connsiteY7" fmla="*/ 769056 h 769056"/>
                <a:gd name="connsiteX0" fmla="*/ 0 w 5495925"/>
                <a:gd name="connsiteY0" fmla="*/ 184081 h 765106"/>
                <a:gd name="connsiteX1" fmla="*/ 1190625 w 5495925"/>
                <a:gd name="connsiteY1" fmla="*/ 22156 h 765106"/>
                <a:gd name="connsiteX2" fmla="*/ 2381250 w 5495925"/>
                <a:gd name="connsiteY2" fmla="*/ 12631 h 765106"/>
                <a:gd name="connsiteX3" fmla="*/ 3552825 w 5495925"/>
                <a:gd name="connsiteY3" fmla="*/ 126931 h 765106"/>
                <a:gd name="connsiteX4" fmla="*/ 4076700 w 5495925"/>
                <a:gd name="connsiteY4" fmla="*/ 307906 h 765106"/>
                <a:gd name="connsiteX5" fmla="*/ 4686300 w 5495925"/>
                <a:gd name="connsiteY5" fmla="*/ 479356 h 765106"/>
                <a:gd name="connsiteX6" fmla="*/ 5200650 w 5495925"/>
                <a:gd name="connsiteY6" fmla="*/ 660331 h 765106"/>
                <a:gd name="connsiteX7" fmla="*/ 5495925 w 5495925"/>
                <a:gd name="connsiteY7" fmla="*/ 765106 h 765106"/>
                <a:gd name="connsiteX0" fmla="*/ 0 w 5495925"/>
                <a:gd name="connsiteY0" fmla="*/ 186696 h 767721"/>
                <a:gd name="connsiteX1" fmla="*/ 1190625 w 5495925"/>
                <a:gd name="connsiteY1" fmla="*/ 24771 h 767721"/>
                <a:gd name="connsiteX2" fmla="*/ 2381250 w 5495925"/>
                <a:gd name="connsiteY2" fmla="*/ 15246 h 767721"/>
                <a:gd name="connsiteX3" fmla="*/ 3514725 w 5495925"/>
                <a:gd name="connsiteY3" fmla="*/ 167646 h 767721"/>
                <a:gd name="connsiteX4" fmla="*/ 4076700 w 5495925"/>
                <a:gd name="connsiteY4" fmla="*/ 310521 h 767721"/>
                <a:gd name="connsiteX5" fmla="*/ 4686300 w 5495925"/>
                <a:gd name="connsiteY5" fmla="*/ 481971 h 767721"/>
                <a:gd name="connsiteX6" fmla="*/ 5200650 w 5495925"/>
                <a:gd name="connsiteY6" fmla="*/ 662946 h 767721"/>
                <a:gd name="connsiteX7" fmla="*/ 5495925 w 5495925"/>
                <a:gd name="connsiteY7" fmla="*/ 767721 h 767721"/>
                <a:gd name="connsiteX0" fmla="*/ 0 w 5495925"/>
                <a:gd name="connsiteY0" fmla="*/ 184081 h 765106"/>
                <a:gd name="connsiteX1" fmla="*/ 1190625 w 5495925"/>
                <a:gd name="connsiteY1" fmla="*/ 22156 h 765106"/>
                <a:gd name="connsiteX2" fmla="*/ 2381250 w 5495925"/>
                <a:gd name="connsiteY2" fmla="*/ 12631 h 765106"/>
                <a:gd name="connsiteX3" fmla="*/ 3524250 w 5495925"/>
                <a:gd name="connsiteY3" fmla="*/ 126931 h 765106"/>
                <a:gd name="connsiteX4" fmla="*/ 4076700 w 5495925"/>
                <a:gd name="connsiteY4" fmla="*/ 307906 h 765106"/>
                <a:gd name="connsiteX5" fmla="*/ 4686300 w 5495925"/>
                <a:gd name="connsiteY5" fmla="*/ 479356 h 765106"/>
                <a:gd name="connsiteX6" fmla="*/ 5200650 w 5495925"/>
                <a:gd name="connsiteY6" fmla="*/ 660331 h 765106"/>
                <a:gd name="connsiteX7" fmla="*/ 5495925 w 5495925"/>
                <a:gd name="connsiteY7" fmla="*/ 765106 h 765106"/>
                <a:gd name="connsiteX0" fmla="*/ 0 w 5495925"/>
                <a:gd name="connsiteY0" fmla="*/ 184081 h 765106"/>
                <a:gd name="connsiteX1" fmla="*/ 1190625 w 5495925"/>
                <a:gd name="connsiteY1" fmla="*/ 22156 h 765106"/>
                <a:gd name="connsiteX2" fmla="*/ 2381250 w 5495925"/>
                <a:gd name="connsiteY2" fmla="*/ 12631 h 765106"/>
                <a:gd name="connsiteX3" fmla="*/ 3524250 w 5495925"/>
                <a:gd name="connsiteY3" fmla="*/ 126931 h 765106"/>
                <a:gd name="connsiteX4" fmla="*/ 4105275 w 5495925"/>
                <a:gd name="connsiteY4" fmla="*/ 298381 h 765106"/>
                <a:gd name="connsiteX5" fmla="*/ 4686300 w 5495925"/>
                <a:gd name="connsiteY5" fmla="*/ 479356 h 765106"/>
                <a:gd name="connsiteX6" fmla="*/ 5200650 w 5495925"/>
                <a:gd name="connsiteY6" fmla="*/ 660331 h 765106"/>
                <a:gd name="connsiteX7" fmla="*/ 5495925 w 5495925"/>
                <a:gd name="connsiteY7" fmla="*/ 765106 h 765106"/>
                <a:gd name="connsiteX0" fmla="*/ 0 w 5495925"/>
                <a:gd name="connsiteY0" fmla="*/ 184081 h 765106"/>
                <a:gd name="connsiteX1" fmla="*/ 1190625 w 5495925"/>
                <a:gd name="connsiteY1" fmla="*/ 22156 h 765106"/>
                <a:gd name="connsiteX2" fmla="*/ 2381250 w 5495925"/>
                <a:gd name="connsiteY2" fmla="*/ 12631 h 765106"/>
                <a:gd name="connsiteX3" fmla="*/ 3524250 w 5495925"/>
                <a:gd name="connsiteY3" fmla="*/ 126931 h 765106"/>
                <a:gd name="connsiteX4" fmla="*/ 4133850 w 5495925"/>
                <a:gd name="connsiteY4" fmla="*/ 298381 h 765106"/>
                <a:gd name="connsiteX5" fmla="*/ 4686300 w 5495925"/>
                <a:gd name="connsiteY5" fmla="*/ 479356 h 765106"/>
                <a:gd name="connsiteX6" fmla="*/ 5200650 w 5495925"/>
                <a:gd name="connsiteY6" fmla="*/ 660331 h 765106"/>
                <a:gd name="connsiteX7" fmla="*/ 5495925 w 5495925"/>
                <a:gd name="connsiteY7" fmla="*/ 765106 h 765106"/>
                <a:gd name="connsiteX0" fmla="*/ 0 w 5495925"/>
                <a:gd name="connsiteY0" fmla="*/ 184081 h 765106"/>
                <a:gd name="connsiteX1" fmla="*/ 1190625 w 5495925"/>
                <a:gd name="connsiteY1" fmla="*/ 22156 h 765106"/>
                <a:gd name="connsiteX2" fmla="*/ 2381250 w 5495925"/>
                <a:gd name="connsiteY2" fmla="*/ 12631 h 765106"/>
                <a:gd name="connsiteX3" fmla="*/ 3524250 w 5495925"/>
                <a:gd name="connsiteY3" fmla="*/ 126931 h 765106"/>
                <a:gd name="connsiteX4" fmla="*/ 4133850 w 5495925"/>
                <a:gd name="connsiteY4" fmla="*/ 298381 h 765106"/>
                <a:gd name="connsiteX5" fmla="*/ 4676775 w 5495925"/>
                <a:gd name="connsiteY5" fmla="*/ 450781 h 765106"/>
                <a:gd name="connsiteX6" fmla="*/ 5200650 w 5495925"/>
                <a:gd name="connsiteY6" fmla="*/ 660331 h 765106"/>
                <a:gd name="connsiteX7" fmla="*/ 5495925 w 5495925"/>
                <a:gd name="connsiteY7" fmla="*/ 765106 h 765106"/>
                <a:gd name="connsiteX0" fmla="*/ 0 w 5495925"/>
                <a:gd name="connsiteY0" fmla="*/ 184081 h 765106"/>
                <a:gd name="connsiteX1" fmla="*/ 1190625 w 5495925"/>
                <a:gd name="connsiteY1" fmla="*/ 22156 h 765106"/>
                <a:gd name="connsiteX2" fmla="*/ 2381250 w 5495925"/>
                <a:gd name="connsiteY2" fmla="*/ 12631 h 765106"/>
                <a:gd name="connsiteX3" fmla="*/ 3524250 w 5495925"/>
                <a:gd name="connsiteY3" fmla="*/ 126931 h 765106"/>
                <a:gd name="connsiteX4" fmla="*/ 4114800 w 5495925"/>
                <a:gd name="connsiteY4" fmla="*/ 269806 h 765106"/>
                <a:gd name="connsiteX5" fmla="*/ 4676775 w 5495925"/>
                <a:gd name="connsiteY5" fmla="*/ 450781 h 765106"/>
                <a:gd name="connsiteX6" fmla="*/ 5200650 w 5495925"/>
                <a:gd name="connsiteY6" fmla="*/ 660331 h 765106"/>
                <a:gd name="connsiteX7" fmla="*/ 5495925 w 5495925"/>
                <a:gd name="connsiteY7" fmla="*/ 765106 h 7651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495925" h="765106">
                  <a:moveTo>
                    <a:pt x="0" y="184081"/>
                  </a:moveTo>
                  <a:cubicBezTo>
                    <a:pt x="368300" y="126931"/>
                    <a:pt x="793750" y="50731"/>
                    <a:pt x="1190625" y="22156"/>
                  </a:cubicBezTo>
                  <a:cubicBezTo>
                    <a:pt x="1587500" y="-6419"/>
                    <a:pt x="1992313" y="-4831"/>
                    <a:pt x="2381250" y="12631"/>
                  </a:cubicBezTo>
                  <a:cubicBezTo>
                    <a:pt x="2770187" y="30093"/>
                    <a:pt x="3235325" y="84069"/>
                    <a:pt x="3524250" y="126931"/>
                  </a:cubicBezTo>
                  <a:cubicBezTo>
                    <a:pt x="3813175" y="169794"/>
                    <a:pt x="3922713" y="215831"/>
                    <a:pt x="4114800" y="269806"/>
                  </a:cubicBezTo>
                  <a:cubicBezTo>
                    <a:pt x="4302125" y="330131"/>
                    <a:pt x="4495800" y="385694"/>
                    <a:pt x="4676775" y="450781"/>
                  </a:cubicBezTo>
                  <a:cubicBezTo>
                    <a:pt x="4857750" y="515869"/>
                    <a:pt x="5065712" y="612706"/>
                    <a:pt x="5200650" y="660331"/>
                  </a:cubicBezTo>
                  <a:cubicBezTo>
                    <a:pt x="5335588" y="707956"/>
                    <a:pt x="5400675" y="739706"/>
                    <a:pt x="5495925" y="765106"/>
                  </a:cubicBezTo>
                </a:path>
              </a:pathLst>
            </a:custGeom>
            <a:noFill/>
            <a:ln w="317500">
              <a:solidFill>
                <a:srgbClr val="CA6B0C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351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FC944CCB-AD1A-D73F-853A-17AC67478BAF}"/>
                </a:ext>
              </a:extLst>
            </p:cNvPr>
            <p:cNvSpPr/>
            <p:nvPr/>
          </p:nvSpPr>
          <p:spPr>
            <a:xfrm>
              <a:off x="4618611" y="3052236"/>
              <a:ext cx="5495925" cy="765106"/>
            </a:xfrm>
            <a:custGeom>
              <a:avLst/>
              <a:gdLst>
                <a:gd name="connsiteX0" fmla="*/ 0 w 5495925"/>
                <a:gd name="connsiteY0" fmla="*/ 181197 h 762222"/>
                <a:gd name="connsiteX1" fmla="*/ 1133475 w 5495925"/>
                <a:gd name="connsiteY1" fmla="*/ 38322 h 762222"/>
                <a:gd name="connsiteX2" fmla="*/ 2381250 w 5495925"/>
                <a:gd name="connsiteY2" fmla="*/ 9747 h 762222"/>
                <a:gd name="connsiteX3" fmla="*/ 3552825 w 5495925"/>
                <a:gd name="connsiteY3" fmla="*/ 181197 h 762222"/>
                <a:gd name="connsiteX4" fmla="*/ 4076700 w 5495925"/>
                <a:gd name="connsiteY4" fmla="*/ 305022 h 762222"/>
                <a:gd name="connsiteX5" fmla="*/ 4686300 w 5495925"/>
                <a:gd name="connsiteY5" fmla="*/ 476472 h 762222"/>
                <a:gd name="connsiteX6" fmla="*/ 5200650 w 5495925"/>
                <a:gd name="connsiteY6" fmla="*/ 657447 h 762222"/>
                <a:gd name="connsiteX7" fmla="*/ 5495925 w 5495925"/>
                <a:gd name="connsiteY7" fmla="*/ 762222 h 762222"/>
                <a:gd name="connsiteX0" fmla="*/ 0 w 5495925"/>
                <a:gd name="connsiteY0" fmla="*/ 188031 h 769056"/>
                <a:gd name="connsiteX1" fmla="*/ 1190625 w 5495925"/>
                <a:gd name="connsiteY1" fmla="*/ 26106 h 769056"/>
                <a:gd name="connsiteX2" fmla="*/ 2381250 w 5495925"/>
                <a:gd name="connsiteY2" fmla="*/ 16581 h 769056"/>
                <a:gd name="connsiteX3" fmla="*/ 3552825 w 5495925"/>
                <a:gd name="connsiteY3" fmla="*/ 188031 h 769056"/>
                <a:gd name="connsiteX4" fmla="*/ 4076700 w 5495925"/>
                <a:gd name="connsiteY4" fmla="*/ 311856 h 769056"/>
                <a:gd name="connsiteX5" fmla="*/ 4686300 w 5495925"/>
                <a:gd name="connsiteY5" fmla="*/ 483306 h 769056"/>
                <a:gd name="connsiteX6" fmla="*/ 5200650 w 5495925"/>
                <a:gd name="connsiteY6" fmla="*/ 664281 h 769056"/>
                <a:gd name="connsiteX7" fmla="*/ 5495925 w 5495925"/>
                <a:gd name="connsiteY7" fmla="*/ 769056 h 769056"/>
                <a:gd name="connsiteX0" fmla="*/ 0 w 5495925"/>
                <a:gd name="connsiteY0" fmla="*/ 184081 h 765106"/>
                <a:gd name="connsiteX1" fmla="*/ 1190625 w 5495925"/>
                <a:gd name="connsiteY1" fmla="*/ 22156 h 765106"/>
                <a:gd name="connsiteX2" fmla="*/ 2381250 w 5495925"/>
                <a:gd name="connsiteY2" fmla="*/ 12631 h 765106"/>
                <a:gd name="connsiteX3" fmla="*/ 3552825 w 5495925"/>
                <a:gd name="connsiteY3" fmla="*/ 126931 h 765106"/>
                <a:gd name="connsiteX4" fmla="*/ 4076700 w 5495925"/>
                <a:gd name="connsiteY4" fmla="*/ 307906 h 765106"/>
                <a:gd name="connsiteX5" fmla="*/ 4686300 w 5495925"/>
                <a:gd name="connsiteY5" fmla="*/ 479356 h 765106"/>
                <a:gd name="connsiteX6" fmla="*/ 5200650 w 5495925"/>
                <a:gd name="connsiteY6" fmla="*/ 660331 h 765106"/>
                <a:gd name="connsiteX7" fmla="*/ 5495925 w 5495925"/>
                <a:gd name="connsiteY7" fmla="*/ 765106 h 765106"/>
                <a:gd name="connsiteX0" fmla="*/ 0 w 5495925"/>
                <a:gd name="connsiteY0" fmla="*/ 186696 h 767721"/>
                <a:gd name="connsiteX1" fmla="*/ 1190625 w 5495925"/>
                <a:gd name="connsiteY1" fmla="*/ 24771 h 767721"/>
                <a:gd name="connsiteX2" fmla="*/ 2381250 w 5495925"/>
                <a:gd name="connsiteY2" fmla="*/ 15246 h 767721"/>
                <a:gd name="connsiteX3" fmla="*/ 3514725 w 5495925"/>
                <a:gd name="connsiteY3" fmla="*/ 167646 h 767721"/>
                <a:gd name="connsiteX4" fmla="*/ 4076700 w 5495925"/>
                <a:gd name="connsiteY4" fmla="*/ 310521 h 767721"/>
                <a:gd name="connsiteX5" fmla="*/ 4686300 w 5495925"/>
                <a:gd name="connsiteY5" fmla="*/ 481971 h 767721"/>
                <a:gd name="connsiteX6" fmla="*/ 5200650 w 5495925"/>
                <a:gd name="connsiteY6" fmla="*/ 662946 h 767721"/>
                <a:gd name="connsiteX7" fmla="*/ 5495925 w 5495925"/>
                <a:gd name="connsiteY7" fmla="*/ 767721 h 767721"/>
                <a:gd name="connsiteX0" fmla="*/ 0 w 5495925"/>
                <a:gd name="connsiteY0" fmla="*/ 184081 h 765106"/>
                <a:gd name="connsiteX1" fmla="*/ 1190625 w 5495925"/>
                <a:gd name="connsiteY1" fmla="*/ 22156 h 765106"/>
                <a:gd name="connsiteX2" fmla="*/ 2381250 w 5495925"/>
                <a:gd name="connsiteY2" fmla="*/ 12631 h 765106"/>
                <a:gd name="connsiteX3" fmla="*/ 3524250 w 5495925"/>
                <a:gd name="connsiteY3" fmla="*/ 126931 h 765106"/>
                <a:gd name="connsiteX4" fmla="*/ 4076700 w 5495925"/>
                <a:gd name="connsiteY4" fmla="*/ 307906 h 765106"/>
                <a:gd name="connsiteX5" fmla="*/ 4686300 w 5495925"/>
                <a:gd name="connsiteY5" fmla="*/ 479356 h 765106"/>
                <a:gd name="connsiteX6" fmla="*/ 5200650 w 5495925"/>
                <a:gd name="connsiteY6" fmla="*/ 660331 h 765106"/>
                <a:gd name="connsiteX7" fmla="*/ 5495925 w 5495925"/>
                <a:gd name="connsiteY7" fmla="*/ 765106 h 765106"/>
                <a:gd name="connsiteX0" fmla="*/ 0 w 5495925"/>
                <a:gd name="connsiteY0" fmla="*/ 184081 h 765106"/>
                <a:gd name="connsiteX1" fmla="*/ 1190625 w 5495925"/>
                <a:gd name="connsiteY1" fmla="*/ 22156 h 765106"/>
                <a:gd name="connsiteX2" fmla="*/ 2381250 w 5495925"/>
                <a:gd name="connsiteY2" fmla="*/ 12631 h 765106"/>
                <a:gd name="connsiteX3" fmla="*/ 3524250 w 5495925"/>
                <a:gd name="connsiteY3" fmla="*/ 126931 h 765106"/>
                <a:gd name="connsiteX4" fmla="*/ 4105275 w 5495925"/>
                <a:gd name="connsiteY4" fmla="*/ 298381 h 765106"/>
                <a:gd name="connsiteX5" fmla="*/ 4686300 w 5495925"/>
                <a:gd name="connsiteY5" fmla="*/ 479356 h 765106"/>
                <a:gd name="connsiteX6" fmla="*/ 5200650 w 5495925"/>
                <a:gd name="connsiteY6" fmla="*/ 660331 h 765106"/>
                <a:gd name="connsiteX7" fmla="*/ 5495925 w 5495925"/>
                <a:gd name="connsiteY7" fmla="*/ 765106 h 765106"/>
                <a:gd name="connsiteX0" fmla="*/ 0 w 5495925"/>
                <a:gd name="connsiteY0" fmla="*/ 184081 h 765106"/>
                <a:gd name="connsiteX1" fmla="*/ 1190625 w 5495925"/>
                <a:gd name="connsiteY1" fmla="*/ 22156 h 765106"/>
                <a:gd name="connsiteX2" fmla="*/ 2381250 w 5495925"/>
                <a:gd name="connsiteY2" fmla="*/ 12631 h 765106"/>
                <a:gd name="connsiteX3" fmla="*/ 3524250 w 5495925"/>
                <a:gd name="connsiteY3" fmla="*/ 126931 h 765106"/>
                <a:gd name="connsiteX4" fmla="*/ 4133850 w 5495925"/>
                <a:gd name="connsiteY4" fmla="*/ 298381 h 765106"/>
                <a:gd name="connsiteX5" fmla="*/ 4686300 w 5495925"/>
                <a:gd name="connsiteY5" fmla="*/ 479356 h 765106"/>
                <a:gd name="connsiteX6" fmla="*/ 5200650 w 5495925"/>
                <a:gd name="connsiteY6" fmla="*/ 660331 h 765106"/>
                <a:gd name="connsiteX7" fmla="*/ 5495925 w 5495925"/>
                <a:gd name="connsiteY7" fmla="*/ 765106 h 765106"/>
                <a:gd name="connsiteX0" fmla="*/ 0 w 5495925"/>
                <a:gd name="connsiteY0" fmla="*/ 184081 h 765106"/>
                <a:gd name="connsiteX1" fmla="*/ 1190625 w 5495925"/>
                <a:gd name="connsiteY1" fmla="*/ 22156 h 765106"/>
                <a:gd name="connsiteX2" fmla="*/ 2381250 w 5495925"/>
                <a:gd name="connsiteY2" fmla="*/ 12631 h 765106"/>
                <a:gd name="connsiteX3" fmla="*/ 3524250 w 5495925"/>
                <a:gd name="connsiteY3" fmla="*/ 126931 h 765106"/>
                <a:gd name="connsiteX4" fmla="*/ 4133850 w 5495925"/>
                <a:gd name="connsiteY4" fmla="*/ 298381 h 765106"/>
                <a:gd name="connsiteX5" fmla="*/ 4676775 w 5495925"/>
                <a:gd name="connsiteY5" fmla="*/ 450781 h 765106"/>
                <a:gd name="connsiteX6" fmla="*/ 5200650 w 5495925"/>
                <a:gd name="connsiteY6" fmla="*/ 660331 h 765106"/>
                <a:gd name="connsiteX7" fmla="*/ 5495925 w 5495925"/>
                <a:gd name="connsiteY7" fmla="*/ 765106 h 765106"/>
                <a:gd name="connsiteX0" fmla="*/ 0 w 5495925"/>
                <a:gd name="connsiteY0" fmla="*/ 184081 h 765106"/>
                <a:gd name="connsiteX1" fmla="*/ 1190625 w 5495925"/>
                <a:gd name="connsiteY1" fmla="*/ 22156 h 765106"/>
                <a:gd name="connsiteX2" fmla="*/ 2381250 w 5495925"/>
                <a:gd name="connsiteY2" fmla="*/ 12631 h 765106"/>
                <a:gd name="connsiteX3" fmla="*/ 3524250 w 5495925"/>
                <a:gd name="connsiteY3" fmla="*/ 126931 h 765106"/>
                <a:gd name="connsiteX4" fmla="*/ 4114800 w 5495925"/>
                <a:gd name="connsiteY4" fmla="*/ 269806 h 765106"/>
                <a:gd name="connsiteX5" fmla="*/ 4676775 w 5495925"/>
                <a:gd name="connsiteY5" fmla="*/ 450781 h 765106"/>
                <a:gd name="connsiteX6" fmla="*/ 5200650 w 5495925"/>
                <a:gd name="connsiteY6" fmla="*/ 660331 h 765106"/>
                <a:gd name="connsiteX7" fmla="*/ 5495925 w 5495925"/>
                <a:gd name="connsiteY7" fmla="*/ 765106 h 7651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495925" h="765106">
                  <a:moveTo>
                    <a:pt x="0" y="184081"/>
                  </a:moveTo>
                  <a:cubicBezTo>
                    <a:pt x="368300" y="126931"/>
                    <a:pt x="793750" y="50731"/>
                    <a:pt x="1190625" y="22156"/>
                  </a:cubicBezTo>
                  <a:cubicBezTo>
                    <a:pt x="1587500" y="-6419"/>
                    <a:pt x="1992313" y="-4831"/>
                    <a:pt x="2381250" y="12631"/>
                  </a:cubicBezTo>
                  <a:cubicBezTo>
                    <a:pt x="2770187" y="30093"/>
                    <a:pt x="3235325" y="84069"/>
                    <a:pt x="3524250" y="126931"/>
                  </a:cubicBezTo>
                  <a:cubicBezTo>
                    <a:pt x="3813175" y="169794"/>
                    <a:pt x="3922713" y="215831"/>
                    <a:pt x="4114800" y="269806"/>
                  </a:cubicBezTo>
                  <a:cubicBezTo>
                    <a:pt x="4302125" y="330131"/>
                    <a:pt x="4495800" y="385694"/>
                    <a:pt x="4676775" y="450781"/>
                  </a:cubicBezTo>
                  <a:cubicBezTo>
                    <a:pt x="4857750" y="515869"/>
                    <a:pt x="5065712" y="612706"/>
                    <a:pt x="5200650" y="660331"/>
                  </a:cubicBezTo>
                  <a:cubicBezTo>
                    <a:pt x="5335588" y="707956"/>
                    <a:pt x="5400675" y="739706"/>
                    <a:pt x="5495925" y="765106"/>
                  </a:cubicBezTo>
                </a:path>
              </a:pathLst>
            </a:custGeom>
            <a:noFill/>
            <a:ln w="215900">
              <a:solidFill>
                <a:schemeClr val="accent4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351"/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2257AB64-11B7-67DA-8997-C430157F625C}"/>
                </a:ext>
              </a:extLst>
            </p:cNvPr>
            <p:cNvSpPr/>
            <p:nvPr/>
          </p:nvSpPr>
          <p:spPr>
            <a:xfrm>
              <a:off x="4618611" y="3052236"/>
              <a:ext cx="5495925" cy="765106"/>
            </a:xfrm>
            <a:custGeom>
              <a:avLst/>
              <a:gdLst>
                <a:gd name="connsiteX0" fmla="*/ 0 w 5495925"/>
                <a:gd name="connsiteY0" fmla="*/ 181197 h 762222"/>
                <a:gd name="connsiteX1" fmla="*/ 1133475 w 5495925"/>
                <a:gd name="connsiteY1" fmla="*/ 38322 h 762222"/>
                <a:gd name="connsiteX2" fmla="*/ 2381250 w 5495925"/>
                <a:gd name="connsiteY2" fmla="*/ 9747 h 762222"/>
                <a:gd name="connsiteX3" fmla="*/ 3552825 w 5495925"/>
                <a:gd name="connsiteY3" fmla="*/ 181197 h 762222"/>
                <a:gd name="connsiteX4" fmla="*/ 4076700 w 5495925"/>
                <a:gd name="connsiteY4" fmla="*/ 305022 h 762222"/>
                <a:gd name="connsiteX5" fmla="*/ 4686300 w 5495925"/>
                <a:gd name="connsiteY5" fmla="*/ 476472 h 762222"/>
                <a:gd name="connsiteX6" fmla="*/ 5200650 w 5495925"/>
                <a:gd name="connsiteY6" fmla="*/ 657447 h 762222"/>
                <a:gd name="connsiteX7" fmla="*/ 5495925 w 5495925"/>
                <a:gd name="connsiteY7" fmla="*/ 762222 h 762222"/>
                <a:gd name="connsiteX0" fmla="*/ 0 w 5495925"/>
                <a:gd name="connsiteY0" fmla="*/ 188031 h 769056"/>
                <a:gd name="connsiteX1" fmla="*/ 1190625 w 5495925"/>
                <a:gd name="connsiteY1" fmla="*/ 26106 h 769056"/>
                <a:gd name="connsiteX2" fmla="*/ 2381250 w 5495925"/>
                <a:gd name="connsiteY2" fmla="*/ 16581 h 769056"/>
                <a:gd name="connsiteX3" fmla="*/ 3552825 w 5495925"/>
                <a:gd name="connsiteY3" fmla="*/ 188031 h 769056"/>
                <a:gd name="connsiteX4" fmla="*/ 4076700 w 5495925"/>
                <a:gd name="connsiteY4" fmla="*/ 311856 h 769056"/>
                <a:gd name="connsiteX5" fmla="*/ 4686300 w 5495925"/>
                <a:gd name="connsiteY5" fmla="*/ 483306 h 769056"/>
                <a:gd name="connsiteX6" fmla="*/ 5200650 w 5495925"/>
                <a:gd name="connsiteY6" fmla="*/ 664281 h 769056"/>
                <a:gd name="connsiteX7" fmla="*/ 5495925 w 5495925"/>
                <a:gd name="connsiteY7" fmla="*/ 769056 h 769056"/>
                <a:gd name="connsiteX0" fmla="*/ 0 w 5495925"/>
                <a:gd name="connsiteY0" fmla="*/ 184081 h 765106"/>
                <a:gd name="connsiteX1" fmla="*/ 1190625 w 5495925"/>
                <a:gd name="connsiteY1" fmla="*/ 22156 h 765106"/>
                <a:gd name="connsiteX2" fmla="*/ 2381250 w 5495925"/>
                <a:gd name="connsiteY2" fmla="*/ 12631 h 765106"/>
                <a:gd name="connsiteX3" fmla="*/ 3552825 w 5495925"/>
                <a:gd name="connsiteY3" fmla="*/ 126931 h 765106"/>
                <a:gd name="connsiteX4" fmla="*/ 4076700 w 5495925"/>
                <a:gd name="connsiteY4" fmla="*/ 307906 h 765106"/>
                <a:gd name="connsiteX5" fmla="*/ 4686300 w 5495925"/>
                <a:gd name="connsiteY5" fmla="*/ 479356 h 765106"/>
                <a:gd name="connsiteX6" fmla="*/ 5200650 w 5495925"/>
                <a:gd name="connsiteY6" fmla="*/ 660331 h 765106"/>
                <a:gd name="connsiteX7" fmla="*/ 5495925 w 5495925"/>
                <a:gd name="connsiteY7" fmla="*/ 765106 h 765106"/>
                <a:gd name="connsiteX0" fmla="*/ 0 w 5495925"/>
                <a:gd name="connsiteY0" fmla="*/ 186696 h 767721"/>
                <a:gd name="connsiteX1" fmla="*/ 1190625 w 5495925"/>
                <a:gd name="connsiteY1" fmla="*/ 24771 h 767721"/>
                <a:gd name="connsiteX2" fmla="*/ 2381250 w 5495925"/>
                <a:gd name="connsiteY2" fmla="*/ 15246 h 767721"/>
                <a:gd name="connsiteX3" fmla="*/ 3514725 w 5495925"/>
                <a:gd name="connsiteY3" fmla="*/ 167646 h 767721"/>
                <a:gd name="connsiteX4" fmla="*/ 4076700 w 5495925"/>
                <a:gd name="connsiteY4" fmla="*/ 310521 h 767721"/>
                <a:gd name="connsiteX5" fmla="*/ 4686300 w 5495925"/>
                <a:gd name="connsiteY5" fmla="*/ 481971 h 767721"/>
                <a:gd name="connsiteX6" fmla="*/ 5200650 w 5495925"/>
                <a:gd name="connsiteY6" fmla="*/ 662946 h 767721"/>
                <a:gd name="connsiteX7" fmla="*/ 5495925 w 5495925"/>
                <a:gd name="connsiteY7" fmla="*/ 767721 h 767721"/>
                <a:gd name="connsiteX0" fmla="*/ 0 w 5495925"/>
                <a:gd name="connsiteY0" fmla="*/ 184081 h 765106"/>
                <a:gd name="connsiteX1" fmla="*/ 1190625 w 5495925"/>
                <a:gd name="connsiteY1" fmla="*/ 22156 h 765106"/>
                <a:gd name="connsiteX2" fmla="*/ 2381250 w 5495925"/>
                <a:gd name="connsiteY2" fmla="*/ 12631 h 765106"/>
                <a:gd name="connsiteX3" fmla="*/ 3524250 w 5495925"/>
                <a:gd name="connsiteY3" fmla="*/ 126931 h 765106"/>
                <a:gd name="connsiteX4" fmla="*/ 4076700 w 5495925"/>
                <a:gd name="connsiteY4" fmla="*/ 307906 h 765106"/>
                <a:gd name="connsiteX5" fmla="*/ 4686300 w 5495925"/>
                <a:gd name="connsiteY5" fmla="*/ 479356 h 765106"/>
                <a:gd name="connsiteX6" fmla="*/ 5200650 w 5495925"/>
                <a:gd name="connsiteY6" fmla="*/ 660331 h 765106"/>
                <a:gd name="connsiteX7" fmla="*/ 5495925 w 5495925"/>
                <a:gd name="connsiteY7" fmla="*/ 765106 h 765106"/>
                <a:gd name="connsiteX0" fmla="*/ 0 w 5495925"/>
                <a:gd name="connsiteY0" fmla="*/ 184081 h 765106"/>
                <a:gd name="connsiteX1" fmla="*/ 1190625 w 5495925"/>
                <a:gd name="connsiteY1" fmla="*/ 22156 h 765106"/>
                <a:gd name="connsiteX2" fmla="*/ 2381250 w 5495925"/>
                <a:gd name="connsiteY2" fmla="*/ 12631 h 765106"/>
                <a:gd name="connsiteX3" fmla="*/ 3524250 w 5495925"/>
                <a:gd name="connsiteY3" fmla="*/ 126931 h 765106"/>
                <a:gd name="connsiteX4" fmla="*/ 4105275 w 5495925"/>
                <a:gd name="connsiteY4" fmla="*/ 298381 h 765106"/>
                <a:gd name="connsiteX5" fmla="*/ 4686300 w 5495925"/>
                <a:gd name="connsiteY5" fmla="*/ 479356 h 765106"/>
                <a:gd name="connsiteX6" fmla="*/ 5200650 w 5495925"/>
                <a:gd name="connsiteY6" fmla="*/ 660331 h 765106"/>
                <a:gd name="connsiteX7" fmla="*/ 5495925 w 5495925"/>
                <a:gd name="connsiteY7" fmla="*/ 765106 h 765106"/>
                <a:gd name="connsiteX0" fmla="*/ 0 w 5495925"/>
                <a:gd name="connsiteY0" fmla="*/ 184081 h 765106"/>
                <a:gd name="connsiteX1" fmla="*/ 1190625 w 5495925"/>
                <a:gd name="connsiteY1" fmla="*/ 22156 h 765106"/>
                <a:gd name="connsiteX2" fmla="*/ 2381250 w 5495925"/>
                <a:gd name="connsiteY2" fmla="*/ 12631 h 765106"/>
                <a:gd name="connsiteX3" fmla="*/ 3524250 w 5495925"/>
                <a:gd name="connsiteY3" fmla="*/ 126931 h 765106"/>
                <a:gd name="connsiteX4" fmla="*/ 4133850 w 5495925"/>
                <a:gd name="connsiteY4" fmla="*/ 298381 h 765106"/>
                <a:gd name="connsiteX5" fmla="*/ 4686300 w 5495925"/>
                <a:gd name="connsiteY5" fmla="*/ 479356 h 765106"/>
                <a:gd name="connsiteX6" fmla="*/ 5200650 w 5495925"/>
                <a:gd name="connsiteY6" fmla="*/ 660331 h 765106"/>
                <a:gd name="connsiteX7" fmla="*/ 5495925 w 5495925"/>
                <a:gd name="connsiteY7" fmla="*/ 765106 h 765106"/>
                <a:gd name="connsiteX0" fmla="*/ 0 w 5495925"/>
                <a:gd name="connsiteY0" fmla="*/ 184081 h 765106"/>
                <a:gd name="connsiteX1" fmla="*/ 1190625 w 5495925"/>
                <a:gd name="connsiteY1" fmla="*/ 22156 h 765106"/>
                <a:gd name="connsiteX2" fmla="*/ 2381250 w 5495925"/>
                <a:gd name="connsiteY2" fmla="*/ 12631 h 765106"/>
                <a:gd name="connsiteX3" fmla="*/ 3524250 w 5495925"/>
                <a:gd name="connsiteY3" fmla="*/ 126931 h 765106"/>
                <a:gd name="connsiteX4" fmla="*/ 4133850 w 5495925"/>
                <a:gd name="connsiteY4" fmla="*/ 298381 h 765106"/>
                <a:gd name="connsiteX5" fmla="*/ 4676775 w 5495925"/>
                <a:gd name="connsiteY5" fmla="*/ 450781 h 765106"/>
                <a:gd name="connsiteX6" fmla="*/ 5200650 w 5495925"/>
                <a:gd name="connsiteY6" fmla="*/ 660331 h 765106"/>
                <a:gd name="connsiteX7" fmla="*/ 5495925 w 5495925"/>
                <a:gd name="connsiteY7" fmla="*/ 765106 h 765106"/>
                <a:gd name="connsiteX0" fmla="*/ 0 w 5495925"/>
                <a:gd name="connsiteY0" fmla="*/ 184081 h 765106"/>
                <a:gd name="connsiteX1" fmla="*/ 1190625 w 5495925"/>
                <a:gd name="connsiteY1" fmla="*/ 22156 h 765106"/>
                <a:gd name="connsiteX2" fmla="*/ 2381250 w 5495925"/>
                <a:gd name="connsiteY2" fmla="*/ 12631 h 765106"/>
                <a:gd name="connsiteX3" fmla="*/ 3524250 w 5495925"/>
                <a:gd name="connsiteY3" fmla="*/ 126931 h 765106"/>
                <a:gd name="connsiteX4" fmla="*/ 4114800 w 5495925"/>
                <a:gd name="connsiteY4" fmla="*/ 269806 h 765106"/>
                <a:gd name="connsiteX5" fmla="*/ 4676775 w 5495925"/>
                <a:gd name="connsiteY5" fmla="*/ 450781 h 765106"/>
                <a:gd name="connsiteX6" fmla="*/ 5200650 w 5495925"/>
                <a:gd name="connsiteY6" fmla="*/ 660331 h 765106"/>
                <a:gd name="connsiteX7" fmla="*/ 5495925 w 5495925"/>
                <a:gd name="connsiteY7" fmla="*/ 765106 h 7651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495925" h="765106">
                  <a:moveTo>
                    <a:pt x="0" y="184081"/>
                  </a:moveTo>
                  <a:cubicBezTo>
                    <a:pt x="368300" y="126931"/>
                    <a:pt x="793750" y="50731"/>
                    <a:pt x="1190625" y="22156"/>
                  </a:cubicBezTo>
                  <a:cubicBezTo>
                    <a:pt x="1587500" y="-6419"/>
                    <a:pt x="1992313" y="-4831"/>
                    <a:pt x="2381250" y="12631"/>
                  </a:cubicBezTo>
                  <a:cubicBezTo>
                    <a:pt x="2770187" y="30093"/>
                    <a:pt x="3235325" y="84069"/>
                    <a:pt x="3524250" y="126931"/>
                  </a:cubicBezTo>
                  <a:cubicBezTo>
                    <a:pt x="3813175" y="169794"/>
                    <a:pt x="3922713" y="215831"/>
                    <a:pt x="4114800" y="269806"/>
                  </a:cubicBezTo>
                  <a:cubicBezTo>
                    <a:pt x="4302125" y="330131"/>
                    <a:pt x="4495800" y="385694"/>
                    <a:pt x="4676775" y="450781"/>
                  </a:cubicBezTo>
                  <a:cubicBezTo>
                    <a:pt x="4857750" y="515869"/>
                    <a:pt x="5065712" y="612706"/>
                    <a:pt x="5200650" y="660331"/>
                  </a:cubicBezTo>
                  <a:cubicBezTo>
                    <a:pt x="5335588" y="707956"/>
                    <a:pt x="5400675" y="739706"/>
                    <a:pt x="5495925" y="765106"/>
                  </a:cubicBezTo>
                </a:path>
              </a:pathLst>
            </a:custGeom>
            <a:noFill/>
            <a:ln w="165100">
              <a:solidFill>
                <a:schemeClr val="tx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351"/>
            </a:p>
          </p:txBody>
        </p:sp>
      </p:grpSp>
      <p:sp>
        <p:nvSpPr>
          <p:cNvPr id="69" name="Arc 68">
            <a:extLst>
              <a:ext uri="{FF2B5EF4-FFF2-40B4-BE49-F238E27FC236}">
                <a16:creationId xmlns:a16="http://schemas.microsoft.com/office/drawing/2014/main" id="{F5ABA99A-7007-47A9-8B0B-B069C95D64B8}"/>
              </a:ext>
            </a:extLst>
          </p:cNvPr>
          <p:cNvSpPr/>
          <p:nvPr/>
        </p:nvSpPr>
        <p:spPr>
          <a:xfrm rot="364446">
            <a:off x="5097910" y="665026"/>
            <a:ext cx="5341773" cy="4071744"/>
          </a:xfrm>
          <a:prstGeom prst="arc">
            <a:avLst>
              <a:gd name="adj1" fmla="val 16341005"/>
              <a:gd name="adj2" fmla="val 17212094"/>
            </a:avLst>
          </a:prstGeom>
          <a:ln w="25400">
            <a:solidFill>
              <a:srgbClr val="2F2F2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 sz="1351"/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AD63A890-306B-AE95-6578-83E4249A2F57}"/>
              </a:ext>
            </a:extLst>
          </p:cNvPr>
          <p:cNvSpPr txBox="1"/>
          <p:nvPr/>
        </p:nvSpPr>
        <p:spPr>
          <a:xfrm>
            <a:off x="8036127" y="199523"/>
            <a:ext cx="763887" cy="9238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351" dirty="0" err="1">
                <a:solidFill>
                  <a:srgbClr val="2F2F2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Winding</a:t>
            </a:r>
            <a:r>
              <a:rPr lang="fr-FR" sz="1351" dirty="0">
                <a:solidFill>
                  <a:srgbClr val="2F2F2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direction</a:t>
            </a:r>
            <a:endParaRPr lang="fr-FR" sz="1351" dirty="0">
              <a:solidFill>
                <a:srgbClr val="2F2F2F"/>
              </a:solidFill>
            </a:endParaRPr>
          </a:p>
        </p:txBody>
      </p:sp>
      <p:cxnSp>
        <p:nvCxnSpPr>
          <p:cNvPr id="71" name="Straight Connector 70">
            <a:extLst>
              <a:ext uri="{FF2B5EF4-FFF2-40B4-BE49-F238E27FC236}">
                <a16:creationId xmlns:a16="http://schemas.microsoft.com/office/drawing/2014/main" id="{2E5872ED-51A3-C3A1-A576-0276FF85E84B}"/>
              </a:ext>
            </a:extLst>
          </p:cNvPr>
          <p:cNvCxnSpPr>
            <a:cxnSpLocks/>
          </p:cNvCxnSpPr>
          <p:nvPr/>
        </p:nvCxnSpPr>
        <p:spPr>
          <a:xfrm>
            <a:off x="6242828" y="212734"/>
            <a:ext cx="0" cy="546691"/>
          </a:xfrm>
          <a:prstGeom prst="line">
            <a:avLst/>
          </a:prstGeom>
          <a:ln w="762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Arrow Connector 71">
            <a:extLst>
              <a:ext uri="{FF2B5EF4-FFF2-40B4-BE49-F238E27FC236}">
                <a16:creationId xmlns:a16="http://schemas.microsoft.com/office/drawing/2014/main" id="{7098AC87-4846-C5C7-7BCE-B854D78907A5}"/>
              </a:ext>
            </a:extLst>
          </p:cNvPr>
          <p:cNvCxnSpPr>
            <a:cxnSpLocks/>
            <a:stCxn id="80" idx="1"/>
          </p:cNvCxnSpPr>
          <p:nvPr/>
        </p:nvCxnSpPr>
        <p:spPr>
          <a:xfrm flipH="1">
            <a:off x="6230197" y="218896"/>
            <a:ext cx="856912" cy="36633"/>
          </a:xfrm>
          <a:prstGeom prst="straightConnector1">
            <a:avLst/>
          </a:prstGeom>
          <a:ln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" name="TextBox 79">
            <a:extLst>
              <a:ext uri="{FF2B5EF4-FFF2-40B4-BE49-F238E27FC236}">
                <a16:creationId xmlns:a16="http://schemas.microsoft.com/office/drawing/2014/main" id="{F8924811-F22D-1D1A-C02E-F54386426CC7}"/>
              </a:ext>
            </a:extLst>
          </p:cNvPr>
          <p:cNvSpPr txBox="1"/>
          <p:nvPr/>
        </p:nvSpPr>
        <p:spPr>
          <a:xfrm>
            <a:off x="7087109" y="68791"/>
            <a:ext cx="1034691" cy="3002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351" dirty="0" err="1">
                <a:solidFill>
                  <a:srgbClr val="2F2F2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Welded</a:t>
            </a:r>
            <a:r>
              <a:rPr lang="fr-FR" sz="1351" dirty="0">
                <a:solidFill>
                  <a:srgbClr val="2F2F2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spot</a:t>
            </a:r>
            <a:endParaRPr lang="fr-FR" sz="1351" dirty="0">
              <a:solidFill>
                <a:srgbClr val="2F2F2F"/>
              </a:solidFill>
            </a:endParaRPr>
          </a:p>
        </p:txBody>
      </p:sp>
      <p:sp>
        <p:nvSpPr>
          <p:cNvPr id="81" name="Arrow: Down 80">
            <a:extLst>
              <a:ext uri="{FF2B5EF4-FFF2-40B4-BE49-F238E27FC236}">
                <a16:creationId xmlns:a16="http://schemas.microsoft.com/office/drawing/2014/main" id="{B6FE63B8-C6C6-7127-DD4C-EC34C1C1619E}"/>
              </a:ext>
            </a:extLst>
          </p:cNvPr>
          <p:cNvSpPr/>
          <p:nvPr/>
        </p:nvSpPr>
        <p:spPr>
          <a:xfrm rot="9910701">
            <a:off x="4837505" y="626603"/>
            <a:ext cx="93191" cy="264369"/>
          </a:xfrm>
          <a:prstGeom prst="downArrow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351"/>
          </a:p>
        </p:txBody>
      </p:sp>
      <p:sp>
        <p:nvSpPr>
          <p:cNvPr id="83" name="Arrow: Down 82">
            <a:extLst>
              <a:ext uri="{FF2B5EF4-FFF2-40B4-BE49-F238E27FC236}">
                <a16:creationId xmlns:a16="http://schemas.microsoft.com/office/drawing/2014/main" id="{A49AF7B5-BD85-963F-3C43-6D0520C217B0}"/>
              </a:ext>
            </a:extLst>
          </p:cNvPr>
          <p:cNvSpPr/>
          <p:nvPr/>
        </p:nvSpPr>
        <p:spPr>
          <a:xfrm rot="10169430">
            <a:off x="5244066" y="547572"/>
            <a:ext cx="93191" cy="264369"/>
          </a:xfrm>
          <a:prstGeom prst="downArrow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351"/>
          </a:p>
        </p:txBody>
      </p:sp>
      <p:sp>
        <p:nvSpPr>
          <p:cNvPr id="90" name="Arrow: Down 89">
            <a:extLst>
              <a:ext uri="{FF2B5EF4-FFF2-40B4-BE49-F238E27FC236}">
                <a16:creationId xmlns:a16="http://schemas.microsoft.com/office/drawing/2014/main" id="{E192C260-016A-AD6C-0C66-4D55B72EE4D4}"/>
              </a:ext>
            </a:extLst>
          </p:cNvPr>
          <p:cNvSpPr/>
          <p:nvPr/>
        </p:nvSpPr>
        <p:spPr>
          <a:xfrm rot="10800000">
            <a:off x="6498262" y="733438"/>
            <a:ext cx="93191" cy="264369"/>
          </a:xfrm>
          <a:prstGeom prst="downArrow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351"/>
          </a:p>
        </p:txBody>
      </p:sp>
      <p:sp>
        <p:nvSpPr>
          <p:cNvPr id="91" name="Arrow: Down 90">
            <a:extLst>
              <a:ext uri="{FF2B5EF4-FFF2-40B4-BE49-F238E27FC236}">
                <a16:creationId xmlns:a16="http://schemas.microsoft.com/office/drawing/2014/main" id="{628B4593-3639-8E6A-3A4F-7B394A854861}"/>
              </a:ext>
            </a:extLst>
          </p:cNvPr>
          <p:cNvSpPr/>
          <p:nvPr/>
        </p:nvSpPr>
        <p:spPr>
          <a:xfrm rot="16830077">
            <a:off x="6914355" y="653535"/>
            <a:ext cx="93191" cy="264369"/>
          </a:xfrm>
          <a:prstGeom prst="downArrow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351"/>
          </a:p>
        </p:txBody>
      </p:sp>
      <p:sp>
        <p:nvSpPr>
          <p:cNvPr id="92" name="Arrow: Down 91">
            <a:extLst>
              <a:ext uri="{FF2B5EF4-FFF2-40B4-BE49-F238E27FC236}">
                <a16:creationId xmlns:a16="http://schemas.microsoft.com/office/drawing/2014/main" id="{AB06D2B8-6D59-3DF4-2C3E-AFC9302D02A8}"/>
              </a:ext>
            </a:extLst>
          </p:cNvPr>
          <p:cNvSpPr/>
          <p:nvPr/>
        </p:nvSpPr>
        <p:spPr>
          <a:xfrm rot="17068959">
            <a:off x="7583741" y="781912"/>
            <a:ext cx="93191" cy="264369"/>
          </a:xfrm>
          <a:prstGeom prst="downArrow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351"/>
          </a:p>
        </p:txBody>
      </p:sp>
      <p:sp>
        <p:nvSpPr>
          <p:cNvPr id="93" name="Arrow: Down 92">
            <a:extLst>
              <a:ext uri="{FF2B5EF4-FFF2-40B4-BE49-F238E27FC236}">
                <a16:creationId xmlns:a16="http://schemas.microsoft.com/office/drawing/2014/main" id="{1BF49C4C-1899-45BF-21F5-581F630908FF}"/>
              </a:ext>
            </a:extLst>
          </p:cNvPr>
          <p:cNvSpPr/>
          <p:nvPr/>
        </p:nvSpPr>
        <p:spPr>
          <a:xfrm rot="17499503">
            <a:off x="8215258" y="981318"/>
            <a:ext cx="93191" cy="264369"/>
          </a:xfrm>
          <a:prstGeom prst="downArrow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351"/>
          </a:p>
        </p:txBody>
      </p:sp>
      <p:sp>
        <p:nvSpPr>
          <p:cNvPr id="94" name="Arrow: Down 93">
            <a:extLst>
              <a:ext uri="{FF2B5EF4-FFF2-40B4-BE49-F238E27FC236}">
                <a16:creationId xmlns:a16="http://schemas.microsoft.com/office/drawing/2014/main" id="{7F236791-2984-B890-D7C9-90354630000F}"/>
              </a:ext>
            </a:extLst>
          </p:cNvPr>
          <p:cNvSpPr/>
          <p:nvPr/>
        </p:nvSpPr>
        <p:spPr>
          <a:xfrm rot="11484684">
            <a:off x="7234267" y="840038"/>
            <a:ext cx="93191" cy="264369"/>
          </a:xfrm>
          <a:prstGeom prst="downArrow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351"/>
          </a:p>
        </p:txBody>
      </p:sp>
      <p:sp>
        <p:nvSpPr>
          <p:cNvPr id="95" name="Arrow: Down 94">
            <a:extLst>
              <a:ext uri="{FF2B5EF4-FFF2-40B4-BE49-F238E27FC236}">
                <a16:creationId xmlns:a16="http://schemas.microsoft.com/office/drawing/2014/main" id="{61F37ABF-C6DC-148C-B4F6-AD0F50E6131C}"/>
              </a:ext>
            </a:extLst>
          </p:cNvPr>
          <p:cNvSpPr/>
          <p:nvPr/>
        </p:nvSpPr>
        <p:spPr>
          <a:xfrm rot="11702298">
            <a:off x="7870493" y="1033794"/>
            <a:ext cx="93191" cy="264369"/>
          </a:xfrm>
          <a:prstGeom prst="downArrow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351"/>
          </a:p>
        </p:txBody>
      </p:sp>
      <p:grpSp>
        <p:nvGrpSpPr>
          <p:cNvPr id="96" name="Group 95">
            <a:extLst>
              <a:ext uri="{FF2B5EF4-FFF2-40B4-BE49-F238E27FC236}">
                <a16:creationId xmlns:a16="http://schemas.microsoft.com/office/drawing/2014/main" id="{492C8970-777A-3D32-F75D-C5A24B56012B}"/>
              </a:ext>
            </a:extLst>
          </p:cNvPr>
          <p:cNvGrpSpPr/>
          <p:nvPr/>
        </p:nvGrpSpPr>
        <p:grpSpPr>
          <a:xfrm rot="21077577">
            <a:off x="1719591" y="445777"/>
            <a:ext cx="6310180" cy="562056"/>
            <a:chOff x="2276415" y="2459790"/>
            <a:chExt cx="7644765" cy="3276347"/>
          </a:xfrm>
        </p:grpSpPr>
        <p:sp>
          <p:nvSpPr>
            <p:cNvPr id="97" name="Arc 96">
              <a:extLst>
                <a:ext uri="{FF2B5EF4-FFF2-40B4-BE49-F238E27FC236}">
                  <a16:creationId xmlns:a16="http://schemas.microsoft.com/office/drawing/2014/main" id="{17B1B312-735D-487F-3CDC-041322253217}"/>
                </a:ext>
              </a:extLst>
            </p:cNvPr>
            <p:cNvSpPr/>
            <p:nvPr/>
          </p:nvSpPr>
          <p:spPr>
            <a:xfrm>
              <a:off x="2280345" y="2459790"/>
              <a:ext cx="7631310" cy="3100388"/>
            </a:xfrm>
            <a:prstGeom prst="arc">
              <a:avLst>
                <a:gd name="adj1" fmla="val 13375134"/>
                <a:gd name="adj2" fmla="val 20021872"/>
              </a:avLst>
            </a:prstGeom>
            <a:ln w="393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FR" sz="1351"/>
            </a:p>
          </p:txBody>
        </p:sp>
        <p:sp>
          <p:nvSpPr>
            <p:cNvPr id="98" name="Arc 97">
              <a:extLst>
                <a:ext uri="{FF2B5EF4-FFF2-40B4-BE49-F238E27FC236}">
                  <a16:creationId xmlns:a16="http://schemas.microsoft.com/office/drawing/2014/main" id="{B542F246-7CF8-1250-1342-B9C20F22A9A1}"/>
                </a:ext>
              </a:extLst>
            </p:cNvPr>
            <p:cNvSpPr/>
            <p:nvPr/>
          </p:nvSpPr>
          <p:spPr>
            <a:xfrm>
              <a:off x="2280345" y="2462212"/>
              <a:ext cx="7631310" cy="3100388"/>
            </a:xfrm>
            <a:prstGeom prst="arc">
              <a:avLst>
                <a:gd name="adj1" fmla="val 13371021"/>
                <a:gd name="adj2" fmla="val 20016532"/>
              </a:avLst>
            </a:prstGeom>
            <a:ln w="317500">
              <a:solidFill>
                <a:srgbClr val="CA6B0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FR" sz="1351"/>
            </a:p>
          </p:txBody>
        </p:sp>
        <p:sp>
          <p:nvSpPr>
            <p:cNvPr id="99" name="Arc 98">
              <a:extLst>
                <a:ext uri="{FF2B5EF4-FFF2-40B4-BE49-F238E27FC236}">
                  <a16:creationId xmlns:a16="http://schemas.microsoft.com/office/drawing/2014/main" id="{F70021D5-FB67-39D5-87E4-63AE2AF0B54C}"/>
                </a:ext>
              </a:extLst>
            </p:cNvPr>
            <p:cNvSpPr/>
            <p:nvPr/>
          </p:nvSpPr>
          <p:spPr>
            <a:xfrm>
              <a:off x="2280345" y="2462212"/>
              <a:ext cx="7631310" cy="3100388"/>
            </a:xfrm>
            <a:prstGeom prst="arc">
              <a:avLst>
                <a:gd name="adj1" fmla="val 13381953"/>
                <a:gd name="adj2" fmla="val 20011031"/>
              </a:avLst>
            </a:prstGeom>
            <a:ln w="215900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FR" sz="1351"/>
            </a:p>
          </p:txBody>
        </p:sp>
        <p:sp>
          <p:nvSpPr>
            <p:cNvPr id="100" name="Arc 99">
              <a:extLst>
                <a:ext uri="{FF2B5EF4-FFF2-40B4-BE49-F238E27FC236}">
                  <a16:creationId xmlns:a16="http://schemas.microsoft.com/office/drawing/2014/main" id="{828EE101-D4BF-A7A5-684E-46B67A7D497B}"/>
                </a:ext>
              </a:extLst>
            </p:cNvPr>
            <p:cNvSpPr/>
            <p:nvPr/>
          </p:nvSpPr>
          <p:spPr>
            <a:xfrm>
              <a:off x="2280345" y="2462212"/>
              <a:ext cx="7631310" cy="3100388"/>
            </a:xfrm>
            <a:prstGeom prst="arc">
              <a:avLst>
                <a:gd name="adj1" fmla="val 13382728"/>
                <a:gd name="adj2" fmla="val 20016486"/>
              </a:avLst>
            </a:prstGeom>
            <a:ln w="16510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FR" sz="1351" dirty="0"/>
            </a:p>
          </p:txBody>
        </p:sp>
        <p:sp>
          <p:nvSpPr>
            <p:cNvPr id="101" name="Arc 100">
              <a:extLst>
                <a:ext uri="{FF2B5EF4-FFF2-40B4-BE49-F238E27FC236}">
                  <a16:creationId xmlns:a16="http://schemas.microsoft.com/office/drawing/2014/main" id="{B6955DDB-88AD-C8C1-AC76-FDA8F6610DA0}"/>
                </a:ext>
              </a:extLst>
            </p:cNvPr>
            <p:cNvSpPr/>
            <p:nvPr/>
          </p:nvSpPr>
          <p:spPr>
            <a:xfrm>
              <a:off x="2276415" y="2635747"/>
              <a:ext cx="7631310" cy="3100390"/>
            </a:xfrm>
            <a:prstGeom prst="arc">
              <a:avLst>
                <a:gd name="adj1" fmla="val 13382728"/>
                <a:gd name="adj2" fmla="val 20005499"/>
              </a:avLst>
            </a:prstGeom>
            <a:ln w="889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FR" sz="1351" dirty="0"/>
            </a:p>
          </p:txBody>
        </p:sp>
        <p:sp>
          <p:nvSpPr>
            <p:cNvPr id="102" name="Arc 101">
              <a:extLst>
                <a:ext uri="{FF2B5EF4-FFF2-40B4-BE49-F238E27FC236}">
                  <a16:creationId xmlns:a16="http://schemas.microsoft.com/office/drawing/2014/main" id="{E6680B67-416F-C607-E32B-C76693D21C61}"/>
                </a:ext>
              </a:extLst>
            </p:cNvPr>
            <p:cNvSpPr/>
            <p:nvPr/>
          </p:nvSpPr>
          <p:spPr>
            <a:xfrm>
              <a:off x="2289870" y="2481262"/>
              <a:ext cx="7631310" cy="3100388"/>
            </a:xfrm>
            <a:prstGeom prst="arc">
              <a:avLst>
                <a:gd name="adj1" fmla="val 13369508"/>
                <a:gd name="adj2" fmla="val 20010966"/>
              </a:avLst>
            </a:prstGeom>
            <a:ln w="50800"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FR" sz="1351" dirty="0"/>
            </a:p>
          </p:txBody>
        </p:sp>
      </p:grpSp>
      <p:sp>
        <p:nvSpPr>
          <p:cNvPr id="104" name="Arrow: Down 103">
            <a:extLst>
              <a:ext uri="{FF2B5EF4-FFF2-40B4-BE49-F238E27FC236}">
                <a16:creationId xmlns:a16="http://schemas.microsoft.com/office/drawing/2014/main" id="{0925579F-A414-B8FF-7815-D5613DA4BFCA}"/>
              </a:ext>
            </a:extLst>
          </p:cNvPr>
          <p:cNvSpPr/>
          <p:nvPr/>
        </p:nvSpPr>
        <p:spPr>
          <a:xfrm rot="15660777">
            <a:off x="4921430" y="382536"/>
            <a:ext cx="93191" cy="264369"/>
          </a:xfrm>
          <a:prstGeom prst="downArrow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351"/>
          </a:p>
        </p:txBody>
      </p:sp>
      <p:pic>
        <p:nvPicPr>
          <p:cNvPr id="106" name="Picture 105">
            <a:extLst>
              <a:ext uri="{FF2B5EF4-FFF2-40B4-BE49-F238E27FC236}">
                <a16:creationId xmlns:a16="http://schemas.microsoft.com/office/drawing/2014/main" id="{41A66A2B-D726-534F-F839-2880E7C66664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81044" t="45856" r="14255" b="45350"/>
          <a:stretch/>
        </p:blipFill>
        <p:spPr>
          <a:xfrm>
            <a:off x="8121804" y="3071813"/>
            <a:ext cx="150665" cy="269816"/>
          </a:xfrm>
          <a:prstGeom prst="rect">
            <a:avLst/>
          </a:prstGeom>
          <a:ln w="38100">
            <a:solidFill>
              <a:srgbClr val="000000"/>
            </a:solidFill>
          </a:ln>
        </p:spPr>
      </p:pic>
    </p:spTree>
    <p:extLst>
      <p:ext uri="{BB962C8B-B14F-4D97-AF65-F5344CB8AC3E}">
        <p14:creationId xmlns:p14="http://schemas.microsoft.com/office/powerpoint/2010/main" val="1885167499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EB90C21-4027-6620-66D3-2B352C1A927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20E9D3DE-4E0C-0479-E6AF-C36CA4068B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HTS to HTS joint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D91F33-2EBE-1D1E-D16C-A95E685FE8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M. Abdel Hafiz | Experimental tests for winding technology of Final Cooling Solenoid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B57455-7704-016E-AAD4-1DD803FE3E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327323" y="4734119"/>
            <a:ext cx="510941" cy="273844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35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Content Placeholder 4">
                <a:extLst>
                  <a:ext uri="{FF2B5EF4-FFF2-40B4-BE49-F238E27FC236}">
                    <a16:creationId xmlns:a16="http://schemas.microsoft.com/office/drawing/2014/main" id="{B3686E43-6A11-C6A3-ABBF-BF7190B283A7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206112" y="956375"/>
                <a:ext cx="4929165" cy="1919235"/>
              </a:xfrm>
              <a:prstGeom prst="rect">
                <a:avLst/>
              </a:prstGeom>
            </p:spPr>
            <p:txBody>
              <a:bodyPr vert="horz" lIns="0" tIns="0" rIns="0" bIns="0" rtlCol="0">
                <a:noAutofit/>
              </a:bodyPr>
              <a:lstStyle>
                <a:lvl1pPr marL="0" indent="0" algn="l" defTabSz="914400" rtl="0" eaLnBrk="1" latinLnBrk="0" hangingPunct="1">
                  <a:lnSpc>
                    <a:spcPct val="90000"/>
                  </a:lnSpc>
                  <a:spcBef>
                    <a:spcPts val="1800"/>
                  </a:spcBef>
                  <a:spcAft>
                    <a:spcPts val="400"/>
                  </a:spcAft>
                  <a:buFont typeface="Arial"/>
                  <a:buNone/>
                  <a:tabLst/>
                  <a:defRPr sz="2100" b="1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1pPr>
                <a:lvl2pPr marL="324000" indent="-324000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spcAft>
                    <a:spcPts val="300"/>
                  </a:spcAft>
                  <a:buFont typeface="Arial" charset="0"/>
                  <a:buChar char="•"/>
                  <a:tabLst/>
                  <a:defRPr sz="18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2pPr>
                <a:lvl3pPr marL="648000" indent="-324000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spcAft>
                    <a:spcPts val="300"/>
                  </a:spcAft>
                  <a:buSzPct val="100000"/>
                  <a:buFont typeface="Arial" panose="020B0604020202020204" pitchFamily="34" charset="0"/>
                  <a:buChar char="•"/>
                  <a:tabLst/>
                  <a:defRPr sz="17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3pPr>
                <a:lvl4pPr marL="972000" indent="-324000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spcAft>
                    <a:spcPts val="300"/>
                  </a:spcAft>
                  <a:buSzPct val="100000"/>
                  <a:buFont typeface="Arial" charset="0"/>
                  <a:buChar char="•"/>
                  <a:tabLst/>
                  <a:defRPr sz="16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SzPct val="100000"/>
                  <a:buFont typeface="Arial" charset="0"/>
                  <a:buChar char="•"/>
                  <a:defRPr sz="1600" kern="1200">
                    <a:solidFill>
                      <a:schemeClr val="tx2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314205" indent="-214308">
                  <a:buFont typeface="Arial" panose="020B0604020202020204" pitchFamily="34" charset="0"/>
                  <a:buChar char="•"/>
                </a:pPr>
                <a:r>
                  <a:rPr lang="fr-FR" sz="1575" b="0" dirty="0">
                    <a:latin typeface="Times" panose="02020603050405020304" pitchFamily="18" charset="0"/>
                    <a:cs typeface="Times" panose="02020603050405020304" pitchFamily="18" charset="0"/>
                  </a:rPr>
                  <a:t>Where to </a:t>
                </a:r>
                <a:r>
                  <a:rPr lang="fr-FR" sz="1575" b="0" dirty="0" err="1">
                    <a:latin typeface="Times" panose="02020603050405020304" pitchFamily="18" charset="0"/>
                    <a:cs typeface="Times" panose="02020603050405020304" pitchFamily="18" charset="0"/>
                  </a:rPr>
                  <a:t>perform</a:t>
                </a:r>
                <a:r>
                  <a:rPr lang="fr-FR" sz="1575" b="0" dirty="0">
                    <a:latin typeface="Times" panose="02020603050405020304" pitchFamily="18" charset="0"/>
                    <a:cs typeface="Times" panose="02020603050405020304" pitchFamily="18" charset="0"/>
                  </a:rPr>
                  <a:t> layer jump ?</a:t>
                </a:r>
              </a:p>
              <a:p>
                <a:pPr marL="557199" lvl="1" indent="-214308">
                  <a:buFont typeface="Arial" panose="020B0604020202020204" pitchFamily="34" charset="0"/>
                  <a:buChar char="•"/>
                </a:pPr>
                <a:r>
                  <a:rPr lang="fr-FR" sz="1351" dirty="0">
                    <a:latin typeface="Times" panose="02020603050405020304" pitchFamily="18" charset="0"/>
                    <a:cs typeface="Times" panose="02020603050405020304" pitchFamily="18" charset="0"/>
                  </a:rPr>
                  <a:t>At the </a:t>
                </a:r>
                <a:r>
                  <a:rPr lang="fr-FR" sz="1351" dirty="0" err="1">
                    <a:latin typeface="Times" panose="02020603050405020304" pitchFamily="18" charset="0"/>
                    <a:cs typeface="Times" panose="02020603050405020304" pitchFamily="18" charset="0"/>
                  </a:rPr>
                  <a:t>begining</a:t>
                </a:r>
                <a:r>
                  <a:rPr lang="fr-FR" sz="1351" dirty="0">
                    <a:latin typeface="Times" panose="02020603050405020304" pitchFamily="18" charset="0"/>
                    <a:cs typeface="Times" panose="02020603050405020304" pitchFamily="18" charset="0"/>
                  </a:rPr>
                  <a:t> to </a:t>
                </a:r>
                <a:r>
                  <a:rPr lang="fr-FR" sz="1351" dirty="0" err="1">
                    <a:latin typeface="Times" panose="02020603050405020304" pitchFamily="18" charset="0"/>
                    <a:cs typeface="Times" panose="02020603050405020304" pitchFamily="18" charset="0"/>
                  </a:rPr>
                  <a:t>save</a:t>
                </a:r>
                <a:r>
                  <a:rPr lang="fr-FR" sz="1351" dirty="0">
                    <a:latin typeface="Times" panose="02020603050405020304" pitchFamily="18" charset="0"/>
                    <a:cs typeface="Times" panose="02020603050405020304" pitchFamily="18" charset="0"/>
                  </a:rPr>
                  <a:t> </a:t>
                </a:r>
                <a:r>
                  <a:rPr lang="fr-FR" sz="1351" dirty="0" err="1">
                    <a:latin typeface="Times" panose="02020603050405020304" pitchFamily="18" charset="0"/>
                    <a:cs typeface="Times" panose="02020603050405020304" pitchFamily="18" charset="0"/>
                  </a:rPr>
                  <a:t>material</a:t>
                </a:r>
                <a:r>
                  <a:rPr lang="fr-FR" sz="1351" dirty="0">
                    <a:latin typeface="Times" panose="02020603050405020304" pitchFamily="18" charset="0"/>
                    <a:cs typeface="Times" panose="02020603050405020304" pitchFamily="18" charset="0"/>
                  </a:rPr>
                  <a:t> in case of </a:t>
                </a:r>
                <a:r>
                  <a:rPr lang="fr-FR" sz="1351" dirty="0" err="1">
                    <a:latin typeface="Times" panose="02020603050405020304" pitchFamily="18" charset="0"/>
                    <a:cs typeface="Times" panose="02020603050405020304" pitchFamily="18" charset="0"/>
                  </a:rPr>
                  <a:t>failling</a:t>
                </a:r>
                <a:r>
                  <a:rPr lang="fr-FR" sz="1351" dirty="0">
                    <a:latin typeface="Times" panose="02020603050405020304" pitchFamily="18" charset="0"/>
                    <a:cs typeface="Times" panose="02020603050405020304" pitchFamily="18" charset="0"/>
                  </a:rPr>
                  <a:t> ?</a:t>
                </a:r>
              </a:p>
              <a:p>
                <a:pPr marL="557199" lvl="1" indent="-214308">
                  <a:buFont typeface="Arial" panose="020B0604020202020204" pitchFamily="34" charset="0"/>
                  <a:buChar char="•"/>
                </a:pPr>
                <a:r>
                  <a:rPr lang="fr-FR" sz="1351" dirty="0">
                    <a:latin typeface="Times" panose="02020603050405020304" pitchFamily="18" charset="0"/>
                    <a:cs typeface="Times" panose="02020603050405020304" pitchFamily="18" charset="0"/>
                  </a:rPr>
                  <a:t>At </a:t>
                </a:r>
                <a:r>
                  <a:rPr lang="fr-FR" sz="1351" dirty="0" err="1">
                    <a:latin typeface="Times" panose="02020603050405020304" pitchFamily="18" charset="0"/>
                    <a:cs typeface="Times" panose="02020603050405020304" pitchFamily="18" charset="0"/>
                  </a:rPr>
                  <a:t>lowest</a:t>
                </a:r>
                <a:r>
                  <a:rPr lang="fr-FR" sz="1351" dirty="0">
                    <a:latin typeface="Times" panose="02020603050405020304" pitchFamily="18" charset="0"/>
                    <a:cs typeface="Times" panose="02020603050405020304" pitchFamily="18" charset="0"/>
                  </a:rPr>
                  <a:t> </a:t>
                </a:r>
                <a:r>
                  <a:rPr lang="fr-FR" sz="1351" dirty="0" err="1">
                    <a:latin typeface="Times" panose="02020603050405020304" pitchFamily="18" charset="0"/>
                    <a:cs typeface="Times" panose="02020603050405020304" pitchFamily="18" charset="0"/>
                  </a:rPr>
                  <a:t>magnetic</a:t>
                </a:r>
                <a:r>
                  <a:rPr lang="fr-FR" sz="1351" dirty="0">
                    <a:latin typeface="Times" panose="02020603050405020304" pitchFamily="18" charset="0"/>
                    <a:cs typeface="Times" panose="02020603050405020304" pitchFamily="18" charset="0"/>
                  </a:rPr>
                  <a:t> </a:t>
                </a:r>
                <a:r>
                  <a:rPr lang="fr-FR" sz="1351" dirty="0" err="1">
                    <a:latin typeface="Times" panose="02020603050405020304" pitchFamily="18" charset="0"/>
                    <a:cs typeface="Times" panose="02020603050405020304" pitchFamily="18" charset="0"/>
                  </a:rPr>
                  <a:t>field</a:t>
                </a:r>
                <a:r>
                  <a:rPr lang="fr-FR" sz="1351" dirty="0">
                    <a:latin typeface="Times" panose="02020603050405020304" pitchFamily="18" charset="0"/>
                    <a:cs typeface="Times" panose="02020603050405020304" pitchFamily="18" charset="0"/>
                  </a:rPr>
                  <a:t> location to </a:t>
                </a:r>
                <a:r>
                  <a:rPr lang="fr-FR" sz="1351" dirty="0" err="1">
                    <a:latin typeface="Times" panose="02020603050405020304" pitchFamily="18" charset="0"/>
                    <a:cs typeface="Times" panose="02020603050405020304" pitchFamily="18" charset="0"/>
                  </a:rPr>
                  <a:t>reduce</a:t>
                </a:r>
                <a:r>
                  <a:rPr lang="fr-FR" sz="1351" dirty="0">
                    <a:latin typeface="Times" panose="02020603050405020304" pitchFamily="18" charset="0"/>
                    <a:cs typeface="Times" panose="02020603050405020304" pitchFamily="18" charset="0"/>
                  </a:rPr>
                  <a:t> stresses ?</a:t>
                </a:r>
              </a:p>
              <a:p>
                <a:pPr marL="314205" indent="-214308">
                  <a:buFont typeface="Arial" panose="020B0604020202020204" pitchFamily="34" charset="0"/>
                  <a:buChar char="•"/>
                </a:pPr>
                <a:r>
                  <a:rPr lang="fr-FR" sz="1575" b="0" dirty="0">
                    <a:latin typeface="Times" panose="02020603050405020304" pitchFamily="18" charset="0"/>
                    <a:cs typeface="Times" panose="02020603050405020304" pitchFamily="18" charset="0"/>
                  </a:rPr>
                  <a:t>Can </a:t>
                </a:r>
                <a:r>
                  <a:rPr lang="fr-FR" sz="1575" b="0" dirty="0" err="1">
                    <a:latin typeface="Times" panose="02020603050405020304" pitchFamily="18" charset="0"/>
                    <a:cs typeface="Times" panose="02020603050405020304" pitchFamily="18" charset="0"/>
                  </a:rPr>
                  <a:t>be</a:t>
                </a:r>
                <a:r>
                  <a:rPr lang="fr-FR" sz="1575" b="0" dirty="0">
                    <a:latin typeface="Times" panose="02020603050405020304" pitchFamily="18" charset="0"/>
                    <a:cs typeface="Times" panose="02020603050405020304" pitchFamily="18" charset="0"/>
                  </a:rPr>
                  <a:t> </a:t>
                </a:r>
                <a:r>
                  <a:rPr lang="fr-FR" sz="1575" b="0" dirty="0" err="1">
                    <a:latin typeface="Times" panose="02020603050405020304" pitchFamily="18" charset="0"/>
                    <a:cs typeface="Times" panose="02020603050405020304" pitchFamily="18" charset="0"/>
                  </a:rPr>
                  <a:t>glued</a:t>
                </a:r>
                <a:endParaRPr lang="fr-FR" sz="1575" b="0" dirty="0">
                  <a:latin typeface="Times" panose="02020603050405020304" pitchFamily="18" charset="0"/>
                  <a:cs typeface="Times" panose="02020603050405020304" pitchFamily="18" charset="0"/>
                </a:endParaRPr>
              </a:p>
              <a:p>
                <a:pPr marL="314205" indent="-214308">
                  <a:buFont typeface="Arial" panose="020B0604020202020204" pitchFamily="34" charset="0"/>
                  <a:buChar char="•"/>
                </a:pPr>
                <a:r>
                  <a:rPr lang="fr-FR" sz="1575" b="0" dirty="0">
                    <a:latin typeface="Times" panose="02020603050405020304" pitchFamily="18" charset="0"/>
                    <a:cs typeface="Times" panose="02020603050405020304" pitchFamily="18" charset="0"/>
                  </a:rPr>
                  <a:t>Resistance &lt; 2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fr-FR" sz="1575" b="0">
                        <a:latin typeface="Cambria Math" panose="02040503050406030204" pitchFamily="18" charset="0"/>
                        <a:cs typeface="Times" panose="02020603050405020304" pitchFamily="18" charset="0"/>
                      </a:rPr>
                      <m:t>μΩ</m:t>
                    </m:r>
                  </m:oMath>
                </a14:m>
                <a:r>
                  <a:rPr lang="fr-FR" sz="1575" b="0" dirty="0">
                    <a:latin typeface="Times" panose="02020603050405020304" pitchFamily="18" charset="0"/>
                    <a:cs typeface="Times" panose="02020603050405020304" pitchFamily="18" charset="0"/>
                  </a:rPr>
                  <a:t> for 5 mm contact</a:t>
                </a:r>
              </a:p>
              <a:p>
                <a:endParaRPr lang="fr-FR" sz="1575" dirty="0"/>
              </a:p>
            </p:txBody>
          </p:sp>
        </mc:Choice>
        <mc:Fallback xmlns="">
          <p:sp>
            <p:nvSpPr>
              <p:cNvPr id="8" name="Content Placeholder 4">
                <a:extLst>
                  <a:ext uri="{FF2B5EF4-FFF2-40B4-BE49-F238E27FC236}">
                    <a16:creationId xmlns:a16="http://schemas.microsoft.com/office/drawing/2014/main" id="{B3686E43-6A11-C6A3-ABBF-BF7190B283A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6112" y="956375"/>
                <a:ext cx="4929165" cy="1919235"/>
              </a:xfrm>
              <a:prstGeom prst="rect">
                <a:avLst/>
              </a:prstGeom>
              <a:blipFill>
                <a:blip r:embed="rId2"/>
                <a:stretch>
                  <a:fillRect l="-371" t="-4762" b="-1270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5" name="Picture 14" descr="A circle with lines in it&#10;&#10;Description automatically generated with medium confidence">
            <a:extLst>
              <a:ext uri="{FF2B5EF4-FFF2-40B4-BE49-F238E27FC236}">
                <a16:creationId xmlns:a16="http://schemas.microsoft.com/office/drawing/2014/main" id="{8F4AC8BF-8AC7-DFA5-1024-1914EFC652C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 amt="25000"/>
          </a:blip>
          <a:srcRect l="16280" t="10641" r="12063" b="14671"/>
          <a:stretch/>
        </p:blipFill>
        <p:spPr>
          <a:xfrm flipH="1">
            <a:off x="5517869" y="1663130"/>
            <a:ext cx="3202663" cy="3065661"/>
          </a:xfrm>
          <a:prstGeom prst="rect">
            <a:avLst/>
          </a:prstGeom>
        </p:spPr>
      </p:pic>
      <p:sp>
        <p:nvSpPr>
          <p:cNvPr id="17" name="Oval 16">
            <a:extLst>
              <a:ext uri="{FF2B5EF4-FFF2-40B4-BE49-F238E27FC236}">
                <a16:creationId xmlns:a16="http://schemas.microsoft.com/office/drawing/2014/main" id="{C3D37A11-D015-B170-1B18-8C910DDBBB87}"/>
              </a:ext>
            </a:extLst>
          </p:cNvPr>
          <p:cNvSpPr/>
          <p:nvPr/>
        </p:nvSpPr>
        <p:spPr>
          <a:xfrm>
            <a:off x="7102303" y="4329908"/>
            <a:ext cx="101800" cy="100980"/>
          </a:xfrm>
          <a:prstGeom prst="ellipse">
            <a:avLst/>
          </a:prstGeom>
          <a:noFill/>
          <a:ln w="28575"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351"/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5F57397E-227D-2FB4-6F8C-1C883CEA8FCC}"/>
              </a:ext>
            </a:extLst>
          </p:cNvPr>
          <p:cNvCxnSpPr>
            <a:cxnSpLocks/>
            <a:endCxn id="17" idx="0"/>
          </p:cNvCxnSpPr>
          <p:nvPr/>
        </p:nvCxnSpPr>
        <p:spPr>
          <a:xfrm>
            <a:off x="7153203" y="1663130"/>
            <a:ext cx="0" cy="2666776"/>
          </a:xfrm>
          <a:prstGeom prst="line">
            <a:avLst/>
          </a:prstGeom>
          <a:ln w="28575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4" name="Picture 33">
            <a:extLst>
              <a:ext uri="{FF2B5EF4-FFF2-40B4-BE49-F238E27FC236}">
                <a16:creationId xmlns:a16="http://schemas.microsoft.com/office/drawing/2014/main" id="{B34AF510-56AC-0252-D5F8-B658F893E6A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39719" y="2827199"/>
            <a:ext cx="2407544" cy="1535097"/>
          </a:xfrm>
          <a:prstGeom prst="rect">
            <a:avLst/>
          </a:prstGeom>
        </p:spPr>
      </p:pic>
      <p:sp>
        <p:nvSpPr>
          <p:cNvPr id="36" name="Rectangle 35">
            <a:extLst>
              <a:ext uri="{FF2B5EF4-FFF2-40B4-BE49-F238E27FC236}">
                <a16:creationId xmlns:a16="http://schemas.microsoft.com/office/drawing/2014/main" id="{D36E8D33-382F-BD2A-AA07-4F90DECAA0D7}"/>
              </a:ext>
            </a:extLst>
          </p:cNvPr>
          <p:cNvSpPr/>
          <p:nvPr/>
        </p:nvSpPr>
        <p:spPr>
          <a:xfrm>
            <a:off x="4457705" y="77583"/>
            <a:ext cx="4571999" cy="1585547"/>
          </a:xfrm>
          <a:prstGeom prst="rect">
            <a:avLst/>
          </a:prstGeom>
          <a:noFill/>
          <a:ln w="28575"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351"/>
          </a:p>
        </p:txBody>
      </p:sp>
      <p:sp>
        <p:nvSpPr>
          <p:cNvPr id="69" name="Arc 68">
            <a:extLst>
              <a:ext uri="{FF2B5EF4-FFF2-40B4-BE49-F238E27FC236}">
                <a16:creationId xmlns:a16="http://schemas.microsoft.com/office/drawing/2014/main" id="{1241B5C9-76F1-5136-6775-2212B21A2D4E}"/>
              </a:ext>
            </a:extLst>
          </p:cNvPr>
          <p:cNvSpPr/>
          <p:nvPr/>
        </p:nvSpPr>
        <p:spPr>
          <a:xfrm rot="364446">
            <a:off x="5097910" y="665026"/>
            <a:ext cx="5341773" cy="4071744"/>
          </a:xfrm>
          <a:prstGeom prst="arc">
            <a:avLst>
              <a:gd name="adj1" fmla="val 16341005"/>
              <a:gd name="adj2" fmla="val 17212094"/>
            </a:avLst>
          </a:prstGeom>
          <a:ln w="25400">
            <a:solidFill>
              <a:srgbClr val="2F2F2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 sz="1351"/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A26213B7-6F01-67B1-C3F4-72115915D90A}"/>
              </a:ext>
            </a:extLst>
          </p:cNvPr>
          <p:cNvSpPr txBox="1"/>
          <p:nvPr/>
        </p:nvSpPr>
        <p:spPr>
          <a:xfrm>
            <a:off x="8036127" y="199523"/>
            <a:ext cx="763887" cy="9238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351" dirty="0" err="1">
                <a:solidFill>
                  <a:srgbClr val="2F2F2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Winding</a:t>
            </a:r>
            <a:r>
              <a:rPr lang="fr-FR" sz="1351" dirty="0">
                <a:solidFill>
                  <a:srgbClr val="2F2F2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direction</a:t>
            </a:r>
            <a:endParaRPr lang="fr-FR" sz="1351" dirty="0">
              <a:solidFill>
                <a:srgbClr val="2F2F2F"/>
              </a:solidFill>
            </a:endParaRP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DDB8FEA3-4E74-5D25-A076-5EAC456DD005}"/>
              </a:ext>
            </a:extLst>
          </p:cNvPr>
          <p:cNvSpPr txBox="1"/>
          <p:nvPr/>
        </p:nvSpPr>
        <p:spPr>
          <a:xfrm>
            <a:off x="4550328" y="160606"/>
            <a:ext cx="910877" cy="5080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351" dirty="0" err="1">
                <a:solidFill>
                  <a:srgbClr val="2F2F2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Glued</a:t>
            </a:r>
            <a:r>
              <a:rPr lang="fr-FR" sz="1351" dirty="0">
                <a:solidFill>
                  <a:srgbClr val="2F2F2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spot</a:t>
            </a:r>
            <a:endParaRPr lang="fr-FR" sz="1351" dirty="0">
              <a:solidFill>
                <a:srgbClr val="2F2F2F"/>
              </a:solidFill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C6485650-BC8C-9BD9-AE8D-7C82E82F5FE5}"/>
              </a:ext>
            </a:extLst>
          </p:cNvPr>
          <p:cNvGrpSpPr/>
          <p:nvPr/>
        </p:nvGrpSpPr>
        <p:grpSpPr>
          <a:xfrm>
            <a:off x="4421929" y="329391"/>
            <a:ext cx="5766575" cy="2738587"/>
            <a:chOff x="3055375" y="2973003"/>
            <a:chExt cx="7688767" cy="3651448"/>
          </a:xfrm>
        </p:grpSpPr>
        <p:sp>
          <p:nvSpPr>
            <p:cNvPr id="7" name="Arc 6">
              <a:extLst>
                <a:ext uri="{FF2B5EF4-FFF2-40B4-BE49-F238E27FC236}">
                  <a16:creationId xmlns:a16="http://schemas.microsoft.com/office/drawing/2014/main" id="{9EE6BD10-A989-6124-19C3-43079685828D}"/>
                </a:ext>
              </a:extLst>
            </p:cNvPr>
            <p:cNvSpPr/>
            <p:nvPr/>
          </p:nvSpPr>
          <p:spPr>
            <a:xfrm rot="724853">
              <a:off x="3057280" y="3521696"/>
              <a:ext cx="7631310" cy="3100388"/>
            </a:xfrm>
            <a:prstGeom prst="arc">
              <a:avLst>
                <a:gd name="adj1" fmla="val 12907726"/>
                <a:gd name="adj2" fmla="val 19495553"/>
              </a:avLst>
            </a:prstGeom>
            <a:ln w="393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FR" sz="1351"/>
            </a:p>
          </p:txBody>
        </p:sp>
        <p:sp>
          <p:nvSpPr>
            <p:cNvPr id="9" name="Arc 8">
              <a:extLst>
                <a:ext uri="{FF2B5EF4-FFF2-40B4-BE49-F238E27FC236}">
                  <a16:creationId xmlns:a16="http://schemas.microsoft.com/office/drawing/2014/main" id="{BC6A5371-1431-7B3E-F0E4-7789F788A412}"/>
                </a:ext>
              </a:extLst>
            </p:cNvPr>
            <p:cNvSpPr/>
            <p:nvPr/>
          </p:nvSpPr>
          <p:spPr>
            <a:xfrm rot="724853">
              <a:off x="3056772" y="3524063"/>
              <a:ext cx="7631310" cy="3100388"/>
            </a:xfrm>
            <a:prstGeom prst="arc">
              <a:avLst>
                <a:gd name="adj1" fmla="val 12907726"/>
                <a:gd name="adj2" fmla="val 19495553"/>
              </a:avLst>
            </a:prstGeom>
            <a:ln w="317500">
              <a:solidFill>
                <a:srgbClr val="CA6B0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FR" sz="1351"/>
            </a:p>
          </p:txBody>
        </p:sp>
        <p:sp>
          <p:nvSpPr>
            <p:cNvPr id="10" name="Arc 9">
              <a:extLst>
                <a:ext uri="{FF2B5EF4-FFF2-40B4-BE49-F238E27FC236}">
                  <a16:creationId xmlns:a16="http://schemas.microsoft.com/office/drawing/2014/main" id="{DEC1E526-9F77-5710-9328-9A4F89125C82}"/>
                </a:ext>
              </a:extLst>
            </p:cNvPr>
            <p:cNvSpPr/>
            <p:nvPr/>
          </p:nvSpPr>
          <p:spPr>
            <a:xfrm rot="724853">
              <a:off x="3056772" y="3524063"/>
              <a:ext cx="7631310" cy="3100388"/>
            </a:xfrm>
            <a:prstGeom prst="arc">
              <a:avLst>
                <a:gd name="adj1" fmla="val 12907726"/>
                <a:gd name="adj2" fmla="val 19495553"/>
              </a:avLst>
            </a:prstGeom>
            <a:ln w="215900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FR" sz="1351"/>
            </a:p>
          </p:txBody>
        </p:sp>
        <p:sp>
          <p:nvSpPr>
            <p:cNvPr id="11" name="Arc 10">
              <a:extLst>
                <a:ext uri="{FF2B5EF4-FFF2-40B4-BE49-F238E27FC236}">
                  <a16:creationId xmlns:a16="http://schemas.microsoft.com/office/drawing/2014/main" id="{4548E1F9-C23A-BE09-CA31-DF06F5A3C666}"/>
                </a:ext>
              </a:extLst>
            </p:cNvPr>
            <p:cNvSpPr/>
            <p:nvPr/>
          </p:nvSpPr>
          <p:spPr>
            <a:xfrm rot="724853">
              <a:off x="3056772" y="3524063"/>
              <a:ext cx="7631310" cy="3100388"/>
            </a:xfrm>
            <a:prstGeom prst="arc">
              <a:avLst>
                <a:gd name="adj1" fmla="val 12907726"/>
                <a:gd name="adj2" fmla="val 19495553"/>
              </a:avLst>
            </a:prstGeom>
            <a:ln w="16510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FR" sz="1351" dirty="0"/>
            </a:p>
          </p:txBody>
        </p:sp>
        <p:sp>
          <p:nvSpPr>
            <p:cNvPr id="12" name="Arc 11">
              <a:extLst>
                <a:ext uri="{FF2B5EF4-FFF2-40B4-BE49-F238E27FC236}">
                  <a16:creationId xmlns:a16="http://schemas.microsoft.com/office/drawing/2014/main" id="{EB969A33-3928-9F83-39B8-9BBC363BCE0F}"/>
                </a:ext>
              </a:extLst>
            </p:cNvPr>
            <p:cNvSpPr/>
            <p:nvPr/>
          </p:nvSpPr>
          <p:spPr>
            <a:xfrm rot="724853">
              <a:off x="3055377" y="3462161"/>
              <a:ext cx="7631310" cy="3100388"/>
            </a:xfrm>
            <a:prstGeom prst="arc">
              <a:avLst>
                <a:gd name="adj1" fmla="val 12907726"/>
                <a:gd name="adj2" fmla="val 19525596"/>
              </a:avLst>
            </a:prstGeom>
            <a:ln w="635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FR" sz="1351" dirty="0"/>
            </a:p>
          </p:txBody>
        </p:sp>
        <p:sp>
          <p:nvSpPr>
            <p:cNvPr id="13" name="Arc 12">
              <a:extLst>
                <a:ext uri="{FF2B5EF4-FFF2-40B4-BE49-F238E27FC236}">
                  <a16:creationId xmlns:a16="http://schemas.microsoft.com/office/drawing/2014/main" id="{5EABE8C4-1044-34B0-D612-C4893154DBA7}"/>
                </a:ext>
              </a:extLst>
            </p:cNvPr>
            <p:cNvSpPr/>
            <p:nvPr/>
          </p:nvSpPr>
          <p:spPr>
            <a:xfrm rot="724853">
              <a:off x="3055375" y="3500278"/>
              <a:ext cx="7631310" cy="3100388"/>
            </a:xfrm>
            <a:prstGeom prst="arc">
              <a:avLst>
                <a:gd name="adj1" fmla="val 12907726"/>
                <a:gd name="adj2" fmla="val 19509583"/>
              </a:avLst>
            </a:prstGeom>
            <a:ln w="38100"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FR" sz="1351" dirty="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D6FEAE93-0F62-8573-C189-D2EEDE19B448}"/>
                </a:ext>
              </a:extLst>
            </p:cNvPr>
            <p:cNvSpPr/>
            <p:nvPr/>
          </p:nvSpPr>
          <p:spPr>
            <a:xfrm>
              <a:off x="3347688" y="2973003"/>
              <a:ext cx="4404896" cy="568123"/>
            </a:xfrm>
            <a:custGeom>
              <a:avLst/>
              <a:gdLst>
                <a:gd name="connsiteX0" fmla="*/ 0 w 6353175"/>
                <a:gd name="connsiteY0" fmla="*/ 763788 h 839988"/>
                <a:gd name="connsiteX1" fmla="*/ 847725 w 6353175"/>
                <a:gd name="connsiteY1" fmla="*/ 554238 h 839988"/>
                <a:gd name="connsiteX2" fmla="*/ 1733550 w 6353175"/>
                <a:gd name="connsiteY2" fmla="*/ 458988 h 839988"/>
                <a:gd name="connsiteX3" fmla="*/ 2286000 w 6353175"/>
                <a:gd name="connsiteY3" fmla="*/ 49413 h 839988"/>
                <a:gd name="connsiteX4" fmla="*/ 3390900 w 6353175"/>
                <a:gd name="connsiteY4" fmla="*/ 39888 h 839988"/>
                <a:gd name="connsiteX5" fmla="*/ 4981575 w 6353175"/>
                <a:gd name="connsiteY5" fmla="*/ 344688 h 839988"/>
                <a:gd name="connsiteX6" fmla="*/ 6353175 w 6353175"/>
                <a:gd name="connsiteY6" fmla="*/ 839988 h 839988"/>
                <a:gd name="connsiteX7" fmla="*/ 6353175 w 6353175"/>
                <a:gd name="connsiteY7" fmla="*/ 839988 h 839988"/>
                <a:gd name="connsiteX8" fmla="*/ 6353175 w 6353175"/>
                <a:gd name="connsiteY8" fmla="*/ 839988 h 839988"/>
                <a:gd name="connsiteX0" fmla="*/ 0 w 6353175"/>
                <a:gd name="connsiteY0" fmla="*/ 767701 h 843901"/>
                <a:gd name="connsiteX1" fmla="*/ 847725 w 6353175"/>
                <a:gd name="connsiteY1" fmla="*/ 558151 h 843901"/>
                <a:gd name="connsiteX2" fmla="*/ 1733550 w 6353175"/>
                <a:gd name="connsiteY2" fmla="*/ 462901 h 843901"/>
                <a:gd name="connsiteX3" fmla="*/ 2286000 w 6353175"/>
                <a:gd name="connsiteY3" fmla="*/ 53326 h 843901"/>
                <a:gd name="connsiteX4" fmla="*/ 3390900 w 6353175"/>
                <a:gd name="connsiteY4" fmla="*/ 43801 h 843901"/>
                <a:gd name="connsiteX5" fmla="*/ 4873377 w 6353175"/>
                <a:gd name="connsiteY5" fmla="*/ 410373 h 843901"/>
                <a:gd name="connsiteX6" fmla="*/ 6353175 w 6353175"/>
                <a:gd name="connsiteY6" fmla="*/ 843901 h 843901"/>
                <a:gd name="connsiteX7" fmla="*/ 6353175 w 6353175"/>
                <a:gd name="connsiteY7" fmla="*/ 843901 h 843901"/>
                <a:gd name="connsiteX8" fmla="*/ 6353175 w 6353175"/>
                <a:gd name="connsiteY8" fmla="*/ 843901 h 843901"/>
                <a:gd name="connsiteX0" fmla="*/ 0 w 6353175"/>
                <a:gd name="connsiteY0" fmla="*/ 766006 h 842206"/>
                <a:gd name="connsiteX1" fmla="*/ 847725 w 6353175"/>
                <a:gd name="connsiteY1" fmla="*/ 556456 h 842206"/>
                <a:gd name="connsiteX2" fmla="*/ 1733550 w 6353175"/>
                <a:gd name="connsiteY2" fmla="*/ 461206 h 842206"/>
                <a:gd name="connsiteX3" fmla="*/ 2286000 w 6353175"/>
                <a:gd name="connsiteY3" fmla="*/ 51631 h 842206"/>
                <a:gd name="connsiteX4" fmla="*/ 3390900 w 6353175"/>
                <a:gd name="connsiteY4" fmla="*/ 42106 h 842206"/>
                <a:gd name="connsiteX5" fmla="*/ 4893050 w 6353175"/>
                <a:gd name="connsiteY5" fmla="*/ 382204 h 842206"/>
                <a:gd name="connsiteX6" fmla="*/ 6353175 w 6353175"/>
                <a:gd name="connsiteY6" fmla="*/ 842206 h 842206"/>
                <a:gd name="connsiteX7" fmla="*/ 6353175 w 6353175"/>
                <a:gd name="connsiteY7" fmla="*/ 842206 h 842206"/>
                <a:gd name="connsiteX8" fmla="*/ 6353175 w 6353175"/>
                <a:gd name="connsiteY8" fmla="*/ 842206 h 842206"/>
                <a:gd name="connsiteX0" fmla="*/ 0 w 6353175"/>
                <a:gd name="connsiteY0" fmla="*/ 762700 h 838900"/>
                <a:gd name="connsiteX1" fmla="*/ 847725 w 6353175"/>
                <a:gd name="connsiteY1" fmla="*/ 553150 h 838900"/>
                <a:gd name="connsiteX2" fmla="*/ 1733550 w 6353175"/>
                <a:gd name="connsiteY2" fmla="*/ 457900 h 838900"/>
                <a:gd name="connsiteX3" fmla="*/ 2286000 w 6353175"/>
                <a:gd name="connsiteY3" fmla="*/ 48325 h 838900"/>
                <a:gd name="connsiteX4" fmla="*/ 3390900 w 6353175"/>
                <a:gd name="connsiteY4" fmla="*/ 38800 h 838900"/>
                <a:gd name="connsiteX5" fmla="*/ 4922559 w 6353175"/>
                <a:gd name="connsiteY5" fmla="*/ 325951 h 838900"/>
                <a:gd name="connsiteX6" fmla="*/ 6353175 w 6353175"/>
                <a:gd name="connsiteY6" fmla="*/ 838900 h 838900"/>
                <a:gd name="connsiteX7" fmla="*/ 6353175 w 6353175"/>
                <a:gd name="connsiteY7" fmla="*/ 838900 h 838900"/>
                <a:gd name="connsiteX8" fmla="*/ 6353175 w 6353175"/>
                <a:gd name="connsiteY8" fmla="*/ 838900 h 838900"/>
                <a:gd name="connsiteX0" fmla="*/ 0 w 6353175"/>
                <a:gd name="connsiteY0" fmla="*/ 767133 h 843333"/>
                <a:gd name="connsiteX1" fmla="*/ 847725 w 6353175"/>
                <a:gd name="connsiteY1" fmla="*/ 557583 h 843333"/>
                <a:gd name="connsiteX2" fmla="*/ 1733550 w 6353175"/>
                <a:gd name="connsiteY2" fmla="*/ 462333 h 843333"/>
                <a:gd name="connsiteX3" fmla="*/ 2286000 w 6353175"/>
                <a:gd name="connsiteY3" fmla="*/ 52758 h 843333"/>
                <a:gd name="connsiteX4" fmla="*/ 3390900 w 6353175"/>
                <a:gd name="connsiteY4" fmla="*/ 43233 h 843333"/>
                <a:gd name="connsiteX5" fmla="*/ 4873378 w 6353175"/>
                <a:gd name="connsiteY5" fmla="*/ 400980 h 843333"/>
                <a:gd name="connsiteX6" fmla="*/ 6353175 w 6353175"/>
                <a:gd name="connsiteY6" fmla="*/ 843333 h 843333"/>
                <a:gd name="connsiteX7" fmla="*/ 6353175 w 6353175"/>
                <a:gd name="connsiteY7" fmla="*/ 843333 h 843333"/>
                <a:gd name="connsiteX8" fmla="*/ 6353175 w 6353175"/>
                <a:gd name="connsiteY8" fmla="*/ 843333 h 843333"/>
                <a:gd name="connsiteX0" fmla="*/ 0 w 6353175"/>
                <a:gd name="connsiteY0" fmla="*/ 764338 h 840538"/>
                <a:gd name="connsiteX1" fmla="*/ 847725 w 6353175"/>
                <a:gd name="connsiteY1" fmla="*/ 554788 h 840538"/>
                <a:gd name="connsiteX2" fmla="*/ 1733550 w 6353175"/>
                <a:gd name="connsiteY2" fmla="*/ 459538 h 840538"/>
                <a:gd name="connsiteX3" fmla="*/ 2286000 w 6353175"/>
                <a:gd name="connsiteY3" fmla="*/ 49963 h 840538"/>
                <a:gd name="connsiteX4" fmla="*/ 3390900 w 6353175"/>
                <a:gd name="connsiteY4" fmla="*/ 40438 h 840538"/>
                <a:gd name="connsiteX5" fmla="*/ 4912723 w 6353175"/>
                <a:gd name="connsiteY5" fmla="*/ 354062 h 840538"/>
                <a:gd name="connsiteX6" fmla="*/ 6353175 w 6353175"/>
                <a:gd name="connsiteY6" fmla="*/ 840538 h 840538"/>
                <a:gd name="connsiteX7" fmla="*/ 6353175 w 6353175"/>
                <a:gd name="connsiteY7" fmla="*/ 840538 h 840538"/>
                <a:gd name="connsiteX8" fmla="*/ 6353175 w 6353175"/>
                <a:gd name="connsiteY8" fmla="*/ 840538 h 840538"/>
                <a:gd name="connsiteX0" fmla="*/ 0 w 6353175"/>
                <a:gd name="connsiteY0" fmla="*/ 766568 h 842768"/>
                <a:gd name="connsiteX1" fmla="*/ 847725 w 6353175"/>
                <a:gd name="connsiteY1" fmla="*/ 557018 h 842768"/>
                <a:gd name="connsiteX2" fmla="*/ 1733550 w 6353175"/>
                <a:gd name="connsiteY2" fmla="*/ 461768 h 842768"/>
                <a:gd name="connsiteX3" fmla="*/ 2286000 w 6353175"/>
                <a:gd name="connsiteY3" fmla="*/ 52193 h 842768"/>
                <a:gd name="connsiteX4" fmla="*/ 3390900 w 6353175"/>
                <a:gd name="connsiteY4" fmla="*/ 42668 h 842768"/>
                <a:gd name="connsiteX5" fmla="*/ 4902887 w 6353175"/>
                <a:gd name="connsiteY5" fmla="*/ 391590 h 842768"/>
                <a:gd name="connsiteX6" fmla="*/ 6353175 w 6353175"/>
                <a:gd name="connsiteY6" fmla="*/ 842768 h 842768"/>
                <a:gd name="connsiteX7" fmla="*/ 6353175 w 6353175"/>
                <a:gd name="connsiteY7" fmla="*/ 842768 h 842768"/>
                <a:gd name="connsiteX8" fmla="*/ 6353175 w 6353175"/>
                <a:gd name="connsiteY8" fmla="*/ 842768 h 842768"/>
                <a:gd name="connsiteX0" fmla="*/ 0 w 6353175"/>
                <a:gd name="connsiteY0" fmla="*/ 749270 h 825470"/>
                <a:gd name="connsiteX1" fmla="*/ 847725 w 6353175"/>
                <a:gd name="connsiteY1" fmla="*/ 539720 h 825470"/>
                <a:gd name="connsiteX2" fmla="*/ 1733550 w 6353175"/>
                <a:gd name="connsiteY2" fmla="*/ 444470 h 825470"/>
                <a:gd name="connsiteX3" fmla="*/ 2286000 w 6353175"/>
                <a:gd name="connsiteY3" fmla="*/ 34895 h 825470"/>
                <a:gd name="connsiteX4" fmla="*/ 3292538 w 6353175"/>
                <a:gd name="connsiteY4" fmla="*/ 60668 h 825470"/>
                <a:gd name="connsiteX5" fmla="*/ 4902887 w 6353175"/>
                <a:gd name="connsiteY5" fmla="*/ 374292 h 825470"/>
                <a:gd name="connsiteX6" fmla="*/ 6353175 w 6353175"/>
                <a:gd name="connsiteY6" fmla="*/ 825470 h 825470"/>
                <a:gd name="connsiteX7" fmla="*/ 6353175 w 6353175"/>
                <a:gd name="connsiteY7" fmla="*/ 825470 h 825470"/>
                <a:gd name="connsiteX8" fmla="*/ 6353175 w 6353175"/>
                <a:gd name="connsiteY8" fmla="*/ 825470 h 825470"/>
                <a:gd name="connsiteX0" fmla="*/ 0 w 6353175"/>
                <a:gd name="connsiteY0" fmla="*/ 740052 h 816252"/>
                <a:gd name="connsiteX1" fmla="*/ 847725 w 6353175"/>
                <a:gd name="connsiteY1" fmla="*/ 530502 h 816252"/>
                <a:gd name="connsiteX2" fmla="*/ 1733550 w 6353175"/>
                <a:gd name="connsiteY2" fmla="*/ 435252 h 816252"/>
                <a:gd name="connsiteX3" fmla="*/ 2286000 w 6353175"/>
                <a:gd name="connsiteY3" fmla="*/ 25677 h 816252"/>
                <a:gd name="connsiteX4" fmla="*/ 3282702 w 6353175"/>
                <a:gd name="connsiteY4" fmla="*/ 77924 h 816252"/>
                <a:gd name="connsiteX5" fmla="*/ 4902887 w 6353175"/>
                <a:gd name="connsiteY5" fmla="*/ 365074 h 816252"/>
                <a:gd name="connsiteX6" fmla="*/ 6353175 w 6353175"/>
                <a:gd name="connsiteY6" fmla="*/ 816252 h 816252"/>
                <a:gd name="connsiteX7" fmla="*/ 6353175 w 6353175"/>
                <a:gd name="connsiteY7" fmla="*/ 816252 h 816252"/>
                <a:gd name="connsiteX8" fmla="*/ 6353175 w 6353175"/>
                <a:gd name="connsiteY8" fmla="*/ 816252 h 816252"/>
                <a:gd name="connsiteX0" fmla="*/ 0 w 6353175"/>
                <a:gd name="connsiteY0" fmla="*/ 713447 h 789647"/>
                <a:gd name="connsiteX1" fmla="*/ 847725 w 6353175"/>
                <a:gd name="connsiteY1" fmla="*/ 503897 h 789647"/>
                <a:gd name="connsiteX2" fmla="*/ 1733550 w 6353175"/>
                <a:gd name="connsiteY2" fmla="*/ 408647 h 789647"/>
                <a:gd name="connsiteX3" fmla="*/ 2246655 w 6353175"/>
                <a:gd name="connsiteY3" fmla="*/ 34370 h 789647"/>
                <a:gd name="connsiteX4" fmla="*/ 3282702 w 6353175"/>
                <a:gd name="connsiteY4" fmla="*/ 51319 h 789647"/>
                <a:gd name="connsiteX5" fmla="*/ 4902887 w 6353175"/>
                <a:gd name="connsiteY5" fmla="*/ 338469 h 789647"/>
                <a:gd name="connsiteX6" fmla="*/ 6353175 w 6353175"/>
                <a:gd name="connsiteY6" fmla="*/ 789647 h 789647"/>
                <a:gd name="connsiteX7" fmla="*/ 6353175 w 6353175"/>
                <a:gd name="connsiteY7" fmla="*/ 789647 h 789647"/>
                <a:gd name="connsiteX8" fmla="*/ 6353175 w 6353175"/>
                <a:gd name="connsiteY8" fmla="*/ 789647 h 789647"/>
                <a:gd name="connsiteX0" fmla="*/ 0 w 6353175"/>
                <a:gd name="connsiteY0" fmla="*/ 697081 h 773281"/>
                <a:gd name="connsiteX1" fmla="*/ 847725 w 6353175"/>
                <a:gd name="connsiteY1" fmla="*/ 487531 h 773281"/>
                <a:gd name="connsiteX2" fmla="*/ 1733550 w 6353175"/>
                <a:gd name="connsiteY2" fmla="*/ 392281 h 773281"/>
                <a:gd name="connsiteX3" fmla="*/ 2207311 w 6353175"/>
                <a:gd name="connsiteY3" fmla="*/ 44477 h 773281"/>
                <a:gd name="connsiteX4" fmla="*/ 3282702 w 6353175"/>
                <a:gd name="connsiteY4" fmla="*/ 34953 h 773281"/>
                <a:gd name="connsiteX5" fmla="*/ 4902887 w 6353175"/>
                <a:gd name="connsiteY5" fmla="*/ 322103 h 773281"/>
                <a:gd name="connsiteX6" fmla="*/ 6353175 w 6353175"/>
                <a:gd name="connsiteY6" fmla="*/ 773281 h 773281"/>
                <a:gd name="connsiteX7" fmla="*/ 6353175 w 6353175"/>
                <a:gd name="connsiteY7" fmla="*/ 773281 h 773281"/>
                <a:gd name="connsiteX8" fmla="*/ 6353175 w 6353175"/>
                <a:gd name="connsiteY8" fmla="*/ 773281 h 773281"/>
                <a:gd name="connsiteX0" fmla="*/ 0 w 6353175"/>
                <a:gd name="connsiteY0" fmla="*/ 687605 h 763805"/>
                <a:gd name="connsiteX1" fmla="*/ 847725 w 6353175"/>
                <a:gd name="connsiteY1" fmla="*/ 478055 h 763805"/>
                <a:gd name="connsiteX2" fmla="*/ 1733550 w 6353175"/>
                <a:gd name="connsiteY2" fmla="*/ 382805 h 763805"/>
                <a:gd name="connsiteX3" fmla="*/ 2207311 w 6353175"/>
                <a:gd name="connsiteY3" fmla="*/ 35001 h 763805"/>
                <a:gd name="connsiteX4" fmla="*/ 3282702 w 6353175"/>
                <a:gd name="connsiteY4" fmla="*/ 25477 h 763805"/>
                <a:gd name="connsiteX5" fmla="*/ 4902887 w 6353175"/>
                <a:gd name="connsiteY5" fmla="*/ 312627 h 763805"/>
                <a:gd name="connsiteX6" fmla="*/ 6353175 w 6353175"/>
                <a:gd name="connsiteY6" fmla="*/ 763805 h 763805"/>
                <a:gd name="connsiteX7" fmla="*/ 6353175 w 6353175"/>
                <a:gd name="connsiteY7" fmla="*/ 763805 h 763805"/>
                <a:gd name="connsiteX8" fmla="*/ 6353175 w 6353175"/>
                <a:gd name="connsiteY8" fmla="*/ 763805 h 763805"/>
                <a:gd name="connsiteX0" fmla="*/ 0 w 6353175"/>
                <a:gd name="connsiteY0" fmla="*/ 697080 h 773280"/>
                <a:gd name="connsiteX1" fmla="*/ 847725 w 6353175"/>
                <a:gd name="connsiteY1" fmla="*/ 487530 h 773280"/>
                <a:gd name="connsiteX2" fmla="*/ 1733550 w 6353175"/>
                <a:gd name="connsiteY2" fmla="*/ 392280 h 773280"/>
                <a:gd name="connsiteX3" fmla="*/ 2207311 w 6353175"/>
                <a:gd name="connsiteY3" fmla="*/ 44476 h 773280"/>
                <a:gd name="connsiteX4" fmla="*/ 3282702 w 6353175"/>
                <a:gd name="connsiteY4" fmla="*/ 34952 h 773280"/>
                <a:gd name="connsiteX5" fmla="*/ 4902887 w 6353175"/>
                <a:gd name="connsiteY5" fmla="*/ 322102 h 773280"/>
                <a:gd name="connsiteX6" fmla="*/ 6353175 w 6353175"/>
                <a:gd name="connsiteY6" fmla="*/ 773280 h 773280"/>
                <a:gd name="connsiteX7" fmla="*/ 6353175 w 6353175"/>
                <a:gd name="connsiteY7" fmla="*/ 773280 h 773280"/>
                <a:gd name="connsiteX8" fmla="*/ 6353175 w 6353175"/>
                <a:gd name="connsiteY8" fmla="*/ 773280 h 773280"/>
                <a:gd name="connsiteX0" fmla="*/ 0 w 6353175"/>
                <a:gd name="connsiteY0" fmla="*/ 697080 h 773280"/>
                <a:gd name="connsiteX1" fmla="*/ 847725 w 6353175"/>
                <a:gd name="connsiteY1" fmla="*/ 487530 h 773280"/>
                <a:gd name="connsiteX2" fmla="*/ 1733550 w 6353175"/>
                <a:gd name="connsiteY2" fmla="*/ 392280 h 773280"/>
                <a:gd name="connsiteX3" fmla="*/ 2207311 w 6353175"/>
                <a:gd name="connsiteY3" fmla="*/ 44476 h 773280"/>
                <a:gd name="connsiteX4" fmla="*/ 3213849 w 6353175"/>
                <a:gd name="connsiteY4" fmla="*/ 34952 h 773280"/>
                <a:gd name="connsiteX5" fmla="*/ 4902887 w 6353175"/>
                <a:gd name="connsiteY5" fmla="*/ 322102 h 773280"/>
                <a:gd name="connsiteX6" fmla="*/ 6353175 w 6353175"/>
                <a:gd name="connsiteY6" fmla="*/ 773280 h 773280"/>
                <a:gd name="connsiteX7" fmla="*/ 6353175 w 6353175"/>
                <a:gd name="connsiteY7" fmla="*/ 773280 h 773280"/>
                <a:gd name="connsiteX8" fmla="*/ 6353175 w 6353175"/>
                <a:gd name="connsiteY8" fmla="*/ 773280 h 773280"/>
                <a:gd name="connsiteX0" fmla="*/ 0 w 6353175"/>
                <a:gd name="connsiteY0" fmla="*/ 692185 h 768385"/>
                <a:gd name="connsiteX1" fmla="*/ 847725 w 6353175"/>
                <a:gd name="connsiteY1" fmla="*/ 482635 h 768385"/>
                <a:gd name="connsiteX2" fmla="*/ 1733550 w 6353175"/>
                <a:gd name="connsiteY2" fmla="*/ 387385 h 768385"/>
                <a:gd name="connsiteX3" fmla="*/ 2207311 w 6353175"/>
                <a:gd name="connsiteY3" fmla="*/ 39581 h 768385"/>
                <a:gd name="connsiteX4" fmla="*/ 3243358 w 6353175"/>
                <a:gd name="connsiteY4" fmla="*/ 38881 h 768385"/>
                <a:gd name="connsiteX5" fmla="*/ 4902887 w 6353175"/>
                <a:gd name="connsiteY5" fmla="*/ 317207 h 768385"/>
                <a:gd name="connsiteX6" fmla="*/ 6353175 w 6353175"/>
                <a:gd name="connsiteY6" fmla="*/ 768385 h 768385"/>
                <a:gd name="connsiteX7" fmla="*/ 6353175 w 6353175"/>
                <a:gd name="connsiteY7" fmla="*/ 768385 h 768385"/>
                <a:gd name="connsiteX8" fmla="*/ 6353175 w 6353175"/>
                <a:gd name="connsiteY8" fmla="*/ 768385 h 768385"/>
                <a:gd name="connsiteX0" fmla="*/ 0 w 6353175"/>
                <a:gd name="connsiteY0" fmla="*/ 680251 h 756451"/>
                <a:gd name="connsiteX1" fmla="*/ 847725 w 6353175"/>
                <a:gd name="connsiteY1" fmla="*/ 470701 h 756451"/>
                <a:gd name="connsiteX2" fmla="*/ 1733550 w 6353175"/>
                <a:gd name="connsiteY2" fmla="*/ 375451 h 756451"/>
                <a:gd name="connsiteX3" fmla="*/ 2207311 w 6353175"/>
                <a:gd name="connsiteY3" fmla="*/ 27647 h 756451"/>
                <a:gd name="connsiteX4" fmla="*/ 3194178 w 6353175"/>
                <a:gd name="connsiteY4" fmla="*/ 53420 h 756451"/>
                <a:gd name="connsiteX5" fmla="*/ 4902887 w 6353175"/>
                <a:gd name="connsiteY5" fmla="*/ 305273 h 756451"/>
                <a:gd name="connsiteX6" fmla="*/ 6353175 w 6353175"/>
                <a:gd name="connsiteY6" fmla="*/ 756451 h 756451"/>
                <a:gd name="connsiteX7" fmla="*/ 6353175 w 6353175"/>
                <a:gd name="connsiteY7" fmla="*/ 756451 h 756451"/>
                <a:gd name="connsiteX8" fmla="*/ 6353175 w 6353175"/>
                <a:gd name="connsiteY8" fmla="*/ 756451 h 756451"/>
                <a:gd name="connsiteX0" fmla="*/ 0 w 6353175"/>
                <a:gd name="connsiteY0" fmla="*/ 692184 h 768384"/>
                <a:gd name="connsiteX1" fmla="*/ 847725 w 6353175"/>
                <a:gd name="connsiteY1" fmla="*/ 482634 h 768384"/>
                <a:gd name="connsiteX2" fmla="*/ 1733550 w 6353175"/>
                <a:gd name="connsiteY2" fmla="*/ 387384 h 768384"/>
                <a:gd name="connsiteX3" fmla="*/ 2207311 w 6353175"/>
                <a:gd name="connsiteY3" fmla="*/ 39580 h 768384"/>
                <a:gd name="connsiteX4" fmla="*/ 3223686 w 6353175"/>
                <a:gd name="connsiteY4" fmla="*/ 38879 h 768384"/>
                <a:gd name="connsiteX5" fmla="*/ 4902887 w 6353175"/>
                <a:gd name="connsiteY5" fmla="*/ 317206 h 768384"/>
                <a:gd name="connsiteX6" fmla="*/ 6353175 w 6353175"/>
                <a:gd name="connsiteY6" fmla="*/ 768384 h 768384"/>
                <a:gd name="connsiteX7" fmla="*/ 6353175 w 6353175"/>
                <a:gd name="connsiteY7" fmla="*/ 768384 h 768384"/>
                <a:gd name="connsiteX8" fmla="*/ 6353175 w 6353175"/>
                <a:gd name="connsiteY8" fmla="*/ 768384 h 768384"/>
                <a:gd name="connsiteX0" fmla="*/ 0 w 6353175"/>
                <a:gd name="connsiteY0" fmla="*/ 671898 h 748098"/>
                <a:gd name="connsiteX1" fmla="*/ 847725 w 6353175"/>
                <a:gd name="connsiteY1" fmla="*/ 462348 h 748098"/>
                <a:gd name="connsiteX2" fmla="*/ 1733550 w 6353175"/>
                <a:gd name="connsiteY2" fmla="*/ 367098 h 748098"/>
                <a:gd name="connsiteX3" fmla="*/ 2207311 w 6353175"/>
                <a:gd name="connsiteY3" fmla="*/ 19294 h 748098"/>
                <a:gd name="connsiteX4" fmla="*/ 3204014 w 6353175"/>
                <a:gd name="connsiteY4" fmla="*/ 71540 h 748098"/>
                <a:gd name="connsiteX5" fmla="*/ 4902887 w 6353175"/>
                <a:gd name="connsiteY5" fmla="*/ 296920 h 748098"/>
                <a:gd name="connsiteX6" fmla="*/ 6353175 w 6353175"/>
                <a:gd name="connsiteY6" fmla="*/ 748098 h 748098"/>
                <a:gd name="connsiteX7" fmla="*/ 6353175 w 6353175"/>
                <a:gd name="connsiteY7" fmla="*/ 748098 h 748098"/>
                <a:gd name="connsiteX8" fmla="*/ 6353175 w 6353175"/>
                <a:gd name="connsiteY8" fmla="*/ 748098 h 748098"/>
                <a:gd name="connsiteX0" fmla="*/ 0 w 6353175"/>
                <a:gd name="connsiteY0" fmla="*/ 680250 h 756450"/>
                <a:gd name="connsiteX1" fmla="*/ 847725 w 6353175"/>
                <a:gd name="connsiteY1" fmla="*/ 470700 h 756450"/>
                <a:gd name="connsiteX2" fmla="*/ 1733550 w 6353175"/>
                <a:gd name="connsiteY2" fmla="*/ 375450 h 756450"/>
                <a:gd name="connsiteX3" fmla="*/ 2207311 w 6353175"/>
                <a:gd name="connsiteY3" fmla="*/ 27646 h 756450"/>
                <a:gd name="connsiteX4" fmla="*/ 3204014 w 6353175"/>
                <a:gd name="connsiteY4" fmla="*/ 53419 h 756450"/>
                <a:gd name="connsiteX5" fmla="*/ 4902887 w 6353175"/>
                <a:gd name="connsiteY5" fmla="*/ 305272 h 756450"/>
                <a:gd name="connsiteX6" fmla="*/ 6353175 w 6353175"/>
                <a:gd name="connsiteY6" fmla="*/ 756450 h 756450"/>
                <a:gd name="connsiteX7" fmla="*/ 6353175 w 6353175"/>
                <a:gd name="connsiteY7" fmla="*/ 756450 h 756450"/>
                <a:gd name="connsiteX8" fmla="*/ 6353175 w 6353175"/>
                <a:gd name="connsiteY8" fmla="*/ 756450 h 756450"/>
                <a:gd name="connsiteX0" fmla="*/ 0 w 6353175"/>
                <a:gd name="connsiteY0" fmla="*/ 692184 h 768384"/>
                <a:gd name="connsiteX1" fmla="*/ 847725 w 6353175"/>
                <a:gd name="connsiteY1" fmla="*/ 482634 h 768384"/>
                <a:gd name="connsiteX2" fmla="*/ 1733550 w 6353175"/>
                <a:gd name="connsiteY2" fmla="*/ 387384 h 768384"/>
                <a:gd name="connsiteX3" fmla="*/ 2207311 w 6353175"/>
                <a:gd name="connsiteY3" fmla="*/ 39580 h 768384"/>
                <a:gd name="connsiteX4" fmla="*/ 3223686 w 6353175"/>
                <a:gd name="connsiteY4" fmla="*/ 38879 h 768384"/>
                <a:gd name="connsiteX5" fmla="*/ 4902887 w 6353175"/>
                <a:gd name="connsiteY5" fmla="*/ 317206 h 768384"/>
                <a:gd name="connsiteX6" fmla="*/ 6353175 w 6353175"/>
                <a:gd name="connsiteY6" fmla="*/ 768384 h 768384"/>
                <a:gd name="connsiteX7" fmla="*/ 6353175 w 6353175"/>
                <a:gd name="connsiteY7" fmla="*/ 768384 h 768384"/>
                <a:gd name="connsiteX8" fmla="*/ 6353175 w 6353175"/>
                <a:gd name="connsiteY8" fmla="*/ 768384 h 768384"/>
                <a:gd name="connsiteX0" fmla="*/ 0 w 6353175"/>
                <a:gd name="connsiteY0" fmla="*/ 680251 h 756451"/>
                <a:gd name="connsiteX1" fmla="*/ 847725 w 6353175"/>
                <a:gd name="connsiteY1" fmla="*/ 470701 h 756451"/>
                <a:gd name="connsiteX2" fmla="*/ 1733550 w 6353175"/>
                <a:gd name="connsiteY2" fmla="*/ 375451 h 756451"/>
                <a:gd name="connsiteX3" fmla="*/ 2207311 w 6353175"/>
                <a:gd name="connsiteY3" fmla="*/ 27647 h 756451"/>
                <a:gd name="connsiteX4" fmla="*/ 3184342 w 6353175"/>
                <a:gd name="connsiteY4" fmla="*/ 53420 h 756451"/>
                <a:gd name="connsiteX5" fmla="*/ 4902887 w 6353175"/>
                <a:gd name="connsiteY5" fmla="*/ 305273 h 756451"/>
                <a:gd name="connsiteX6" fmla="*/ 6353175 w 6353175"/>
                <a:gd name="connsiteY6" fmla="*/ 756451 h 756451"/>
                <a:gd name="connsiteX7" fmla="*/ 6353175 w 6353175"/>
                <a:gd name="connsiteY7" fmla="*/ 756451 h 756451"/>
                <a:gd name="connsiteX8" fmla="*/ 6353175 w 6353175"/>
                <a:gd name="connsiteY8" fmla="*/ 756451 h 756451"/>
                <a:gd name="connsiteX0" fmla="*/ 0 w 6058091"/>
                <a:gd name="connsiteY0" fmla="*/ 618480 h 756451"/>
                <a:gd name="connsiteX1" fmla="*/ 552641 w 6058091"/>
                <a:gd name="connsiteY1" fmla="*/ 470701 h 756451"/>
                <a:gd name="connsiteX2" fmla="*/ 1438466 w 6058091"/>
                <a:gd name="connsiteY2" fmla="*/ 375451 h 756451"/>
                <a:gd name="connsiteX3" fmla="*/ 1912227 w 6058091"/>
                <a:gd name="connsiteY3" fmla="*/ 27647 h 756451"/>
                <a:gd name="connsiteX4" fmla="*/ 2889258 w 6058091"/>
                <a:gd name="connsiteY4" fmla="*/ 53420 h 756451"/>
                <a:gd name="connsiteX5" fmla="*/ 4607803 w 6058091"/>
                <a:gd name="connsiteY5" fmla="*/ 305273 h 756451"/>
                <a:gd name="connsiteX6" fmla="*/ 6058091 w 6058091"/>
                <a:gd name="connsiteY6" fmla="*/ 756451 h 756451"/>
                <a:gd name="connsiteX7" fmla="*/ 6058091 w 6058091"/>
                <a:gd name="connsiteY7" fmla="*/ 756451 h 756451"/>
                <a:gd name="connsiteX8" fmla="*/ 6058091 w 6058091"/>
                <a:gd name="connsiteY8" fmla="*/ 756451 h 756451"/>
                <a:gd name="connsiteX0" fmla="*/ 0 w 6028583"/>
                <a:gd name="connsiteY0" fmla="*/ 574357 h 756451"/>
                <a:gd name="connsiteX1" fmla="*/ 523133 w 6028583"/>
                <a:gd name="connsiteY1" fmla="*/ 470701 h 756451"/>
                <a:gd name="connsiteX2" fmla="*/ 1408958 w 6028583"/>
                <a:gd name="connsiteY2" fmla="*/ 375451 h 756451"/>
                <a:gd name="connsiteX3" fmla="*/ 1882719 w 6028583"/>
                <a:gd name="connsiteY3" fmla="*/ 27647 h 756451"/>
                <a:gd name="connsiteX4" fmla="*/ 2859750 w 6028583"/>
                <a:gd name="connsiteY4" fmla="*/ 53420 h 756451"/>
                <a:gd name="connsiteX5" fmla="*/ 4578295 w 6028583"/>
                <a:gd name="connsiteY5" fmla="*/ 305273 h 756451"/>
                <a:gd name="connsiteX6" fmla="*/ 6028583 w 6028583"/>
                <a:gd name="connsiteY6" fmla="*/ 756451 h 756451"/>
                <a:gd name="connsiteX7" fmla="*/ 6028583 w 6028583"/>
                <a:gd name="connsiteY7" fmla="*/ 756451 h 756451"/>
                <a:gd name="connsiteX8" fmla="*/ 6028583 w 6028583"/>
                <a:gd name="connsiteY8" fmla="*/ 756451 h 756451"/>
                <a:gd name="connsiteX0" fmla="*/ 0 w 6028583"/>
                <a:gd name="connsiteY0" fmla="*/ 530234 h 756451"/>
                <a:gd name="connsiteX1" fmla="*/ 523133 w 6028583"/>
                <a:gd name="connsiteY1" fmla="*/ 470701 h 756451"/>
                <a:gd name="connsiteX2" fmla="*/ 1408958 w 6028583"/>
                <a:gd name="connsiteY2" fmla="*/ 375451 h 756451"/>
                <a:gd name="connsiteX3" fmla="*/ 1882719 w 6028583"/>
                <a:gd name="connsiteY3" fmla="*/ 27647 h 756451"/>
                <a:gd name="connsiteX4" fmla="*/ 2859750 w 6028583"/>
                <a:gd name="connsiteY4" fmla="*/ 53420 h 756451"/>
                <a:gd name="connsiteX5" fmla="*/ 4578295 w 6028583"/>
                <a:gd name="connsiteY5" fmla="*/ 305273 h 756451"/>
                <a:gd name="connsiteX6" fmla="*/ 6028583 w 6028583"/>
                <a:gd name="connsiteY6" fmla="*/ 756451 h 756451"/>
                <a:gd name="connsiteX7" fmla="*/ 6028583 w 6028583"/>
                <a:gd name="connsiteY7" fmla="*/ 756451 h 756451"/>
                <a:gd name="connsiteX8" fmla="*/ 6028583 w 6028583"/>
                <a:gd name="connsiteY8" fmla="*/ 756451 h 756451"/>
                <a:gd name="connsiteX0" fmla="*/ 0 w 6018747"/>
                <a:gd name="connsiteY0" fmla="*/ 556708 h 756451"/>
                <a:gd name="connsiteX1" fmla="*/ 513297 w 6018747"/>
                <a:gd name="connsiteY1" fmla="*/ 470701 h 756451"/>
                <a:gd name="connsiteX2" fmla="*/ 1399122 w 6018747"/>
                <a:gd name="connsiteY2" fmla="*/ 375451 h 756451"/>
                <a:gd name="connsiteX3" fmla="*/ 1872883 w 6018747"/>
                <a:gd name="connsiteY3" fmla="*/ 27647 h 756451"/>
                <a:gd name="connsiteX4" fmla="*/ 2849914 w 6018747"/>
                <a:gd name="connsiteY4" fmla="*/ 53420 h 756451"/>
                <a:gd name="connsiteX5" fmla="*/ 4568459 w 6018747"/>
                <a:gd name="connsiteY5" fmla="*/ 305273 h 756451"/>
                <a:gd name="connsiteX6" fmla="*/ 6018747 w 6018747"/>
                <a:gd name="connsiteY6" fmla="*/ 756451 h 756451"/>
                <a:gd name="connsiteX7" fmla="*/ 6018747 w 6018747"/>
                <a:gd name="connsiteY7" fmla="*/ 756451 h 756451"/>
                <a:gd name="connsiteX8" fmla="*/ 6018747 w 6018747"/>
                <a:gd name="connsiteY8" fmla="*/ 756451 h 756451"/>
                <a:gd name="connsiteX0" fmla="*/ 0 w 6018747"/>
                <a:gd name="connsiteY0" fmla="*/ 556708 h 756451"/>
                <a:gd name="connsiteX1" fmla="*/ 513297 w 6018747"/>
                <a:gd name="connsiteY1" fmla="*/ 470701 h 756451"/>
                <a:gd name="connsiteX2" fmla="*/ 1399122 w 6018747"/>
                <a:gd name="connsiteY2" fmla="*/ 375451 h 756451"/>
                <a:gd name="connsiteX3" fmla="*/ 1872883 w 6018747"/>
                <a:gd name="connsiteY3" fmla="*/ 27647 h 756451"/>
                <a:gd name="connsiteX4" fmla="*/ 2849914 w 6018747"/>
                <a:gd name="connsiteY4" fmla="*/ 53420 h 756451"/>
                <a:gd name="connsiteX5" fmla="*/ 4568459 w 6018747"/>
                <a:gd name="connsiteY5" fmla="*/ 305273 h 756451"/>
                <a:gd name="connsiteX6" fmla="*/ 6018747 w 6018747"/>
                <a:gd name="connsiteY6" fmla="*/ 756451 h 756451"/>
                <a:gd name="connsiteX7" fmla="*/ 6018747 w 6018747"/>
                <a:gd name="connsiteY7" fmla="*/ 756451 h 756451"/>
                <a:gd name="connsiteX8" fmla="*/ 6018747 w 6018747"/>
                <a:gd name="connsiteY8" fmla="*/ 756451 h 756451"/>
                <a:gd name="connsiteX0" fmla="*/ 0 w 5969566"/>
                <a:gd name="connsiteY0" fmla="*/ 547883 h 756451"/>
                <a:gd name="connsiteX1" fmla="*/ 464116 w 5969566"/>
                <a:gd name="connsiteY1" fmla="*/ 470701 h 756451"/>
                <a:gd name="connsiteX2" fmla="*/ 1349941 w 5969566"/>
                <a:gd name="connsiteY2" fmla="*/ 375451 h 756451"/>
                <a:gd name="connsiteX3" fmla="*/ 1823702 w 5969566"/>
                <a:gd name="connsiteY3" fmla="*/ 27647 h 756451"/>
                <a:gd name="connsiteX4" fmla="*/ 2800733 w 5969566"/>
                <a:gd name="connsiteY4" fmla="*/ 53420 h 756451"/>
                <a:gd name="connsiteX5" fmla="*/ 4519278 w 5969566"/>
                <a:gd name="connsiteY5" fmla="*/ 305273 h 756451"/>
                <a:gd name="connsiteX6" fmla="*/ 5969566 w 5969566"/>
                <a:gd name="connsiteY6" fmla="*/ 756451 h 756451"/>
                <a:gd name="connsiteX7" fmla="*/ 5969566 w 5969566"/>
                <a:gd name="connsiteY7" fmla="*/ 756451 h 756451"/>
                <a:gd name="connsiteX8" fmla="*/ 5969566 w 5969566"/>
                <a:gd name="connsiteY8" fmla="*/ 756451 h 756451"/>
                <a:gd name="connsiteX0" fmla="*/ 0 w 5999074"/>
                <a:gd name="connsiteY0" fmla="*/ 547883 h 756451"/>
                <a:gd name="connsiteX1" fmla="*/ 493624 w 5999074"/>
                <a:gd name="connsiteY1" fmla="*/ 470701 h 756451"/>
                <a:gd name="connsiteX2" fmla="*/ 1379449 w 5999074"/>
                <a:gd name="connsiteY2" fmla="*/ 375451 h 756451"/>
                <a:gd name="connsiteX3" fmla="*/ 1853210 w 5999074"/>
                <a:gd name="connsiteY3" fmla="*/ 27647 h 756451"/>
                <a:gd name="connsiteX4" fmla="*/ 2830241 w 5999074"/>
                <a:gd name="connsiteY4" fmla="*/ 53420 h 756451"/>
                <a:gd name="connsiteX5" fmla="*/ 4548786 w 5999074"/>
                <a:gd name="connsiteY5" fmla="*/ 305273 h 756451"/>
                <a:gd name="connsiteX6" fmla="*/ 5999074 w 5999074"/>
                <a:gd name="connsiteY6" fmla="*/ 756451 h 756451"/>
                <a:gd name="connsiteX7" fmla="*/ 5999074 w 5999074"/>
                <a:gd name="connsiteY7" fmla="*/ 756451 h 756451"/>
                <a:gd name="connsiteX8" fmla="*/ 5999074 w 5999074"/>
                <a:gd name="connsiteY8" fmla="*/ 756451 h 756451"/>
                <a:gd name="connsiteX0" fmla="*/ 0 w 5959729"/>
                <a:gd name="connsiteY0" fmla="*/ 556708 h 756451"/>
                <a:gd name="connsiteX1" fmla="*/ 454279 w 5959729"/>
                <a:gd name="connsiteY1" fmla="*/ 470701 h 756451"/>
                <a:gd name="connsiteX2" fmla="*/ 1340104 w 5959729"/>
                <a:gd name="connsiteY2" fmla="*/ 375451 h 756451"/>
                <a:gd name="connsiteX3" fmla="*/ 1813865 w 5959729"/>
                <a:gd name="connsiteY3" fmla="*/ 27647 h 756451"/>
                <a:gd name="connsiteX4" fmla="*/ 2790896 w 5959729"/>
                <a:gd name="connsiteY4" fmla="*/ 53420 h 756451"/>
                <a:gd name="connsiteX5" fmla="*/ 4509441 w 5959729"/>
                <a:gd name="connsiteY5" fmla="*/ 305273 h 756451"/>
                <a:gd name="connsiteX6" fmla="*/ 5959729 w 5959729"/>
                <a:gd name="connsiteY6" fmla="*/ 756451 h 756451"/>
                <a:gd name="connsiteX7" fmla="*/ 5959729 w 5959729"/>
                <a:gd name="connsiteY7" fmla="*/ 756451 h 756451"/>
                <a:gd name="connsiteX8" fmla="*/ 5959729 w 5959729"/>
                <a:gd name="connsiteY8" fmla="*/ 756451 h 756451"/>
                <a:gd name="connsiteX0" fmla="*/ 0 w 6008910"/>
                <a:gd name="connsiteY0" fmla="*/ 521410 h 756451"/>
                <a:gd name="connsiteX1" fmla="*/ 503460 w 6008910"/>
                <a:gd name="connsiteY1" fmla="*/ 470701 h 756451"/>
                <a:gd name="connsiteX2" fmla="*/ 1389285 w 6008910"/>
                <a:gd name="connsiteY2" fmla="*/ 375451 h 756451"/>
                <a:gd name="connsiteX3" fmla="*/ 1863046 w 6008910"/>
                <a:gd name="connsiteY3" fmla="*/ 27647 h 756451"/>
                <a:gd name="connsiteX4" fmla="*/ 2840077 w 6008910"/>
                <a:gd name="connsiteY4" fmla="*/ 53420 h 756451"/>
                <a:gd name="connsiteX5" fmla="*/ 4558622 w 6008910"/>
                <a:gd name="connsiteY5" fmla="*/ 305273 h 756451"/>
                <a:gd name="connsiteX6" fmla="*/ 6008910 w 6008910"/>
                <a:gd name="connsiteY6" fmla="*/ 756451 h 756451"/>
                <a:gd name="connsiteX7" fmla="*/ 6008910 w 6008910"/>
                <a:gd name="connsiteY7" fmla="*/ 756451 h 756451"/>
                <a:gd name="connsiteX8" fmla="*/ 6008910 w 6008910"/>
                <a:gd name="connsiteY8" fmla="*/ 756451 h 756451"/>
                <a:gd name="connsiteX0" fmla="*/ 0 w 5999074"/>
                <a:gd name="connsiteY0" fmla="*/ 556708 h 756451"/>
                <a:gd name="connsiteX1" fmla="*/ 493624 w 5999074"/>
                <a:gd name="connsiteY1" fmla="*/ 470701 h 756451"/>
                <a:gd name="connsiteX2" fmla="*/ 1379449 w 5999074"/>
                <a:gd name="connsiteY2" fmla="*/ 375451 h 756451"/>
                <a:gd name="connsiteX3" fmla="*/ 1853210 w 5999074"/>
                <a:gd name="connsiteY3" fmla="*/ 27647 h 756451"/>
                <a:gd name="connsiteX4" fmla="*/ 2830241 w 5999074"/>
                <a:gd name="connsiteY4" fmla="*/ 53420 h 756451"/>
                <a:gd name="connsiteX5" fmla="*/ 4548786 w 5999074"/>
                <a:gd name="connsiteY5" fmla="*/ 305273 h 756451"/>
                <a:gd name="connsiteX6" fmla="*/ 5999074 w 5999074"/>
                <a:gd name="connsiteY6" fmla="*/ 756451 h 756451"/>
                <a:gd name="connsiteX7" fmla="*/ 5999074 w 5999074"/>
                <a:gd name="connsiteY7" fmla="*/ 756451 h 756451"/>
                <a:gd name="connsiteX8" fmla="*/ 5999074 w 5999074"/>
                <a:gd name="connsiteY8" fmla="*/ 756451 h 756451"/>
                <a:gd name="connsiteX0" fmla="*/ 0 w 5969566"/>
                <a:gd name="connsiteY0" fmla="*/ 556708 h 756451"/>
                <a:gd name="connsiteX1" fmla="*/ 464116 w 5969566"/>
                <a:gd name="connsiteY1" fmla="*/ 470701 h 756451"/>
                <a:gd name="connsiteX2" fmla="*/ 1349941 w 5969566"/>
                <a:gd name="connsiteY2" fmla="*/ 375451 h 756451"/>
                <a:gd name="connsiteX3" fmla="*/ 1823702 w 5969566"/>
                <a:gd name="connsiteY3" fmla="*/ 27647 h 756451"/>
                <a:gd name="connsiteX4" fmla="*/ 2800733 w 5969566"/>
                <a:gd name="connsiteY4" fmla="*/ 53420 h 756451"/>
                <a:gd name="connsiteX5" fmla="*/ 4519278 w 5969566"/>
                <a:gd name="connsiteY5" fmla="*/ 305273 h 756451"/>
                <a:gd name="connsiteX6" fmla="*/ 5969566 w 5969566"/>
                <a:gd name="connsiteY6" fmla="*/ 756451 h 756451"/>
                <a:gd name="connsiteX7" fmla="*/ 5969566 w 5969566"/>
                <a:gd name="connsiteY7" fmla="*/ 756451 h 756451"/>
                <a:gd name="connsiteX8" fmla="*/ 5969566 w 5969566"/>
                <a:gd name="connsiteY8" fmla="*/ 756451 h 756451"/>
                <a:gd name="connsiteX0" fmla="*/ 0 w 5999074"/>
                <a:gd name="connsiteY0" fmla="*/ 530234 h 756451"/>
                <a:gd name="connsiteX1" fmla="*/ 493624 w 5999074"/>
                <a:gd name="connsiteY1" fmla="*/ 470701 h 756451"/>
                <a:gd name="connsiteX2" fmla="*/ 1379449 w 5999074"/>
                <a:gd name="connsiteY2" fmla="*/ 375451 h 756451"/>
                <a:gd name="connsiteX3" fmla="*/ 1853210 w 5999074"/>
                <a:gd name="connsiteY3" fmla="*/ 27647 h 756451"/>
                <a:gd name="connsiteX4" fmla="*/ 2830241 w 5999074"/>
                <a:gd name="connsiteY4" fmla="*/ 53420 h 756451"/>
                <a:gd name="connsiteX5" fmla="*/ 4548786 w 5999074"/>
                <a:gd name="connsiteY5" fmla="*/ 305273 h 756451"/>
                <a:gd name="connsiteX6" fmla="*/ 5999074 w 5999074"/>
                <a:gd name="connsiteY6" fmla="*/ 756451 h 756451"/>
                <a:gd name="connsiteX7" fmla="*/ 5999074 w 5999074"/>
                <a:gd name="connsiteY7" fmla="*/ 756451 h 756451"/>
                <a:gd name="connsiteX8" fmla="*/ 5999074 w 5999074"/>
                <a:gd name="connsiteY8" fmla="*/ 756451 h 756451"/>
                <a:gd name="connsiteX0" fmla="*/ 0 w 5999074"/>
                <a:gd name="connsiteY0" fmla="*/ 530234 h 756451"/>
                <a:gd name="connsiteX1" fmla="*/ 542804 w 5999074"/>
                <a:gd name="connsiteY1" fmla="*/ 426578 h 756451"/>
                <a:gd name="connsiteX2" fmla="*/ 1379449 w 5999074"/>
                <a:gd name="connsiteY2" fmla="*/ 375451 h 756451"/>
                <a:gd name="connsiteX3" fmla="*/ 1853210 w 5999074"/>
                <a:gd name="connsiteY3" fmla="*/ 27647 h 756451"/>
                <a:gd name="connsiteX4" fmla="*/ 2830241 w 5999074"/>
                <a:gd name="connsiteY4" fmla="*/ 53420 h 756451"/>
                <a:gd name="connsiteX5" fmla="*/ 4548786 w 5999074"/>
                <a:gd name="connsiteY5" fmla="*/ 305273 h 756451"/>
                <a:gd name="connsiteX6" fmla="*/ 5999074 w 5999074"/>
                <a:gd name="connsiteY6" fmla="*/ 756451 h 756451"/>
                <a:gd name="connsiteX7" fmla="*/ 5999074 w 5999074"/>
                <a:gd name="connsiteY7" fmla="*/ 756451 h 756451"/>
                <a:gd name="connsiteX8" fmla="*/ 5999074 w 5999074"/>
                <a:gd name="connsiteY8" fmla="*/ 756451 h 756451"/>
                <a:gd name="connsiteX0" fmla="*/ 0 w 5999074"/>
                <a:gd name="connsiteY0" fmla="*/ 530234 h 756451"/>
                <a:gd name="connsiteX1" fmla="*/ 582149 w 5999074"/>
                <a:gd name="connsiteY1" fmla="*/ 444227 h 756451"/>
                <a:gd name="connsiteX2" fmla="*/ 1379449 w 5999074"/>
                <a:gd name="connsiteY2" fmla="*/ 375451 h 756451"/>
                <a:gd name="connsiteX3" fmla="*/ 1853210 w 5999074"/>
                <a:gd name="connsiteY3" fmla="*/ 27647 h 756451"/>
                <a:gd name="connsiteX4" fmla="*/ 2830241 w 5999074"/>
                <a:gd name="connsiteY4" fmla="*/ 53420 h 756451"/>
                <a:gd name="connsiteX5" fmla="*/ 4548786 w 5999074"/>
                <a:gd name="connsiteY5" fmla="*/ 305273 h 756451"/>
                <a:gd name="connsiteX6" fmla="*/ 5999074 w 5999074"/>
                <a:gd name="connsiteY6" fmla="*/ 756451 h 756451"/>
                <a:gd name="connsiteX7" fmla="*/ 5999074 w 5999074"/>
                <a:gd name="connsiteY7" fmla="*/ 756451 h 756451"/>
                <a:gd name="connsiteX8" fmla="*/ 5999074 w 5999074"/>
                <a:gd name="connsiteY8" fmla="*/ 756451 h 756451"/>
                <a:gd name="connsiteX0" fmla="*/ 0 w 5999074"/>
                <a:gd name="connsiteY0" fmla="*/ 526344 h 752561"/>
                <a:gd name="connsiteX1" fmla="*/ 582149 w 5999074"/>
                <a:gd name="connsiteY1" fmla="*/ 440337 h 752561"/>
                <a:gd name="connsiteX2" fmla="*/ 1418794 w 5999074"/>
                <a:gd name="connsiteY2" fmla="*/ 318614 h 752561"/>
                <a:gd name="connsiteX3" fmla="*/ 1853210 w 5999074"/>
                <a:gd name="connsiteY3" fmla="*/ 23757 h 752561"/>
                <a:gd name="connsiteX4" fmla="*/ 2830241 w 5999074"/>
                <a:gd name="connsiteY4" fmla="*/ 49530 h 752561"/>
                <a:gd name="connsiteX5" fmla="*/ 4548786 w 5999074"/>
                <a:gd name="connsiteY5" fmla="*/ 301383 h 752561"/>
                <a:gd name="connsiteX6" fmla="*/ 5999074 w 5999074"/>
                <a:gd name="connsiteY6" fmla="*/ 752561 h 752561"/>
                <a:gd name="connsiteX7" fmla="*/ 5999074 w 5999074"/>
                <a:gd name="connsiteY7" fmla="*/ 752561 h 752561"/>
                <a:gd name="connsiteX8" fmla="*/ 5999074 w 5999074"/>
                <a:gd name="connsiteY8" fmla="*/ 752561 h 752561"/>
                <a:gd name="connsiteX0" fmla="*/ 0 w 5999074"/>
                <a:gd name="connsiteY0" fmla="*/ 526344 h 752561"/>
                <a:gd name="connsiteX1" fmla="*/ 582149 w 5999074"/>
                <a:gd name="connsiteY1" fmla="*/ 440337 h 752561"/>
                <a:gd name="connsiteX2" fmla="*/ 1418794 w 5999074"/>
                <a:gd name="connsiteY2" fmla="*/ 318614 h 752561"/>
                <a:gd name="connsiteX3" fmla="*/ 1853210 w 5999074"/>
                <a:gd name="connsiteY3" fmla="*/ 23757 h 752561"/>
                <a:gd name="connsiteX4" fmla="*/ 2830241 w 5999074"/>
                <a:gd name="connsiteY4" fmla="*/ 49530 h 752561"/>
                <a:gd name="connsiteX5" fmla="*/ 4548786 w 5999074"/>
                <a:gd name="connsiteY5" fmla="*/ 301383 h 752561"/>
                <a:gd name="connsiteX6" fmla="*/ 5999074 w 5999074"/>
                <a:gd name="connsiteY6" fmla="*/ 752561 h 752561"/>
                <a:gd name="connsiteX7" fmla="*/ 5999074 w 5999074"/>
                <a:gd name="connsiteY7" fmla="*/ 752561 h 752561"/>
                <a:gd name="connsiteX0" fmla="*/ 0 w 5999074"/>
                <a:gd name="connsiteY0" fmla="*/ 526344 h 752561"/>
                <a:gd name="connsiteX1" fmla="*/ 582149 w 5999074"/>
                <a:gd name="connsiteY1" fmla="*/ 440337 h 752561"/>
                <a:gd name="connsiteX2" fmla="*/ 1418794 w 5999074"/>
                <a:gd name="connsiteY2" fmla="*/ 318614 h 752561"/>
                <a:gd name="connsiteX3" fmla="*/ 1853210 w 5999074"/>
                <a:gd name="connsiteY3" fmla="*/ 23757 h 752561"/>
                <a:gd name="connsiteX4" fmla="*/ 2830241 w 5999074"/>
                <a:gd name="connsiteY4" fmla="*/ 49530 h 752561"/>
                <a:gd name="connsiteX5" fmla="*/ 4548786 w 5999074"/>
                <a:gd name="connsiteY5" fmla="*/ 301383 h 752561"/>
                <a:gd name="connsiteX6" fmla="*/ 5999074 w 5999074"/>
                <a:gd name="connsiteY6" fmla="*/ 752561 h 752561"/>
                <a:gd name="connsiteX0" fmla="*/ 0 w 4548786"/>
                <a:gd name="connsiteY0" fmla="*/ 526344 h 526344"/>
                <a:gd name="connsiteX1" fmla="*/ 582149 w 4548786"/>
                <a:gd name="connsiteY1" fmla="*/ 440337 h 526344"/>
                <a:gd name="connsiteX2" fmla="*/ 1418794 w 4548786"/>
                <a:gd name="connsiteY2" fmla="*/ 318614 h 526344"/>
                <a:gd name="connsiteX3" fmla="*/ 1853210 w 4548786"/>
                <a:gd name="connsiteY3" fmla="*/ 23757 h 526344"/>
                <a:gd name="connsiteX4" fmla="*/ 2830241 w 4548786"/>
                <a:gd name="connsiteY4" fmla="*/ 49530 h 526344"/>
                <a:gd name="connsiteX5" fmla="*/ 4548786 w 4548786"/>
                <a:gd name="connsiteY5" fmla="*/ 301383 h 5263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548786" h="526344">
                  <a:moveTo>
                    <a:pt x="0" y="526344"/>
                  </a:moveTo>
                  <a:cubicBezTo>
                    <a:pt x="318745" y="473443"/>
                    <a:pt x="345683" y="474959"/>
                    <a:pt x="582149" y="440337"/>
                  </a:cubicBezTo>
                  <a:cubicBezTo>
                    <a:pt x="818615" y="405715"/>
                    <a:pt x="1206951" y="388044"/>
                    <a:pt x="1418794" y="318614"/>
                  </a:cubicBezTo>
                  <a:cubicBezTo>
                    <a:pt x="1630637" y="249184"/>
                    <a:pt x="1617969" y="68604"/>
                    <a:pt x="1853210" y="23757"/>
                  </a:cubicBezTo>
                  <a:cubicBezTo>
                    <a:pt x="2088451" y="-21090"/>
                    <a:pt x="2262944" y="3259"/>
                    <a:pt x="2830241" y="49530"/>
                  </a:cubicBezTo>
                  <a:cubicBezTo>
                    <a:pt x="3397538" y="95801"/>
                    <a:pt x="4020647" y="184211"/>
                    <a:pt x="4548786" y="301383"/>
                  </a:cubicBezTo>
                </a:path>
              </a:pathLst>
            </a:custGeom>
            <a:noFill/>
            <a:ln w="3937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351" dirty="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CBC8D169-4DD8-559A-5F7C-5CBF7E660FF1}"/>
                </a:ext>
              </a:extLst>
            </p:cNvPr>
            <p:cNvSpPr/>
            <p:nvPr/>
          </p:nvSpPr>
          <p:spPr>
            <a:xfrm>
              <a:off x="3347706" y="2989670"/>
              <a:ext cx="4404896" cy="568123"/>
            </a:xfrm>
            <a:custGeom>
              <a:avLst/>
              <a:gdLst>
                <a:gd name="connsiteX0" fmla="*/ 0 w 6353175"/>
                <a:gd name="connsiteY0" fmla="*/ 763788 h 839988"/>
                <a:gd name="connsiteX1" fmla="*/ 847725 w 6353175"/>
                <a:gd name="connsiteY1" fmla="*/ 554238 h 839988"/>
                <a:gd name="connsiteX2" fmla="*/ 1733550 w 6353175"/>
                <a:gd name="connsiteY2" fmla="*/ 458988 h 839988"/>
                <a:gd name="connsiteX3" fmla="*/ 2286000 w 6353175"/>
                <a:gd name="connsiteY3" fmla="*/ 49413 h 839988"/>
                <a:gd name="connsiteX4" fmla="*/ 3390900 w 6353175"/>
                <a:gd name="connsiteY4" fmla="*/ 39888 h 839988"/>
                <a:gd name="connsiteX5" fmla="*/ 4981575 w 6353175"/>
                <a:gd name="connsiteY5" fmla="*/ 344688 h 839988"/>
                <a:gd name="connsiteX6" fmla="*/ 6353175 w 6353175"/>
                <a:gd name="connsiteY6" fmla="*/ 839988 h 839988"/>
                <a:gd name="connsiteX7" fmla="*/ 6353175 w 6353175"/>
                <a:gd name="connsiteY7" fmla="*/ 839988 h 839988"/>
                <a:gd name="connsiteX8" fmla="*/ 6353175 w 6353175"/>
                <a:gd name="connsiteY8" fmla="*/ 839988 h 839988"/>
                <a:gd name="connsiteX0" fmla="*/ 0 w 6353175"/>
                <a:gd name="connsiteY0" fmla="*/ 767701 h 843901"/>
                <a:gd name="connsiteX1" fmla="*/ 847725 w 6353175"/>
                <a:gd name="connsiteY1" fmla="*/ 558151 h 843901"/>
                <a:gd name="connsiteX2" fmla="*/ 1733550 w 6353175"/>
                <a:gd name="connsiteY2" fmla="*/ 462901 h 843901"/>
                <a:gd name="connsiteX3" fmla="*/ 2286000 w 6353175"/>
                <a:gd name="connsiteY3" fmla="*/ 53326 h 843901"/>
                <a:gd name="connsiteX4" fmla="*/ 3390900 w 6353175"/>
                <a:gd name="connsiteY4" fmla="*/ 43801 h 843901"/>
                <a:gd name="connsiteX5" fmla="*/ 4873377 w 6353175"/>
                <a:gd name="connsiteY5" fmla="*/ 410373 h 843901"/>
                <a:gd name="connsiteX6" fmla="*/ 6353175 w 6353175"/>
                <a:gd name="connsiteY6" fmla="*/ 843901 h 843901"/>
                <a:gd name="connsiteX7" fmla="*/ 6353175 w 6353175"/>
                <a:gd name="connsiteY7" fmla="*/ 843901 h 843901"/>
                <a:gd name="connsiteX8" fmla="*/ 6353175 w 6353175"/>
                <a:gd name="connsiteY8" fmla="*/ 843901 h 843901"/>
                <a:gd name="connsiteX0" fmla="*/ 0 w 6353175"/>
                <a:gd name="connsiteY0" fmla="*/ 766006 h 842206"/>
                <a:gd name="connsiteX1" fmla="*/ 847725 w 6353175"/>
                <a:gd name="connsiteY1" fmla="*/ 556456 h 842206"/>
                <a:gd name="connsiteX2" fmla="*/ 1733550 w 6353175"/>
                <a:gd name="connsiteY2" fmla="*/ 461206 h 842206"/>
                <a:gd name="connsiteX3" fmla="*/ 2286000 w 6353175"/>
                <a:gd name="connsiteY3" fmla="*/ 51631 h 842206"/>
                <a:gd name="connsiteX4" fmla="*/ 3390900 w 6353175"/>
                <a:gd name="connsiteY4" fmla="*/ 42106 h 842206"/>
                <a:gd name="connsiteX5" fmla="*/ 4893050 w 6353175"/>
                <a:gd name="connsiteY5" fmla="*/ 382204 h 842206"/>
                <a:gd name="connsiteX6" fmla="*/ 6353175 w 6353175"/>
                <a:gd name="connsiteY6" fmla="*/ 842206 h 842206"/>
                <a:gd name="connsiteX7" fmla="*/ 6353175 w 6353175"/>
                <a:gd name="connsiteY7" fmla="*/ 842206 h 842206"/>
                <a:gd name="connsiteX8" fmla="*/ 6353175 w 6353175"/>
                <a:gd name="connsiteY8" fmla="*/ 842206 h 842206"/>
                <a:gd name="connsiteX0" fmla="*/ 0 w 6353175"/>
                <a:gd name="connsiteY0" fmla="*/ 762700 h 838900"/>
                <a:gd name="connsiteX1" fmla="*/ 847725 w 6353175"/>
                <a:gd name="connsiteY1" fmla="*/ 553150 h 838900"/>
                <a:gd name="connsiteX2" fmla="*/ 1733550 w 6353175"/>
                <a:gd name="connsiteY2" fmla="*/ 457900 h 838900"/>
                <a:gd name="connsiteX3" fmla="*/ 2286000 w 6353175"/>
                <a:gd name="connsiteY3" fmla="*/ 48325 h 838900"/>
                <a:gd name="connsiteX4" fmla="*/ 3390900 w 6353175"/>
                <a:gd name="connsiteY4" fmla="*/ 38800 h 838900"/>
                <a:gd name="connsiteX5" fmla="*/ 4922559 w 6353175"/>
                <a:gd name="connsiteY5" fmla="*/ 325951 h 838900"/>
                <a:gd name="connsiteX6" fmla="*/ 6353175 w 6353175"/>
                <a:gd name="connsiteY6" fmla="*/ 838900 h 838900"/>
                <a:gd name="connsiteX7" fmla="*/ 6353175 w 6353175"/>
                <a:gd name="connsiteY7" fmla="*/ 838900 h 838900"/>
                <a:gd name="connsiteX8" fmla="*/ 6353175 w 6353175"/>
                <a:gd name="connsiteY8" fmla="*/ 838900 h 838900"/>
                <a:gd name="connsiteX0" fmla="*/ 0 w 6353175"/>
                <a:gd name="connsiteY0" fmla="*/ 767133 h 843333"/>
                <a:gd name="connsiteX1" fmla="*/ 847725 w 6353175"/>
                <a:gd name="connsiteY1" fmla="*/ 557583 h 843333"/>
                <a:gd name="connsiteX2" fmla="*/ 1733550 w 6353175"/>
                <a:gd name="connsiteY2" fmla="*/ 462333 h 843333"/>
                <a:gd name="connsiteX3" fmla="*/ 2286000 w 6353175"/>
                <a:gd name="connsiteY3" fmla="*/ 52758 h 843333"/>
                <a:gd name="connsiteX4" fmla="*/ 3390900 w 6353175"/>
                <a:gd name="connsiteY4" fmla="*/ 43233 h 843333"/>
                <a:gd name="connsiteX5" fmla="*/ 4873378 w 6353175"/>
                <a:gd name="connsiteY5" fmla="*/ 400980 h 843333"/>
                <a:gd name="connsiteX6" fmla="*/ 6353175 w 6353175"/>
                <a:gd name="connsiteY6" fmla="*/ 843333 h 843333"/>
                <a:gd name="connsiteX7" fmla="*/ 6353175 w 6353175"/>
                <a:gd name="connsiteY7" fmla="*/ 843333 h 843333"/>
                <a:gd name="connsiteX8" fmla="*/ 6353175 w 6353175"/>
                <a:gd name="connsiteY8" fmla="*/ 843333 h 843333"/>
                <a:gd name="connsiteX0" fmla="*/ 0 w 6353175"/>
                <a:gd name="connsiteY0" fmla="*/ 764338 h 840538"/>
                <a:gd name="connsiteX1" fmla="*/ 847725 w 6353175"/>
                <a:gd name="connsiteY1" fmla="*/ 554788 h 840538"/>
                <a:gd name="connsiteX2" fmla="*/ 1733550 w 6353175"/>
                <a:gd name="connsiteY2" fmla="*/ 459538 h 840538"/>
                <a:gd name="connsiteX3" fmla="*/ 2286000 w 6353175"/>
                <a:gd name="connsiteY3" fmla="*/ 49963 h 840538"/>
                <a:gd name="connsiteX4" fmla="*/ 3390900 w 6353175"/>
                <a:gd name="connsiteY4" fmla="*/ 40438 h 840538"/>
                <a:gd name="connsiteX5" fmla="*/ 4912723 w 6353175"/>
                <a:gd name="connsiteY5" fmla="*/ 354062 h 840538"/>
                <a:gd name="connsiteX6" fmla="*/ 6353175 w 6353175"/>
                <a:gd name="connsiteY6" fmla="*/ 840538 h 840538"/>
                <a:gd name="connsiteX7" fmla="*/ 6353175 w 6353175"/>
                <a:gd name="connsiteY7" fmla="*/ 840538 h 840538"/>
                <a:gd name="connsiteX8" fmla="*/ 6353175 w 6353175"/>
                <a:gd name="connsiteY8" fmla="*/ 840538 h 840538"/>
                <a:gd name="connsiteX0" fmla="*/ 0 w 6353175"/>
                <a:gd name="connsiteY0" fmla="*/ 766568 h 842768"/>
                <a:gd name="connsiteX1" fmla="*/ 847725 w 6353175"/>
                <a:gd name="connsiteY1" fmla="*/ 557018 h 842768"/>
                <a:gd name="connsiteX2" fmla="*/ 1733550 w 6353175"/>
                <a:gd name="connsiteY2" fmla="*/ 461768 h 842768"/>
                <a:gd name="connsiteX3" fmla="*/ 2286000 w 6353175"/>
                <a:gd name="connsiteY3" fmla="*/ 52193 h 842768"/>
                <a:gd name="connsiteX4" fmla="*/ 3390900 w 6353175"/>
                <a:gd name="connsiteY4" fmla="*/ 42668 h 842768"/>
                <a:gd name="connsiteX5" fmla="*/ 4902887 w 6353175"/>
                <a:gd name="connsiteY5" fmla="*/ 391590 h 842768"/>
                <a:gd name="connsiteX6" fmla="*/ 6353175 w 6353175"/>
                <a:gd name="connsiteY6" fmla="*/ 842768 h 842768"/>
                <a:gd name="connsiteX7" fmla="*/ 6353175 w 6353175"/>
                <a:gd name="connsiteY7" fmla="*/ 842768 h 842768"/>
                <a:gd name="connsiteX8" fmla="*/ 6353175 w 6353175"/>
                <a:gd name="connsiteY8" fmla="*/ 842768 h 842768"/>
                <a:gd name="connsiteX0" fmla="*/ 0 w 6353175"/>
                <a:gd name="connsiteY0" fmla="*/ 749270 h 825470"/>
                <a:gd name="connsiteX1" fmla="*/ 847725 w 6353175"/>
                <a:gd name="connsiteY1" fmla="*/ 539720 h 825470"/>
                <a:gd name="connsiteX2" fmla="*/ 1733550 w 6353175"/>
                <a:gd name="connsiteY2" fmla="*/ 444470 h 825470"/>
                <a:gd name="connsiteX3" fmla="*/ 2286000 w 6353175"/>
                <a:gd name="connsiteY3" fmla="*/ 34895 h 825470"/>
                <a:gd name="connsiteX4" fmla="*/ 3292538 w 6353175"/>
                <a:gd name="connsiteY4" fmla="*/ 60668 h 825470"/>
                <a:gd name="connsiteX5" fmla="*/ 4902887 w 6353175"/>
                <a:gd name="connsiteY5" fmla="*/ 374292 h 825470"/>
                <a:gd name="connsiteX6" fmla="*/ 6353175 w 6353175"/>
                <a:gd name="connsiteY6" fmla="*/ 825470 h 825470"/>
                <a:gd name="connsiteX7" fmla="*/ 6353175 w 6353175"/>
                <a:gd name="connsiteY7" fmla="*/ 825470 h 825470"/>
                <a:gd name="connsiteX8" fmla="*/ 6353175 w 6353175"/>
                <a:gd name="connsiteY8" fmla="*/ 825470 h 825470"/>
                <a:gd name="connsiteX0" fmla="*/ 0 w 6353175"/>
                <a:gd name="connsiteY0" fmla="*/ 740052 h 816252"/>
                <a:gd name="connsiteX1" fmla="*/ 847725 w 6353175"/>
                <a:gd name="connsiteY1" fmla="*/ 530502 h 816252"/>
                <a:gd name="connsiteX2" fmla="*/ 1733550 w 6353175"/>
                <a:gd name="connsiteY2" fmla="*/ 435252 h 816252"/>
                <a:gd name="connsiteX3" fmla="*/ 2286000 w 6353175"/>
                <a:gd name="connsiteY3" fmla="*/ 25677 h 816252"/>
                <a:gd name="connsiteX4" fmla="*/ 3282702 w 6353175"/>
                <a:gd name="connsiteY4" fmla="*/ 77924 h 816252"/>
                <a:gd name="connsiteX5" fmla="*/ 4902887 w 6353175"/>
                <a:gd name="connsiteY5" fmla="*/ 365074 h 816252"/>
                <a:gd name="connsiteX6" fmla="*/ 6353175 w 6353175"/>
                <a:gd name="connsiteY6" fmla="*/ 816252 h 816252"/>
                <a:gd name="connsiteX7" fmla="*/ 6353175 w 6353175"/>
                <a:gd name="connsiteY7" fmla="*/ 816252 h 816252"/>
                <a:gd name="connsiteX8" fmla="*/ 6353175 w 6353175"/>
                <a:gd name="connsiteY8" fmla="*/ 816252 h 816252"/>
                <a:gd name="connsiteX0" fmla="*/ 0 w 6353175"/>
                <a:gd name="connsiteY0" fmla="*/ 713447 h 789647"/>
                <a:gd name="connsiteX1" fmla="*/ 847725 w 6353175"/>
                <a:gd name="connsiteY1" fmla="*/ 503897 h 789647"/>
                <a:gd name="connsiteX2" fmla="*/ 1733550 w 6353175"/>
                <a:gd name="connsiteY2" fmla="*/ 408647 h 789647"/>
                <a:gd name="connsiteX3" fmla="*/ 2246655 w 6353175"/>
                <a:gd name="connsiteY3" fmla="*/ 34370 h 789647"/>
                <a:gd name="connsiteX4" fmla="*/ 3282702 w 6353175"/>
                <a:gd name="connsiteY4" fmla="*/ 51319 h 789647"/>
                <a:gd name="connsiteX5" fmla="*/ 4902887 w 6353175"/>
                <a:gd name="connsiteY5" fmla="*/ 338469 h 789647"/>
                <a:gd name="connsiteX6" fmla="*/ 6353175 w 6353175"/>
                <a:gd name="connsiteY6" fmla="*/ 789647 h 789647"/>
                <a:gd name="connsiteX7" fmla="*/ 6353175 w 6353175"/>
                <a:gd name="connsiteY7" fmla="*/ 789647 h 789647"/>
                <a:gd name="connsiteX8" fmla="*/ 6353175 w 6353175"/>
                <a:gd name="connsiteY8" fmla="*/ 789647 h 789647"/>
                <a:gd name="connsiteX0" fmla="*/ 0 w 6353175"/>
                <a:gd name="connsiteY0" fmla="*/ 697081 h 773281"/>
                <a:gd name="connsiteX1" fmla="*/ 847725 w 6353175"/>
                <a:gd name="connsiteY1" fmla="*/ 487531 h 773281"/>
                <a:gd name="connsiteX2" fmla="*/ 1733550 w 6353175"/>
                <a:gd name="connsiteY2" fmla="*/ 392281 h 773281"/>
                <a:gd name="connsiteX3" fmla="*/ 2207311 w 6353175"/>
                <a:gd name="connsiteY3" fmla="*/ 44477 h 773281"/>
                <a:gd name="connsiteX4" fmla="*/ 3282702 w 6353175"/>
                <a:gd name="connsiteY4" fmla="*/ 34953 h 773281"/>
                <a:gd name="connsiteX5" fmla="*/ 4902887 w 6353175"/>
                <a:gd name="connsiteY5" fmla="*/ 322103 h 773281"/>
                <a:gd name="connsiteX6" fmla="*/ 6353175 w 6353175"/>
                <a:gd name="connsiteY6" fmla="*/ 773281 h 773281"/>
                <a:gd name="connsiteX7" fmla="*/ 6353175 w 6353175"/>
                <a:gd name="connsiteY7" fmla="*/ 773281 h 773281"/>
                <a:gd name="connsiteX8" fmla="*/ 6353175 w 6353175"/>
                <a:gd name="connsiteY8" fmla="*/ 773281 h 773281"/>
                <a:gd name="connsiteX0" fmla="*/ 0 w 6353175"/>
                <a:gd name="connsiteY0" fmla="*/ 687605 h 763805"/>
                <a:gd name="connsiteX1" fmla="*/ 847725 w 6353175"/>
                <a:gd name="connsiteY1" fmla="*/ 478055 h 763805"/>
                <a:gd name="connsiteX2" fmla="*/ 1733550 w 6353175"/>
                <a:gd name="connsiteY2" fmla="*/ 382805 h 763805"/>
                <a:gd name="connsiteX3" fmla="*/ 2207311 w 6353175"/>
                <a:gd name="connsiteY3" fmla="*/ 35001 h 763805"/>
                <a:gd name="connsiteX4" fmla="*/ 3282702 w 6353175"/>
                <a:gd name="connsiteY4" fmla="*/ 25477 h 763805"/>
                <a:gd name="connsiteX5" fmla="*/ 4902887 w 6353175"/>
                <a:gd name="connsiteY5" fmla="*/ 312627 h 763805"/>
                <a:gd name="connsiteX6" fmla="*/ 6353175 w 6353175"/>
                <a:gd name="connsiteY6" fmla="*/ 763805 h 763805"/>
                <a:gd name="connsiteX7" fmla="*/ 6353175 w 6353175"/>
                <a:gd name="connsiteY7" fmla="*/ 763805 h 763805"/>
                <a:gd name="connsiteX8" fmla="*/ 6353175 w 6353175"/>
                <a:gd name="connsiteY8" fmla="*/ 763805 h 763805"/>
                <a:gd name="connsiteX0" fmla="*/ 0 w 6353175"/>
                <a:gd name="connsiteY0" fmla="*/ 697080 h 773280"/>
                <a:gd name="connsiteX1" fmla="*/ 847725 w 6353175"/>
                <a:gd name="connsiteY1" fmla="*/ 487530 h 773280"/>
                <a:gd name="connsiteX2" fmla="*/ 1733550 w 6353175"/>
                <a:gd name="connsiteY2" fmla="*/ 392280 h 773280"/>
                <a:gd name="connsiteX3" fmla="*/ 2207311 w 6353175"/>
                <a:gd name="connsiteY3" fmla="*/ 44476 h 773280"/>
                <a:gd name="connsiteX4" fmla="*/ 3282702 w 6353175"/>
                <a:gd name="connsiteY4" fmla="*/ 34952 h 773280"/>
                <a:gd name="connsiteX5" fmla="*/ 4902887 w 6353175"/>
                <a:gd name="connsiteY5" fmla="*/ 322102 h 773280"/>
                <a:gd name="connsiteX6" fmla="*/ 6353175 w 6353175"/>
                <a:gd name="connsiteY6" fmla="*/ 773280 h 773280"/>
                <a:gd name="connsiteX7" fmla="*/ 6353175 w 6353175"/>
                <a:gd name="connsiteY7" fmla="*/ 773280 h 773280"/>
                <a:gd name="connsiteX8" fmla="*/ 6353175 w 6353175"/>
                <a:gd name="connsiteY8" fmla="*/ 773280 h 773280"/>
                <a:gd name="connsiteX0" fmla="*/ 0 w 6353175"/>
                <a:gd name="connsiteY0" fmla="*/ 697080 h 773280"/>
                <a:gd name="connsiteX1" fmla="*/ 847725 w 6353175"/>
                <a:gd name="connsiteY1" fmla="*/ 487530 h 773280"/>
                <a:gd name="connsiteX2" fmla="*/ 1733550 w 6353175"/>
                <a:gd name="connsiteY2" fmla="*/ 392280 h 773280"/>
                <a:gd name="connsiteX3" fmla="*/ 2207311 w 6353175"/>
                <a:gd name="connsiteY3" fmla="*/ 44476 h 773280"/>
                <a:gd name="connsiteX4" fmla="*/ 3213849 w 6353175"/>
                <a:gd name="connsiteY4" fmla="*/ 34952 h 773280"/>
                <a:gd name="connsiteX5" fmla="*/ 4902887 w 6353175"/>
                <a:gd name="connsiteY5" fmla="*/ 322102 h 773280"/>
                <a:gd name="connsiteX6" fmla="*/ 6353175 w 6353175"/>
                <a:gd name="connsiteY6" fmla="*/ 773280 h 773280"/>
                <a:gd name="connsiteX7" fmla="*/ 6353175 w 6353175"/>
                <a:gd name="connsiteY7" fmla="*/ 773280 h 773280"/>
                <a:gd name="connsiteX8" fmla="*/ 6353175 w 6353175"/>
                <a:gd name="connsiteY8" fmla="*/ 773280 h 773280"/>
                <a:gd name="connsiteX0" fmla="*/ 0 w 6353175"/>
                <a:gd name="connsiteY0" fmla="*/ 692185 h 768385"/>
                <a:gd name="connsiteX1" fmla="*/ 847725 w 6353175"/>
                <a:gd name="connsiteY1" fmla="*/ 482635 h 768385"/>
                <a:gd name="connsiteX2" fmla="*/ 1733550 w 6353175"/>
                <a:gd name="connsiteY2" fmla="*/ 387385 h 768385"/>
                <a:gd name="connsiteX3" fmla="*/ 2207311 w 6353175"/>
                <a:gd name="connsiteY3" fmla="*/ 39581 h 768385"/>
                <a:gd name="connsiteX4" fmla="*/ 3243358 w 6353175"/>
                <a:gd name="connsiteY4" fmla="*/ 38881 h 768385"/>
                <a:gd name="connsiteX5" fmla="*/ 4902887 w 6353175"/>
                <a:gd name="connsiteY5" fmla="*/ 317207 h 768385"/>
                <a:gd name="connsiteX6" fmla="*/ 6353175 w 6353175"/>
                <a:gd name="connsiteY6" fmla="*/ 768385 h 768385"/>
                <a:gd name="connsiteX7" fmla="*/ 6353175 w 6353175"/>
                <a:gd name="connsiteY7" fmla="*/ 768385 h 768385"/>
                <a:gd name="connsiteX8" fmla="*/ 6353175 w 6353175"/>
                <a:gd name="connsiteY8" fmla="*/ 768385 h 768385"/>
                <a:gd name="connsiteX0" fmla="*/ 0 w 6353175"/>
                <a:gd name="connsiteY0" fmla="*/ 680251 h 756451"/>
                <a:gd name="connsiteX1" fmla="*/ 847725 w 6353175"/>
                <a:gd name="connsiteY1" fmla="*/ 470701 h 756451"/>
                <a:gd name="connsiteX2" fmla="*/ 1733550 w 6353175"/>
                <a:gd name="connsiteY2" fmla="*/ 375451 h 756451"/>
                <a:gd name="connsiteX3" fmla="*/ 2207311 w 6353175"/>
                <a:gd name="connsiteY3" fmla="*/ 27647 h 756451"/>
                <a:gd name="connsiteX4" fmla="*/ 3194178 w 6353175"/>
                <a:gd name="connsiteY4" fmla="*/ 53420 h 756451"/>
                <a:gd name="connsiteX5" fmla="*/ 4902887 w 6353175"/>
                <a:gd name="connsiteY5" fmla="*/ 305273 h 756451"/>
                <a:gd name="connsiteX6" fmla="*/ 6353175 w 6353175"/>
                <a:gd name="connsiteY6" fmla="*/ 756451 h 756451"/>
                <a:gd name="connsiteX7" fmla="*/ 6353175 w 6353175"/>
                <a:gd name="connsiteY7" fmla="*/ 756451 h 756451"/>
                <a:gd name="connsiteX8" fmla="*/ 6353175 w 6353175"/>
                <a:gd name="connsiteY8" fmla="*/ 756451 h 756451"/>
                <a:gd name="connsiteX0" fmla="*/ 0 w 6353175"/>
                <a:gd name="connsiteY0" fmla="*/ 692184 h 768384"/>
                <a:gd name="connsiteX1" fmla="*/ 847725 w 6353175"/>
                <a:gd name="connsiteY1" fmla="*/ 482634 h 768384"/>
                <a:gd name="connsiteX2" fmla="*/ 1733550 w 6353175"/>
                <a:gd name="connsiteY2" fmla="*/ 387384 h 768384"/>
                <a:gd name="connsiteX3" fmla="*/ 2207311 w 6353175"/>
                <a:gd name="connsiteY3" fmla="*/ 39580 h 768384"/>
                <a:gd name="connsiteX4" fmla="*/ 3223686 w 6353175"/>
                <a:gd name="connsiteY4" fmla="*/ 38879 h 768384"/>
                <a:gd name="connsiteX5" fmla="*/ 4902887 w 6353175"/>
                <a:gd name="connsiteY5" fmla="*/ 317206 h 768384"/>
                <a:gd name="connsiteX6" fmla="*/ 6353175 w 6353175"/>
                <a:gd name="connsiteY6" fmla="*/ 768384 h 768384"/>
                <a:gd name="connsiteX7" fmla="*/ 6353175 w 6353175"/>
                <a:gd name="connsiteY7" fmla="*/ 768384 h 768384"/>
                <a:gd name="connsiteX8" fmla="*/ 6353175 w 6353175"/>
                <a:gd name="connsiteY8" fmla="*/ 768384 h 768384"/>
                <a:gd name="connsiteX0" fmla="*/ 0 w 6353175"/>
                <a:gd name="connsiteY0" fmla="*/ 671898 h 748098"/>
                <a:gd name="connsiteX1" fmla="*/ 847725 w 6353175"/>
                <a:gd name="connsiteY1" fmla="*/ 462348 h 748098"/>
                <a:gd name="connsiteX2" fmla="*/ 1733550 w 6353175"/>
                <a:gd name="connsiteY2" fmla="*/ 367098 h 748098"/>
                <a:gd name="connsiteX3" fmla="*/ 2207311 w 6353175"/>
                <a:gd name="connsiteY3" fmla="*/ 19294 h 748098"/>
                <a:gd name="connsiteX4" fmla="*/ 3204014 w 6353175"/>
                <a:gd name="connsiteY4" fmla="*/ 71540 h 748098"/>
                <a:gd name="connsiteX5" fmla="*/ 4902887 w 6353175"/>
                <a:gd name="connsiteY5" fmla="*/ 296920 h 748098"/>
                <a:gd name="connsiteX6" fmla="*/ 6353175 w 6353175"/>
                <a:gd name="connsiteY6" fmla="*/ 748098 h 748098"/>
                <a:gd name="connsiteX7" fmla="*/ 6353175 w 6353175"/>
                <a:gd name="connsiteY7" fmla="*/ 748098 h 748098"/>
                <a:gd name="connsiteX8" fmla="*/ 6353175 w 6353175"/>
                <a:gd name="connsiteY8" fmla="*/ 748098 h 748098"/>
                <a:gd name="connsiteX0" fmla="*/ 0 w 6353175"/>
                <a:gd name="connsiteY0" fmla="*/ 680250 h 756450"/>
                <a:gd name="connsiteX1" fmla="*/ 847725 w 6353175"/>
                <a:gd name="connsiteY1" fmla="*/ 470700 h 756450"/>
                <a:gd name="connsiteX2" fmla="*/ 1733550 w 6353175"/>
                <a:gd name="connsiteY2" fmla="*/ 375450 h 756450"/>
                <a:gd name="connsiteX3" fmla="*/ 2207311 w 6353175"/>
                <a:gd name="connsiteY3" fmla="*/ 27646 h 756450"/>
                <a:gd name="connsiteX4" fmla="*/ 3204014 w 6353175"/>
                <a:gd name="connsiteY4" fmla="*/ 53419 h 756450"/>
                <a:gd name="connsiteX5" fmla="*/ 4902887 w 6353175"/>
                <a:gd name="connsiteY5" fmla="*/ 305272 h 756450"/>
                <a:gd name="connsiteX6" fmla="*/ 6353175 w 6353175"/>
                <a:gd name="connsiteY6" fmla="*/ 756450 h 756450"/>
                <a:gd name="connsiteX7" fmla="*/ 6353175 w 6353175"/>
                <a:gd name="connsiteY7" fmla="*/ 756450 h 756450"/>
                <a:gd name="connsiteX8" fmla="*/ 6353175 w 6353175"/>
                <a:gd name="connsiteY8" fmla="*/ 756450 h 756450"/>
                <a:gd name="connsiteX0" fmla="*/ 0 w 6353175"/>
                <a:gd name="connsiteY0" fmla="*/ 692184 h 768384"/>
                <a:gd name="connsiteX1" fmla="*/ 847725 w 6353175"/>
                <a:gd name="connsiteY1" fmla="*/ 482634 h 768384"/>
                <a:gd name="connsiteX2" fmla="*/ 1733550 w 6353175"/>
                <a:gd name="connsiteY2" fmla="*/ 387384 h 768384"/>
                <a:gd name="connsiteX3" fmla="*/ 2207311 w 6353175"/>
                <a:gd name="connsiteY3" fmla="*/ 39580 h 768384"/>
                <a:gd name="connsiteX4" fmla="*/ 3223686 w 6353175"/>
                <a:gd name="connsiteY4" fmla="*/ 38879 h 768384"/>
                <a:gd name="connsiteX5" fmla="*/ 4902887 w 6353175"/>
                <a:gd name="connsiteY5" fmla="*/ 317206 h 768384"/>
                <a:gd name="connsiteX6" fmla="*/ 6353175 w 6353175"/>
                <a:gd name="connsiteY6" fmla="*/ 768384 h 768384"/>
                <a:gd name="connsiteX7" fmla="*/ 6353175 w 6353175"/>
                <a:gd name="connsiteY7" fmla="*/ 768384 h 768384"/>
                <a:gd name="connsiteX8" fmla="*/ 6353175 w 6353175"/>
                <a:gd name="connsiteY8" fmla="*/ 768384 h 768384"/>
                <a:gd name="connsiteX0" fmla="*/ 0 w 6353175"/>
                <a:gd name="connsiteY0" fmla="*/ 680251 h 756451"/>
                <a:gd name="connsiteX1" fmla="*/ 847725 w 6353175"/>
                <a:gd name="connsiteY1" fmla="*/ 470701 h 756451"/>
                <a:gd name="connsiteX2" fmla="*/ 1733550 w 6353175"/>
                <a:gd name="connsiteY2" fmla="*/ 375451 h 756451"/>
                <a:gd name="connsiteX3" fmla="*/ 2207311 w 6353175"/>
                <a:gd name="connsiteY3" fmla="*/ 27647 h 756451"/>
                <a:gd name="connsiteX4" fmla="*/ 3184342 w 6353175"/>
                <a:gd name="connsiteY4" fmla="*/ 53420 h 756451"/>
                <a:gd name="connsiteX5" fmla="*/ 4902887 w 6353175"/>
                <a:gd name="connsiteY5" fmla="*/ 305273 h 756451"/>
                <a:gd name="connsiteX6" fmla="*/ 6353175 w 6353175"/>
                <a:gd name="connsiteY6" fmla="*/ 756451 h 756451"/>
                <a:gd name="connsiteX7" fmla="*/ 6353175 w 6353175"/>
                <a:gd name="connsiteY7" fmla="*/ 756451 h 756451"/>
                <a:gd name="connsiteX8" fmla="*/ 6353175 w 6353175"/>
                <a:gd name="connsiteY8" fmla="*/ 756451 h 756451"/>
                <a:gd name="connsiteX0" fmla="*/ 0 w 6058091"/>
                <a:gd name="connsiteY0" fmla="*/ 618480 h 756451"/>
                <a:gd name="connsiteX1" fmla="*/ 552641 w 6058091"/>
                <a:gd name="connsiteY1" fmla="*/ 470701 h 756451"/>
                <a:gd name="connsiteX2" fmla="*/ 1438466 w 6058091"/>
                <a:gd name="connsiteY2" fmla="*/ 375451 h 756451"/>
                <a:gd name="connsiteX3" fmla="*/ 1912227 w 6058091"/>
                <a:gd name="connsiteY3" fmla="*/ 27647 h 756451"/>
                <a:gd name="connsiteX4" fmla="*/ 2889258 w 6058091"/>
                <a:gd name="connsiteY4" fmla="*/ 53420 h 756451"/>
                <a:gd name="connsiteX5" fmla="*/ 4607803 w 6058091"/>
                <a:gd name="connsiteY5" fmla="*/ 305273 h 756451"/>
                <a:gd name="connsiteX6" fmla="*/ 6058091 w 6058091"/>
                <a:gd name="connsiteY6" fmla="*/ 756451 h 756451"/>
                <a:gd name="connsiteX7" fmla="*/ 6058091 w 6058091"/>
                <a:gd name="connsiteY7" fmla="*/ 756451 h 756451"/>
                <a:gd name="connsiteX8" fmla="*/ 6058091 w 6058091"/>
                <a:gd name="connsiteY8" fmla="*/ 756451 h 756451"/>
                <a:gd name="connsiteX0" fmla="*/ 0 w 6028583"/>
                <a:gd name="connsiteY0" fmla="*/ 574357 h 756451"/>
                <a:gd name="connsiteX1" fmla="*/ 523133 w 6028583"/>
                <a:gd name="connsiteY1" fmla="*/ 470701 h 756451"/>
                <a:gd name="connsiteX2" fmla="*/ 1408958 w 6028583"/>
                <a:gd name="connsiteY2" fmla="*/ 375451 h 756451"/>
                <a:gd name="connsiteX3" fmla="*/ 1882719 w 6028583"/>
                <a:gd name="connsiteY3" fmla="*/ 27647 h 756451"/>
                <a:gd name="connsiteX4" fmla="*/ 2859750 w 6028583"/>
                <a:gd name="connsiteY4" fmla="*/ 53420 h 756451"/>
                <a:gd name="connsiteX5" fmla="*/ 4578295 w 6028583"/>
                <a:gd name="connsiteY5" fmla="*/ 305273 h 756451"/>
                <a:gd name="connsiteX6" fmla="*/ 6028583 w 6028583"/>
                <a:gd name="connsiteY6" fmla="*/ 756451 h 756451"/>
                <a:gd name="connsiteX7" fmla="*/ 6028583 w 6028583"/>
                <a:gd name="connsiteY7" fmla="*/ 756451 h 756451"/>
                <a:gd name="connsiteX8" fmla="*/ 6028583 w 6028583"/>
                <a:gd name="connsiteY8" fmla="*/ 756451 h 756451"/>
                <a:gd name="connsiteX0" fmla="*/ 0 w 6028583"/>
                <a:gd name="connsiteY0" fmla="*/ 530234 h 756451"/>
                <a:gd name="connsiteX1" fmla="*/ 523133 w 6028583"/>
                <a:gd name="connsiteY1" fmla="*/ 470701 h 756451"/>
                <a:gd name="connsiteX2" fmla="*/ 1408958 w 6028583"/>
                <a:gd name="connsiteY2" fmla="*/ 375451 h 756451"/>
                <a:gd name="connsiteX3" fmla="*/ 1882719 w 6028583"/>
                <a:gd name="connsiteY3" fmla="*/ 27647 h 756451"/>
                <a:gd name="connsiteX4" fmla="*/ 2859750 w 6028583"/>
                <a:gd name="connsiteY4" fmla="*/ 53420 h 756451"/>
                <a:gd name="connsiteX5" fmla="*/ 4578295 w 6028583"/>
                <a:gd name="connsiteY5" fmla="*/ 305273 h 756451"/>
                <a:gd name="connsiteX6" fmla="*/ 6028583 w 6028583"/>
                <a:gd name="connsiteY6" fmla="*/ 756451 h 756451"/>
                <a:gd name="connsiteX7" fmla="*/ 6028583 w 6028583"/>
                <a:gd name="connsiteY7" fmla="*/ 756451 h 756451"/>
                <a:gd name="connsiteX8" fmla="*/ 6028583 w 6028583"/>
                <a:gd name="connsiteY8" fmla="*/ 756451 h 756451"/>
                <a:gd name="connsiteX0" fmla="*/ 0 w 6018747"/>
                <a:gd name="connsiteY0" fmla="*/ 556708 h 756451"/>
                <a:gd name="connsiteX1" fmla="*/ 513297 w 6018747"/>
                <a:gd name="connsiteY1" fmla="*/ 470701 h 756451"/>
                <a:gd name="connsiteX2" fmla="*/ 1399122 w 6018747"/>
                <a:gd name="connsiteY2" fmla="*/ 375451 h 756451"/>
                <a:gd name="connsiteX3" fmla="*/ 1872883 w 6018747"/>
                <a:gd name="connsiteY3" fmla="*/ 27647 h 756451"/>
                <a:gd name="connsiteX4" fmla="*/ 2849914 w 6018747"/>
                <a:gd name="connsiteY4" fmla="*/ 53420 h 756451"/>
                <a:gd name="connsiteX5" fmla="*/ 4568459 w 6018747"/>
                <a:gd name="connsiteY5" fmla="*/ 305273 h 756451"/>
                <a:gd name="connsiteX6" fmla="*/ 6018747 w 6018747"/>
                <a:gd name="connsiteY6" fmla="*/ 756451 h 756451"/>
                <a:gd name="connsiteX7" fmla="*/ 6018747 w 6018747"/>
                <a:gd name="connsiteY7" fmla="*/ 756451 h 756451"/>
                <a:gd name="connsiteX8" fmla="*/ 6018747 w 6018747"/>
                <a:gd name="connsiteY8" fmla="*/ 756451 h 756451"/>
                <a:gd name="connsiteX0" fmla="*/ 0 w 6018747"/>
                <a:gd name="connsiteY0" fmla="*/ 556708 h 756451"/>
                <a:gd name="connsiteX1" fmla="*/ 513297 w 6018747"/>
                <a:gd name="connsiteY1" fmla="*/ 470701 h 756451"/>
                <a:gd name="connsiteX2" fmla="*/ 1399122 w 6018747"/>
                <a:gd name="connsiteY2" fmla="*/ 375451 h 756451"/>
                <a:gd name="connsiteX3" fmla="*/ 1872883 w 6018747"/>
                <a:gd name="connsiteY3" fmla="*/ 27647 h 756451"/>
                <a:gd name="connsiteX4" fmla="*/ 2849914 w 6018747"/>
                <a:gd name="connsiteY4" fmla="*/ 53420 h 756451"/>
                <a:gd name="connsiteX5" fmla="*/ 4568459 w 6018747"/>
                <a:gd name="connsiteY5" fmla="*/ 305273 h 756451"/>
                <a:gd name="connsiteX6" fmla="*/ 6018747 w 6018747"/>
                <a:gd name="connsiteY6" fmla="*/ 756451 h 756451"/>
                <a:gd name="connsiteX7" fmla="*/ 6018747 w 6018747"/>
                <a:gd name="connsiteY7" fmla="*/ 756451 h 756451"/>
                <a:gd name="connsiteX8" fmla="*/ 6018747 w 6018747"/>
                <a:gd name="connsiteY8" fmla="*/ 756451 h 756451"/>
                <a:gd name="connsiteX0" fmla="*/ 0 w 5969566"/>
                <a:gd name="connsiteY0" fmla="*/ 547883 h 756451"/>
                <a:gd name="connsiteX1" fmla="*/ 464116 w 5969566"/>
                <a:gd name="connsiteY1" fmla="*/ 470701 h 756451"/>
                <a:gd name="connsiteX2" fmla="*/ 1349941 w 5969566"/>
                <a:gd name="connsiteY2" fmla="*/ 375451 h 756451"/>
                <a:gd name="connsiteX3" fmla="*/ 1823702 w 5969566"/>
                <a:gd name="connsiteY3" fmla="*/ 27647 h 756451"/>
                <a:gd name="connsiteX4" fmla="*/ 2800733 w 5969566"/>
                <a:gd name="connsiteY4" fmla="*/ 53420 h 756451"/>
                <a:gd name="connsiteX5" fmla="*/ 4519278 w 5969566"/>
                <a:gd name="connsiteY5" fmla="*/ 305273 h 756451"/>
                <a:gd name="connsiteX6" fmla="*/ 5969566 w 5969566"/>
                <a:gd name="connsiteY6" fmla="*/ 756451 h 756451"/>
                <a:gd name="connsiteX7" fmla="*/ 5969566 w 5969566"/>
                <a:gd name="connsiteY7" fmla="*/ 756451 h 756451"/>
                <a:gd name="connsiteX8" fmla="*/ 5969566 w 5969566"/>
                <a:gd name="connsiteY8" fmla="*/ 756451 h 756451"/>
                <a:gd name="connsiteX0" fmla="*/ 0 w 5999074"/>
                <a:gd name="connsiteY0" fmla="*/ 547883 h 756451"/>
                <a:gd name="connsiteX1" fmla="*/ 493624 w 5999074"/>
                <a:gd name="connsiteY1" fmla="*/ 470701 h 756451"/>
                <a:gd name="connsiteX2" fmla="*/ 1379449 w 5999074"/>
                <a:gd name="connsiteY2" fmla="*/ 375451 h 756451"/>
                <a:gd name="connsiteX3" fmla="*/ 1853210 w 5999074"/>
                <a:gd name="connsiteY3" fmla="*/ 27647 h 756451"/>
                <a:gd name="connsiteX4" fmla="*/ 2830241 w 5999074"/>
                <a:gd name="connsiteY4" fmla="*/ 53420 h 756451"/>
                <a:gd name="connsiteX5" fmla="*/ 4548786 w 5999074"/>
                <a:gd name="connsiteY5" fmla="*/ 305273 h 756451"/>
                <a:gd name="connsiteX6" fmla="*/ 5999074 w 5999074"/>
                <a:gd name="connsiteY6" fmla="*/ 756451 h 756451"/>
                <a:gd name="connsiteX7" fmla="*/ 5999074 w 5999074"/>
                <a:gd name="connsiteY7" fmla="*/ 756451 h 756451"/>
                <a:gd name="connsiteX8" fmla="*/ 5999074 w 5999074"/>
                <a:gd name="connsiteY8" fmla="*/ 756451 h 756451"/>
                <a:gd name="connsiteX0" fmla="*/ 0 w 5959729"/>
                <a:gd name="connsiteY0" fmla="*/ 556708 h 756451"/>
                <a:gd name="connsiteX1" fmla="*/ 454279 w 5959729"/>
                <a:gd name="connsiteY1" fmla="*/ 470701 h 756451"/>
                <a:gd name="connsiteX2" fmla="*/ 1340104 w 5959729"/>
                <a:gd name="connsiteY2" fmla="*/ 375451 h 756451"/>
                <a:gd name="connsiteX3" fmla="*/ 1813865 w 5959729"/>
                <a:gd name="connsiteY3" fmla="*/ 27647 h 756451"/>
                <a:gd name="connsiteX4" fmla="*/ 2790896 w 5959729"/>
                <a:gd name="connsiteY4" fmla="*/ 53420 h 756451"/>
                <a:gd name="connsiteX5" fmla="*/ 4509441 w 5959729"/>
                <a:gd name="connsiteY5" fmla="*/ 305273 h 756451"/>
                <a:gd name="connsiteX6" fmla="*/ 5959729 w 5959729"/>
                <a:gd name="connsiteY6" fmla="*/ 756451 h 756451"/>
                <a:gd name="connsiteX7" fmla="*/ 5959729 w 5959729"/>
                <a:gd name="connsiteY7" fmla="*/ 756451 h 756451"/>
                <a:gd name="connsiteX8" fmla="*/ 5959729 w 5959729"/>
                <a:gd name="connsiteY8" fmla="*/ 756451 h 756451"/>
                <a:gd name="connsiteX0" fmla="*/ 0 w 6008910"/>
                <a:gd name="connsiteY0" fmla="*/ 521410 h 756451"/>
                <a:gd name="connsiteX1" fmla="*/ 503460 w 6008910"/>
                <a:gd name="connsiteY1" fmla="*/ 470701 h 756451"/>
                <a:gd name="connsiteX2" fmla="*/ 1389285 w 6008910"/>
                <a:gd name="connsiteY2" fmla="*/ 375451 h 756451"/>
                <a:gd name="connsiteX3" fmla="*/ 1863046 w 6008910"/>
                <a:gd name="connsiteY3" fmla="*/ 27647 h 756451"/>
                <a:gd name="connsiteX4" fmla="*/ 2840077 w 6008910"/>
                <a:gd name="connsiteY4" fmla="*/ 53420 h 756451"/>
                <a:gd name="connsiteX5" fmla="*/ 4558622 w 6008910"/>
                <a:gd name="connsiteY5" fmla="*/ 305273 h 756451"/>
                <a:gd name="connsiteX6" fmla="*/ 6008910 w 6008910"/>
                <a:gd name="connsiteY6" fmla="*/ 756451 h 756451"/>
                <a:gd name="connsiteX7" fmla="*/ 6008910 w 6008910"/>
                <a:gd name="connsiteY7" fmla="*/ 756451 h 756451"/>
                <a:gd name="connsiteX8" fmla="*/ 6008910 w 6008910"/>
                <a:gd name="connsiteY8" fmla="*/ 756451 h 756451"/>
                <a:gd name="connsiteX0" fmla="*/ 0 w 5999074"/>
                <a:gd name="connsiteY0" fmla="*/ 556708 h 756451"/>
                <a:gd name="connsiteX1" fmla="*/ 493624 w 5999074"/>
                <a:gd name="connsiteY1" fmla="*/ 470701 h 756451"/>
                <a:gd name="connsiteX2" fmla="*/ 1379449 w 5999074"/>
                <a:gd name="connsiteY2" fmla="*/ 375451 h 756451"/>
                <a:gd name="connsiteX3" fmla="*/ 1853210 w 5999074"/>
                <a:gd name="connsiteY3" fmla="*/ 27647 h 756451"/>
                <a:gd name="connsiteX4" fmla="*/ 2830241 w 5999074"/>
                <a:gd name="connsiteY4" fmla="*/ 53420 h 756451"/>
                <a:gd name="connsiteX5" fmla="*/ 4548786 w 5999074"/>
                <a:gd name="connsiteY5" fmla="*/ 305273 h 756451"/>
                <a:gd name="connsiteX6" fmla="*/ 5999074 w 5999074"/>
                <a:gd name="connsiteY6" fmla="*/ 756451 h 756451"/>
                <a:gd name="connsiteX7" fmla="*/ 5999074 w 5999074"/>
                <a:gd name="connsiteY7" fmla="*/ 756451 h 756451"/>
                <a:gd name="connsiteX8" fmla="*/ 5999074 w 5999074"/>
                <a:gd name="connsiteY8" fmla="*/ 756451 h 756451"/>
                <a:gd name="connsiteX0" fmla="*/ 0 w 5969566"/>
                <a:gd name="connsiteY0" fmla="*/ 556708 h 756451"/>
                <a:gd name="connsiteX1" fmla="*/ 464116 w 5969566"/>
                <a:gd name="connsiteY1" fmla="*/ 470701 h 756451"/>
                <a:gd name="connsiteX2" fmla="*/ 1349941 w 5969566"/>
                <a:gd name="connsiteY2" fmla="*/ 375451 h 756451"/>
                <a:gd name="connsiteX3" fmla="*/ 1823702 w 5969566"/>
                <a:gd name="connsiteY3" fmla="*/ 27647 h 756451"/>
                <a:gd name="connsiteX4" fmla="*/ 2800733 w 5969566"/>
                <a:gd name="connsiteY4" fmla="*/ 53420 h 756451"/>
                <a:gd name="connsiteX5" fmla="*/ 4519278 w 5969566"/>
                <a:gd name="connsiteY5" fmla="*/ 305273 h 756451"/>
                <a:gd name="connsiteX6" fmla="*/ 5969566 w 5969566"/>
                <a:gd name="connsiteY6" fmla="*/ 756451 h 756451"/>
                <a:gd name="connsiteX7" fmla="*/ 5969566 w 5969566"/>
                <a:gd name="connsiteY7" fmla="*/ 756451 h 756451"/>
                <a:gd name="connsiteX8" fmla="*/ 5969566 w 5969566"/>
                <a:gd name="connsiteY8" fmla="*/ 756451 h 756451"/>
                <a:gd name="connsiteX0" fmla="*/ 0 w 5999074"/>
                <a:gd name="connsiteY0" fmla="*/ 530234 h 756451"/>
                <a:gd name="connsiteX1" fmla="*/ 493624 w 5999074"/>
                <a:gd name="connsiteY1" fmla="*/ 470701 h 756451"/>
                <a:gd name="connsiteX2" fmla="*/ 1379449 w 5999074"/>
                <a:gd name="connsiteY2" fmla="*/ 375451 h 756451"/>
                <a:gd name="connsiteX3" fmla="*/ 1853210 w 5999074"/>
                <a:gd name="connsiteY3" fmla="*/ 27647 h 756451"/>
                <a:gd name="connsiteX4" fmla="*/ 2830241 w 5999074"/>
                <a:gd name="connsiteY4" fmla="*/ 53420 h 756451"/>
                <a:gd name="connsiteX5" fmla="*/ 4548786 w 5999074"/>
                <a:gd name="connsiteY5" fmla="*/ 305273 h 756451"/>
                <a:gd name="connsiteX6" fmla="*/ 5999074 w 5999074"/>
                <a:gd name="connsiteY6" fmla="*/ 756451 h 756451"/>
                <a:gd name="connsiteX7" fmla="*/ 5999074 w 5999074"/>
                <a:gd name="connsiteY7" fmla="*/ 756451 h 756451"/>
                <a:gd name="connsiteX8" fmla="*/ 5999074 w 5999074"/>
                <a:gd name="connsiteY8" fmla="*/ 756451 h 756451"/>
                <a:gd name="connsiteX0" fmla="*/ 0 w 5999074"/>
                <a:gd name="connsiteY0" fmla="*/ 530234 h 756451"/>
                <a:gd name="connsiteX1" fmla="*/ 542804 w 5999074"/>
                <a:gd name="connsiteY1" fmla="*/ 426578 h 756451"/>
                <a:gd name="connsiteX2" fmla="*/ 1379449 w 5999074"/>
                <a:gd name="connsiteY2" fmla="*/ 375451 h 756451"/>
                <a:gd name="connsiteX3" fmla="*/ 1853210 w 5999074"/>
                <a:gd name="connsiteY3" fmla="*/ 27647 h 756451"/>
                <a:gd name="connsiteX4" fmla="*/ 2830241 w 5999074"/>
                <a:gd name="connsiteY4" fmla="*/ 53420 h 756451"/>
                <a:gd name="connsiteX5" fmla="*/ 4548786 w 5999074"/>
                <a:gd name="connsiteY5" fmla="*/ 305273 h 756451"/>
                <a:gd name="connsiteX6" fmla="*/ 5999074 w 5999074"/>
                <a:gd name="connsiteY6" fmla="*/ 756451 h 756451"/>
                <a:gd name="connsiteX7" fmla="*/ 5999074 w 5999074"/>
                <a:gd name="connsiteY7" fmla="*/ 756451 h 756451"/>
                <a:gd name="connsiteX8" fmla="*/ 5999074 w 5999074"/>
                <a:gd name="connsiteY8" fmla="*/ 756451 h 756451"/>
                <a:gd name="connsiteX0" fmla="*/ 0 w 5999074"/>
                <a:gd name="connsiteY0" fmla="*/ 530234 h 756451"/>
                <a:gd name="connsiteX1" fmla="*/ 582149 w 5999074"/>
                <a:gd name="connsiteY1" fmla="*/ 444227 h 756451"/>
                <a:gd name="connsiteX2" fmla="*/ 1379449 w 5999074"/>
                <a:gd name="connsiteY2" fmla="*/ 375451 h 756451"/>
                <a:gd name="connsiteX3" fmla="*/ 1853210 w 5999074"/>
                <a:gd name="connsiteY3" fmla="*/ 27647 h 756451"/>
                <a:gd name="connsiteX4" fmla="*/ 2830241 w 5999074"/>
                <a:gd name="connsiteY4" fmla="*/ 53420 h 756451"/>
                <a:gd name="connsiteX5" fmla="*/ 4548786 w 5999074"/>
                <a:gd name="connsiteY5" fmla="*/ 305273 h 756451"/>
                <a:gd name="connsiteX6" fmla="*/ 5999074 w 5999074"/>
                <a:gd name="connsiteY6" fmla="*/ 756451 h 756451"/>
                <a:gd name="connsiteX7" fmla="*/ 5999074 w 5999074"/>
                <a:gd name="connsiteY7" fmla="*/ 756451 h 756451"/>
                <a:gd name="connsiteX8" fmla="*/ 5999074 w 5999074"/>
                <a:gd name="connsiteY8" fmla="*/ 756451 h 756451"/>
                <a:gd name="connsiteX0" fmla="*/ 0 w 5999074"/>
                <a:gd name="connsiteY0" fmla="*/ 526344 h 752561"/>
                <a:gd name="connsiteX1" fmla="*/ 582149 w 5999074"/>
                <a:gd name="connsiteY1" fmla="*/ 440337 h 752561"/>
                <a:gd name="connsiteX2" fmla="*/ 1418794 w 5999074"/>
                <a:gd name="connsiteY2" fmla="*/ 318614 h 752561"/>
                <a:gd name="connsiteX3" fmla="*/ 1853210 w 5999074"/>
                <a:gd name="connsiteY3" fmla="*/ 23757 h 752561"/>
                <a:gd name="connsiteX4" fmla="*/ 2830241 w 5999074"/>
                <a:gd name="connsiteY4" fmla="*/ 49530 h 752561"/>
                <a:gd name="connsiteX5" fmla="*/ 4548786 w 5999074"/>
                <a:gd name="connsiteY5" fmla="*/ 301383 h 752561"/>
                <a:gd name="connsiteX6" fmla="*/ 5999074 w 5999074"/>
                <a:gd name="connsiteY6" fmla="*/ 752561 h 752561"/>
                <a:gd name="connsiteX7" fmla="*/ 5999074 w 5999074"/>
                <a:gd name="connsiteY7" fmla="*/ 752561 h 752561"/>
                <a:gd name="connsiteX8" fmla="*/ 5999074 w 5999074"/>
                <a:gd name="connsiteY8" fmla="*/ 752561 h 752561"/>
                <a:gd name="connsiteX0" fmla="*/ 0 w 5999074"/>
                <a:gd name="connsiteY0" fmla="*/ 526344 h 752561"/>
                <a:gd name="connsiteX1" fmla="*/ 582149 w 5999074"/>
                <a:gd name="connsiteY1" fmla="*/ 440337 h 752561"/>
                <a:gd name="connsiteX2" fmla="*/ 1418794 w 5999074"/>
                <a:gd name="connsiteY2" fmla="*/ 318614 h 752561"/>
                <a:gd name="connsiteX3" fmla="*/ 1853210 w 5999074"/>
                <a:gd name="connsiteY3" fmla="*/ 23757 h 752561"/>
                <a:gd name="connsiteX4" fmla="*/ 2830241 w 5999074"/>
                <a:gd name="connsiteY4" fmla="*/ 49530 h 752561"/>
                <a:gd name="connsiteX5" fmla="*/ 4548786 w 5999074"/>
                <a:gd name="connsiteY5" fmla="*/ 301383 h 752561"/>
                <a:gd name="connsiteX6" fmla="*/ 5999074 w 5999074"/>
                <a:gd name="connsiteY6" fmla="*/ 752561 h 752561"/>
                <a:gd name="connsiteX7" fmla="*/ 5999074 w 5999074"/>
                <a:gd name="connsiteY7" fmla="*/ 752561 h 752561"/>
                <a:gd name="connsiteX0" fmla="*/ 0 w 5999074"/>
                <a:gd name="connsiteY0" fmla="*/ 526344 h 752561"/>
                <a:gd name="connsiteX1" fmla="*/ 582149 w 5999074"/>
                <a:gd name="connsiteY1" fmla="*/ 440337 h 752561"/>
                <a:gd name="connsiteX2" fmla="*/ 1418794 w 5999074"/>
                <a:gd name="connsiteY2" fmla="*/ 318614 h 752561"/>
                <a:gd name="connsiteX3" fmla="*/ 1853210 w 5999074"/>
                <a:gd name="connsiteY3" fmla="*/ 23757 h 752561"/>
                <a:gd name="connsiteX4" fmla="*/ 2830241 w 5999074"/>
                <a:gd name="connsiteY4" fmla="*/ 49530 h 752561"/>
                <a:gd name="connsiteX5" fmla="*/ 4548786 w 5999074"/>
                <a:gd name="connsiteY5" fmla="*/ 301383 h 752561"/>
                <a:gd name="connsiteX6" fmla="*/ 5999074 w 5999074"/>
                <a:gd name="connsiteY6" fmla="*/ 752561 h 752561"/>
                <a:gd name="connsiteX0" fmla="*/ 0 w 4548786"/>
                <a:gd name="connsiteY0" fmla="*/ 526344 h 526344"/>
                <a:gd name="connsiteX1" fmla="*/ 582149 w 4548786"/>
                <a:gd name="connsiteY1" fmla="*/ 440337 h 526344"/>
                <a:gd name="connsiteX2" fmla="*/ 1418794 w 4548786"/>
                <a:gd name="connsiteY2" fmla="*/ 318614 h 526344"/>
                <a:gd name="connsiteX3" fmla="*/ 1853210 w 4548786"/>
                <a:gd name="connsiteY3" fmla="*/ 23757 h 526344"/>
                <a:gd name="connsiteX4" fmla="*/ 2830241 w 4548786"/>
                <a:gd name="connsiteY4" fmla="*/ 49530 h 526344"/>
                <a:gd name="connsiteX5" fmla="*/ 4548786 w 4548786"/>
                <a:gd name="connsiteY5" fmla="*/ 301383 h 5263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548786" h="526344">
                  <a:moveTo>
                    <a:pt x="0" y="526344"/>
                  </a:moveTo>
                  <a:cubicBezTo>
                    <a:pt x="318745" y="473443"/>
                    <a:pt x="345683" y="474959"/>
                    <a:pt x="582149" y="440337"/>
                  </a:cubicBezTo>
                  <a:cubicBezTo>
                    <a:pt x="818615" y="405715"/>
                    <a:pt x="1206951" y="388044"/>
                    <a:pt x="1418794" y="318614"/>
                  </a:cubicBezTo>
                  <a:cubicBezTo>
                    <a:pt x="1630637" y="249184"/>
                    <a:pt x="1617969" y="68604"/>
                    <a:pt x="1853210" y="23757"/>
                  </a:cubicBezTo>
                  <a:cubicBezTo>
                    <a:pt x="2088451" y="-21090"/>
                    <a:pt x="2262944" y="3259"/>
                    <a:pt x="2830241" y="49530"/>
                  </a:cubicBezTo>
                  <a:cubicBezTo>
                    <a:pt x="3397538" y="95801"/>
                    <a:pt x="4020647" y="184211"/>
                    <a:pt x="4548786" y="301383"/>
                  </a:cubicBezTo>
                </a:path>
              </a:pathLst>
            </a:custGeom>
            <a:noFill/>
            <a:ln w="317500">
              <a:solidFill>
                <a:srgbClr val="CA6B0C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351" dirty="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8226985E-989C-440F-6136-DDE5AD6262E5}"/>
                </a:ext>
              </a:extLst>
            </p:cNvPr>
            <p:cNvSpPr/>
            <p:nvPr/>
          </p:nvSpPr>
          <p:spPr>
            <a:xfrm>
              <a:off x="3347706" y="2989670"/>
              <a:ext cx="4404896" cy="568123"/>
            </a:xfrm>
            <a:custGeom>
              <a:avLst/>
              <a:gdLst>
                <a:gd name="connsiteX0" fmla="*/ 0 w 6353175"/>
                <a:gd name="connsiteY0" fmla="*/ 763788 h 839988"/>
                <a:gd name="connsiteX1" fmla="*/ 847725 w 6353175"/>
                <a:gd name="connsiteY1" fmla="*/ 554238 h 839988"/>
                <a:gd name="connsiteX2" fmla="*/ 1733550 w 6353175"/>
                <a:gd name="connsiteY2" fmla="*/ 458988 h 839988"/>
                <a:gd name="connsiteX3" fmla="*/ 2286000 w 6353175"/>
                <a:gd name="connsiteY3" fmla="*/ 49413 h 839988"/>
                <a:gd name="connsiteX4" fmla="*/ 3390900 w 6353175"/>
                <a:gd name="connsiteY4" fmla="*/ 39888 h 839988"/>
                <a:gd name="connsiteX5" fmla="*/ 4981575 w 6353175"/>
                <a:gd name="connsiteY5" fmla="*/ 344688 h 839988"/>
                <a:gd name="connsiteX6" fmla="*/ 6353175 w 6353175"/>
                <a:gd name="connsiteY6" fmla="*/ 839988 h 839988"/>
                <a:gd name="connsiteX7" fmla="*/ 6353175 w 6353175"/>
                <a:gd name="connsiteY7" fmla="*/ 839988 h 839988"/>
                <a:gd name="connsiteX8" fmla="*/ 6353175 w 6353175"/>
                <a:gd name="connsiteY8" fmla="*/ 839988 h 839988"/>
                <a:gd name="connsiteX0" fmla="*/ 0 w 6353175"/>
                <a:gd name="connsiteY0" fmla="*/ 767701 h 843901"/>
                <a:gd name="connsiteX1" fmla="*/ 847725 w 6353175"/>
                <a:gd name="connsiteY1" fmla="*/ 558151 h 843901"/>
                <a:gd name="connsiteX2" fmla="*/ 1733550 w 6353175"/>
                <a:gd name="connsiteY2" fmla="*/ 462901 h 843901"/>
                <a:gd name="connsiteX3" fmla="*/ 2286000 w 6353175"/>
                <a:gd name="connsiteY3" fmla="*/ 53326 h 843901"/>
                <a:gd name="connsiteX4" fmla="*/ 3390900 w 6353175"/>
                <a:gd name="connsiteY4" fmla="*/ 43801 h 843901"/>
                <a:gd name="connsiteX5" fmla="*/ 4873377 w 6353175"/>
                <a:gd name="connsiteY5" fmla="*/ 410373 h 843901"/>
                <a:gd name="connsiteX6" fmla="*/ 6353175 w 6353175"/>
                <a:gd name="connsiteY6" fmla="*/ 843901 h 843901"/>
                <a:gd name="connsiteX7" fmla="*/ 6353175 w 6353175"/>
                <a:gd name="connsiteY7" fmla="*/ 843901 h 843901"/>
                <a:gd name="connsiteX8" fmla="*/ 6353175 w 6353175"/>
                <a:gd name="connsiteY8" fmla="*/ 843901 h 843901"/>
                <a:gd name="connsiteX0" fmla="*/ 0 w 6353175"/>
                <a:gd name="connsiteY0" fmla="*/ 766006 h 842206"/>
                <a:gd name="connsiteX1" fmla="*/ 847725 w 6353175"/>
                <a:gd name="connsiteY1" fmla="*/ 556456 h 842206"/>
                <a:gd name="connsiteX2" fmla="*/ 1733550 w 6353175"/>
                <a:gd name="connsiteY2" fmla="*/ 461206 h 842206"/>
                <a:gd name="connsiteX3" fmla="*/ 2286000 w 6353175"/>
                <a:gd name="connsiteY3" fmla="*/ 51631 h 842206"/>
                <a:gd name="connsiteX4" fmla="*/ 3390900 w 6353175"/>
                <a:gd name="connsiteY4" fmla="*/ 42106 h 842206"/>
                <a:gd name="connsiteX5" fmla="*/ 4893050 w 6353175"/>
                <a:gd name="connsiteY5" fmla="*/ 382204 h 842206"/>
                <a:gd name="connsiteX6" fmla="*/ 6353175 w 6353175"/>
                <a:gd name="connsiteY6" fmla="*/ 842206 h 842206"/>
                <a:gd name="connsiteX7" fmla="*/ 6353175 w 6353175"/>
                <a:gd name="connsiteY7" fmla="*/ 842206 h 842206"/>
                <a:gd name="connsiteX8" fmla="*/ 6353175 w 6353175"/>
                <a:gd name="connsiteY8" fmla="*/ 842206 h 842206"/>
                <a:gd name="connsiteX0" fmla="*/ 0 w 6353175"/>
                <a:gd name="connsiteY0" fmla="*/ 762700 h 838900"/>
                <a:gd name="connsiteX1" fmla="*/ 847725 w 6353175"/>
                <a:gd name="connsiteY1" fmla="*/ 553150 h 838900"/>
                <a:gd name="connsiteX2" fmla="*/ 1733550 w 6353175"/>
                <a:gd name="connsiteY2" fmla="*/ 457900 h 838900"/>
                <a:gd name="connsiteX3" fmla="*/ 2286000 w 6353175"/>
                <a:gd name="connsiteY3" fmla="*/ 48325 h 838900"/>
                <a:gd name="connsiteX4" fmla="*/ 3390900 w 6353175"/>
                <a:gd name="connsiteY4" fmla="*/ 38800 h 838900"/>
                <a:gd name="connsiteX5" fmla="*/ 4922559 w 6353175"/>
                <a:gd name="connsiteY5" fmla="*/ 325951 h 838900"/>
                <a:gd name="connsiteX6" fmla="*/ 6353175 w 6353175"/>
                <a:gd name="connsiteY6" fmla="*/ 838900 h 838900"/>
                <a:gd name="connsiteX7" fmla="*/ 6353175 w 6353175"/>
                <a:gd name="connsiteY7" fmla="*/ 838900 h 838900"/>
                <a:gd name="connsiteX8" fmla="*/ 6353175 w 6353175"/>
                <a:gd name="connsiteY8" fmla="*/ 838900 h 838900"/>
                <a:gd name="connsiteX0" fmla="*/ 0 w 6353175"/>
                <a:gd name="connsiteY0" fmla="*/ 767133 h 843333"/>
                <a:gd name="connsiteX1" fmla="*/ 847725 w 6353175"/>
                <a:gd name="connsiteY1" fmla="*/ 557583 h 843333"/>
                <a:gd name="connsiteX2" fmla="*/ 1733550 w 6353175"/>
                <a:gd name="connsiteY2" fmla="*/ 462333 h 843333"/>
                <a:gd name="connsiteX3" fmla="*/ 2286000 w 6353175"/>
                <a:gd name="connsiteY3" fmla="*/ 52758 h 843333"/>
                <a:gd name="connsiteX4" fmla="*/ 3390900 w 6353175"/>
                <a:gd name="connsiteY4" fmla="*/ 43233 h 843333"/>
                <a:gd name="connsiteX5" fmla="*/ 4873378 w 6353175"/>
                <a:gd name="connsiteY5" fmla="*/ 400980 h 843333"/>
                <a:gd name="connsiteX6" fmla="*/ 6353175 w 6353175"/>
                <a:gd name="connsiteY6" fmla="*/ 843333 h 843333"/>
                <a:gd name="connsiteX7" fmla="*/ 6353175 w 6353175"/>
                <a:gd name="connsiteY7" fmla="*/ 843333 h 843333"/>
                <a:gd name="connsiteX8" fmla="*/ 6353175 w 6353175"/>
                <a:gd name="connsiteY8" fmla="*/ 843333 h 843333"/>
                <a:gd name="connsiteX0" fmla="*/ 0 w 6353175"/>
                <a:gd name="connsiteY0" fmla="*/ 764338 h 840538"/>
                <a:gd name="connsiteX1" fmla="*/ 847725 w 6353175"/>
                <a:gd name="connsiteY1" fmla="*/ 554788 h 840538"/>
                <a:gd name="connsiteX2" fmla="*/ 1733550 w 6353175"/>
                <a:gd name="connsiteY2" fmla="*/ 459538 h 840538"/>
                <a:gd name="connsiteX3" fmla="*/ 2286000 w 6353175"/>
                <a:gd name="connsiteY3" fmla="*/ 49963 h 840538"/>
                <a:gd name="connsiteX4" fmla="*/ 3390900 w 6353175"/>
                <a:gd name="connsiteY4" fmla="*/ 40438 h 840538"/>
                <a:gd name="connsiteX5" fmla="*/ 4912723 w 6353175"/>
                <a:gd name="connsiteY5" fmla="*/ 354062 h 840538"/>
                <a:gd name="connsiteX6" fmla="*/ 6353175 w 6353175"/>
                <a:gd name="connsiteY6" fmla="*/ 840538 h 840538"/>
                <a:gd name="connsiteX7" fmla="*/ 6353175 w 6353175"/>
                <a:gd name="connsiteY7" fmla="*/ 840538 h 840538"/>
                <a:gd name="connsiteX8" fmla="*/ 6353175 w 6353175"/>
                <a:gd name="connsiteY8" fmla="*/ 840538 h 840538"/>
                <a:gd name="connsiteX0" fmla="*/ 0 w 6353175"/>
                <a:gd name="connsiteY0" fmla="*/ 766568 h 842768"/>
                <a:gd name="connsiteX1" fmla="*/ 847725 w 6353175"/>
                <a:gd name="connsiteY1" fmla="*/ 557018 h 842768"/>
                <a:gd name="connsiteX2" fmla="*/ 1733550 w 6353175"/>
                <a:gd name="connsiteY2" fmla="*/ 461768 h 842768"/>
                <a:gd name="connsiteX3" fmla="*/ 2286000 w 6353175"/>
                <a:gd name="connsiteY3" fmla="*/ 52193 h 842768"/>
                <a:gd name="connsiteX4" fmla="*/ 3390900 w 6353175"/>
                <a:gd name="connsiteY4" fmla="*/ 42668 h 842768"/>
                <a:gd name="connsiteX5" fmla="*/ 4902887 w 6353175"/>
                <a:gd name="connsiteY5" fmla="*/ 391590 h 842768"/>
                <a:gd name="connsiteX6" fmla="*/ 6353175 w 6353175"/>
                <a:gd name="connsiteY6" fmla="*/ 842768 h 842768"/>
                <a:gd name="connsiteX7" fmla="*/ 6353175 w 6353175"/>
                <a:gd name="connsiteY7" fmla="*/ 842768 h 842768"/>
                <a:gd name="connsiteX8" fmla="*/ 6353175 w 6353175"/>
                <a:gd name="connsiteY8" fmla="*/ 842768 h 842768"/>
                <a:gd name="connsiteX0" fmla="*/ 0 w 6353175"/>
                <a:gd name="connsiteY0" fmla="*/ 749270 h 825470"/>
                <a:gd name="connsiteX1" fmla="*/ 847725 w 6353175"/>
                <a:gd name="connsiteY1" fmla="*/ 539720 h 825470"/>
                <a:gd name="connsiteX2" fmla="*/ 1733550 w 6353175"/>
                <a:gd name="connsiteY2" fmla="*/ 444470 h 825470"/>
                <a:gd name="connsiteX3" fmla="*/ 2286000 w 6353175"/>
                <a:gd name="connsiteY3" fmla="*/ 34895 h 825470"/>
                <a:gd name="connsiteX4" fmla="*/ 3292538 w 6353175"/>
                <a:gd name="connsiteY4" fmla="*/ 60668 h 825470"/>
                <a:gd name="connsiteX5" fmla="*/ 4902887 w 6353175"/>
                <a:gd name="connsiteY5" fmla="*/ 374292 h 825470"/>
                <a:gd name="connsiteX6" fmla="*/ 6353175 w 6353175"/>
                <a:gd name="connsiteY6" fmla="*/ 825470 h 825470"/>
                <a:gd name="connsiteX7" fmla="*/ 6353175 w 6353175"/>
                <a:gd name="connsiteY7" fmla="*/ 825470 h 825470"/>
                <a:gd name="connsiteX8" fmla="*/ 6353175 w 6353175"/>
                <a:gd name="connsiteY8" fmla="*/ 825470 h 825470"/>
                <a:gd name="connsiteX0" fmla="*/ 0 w 6353175"/>
                <a:gd name="connsiteY0" fmla="*/ 740052 h 816252"/>
                <a:gd name="connsiteX1" fmla="*/ 847725 w 6353175"/>
                <a:gd name="connsiteY1" fmla="*/ 530502 h 816252"/>
                <a:gd name="connsiteX2" fmla="*/ 1733550 w 6353175"/>
                <a:gd name="connsiteY2" fmla="*/ 435252 h 816252"/>
                <a:gd name="connsiteX3" fmla="*/ 2286000 w 6353175"/>
                <a:gd name="connsiteY3" fmla="*/ 25677 h 816252"/>
                <a:gd name="connsiteX4" fmla="*/ 3282702 w 6353175"/>
                <a:gd name="connsiteY4" fmla="*/ 77924 h 816252"/>
                <a:gd name="connsiteX5" fmla="*/ 4902887 w 6353175"/>
                <a:gd name="connsiteY5" fmla="*/ 365074 h 816252"/>
                <a:gd name="connsiteX6" fmla="*/ 6353175 w 6353175"/>
                <a:gd name="connsiteY6" fmla="*/ 816252 h 816252"/>
                <a:gd name="connsiteX7" fmla="*/ 6353175 w 6353175"/>
                <a:gd name="connsiteY7" fmla="*/ 816252 h 816252"/>
                <a:gd name="connsiteX8" fmla="*/ 6353175 w 6353175"/>
                <a:gd name="connsiteY8" fmla="*/ 816252 h 816252"/>
                <a:gd name="connsiteX0" fmla="*/ 0 w 6353175"/>
                <a:gd name="connsiteY0" fmla="*/ 713447 h 789647"/>
                <a:gd name="connsiteX1" fmla="*/ 847725 w 6353175"/>
                <a:gd name="connsiteY1" fmla="*/ 503897 h 789647"/>
                <a:gd name="connsiteX2" fmla="*/ 1733550 w 6353175"/>
                <a:gd name="connsiteY2" fmla="*/ 408647 h 789647"/>
                <a:gd name="connsiteX3" fmla="*/ 2246655 w 6353175"/>
                <a:gd name="connsiteY3" fmla="*/ 34370 h 789647"/>
                <a:gd name="connsiteX4" fmla="*/ 3282702 w 6353175"/>
                <a:gd name="connsiteY4" fmla="*/ 51319 h 789647"/>
                <a:gd name="connsiteX5" fmla="*/ 4902887 w 6353175"/>
                <a:gd name="connsiteY5" fmla="*/ 338469 h 789647"/>
                <a:gd name="connsiteX6" fmla="*/ 6353175 w 6353175"/>
                <a:gd name="connsiteY6" fmla="*/ 789647 h 789647"/>
                <a:gd name="connsiteX7" fmla="*/ 6353175 w 6353175"/>
                <a:gd name="connsiteY7" fmla="*/ 789647 h 789647"/>
                <a:gd name="connsiteX8" fmla="*/ 6353175 w 6353175"/>
                <a:gd name="connsiteY8" fmla="*/ 789647 h 789647"/>
                <a:gd name="connsiteX0" fmla="*/ 0 w 6353175"/>
                <a:gd name="connsiteY0" fmla="*/ 697081 h 773281"/>
                <a:gd name="connsiteX1" fmla="*/ 847725 w 6353175"/>
                <a:gd name="connsiteY1" fmla="*/ 487531 h 773281"/>
                <a:gd name="connsiteX2" fmla="*/ 1733550 w 6353175"/>
                <a:gd name="connsiteY2" fmla="*/ 392281 h 773281"/>
                <a:gd name="connsiteX3" fmla="*/ 2207311 w 6353175"/>
                <a:gd name="connsiteY3" fmla="*/ 44477 h 773281"/>
                <a:gd name="connsiteX4" fmla="*/ 3282702 w 6353175"/>
                <a:gd name="connsiteY4" fmla="*/ 34953 h 773281"/>
                <a:gd name="connsiteX5" fmla="*/ 4902887 w 6353175"/>
                <a:gd name="connsiteY5" fmla="*/ 322103 h 773281"/>
                <a:gd name="connsiteX6" fmla="*/ 6353175 w 6353175"/>
                <a:gd name="connsiteY6" fmla="*/ 773281 h 773281"/>
                <a:gd name="connsiteX7" fmla="*/ 6353175 w 6353175"/>
                <a:gd name="connsiteY7" fmla="*/ 773281 h 773281"/>
                <a:gd name="connsiteX8" fmla="*/ 6353175 w 6353175"/>
                <a:gd name="connsiteY8" fmla="*/ 773281 h 773281"/>
                <a:gd name="connsiteX0" fmla="*/ 0 w 6353175"/>
                <a:gd name="connsiteY0" fmla="*/ 687605 h 763805"/>
                <a:gd name="connsiteX1" fmla="*/ 847725 w 6353175"/>
                <a:gd name="connsiteY1" fmla="*/ 478055 h 763805"/>
                <a:gd name="connsiteX2" fmla="*/ 1733550 w 6353175"/>
                <a:gd name="connsiteY2" fmla="*/ 382805 h 763805"/>
                <a:gd name="connsiteX3" fmla="*/ 2207311 w 6353175"/>
                <a:gd name="connsiteY3" fmla="*/ 35001 h 763805"/>
                <a:gd name="connsiteX4" fmla="*/ 3282702 w 6353175"/>
                <a:gd name="connsiteY4" fmla="*/ 25477 h 763805"/>
                <a:gd name="connsiteX5" fmla="*/ 4902887 w 6353175"/>
                <a:gd name="connsiteY5" fmla="*/ 312627 h 763805"/>
                <a:gd name="connsiteX6" fmla="*/ 6353175 w 6353175"/>
                <a:gd name="connsiteY6" fmla="*/ 763805 h 763805"/>
                <a:gd name="connsiteX7" fmla="*/ 6353175 w 6353175"/>
                <a:gd name="connsiteY7" fmla="*/ 763805 h 763805"/>
                <a:gd name="connsiteX8" fmla="*/ 6353175 w 6353175"/>
                <a:gd name="connsiteY8" fmla="*/ 763805 h 763805"/>
                <a:gd name="connsiteX0" fmla="*/ 0 w 6353175"/>
                <a:gd name="connsiteY0" fmla="*/ 697080 h 773280"/>
                <a:gd name="connsiteX1" fmla="*/ 847725 w 6353175"/>
                <a:gd name="connsiteY1" fmla="*/ 487530 h 773280"/>
                <a:gd name="connsiteX2" fmla="*/ 1733550 w 6353175"/>
                <a:gd name="connsiteY2" fmla="*/ 392280 h 773280"/>
                <a:gd name="connsiteX3" fmla="*/ 2207311 w 6353175"/>
                <a:gd name="connsiteY3" fmla="*/ 44476 h 773280"/>
                <a:gd name="connsiteX4" fmla="*/ 3282702 w 6353175"/>
                <a:gd name="connsiteY4" fmla="*/ 34952 h 773280"/>
                <a:gd name="connsiteX5" fmla="*/ 4902887 w 6353175"/>
                <a:gd name="connsiteY5" fmla="*/ 322102 h 773280"/>
                <a:gd name="connsiteX6" fmla="*/ 6353175 w 6353175"/>
                <a:gd name="connsiteY6" fmla="*/ 773280 h 773280"/>
                <a:gd name="connsiteX7" fmla="*/ 6353175 w 6353175"/>
                <a:gd name="connsiteY7" fmla="*/ 773280 h 773280"/>
                <a:gd name="connsiteX8" fmla="*/ 6353175 w 6353175"/>
                <a:gd name="connsiteY8" fmla="*/ 773280 h 773280"/>
                <a:gd name="connsiteX0" fmla="*/ 0 w 6353175"/>
                <a:gd name="connsiteY0" fmla="*/ 697080 h 773280"/>
                <a:gd name="connsiteX1" fmla="*/ 847725 w 6353175"/>
                <a:gd name="connsiteY1" fmla="*/ 487530 h 773280"/>
                <a:gd name="connsiteX2" fmla="*/ 1733550 w 6353175"/>
                <a:gd name="connsiteY2" fmla="*/ 392280 h 773280"/>
                <a:gd name="connsiteX3" fmla="*/ 2207311 w 6353175"/>
                <a:gd name="connsiteY3" fmla="*/ 44476 h 773280"/>
                <a:gd name="connsiteX4" fmla="*/ 3213849 w 6353175"/>
                <a:gd name="connsiteY4" fmla="*/ 34952 h 773280"/>
                <a:gd name="connsiteX5" fmla="*/ 4902887 w 6353175"/>
                <a:gd name="connsiteY5" fmla="*/ 322102 h 773280"/>
                <a:gd name="connsiteX6" fmla="*/ 6353175 w 6353175"/>
                <a:gd name="connsiteY6" fmla="*/ 773280 h 773280"/>
                <a:gd name="connsiteX7" fmla="*/ 6353175 w 6353175"/>
                <a:gd name="connsiteY7" fmla="*/ 773280 h 773280"/>
                <a:gd name="connsiteX8" fmla="*/ 6353175 w 6353175"/>
                <a:gd name="connsiteY8" fmla="*/ 773280 h 773280"/>
                <a:gd name="connsiteX0" fmla="*/ 0 w 6353175"/>
                <a:gd name="connsiteY0" fmla="*/ 692185 h 768385"/>
                <a:gd name="connsiteX1" fmla="*/ 847725 w 6353175"/>
                <a:gd name="connsiteY1" fmla="*/ 482635 h 768385"/>
                <a:gd name="connsiteX2" fmla="*/ 1733550 w 6353175"/>
                <a:gd name="connsiteY2" fmla="*/ 387385 h 768385"/>
                <a:gd name="connsiteX3" fmla="*/ 2207311 w 6353175"/>
                <a:gd name="connsiteY3" fmla="*/ 39581 h 768385"/>
                <a:gd name="connsiteX4" fmla="*/ 3243358 w 6353175"/>
                <a:gd name="connsiteY4" fmla="*/ 38881 h 768385"/>
                <a:gd name="connsiteX5" fmla="*/ 4902887 w 6353175"/>
                <a:gd name="connsiteY5" fmla="*/ 317207 h 768385"/>
                <a:gd name="connsiteX6" fmla="*/ 6353175 w 6353175"/>
                <a:gd name="connsiteY6" fmla="*/ 768385 h 768385"/>
                <a:gd name="connsiteX7" fmla="*/ 6353175 w 6353175"/>
                <a:gd name="connsiteY7" fmla="*/ 768385 h 768385"/>
                <a:gd name="connsiteX8" fmla="*/ 6353175 w 6353175"/>
                <a:gd name="connsiteY8" fmla="*/ 768385 h 768385"/>
                <a:gd name="connsiteX0" fmla="*/ 0 w 6353175"/>
                <a:gd name="connsiteY0" fmla="*/ 680251 h 756451"/>
                <a:gd name="connsiteX1" fmla="*/ 847725 w 6353175"/>
                <a:gd name="connsiteY1" fmla="*/ 470701 h 756451"/>
                <a:gd name="connsiteX2" fmla="*/ 1733550 w 6353175"/>
                <a:gd name="connsiteY2" fmla="*/ 375451 h 756451"/>
                <a:gd name="connsiteX3" fmla="*/ 2207311 w 6353175"/>
                <a:gd name="connsiteY3" fmla="*/ 27647 h 756451"/>
                <a:gd name="connsiteX4" fmla="*/ 3194178 w 6353175"/>
                <a:gd name="connsiteY4" fmla="*/ 53420 h 756451"/>
                <a:gd name="connsiteX5" fmla="*/ 4902887 w 6353175"/>
                <a:gd name="connsiteY5" fmla="*/ 305273 h 756451"/>
                <a:gd name="connsiteX6" fmla="*/ 6353175 w 6353175"/>
                <a:gd name="connsiteY6" fmla="*/ 756451 h 756451"/>
                <a:gd name="connsiteX7" fmla="*/ 6353175 w 6353175"/>
                <a:gd name="connsiteY7" fmla="*/ 756451 h 756451"/>
                <a:gd name="connsiteX8" fmla="*/ 6353175 w 6353175"/>
                <a:gd name="connsiteY8" fmla="*/ 756451 h 756451"/>
                <a:gd name="connsiteX0" fmla="*/ 0 w 6353175"/>
                <a:gd name="connsiteY0" fmla="*/ 692184 h 768384"/>
                <a:gd name="connsiteX1" fmla="*/ 847725 w 6353175"/>
                <a:gd name="connsiteY1" fmla="*/ 482634 h 768384"/>
                <a:gd name="connsiteX2" fmla="*/ 1733550 w 6353175"/>
                <a:gd name="connsiteY2" fmla="*/ 387384 h 768384"/>
                <a:gd name="connsiteX3" fmla="*/ 2207311 w 6353175"/>
                <a:gd name="connsiteY3" fmla="*/ 39580 h 768384"/>
                <a:gd name="connsiteX4" fmla="*/ 3223686 w 6353175"/>
                <a:gd name="connsiteY4" fmla="*/ 38879 h 768384"/>
                <a:gd name="connsiteX5" fmla="*/ 4902887 w 6353175"/>
                <a:gd name="connsiteY5" fmla="*/ 317206 h 768384"/>
                <a:gd name="connsiteX6" fmla="*/ 6353175 w 6353175"/>
                <a:gd name="connsiteY6" fmla="*/ 768384 h 768384"/>
                <a:gd name="connsiteX7" fmla="*/ 6353175 w 6353175"/>
                <a:gd name="connsiteY7" fmla="*/ 768384 h 768384"/>
                <a:gd name="connsiteX8" fmla="*/ 6353175 w 6353175"/>
                <a:gd name="connsiteY8" fmla="*/ 768384 h 768384"/>
                <a:gd name="connsiteX0" fmla="*/ 0 w 6353175"/>
                <a:gd name="connsiteY0" fmla="*/ 671898 h 748098"/>
                <a:gd name="connsiteX1" fmla="*/ 847725 w 6353175"/>
                <a:gd name="connsiteY1" fmla="*/ 462348 h 748098"/>
                <a:gd name="connsiteX2" fmla="*/ 1733550 w 6353175"/>
                <a:gd name="connsiteY2" fmla="*/ 367098 h 748098"/>
                <a:gd name="connsiteX3" fmla="*/ 2207311 w 6353175"/>
                <a:gd name="connsiteY3" fmla="*/ 19294 h 748098"/>
                <a:gd name="connsiteX4" fmla="*/ 3204014 w 6353175"/>
                <a:gd name="connsiteY4" fmla="*/ 71540 h 748098"/>
                <a:gd name="connsiteX5" fmla="*/ 4902887 w 6353175"/>
                <a:gd name="connsiteY5" fmla="*/ 296920 h 748098"/>
                <a:gd name="connsiteX6" fmla="*/ 6353175 w 6353175"/>
                <a:gd name="connsiteY6" fmla="*/ 748098 h 748098"/>
                <a:gd name="connsiteX7" fmla="*/ 6353175 w 6353175"/>
                <a:gd name="connsiteY7" fmla="*/ 748098 h 748098"/>
                <a:gd name="connsiteX8" fmla="*/ 6353175 w 6353175"/>
                <a:gd name="connsiteY8" fmla="*/ 748098 h 748098"/>
                <a:gd name="connsiteX0" fmla="*/ 0 w 6353175"/>
                <a:gd name="connsiteY0" fmla="*/ 680250 h 756450"/>
                <a:gd name="connsiteX1" fmla="*/ 847725 w 6353175"/>
                <a:gd name="connsiteY1" fmla="*/ 470700 h 756450"/>
                <a:gd name="connsiteX2" fmla="*/ 1733550 w 6353175"/>
                <a:gd name="connsiteY2" fmla="*/ 375450 h 756450"/>
                <a:gd name="connsiteX3" fmla="*/ 2207311 w 6353175"/>
                <a:gd name="connsiteY3" fmla="*/ 27646 h 756450"/>
                <a:gd name="connsiteX4" fmla="*/ 3204014 w 6353175"/>
                <a:gd name="connsiteY4" fmla="*/ 53419 h 756450"/>
                <a:gd name="connsiteX5" fmla="*/ 4902887 w 6353175"/>
                <a:gd name="connsiteY5" fmla="*/ 305272 h 756450"/>
                <a:gd name="connsiteX6" fmla="*/ 6353175 w 6353175"/>
                <a:gd name="connsiteY6" fmla="*/ 756450 h 756450"/>
                <a:gd name="connsiteX7" fmla="*/ 6353175 w 6353175"/>
                <a:gd name="connsiteY7" fmla="*/ 756450 h 756450"/>
                <a:gd name="connsiteX8" fmla="*/ 6353175 w 6353175"/>
                <a:gd name="connsiteY8" fmla="*/ 756450 h 756450"/>
                <a:gd name="connsiteX0" fmla="*/ 0 w 6353175"/>
                <a:gd name="connsiteY0" fmla="*/ 692184 h 768384"/>
                <a:gd name="connsiteX1" fmla="*/ 847725 w 6353175"/>
                <a:gd name="connsiteY1" fmla="*/ 482634 h 768384"/>
                <a:gd name="connsiteX2" fmla="*/ 1733550 w 6353175"/>
                <a:gd name="connsiteY2" fmla="*/ 387384 h 768384"/>
                <a:gd name="connsiteX3" fmla="*/ 2207311 w 6353175"/>
                <a:gd name="connsiteY3" fmla="*/ 39580 h 768384"/>
                <a:gd name="connsiteX4" fmla="*/ 3223686 w 6353175"/>
                <a:gd name="connsiteY4" fmla="*/ 38879 h 768384"/>
                <a:gd name="connsiteX5" fmla="*/ 4902887 w 6353175"/>
                <a:gd name="connsiteY5" fmla="*/ 317206 h 768384"/>
                <a:gd name="connsiteX6" fmla="*/ 6353175 w 6353175"/>
                <a:gd name="connsiteY6" fmla="*/ 768384 h 768384"/>
                <a:gd name="connsiteX7" fmla="*/ 6353175 w 6353175"/>
                <a:gd name="connsiteY7" fmla="*/ 768384 h 768384"/>
                <a:gd name="connsiteX8" fmla="*/ 6353175 w 6353175"/>
                <a:gd name="connsiteY8" fmla="*/ 768384 h 768384"/>
                <a:gd name="connsiteX0" fmla="*/ 0 w 6353175"/>
                <a:gd name="connsiteY0" fmla="*/ 680251 h 756451"/>
                <a:gd name="connsiteX1" fmla="*/ 847725 w 6353175"/>
                <a:gd name="connsiteY1" fmla="*/ 470701 h 756451"/>
                <a:gd name="connsiteX2" fmla="*/ 1733550 w 6353175"/>
                <a:gd name="connsiteY2" fmla="*/ 375451 h 756451"/>
                <a:gd name="connsiteX3" fmla="*/ 2207311 w 6353175"/>
                <a:gd name="connsiteY3" fmla="*/ 27647 h 756451"/>
                <a:gd name="connsiteX4" fmla="*/ 3184342 w 6353175"/>
                <a:gd name="connsiteY4" fmla="*/ 53420 h 756451"/>
                <a:gd name="connsiteX5" fmla="*/ 4902887 w 6353175"/>
                <a:gd name="connsiteY5" fmla="*/ 305273 h 756451"/>
                <a:gd name="connsiteX6" fmla="*/ 6353175 w 6353175"/>
                <a:gd name="connsiteY6" fmla="*/ 756451 h 756451"/>
                <a:gd name="connsiteX7" fmla="*/ 6353175 w 6353175"/>
                <a:gd name="connsiteY7" fmla="*/ 756451 h 756451"/>
                <a:gd name="connsiteX8" fmla="*/ 6353175 w 6353175"/>
                <a:gd name="connsiteY8" fmla="*/ 756451 h 756451"/>
                <a:gd name="connsiteX0" fmla="*/ 0 w 6058091"/>
                <a:gd name="connsiteY0" fmla="*/ 618480 h 756451"/>
                <a:gd name="connsiteX1" fmla="*/ 552641 w 6058091"/>
                <a:gd name="connsiteY1" fmla="*/ 470701 h 756451"/>
                <a:gd name="connsiteX2" fmla="*/ 1438466 w 6058091"/>
                <a:gd name="connsiteY2" fmla="*/ 375451 h 756451"/>
                <a:gd name="connsiteX3" fmla="*/ 1912227 w 6058091"/>
                <a:gd name="connsiteY3" fmla="*/ 27647 h 756451"/>
                <a:gd name="connsiteX4" fmla="*/ 2889258 w 6058091"/>
                <a:gd name="connsiteY4" fmla="*/ 53420 h 756451"/>
                <a:gd name="connsiteX5" fmla="*/ 4607803 w 6058091"/>
                <a:gd name="connsiteY5" fmla="*/ 305273 h 756451"/>
                <a:gd name="connsiteX6" fmla="*/ 6058091 w 6058091"/>
                <a:gd name="connsiteY6" fmla="*/ 756451 h 756451"/>
                <a:gd name="connsiteX7" fmla="*/ 6058091 w 6058091"/>
                <a:gd name="connsiteY7" fmla="*/ 756451 h 756451"/>
                <a:gd name="connsiteX8" fmla="*/ 6058091 w 6058091"/>
                <a:gd name="connsiteY8" fmla="*/ 756451 h 756451"/>
                <a:gd name="connsiteX0" fmla="*/ 0 w 6028583"/>
                <a:gd name="connsiteY0" fmla="*/ 574357 h 756451"/>
                <a:gd name="connsiteX1" fmla="*/ 523133 w 6028583"/>
                <a:gd name="connsiteY1" fmla="*/ 470701 h 756451"/>
                <a:gd name="connsiteX2" fmla="*/ 1408958 w 6028583"/>
                <a:gd name="connsiteY2" fmla="*/ 375451 h 756451"/>
                <a:gd name="connsiteX3" fmla="*/ 1882719 w 6028583"/>
                <a:gd name="connsiteY3" fmla="*/ 27647 h 756451"/>
                <a:gd name="connsiteX4" fmla="*/ 2859750 w 6028583"/>
                <a:gd name="connsiteY4" fmla="*/ 53420 h 756451"/>
                <a:gd name="connsiteX5" fmla="*/ 4578295 w 6028583"/>
                <a:gd name="connsiteY5" fmla="*/ 305273 h 756451"/>
                <a:gd name="connsiteX6" fmla="*/ 6028583 w 6028583"/>
                <a:gd name="connsiteY6" fmla="*/ 756451 h 756451"/>
                <a:gd name="connsiteX7" fmla="*/ 6028583 w 6028583"/>
                <a:gd name="connsiteY7" fmla="*/ 756451 h 756451"/>
                <a:gd name="connsiteX8" fmla="*/ 6028583 w 6028583"/>
                <a:gd name="connsiteY8" fmla="*/ 756451 h 756451"/>
                <a:gd name="connsiteX0" fmla="*/ 0 w 6028583"/>
                <a:gd name="connsiteY0" fmla="*/ 530234 h 756451"/>
                <a:gd name="connsiteX1" fmla="*/ 523133 w 6028583"/>
                <a:gd name="connsiteY1" fmla="*/ 470701 h 756451"/>
                <a:gd name="connsiteX2" fmla="*/ 1408958 w 6028583"/>
                <a:gd name="connsiteY2" fmla="*/ 375451 h 756451"/>
                <a:gd name="connsiteX3" fmla="*/ 1882719 w 6028583"/>
                <a:gd name="connsiteY3" fmla="*/ 27647 h 756451"/>
                <a:gd name="connsiteX4" fmla="*/ 2859750 w 6028583"/>
                <a:gd name="connsiteY4" fmla="*/ 53420 h 756451"/>
                <a:gd name="connsiteX5" fmla="*/ 4578295 w 6028583"/>
                <a:gd name="connsiteY5" fmla="*/ 305273 h 756451"/>
                <a:gd name="connsiteX6" fmla="*/ 6028583 w 6028583"/>
                <a:gd name="connsiteY6" fmla="*/ 756451 h 756451"/>
                <a:gd name="connsiteX7" fmla="*/ 6028583 w 6028583"/>
                <a:gd name="connsiteY7" fmla="*/ 756451 h 756451"/>
                <a:gd name="connsiteX8" fmla="*/ 6028583 w 6028583"/>
                <a:gd name="connsiteY8" fmla="*/ 756451 h 756451"/>
                <a:gd name="connsiteX0" fmla="*/ 0 w 6018747"/>
                <a:gd name="connsiteY0" fmla="*/ 556708 h 756451"/>
                <a:gd name="connsiteX1" fmla="*/ 513297 w 6018747"/>
                <a:gd name="connsiteY1" fmla="*/ 470701 h 756451"/>
                <a:gd name="connsiteX2" fmla="*/ 1399122 w 6018747"/>
                <a:gd name="connsiteY2" fmla="*/ 375451 h 756451"/>
                <a:gd name="connsiteX3" fmla="*/ 1872883 w 6018747"/>
                <a:gd name="connsiteY3" fmla="*/ 27647 h 756451"/>
                <a:gd name="connsiteX4" fmla="*/ 2849914 w 6018747"/>
                <a:gd name="connsiteY4" fmla="*/ 53420 h 756451"/>
                <a:gd name="connsiteX5" fmla="*/ 4568459 w 6018747"/>
                <a:gd name="connsiteY5" fmla="*/ 305273 h 756451"/>
                <a:gd name="connsiteX6" fmla="*/ 6018747 w 6018747"/>
                <a:gd name="connsiteY6" fmla="*/ 756451 h 756451"/>
                <a:gd name="connsiteX7" fmla="*/ 6018747 w 6018747"/>
                <a:gd name="connsiteY7" fmla="*/ 756451 h 756451"/>
                <a:gd name="connsiteX8" fmla="*/ 6018747 w 6018747"/>
                <a:gd name="connsiteY8" fmla="*/ 756451 h 756451"/>
                <a:gd name="connsiteX0" fmla="*/ 0 w 6018747"/>
                <a:gd name="connsiteY0" fmla="*/ 556708 h 756451"/>
                <a:gd name="connsiteX1" fmla="*/ 513297 w 6018747"/>
                <a:gd name="connsiteY1" fmla="*/ 470701 h 756451"/>
                <a:gd name="connsiteX2" fmla="*/ 1399122 w 6018747"/>
                <a:gd name="connsiteY2" fmla="*/ 375451 h 756451"/>
                <a:gd name="connsiteX3" fmla="*/ 1872883 w 6018747"/>
                <a:gd name="connsiteY3" fmla="*/ 27647 h 756451"/>
                <a:gd name="connsiteX4" fmla="*/ 2849914 w 6018747"/>
                <a:gd name="connsiteY4" fmla="*/ 53420 h 756451"/>
                <a:gd name="connsiteX5" fmla="*/ 4568459 w 6018747"/>
                <a:gd name="connsiteY5" fmla="*/ 305273 h 756451"/>
                <a:gd name="connsiteX6" fmla="*/ 6018747 w 6018747"/>
                <a:gd name="connsiteY6" fmla="*/ 756451 h 756451"/>
                <a:gd name="connsiteX7" fmla="*/ 6018747 w 6018747"/>
                <a:gd name="connsiteY7" fmla="*/ 756451 h 756451"/>
                <a:gd name="connsiteX8" fmla="*/ 6018747 w 6018747"/>
                <a:gd name="connsiteY8" fmla="*/ 756451 h 756451"/>
                <a:gd name="connsiteX0" fmla="*/ 0 w 5969566"/>
                <a:gd name="connsiteY0" fmla="*/ 547883 h 756451"/>
                <a:gd name="connsiteX1" fmla="*/ 464116 w 5969566"/>
                <a:gd name="connsiteY1" fmla="*/ 470701 h 756451"/>
                <a:gd name="connsiteX2" fmla="*/ 1349941 w 5969566"/>
                <a:gd name="connsiteY2" fmla="*/ 375451 h 756451"/>
                <a:gd name="connsiteX3" fmla="*/ 1823702 w 5969566"/>
                <a:gd name="connsiteY3" fmla="*/ 27647 h 756451"/>
                <a:gd name="connsiteX4" fmla="*/ 2800733 w 5969566"/>
                <a:gd name="connsiteY4" fmla="*/ 53420 h 756451"/>
                <a:gd name="connsiteX5" fmla="*/ 4519278 w 5969566"/>
                <a:gd name="connsiteY5" fmla="*/ 305273 h 756451"/>
                <a:gd name="connsiteX6" fmla="*/ 5969566 w 5969566"/>
                <a:gd name="connsiteY6" fmla="*/ 756451 h 756451"/>
                <a:gd name="connsiteX7" fmla="*/ 5969566 w 5969566"/>
                <a:gd name="connsiteY7" fmla="*/ 756451 h 756451"/>
                <a:gd name="connsiteX8" fmla="*/ 5969566 w 5969566"/>
                <a:gd name="connsiteY8" fmla="*/ 756451 h 756451"/>
                <a:gd name="connsiteX0" fmla="*/ 0 w 5999074"/>
                <a:gd name="connsiteY0" fmla="*/ 547883 h 756451"/>
                <a:gd name="connsiteX1" fmla="*/ 493624 w 5999074"/>
                <a:gd name="connsiteY1" fmla="*/ 470701 h 756451"/>
                <a:gd name="connsiteX2" fmla="*/ 1379449 w 5999074"/>
                <a:gd name="connsiteY2" fmla="*/ 375451 h 756451"/>
                <a:gd name="connsiteX3" fmla="*/ 1853210 w 5999074"/>
                <a:gd name="connsiteY3" fmla="*/ 27647 h 756451"/>
                <a:gd name="connsiteX4" fmla="*/ 2830241 w 5999074"/>
                <a:gd name="connsiteY4" fmla="*/ 53420 h 756451"/>
                <a:gd name="connsiteX5" fmla="*/ 4548786 w 5999074"/>
                <a:gd name="connsiteY5" fmla="*/ 305273 h 756451"/>
                <a:gd name="connsiteX6" fmla="*/ 5999074 w 5999074"/>
                <a:gd name="connsiteY6" fmla="*/ 756451 h 756451"/>
                <a:gd name="connsiteX7" fmla="*/ 5999074 w 5999074"/>
                <a:gd name="connsiteY7" fmla="*/ 756451 h 756451"/>
                <a:gd name="connsiteX8" fmla="*/ 5999074 w 5999074"/>
                <a:gd name="connsiteY8" fmla="*/ 756451 h 756451"/>
                <a:gd name="connsiteX0" fmla="*/ 0 w 5959729"/>
                <a:gd name="connsiteY0" fmla="*/ 556708 h 756451"/>
                <a:gd name="connsiteX1" fmla="*/ 454279 w 5959729"/>
                <a:gd name="connsiteY1" fmla="*/ 470701 h 756451"/>
                <a:gd name="connsiteX2" fmla="*/ 1340104 w 5959729"/>
                <a:gd name="connsiteY2" fmla="*/ 375451 h 756451"/>
                <a:gd name="connsiteX3" fmla="*/ 1813865 w 5959729"/>
                <a:gd name="connsiteY3" fmla="*/ 27647 h 756451"/>
                <a:gd name="connsiteX4" fmla="*/ 2790896 w 5959729"/>
                <a:gd name="connsiteY4" fmla="*/ 53420 h 756451"/>
                <a:gd name="connsiteX5" fmla="*/ 4509441 w 5959729"/>
                <a:gd name="connsiteY5" fmla="*/ 305273 h 756451"/>
                <a:gd name="connsiteX6" fmla="*/ 5959729 w 5959729"/>
                <a:gd name="connsiteY6" fmla="*/ 756451 h 756451"/>
                <a:gd name="connsiteX7" fmla="*/ 5959729 w 5959729"/>
                <a:gd name="connsiteY7" fmla="*/ 756451 h 756451"/>
                <a:gd name="connsiteX8" fmla="*/ 5959729 w 5959729"/>
                <a:gd name="connsiteY8" fmla="*/ 756451 h 756451"/>
                <a:gd name="connsiteX0" fmla="*/ 0 w 6008910"/>
                <a:gd name="connsiteY0" fmla="*/ 521410 h 756451"/>
                <a:gd name="connsiteX1" fmla="*/ 503460 w 6008910"/>
                <a:gd name="connsiteY1" fmla="*/ 470701 h 756451"/>
                <a:gd name="connsiteX2" fmla="*/ 1389285 w 6008910"/>
                <a:gd name="connsiteY2" fmla="*/ 375451 h 756451"/>
                <a:gd name="connsiteX3" fmla="*/ 1863046 w 6008910"/>
                <a:gd name="connsiteY3" fmla="*/ 27647 h 756451"/>
                <a:gd name="connsiteX4" fmla="*/ 2840077 w 6008910"/>
                <a:gd name="connsiteY4" fmla="*/ 53420 h 756451"/>
                <a:gd name="connsiteX5" fmla="*/ 4558622 w 6008910"/>
                <a:gd name="connsiteY5" fmla="*/ 305273 h 756451"/>
                <a:gd name="connsiteX6" fmla="*/ 6008910 w 6008910"/>
                <a:gd name="connsiteY6" fmla="*/ 756451 h 756451"/>
                <a:gd name="connsiteX7" fmla="*/ 6008910 w 6008910"/>
                <a:gd name="connsiteY7" fmla="*/ 756451 h 756451"/>
                <a:gd name="connsiteX8" fmla="*/ 6008910 w 6008910"/>
                <a:gd name="connsiteY8" fmla="*/ 756451 h 756451"/>
                <a:gd name="connsiteX0" fmla="*/ 0 w 5999074"/>
                <a:gd name="connsiteY0" fmla="*/ 556708 h 756451"/>
                <a:gd name="connsiteX1" fmla="*/ 493624 w 5999074"/>
                <a:gd name="connsiteY1" fmla="*/ 470701 h 756451"/>
                <a:gd name="connsiteX2" fmla="*/ 1379449 w 5999074"/>
                <a:gd name="connsiteY2" fmla="*/ 375451 h 756451"/>
                <a:gd name="connsiteX3" fmla="*/ 1853210 w 5999074"/>
                <a:gd name="connsiteY3" fmla="*/ 27647 h 756451"/>
                <a:gd name="connsiteX4" fmla="*/ 2830241 w 5999074"/>
                <a:gd name="connsiteY4" fmla="*/ 53420 h 756451"/>
                <a:gd name="connsiteX5" fmla="*/ 4548786 w 5999074"/>
                <a:gd name="connsiteY5" fmla="*/ 305273 h 756451"/>
                <a:gd name="connsiteX6" fmla="*/ 5999074 w 5999074"/>
                <a:gd name="connsiteY6" fmla="*/ 756451 h 756451"/>
                <a:gd name="connsiteX7" fmla="*/ 5999074 w 5999074"/>
                <a:gd name="connsiteY7" fmla="*/ 756451 h 756451"/>
                <a:gd name="connsiteX8" fmla="*/ 5999074 w 5999074"/>
                <a:gd name="connsiteY8" fmla="*/ 756451 h 756451"/>
                <a:gd name="connsiteX0" fmla="*/ 0 w 5969566"/>
                <a:gd name="connsiteY0" fmla="*/ 556708 h 756451"/>
                <a:gd name="connsiteX1" fmla="*/ 464116 w 5969566"/>
                <a:gd name="connsiteY1" fmla="*/ 470701 h 756451"/>
                <a:gd name="connsiteX2" fmla="*/ 1349941 w 5969566"/>
                <a:gd name="connsiteY2" fmla="*/ 375451 h 756451"/>
                <a:gd name="connsiteX3" fmla="*/ 1823702 w 5969566"/>
                <a:gd name="connsiteY3" fmla="*/ 27647 h 756451"/>
                <a:gd name="connsiteX4" fmla="*/ 2800733 w 5969566"/>
                <a:gd name="connsiteY4" fmla="*/ 53420 h 756451"/>
                <a:gd name="connsiteX5" fmla="*/ 4519278 w 5969566"/>
                <a:gd name="connsiteY5" fmla="*/ 305273 h 756451"/>
                <a:gd name="connsiteX6" fmla="*/ 5969566 w 5969566"/>
                <a:gd name="connsiteY6" fmla="*/ 756451 h 756451"/>
                <a:gd name="connsiteX7" fmla="*/ 5969566 w 5969566"/>
                <a:gd name="connsiteY7" fmla="*/ 756451 h 756451"/>
                <a:gd name="connsiteX8" fmla="*/ 5969566 w 5969566"/>
                <a:gd name="connsiteY8" fmla="*/ 756451 h 756451"/>
                <a:gd name="connsiteX0" fmla="*/ 0 w 5999074"/>
                <a:gd name="connsiteY0" fmla="*/ 530234 h 756451"/>
                <a:gd name="connsiteX1" fmla="*/ 493624 w 5999074"/>
                <a:gd name="connsiteY1" fmla="*/ 470701 h 756451"/>
                <a:gd name="connsiteX2" fmla="*/ 1379449 w 5999074"/>
                <a:gd name="connsiteY2" fmla="*/ 375451 h 756451"/>
                <a:gd name="connsiteX3" fmla="*/ 1853210 w 5999074"/>
                <a:gd name="connsiteY3" fmla="*/ 27647 h 756451"/>
                <a:gd name="connsiteX4" fmla="*/ 2830241 w 5999074"/>
                <a:gd name="connsiteY4" fmla="*/ 53420 h 756451"/>
                <a:gd name="connsiteX5" fmla="*/ 4548786 w 5999074"/>
                <a:gd name="connsiteY5" fmla="*/ 305273 h 756451"/>
                <a:gd name="connsiteX6" fmla="*/ 5999074 w 5999074"/>
                <a:gd name="connsiteY6" fmla="*/ 756451 h 756451"/>
                <a:gd name="connsiteX7" fmla="*/ 5999074 w 5999074"/>
                <a:gd name="connsiteY7" fmla="*/ 756451 h 756451"/>
                <a:gd name="connsiteX8" fmla="*/ 5999074 w 5999074"/>
                <a:gd name="connsiteY8" fmla="*/ 756451 h 756451"/>
                <a:gd name="connsiteX0" fmla="*/ 0 w 5999074"/>
                <a:gd name="connsiteY0" fmla="*/ 530234 h 756451"/>
                <a:gd name="connsiteX1" fmla="*/ 542804 w 5999074"/>
                <a:gd name="connsiteY1" fmla="*/ 426578 h 756451"/>
                <a:gd name="connsiteX2" fmla="*/ 1379449 w 5999074"/>
                <a:gd name="connsiteY2" fmla="*/ 375451 h 756451"/>
                <a:gd name="connsiteX3" fmla="*/ 1853210 w 5999074"/>
                <a:gd name="connsiteY3" fmla="*/ 27647 h 756451"/>
                <a:gd name="connsiteX4" fmla="*/ 2830241 w 5999074"/>
                <a:gd name="connsiteY4" fmla="*/ 53420 h 756451"/>
                <a:gd name="connsiteX5" fmla="*/ 4548786 w 5999074"/>
                <a:gd name="connsiteY5" fmla="*/ 305273 h 756451"/>
                <a:gd name="connsiteX6" fmla="*/ 5999074 w 5999074"/>
                <a:gd name="connsiteY6" fmla="*/ 756451 h 756451"/>
                <a:gd name="connsiteX7" fmla="*/ 5999074 w 5999074"/>
                <a:gd name="connsiteY7" fmla="*/ 756451 h 756451"/>
                <a:gd name="connsiteX8" fmla="*/ 5999074 w 5999074"/>
                <a:gd name="connsiteY8" fmla="*/ 756451 h 756451"/>
                <a:gd name="connsiteX0" fmla="*/ 0 w 5999074"/>
                <a:gd name="connsiteY0" fmla="*/ 530234 h 756451"/>
                <a:gd name="connsiteX1" fmla="*/ 582149 w 5999074"/>
                <a:gd name="connsiteY1" fmla="*/ 444227 h 756451"/>
                <a:gd name="connsiteX2" fmla="*/ 1379449 w 5999074"/>
                <a:gd name="connsiteY2" fmla="*/ 375451 h 756451"/>
                <a:gd name="connsiteX3" fmla="*/ 1853210 w 5999074"/>
                <a:gd name="connsiteY3" fmla="*/ 27647 h 756451"/>
                <a:gd name="connsiteX4" fmla="*/ 2830241 w 5999074"/>
                <a:gd name="connsiteY4" fmla="*/ 53420 h 756451"/>
                <a:gd name="connsiteX5" fmla="*/ 4548786 w 5999074"/>
                <a:gd name="connsiteY5" fmla="*/ 305273 h 756451"/>
                <a:gd name="connsiteX6" fmla="*/ 5999074 w 5999074"/>
                <a:gd name="connsiteY6" fmla="*/ 756451 h 756451"/>
                <a:gd name="connsiteX7" fmla="*/ 5999074 w 5999074"/>
                <a:gd name="connsiteY7" fmla="*/ 756451 h 756451"/>
                <a:gd name="connsiteX8" fmla="*/ 5999074 w 5999074"/>
                <a:gd name="connsiteY8" fmla="*/ 756451 h 756451"/>
                <a:gd name="connsiteX0" fmla="*/ 0 w 5999074"/>
                <a:gd name="connsiteY0" fmla="*/ 526344 h 752561"/>
                <a:gd name="connsiteX1" fmla="*/ 582149 w 5999074"/>
                <a:gd name="connsiteY1" fmla="*/ 440337 h 752561"/>
                <a:gd name="connsiteX2" fmla="*/ 1418794 w 5999074"/>
                <a:gd name="connsiteY2" fmla="*/ 318614 h 752561"/>
                <a:gd name="connsiteX3" fmla="*/ 1853210 w 5999074"/>
                <a:gd name="connsiteY3" fmla="*/ 23757 h 752561"/>
                <a:gd name="connsiteX4" fmla="*/ 2830241 w 5999074"/>
                <a:gd name="connsiteY4" fmla="*/ 49530 h 752561"/>
                <a:gd name="connsiteX5" fmla="*/ 4548786 w 5999074"/>
                <a:gd name="connsiteY5" fmla="*/ 301383 h 752561"/>
                <a:gd name="connsiteX6" fmla="*/ 5999074 w 5999074"/>
                <a:gd name="connsiteY6" fmla="*/ 752561 h 752561"/>
                <a:gd name="connsiteX7" fmla="*/ 5999074 w 5999074"/>
                <a:gd name="connsiteY7" fmla="*/ 752561 h 752561"/>
                <a:gd name="connsiteX8" fmla="*/ 5999074 w 5999074"/>
                <a:gd name="connsiteY8" fmla="*/ 752561 h 752561"/>
                <a:gd name="connsiteX0" fmla="*/ 0 w 5999074"/>
                <a:gd name="connsiteY0" fmla="*/ 526344 h 752561"/>
                <a:gd name="connsiteX1" fmla="*/ 582149 w 5999074"/>
                <a:gd name="connsiteY1" fmla="*/ 440337 h 752561"/>
                <a:gd name="connsiteX2" fmla="*/ 1418794 w 5999074"/>
                <a:gd name="connsiteY2" fmla="*/ 318614 h 752561"/>
                <a:gd name="connsiteX3" fmla="*/ 1853210 w 5999074"/>
                <a:gd name="connsiteY3" fmla="*/ 23757 h 752561"/>
                <a:gd name="connsiteX4" fmla="*/ 2830241 w 5999074"/>
                <a:gd name="connsiteY4" fmla="*/ 49530 h 752561"/>
                <a:gd name="connsiteX5" fmla="*/ 4548786 w 5999074"/>
                <a:gd name="connsiteY5" fmla="*/ 301383 h 752561"/>
                <a:gd name="connsiteX6" fmla="*/ 5999074 w 5999074"/>
                <a:gd name="connsiteY6" fmla="*/ 752561 h 752561"/>
                <a:gd name="connsiteX7" fmla="*/ 5999074 w 5999074"/>
                <a:gd name="connsiteY7" fmla="*/ 752561 h 752561"/>
                <a:gd name="connsiteX0" fmla="*/ 0 w 5999074"/>
                <a:gd name="connsiteY0" fmla="*/ 526344 h 752561"/>
                <a:gd name="connsiteX1" fmla="*/ 582149 w 5999074"/>
                <a:gd name="connsiteY1" fmla="*/ 440337 h 752561"/>
                <a:gd name="connsiteX2" fmla="*/ 1418794 w 5999074"/>
                <a:gd name="connsiteY2" fmla="*/ 318614 h 752561"/>
                <a:gd name="connsiteX3" fmla="*/ 1853210 w 5999074"/>
                <a:gd name="connsiteY3" fmla="*/ 23757 h 752561"/>
                <a:gd name="connsiteX4" fmla="*/ 2830241 w 5999074"/>
                <a:gd name="connsiteY4" fmla="*/ 49530 h 752561"/>
                <a:gd name="connsiteX5" fmla="*/ 4548786 w 5999074"/>
                <a:gd name="connsiteY5" fmla="*/ 301383 h 752561"/>
                <a:gd name="connsiteX6" fmla="*/ 5999074 w 5999074"/>
                <a:gd name="connsiteY6" fmla="*/ 752561 h 752561"/>
                <a:gd name="connsiteX7" fmla="*/ 5763007 w 5999074"/>
                <a:gd name="connsiteY7" fmla="*/ 655491 h 752561"/>
                <a:gd name="connsiteX0" fmla="*/ 0 w 5763007"/>
                <a:gd name="connsiteY0" fmla="*/ 526344 h 655491"/>
                <a:gd name="connsiteX1" fmla="*/ 582149 w 5763007"/>
                <a:gd name="connsiteY1" fmla="*/ 440337 h 655491"/>
                <a:gd name="connsiteX2" fmla="*/ 1418794 w 5763007"/>
                <a:gd name="connsiteY2" fmla="*/ 318614 h 655491"/>
                <a:gd name="connsiteX3" fmla="*/ 1853210 w 5763007"/>
                <a:gd name="connsiteY3" fmla="*/ 23757 h 655491"/>
                <a:gd name="connsiteX4" fmla="*/ 2830241 w 5763007"/>
                <a:gd name="connsiteY4" fmla="*/ 49530 h 655491"/>
                <a:gd name="connsiteX5" fmla="*/ 4548786 w 5763007"/>
                <a:gd name="connsiteY5" fmla="*/ 301383 h 655491"/>
                <a:gd name="connsiteX6" fmla="*/ 5763007 w 5763007"/>
                <a:gd name="connsiteY6" fmla="*/ 655491 h 655491"/>
                <a:gd name="connsiteX0" fmla="*/ 0 w 5310544"/>
                <a:gd name="connsiteY0" fmla="*/ 526344 h 526344"/>
                <a:gd name="connsiteX1" fmla="*/ 582149 w 5310544"/>
                <a:gd name="connsiteY1" fmla="*/ 440337 h 526344"/>
                <a:gd name="connsiteX2" fmla="*/ 1418794 w 5310544"/>
                <a:gd name="connsiteY2" fmla="*/ 318614 h 526344"/>
                <a:gd name="connsiteX3" fmla="*/ 1853210 w 5310544"/>
                <a:gd name="connsiteY3" fmla="*/ 23757 h 526344"/>
                <a:gd name="connsiteX4" fmla="*/ 2830241 w 5310544"/>
                <a:gd name="connsiteY4" fmla="*/ 49530 h 526344"/>
                <a:gd name="connsiteX5" fmla="*/ 4548786 w 5310544"/>
                <a:gd name="connsiteY5" fmla="*/ 301383 h 526344"/>
                <a:gd name="connsiteX6" fmla="*/ 5310544 w 5310544"/>
                <a:gd name="connsiteY6" fmla="*/ 514298 h 526344"/>
                <a:gd name="connsiteX0" fmla="*/ 0 w 4548786"/>
                <a:gd name="connsiteY0" fmla="*/ 526344 h 526344"/>
                <a:gd name="connsiteX1" fmla="*/ 582149 w 4548786"/>
                <a:gd name="connsiteY1" fmla="*/ 440337 h 526344"/>
                <a:gd name="connsiteX2" fmla="*/ 1418794 w 4548786"/>
                <a:gd name="connsiteY2" fmla="*/ 318614 h 526344"/>
                <a:gd name="connsiteX3" fmla="*/ 1853210 w 4548786"/>
                <a:gd name="connsiteY3" fmla="*/ 23757 h 526344"/>
                <a:gd name="connsiteX4" fmla="*/ 2830241 w 4548786"/>
                <a:gd name="connsiteY4" fmla="*/ 49530 h 526344"/>
                <a:gd name="connsiteX5" fmla="*/ 4548786 w 4548786"/>
                <a:gd name="connsiteY5" fmla="*/ 301383 h 5263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548786" h="526344">
                  <a:moveTo>
                    <a:pt x="0" y="526344"/>
                  </a:moveTo>
                  <a:cubicBezTo>
                    <a:pt x="318745" y="473443"/>
                    <a:pt x="345683" y="474959"/>
                    <a:pt x="582149" y="440337"/>
                  </a:cubicBezTo>
                  <a:cubicBezTo>
                    <a:pt x="818615" y="405715"/>
                    <a:pt x="1206951" y="388044"/>
                    <a:pt x="1418794" y="318614"/>
                  </a:cubicBezTo>
                  <a:cubicBezTo>
                    <a:pt x="1630637" y="249184"/>
                    <a:pt x="1617969" y="68604"/>
                    <a:pt x="1853210" y="23757"/>
                  </a:cubicBezTo>
                  <a:cubicBezTo>
                    <a:pt x="2088451" y="-21090"/>
                    <a:pt x="2262944" y="3259"/>
                    <a:pt x="2830241" y="49530"/>
                  </a:cubicBezTo>
                  <a:cubicBezTo>
                    <a:pt x="3397538" y="95801"/>
                    <a:pt x="4135402" y="223922"/>
                    <a:pt x="4548786" y="301383"/>
                  </a:cubicBezTo>
                </a:path>
              </a:pathLst>
            </a:custGeom>
            <a:noFill/>
            <a:ln w="215900">
              <a:solidFill>
                <a:schemeClr val="accent4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351" dirty="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DAE29441-80F2-0072-6CB8-E1C5EEAFD062}"/>
                </a:ext>
              </a:extLst>
            </p:cNvPr>
            <p:cNvSpPr/>
            <p:nvPr/>
          </p:nvSpPr>
          <p:spPr>
            <a:xfrm>
              <a:off x="3347706" y="2981337"/>
              <a:ext cx="4404896" cy="568123"/>
            </a:xfrm>
            <a:custGeom>
              <a:avLst/>
              <a:gdLst>
                <a:gd name="connsiteX0" fmla="*/ 0 w 6353175"/>
                <a:gd name="connsiteY0" fmla="*/ 763788 h 839988"/>
                <a:gd name="connsiteX1" fmla="*/ 847725 w 6353175"/>
                <a:gd name="connsiteY1" fmla="*/ 554238 h 839988"/>
                <a:gd name="connsiteX2" fmla="*/ 1733550 w 6353175"/>
                <a:gd name="connsiteY2" fmla="*/ 458988 h 839988"/>
                <a:gd name="connsiteX3" fmla="*/ 2286000 w 6353175"/>
                <a:gd name="connsiteY3" fmla="*/ 49413 h 839988"/>
                <a:gd name="connsiteX4" fmla="*/ 3390900 w 6353175"/>
                <a:gd name="connsiteY4" fmla="*/ 39888 h 839988"/>
                <a:gd name="connsiteX5" fmla="*/ 4981575 w 6353175"/>
                <a:gd name="connsiteY5" fmla="*/ 344688 h 839988"/>
                <a:gd name="connsiteX6" fmla="*/ 6353175 w 6353175"/>
                <a:gd name="connsiteY6" fmla="*/ 839988 h 839988"/>
                <a:gd name="connsiteX7" fmla="*/ 6353175 w 6353175"/>
                <a:gd name="connsiteY7" fmla="*/ 839988 h 839988"/>
                <a:gd name="connsiteX8" fmla="*/ 6353175 w 6353175"/>
                <a:gd name="connsiteY8" fmla="*/ 839988 h 839988"/>
                <a:gd name="connsiteX0" fmla="*/ 0 w 6353175"/>
                <a:gd name="connsiteY0" fmla="*/ 767701 h 843901"/>
                <a:gd name="connsiteX1" fmla="*/ 847725 w 6353175"/>
                <a:gd name="connsiteY1" fmla="*/ 558151 h 843901"/>
                <a:gd name="connsiteX2" fmla="*/ 1733550 w 6353175"/>
                <a:gd name="connsiteY2" fmla="*/ 462901 h 843901"/>
                <a:gd name="connsiteX3" fmla="*/ 2286000 w 6353175"/>
                <a:gd name="connsiteY3" fmla="*/ 53326 h 843901"/>
                <a:gd name="connsiteX4" fmla="*/ 3390900 w 6353175"/>
                <a:gd name="connsiteY4" fmla="*/ 43801 h 843901"/>
                <a:gd name="connsiteX5" fmla="*/ 4873377 w 6353175"/>
                <a:gd name="connsiteY5" fmla="*/ 410373 h 843901"/>
                <a:gd name="connsiteX6" fmla="*/ 6353175 w 6353175"/>
                <a:gd name="connsiteY6" fmla="*/ 843901 h 843901"/>
                <a:gd name="connsiteX7" fmla="*/ 6353175 w 6353175"/>
                <a:gd name="connsiteY7" fmla="*/ 843901 h 843901"/>
                <a:gd name="connsiteX8" fmla="*/ 6353175 w 6353175"/>
                <a:gd name="connsiteY8" fmla="*/ 843901 h 843901"/>
                <a:gd name="connsiteX0" fmla="*/ 0 w 6353175"/>
                <a:gd name="connsiteY0" fmla="*/ 766006 h 842206"/>
                <a:gd name="connsiteX1" fmla="*/ 847725 w 6353175"/>
                <a:gd name="connsiteY1" fmla="*/ 556456 h 842206"/>
                <a:gd name="connsiteX2" fmla="*/ 1733550 w 6353175"/>
                <a:gd name="connsiteY2" fmla="*/ 461206 h 842206"/>
                <a:gd name="connsiteX3" fmla="*/ 2286000 w 6353175"/>
                <a:gd name="connsiteY3" fmla="*/ 51631 h 842206"/>
                <a:gd name="connsiteX4" fmla="*/ 3390900 w 6353175"/>
                <a:gd name="connsiteY4" fmla="*/ 42106 h 842206"/>
                <a:gd name="connsiteX5" fmla="*/ 4893050 w 6353175"/>
                <a:gd name="connsiteY5" fmla="*/ 382204 h 842206"/>
                <a:gd name="connsiteX6" fmla="*/ 6353175 w 6353175"/>
                <a:gd name="connsiteY6" fmla="*/ 842206 h 842206"/>
                <a:gd name="connsiteX7" fmla="*/ 6353175 w 6353175"/>
                <a:gd name="connsiteY7" fmla="*/ 842206 h 842206"/>
                <a:gd name="connsiteX8" fmla="*/ 6353175 w 6353175"/>
                <a:gd name="connsiteY8" fmla="*/ 842206 h 842206"/>
                <a:gd name="connsiteX0" fmla="*/ 0 w 6353175"/>
                <a:gd name="connsiteY0" fmla="*/ 762700 h 838900"/>
                <a:gd name="connsiteX1" fmla="*/ 847725 w 6353175"/>
                <a:gd name="connsiteY1" fmla="*/ 553150 h 838900"/>
                <a:gd name="connsiteX2" fmla="*/ 1733550 w 6353175"/>
                <a:gd name="connsiteY2" fmla="*/ 457900 h 838900"/>
                <a:gd name="connsiteX3" fmla="*/ 2286000 w 6353175"/>
                <a:gd name="connsiteY3" fmla="*/ 48325 h 838900"/>
                <a:gd name="connsiteX4" fmla="*/ 3390900 w 6353175"/>
                <a:gd name="connsiteY4" fmla="*/ 38800 h 838900"/>
                <a:gd name="connsiteX5" fmla="*/ 4922559 w 6353175"/>
                <a:gd name="connsiteY5" fmla="*/ 325951 h 838900"/>
                <a:gd name="connsiteX6" fmla="*/ 6353175 w 6353175"/>
                <a:gd name="connsiteY6" fmla="*/ 838900 h 838900"/>
                <a:gd name="connsiteX7" fmla="*/ 6353175 w 6353175"/>
                <a:gd name="connsiteY7" fmla="*/ 838900 h 838900"/>
                <a:gd name="connsiteX8" fmla="*/ 6353175 w 6353175"/>
                <a:gd name="connsiteY8" fmla="*/ 838900 h 838900"/>
                <a:gd name="connsiteX0" fmla="*/ 0 w 6353175"/>
                <a:gd name="connsiteY0" fmla="*/ 767133 h 843333"/>
                <a:gd name="connsiteX1" fmla="*/ 847725 w 6353175"/>
                <a:gd name="connsiteY1" fmla="*/ 557583 h 843333"/>
                <a:gd name="connsiteX2" fmla="*/ 1733550 w 6353175"/>
                <a:gd name="connsiteY2" fmla="*/ 462333 h 843333"/>
                <a:gd name="connsiteX3" fmla="*/ 2286000 w 6353175"/>
                <a:gd name="connsiteY3" fmla="*/ 52758 h 843333"/>
                <a:gd name="connsiteX4" fmla="*/ 3390900 w 6353175"/>
                <a:gd name="connsiteY4" fmla="*/ 43233 h 843333"/>
                <a:gd name="connsiteX5" fmla="*/ 4873378 w 6353175"/>
                <a:gd name="connsiteY5" fmla="*/ 400980 h 843333"/>
                <a:gd name="connsiteX6" fmla="*/ 6353175 w 6353175"/>
                <a:gd name="connsiteY6" fmla="*/ 843333 h 843333"/>
                <a:gd name="connsiteX7" fmla="*/ 6353175 w 6353175"/>
                <a:gd name="connsiteY7" fmla="*/ 843333 h 843333"/>
                <a:gd name="connsiteX8" fmla="*/ 6353175 w 6353175"/>
                <a:gd name="connsiteY8" fmla="*/ 843333 h 843333"/>
                <a:gd name="connsiteX0" fmla="*/ 0 w 6353175"/>
                <a:gd name="connsiteY0" fmla="*/ 764338 h 840538"/>
                <a:gd name="connsiteX1" fmla="*/ 847725 w 6353175"/>
                <a:gd name="connsiteY1" fmla="*/ 554788 h 840538"/>
                <a:gd name="connsiteX2" fmla="*/ 1733550 w 6353175"/>
                <a:gd name="connsiteY2" fmla="*/ 459538 h 840538"/>
                <a:gd name="connsiteX3" fmla="*/ 2286000 w 6353175"/>
                <a:gd name="connsiteY3" fmla="*/ 49963 h 840538"/>
                <a:gd name="connsiteX4" fmla="*/ 3390900 w 6353175"/>
                <a:gd name="connsiteY4" fmla="*/ 40438 h 840538"/>
                <a:gd name="connsiteX5" fmla="*/ 4912723 w 6353175"/>
                <a:gd name="connsiteY5" fmla="*/ 354062 h 840538"/>
                <a:gd name="connsiteX6" fmla="*/ 6353175 w 6353175"/>
                <a:gd name="connsiteY6" fmla="*/ 840538 h 840538"/>
                <a:gd name="connsiteX7" fmla="*/ 6353175 w 6353175"/>
                <a:gd name="connsiteY7" fmla="*/ 840538 h 840538"/>
                <a:gd name="connsiteX8" fmla="*/ 6353175 w 6353175"/>
                <a:gd name="connsiteY8" fmla="*/ 840538 h 840538"/>
                <a:gd name="connsiteX0" fmla="*/ 0 w 6353175"/>
                <a:gd name="connsiteY0" fmla="*/ 766568 h 842768"/>
                <a:gd name="connsiteX1" fmla="*/ 847725 w 6353175"/>
                <a:gd name="connsiteY1" fmla="*/ 557018 h 842768"/>
                <a:gd name="connsiteX2" fmla="*/ 1733550 w 6353175"/>
                <a:gd name="connsiteY2" fmla="*/ 461768 h 842768"/>
                <a:gd name="connsiteX3" fmla="*/ 2286000 w 6353175"/>
                <a:gd name="connsiteY3" fmla="*/ 52193 h 842768"/>
                <a:gd name="connsiteX4" fmla="*/ 3390900 w 6353175"/>
                <a:gd name="connsiteY4" fmla="*/ 42668 h 842768"/>
                <a:gd name="connsiteX5" fmla="*/ 4902887 w 6353175"/>
                <a:gd name="connsiteY5" fmla="*/ 391590 h 842768"/>
                <a:gd name="connsiteX6" fmla="*/ 6353175 w 6353175"/>
                <a:gd name="connsiteY6" fmla="*/ 842768 h 842768"/>
                <a:gd name="connsiteX7" fmla="*/ 6353175 w 6353175"/>
                <a:gd name="connsiteY7" fmla="*/ 842768 h 842768"/>
                <a:gd name="connsiteX8" fmla="*/ 6353175 w 6353175"/>
                <a:gd name="connsiteY8" fmla="*/ 842768 h 842768"/>
                <a:gd name="connsiteX0" fmla="*/ 0 w 6353175"/>
                <a:gd name="connsiteY0" fmla="*/ 749270 h 825470"/>
                <a:gd name="connsiteX1" fmla="*/ 847725 w 6353175"/>
                <a:gd name="connsiteY1" fmla="*/ 539720 h 825470"/>
                <a:gd name="connsiteX2" fmla="*/ 1733550 w 6353175"/>
                <a:gd name="connsiteY2" fmla="*/ 444470 h 825470"/>
                <a:gd name="connsiteX3" fmla="*/ 2286000 w 6353175"/>
                <a:gd name="connsiteY3" fmla="*/ 34895 h 825470"/>
                <a:gd name="connsiteX4" fmla="*/ 3292538 w 6353175"/>
                <a:gd name="connsiteY4" fmla="*/ 60668 h 825470"/>
                <a:gd name="connsiteX5" fmla="*/ 4902887 w 6353175"/>
                <a:gd name="connsiteY5" fmla="*/ 374292 h 825470"/>
                <a:gd name="connsiteX6" fmla="*/ 6353175 w 6353175"/>
                <a:gd name="connsiteY6" fmla="*/ 825470 h 825470"/>
                <a:gd name="connsiteX7" fmla="*/ 6353175 w 6353175"/>
                <a:gd name="connsiteY7" fmla="*/ 825470 h 825470"/>
                <a:gd name="connsiteX8" fmla="*/ 6353175 w 6353175"/>
                <a:gd name="connsiteY8" fmla="*/ 825470 h 825470"/>
                <a:gd name="connsiteX0" fmla="*/ 0 w 6353175"/>
                <a:gd name="connsiteY0" fmla="*/ 740052 h 816252"/>
                <a:gd name="connsiteX1" fmla="*/ 847725 w 6353175"/>
                <a:gd name="connsiteY1" fmla="*/ 530502 h 816252"/>
                <a:gd name="connsiteX2" fmla="*/ 1733550 w 6353175"/>
                <a:gd name="connsiteY2" fmla="*/ 435252 h 816252"/>
                <a:gd name="connsiteX3" fmla="*/ 2286000 w 6353175"/>
                <a:gd name="connsiteY3" fmla="*/ 25677 h 816252"/>
                <a:gd name="connsiteX4" fmla="*/ 3282702 w 6353175"/>
                <a:gd name="connsiteY4" fmla="*/ 77924 h 816252"/>
                <a:gd name="connsiteX5" fmla="*/ 4902887 w 6353175"/>
                <a:gd name="connsiteY5" fmla="*/ 365074 h 816252"/>
                <a:gd name="connsiteX6" fmla="*/ 6353175 w 6353175"/>
                <a:gd name="connsiteY6" fmla="*/ 816252 h 816252"/>
                <a:gd name="connsiteX7" fmla="*/ 6353175 w 6353175"/>
                <a:gd name="connsiteY7" fmla="*/ 816252 h 816252"/>
                <a:gd name="connsiteX8" fmla="*/ 6353175 w 6353175"/>
                <a:gd name="connsiteY8" fmla="*/ 816252 h 816252"/>
                <a:gd name="connsiteX0" fmla="*/ 0 w 6353175"/>
                <a:gd name="connsiteY0" fmla="*/ 713447 h 789647"/>
                <a:gd name="connsiteX1" fmla="*/ 847725 w 6353175"/>
                <a:gd name="connsiteY1" fmla="*/ 503897 h 789647"/>
                <a:gd name="connsiteX2" fmla="*/ 1733550 w 6353175"/>
                <a:gd name="connsiteY2" fmla="*/ 408647 h 789647"/>
                <a:gd name="connsiteX3" fmla="*/ 2246655 w 6353175"/>
                <a:gd name="connsiteY3" fmla="*/ 34370 h 789647"/>
                <a:gd name="connsiteX4" fmla="*/ 3282702 w 6353175"/>
                <a:gd name="connsiteY4" fmla="*/ 51319 h 789647"/>
                <a:gd name="connsiteX5" fmla="*/ 4902887 w 6353175"/>
                <a:gd name="connsiteY5" fmla="*/ 338469 h 789647"/>
                <a:gd name="connsiteX6" fmla="*/ 6353175 w 6353175"/>
                <a:gd name="connsiteY6" fmla="*/ 789647 h 789647"/>
                <a:gd name="connsiteX7" fmla="*/ 6353175 w 6353175"/>
                <a:gd name="connsiteY7" fmla="*/ 789647 h 789647"/>
                <a:gd name="connsiteX8" fmla="*/ 6353175 w 6353175"/>
                <a:gd name="connsiteY8" fmla="*/ 789647 h 789647"/>
                <a:gd name="connsiteX0" fmla="*/ 0 w 6353175"/>
                <a:gd name="connsiteY0" fmla="*/ 697081 h 773281"/>
                <a:gd name="connsiteX1" fmla="*/ 847725 w 6353175"/>
                <a:gd name="connsiteY1" fmla="*/ 487531 h 773281"/>
                <a:gd name="connsiteX2" fmla="*/ 1733550 w 6353175"/>
                <a:gd name="connsiteY2" fmla="*/ 392281 h 773281"/>
                <a:gd name="connsiteX3" fmla="*/ 2207311 w 6353175"/>
                <a:gd name="connsiteY3" fmla="*/ 44477 h 773281"/>
                <a:gd name="connsiteX4" fmla="*/ 3282702 w 6353175"/>
                <a:gd name="connsiteY4" fmla="*/ 34953 h 773281"/>
                <a:gd name="connsiteX5" fmla="*/ 4902887 w 6353175"/>
                <a:gd name="connsiteY5" fmla="*/ 322103 h 773281"/>
                <a:gd name="connsiteX6" fmla="*/ 6353175 w 6353175"/>
                <a:gd name="connsiteY6" fmla="*/ 773281 h 773281"/>
                <a:gd name="connsiteX7" fmla="*/ 6353175 w 6353175"/>
                <a:gd name="connsiteY7" fmla="*/ 773281 h 773281"/>
                <a:gd name="connsiteX8" fmla="*/ 6353175 w 6353175"/>
                <a:gd name="connsiteY8" fmla="*/ 773281 h 773281"/>
                <a:gd name="connsiteX0" fmla="*/ 0 w 6353175"/>
                <a:gd name="connsiteY0" fmla="*/ 687605 h 763805"/>
                <a:gd name="connsiteX1" fmla="*/ 847725 w 6353175"/>
                <a:gd name="connsiteY1" fmla="*/ 478055 h 763805"/>
                <a:gd name="connsiteX2" fmla="*/ 1733550 w 6353175"/>
                <a:gd name="connsiteY2" fmla="*/ 382805 h 763805"/>
                <a:gd name="connsiteX3" fmla="*/ 2207311 w 6353175"/>
                <a:gd name="connsiteY3" fmla="*/ 35001 h 763805"/>
                <a:gd name="connsiteX4" fmla="*/ 3282702 w 6353175"/>
                <a:gd name="connsiteY4" fmla="*/ 25477 h 763805"/>
                <a:gd name="connsiteX5" fmla="*/ 4902887 w 6353175"/>
                <a:gd name="connsiteY5" fmla="*/ 312627 h 763805"/>
                <a:gd name="connsiteX6" fmla="*/ 6353175 w 6353175"/>
                <a:gd name="connsiteY6" fmla="*/ 763805 h 763805"/>
                <a:gd name="connsiteX7" fmla="*/ 6353175 w 6353175"/>
                <a:gd name="connsiteY7" fmla="*/ 763805 h 763805"/>
                <a:gd name="connsiteX8" fmla="*/ 6353175 w 6353175"/>
                <a:gd name="connsiteY8" fmla="*/ 763805 h 763805"/>
                <a:gd name="connsiteX0" fmla="*/ 0 w 6353175"/>
                <a:gd name="connsiteY0" fmla="*/ 697080 h 773280"/>
                <a:gd name="connsiteX1" fmla="*/ 847725 w 6353175"/>
                <a:gd name="connsiteY1" fmla="*/ 487530 h 773280"/>
                <a:gd name="connsiteX2" fmla="*/ 1733550 w 6353175"/>
                <a:gd name="connsiteY2" fmla="*/ 392280 h 773280"/>
                <a:gd name="connsiteX3" fmla="*/ 2207311 w 6353175"/>
                <a:gd name="connsiteY3" fmla="*/ 44476 h 773280"/>
                <a:gd name="connsiteX4" fmla="*/ 3282702 w 6353175"/>
                <a:gd name="connsiteY4" fmla="*/ 34952 h 773280"/>
                <a:gd name="connsiteX5" fmla="*/ 4902887 w 6353175"/>
                <a:gd name="connsiteY5" fmla="*/ 322102 h 773280"/>
                <a:gd name="connsiteX6" fmla="*/ 6353175 w 6353175"/>
                <a:gd name="connsiteY6" fmla="*/ 773280 h 773280"/>
                <a:gd name="connsiteX7" fmla="*/ 6353175 w 6353175"/>
                <a:gd name="connsiteY7" fmla="*/ 773280 h 773280"/>
                <a:gd name="connsiteX8" fmla="*/ 6353175 w 6353175"/>
                <a:gd name="connsiteY8" fmla="*/ 773280 h 773280"/>
                <a:gd name="connsiteX0" fmla="*/ 0 w 6353175"/>
                <a:gd name="connsiteY0" fmla="*/ 697080 h 773280"/>
                <a:gd name="connsiteX1" fmla="*/ 847725 w 6353175"/>
                <a:gd name="connsiteY1" fmla="*/ 487530 h 773280"/>
                <a:gd name="connsiteX2" fmla="*/ 1733550 w 6353175"/>
                <a:gd name="connsiteY2" fmla="*/ 392280 h 773280"/>
                <a:gd name="connsiteX3" fmla="*/ 2207311 w 6353175"/>
                <a:gd name="connsiteY3" fmla="*/ 44476 h 773280"/>
                <a:gd name="connsiteX4" fmla="*/ 3213849 w 6353175"/>
                <a:gd name="connsiteY4" fmla="*/ 34952 h 773280"/>
                <a:gd name="connsiteX5" fmla="*/ 4902887 w 6353175"/>
                <a:gd name="connsiteY5" fmla="*/ 322102 h 773280"/>
                <a:gd name="connsiteX6" fmla="*/ 6353175 w 6353175"/>
                <a:gd name="connsiteY6" fmla="*/ 773280 h 773280"/>
                <a:gd name="connsiteX7" fmla="*/ 6353175 w 6353175"/>
                <a:gd name="connsiteY7" fmla="*/ 773280 h 773280"/>
                <a:gd name="connsiteX8" fmla="*/ 6353175 w 6353175"/>
                <a:gd name="connsiteY8" fmla="*/ 773280 h 773280"/>
                <a:gd name="connsiteX0" fmla="*/ 0 w 6353175"/>
                <a:gd name="connsiteY0" fmla="*/ 692185 h 768385"/>
                <a:gd name="connsiteX1" fmla="*/ 847725 w 6353175"/>
                <a:gd name="connsiteY1" fmla="*/ 482635 h 768385"/>
                <a:gd name="connsiteX2" fmla="*/ 1733550 w 6353175"/>
                <a:gd name="connsiteY2" fmla="*/ 387385 h 768385"/>
                <a:gd name="connsiteX3" fmla="*/ 2207311 w 6353175"/>
                <a:gd name="connsiteY3" fmla="*/ 39581 h 768385"/>
                <a:gd name="connsiteX4" fmla="*/ 3243358 w 6353175"/>
                <a:gd name="connsiteY4" fmla="*/ 38881 h 768385"/>
                <a:gd name="connsiteX5" fmla="*/ 4902887 w 6353175"/>
                <a:gd name="connsiteY5" fmla="*/ 317207 h 768385"/>
                <a:gd name="connsiteX6" fmla="*/ 6353175 w 6353175"/>
                <a:gd name="connsiteY6" fmla="*/ 768385 h 768385"/>
                <a:gd name="connsiteX7" fmla="*/ 6353175 w 6353175"/>
                <a:gd name="connsiteY7" fmla="*/ 768385 h 768385"/>
                <a:gd name="connsiteX8" fmla="*/ 6353175 w 6353175"/>
                <a:gd name="connsiteY8" fmla="*/ 768385 h 768385"/>
                <a:gd name="connsiteX0" fmla="*/ 0 w 6353175"/>
                <a:gd name="connsiteY0" fmla="*/ 680251 h 756451"/>
                <a:gd name="connsiteX1" fmla="*/ 847725 w 6353175"/>
                <a:gd name="connsiteY1" fmla="*/ 470701 h 756451"/>
                <a:gd name="connsiteX2" fmla="*/ 1733550 w 6353175"/>
                <a:gd name="connsiteY2" fmla="*/ 375451 h 756451"/>
                <a:gd name="connsiteX3" fmla="*/ 2207311 w 6353175"/>
                <a:gd name="connsiteY3" fmla="*/ 27647 h 756451"/>
                <a:gd name="connsiteX4" fmla="*/ 3194178 w 6353175"/>
                <a:gd name="connsiteY4" fmla="*/ 53420 h 756451"/>
                <a:gd name="connsiteX5" fmla="*/ 4902887 w 6353175"/>
                <a:gd name="connsiteY5" fmla="*/ 305273 h 756451"/>
                <a:gd name="connsiteX6" fmla="*/ 6353175 w 6353175"/>
                <a:gd name="connsiteY6" fmla="*/ 756451 h 756451"/>
                <a:gd name="connsiteX7" fmla="*/ 6353175 w 6353175"/>
                <a:gd name="connsiteY7" fmla="*/ 756451 h 756451"/>
                <a:gd name="connsiteX8" fmla="*/ 6353175 w 6353175"/>
                <a:gd name="connsiteY8" fmla="*/ 756451 h 756451"/>
                <a:gd name="connsiteX0" fmla="*/ 0 w 6353175"/>
                <a:gd name="connsiteY0" fmla="*/ 692184 h 768384"/>
                <a:gd name="connsiteX1" fmla="*/ 847725 w 6353175"/>
                <a:gd name="connsiteY1" fmla="*/ 482634 h 768384"/>
                <a:gd name="connsiteX2" fmla="*/ 1733550 w 6353175"/>
                <a:gd name="connsiteY2" fmla="*/ 387384 h 768384"/>
                <a:gd name="connsiteX3" fmla="*/ 2207311 w 6353175"/>
                <a:gd name="connsiteY3" fmla="*/ 39580 h 768384"/>
                <a:gd name="connsiteX4" fmla="*/ 3223686 w 6353175"/>
                <a:gd name="connsiteY4" fmla="*/ 38879 h 768384"/>
                <a:gd name="connsiteX5" fmla="*/ 4902887 w 6353175"/>
                <a:gd name="connsiteY5" fmla="*/ 317206 h 768384"/>
                <a:gd name="connsiteX6" fmla="*/ 6353175 w 6353175"/>
                <a:gd name="connsiteY6" fmla="*/ 768384 h 768384"/>
                <a:gd name="connsiteX7" fmla="*/ 6353175 w 6353175"/>
                <a:gd name="connsiteY7" fmla="*/ 768384 h 768384"/>
                <a:gd name="connsiteX8" fmla="*/ 6353175 w 6353175"/>
                <a:gd name="connsiteY8" fmla="*/ 768384 h 768384"/>
                <a:gd name="connsiteX0" fmla="*/ 0 w 6353175"/>
                <a:gd name="connsiteY0" fmla="*/ 671898 h 748098"/>
                <a:gd name="connsiteX1" fmla="*/ 847725 w 6353175"/>
                <a:gd name="connsiteY1" fmla="*/ 462348 h 748098"/>
                <a:gd name="connsiteX2" fmla="*/ 1733550 w 6353175"/>
                <a:gd name="connsiteY2" fmla="*/ 367098 h 748098"/>
                <a:gd name="connsiteX3" fmla="*/ 2207311 w 6353175"/>
                <a:gd name="connsiteY3" fmla="*/ 19294 h 748098"/>
                <a:gd name="connsiteX4" fmla="*/ 3204014 w 6353175"/>
                <a:gd name="connsiteY4" fmla="*/ 71540 h 748098"/>
                <a:gd name="connsiteX5" fmla="*/ 4902887 w 6353175"/>
                <a:gd name="connsiteY5" fmla="*/ 296920 h 748098"/>
                <a:gd name="connsiteX6" fmla="*/ 6353175 w 6353175"/>
                <a:gd name="connsiteY6" fmla="*/ 748098 h 748098"/>
                <a:gd name="connsiteX7" fmla="*/ 6353175 w 6353175"/>
                <a:gd name="connsiteY7" fmla="*/ 748098 h 748098"/>
                <a:gd name="connsiteX8" fmla="*/ 6353175 w 6353175"/>
                <a:gd name="connsiteY8" fmla="*/ 748098 h 748098"/>
                <a:gd name="connsiteX0" fmla="*/ 0 w 6353175"/>
                <a:gd name="connsiteY0" fmla="*/ 680250 h 756450"/>
                <a:gd name="connsiteX1" fmla="*/ 847725 w 6353175"/>
                <a:gd name="connsiteY1" fmla="*/ 470700 h 756450"/>
                <a:gd name="connsiteX2" fmla="*/ 1733550 w 6353175"/>
                <a:gd name="connsiteY2" fmla="*/ 375450 h 756450"/>
                <a:gd name="connsiteX3" fmla="*/ 2207311 w 6353175"/>
                <a:gd name="connsiteY3" fmla="*/ 27646 h 756450"/>
                <a:gd name="connsiteX4" fmla="*/ 3204014 w 6353175"/>
                <a:gd name="connsiteY4" fmla="*/ 53419 h 756450"/>
                <a:gd name="connsiteX5" fmla="*/ 4902887 w 6353175"/>
                <a:gd name="connsiteY5" fmla="*/ 305272 h 756450"/>
                <a:gd name="connsiteX6" fmla="*/ 6353175 w 6353175"/>
                <a:gd name="connsiteY6" fmla="*/ 756450 h 756450"/>
                <a:gd name="connsiteX7" fmla="*/ 6353175 w 6353175"/>
                <a:gd name="connsiteY7" fmla="*/ 756450 h 756450"/>
                <a:gd name="connsiteX8" fmla="*/ 6353175 w 6353175"/>
                <a:gd name="connsiteY8" fmla="*/ 756450 h 756450"/>
                <a:gd name="connsiteX0" fmla="*/ 0 w 6353175"/>
                <a:gd name="connsiteY0" fmla="*/ 692184 h 768384"/>
                <a:gd name="connsiteX1" fmla="*/ 847725 w 6353175"/>
                <a:gd name="connsiteY1" fmla="*/ 482634 h 768384"/>
                <a:gd name="connsiteX2" fmla="*/ 1733550 w 6353175"/>
                <a:gd name="connsiteY2" fmla="*/ 387384 h 768384"/>
                <a:gd name="connsiteX3" fmla="*/ 2207311 w 6353175"/>
                <a:gd name="connsiteY3" fmla="*/ 39580 h 768384"/>
                <a:gd name="connsiteX4" fmla="*/ 3223686 w 6353175"/>
                <a:gd name="connsiteY4" fmla="*/ 38879 h 768384"/>
                <a:gd name="connsiteX5" fmla="*/ 4902887 w 6353175"/>
                <a:gd name="connsiteY5" fmla="*/ 317206 h 768384"/>
                <a:gd name="connsiteX6" fmla="*/ 6353175 w 6353175"/>
                <a:gd name="connsiteY6" fmla="*/ 768384 h 768384"/>
                <a:gd name="connsiteX7" fmla="*/ 6353175 w 6353175"/>
                <a:gd name="connsiteY7" fmla="*/ 768384 h 768384"/>
                <a:gd name="connsiteX8" fmla="*/ 6353175 w 6353175"/>
                <a:gd name="connsiteY8" fmla="*/ 768384 h 768384"/>
                <a:gd name="connsiteX0" fmla="*/ 0 w 6353175"/>
                <a:gd name="connsiteY0" fmla="*/ 680251 h 756451"/>
                <a:gd name="connsiteX1" fmla="*/ 847725 w 6353175"/>
                <a:gd name="connsiteY1" fmla="*/ 470701 h 756451"/>
                <a:gd name="connsiteX2" fmla="*/ 1733550 w 6353175"/>
                <a:gd name="connsiteY2" fmla="*/ 375451 h 756451"/>
                <a:gd name="connsiteX3" fmla="*/ 2207311 w 6353175"/>
                <a:gd name="connsiteY3" fmla="*/ 27647 h 756451"/>
                <a:gd name="connsiteX4" fmla="*/ 3184342 w 6353175"/>
                <a:gd name="connsiteY4" fmla="*/ 53420 h 756451"/>
                <a:gd name="connsiteX5" fmla="*/ 4902887 w 6353175"/>
                <a:gd name="connsiteY5" fmla="*/ 305273 h 756451"/>
                <a:gd name="connsiteX6" fmla="*/ 6353175 w 6353175"/>
                <a:gd name="connsiteY6" fmla="*/ 756451 h 756451"/>
                <a:gd name="connsiteX7" fmla="*/ 6353175 w 6353175"/>
                <a:gd name="connsiteY7" fmla="*/ 756451 h 756451"/>
                <a:gd name="connsiteX8" fmla="*/ 6353175 w 6353175"/>
                <a:gd name="connsiteY8" fmla="*/ 756451 h 756451"/>
                <a:gd name="connsiteX0" fmla="*/ 0 w 6058091"/>
                <a:gd name="connsiteY0" fmla="*/ 618480 h 756451"/>
                <a:gd name="connsiteX1" fmla="*/ 552641 w 6058091"/>
                <a:gd name="connsiteY1" fmla="*/ 470701 h 756451"/>
                <a:gd name="connsiteX2" fmla="*/ 1438466 w 6058091"/>
                <a:gd name="connsiteY2" fmla="*/ 375451 h 756451"/>
                <a:gd name="connsiteX3" fmla="*/ 1912227 w 6058091"/>
                <a:gd name="connsiteY3" fmla="*/ 27647 h 756451"/>
                <a:gd name="connsiteX4" fmla="*/ 2889258 w 6058091"/>
                <a:gd name="connsiteY4" fmla="*/ 53420 h 756451"/>
                <a:gd name="connsiteX5" fmla="*/ 4607803 w 6058091"/>
                <a:gd name="connsiteY5" fmla="*/ 305273 h 756451"/>
                <a:gd name="connsiteX6" fmla="*/ 6058091 w 6058091"/>
                <a:gd name="connsiteY6" fmla="*/ 756451 h 756451"/>
                <a:gd name="connsiteX7" fmla="*/ 6058091 w 6058091"/>
                <a:gd name="connsiteY7" fmla="*/ 756451 h 756451"/>
                <a:gd name="connsiteX8" fmla="*/ 6058091 w 6058091"/>
                <a:gd name="connsiteY8" fmla="*/ 756451 h 756451"/>
                <a:gd name="connsiteX0" fmla="*/ 0 w 6028583"/>
                <a:gd name="connsiteY0" fmla="*/ 574357 h 756451"/>
                <a:gd name="connsiteX1" fmla="*/ 523133 w 6028583"/>
                <a:gd name="connsiteY1" fmla="*/ 470701 h 756451"/>
                <a:gd name="connsiteX2" fmla="*/ 1408958 w 6028583"/>
                <a:gd name="connsiteY2" fmla="*/ 375451 h 756451"/>
                <a:gd name="connsiteX3" fmla="*/ 1882719 w 6028583"/>
                <a:gd name="connsiteY3" fmla="*/ 27647 h 756451"/>
                <a:gd name="connsiteX4" fmla="*/ 2859750 w 6028583"/>
                <a:gd name="connsiteY4" fmla="*/ 53420 h 756451"/>
                <a:gd name="connsiteX5" fmla="*/ 4578295 w 6028583"/>
                <a:gd name="connsiteY5" fmla="*/ 305273 h 756451"/>
                <a:gd name="connsiteX6" fmla="*/ 6028583 w 6028583"/>
                <a:gd name="connsiteY6" fmla="*/ 756451 h 756451"/>
                <a:gd name="connsiteX7" fmla="*/ 6028583 w 6028583"/>
                <a:gd name="connsiteY7" fmla="*/ 756451 h 756451"/>
                <a:gd name="connsiteX8" fmla="*/ 6028583 w 6028583"/>
                <a:gd name="connsiteY8" fmla="*/ 756451 h 756451"/>
                <a:gd name="connsiteX0" fmla="*/ 0 w 6028583"/>
                <a:gd name="connsiteY0" fmla="*/ 530234 h 756451"/>
                <a:gd name="connsiteX1" fmla="*/ 523133 w 6028583"/>
                <a:gd name="connsiteY1" fmla="*/ 470701 h 756451"/>
                <a:gd name="connsiteX2" fmla="*/ 1408958 w 6028583"/>
                <a:gd name="connsiteY2" fmla="*/ 375451 h 756451"/>
                <a:gd name="connsiteX3" fmla="*/ 1882719 w 6028583"/>
                <a:gd name="connsiteY3" fmla="*/ 27647 h 756451"/>
                <a:gd name="connsiteX4" fmla="*/ 2859750 w 6028583"/>
                <a:gd name="connsiteY4" fmla="*/ 53420 h 756451"/>
                <a:gd name="connsiteX5" fmla="*/ 4578295 w 6028583"/>
                <a:gd name="connsiteY5" fmla="*/ 305273 h 756451"/>
                <a:gd name="connsiteX6" fmla="*/ 6028583 w 6028583"/>
                <a:gd name="connsiteY6" fmla="*/ 756451 h 756451"/>
                <a:gd name="connsiteX7" fmla="*/ 6028583 w 6028583"/>
                <a:gd name="connsiteY7" fmla="*/ 756451 h 756451"/>
                <a:gd name="connsiteX8" fmla="*/ 6028583 w 6028583"/>
                <a:gd name="connsiteY8" fmla="*/ 756451 h 756451"/>
                <a:gd name="connsiteX0" fmla="*/ 0 w 6018747"/>
                <a:gd name="connsiteY0" fmla="*/ 556708 h 756451"/>
                <a:gd name="connsiteX1" fmla="*/ 513297 w 6018747"/>
                <a:gd name="connsiteY1" fmla="*/ 470701 h 756451"/>
                <a:gd name="connsiteX2" fmla="*/ 1399122 w 6018747"/>
                <a:gd name="connsiteY2" fmla="*/ 375451 h 756451"/>
                <a:gd name="connsiteX3" fmla="*/ 1872883 w 6018747"/>
                <a:gd name="connsiteY3" fmla="*/ 27647 h 756451"/>
                <a:gd name="connsiteX4" fmla="*/ 2849914 w 6018747"/>
                <a:gd name="connsiteY4" fmla="*/ 53420 h 756451"/>
                <a:gd name="connsiteX5" fmla="*/ 4568459 w 6018747"/>
                <a:gd name="connsiteY5" fmla="*/ 305273 h 756451"/>
                <a:gd name="connsiteX6" fmla="*/ 6018747 w 6018747"/>
                <a:gd name="connsiteY6" fmla="*/ 756451 h 756451"/>
                <a:gd name="connsiteX7" fmla="*/ 6018747 w 6018747"/>
                <a:gd name="connsiteY7" fmla="*/ 756451 h 756451"/>
                <a:gd name="connsiteX8" fmla="*/ 6018747 w 6018747"/>
                <a:gd name="connsiteY8" fmla="*/ 756451 h 756451"/>
                <a:gd name="connsiteX0" fmla="*/ 0 w 6018747"/>
                <a:gd name="connsiteY0" fmla="*/ 556708 h 756451"/>
                <a:gd name="connsiteX1" fmla="*/ 513297 w 6018747"/>
                <a:gd name="connsiteY1" fmla="*/ 470701 h 756451"/>
                <a:gd name="connsiteX2" fmla="*/ 1399122 w 6018747"/>
                <a:gd name="connsiteY2" fmla="*/ 375451 h 756451"/>
                <a:gd name="connsiteX3" fmla="*/ 1872883 w 6018747"/>
                <a:gd name="connsiteY3" fmla="*/ 27647 h 756451"/>
                <a:gd name="connsiteX4" fmla="*/ 2849914 w 6018747"/>
                <a:gd name="connsiteY4" fmla="*/ 53420 h 756451"/>
                <a:gd name="connsiteX5" fmla="*/ 4568459 w 6018747"/>
                <a:gd name="connsiteY5" fmla="*/ 305273 h 756451"/>
                <a:gd name="connsiteX6" fmla="*/ 6018747 w 6018747"/>
                <a:gd name="connsiteY6" fmla="*/ 756451 h 756451"/>
                <a:gd name="connsiteX7" fmla="*/ 6018747 w 6018747"/>
                <a:gd name="connsiteY7" fmla="*/ 756451 h 756451"/>
                <a:gd name="connsiteX8" fmla="*/ 6018747 w 6018747"/>
                <a:gd name="connsiteY8" fmla="*/ 756451 h 756451"/>
                <a:gd name="connsiteX0" fmla="*/ 0 w 5969566"/>
                <a:gd name="connsiteY0" fmla="*/ 547883 h 756451"/>
                <a:gd name="connsiteX1" fmla="*/ 464116 w 5969566"/>
                <a:gd name="connsiteY1" fmla="*/ 470701 h 756451"/>
                <a:gd name="connsiteX2" fmla="*/ 1349941 w 5969566"/>
                <a:gd name="connsiteY2" fmla="*/ 375451 h 756451"/>
                <a:gd name="connsiteX3" fmla="*/ 1823702 w 5969566"/>
                <a:gd name="connsiteY3" fmla="*/ 27647 h 756451"/>
                <a:gd name="connsiteX4" fmla="*/ 2800733 w 5969566"/>
                <a:gd name="connsiteY4" fmla="*/ 53420 h 756451"/>
                <a:gd name="connsiteX5" fmla="*/ 4519278 w 5969566"/>
                <a:gd name="connsiteY5" fmla="*/ 305273 h 756451"/>
                <a:gd name="connsiteX6" fmla="*/ 5969566 w 5969566"/>
                <a:gd name="connsiteY6" fmla="*/ 756451 h 756451"/>
                <a:gd name="connsiteX7" fmla="*/ 5969566 w 5969566"/>
                <a:gd name="connsiteY7" fmla="*/ 756451 h 756451"/>
                <a:gd name="connsiteX8" fmla="*/ 5969566 w 5969566"/>
                <a:gd name="connsiteY8" fmla="*/ 756451 h 756451"/>
                <a:gd name="connsiteX0" fmla="*/ 0 w 5999074"/>
                <a:gd name="connsiteY0" fmla="*/ 547883 h 756451"/>
                <a:gd name="connsiteX1" fmla="*/ 493624 w 5999074"/>
                <a:gd name="connsiteY1" fmla="*/ 470701 h 756451"/>
                <a:gd name="connsiteX2" fmla="*/ 1379449 w 5999074"/>
                <a:gd name="connsiteY2" fmla="*/ 375451 h 756451"/>
                <a:gd name="connsiteX3" fmla="*/ 1853210 w 5999074"/>
                <a:gd name="connsiteY3" fmla="*/ 27647 h 756451"/>
                <a:gd name="connsiteX4" fmla="*/ 2830241 w 5999074"/>
                <a:gd name="connsiteY4" fmla="*/ 53420 h 756451"/>
                <a:gd name="connsiteX5" fmla="*/ 4548786 w 5999074"/>
                <a:gd name="connsiteY5" fmla="*/ 305273 h 756451"/>
                <a:gd name="connsiteX6" fmla="*/ 5999074 w 5999074"/>
                <a:gd name="connsiteY6" fmla="*/ 756451 h 756451"/>
                <a:gd name="connsiteX7" fmla="*/ 5999074 w 5999074"/>
                <a:gd name="connsiteY7" fmla="*/ 756451 h 756451"/>
                <a:gd name="connsiteX8" fmla="*/ 5999074 w 5999074"/>
                <a:gd name="connsiteY8" fmla="*/ 756451 h 756451"/>
                <a:gd name="connsiteX0" fmla="*/ 0 w 5959729"/>
                <a:gd name="connsiteY0" fmla="*/ 556708 h 756451"/>
                <a:gd name="connsiteX1" fmla="*/ 454279 w 5959729"/>
                <a:gd name="connsiteY1" fmla="*/ 470701 h 756451"/>
                <a:gd name="connsiteX2" fmla="*/ 1340104 w 5959729"/>
                <a:gd name="connsiteY2" fmla="*/ 375451 h 756451"/>
                <a:gd name="connsiteX3" fmla="*/ 1813865 w 5959729"/>
                <a:gd name="connsiteY3" fmla="*/ 27647 h 756451"/>
                <a:gd name="connsiteX4" fmla="*/ 2790896 w 5959729"/>
                <a:gd name="connsiteY4" fmla="*/ 53420 h 756451"/>
                <a:gd name="connsiteX5" fmla="*/ 4509441 w 5959729"/>
                <a:gd name="connsiteY5" fmla="*/ 305273 h 756451"/>
                <a:gd name="connsiteX6" fmla="*/ 5959729 w 5959729"/>
                <a:gd name="connsiteY6" fmla="*/ 756451 h 756451"/>
                <a:gd name="connsiteX7" fmla="*/ 5959729 w 5959729"/>
                <a:gd name="connsiteY7" fmla="*/ 756451 h 756451"/>
                <a:gd name="connsiteX8" fmla="*/ 5959729 w 5959729"/>
                <a:gd name="connsiteY8" fmla="*/ 756451 h 756451"/>
                <a:gd name="connsiteX0" fmla="*/ 0 w 6008910"/>
                <a:gd name="connsiteY0" fmla="*/ 521410 h 756451"/>
                <a:gd name="connsiteX1" fmla="*/ 503460 w 6008910"/>
                <a:gd name="connsiteY1" fmla="*/ 470701 h 756451"/>
                <a:gd name="connsiteX2" fmla="*/ 1389285 w 6008910"/>
                <a:gd name="connsiteY2" fmla="*/ 375451 h 756451"/>
                <a:gd name="connsiteX3" fmla="*/ 1863046 w 6008910"/>
                <a:gd name="connsiteY3" fmla="*/ 27647 h 756451"/>
                <a:gd name="connsiteX4" fmla="*/ 2840077 w 6008910"/>
                <a:gd name="connsiteY4" fmla="*/ 53420 h 756451"/>
                <a:gd name="connsiteX5" fmla="*/ 4558622 w 6008910"/>
                <a:gd name="connsiteY5" fmla="*/ 305273 h 756451"/>
                <a:gd name="connsiteX6" fmla="*/ 6008910 w 6008910"/>
                <a:gd name="connsiteY6" fmla="*/ 756451 h 756451"/>
                <a:gd name="connsiteX7" fmla="*/ 6008910 w 6008910"/>
                <a:gd name="connsiteY7" fmla="*/ 756451 h 756451"/>
                <a:gd name="connsiteX8" fmla="*/ 6008910 w 6008910"/>
                <a:gd name="connsiteY8" fmla="*/ 756451 h 756451"/>
                <a:gd name="connsiteX0" fmla="*/ 0 w 5999074"/>
                <a:gd name="connsiteY0" fmla="*/ 556708 h 756451"/>
                <a:gd name="connsiteX1" fmla="*/ 493624 w 5999074"/>
                <a:gd name="connsiteY1" fmla="*/ 470701 h 756451"/>
                <a:gd name="connsiteX2" fmla="*/ 1379449 w 5999074"/>
                <a:gd name="connsiteY2" fmla="*/ 375451 h 756451"/>
                <a:gd name="connsiteX3" fmla="*/ 1853210 w 5999074"/>
                <a:gd name="connsiteY3" fmla="*/ 27647 h 756451"/>
                <a:gd name="connsiteX4" fmla="*/ 2830241 w 5999074"/>
                <a:gd name="connsiteY4" fmla="*/ 53420 h 756451"/>
                <a:gd name="connsiteX5" fmla="*/ 4548786 w 5999074"/>
                <a:gd name="connsiteY5" fmla="*/ 305273 h 756451"/>
                <a:gd name="connsiteX6" fmla="*/ 5999074 w 5999074"/>
                <a:gd name="connsiteY6" fmla="*/ 756451 h 756451"/>
                <a:gd name="connsiteX7" fmla="*/ 5999074 w 5999074"/>
                <a:gd name="connsiteY7" fmla="*/ 756451 h 756451"/>
                <a:gd name="connsiteX8" fmla="*/ 5999074 w 5999074"/>
                <a:gd name="connsiteY8" fmla="*/ 756451 h 756451"/>
                <a:gd name="connsiteX0" fmla="*/ 0 w 5969566"/>
                <a:gd name="connsiteY0" fmla="*/ 556708 h 756451"/>
                <a:gd name="connsiteX1" fmla="*/ 464116 w 5969566"/>
                <a:gd name="connsiteY1" fmla="*/ 470701 h 756451"/>
                <a:gd name="connsiteX2" fmla="*/ 1349941 w 5969566"/>
                <a:gd name="connsiteY2" fmla="*/ 375451 h 756451"/>
                <a:gd name="connsiteX3" fmla="*/ 1823702 w 5969566"/>
                <a:gd name="connsiteY3" fmla="*/ 27647 h 756451"/>
                <a:gd name="connsiteX4" fmla="*/ 2800733 w 5969566"/>
                <a:gd name="connsiteY4" fmla="*/ 53420 h 756451"/>
                <a:gd name="connsiteX5" fmla="*/ 4519278 w 5969566"/>
                <a:gd name="connsiteY5" fmla="*/ 305273 h 756451"/>
                <a:gd name="connsiteX6" fmla="*/ 5969566 w 5969566"/>
                <a:gd name="connsiteY6" fmla="*/ 756451 h 756451"/>
                <a:gd name="connsiteX7" fmla="*/ 5969566 w 5969566"/>
                <a:gd name="connsiteY7" fmla="*/ 756451 h 756451"/>
                <a:gd name="connsiteX8" fmla="*/ 5969566 w 5969566"/>
                <a:gd name="connsiteY8" fmla="*/ 756451 h 756451"/>
                <a:gd name="connsiteX0" fmla="*/ 0 w 5999074"/>
                <a:gd name="connsiteY0" fmla="*/ 530234 h 756451"/>
                <a:gd name="connsiteX1" fmla="*/ 493624 w 5999074"/>
                <a:gd name="connsiteY1" fmla="*/ 470701 h 756451"/>
                <a:gd name="connsiteX2" fmla="*/ 1379449 w 5999074"/>
                <a:gd name="connsiteY2" fmla="*/ 375451 h 756451"/>
                <a:gd name="connsiteX3" fmla="*/ 1853210 w 5999074"/>
                <a:gd name="connsiteY3" fmla="*/ 27647 h 756451"/>
                <a:gd name="connsiteX4" fmla="*/ 2830241 w 5999074"/>
                <a:gd name="connsiteY4" fmla="*/ 53420 h 756451"/>
                <a:gd name="connsiteX5" fmla="*/ 4548786 w 5999074"/>
                <a:gd name="connsiteY5" fmla="*/ 305273 h 756451"/>
                <a:gd name="connsiteX6" fmla="*/ 5999074 w 5999074"/>
                <a:gd name="connsiteY6" fmla="*/ 756451 h 756451"/>
                <a:gd name="connsiteX7" fmla="*/ 5999074 w 5999074"/>
                <a:gd name="connsiteY7" fmla="*/ 756451 h 756451"/>
                <a:gd name="connsiteX8" fmla="*/ 5999074 w 5999074"/>
                <a:gd name="connsiteY8" fmla="*/ 756451 h 756451"/>
                <a:gd name="connsiteX0" fmla="*/ 0 w 5999074"/>
                <a:gd name="connsiteY0" fmla="*/ 530234 h 756451"/>
                <a:gd name="connsiteX1" fmla="*/ 542804 w 5999074"/>
                <a:gd name="connsiteY1" fmla="*/ 426578 h 756451"/>
                <a:gd name="connsiteX2" fmla="*/ 1379449 w 5999074"/>
                <a:gd name="connsiteY2" fmla="*/ 375451 h 756451"/>
                <a:gd name="connsiteX3" fmla="*/ 1853210 w 5999074"/>
                <a:gd name="connsiteY3" fmla="*/ 27647 h 756451"/>
                <a:gd name="connsiteX4" fmla="*/ 2830241 w 5999074"/>
                <a:gd name="connsiteY4" fmla="*/ 53420 h 756451"/>
                <a:gd name="connsiteX5" fmla="*/ 4548786 w 5999074"/>
                <a:gd name="connsiteY5" fmla="*/ 305273 h 756451"/>
                <a:gd name="connsiteX6" fmla="*/ 5999074 w 5999074"/>
                <a:gd name="connsiteY6" fmla="*/ 756451 h 756451"/>
                <a:gd name="connsiteX7" fmla="*/ 5999074 w 5999074"/>
                <a:gd name="connsiteY7" fmla="*/ 756451 h 756451"/>
                <a:gd name="connsiteX8" fmla="*/ 5999074 w 5999074"/>
                <a:gd name="connsiteY8" fmla="*/ 756451 h 756451"/>
                <a:gd name="connsiteX0" fmla="*/ 0 w 5999074"/>
                <a:gd name="connsiteY0" fmla="*/ 530234 h 756451"/>
                <a:gd name="connsiteX1" fmla="*/ 582149 w 5999074"/>
                <a:gd name="connsiteY1" fmla="*/ 444227 h 756451"/>
                <a:gd name="connsiteX2" fmla="*/ 1379449 w 5999074"/>
                <a:gd name="connsiteY2" fmla="*/ 375451 h 756451"/>
                <a:gd name="connsiteX3" fmla="*/ 1853210 w 5999074"/>
                <a:gd name="connsiteY3" fmla="*/ 27647 h 756451"/>
                <a:gd name="connsiteX4" fmla="*/ 2830241 w 5999074"/>
                <a:gd name="connsiteY4" fmla="*/ 53420 h 756451"/>
                <a:gd name="connsiteX5" fmla="*/ 4548786 w 5999074"/>
                <a:gd name="connsiteY5" fmla="*/ 305273 h 756451"/>
                <a:gd name="connsiteX6" fmla="*/ 5999074 w 5999074"/>
                <a:gd name="connsiteY6" fmla="*/ 756451 h 756451"/>
                <a:gd name="connsiteX7" fmla="*/ 5999074 w 5999074"/>
                <a:gd name="connsiteY7" fmla="*/ 756451 h 756451"/>
                <a:gd name="connsiteX8" fmla="*/ 5999074 w 5999074"/>
                <a:gd name="connsiteY8" fmla="*/ 756451 h 756451"/>
                <a:gd name="connsiteX0" fmla="*/ 0 w 5999074"/>
                <a:gd name="connsiteY0" fmla="*/ 526344 h 752561"/>
                <a:gd name="connsiteX1" fmla="*/ 582149 w 5999074"/>
                <a:gd name="connsiteY1" fmla="*/ 440337 h 752561"/>
                <a:gd name="connsiteX2" fmla="*/ 1418794 w 5999074"/>
                <a:gd name="connsiteY2" fmla="*/ 318614 h 752561"/>
                <a:gd name="connsiteX3" fmla="*/ 1853210 w 5999074"/>
                <a:gd name="connsiteY3" fmla="*/ 23757 h 752561"/>
                <a:gd name="connsiteX4" fmla="*/ 2830241 w 5999074"/>
                <a:gd name="connsiteY4" fmla="*/ 49530 h 752561"/>
                <a:gd name="connsiteX5" fmla="*/ 4548786 w 5999074"/>
                <a:gd name="connsiteY5" fmla="*/ 301383 h 752561"/>
                <a:gd name="connsiteX6" fmla="*/ 5999074 w 5999074"/>
                <a:gd name="connsiteY6" fmla="*/ 752561 h 752561"/>
                <a:gd name="connsiteX7" fmla="*/ 5999074 w 5999074"/>
                <a:gd name="connsiteY7" fmla="*/ 752561 h 752561"/>
                <a:gd name="connsiteX8" fmla="*/ 5999074 w 5999074"/>
                <a:gd name="connsiteY8" fmla="*/ 752561 h 752561"/>
                <a:gd name="connsiteX0" fmla="*/ 0 w 5999074"/>
                <a:gd name="connsiteY0" fmla="*/ 526344 h 752561"/>
                <a:gd name="connsiteX1" fmla="*/ 582149 w 5999074"/>
                <a:gd name="connsiteY1" fmla="*/ 440337 h 752561"/>
                <a:gd name="connsiteX2" fmla="*/ 1418794 w 5999074"/>
                <a:gd name="connsiteY2" fmla="*/ 318614 h 752561"/>
                <a:gd name="connsiteX3" fmla="*/ 1853210 w 5999074"/>
                <a:gd name="connsiteY3" fmla="*/ 23757 h 752561"/>
                <a:gd name="connsiteX4" fmla="*/ 2830241 w 5999074"/>
                <a:gd name="connsiteY4" fmla="*/ 49530 h 752561"/>
                <a:gd name="connsiteX5" fmla="*/ 4548786 w 5999074"/>
                <a:gd name="connsiteY5" fmla="*/ 301383 h 752561"/>
                <a:gd name="connsiteX6" fmla="*/ 5999074 w 5999074"/>
                <a:gd name="connsiteY6" fmla="*/ 752561 h 752561"/>
                <a:gd name="connsiteX7" fmla="*/ 5999074 w 5999074"/>
                <a:gd name="connsiteY7" fmla="*/ 752561 h 752561"/>
                <a:gd name="connsiteX0" fmla="*/ 0 w 5999074"/>
                <a:gd name="connsiteY0" fmla="*/ 526344 h 752561"/>
                <a:gd name="connsiteX1" fmla="*/ 582149 w 5999074"/>
                <a:gd name="connsiteY1" fmla="*/ 440337 h 752561"/>
                <a:gd name="connsiteX2" fmla="*/ 1418794 w 5999074"/>
                <a:gd name="connsiteY2" fmla="*/ 318614 h 752561"/>
                <a:gd name="connsiteX3" fmla="*/ 1853210 w 5999074"/>
                <a:gd name="connsiteY3" fmla="*/ 23757 h 752561"/>
                <a:gd name="connsiteX4" fmla="*/ 2830241 w 5999074"/>
                <a:gd name="connsiteY4" fmla="*/ 49530 h 752561"/>
                <a:gd name="connsiteX5" fmla="*/ 4548786 w 5999074"/>
                <a:gd name="connsiteY5" fmla="*/ 301383 h 752561"/>
                <a:gd name="connsiteX6" fmla="*/ 5999074 w 5999074"/>
                <a:gd name="connsiteY6" fmla="*/ 752561 h 752561"/>
                <a:gd name="connsiteX0" fmla="*/ 0 w 4548786"/>
                <a:gd name="connsiteY0" fmla="*/ 526344 h 526344"/>
                <a:gd name="connsiteX1" fmla="*/ 582149 w 4548786"/>
                <a:gd name="connsiteY1" fmla="*/ 440337 h 526344"/>
                <a:gd name="connsiteX2" fmla="*/ 1418794 w 4548786"/>
                <a:gd name="connsiteY2" fmla="*/ 318614 h 526344"/>
                <a:gd name="connsiteX3" fmla="*/ 1853210 w 4548786"/>
                <a:gd name="connsiteY3" fmla="*/ 23757 h 526344"/>
                <a:gd name="connsiteX4" fmla="*/ 2830241 w 4548786"/>
                <a:gd name="connsiteY4" fmla="*/ 49530 h 526344"/>
                <a:gd name="connsiteX5" fmla="*/ 4548786 w 4548786"/>
                <a:gd name="connsiteY5" fmla="*/ 301383 h 5263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548786" h="526344">
                  <a:moveTo>
                    <a:pt x="0" y="526344"/>
                  </a:moveTo>
                  <a:cubicBezTo>
                    <a:pt x="318745" y="473443"/>
                    <a:pt x="345683" y="474959"/>
                    <a:pt x="582149" y="440337"/>
                  </a:cubicBezTo>
                  <a:cubicBezTo>
                    <a:pt x="818615" y="405715"/>
                    <a:pt x="1206951" y="388044"/>
                    <a:pt x="1418794" y="318614"/>
                  </a:cubicBezTo>
                  <a:cubicBezTo>
                    <a:pt x="1630637" y="249184"/>
                    <a:pt x="1617969" y="68604"/>
                    <a:pt x="1853210" y="23757"/>
                  </a:cubicBezTo>
                  <a:cubicBezTo>
                    <a:pt x="2088451" y="-21090"/>
                    <a:pt x="2262944" y="3259"/>
                    <a:pt x="2830241" y="49530"/>
                  </a:cubicBezTo>
                  <a:cubicBezTo>
                    <a:pt x="3397538" y="95801"/>
                    <a:pt x="4020647" y="184211"/>
                    <a:pt x="4548786" y="301383"/>
                  </a:cubicBezTo>
                </a:path>
              </a:pathLst>
            </a:custGeom>
            <a:noFill/>
            <a:ln w="165100">
              <a:solidFill>
                <a:schemeClr val="tx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351" dirty="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C06BA056-ADB2-1516-2A26-6F583C7D25BC}"/>
                </a:ext>
              </a:extLst>
            </p:cNvPr>
            <p:cNvSpPr/>
            <p:nvPr/>
          </p:nvSpPr>
          <p:spPr>
            <a:xfrm>
              <a:off x="3400483" y="3732386"/>
              <a:ext cx="5495925" cy="765106"/>
            </a:xfrm>
            <a:custGeom>
              <a:avLst/>
              <a:gdLst>
                <a:gd name="connsiteX0" fmla="*/ 0 w 5495925"/>
                <a:gd name="connsiteY0" fmla="*/ 181197 h 762222"/>
                <a:gd name="connsiteX1" fmla="*/ 1133475 w 5495925"/>
                <a:gd name="connsiteY1" fmla="*/ 38322 h 762222"/>
                <a:gd name="connsiteX2" fmla="*/ 2381250 w 5495925"/>
                <a:gd name="connsiteY2" fmla="*/ 9747 h 762222"/>
                <a:gd name="connsiteX3" fmla="*/ 3552825 w 5495925"/>
                <a:gd name="connsiteY3" fmla="*/ 181197 h 762222"/>
                <a:gd name="connsiteX4" fmla="*/ 4076700 w 5495925"/>
                <a:gd name="connsiteY4" fmla="*/ 305022 h 762222"/>
                <a:gd name="connsiteX5" fmla="*/ 4686300 w 5495925"/>
                <a:gd name="connsiteY5" fmla="*/ 476472 h 762222"/>
                <a:gd name="connsiteX6" fmla="*/ 5200650 w 5495925"/>
                <a:gd name="connsiteY6" fmla="*/ 657447 h 762222"/>
                <a:gd name="connsiteX7" fmla="*/ 5495925 w 5495925"/>
                <a:gd name="connsiteY7" fmla="*/ 762222 h 762222"/>
                <a:gd name="connsiteX0" fmla="*/ 0 w 5495925"/>
                <a:gd name="connsiteY0" fmla="*/ 188031 h 769056"/>
                <a:gd name="connsiteX1" fmla="*/ 1190625 w 5495925"/>
                <a:gd name="connsiteY1" fmla="*/ 26106 h 769056"/>
                <a:gd name="connsiteX2" fmla="*/ 2381250 w 5495925"/>
                <a:gd name="connsiteY2" fmla="*/ 16581 h 769056"/>
                <a:gd name="connsiteX3" fmla="*/ 3552825 w 5495925"/>
                <a:gd name="connsiteY3" fmla="*/ 188031 h 769056"/>
                <a:gd name="connsiteX4" fmla="*/ 4076700 w 5495925"/>
                <a:gd name="connsiteY4" fmla="*/ 311856 h 769056"/>
                <a:gd name="connsiteX5" fmla="*/ 4686300 w 5495925"/>
                <a:gd name="connsiteY5" fmla="*/ 483306 h 769056"/>
                <a:gd name="connsiteX6" fmla="*/ 5200650 w 5495925"/>
                <a:gd name="connsiteY6" fmla="*/ 664281 h 769056"/>
                <a:gd name="connsiteX7" fmla="*/ 5495925 w 5495925"/>
                <a:gd name="connsiteY7" fmla="*/ 769056 h 769056"/>
                <a:gd name="connsiteX0" fmla="*/ 0 w 5495925"/>
                <a:gd name="connsiteY0" fmla="*/ 184081 h 765106"/>
                <a:gd name="connsiteX1" fmla="*/ 1190625 w 5495925"/>
                <a:gd name="connsiteY1" fmla="*/ 22156 h 765106"/>
                <a:gd name="connsiteX2" fmla="*/ 2381250 w 5495925"/>
                <a:gd name="connsiteY2" fmla="*/ 12631 h 765106"/>
                <a:gd name="connsiteX3" fmla="*/ 3552825 w 5495925"/>
                <a:gd name="connsiteY3" fmla="*/ 126931 h 765106"/>
                <a:gd name="connsiteX4" fmla="*/ 4076700 w 5495925"/>
                <a:gd name="connsiteY4" fmla="*/ 307906 h 765106"/>
                <a:gd name="connsiteX5" fmla="*/ 4686300 w 5495925"/>
                <a:gd name="connsiteY5" fmla="*/ 479356 h 765106"/>
                <a:gd name="connsiteX6" fmla="*/ 5200650 w 5495925"/>
                <a:gd name="connsiteY6" fmla="*/ 660331 h 765106"/>
                <a:gd name="connsiteX7" fmla="*/ 5495925 w 5495925"/>
                <a:gd name="connsiteY7" fmla="*/ 765106 h 765106"/>
                <a:gd name="connsiteX0" fmla="*/ 0 w 5495925"/>
                <a:gd name="connsiteY0" fmla="*/ 186696 h 767721"/>
                <a:gd name="connsiteX1" fmla="*/ 1190625 w 5495925"/>
                <a:gd name="connsiteY1" fmla="*/ 24771 h 767721"/>
                <a:gd name="connsiteX2" fmla="*/ 2381250 w 5495925"/>
                <a:gd name="connsiteY2" fmla="*/ 15246 h 767721"/>
                <a:gd name="connsiteX3" fmla="*/ 3514725 w 5495925"/>
                <a:gd name="connsiteY3" fmla="*/ 167646 h 767721"/>
                <a:gd name="connsiteX4" fmla="*/ 4076700 w 5495925"/>
                <a:gd name="connsiteY4" fmla="*/ 310521 h 767721"/>
                <a:gd name="connsiteX5" fmla="*/ 4686300 w 5495925"/>
                <a:gd name="connsiteY5" fmla="*/ 481971 h 767721"/>
                <a:gd name="connsiteX6" fmla="*/ 5200650 w 5495925"/>
                <a:gd name="connsiteY6" fmla="*/ 662946 h 767721"/>
                <a:gd name="connsiteX7" fmla="*/ 5495925 w 5495925"/>
                <a:gd name="connsiteY7" fmla="*/ 767721 h 767721"/>
                <a:gd name="connsiteX0" fmla="*/ 0 w 5495925"/>
                <a:gd name="connsiteY0" fmla="*/ 184081 h 765106"/>
                <a:gd name="connsiteX1" fmla="*/ 1190625 w 5495925"/>
                <a:gd name="connsiteY1" fmla="*/ 22156 h 765106"/>
                <a:gd name="connsiteX2" fmla="*/ 2381250 w 5495925"/>
                <a:gd name="connsiteY2" fmla="*/ 12631 h 765106"/>
                <a:gd name="connsiteX3" fmla="*/ 3524250 w 5495925"/>
                <a:gd name="connsiteY3" fmla="*/ 126931 h 765106"/>
                <a:gd name="connsiteX4" fmla="*/ 4076700 w 5495925"/>
                <a:gd name="connsiteY4" fmla="*/ 307906 h 765106"/>
                <a:gd name="connsiteX5" fmla="*/ 4686300 w 5495925"/>
                <a:gd name="connsiteY5" fmla="*/ 479356 h 765106"/>
                <a:gd name="connsiteX6" fmla="*/ 5200650 w 5495925"/>
                <a:gd name="connsiteY6" fmla="*/ 660331 h 765106"/>
                <a:gd name="connsiteX7" fmla="*/ 5495925 w 5495925"/>
                <a:gd name="connsiteY7" fmla="*/ 765106 h 765106"/>
                <a:gd name="connsiteX0" fmla="*/ 0 w 5495925"/>
                <a:gd name="connsiteY0" fmla="*/ 184081 h 765106"/>
                <a:gd name="connsiteX1" fmla="*/ 1190625 w 5495925"/>
                <a:gd name="connsiteY1" fmla="*/ 22156 h 765106"/>
                <a:gd name="connsiteX2" fmla="*/ 2381250 w 5495925"/>
                <a:gd name="connsiteY2" fmla="*/ 12631 h 765106"/>
                <a:gd name="connsiteX3" fmla="*/ 3524250 w 5495925"/>
                <a:gd name="connsiteY3" fmla="*/ 126931 h 765106"/>
                <a:gd name="connsiteX4" fmla="*/ 4105275 w 5495925"/>
                <a:gd name="connsiteY4" fmla="*/ 298381 h 765106"/>
                <a:gd name="connsiteX5" fmla="*/ 4686300 w 5495925"/>
                <a:gd name="connsiteY5" fmla="*/ 479356 h 765106"/>
                <a:gd name="connsiteX6" fmla="*/ 5200650 w 5495925"/>
                <a:gd name="connsiteY6" fmla="*/ 660331 h 765106"/>
                <a:gd name="connsiteX7" fmla="*/ 5495925 w 5495925"/>
                <a:gd name="connsiteY7" fmla="*/ 765106 h 765106"/>
                <a:gd name="connsiteX0" fmla="*/ 0 w 5495925"/>
                <a:gd name="connsiteY0" fmla="*/ 184081 h 765106"/>
                <a:gd name="connsiteX1" fmla="*/ 1190625 w 5495925"/>
                <a:gd name="connsiteY1" fmla="*/ 22156 h 765106"/>
                <a:gd name="connsiteX2" fmla="*/ 2381250 w 5495925"/>
                <a:gd name="connsiteY2" fmla="*/ 12631 h 765106"/>
                <a:gd name="connsiteX3" fmla="*/ 3524250 w 5495925"/>
                <a:gd name="connsiteY3" fmla="*/ 126931 h 765106"/>
                <a:gd name="connsiteX4" fmla="*/ 4133850 w 5495925"/>
                <a:gd name="connsiteY4" fmla="*/ 298381 h 765106"/>
                <a:gd name="connsiteX5" fmla="*/ 4686300 w 5495925"/>
                <a:gd name="connsiteY5" fmla="*/ 479356 h 765106"/>
                <a:gd name="connsiteX6" fmla="*/ 5200650 w 5495925"/>
                <a:gd name="connsiteY6" fmla="*/ 660331 h 765106"/>
                <a:gd name="connsiteX7" fmla="*/ 5495925 w 5495925"/>
                <a:gd name="connsiteY7" fmla="*/ 765106 h 765106"/>
                <a:gd name="connsiteX0" fmla="*/ 0 w 5495925"/>
                <a:gd name="connsiteY0" fmla="*/ 184081 h 765106"/>
                <a:gd name="connsiteX1" fmla="*/ 1190625 w 5495925"/>
                <a:gd name="connsiteY1" fmla="*/ 22156 h 765106"/>
                <a:gd name="connsiteX2" fmla="*/ 2381250 w 5495925"/>
                <a:gd name="connsiteY2" fmla="*/ 12631 h 765106"/>
                <a:gd name="connsiteX3" fmla="*/ 3524250 w 5495925"/>
                <a:gd name="connsiteY3" fmla="*/ 126931 h 765106"/>
                <a:gd name="connsiteX4" fmla="*/ 4133850 w 5495925"/>
                <a:gd name="connsiteY4" fmla="*/ 298381 h 765106"/>
                <a:gd name="connsiteX5" fmla="*/ 4676775 w 5495925"/>
                <a:gd name="connsiteY5" fmla="*/ 450781 h 765106"/>
                <a:gd name="connsiteX6" fmla="*/ 5200650 w 5495925"/>
                <a:gd name="connsiteY6" fmla="*/ 660331 h 765106"/>
                <a:gd name="connsiteX7" fmla="*/ 5495925 w 5495925"/>
                <a:gd name="connsiteY7" fmla="*/ 765106 h 765106"/>
                <a:gd name="connsiteX0" fmla="*/ 0 w 5495925"/>
                <a:gd name="connsiteY0" fmla="*/ 184081 h 765106"/>
                <a:gd name="connsiteX1" fmla="*/ 1190625 w 5495925"/>
                <a:gd name="connsiteY1" fmla="*/ 22156 h 765106"/>
                <a:gd name="connsiteX2" fmla="*/ 2381250 w 5495925"/>
                <a:gd name="connsiteY2" fmla="*/ 12631 h 765106"/>
                <a:gd name="connsiteX3" fmla="*/ 3524250 w 5495925"/>
                <a:gd name="connsiteY3" fmla="*/ 126931 h 765106"/>
                <a:gd name="connsiteX4" fmla="*/ 4114800 w 5495925"/>
                <a:gd name="connsiteY4" fmla="*/ 269806 h 765106"/>
                <a:gd name="connsiteX5" fmla="*/ 4676775 w 5495925"/>
                <a:gd name="connsiteY5" fmla="*/ 450781 h 765106"/>
                <a:gd name="connsiteX6" fmla="*/ 5200650 w 5495925"/>
                <a:gd name="connsiteY6" fmla="*/ 660331 h 765106"/>
                <a:gd name="connsiteX7" fmla="*/ 5495925 w 5495925"/>
                <a:gd name="connsiteY7" fmla="*/ 765106 h 7651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495925" h="765106">
                  <a:moveTo>
                    <a:pt x="0" y="184081"/>
                  </a:moveTo>
                  <a:cubicBezTo>
                    <a:pt x="368300" y="126931"/>
                    <a:pt x="793750" y="50731"/>
                    <a:pt x="1190625" y="22156"/>
                  </a:cubicBezTo>
                  <a:cubicBezTo>
                    <a:pt x="1587500" y="-6419"/>
                    <a:pt x="1992313" y="-4831"/>
                    <a:pt x="2381250" y="12631"/>
                  </a:cubicBezTo>
                  <a:cubicBezTo>
                    <a:pt x="2770187" y="30093"/>
                    <a:pt x="3235325" y="84069"/>
                    <a:pt x="3524250" y="126931"/>
                  </a:cubicBezTo>
                  <a:cubicBezTo>
                    <a:pt x="3813175" y="169794"/>
                    <a:pt x="3922713" y="215831"/>
                    <a:pt x="4114800" y="269806"/>
                  </a:cubicBezTo>
                  <a:cubicBezTo>
                    <a:pt x="4302125" y="330131"/>
                    <a:pt x="4495800" y="385694"/>
                    <a:pt x="4676775" y="450781"/>
                  </a:cubicBezTo>
                  <a:cubicBezTo>
                    <a:pt x="4857750" y="515869"/>
                    <a:pt x="5065712" y="612706"/>
                    <a:pt x="5200650" y="660331"/>
                  </a:cubicBezTo>
                  <a:cubicBezTo>
                    <a:pt x="5335588" y="707956"/>
                    <a:pt x="5400675" y="739706"/>
                    <a:pt x="5495925" y="765106"/>
                  </a:cubicBezTo>
                </a:path>
              </a:pathLst>
            </a:custGeom>
            <a:noFill/>
            <a:ln w="393700">
              <a:solidFill>
                <a:schemeClr val="accent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351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C935D9D5-53D2-AED4-C350-3E992F448795}"/>
                </a:ext>
              </a:extLst>
            </p:cNvPr>
            <p:cNvSpPr/>
            <p:nvPr/>
          </p:nvSpPr>
          <p:spPr>
            <a:xfrm>
              <a:off x="3399976" y="3732386"/>
              <a:ext cx="5495925" cy="765106"/>
            </a:xfrm>
            <a:custGeom>
              <a:avLst/>
              <a:gdLst>
                <a:gd name="connsiteX0" fmla="*/ 0 w 5495925"/>
                <a:gd name="connsiteY0" fmla="*/ 181197 h 762222"/>
                <a:gd name="connsiteX1" fmla="*/ 1133475 w 5495925"/>
                <a:gd name="connsiteY1" fmla="*/ 38322 h 762222"/>
                <a:gd name="connsiteX2" fmla="*/ 2381250 w 5495925"/>
                <a:gd name="connsiteY2" fmla="*/ 9747 h 762222"/>
                <a:gd name="connsiteX3" fmla="*/ 3552825 w 5495925"/>
                <a:gd name="connsiteY3" fmla="*/ 181197 h 762222"/>
                <a:gd name="connsiteX4" fmla="*/ 4076700 w 5495925"/>
                <a:gd name="connsiteY4" fmla="*/ 305022 h 762222"/>
                <a:gd name="connsiteX5" fmla="*/ 4686300 w 5495925"/>
                <a:gd name="connsiteY5" fmla="*/ 476472 h 762222"/>
                <a:gd name="connsiteX6" fmla="*/ 5200650 w 5495925"/>
                <a:gd name="connsiteY6" fmla="*/ 657447 h 762222"/>
                <a:gd name="connsiteX7" fmla="*/ 5495925 w 5495925"/>
                <a:gd name="connsiteY7" fmla="*/ 762222 h 762222"/>
                <a:gd name="connsiteX0" fmla="*/ 0 w 5495925"/>
                <a:gd name="connsiteY0" fmla="*/ 188031 h 769056"/>
                <a:gd name="connsiteX1" fmla="*/ 1190625 w 5495925"/>
                <a:gd name="connsiteY1" fmla="*/ 26106 h 769056"/>
                <a:gd name="connsiteX2" fmla="*/ 2381250 w 5495925"/>
                <a:gd name="connsiteY2" fmla="*/ 16581 h 769056"/>
                <a:gd name="connsiteX3" fmla="*/ 3552825 w 5495925"/>
                <a:gd name="connsiteY3" fmla="*/ 188031 h 769056"/>
                <a:gd name="connsiteX4" fmla="*/ 4076700 w 5495925"/>
                <a:gd name="connsiteY4" fmla="*/ 311856 h 769056"/>
                <a:gd name="connsiteX5" fmla="*/ 4686300 w 5495925"/>
                <a:gd name="connsiteY5" fmla="*/ 483306 h 769056"/>
                <a:gd name="connsiteX6" fmla="*/ 5200650 w 5495925"/>
                <a:gd name="connsiteY6" fmla="*/ 664281 h 769056"/>
                <a:gd name="connsiteX7" fmla="*/ 5495925 w 5495925"/>
                <a:gd name="connsiteY7" fmla="*/ 769056 h 769056"/>
                <a:gd name="connsiteX0" fmla="*/ 0 w 5495925"/>
                <a:gd name="connsiteY0" fmla="*/ 184081 h 765106"/>
                <a:gd name="connsiteX1" fmla="*/ 1190625 w 5495925"/>
                <a:gd name="connsiteY1" fmla="*/ 22156 h 765106"/>
                <a:gd name="connsiteX2" fmla="*/ 2381250 w 5495925"/>
                <a:gd name="connsiteY2" fmla="*/ 12631 h 765106"/>
                <a:gd name="connsiteX3" fmla="*/ 3552825 w 5495925"/>
                <a:gd name="connsiteY3" fmla="*/ 126931 h 765106"/>
                <a:gd name="connsiteX4" fmla="*/ 4076700 w 5495925"/>
                <a:gd name="connsiteY4" fmla="*/ 307906 h 765106"/>
                <a:gd name="connsiteX5" fmla="*/ 4686300 w 5495925"/>
                <a:gd name="connsiteY5" fmla="*/ 479356 h 765106"/>
                <a:gd name="connsiteX6" fmla="*/ 5200650 w 5495925"/>
                <a:gd name="connsiteY6" fmla="*/ 660331 h 765106"/>
                <a:gd name="connsiteX7" fmla="*/ 5495925 w 5495925"/>
                <a:gd name="connsiteY7" fmla="*/ 765106 h 765106"/>
                <a:gd name="connsiteX0" fmla="*/ 0 w 5495925"/>
                <a:gd name="connsiteY0" fmla="*/ 186696 h 767721"/>
                <a:gd name="connsiteX1" fmla="*/ 1190625 w 5495925"/>
                <a:gd name="connsiteY1" fmla="*/ 24771 h 767721"/>
                <a:gd name="connsiteX2" fmla="*/ 2381250 w 5495925"/>
                <a:gd name="connsiteY2" fmla="*/ 15246 h 767721"/>
                <a:gd name="connsiteX3" fmla="*/ 3514725 w 5495925"/>
                <a:gd name="connsiteY3" fmla="*/ 167646 h 767721"/>
                <a:gd name="connsiteX4" fmla="*/ 4076700 w 5495925"/>
                <a:gd name="connsiteY4" fmla="*/ 310521 h 767721"/>
                <a:gd name="connsiteX5" fmla="*/ 4686300 w 5495925"/>
                <a:gd name="connsiteY5" fmla="*/ 481971 h 767721"/>
                <a:gd name="connsiteX6" fmla="*/ 5200650 w 5495925"/>
                <a:gd name="connsiteY6" fmla="*/ 662946 h 767721"/>
                <a:gd name="connsiteX7" fmla="*/ 5495925 w 5495925"/>
                <a:gd name="connsiteY7" fmla="*/ 767721 h 767721"/>
                <a:gd name="connsiteX0" fmla="*/ 0 w 5495925"/>
                <a:gd name="connsiteY0" fmla="*/ 184081 h 765106"/>
                <a:gd name="connsiteX1" fmla="*/ 1190625 w 5495925"/>
                <a:gd name="connsiteY1" fmla="*/ 22156 h 765106"/>
                <a:gd name="connsiteX2" fmla="*/ 2381250 w 5495925"/>
                <a:gd name="connsiteY2" fmla="*/ 12631 h 765106"/>
                <a:gd name="connsiteX3" fmla="*/ 3524250 w 5495925"/>
                <a:gd name="connsiteY3" fmla="*/ 126931 h 765106"/>
                <a:gd name="connsiteX4" fmla="*/ 4076700 w 5495925"/>
                <a:gd name="connsiteY4" fmla="*/ 307906 h 765106"/>
                <a:gd name="connsiteX5" fmla="*/ 4686300 w 5495925"/>
                <a:gd name="connsiteY5" fmla="*/ 479356 h 765106"/>
                <a:gd name="connsiteX6" fmla="*/ 5200650 w 5495925"/>
                <a:gd name="connsiteY6" fmla="*/ 660331 h 765106"/>
                <a:gd name="connsiteX7" fmla="*/ 5495925 w 5495925"/>
                <a:gd name="connsiteY7" fmla="*/ 765106 h 765106"/>
                <a:gd name="connsiteX0" fmla="*/ 0 w 5495925"/>
                <a:gd name="connsiteY0" fmla="*/ 184081 h 765106"/>
                <a:gd name="connsiteX1" fmla="*/ 1190625 w 5495925"/>
                <a:gd name="connsiteY1" fmla="*/ 22156 h 765106"/>
                <a:gd name="connsiteX2" fmla="*/ 2381250 w 5495925"/>
                <a:gd name="connsiteY2" fmla="*/ 12631 h 765106"/>
                <a:gd name="connsiteX3" fmla="*/ 3524250 w 5495925"/>
                <a:gd name="connsiteY3" fmla="*/ 126931 h 765106"/>
                <a:gd name="connsiteX4" fmla="*/ 4105275 w 5495925"/>
                <a:gd name="connsiteY4" fmla="*/ 298381 h 765106"/>
                <a:gd name="connsiteX5" fmla="*/ 4686300 w 5495925"/>
                <a:gd name="connsiteY5" fmla="*/ 479356 h 765106"/>
                <a:gd name="connsiteX6" fmla="*/ 5200650 w 5495925"/>
                <a:gd name="connsiteY6" fmla="*/ 660331 h 765106"/>
                <a:gd name="connsiteX7" fmla="*/ 5495925 w 5495925"/>
                <a:gd name="connsiteY7" fmla="*/ 765106 h 765106"/>
                <a:gd name="connsiteX0" fmla="*/ 0 w 5495925"/>
                <a:gd name="connsiteY0" fmla="*/ 184081 h 765106"/>
                <a:gd name="connsiteX1" fmla="*/ 1190625 w 5495925"/>
                <a:gd name="connsiteY1" fmla="*/ 22156 h 765106"/>
                <a:gd name="connsiteX2" fmla="*/ 2381250 w 5495925"/>
                <a:gd name="connsiteY2" fmla="*/ 12631 h 765106"/>
                <a:gd name="connsiteX3" fmla="*/ 3524250 w 5495925"/>
                <a:gd name="connsiteY3" fmla="*/ 126931 h 765106"/>
                <a:gd name="connsiteX4" fmla="*/ 4133850 w 5495925"/>
                <a:gd name="connsiteY4" fmla="*/ 298381 h 765106"/>
                <a:gd name="connsiteX5" fmla="*/ 4686300 w 5495925"/>
                <a:gd name="connsiteY5" fmla="*/ 479356 h 765106"/>
                <a:gd name="connsiteX6" fmla="*/ 5200650 w 5495925"/>
                <a:gd name="connsiteY6" fmla="*/ 660331 h 765106"/>
                <a:gd name="connsiteX7" fmla="*/ 5495925 w 5495925"/>
                <a:gd name="connsiteY7" fmla="*/ 765106 h 765106"/>
                <a:gd name="connsiteX0" fmla="*/ 0 w 5495925"/>
                <a:gd name="connsiteY0" fmla="*/ 184081 h 765106"/>
                <a:gd name="connsiteX1" fmla="*/ 1190625 w 5495925"/>
                <a:gd name="connsiteY1" fmla="*/ 22156 h 765106"/>
                <a:gd name="connsiteX2" fmla="*/ 2381250 w 5495925"/>
                <a:gd name="connsiteY2" fmla="*/ 12631 h 765106"/>
                <a:gd name="connsiteX3" fmla="*/ 3524250 w 5495925"/>
                <a:gd name="connsiteY3" fmla="*/ 126931 h 765106"/>
                <a:gd name="connsiteX4" fmla="*/ 4133850 w 5495925"/>
                <a:gd name="connsiteY4" fmla="*/ 298381 h 765106"/>
                <a:gd name="connsiteX5" fmla="*/ 4676775 w 5495925"/>
                <a:gd name="connsiteY5" fmla="*/ 450781 h 765106"/>
                <a:gd name="connsiteX6" fmla="*/ 5200650 w 5495925"/>
                <a:gd name="connsiteY6" fmla="*/ 660331 h 765106"/>
                <a:gd name="connsiteX7" fmla="*/ 5495925 w 5495925"/>
                <a:gd name="connsiteY7" fmla="*/ 765106 h 765106"/>
                <a:gd name="connsiteX0" fmla="*/ 0 w 5495925"/>
                <a:gd name="connsiteY0" fmla="*/ 184081 h 765106"/>
                <a:gd name="connsiteX1" fmla="*/ 1190625 w 5495925"/>
                <a:gd name="connsiteY1" fmla="*/ 22156 h 765106"/>
                <a:gd name="connsiteX2" fmla="*/ 2381250 w 5495925"/>
                <a:gd name="connsiteY2" fmla="*/ 12631 h 765106"/>
                <a:gd name="connsiteX3" fmla="*/ 3524250 w 5495925"/>
                <a:gd name="connsiteY3" fmla="*/ 126931 h 765106"/>
                <a:gd name="connsiteX4" fmla="*/ 4114800 w 5495925"/>
                <a:gd name="connsiteY4" fmla="*/ 269806 h 765106"/>
                <a:gd name="connsiteX5" fmla="*/ 4676775 w 5495925"/>
                <a:gd name="connsiteY5" fmla="*/ 450781 h 765106"/>
                <a:gd name="connsiteX6" fmla="*/ 5200650 w 5495925"/>
                <a:gd name="connsiteY6" fmla="*/ 660331 h 765106"/>
                <a:gd name="connsiteX7" fmla="*/ 5495925 w 5495925"/>
                <a:gd name="connsiteY7" fmla="*/ 765106 h 7651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495925" h="765106">
                  <a:moveTo>
                    <a:pt x="0" y="184081"/>
                  </a:moveTo>
                  <a:cubicBezTo>
                    <a:pt x="368300" y="126931"/>
                    <a:pt x="793750" y="50731"/>
                    <a:pt x="1190625" y="22156"/>
                  </a:cubicBezTo>
                  <a:cubicBezTo>
                    <a:pt x="1587500" y="-6419"/>
                    <a:pt x="1992313" y="-4831"/>
                    <a:pt x="2381250" y="12631"/>
                  </a:cubicBezTo>
                  <a:cubicBezTo>
                    <a:pt x="2770187" y="30093"/>
                    <a:pt x="3235325" y="84069"/>
                    <a:pt x="3524250" y="126931"/>
                  </a:cubicBezTo>
                  <a:cubicBezTo>
                    <a:pt x="3813175" y="169794"/>
                    <a:pt x="3922713" y="215831"/>
                    <a:pt x="4114800" y="269806"/>
                  </a:cubicBezTo>
                  <a:cubicBezTo>
                    <a:pt x="4302125" y="330131"/>
                    <a:pt x="4495800" y="385694"/>
                    <a:pt x="4676775" y="450781"/>
                  </a:cubicBezTo>
                  <a:cubicBezTo>
                    <a:pt x="4857750" y="515869"/>
                    <a:pt x="5065712" y="612706"/>
                    <a:pt x="5200650" y="660331"/>
                  </a:cubicBezTo>
                  <a:cubicBezTo>
                    <a:pt x="5335588" y="707956"/>
                    <a:pt x="5400675" y="739706"/>
                    <a:pt x="5495925" y="765106"/>
                  </a:cubicBezTo>
                </a:path>
              </a:pathLst>
            </a:custGeom>
            <a:noFill/>
            <a:ln w="317500">
              <a:solidFill>
                <a:srgbClr val="CA6B0C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351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A128E102-741F-6835-3347-B97F28B9BFA1}"/>
                </a:ext>
              </a:extLst>
            </p:cNvPr>
            <p:cNvSpPr/>
            <p:nvPr/>
          </p:nvSpPr>
          <p:spPr>
            <a:xfrm>
              <a:off x="3399469" y="3732386"/>
              <a:ext cx="5495925" cy="765106"/>
            </a:xfrm>
            <a:custGeom>
              <a:avLst/>
              <a:gdLst>
                <a:gd name="connsiteX0" fmla="*/ 0 w 5495925"/>
                <a:gd name="connsiteY0" fmla="*/ 181197 h 762222"/>
                <a:gd name="connsiteX1" fmla="*/ 1133475 w 5495925"/>
                <a:gd name="connsiteY1" fmla="*/ 38322 h 762222"/>
                <a:gd name="connsiteX2" fmla="*/ 2381250 w 5495925"/>
                <a:gd name="connsiteY2" fmla="*/ 9747 h 762222"/>
                <a:gd name="connsiteX3" fmla="*/ 3552825 w 5495925"/>
                <a:gd name="connsiteY3" fmla="*/ 181197 h 762222"/>
                <a:gd name="connsiteX4" fmla="*/ 4076700 w 5495925"/>
                <a:gd name="connsiteY4" fmla="*/ 305022 h 762222"/>
                <a:gd name="connsiteX5" fmla="*/ 4686300 w 5495925"/>
                <a:gd name="connsiteY5" fmla="*/ 476472 h 762222"/>
                <a:gd name="connsiteX6" fmla="*/ 5200650 w 5495925"/>
                <a:gd name="connsiteY6" fmla="*/ 657447 h 762222"/>
                <a:gd name="connsiteX7" fmla="*/ 5495925 w 5495925"/>
                <a:gd name="connsiteY7" fmla="*/ 762222 h 762222"/>
                <a:gd name="connsiteX0" fmla="*/ 0 w 5495925"/>
                <a:gd name="connsiteY0" fmla="*/ 188031 h 769056"/>
                <a:gd name="connsiteX1" fmla="*/ 1190625 w 5495925"/>
                <a:gd name="connsiteY1" fmla="*/ 26106 h 769056"/>
                <a:gd name="connsiteX2" fmla="*/ 2381250 w 5495925"/>
                <a:gd name="connsiteY2" fmla="*/ 16581 h 769056"/>
                <a:gd name="connsiteX3" fmla="*/ 3552825 w 5495925"/>
                <a:gd name="connsiteY3" fmla="*/ 188031 h 769056"/>
                <a:gd name="connsiteX4" fmla="*/ 4076700 w 5495925"/>
                <a:gd name="connsiteY4" fmla="*/ 311856 h 769056"/>
                <a:gd name="connsiteX5" fmla="*/ 4686300 w 5495925"/>
                <a:gd name="connsiteY5" fmla="*/ 483306 h 769056"/>
                <a:gd name="connsiteX6" fmla="*/ 5200650 w 5495925"/>
                <a:gd name="connsiteY6" fmla="*/ 664281 h 769056"/>
                <a:gd name="connsiteX7" fmla="*/ 5495925 w 5495925"/>
                <a:gd name="connsiteY7" fmla="*/ 769056 h 769056"/>
                <a:gd name="connsiteX0" fmla="*/ 0 w 5495925"/>
                <a:gd name="connsiteY0" fmla="*/ 184081 h 765106"/>
                <a:gd name="connsiteX1" fmla="*/ 1190625 w 5495925"/>
                <a:gd name="connsiteY1" fmla="*/ 22156 h 765106"/>
                <a:gd name="connsiteX2" fmla="*/ 2381250 w 5495925"/>
                <a:gd name="connsiteY2" fmla="*/ 12631 h 765106"/>
                <a:gd name="connsiteX3" fmla="*/ 3552825 w 5495925"/>
                <a:gd name="connsiteY3" fmla="*/ 126931 h 765106"/>
                <a:gd name="connsiteX4" fmla="*/ 4076700 w 5495925"/>
                <a:gd name="connsiteY4" fmla="*/ 307906 h 765106"/>
                <a:gd name="connsiteX5" fmla="*/ 4686300 w 5495925"/>
                <a:gd name="connsiteY5" fmla="*/ 479356 h 765106"/>
                <a:gd name="connsiteX6" fmla="*/ 5200650 w 5495925"/>
                <a:gd name="connsiteY6" fmla="*/ 660331 h 765106"/>
                <a:gd name="connsiteX7" fmla="*/ 5495925 w 5495925"/>
                <a:gd name="connsiteY7" fmla="*/ 765106 h 765106"/>
                <a:gd name="connsiteX0" fmla="*/ 0 w 5495925"/>
                <a:gd name="connsiteY0" fmla="*/ 186696 h 767721"/>
                <a:gd name="connsiteX1" fmla="*/ 1190625 w 5495925"/>
                <a:gd name="connsiteY1" fmla="*/ 24771 h 767721"/>
                <a:gd name="connsiteX2" fmla="*/ 2381250 w 5495925"/>
                <a:gd name="connsiteY2" fmla="*/ 15246 h 767721"/>
                <a:gd name="connsiteX3" fmla="*/ 3514725 w 5495925"/>
                <a:gd name="connsiteY3" fmla="*/ 167646 h 767721"/>
                <a:gd name="connsiteX4" fmla="*/ 4076700 w 5495925"/>
                <a:gd name="connsiteY4" fmla="*/ 310521 h 767721"/>
                <a:gd name="connsiteX5" fmla="*/ 4686300 w 5495925"/>
                <a:gd name="connsiteY5" fmla="*/ 481971 h 767721"/>
                <a:gd name="connsiteX6" fmla="*/ 5200650 w 5495925"/>
                <a:gd name="connsiteY6" fmla="*/ 662946 h 767721"/>
                <a:gd name="connsiteX7" fmla="*/ 5495925 w 5495925"/>
                <a:gd name="connsiteY7" fmla="*/ 767721 h 767721"/>
                <a:gd name="connsiteX0" fmla="*/ 0 w 5495925"/>
                <a:gd name="connsiteY0" fmla="*/ 184081 h 765106"/>
                <a:gd name="connsiteX1" fmla="*/ 1190625 w 5495925"/>
                <a:gd name="connsiteY1" fmla="*/ 22156 h 765106"/>
                <a:gd name="connsiteX2" fmla="*/ 2381250 w 5495925"/>
                <a:gd name="connsiteY2" fmla="*/ 12631 h 765106"/>
                <a:gd name="connsiteX3" fmla="*/ 3524250 w 5495925"/>
                <a:gd name="connsiteY3" fmla="*/ 126931 h 765106"/>
                <a:gd name="connsiteX4" fmla="*/ 4076700 w 5495925"/>
                <a:gd name="connsiteY4" fmla="*/ 307906 h 765106"/>
                <a:gd name="connsiteX5" fmla="*/ 4686300 w 5495925"/>
                <a:gd name="connsiteY5" fmla="*/ 479356 h 765106"/>
                <a:gd name="connsiteX6" fmla="*/ 5200650 w 5495925"/>
                <a:gd name="connsiteY6" fmla="*/ 660331 h 765106"/>
                <a:gd name="connsiteX7" fmla="*/ 5495925 w 5495925"/>
                <a:gd name="connsiteY7" fmla="*/ 765106 h 765106"/>
                <a:gd name="connsiteX0" fmla="*/ 0 w 5495925"/>
                <a:gd name="connsiteY0" fmla="*/ 184081 h 765106"/>
                <a:gd name="connsiteX1" fmla="*/ 1190625 w 5495925"/>
                <a:gd name="connsiteY1" fmla="*/ 22156 h 765106"/>
                <a:gd name="connsiteX2" fmla="*/ 2381250 w 5495925"/>
                <a:gd name="connsiteY2" fmla="*/ 12631 h 765106"/>
                <a:gd name="connsiteX3" fmla="*/ 3524250 w 5495925"/>
                <a:gd name="connsiteY3" fmla="*/ 126931 h 765106"/>
                <a:gd name="connsiteX4" fmla="*/ 4105275 w 5495925"/>
                <a:gd name="connsiteY4" fmla="*/ 298381 h 765106"/>
                <a:gd name="connsiteX5" fmla="*/ 4686300 w 5495925"/>
                <a:gd name="connsiteY5" fmla="*/ 479356 h 765106"/>
                <a:gd name="connsiteX6" fmla="*/ 5200650 w 5495925"/>
                <a:gd name="connsiteY6" fmla="*/ 660331 h 765106"/>
                <a:gd name="connsiteX7" fmla="*/ 5495925 w 5495925"/>
                <a:gd name="connsiteY7" fmla="*/ 765106 h 765106"/>
                <a:gd name="connsiteX0" fmla="*/ 0 w 5495925"/>
                <a:gd name="connsiteY0" fmla="*/ 184081 h 765106"/>
                <a:gd name="connsiteX1" fmla="*/ 1190625 w 5495925"/>
                <a:gd name="connsiteY1" fmla="*/ 22156 h 765106"/>
                <a:gd name="connsiteX2" fmla="*/ 2381250 w 5495925"/>
                <a:gd name="connsiteY2" fmla="*/ 12631 h 765106"/>
                <a:gd name="connsiteX3" fmla="*/ 3524250 w 5495925"/>
                <a:gd name="connsiteY3" fmla="*/ 126931 h 765106"/>
                <a:gd name="connsiteX4" fmla="*/ 4133850 w 5495925"/>
                <a:gd name="connsiteY4" fmla="*/ 298381 h 765106"/>
                <a:gd name="connsiteX5" fmla="*/ 4686300 w 5495925"/>
                <a:gd name="connsiteY5" fmla="*/ 479356 h 765106"/>
                <a:gd name="connsiteX6" fmla="*/ 5200650 w 5495925"/>
                <a:gd name="connsiteY6" fmla="*/ 660331 h 765106"/>
                <a:gd name="connsiteX7" fmla="*/ 5495925 w 5495925"/>
                <a:gd name="connsiteY7" fmla="*/ 765106 h 765106"/>
                <a:gd name="connsiteX0" fmla="*/ 0 w 5495925"/>
                <a:gd name="connsiteY0" fmla="*/ 184081 h 765106"/>
                <a:gd name="connsiteX1" fmla="*/ 1190625 w 5495925"/>
                <a:gd name="connsiteY1" fmla="*/ 22156 h 765106"/>
                <a:gd name="connsiteX2" fmla="*/ 2381250 w 5495925"/>
                <a:gd name="connsiteY2" fmla="*/ 12631 h 765106"/>
                <a:gd name="connsiteX3" fmla="*/ 3524250 w 5495925"/>
                <a:gd name="connsiteY3" fmla="*/ 126931 h 765106"/>
                <a:gd name="connsiteX4" fmla="*/ 4133850 w 5495925"/>
                <a:gd name="connsiteY4" fmla="*/ 298381 h 765106"/>
                <a:gd name="connsiteX5" fmla="*/ 4676775 w 5495925"/>
                <a:gd name="connsiteY5" fmla="*/ 450781 h 765106"/>
                <a:gd name="connsiteX6" fmla="*/ 5200650 w 5495925"/>
                <a:gd name="connsiteY6" fmla="*/ 660331 h 765106"/>
                <a:gd name="connsiteX7" fmla="*/ 5495925 w 5495925"/>
                <a:gd name="connsiteY7" fmla="*/ 765106 h 765106"/>
                <a:gd name="connsiteX0" fmla="*/ 0 w 5495925"/>
                <a:gd name="connsiteY0" fmla="*/ 184081 h 765106"/>
                <a:gd name="connsiteX1" fmla="*/ 1190625 w 5495925"/>
                <a:gd name="connsiteY1" fmla="*/ 22156 h 765106"/>
                <a:gd name="connsiteX2" fmla="*/ 2381250 w 5495925"/>
                <a:gd name="connsiteY2" fmla="*/ 12631 h 765106"/>
                <a:gd name="connsiteX3" fmla="*/ 3524250 w 5495925"/>
                <a:gd name="connsiteY3" fmla="*/ 126931 h 765106"/>
                <a:gd name="connsiteX4" fmla="*/ 4114800 w 5495925"/>
                <a:gd name="connsiteY4" fmla="*/ 269806 h 765106"/>
                <a:gd name="connsiteX5" fmla="*/ 4676775 w 5495925"/>
                <a:gd name="connsiteY5" fmla="*/ 450781 h 765106"/>
                <a:gd name="connsiteX6" fmla="*/ 5200650 w 5495925"/>
                <a:gd name="connsiteY6" fmla="*/ 660331 h 765106"/>
                <a:gd name="connsiteX7" fmla="*/ 5495925 w 5495925"/>
                <a:gd name="connsiteY7" fmla="*/ 765106 h 7651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495925" h="765106">
                  <a:moveTo>
                    <a:pt x="0" y="184081"/>
                  </a:moveTo>
                  <a:cubicBezTo>
                    <a:pt x="368300" y="126931"/>
                    <a:pt x="793750" y="50731"/>
                    <a:pt x="1190625" y="22156"/>
                  </a:cubicBezTo>
                  <a:cubicBezTo>
                    <a:pt x="1587500" y="-6419"/>
                    <a:pt x="1992313" y="-4831"/>
                    <a:pt x="2381250" y="12631"/>
                  </a:cubicBezTo>
                  <a:cubicBezTo>
                    <a:pt x="2770187" y="30093"/>
                    <a:pt x="3235325" y="84069"/>
                    <a:pt x="3524250" y="126931"/>
                  </a:cubicBezTo>
                  <a:cubicBezTo>
                    <a:pt x="3813175" y="169794"/>
                    <a:pt x="3922713" y="215831"/>
                    <a:pt x="4114800" y="269806"/>
                  </a:cubicBezTo>
                  <a:cubicBezTo>
                    <a:pt x="4302125" y="330131"/>
                    <a:pt x="4495800" y="385694"/>
                    <a:pt x="4676775" y="450781"/>
                  </a:cubicBezTo>
                  <a:cubicBezTo>
                    <a:pt x="4857750" y="515869"/>
                    <a:pt x="5065712" y="612706"/>
                    <a:pt x="5200650" y="660331"/>
                  </a:cubicBezTo>
                  <a:cubicBezTo>
                    <a:pt x="5335588" y="707956"/>
                    <a:pt x="5400675" y="739706"/>
                    <a:pt x="5495925" y="765106"/>
                  </a:cubicBezTo>
                </a:path>
              </a:pathLst>
            </a:custGeom>
            <a:noFill/>
            <a:ln w="215900">
              <a:solidFill>
                <a:schemeClr val="accent4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351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E265C7D0-69FA-0B6F-A8C7-893E36ECC8FD}"/>
                </a:ext>
              </a:extLst>
            </p:cNvPr>
            <p:cNvSpPr/>
            <p:nvPr/>
          </p:nvSpPr>
          <p:spPr>
            <a:xfrm>
              <a:off x="3399469" y="3732386"/>
              <a:ext cx="5495925" cy="765106"/>
            </a:xfrm>
            <a:custGeom>
              <a:avLst/>
              <a:gdLst>
                <a:gd name="connsiteX0" fmla="*/ 0 w 5495925"/>
                <a:gd name="connsiteY0" fmla="*/ 181197 h 762222"/>
                <a:gd name="connsiteX1" fmla="*/ 1133475 w 5495925"/>
                <a:gd name="connsiteY1" fmla="*/ 38322 h 762222"/>
                <a:gd name="connsiteX2" fmla="*/ 2381250 w 5495925"/>
                <a:gd name="connsiteY2" fmla="*/ 9747 h 762222"/>
                <a:gd name="connsiteX3" fmla="*/ 3552825 w 5495925"/>
                <a:gd name="connsiteY3" fmla="*/ 181197 h 762222"/>
                <a:gd name="connsiteX4" fmla="*/ 4076700 w 5495925"/>
                <a:gd name="connsiteY4" fmla="*/ 305022 h 762222"/>
                <a:gd name="connsiteX5" fmla="*/ 4686300 w 5495925"/>
                <a:gd name="connsiteY5" fmla="*/ 476472 h 762222"/>
                <a:gd name="connsiteX6" fmla="*/ 5200650 w 5495925"/>
                <a:gd name="connsiteY6" fmla="*/ 657447 h 762222"/>
                <a:gd name="connsiteX7" fmla="*/ 5495925 w 5495925"/>
                <a:gd name="connsiteY7" fmla="*/ 762222 h 762222"/>
                <a:gd name="connsiteX0" fmla="*/ 0 w 5495925"/>
                <a:gd name="connsiteY0" fmla="*/ 188031 h 769056"/>
                <a:gd name="connsiteX1" fmla="*/ 1190625 w 5495925"/>
                <a:gd name="connsiteY1" fmla="*/ 26106 h 769056"/>
                <a:gd name="connsiteX2" fmla="*/ 2381250 w 5495925"/>
                <a:gd name="connsiteY2" fmla="*/ 16581 h 769056"/>
                <a:gd name="connsiteX3" fmla="*/ 3552825 w 5495925"/>
                <a:gd name="connsiteY3" fmla="*/ 188031 h 769056"/>
                <a:gd name="connsiteX4" fmla="*/ 4076700 w 5495925"/>
                <a:gd name="connsiteY4" fmla="*/ 311856 h 769056"/>
                <a:gd name="connsiteX5" fmla="*/ 4686300 w 5495925"/>
                <a:gd name="connsiteY5" fmla="*/ 483306 h 769056"/>
                <a:gd name="connsiteX6" fmla="*/ 5200650 w 5495925"/>
                <a:gd name="connsiteY6" fmla="*/ 664281 h 769056"/>
                <a:gd name="connsiteX7" fmla="*/ 5495925 w 5495925"/>
                <a:gd name="connsiteY7" fmla="*/ 769056 h 769056"/>
                <a:gd name="connsiteX0" fmla="*/ 0 w 5495925"/>
                <a:gd name="connsiteY0" fmla="*/ 184081 h 765106"/>
                <a:gd name="connsiteX1" fmla="*/ 1190625 w 5495925"/>
                <a:gd name="connsiteY1" fmla="*/ 22156 h 765106"/>
                <a:gd name="connsiteX2" fmla="*/ 2381250 w 5495925"/>
                <a:gd name="connsiteY2" fmla="*/ 12631 h 765106"/>
                <a:gd name="connsiteX3" fmla="*/ 3552825 w 5495925"/>
                <a:gd name="connsiteY3" fmla="*/ 126931 h 765106"/>
                <a:gd name="connsiteX4" fmla="*/ 4076700 w 5495925"/>
                <a:gd name="connsiteY4" fmla="*/ 307906 h 765106"/>
                <a:gd name="connsiteX5" fmla="*/ 4686300 w 5495925"/>
                <a:gd name="connsiteY5" fmla="*/ 479356 h 765106"/>
                <a:gd name="connsiteX6" fmla="*/ 5200650 w 5495925"/>
                <a:gd name="connsiteY6" fmla="*/ 660331 h 765106"/>
                <a:gd name="connsiteX7" fmla="*/ 5495925 w 5495925"/>
                <a:gd name="connsiteY7" fmla="*/ 765106 h 765106"/>
                <a:gd name="connsiteX0" fmla="*/ 0 w 5495925"/>
                <a:gd name="connsiteY0" fmla="*/ 186696 h 767721"/>
                <a:gd name="connsiteX1" fmla="*/ 1190625 w 5495925"/>
                <a:gd name="connsiteY1" fmla="*/ 24771 h 767721"/>
                <a:gd name="connsiteX2" fmla="*/ 2381250 w 5495925"/>
                <a:gd name="connsiteY2" fmla="*/ 15246 h 767721"/>
                <a:gd name="connsiteX3" fmla="*/ 3514725 w 5495925"/>
                <a:gd name="connsiteY3" fmla="*/ 167646 h 767721"/>
                <a:gd name="connsiteX4" fmla="*/ 4076700 w 5495925"/>
                <a:gd name="connsiteY4" fmla="*/ 310521 h 767721"/>
                <a:gd name="connsiteX5" fmla="*/ 4686300 w 5495925"/>
                <a:gd name="connsiteY5" fmla="*/ 481971 h 767721"/>
                <a:gd name="connsiteX6" fmla="*/ 5200650 w 5495925"/>
                <a:gd name="connsiteY6" fmla="*/ 662946 h 767721"/>
                <a:gd name="connsiteX7" fmla="*/ 5495925 w 5495925"/>
                <a:gd name="connsiteY7" fmla="*/ 767721 h 767721"/>
                <a:gd name="connsiteX0" fmla="*/ 0 w 5495925"/>
                <a:gd name="connsiteY0" fmla="*/ 184081 h 765106"/>
                <a:gd name="connsiteX1" fmla="*/ 1190625 w 5495925"/>
                <a:gd name="connsiteY1" fmla="*/ 22156 h 765106"/>
                <a:gd name="connsiteX2" fmla="*/ 2381250 w 5495925"/>
                <a:gd name="connsiteY2" fmla="*/ 12631 h 765106"/>
                <a:gd name="connsiteX3" fmla="*/ 3524250 w 5495925"/>
                <a:gd name="connsiteY3" fmla="*/ 126931 h 765106"/>
                <a:gd name="connsiteX4" fmla="*/ 4076700 w 5495925"/>
                <a:gd name="connsiteY4" fmla="*/ 307906 h 765106"/>
                <a:gd name="connsiteX5" fmla="*/ 4686300 w 5495925"/>
                <a:gd name="connsiteY5" fmla="*/ 479356 h 765106"/>
                <a:gd name="connsiteX6" fmla="*/ 5200650 w 5495925"/>
                <a:gd name="connsiteY6" fmla="*/ 660331 h 765106"/>
                <a:gd name="connsiteX7" fmla="*/ 5495925 w 5495925"/>
                <a:gd name="connsiteY7" fmla="*/ 765106 h 765106"/>
                <a:gd name="connsiteX0" fmla="*/ 0 w 5495925"/>
                <a:gd name="connsiteY0" fmla="*/ 184081 h 765106"/>
                <a:gd name="connsiteX1" fmla="*/ 1190625 w 5495925"/>
                <a:gd name="connsiteY1" fmla="*/ 22156 h 765106"/>
                <a:gd name="connsiteX2" fmla="*/ 2381250 w 5495925"/>
                <a:gd name="connsiteY2" fmla="*/ 12631 h 765106"/>
                <a:gd name="connsiteX3" fmla="*/ 3524250 w 5495925"/>
                <a:gd name="connsiteY3" fmla="*/ 126931 h 765106"/>
                <a:gd name="connsiteX4" fmla="*/ 4105275 w 5495925"/>
                <a:gd name="connsiteY4" fmla="*/ 298381 h 765106"/>
                <a:gd name="connsiteX5" fmla="*/ 4686300 w 5495925"/>
                <a:gd name="connsiteY5" fmla="*/ 479356 h 765106"/>
                <a:gd name="connsiteX6" fmla="*/ 5200650 w 5495925"/>
                <a:gd name="connsiteY6" fmla="*/ 660331 h 765106"/>
                <a:gd name="connsiteX7" fmla="*/ 5495925 w 5495925"/>
                <a:gd name="connsiteY7" fmla="*/ 765106 h 765106"/>
                <a:gd name="connsiteX0" fmla="*/ 0 w 5495925"/>
                <a:gd name="connsiteY0" fmla="*/ 184081 h 765106"/>
                <a:gd name="connsiteX1" fmla="*/ 1190625 w 5495925"/>
                <a:gd name="connsiteY1" fmla="*/ 22156 h 765106"/>
                <a:gd name="connsiteX2" fmla="*/ 2381250 w 5495925"/>
                <a:gd name="connsiteY2" fmla="*/ 12631 h 765106"/>
                <a:gd name="connsiteX3" fmla="*/ 3524250 w 5495925"/>
                <a:gd name="connsiteY3" fmla="*/ 126931 h 765106"/>
                <a:gd name="connsiteX4" fmla="*/ 4133850 w 5495925"/>
                <a:gd name="connsiteY4" fmla="*/ 298381 h 765106"/>
                <a:gd name="connsiteX5" fmla="*/ 4686300 w 5495925"/>
                <a:gd name="connsiteY5" fmla="*/ 479356 h 765106"/>
                <a:gd name="connsiteX6" fmla="*/ 5200650 w 5495925"/>
                <a:gd name="connsiteY6" fmla="*/ 660331 h 765106"/>
                <a:gd name="connsiteX7" fmla="*/ 5495925 w 5495925"/>
                <a:gd name="connsiteY7" fmla="*/ 765106 h 765106"/>
                <a:gd name="connsiteX0" fmla="*/ 0 w 5495925"/>
                <a:gd name="connsiteY0" fmla="*/ 184081 h 765106"/>
                <a:gd name="connsiteX1" fmla="*/ 1190625 w 5495925"/>
                <a:gd name="connsiteY1" fmla="*/ 22156 h 765106"/>
                <a:gd name="connsiteX2" fmla="*/ 2381250 w 5495925"/>
                <a:gd name="connsiteY2" fmla="*/ 12631 h 765106"/>
                <a:gd name="connsiteX3" fmla="*/ 3524250 w 5495925"/>
                <a:gd name="connsiteY3" fmla="*/ 126931 h 765106"/>
                <a:gd name="connsiteX4" fmla="*/ 4133850 w 5495925"/>
                <a:gd name="connsiteY4" fmla="*/ 298381 h 765106"/>
                <a:gd name="connsiteX5" fmla="*/ 4676775 w 5495925"/>
                <a:gd name="connsiteY5" fmla="*/ 450781 h 765106"/>
                <a:gd name="connsiteX6" fmla="*/ 5200650 w 5495925"/>
                <a:gd name="connsiteY6" fmla="*/ 660331 h 765106"/>
                <a:gd name="connsiteX7" fmla="*/ 5495925 w 5495925"/>
                <a:gd name="connsiteY7" fmla="*/ 765106 h 765106"/>
                <a:gd name="connsiteX0" fmla="*/ 0 w 5495925"/>
                <a:gd name="connsiteY0" fmla="*/ 184081 h 765106"/>
                <a:gd name="connsiteX1" fmla="*/ 1190625 w 5495925"/>
                <a:gd name="connsiteY1" fmla="*/ 22156 h 765106"/>
                <a:gd name="connsiteX2" fmla="*/ 2381250 w 5495925"/>
                <a:gd name="connsiteY2" fmla="*/ 12631 h 765106"/>
                <a:gd name="connsiteX3" fmla="*/ 3524250 w 5495925"/>
                <a:gd name="connsiteY3" fmla="*/ 126931 h 765106"/>
                <a:gd name="connsiteX4" fmla="*/ 4114800 w 5495925"/>
                <a:gd name="connsiteY4" fmla="*/ 269806 h 765106"/>
                <a:gd name="connsiteX5" fmla="*/ 4676775 w 5495925"/>
                <a:gd name="connsiteY5" fmla="*/ 450781 h 765106"/>
                <a:gd name="connsiteX6" fmla="*/ 5200650 w 5495925"/>
                <a:gd name="connsiteY6" fmla="*/ 660331 h 765106"/>
                <a:gd name="connsiteX7" fmla="*/ 5495925 w 5495925"/>
                <a:gd name="connsiteY7" fmla="*/ 765106 h 7651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495925" h="765106">
                  <a:moveTo>
                    <a:pt x="0" y="184081"/>
                  </a:moveTo>
                  <a:cubicBezTo>
                    <a:pt x="368300" y="126931"/>
                    <a:pt x="793750" y="50731"/>
                    <a:pt x="1190625" y="22156"/>
                  </a:cubicBezTo>
                  <a:cubicBezTo>
                    <a:pt x="1587500" y="-6419"/>
                    <a:pt x="1992313" y="-4831"/>
                    <a:pt x="2381250" y="12631"/>
                  </a:cubicBezTo>
                  <a:cubicBezTo>
                    <a:pt x="2770187" y="30093"/>
                    <a:pt x="3235325" y="84069"/>
                    <a:pt x="3524250" y="126931"/>
                  </a:cubicBezTo>
                  <a:cubicBezTo>
                    <a:pt x="3813175" y="169794"/>
                    <a:pt x="3922713" y="215831"/>
                    <a:pt x="4114800" y="269806"/>
                  </a:cubicBezTo>
                  <a:cubicBezTo>
                    <a:pt x="4302125" y="330131"/>
                    <a:pt x="4495800" y="385694"/>
                    <a:pt x="4676775" y="450781"/>
                  </a:cubicBezTo>
                  <a:cubicBezTo>
                    <a:pt x="4857750" y="515869"/>
                    <a:pt x="5065712" y="612706"/>
                    <a:pt x="5200650" y="660331"/>
                  </a:cubicBezTo>
                  <a:cubicBezTo>
                    <a:pt x="5335588" y="707956"/>
                    <a:pt x="5400675" y="739706"/>
                    <a:pt x="5495925" y="765106"/>
                  </a:cubicBezTo>
                </a:path>
              </a:pathLst>
            </a:custGeom>
            <a:noFill/>
            <a:ln w="165100">
              <a:solidFill>
                <a:schemeClr val="tx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351" dirty="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8181C320-2489-367F-A67E-95230490B7CC}"/>
                </a:ext>
              </a:extLst>
            </p:cNvPr>
            <p:cNvSpPr/>
            <p:nvPr/>
          </p:nvSpPr>
          <p:spPr>
            <a:xfrm>
              <a:off x="3399469" y="3788724"/>
              <a:ext cx="5495925" cy="765106"/>
            </a:xfrm>
            <a:custGeom>
              <a:avLst/>
              <a:gdLst>
                <a:gd name="connsiteX0" fmla="*/ 0 w 5495925"/>
                <a:gd name="connsiteY0" fmla="*/ 181197 h 762222"/>
                <a:gd name="connsiteX1" fmla="*/ 1133475 w 5495925"/>
                <a:gd name="connsiteY1" fmla="*/ 38322 h 762222"/>
                <a:gd name="connsiteX2" fmla="*/ 2381250 w 5495925"/>
                <a:gd name="connsiteY2" fmla="*/ 9747 h 762222"/>
                <a:gd name="connsiteX3" fmla="*/ 3552825 w 5495925"/>
                <a:gd name="connsiteY3" fmla="*/ 181197 h 762222"/>
                <a:gd name="connsiteX4" fmla="*/ 4076700 w 5495925"/>
                <a:gd name="connsiteY4" fmla="*/ 305022 h 762222"/>
                <a:gd name="connsiteX5" fmla="*/ 4686300 w 5495925"/>
                <a:gd name="connsiteY5" fmla="*/ 476472 h 762222"/>
                <a:gd name="connsiteX6" fmla="*/ 5200650 w 5495925"/>
                <a:gd name="connsiteY6" fmla="*/ 657447 h 762222"/>
                <a:gd name="connsiteX7" fmla="*/ 5495925 w 5495925"/>
                <a:gd name="connsiteY7" fmla="*/ 762222 h 762222"/>
                <a:gd name="connsiteX0" fmla="*/ 0 w 5495925"/>
                <a:gd name="connsiteY0" fmla="*/ 188031 h 769056"/>
                <a:gd name="connsiteX1" fmla="*/ 1190625 w 5495925"/>
                <a:gd name="connsiteY1" fmla="*/ 26106 h 769056"/>
                <a:gd name="connsiteX2" fmla="*/ 2381250 w 5495925"/>
                <a:gd name="connsiteY2" fmla="*/ 16581 h 769056"/>
                <a:gd name="connsiteX3" fmla="*/ 3552825 w 5495925"/>
                <a:gd name="connsiteY3" fmla="*/ 188031 h 769056"/>
                <a:gd name="connsiteX4" fmla="*/ 4076700 w 5495925"/>
                <a:gd name="connsiteY4" fmla="*/ 311856 h 769056"/>
                <a:gd name="connsiteX5" fmla="*/ 4686300 w 5495925"/>
                <a:gd name="connsiteY5" fmla="*/ 483306 h 769056"/>
                <a:gd name="connsiteX6" fmla="*/ 5200650 w 5495925"/>
                <a:gd name="connsiteY6" fmla="*/ 664281 h 769056"/>
                <a:gd name="connsiteX7" fmla="*/ 5495925 w 5495925"/>
                <a:gd name="connsiteY7" fmla="*/ 769056 h 769056"/>
                <a:gd name="connsiteX0" fmla="*/ 0 w 5495925"/>
                <a:gd name="connsiteY0" fmla="*/ 184081 h 765106"/>
                <a:gd name="connsiteX1" fmla="*/ 1190625 w 5495925"/>
                <a:gd name="connsiteY1" fmla="*/ 22156 h 765106"/>
                <a:gd name="connsiteX2" fmla="*/ 2381250 w 5495925"/>
                <a:gd name="connsiteY2" fmla="*/ 12631 h 765106"/>
                <a:gd name="connsiteX3" fmla="*/ 3552825 w 5495925"/>
                <a:gd name="connsiteY3" fmla="*/ 126931 h 765106"/>
                <a:gd name="connsiteX4" fmla="*/ 4076700 w 5495925"/>
                <a:gd name="connsiteY4" fmla="*/ 307906 h 765106"/>
                <a:gd name="connsiteX5" fmla="*/ 4686300 w 5495925"/>
                <a:gd name="connsiteY5" fmla="*/ 479356 h 765106"/>
                <a:gd name="connsiteX6" fmla="*/ 5200650 w 5495925"/>
                <a:gd name="connsiteY6" fmla="*/ 660331 h 765106"/>
                <a:gd name="connsiteX7" fmla="*/ 5495925 w 5495925"/>
                <a:gd name="connsiteY7" fmla="*/ 765106 h 765106"/>
                <a:gd name="connsiteX0" fmla="*/ 0 w 5495925"/>
                <a:gd name="connsiteY0" fmla="*/ 186696 h 767721"/>
                <a:gd name="connsiteX1" fmla="*/ 1190625 w 5495925"/>
                <a:gd name="connsiteY1" fmla="*/ 24771 h 767721"/>
                <a:gd name="connsiteX2" fmla="*/ 2381250 w 5495925"/>
                <a:gd name="connsiteY2" fmla="*/ 15246 h 767721"/>
                <a:gd name="connsiteX3" fmla="*/ 3514725 w 5495925"/>
                <a:gd name="connsiteY3" fmla="*/ 167646 h 767721"/>
                <a:gd name="connsiteX4" fmla="*/ 4076700 w 5495925"/>
                <a:gd name="connsiteY4" fmla="*/ 310521 h 767721"/>
                <a:gd name="connsiteX5" fmla="*/ 4686300 w 5495925"/>
                <a:gd name="connsiteY5" fmla="*/ 481971 h 767721"/>
                <a:gd name="connsiteX6" fmla="*/ 5200650 w 5495925"/>
                <a:gd name="connsiteY6" fmla="*/ 662946 h 767721"/>
                <a:gd name="connsiteX7" fmla="*/ 5495925 w 5495925"/>
                <a:gd name="connsiteY7" fmla="*/ 767721 h 767721"/>
                <a:gd name="connsiteX0" fmla="*/ 0 w 5495925"/>
                <a:gd name="connsiteY0" fmla="*/ 184081 h 765106"/>
                <a:gd name="connsiteX1" fmla="*/ 1190625 w 5495925"/>
                <a:gd name="connsiteY1" fmla="*/ 22156 h 765106"/>
                <a:gd name="connsiteX2" fmla="*/ 2381250 w 5495925"/>
                <a:gd name="connsiteY2" fmla="*/ 12631 h 765106"/>
                <a:gd name="connsiteX3" fmla="*/ 3524250 w 5495925"/>
                <a:gd name="connsiteY3" fmla="*/ 126931 h 765106"/>
                <a:gd name="connsiteX4" fmla="*/ 4076700 w 5495925"/>
                <a:gd name="connsiteY4" fmla="*/ 307906 h 765106"/>
                <a:gd name="connsiteX5" fmla="*/ 4686300 w 5495925"/>
                <a:gd name="connsiteY5" fmla="*/ 479356 h 765106"/>
                <a:gd name="connsiteX6" fmla="*/ 5200650 w 5495925"/>
                <a:gd name="connsiteY6" fmla="*/ 660331 h 765106"/>
                <a:gd name="connsiteX7" fmla="*/ 5495925 w 5495925"/>
                <a:gd name="connsiteY7" fmla="*/ 765106 h 765106"/>
                <a:gd name="connsiteX0" fmla="*/ 0 w 5495925"/>
                <a:gd name="connsiteY0" fmla="*/ 184081 h 765106"/>
                <a:gd name="connsiteX1" fmla="*/ 1190625 w 5495925"/>
                <a:gd name="connsiteY1" fmla="*/ 22156 h 765106"/>
                <a:gd name="connsiteX2" fmla="*/ 2381250 w 5495925"/>
                <a:gd name="connsiteY2" fmla="*/ 12631 h 765106"/>
                <a:gd name="connsiteX3" fmla="*/ 3524250 w 5495925"/>
                <a:gd name="connsiteY3" fmla="*/ 126931 h 765106"/>
                <a:gd name="connsiteX4" fmla="*/ 4105275 w 5495925"/>
                <a:gd name="connsiteY4" fmla="*/ 298381 h 765106"/>
                <a:gd name="connsiteX5" fmla="*/ 4686300 w 5495925"/>
                <a:gd name="connsiteY5" fmla="*/ 479356 h 765106"/>
                <a:gd name="connsiteX6" fmla="*/ 5200650 w 5495925"/>
                <a:gd name="connsiteY6" fmla="*/ 660331 h 765106"/>
                <a:gd name="connsiteX7" fmla="*/ 5495925 w 5495925"/>
                <a:gd name="connsiteY7" fmla="*/ 765106 h 765106"/>
                <a:gd name="connsiteX0" fmla="*/ 0 w 5495925"/>
                <a:gd name="connsiteY0" fmla="*/ 184081 h 765106"/>
                <a:gd name="connsiteX1" fmla="*/ 1190625 w 5495925"/>
                <a:gd name="connsiteY1" fmla="*/ 22156 h 765106"/>
                <a:gd name="connsiteX2" fmla="*/ 2381250 w 5495925"/>
                <a:gd name="connsiteY2" fmla="*/ 12631 h 765106"/>
                <a:gd name="connsiteX3" fmla="*/ 3524250 w 5495925"/>
                <a:gd name="connsiteY3" fmla="*/ 126931 h 765106"/>
                <a:gd name="connsiteX4" fmla="*/ 4133850 w 5495925"/>
                <a:gd name="connsiteY4" fmla="*/ 298381 h 765106"/>
                <a:gd name="connsiteX5" fmla="*/ 4686300 w 5495925"/>
                <a:gd name="connsiteY5" fmla="*/ 479356 h 765106"/>
                <a:gd name="connsiteX6" fmla="*/ 5200650 w 5495925"/>
                <a:gd name="connsiteY6" fmla="*/ 660331 h 765106"/>
                <a:gd name="connsiteX7" fmla="*/ 5495925 w 5495925"/>
                <a:gd name="connsiteY7" fmla="*/ 765106 h 765106"/>
                <a:gd name="connsiteX0" fmla="*/ 0 w 5495925"/>
                <a:gd name="connsiteY0" fmla="*/ 184081 h 765106"/>
                <a:gd name="connsiteX1" fmla="*/ 1190625 w 5495925"/>
                <a:gd name="connsiteY1" fmla="*/ 22156 h 765106"/>
                <a:gd name="connsiteX2" fmla="*/ 2381250 w 5495925"/>
                <a:gd name="connsiteY2" fmla="*/ 12631 h 765106"/>
                <a:gd name="connsiteX3" fmla="*/ 3524250 w 5495925"/>
                <a:gd name="connsiteY3" fmla="*/ 126931 h 765106"/>
                <a:gd name="connsiteX4" fmla="*/ 4133850 w 5495925"/>
                <a:gd name="connsiteY4" fmla="*/ 298381 h 765106"/>
                <a:gd name="connsiteX5" fmla="*/ 4676775 w 5495925"/>
                <a:gd name="connsiteY5" fmla="*/ 450781 h 765106"/>
                <a:gd name="connsiteX6" fmla="*/ 5200650 w 5495925"/>
                <a:gd name="connsiteY6" fmla="*/ 660331 h 765106"/>
                <a:gd name="connsiteX7" fmla="*/ 5495925 w 5495925"/>
                <a:gd name="connsiteY7" fmla="*/ 765106 h 765106"/>
                <a:gd name="connsiteX0" fmla="*/ 0 w 5495925"/>
                <a:gd name="connsiteY0" fmla="*/ 184081 h 765106"/>
                <a:gd name="connsiteX1" fmla="*/ 1190625 w 5495925"/>
                <a:gd name="connsiteY1" fmla="*/ 22156 h 765106"/>
                <a:gd name="connsiteX2" fmla="*/ 2381250 w 5495925"/>
                <a:gd name="connsiteY2" fmla="*/ 12631 h 765106"/>
                <a:gd name="connsiteX3" fmla="*/ 3524250 w 5495925"/>
                <a:gd name="connsiteY3" fmla="*/ 126931 h 765106"/>
                <a:gd name="connsiteX4" fmla="*/ 4114800 w 5495925"/>
                <a:gd name="connsiteY4" fmla="*/ 269806 h 765106"/>
                <a:gd name="connsiteX5" fmla="*/ 4676775 w 5495925"/>
                <a:gd name="connsiteY5" fmla="*/ 450781 h 765106"/>
                <a:gd name="connsiteX6" fmla="*/ 5200650 w 5495925"/>
                <a:gd name="connsiteY6" fmla="*/ 660331 h 765106"/>
                <a:gd name="connsiteX7" fmla="*/ 5495925 w 5495925"/>
                <a:gd name="connsiteY7" fmla="*/ 765106 h 7651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495925" h="765106">
                  <a:moveTo>
                    <a:pt x="0" y="184081"/>
                  </a:moveTo>
                  <a:cubicBezTo>
                    <a:pt x="368300" y="126931"/>
                    <a:pt x="793750" y="50731"/>
                    <a:pt x="1190625" y="22156"/>
                  </a:cubicBezTo>
                  <a:cubicBezTo>
                    <a:pt x="1587500" y="-6419"/>
                    <a:pt x="1992313" y="-4831"/>
                    <a:pt x="2381250" y="12631"/>
                  </a:cubicBezTo>
                  <a:cubicBezTo>
                    <a:pt x="2770187" y="30093"/>
                    <a:pt x="3235325" y="84069"/>
                    <a:pt x="3524250" y="126931"/>
                  </a:cubicBezTo>
                  <a:cubicBezTo>
                    <a:pt x="3813175" y="169794"/>
                    <a:pt x="3922713" y="215831"/>
                    <a:pt x="4114800" y="269806"/>
                  </a:cubicBezTo>
                  <a:cubicBezTo>
                    <a:pt x="4302125" y="330131"/>
                    <a:pt x="4495800" y="385694"/>
                    <a:pt x="4676775" y="450781"/>
                  </a:cubicBezTo>
                  <a:cubicBezTo>
                    <a:pt x="4857750" y="515869"/>
                    <a:pt x="5065712" y="612706"/>
                    <a:pt x="5200650" y="660331"/>
                  </a:cubicBezTo>
                  <a:cubicBezTo>
                    <a:pt x="5335588" y="707956"/>
                    <a:pt x="5400675" y="739706"/>
                    <a:pt x="5495925" y="765106"/>
                  </a:cubicBezTo>
                </a:path>
              </a:pathLst>
            </a:custGeom>
            <a:noFill/>
            <a:ln w="63500"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351" dirty="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A0F8FD56-57DA-33D8-6234-ED12E1110A1E}"/>
                </a:ext>
              </a:extLst>
            </p:cNvPr>
            <p:cNvSpPr/>
            <p:nvPr/>
          </p:nvSpPr>
          <p:spPr>
            <a:xfrm>
              <a:off x="3408482" y="3750624"/>
              <a:ext cx="5495925" cy="765106"/>
            </a:xfrm>
            <a:custGeom>
              <a:avLst/>
              <a:gdLst>
                <a:gd name="connsiteX0" fmla="*/ 0 w 5495925"/>
                <a:gd name="connsiteY0" fmla="*/ 181197 h 762222"/>
                <a:gd name="connsiteX1" fmla="*/ 1133475 w 5495925"/>
                <a:gd name="connsiteY1" fmla="*/ 38322 h 762222"/>
                <a:gd name="connsiteX2" fmla="*/ 2381250 w 5495925"/>
                <a:gd name="connsiteY2" fmla="*/ 9747 h 762222"/>
                <a:gd name="connsiteX3" fmla="*/ 3552825 w 5495925"/>
                <a:gd name="connsiteY3" fmla="*/ 181197 h 762222"/>
                <a:gd name="connsiteX4" fmla="*/ 4076700 w 5495925"/>
                <a:gd name="connsiteY4" fmla="*/ 305022 h 762222"/>
                <a:gd name="connsiteX5" fmla="*/ 4686300 w 5495925"/>
                <a:gd name="connsiteY5" fmla="*/ 476472 h 762222"/>
                <a:gd name="connsiteX6" fmla="*/ 5200650 w 5495925"/>
                <a:gd name="connsiteY6" fmla="*/ 657447 h 762222"/>
                <a:gd name="connsiteX7" fmla="*/ 5495925 w 5495925"/>
                <a:gd name="connsiteY7" fmla="*/ 762222 h 762222"/>
                <a:gd name="connsiteX0" fmla="*/ 0 w 5495925"/>
                <a:gd name="connsiteY0" fmla="*/ 188031 h 769056"/>
                <a:gd name="connsiteX1" fmla="*/ 1190625 w 5495925"/>
                <a:gd name="connsiteY1" fmla="*/ 26106 h 769056"/>
                <a:gd name="connsiteX2" fmla="*/ 2381250 w 5495925"/>
                <a:gd name="connsiteY2" fmla="*/ 16581 h 769056"/>
                <a:gd name="connsiteX3" fmla="*/ 3552825 w 5495925"/>
                <a:gd name="connsiteY3" fmla="*/ 188031 h 769056"/>
                <a:gd name="connsiteX4" fmla="*/ 4076700 w 5495925"/>
                <a:gd name="connsiteY4" fmla="*/ 311856 h 769056"/>
                <a:gd name="connsiteX5" fmla="*/ 4686300 w 5495925"/>
                <a:gd name="connsiteY5" fmla="*/ 483306 h 769056"/>
                <a:gd name="connsiteX6" fmla="*/ 5200650 w 5495925"/>
                <a:gd name="connsiteY6" fmla="*/ 664281 h 769056"/>
                <a:gd name="connsiteX7" fmla="*/ 5495925 w 5495925"/>
                <a:gd name="connsiteY7" fmla="*/ 769056 h 769056"/>
                <a:gd name="connsiteX0" fmla="*/ 0 w 5495925"/>
                <a:gd name="connsiteY0" fmla="*/ 184081 h 765106"/>
                <a:gd name="connsiteX1" fmla="*/ 1190625 w 5495925"/>
                <a:gd name="connsiteY1" fmla="*/ 22156 h 765106"/>
                <a:gd name="connsiteX2" fmla="*/ 2381250 w 5495925"/>
                <a:gd name="connsiteY2" fmla="*/ 12631 h 765106"/>
                <a:gd name="connsiteX3" fmla="*/ 3552825 w 5495925"/>
                <a:gd name="connsiteY3" fmla="*/ 126931 h 765106"/>
                <a:gd name="connsiteX4" fmla="*/ 4076700 w 5495925"/>
                <a:gd name="connsiteY4" fmla="*/ 307906 h 765106"/>
                <a:gd name="connsiteX5" fmla="*/ 4686300 w 5495925"/>
                <a:gd name="connsiteY5" fmla="*/ 479356 h 765106"/>
                <a:gd name="connsiteX6" fmla="*/ 5200650 w 5495925"/>
                <a:gd name="connsiteY6" fmla="*/ 660331 h 765106"/>
                <a:gd name="connsiteX7" fmla="*/ 5495925 w 5495925"/>
                <a:gd name="connsiteY7" fmla="*/ 765106 h 765106"/>
                <a:gd name="connsiteX0" fmla="*/ 0 w 5495925"/>
                <a:gd name="connsiteY0" fmla="*/ 186696 h 767721"/>
                <a:gd name="connsiteX1" fmla="*/ 1190625 w 5495925"/>
                <a:gd name="connsiteY1" fmla="*/ 24771 h 767721"/>
                <a:gd name="connsiteX2" fmla="*/ 2381250 w 5495925"/>
                <a:gd name="connsiteY2" fmla="*/ 15246 h 767721"/>
                <a:gd name="connsiteX3" fmla="*/ 3514725 w 5495925"/>
                <a:gd name="connsiteY3" fmla="*/ 167646 h 767721"/>
                <a:gd name="connsiteX4" fmla="*/ 4076700 w 5495925"/>
                <a:gd name="connsiteY4" fmla="*/ 310521 h 767721"/>
                <a:gd name="connsiteX5" fmla="*/ 4686300 w 5495925"/>
                <a:gd name="connsiteY5" fmla="*/ 481971 h 767721"/>
                <a:gd name="connsiteX6" fmla="*/ 5200650 w 5495925"/>
                <a:gd name="connsiteY6" fmla="*/ 662946 h 767721"/>
                <a:gd name="connsiteX7" fmla="*/ 5495925 w 5495925"/>
                <a:gd name="connsiteY7" fmla="*/ 767721 h 767721"/>
                <a:gd name="connsiteX0" fmla="*/ 0 w 5495925"/>
                <a:gd name="connsiteY0" fmla="*/ 184081 h 765106"/>
                <a:gd name="connsiteX1" fmla="*/ 1190625 w 5495925"/>
                <a:gd name="connsiteY1" fmla="*/ 22156 h 765106"/>
                <a:gd name="connsiteX2" fmla="*/ 2381250 w 5495925"/>
                <a:gd name="connsiteY2" fmla="*/ 12631 h 765106"/>
                <a:gd name="connsiteX3" fmla="*/ 3524250 w 5495925"/>
                <a:gd name="connsiteY3" fmla="*/ 126931 h 765106"/>
                <a:gd name="connsiteX4" fmla="*/ 4076700 w 5495925"/>
                <a:gd name="connsiteY4" fmla="*/ 307906 h 765106"/>
                <a:gd name="connsiteX5" fmla="*/ 4686300 w 5495925"/>
                <a:gd name="connsiteY5" fmla="*/ 479356 h 765106"/>
                <a:gd name="connsiteX6" fmla="*/ 5200650 w 5495925"/>
                <a:gd name="connsiteY6" fmla="*/ 660331 h 765106"/>
                <a:gd name="connsiteX7" fmla="*/ 5495925 w 5495925"/>
                <a:gd name="connsiteY7" fmla="*/ 765106 h 765106"/>
                <a:gd name="connsiteX0" fmla="*/ 0 w 5495925"/>
                <a:gd name="connsiteY0" fmla="*/ 184081 h 765106"/>
                <a:gd name="connsiteX1" fmla="*/ 1190625 w 5495925"/>
                <a:gd name="connsiteY1" fmla="*/ 22156 h 765106"/>
                <a:gd name="connsiteX2" fmla="*/ 2381250 w 5495925"/>
                <a:gd name="connsiteY2" fmla="*/ 12631 h 765106"/>
                <a:gd name="connsiteX3" fmla="*/ 3524250 w 5495925"/>
                <a:gd name="connsiteY3" fmla="*/ 126931 h 765106"/>
                <a:gd name="connsiteX4" fmla="*/ 4105275 w 5495925"/>
                <a:gd name="connsiteY4" fmla="*/ 298381 h 765106"/>
                <a:gd name="connsiteX5" fmla="*/ 4686300 w 5495925"/>
                <a:gd name="connsiteY5" fmla="*/ 479356 h 765106"/>
                <a:gd name="connsiteX6" fmla="*/ 5200650 w 5495925"/>
                <a:gd name="connsiteY6" fmla="*/ 660331 h 765106"/>
                <a:gd name="connsiteX7" fmla="*/ 5495925 w 5495925"/>
                <a:gd name="connsiteY7" fmla="*/ 765106 h 765106"/>
                <a:gd name="connsiteX0" fmla="*/ 0 w 5495925"/>
                <a:gd name="connsiteY0" fmla="*/ 184081 h 765106"/>
                <a:gd name="connsiteX1" fmla="*/ 1190625 w 5495925"/>
                <a:gd name="connsiteY1" fmla="*/ 22156 h 765106"/>
                <a:gd name="connsiteX2" fmla="*/ 2381250 w 5495925"/>
                <a:gd name="connsiteY2" fmla="*/ 12631 h 765106"/>
                <a:gd name="connsiteX3" fmla="*/ 3524250 w 5495925"/>
                <a:gd name="connsiteY3" fmla="*/ 126931 h 765106"/>
                <a:gd name="connsiteX4" fmla="*/ 4133850 w 5495925"/>
                <a:gd name="connsiteY4" fmla="*/ 298381 h 765106"/>
                <a:gd name="connsiteX5" fmla="*/ 4686300 w 5495925"/>
                <a:gd name="connsiteY5" fmla="*/ 479356 h 765106"/>
                <a:gd name="connsiteX6" fmla="*/ 5200650 w 5495925"/>
                <a:gd name="connsiteY6" fmla="*/ 660331 h 765106"/>
                <a:gd name="connsiteX7" fmla="*/ 5495925 w 5495925"/>
                <a:gd name="connsiteY7" fmla="*/ 765106 h 765106"/>
                <a:gd name="connsiteX0" fmla="*/ 0 w 5495925"/>
                <a:gd name="connsiteY0" fmla="*/ 184081 h 765106"/>
                <a:gd name="connsiteX1" fmla="*/ 1190625 w 5495925"/>
                <a:gd name="connsiteY1" fmla="*/ 22156 h 765106"/>
                <a:gd name="connsiteX2" fmla="*/ 2381250 w 5495925"/>
                <a:gd name="connsiteY2" fmla="*/ 12631 h 765106"/>
                <a:gd name="connsiteX3" fmla="*/ 3524250 w 5495925"/>
                <a:gd name="connsiteY3" fmla="*/ 126931 h 765106"/>
                <a:gd name="connsiteX4" fmla="*/ 4133850 w 5495925"/>
                <a:gd name="connsiteY4" fmla="*/ 298381 h 765106"/>
                <a:gd name="connsiteX5" fmla="*/ 4676775 w 5495925"/>
                <a:gd name="connsiteY5" fmla="*/ 450781 h 765106"/>
                <a:gd name="connsiteX6" fmla="*/ 5200650 w 5495925"/>
                <a:gd name="connsiteY6" fmla="*/ 660331 h 765106"/>
                <a:gd name="connsiteX7" fmla="*/ 5495925 w 5495925"/>
                <a:gd name="connsiteY7" fmla="*/ 765106 h 765106"/>
                <a:gd name="connsiteX0" fmla="*/ 0 w 5495925"/>
                <a:gd name="connsiteY0" fmla="*/ 184081 h 765106"/>
                <a:gd name="connsiteX1" fmla="*/ 1190625 w 5495925"/>
                <a:gd name="connsiteY1" fmla="*/ 22156 h 765106"/>
                <a:gd name="connsiteX2" fmla="*/ 2381250 w 5495925"/>
                <a:gd name="connsiteY2" fmla="*/ 12631 h 765106"/>
                <a:gd name="connsiteX3" fmla="*/ 3524250 w 5495925"/>
                <a:gd name="connsiteY3" fmla="*/ 126931 h 765106"/>
                <a:gd name="connsiteX4" fmla="*/ 4114800 w 5495925"/>
                <a:gd name="connsiteY4" fmla="*/ 269806 h 765106"/>
                <a:gd name="connsiteX5" fmla="*/ 4676775 w 5495925"/>
                <a:gd name="connsiteY5" fmla="*/ 450781 h 765106"/>
                <a:gd name="connsiteX6" fmla="*/ 5200650 w 5495925"/>
                <a:gd name="connsiteY6" fmla="*/ 660331 h 765106"/>
                <a:gd name="connsiteX7" fmla="*/ 5495925 w 5495925"/>
                <a:gd name="connsiteY7" fmla="*/ 765106 h 7651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495925" h="765106">
                  <a:moveTo>
                    <a:pt x="0" y="184081"/>
                  </a:moveTo>
                  <a:cubicBezTo>
                    <a:pt x="368300" y="126931"/>
                    <a:pt x="793750" y="50731"/>
                    <a:pt x="1190625" y="22156"/>
                  </a:cubicBezTo>
                  <a:cubicBezTo>
                    <a:pt x="1587500" y="-6419"/>
                    <a:pt x="1992313" y="-4831"/>
                    <a:pt x="2381250" y="12631"/>
                  </a:cubicBezTo>
                  <a:cubicBezTo>
                    <a:pt x="2770187" y="30093"/>
                    <a:pt x="3235325" y="84069"/>
                    <a:pt x="3524250" y="126931"/>
                  </a:cubicBezTo>
                  <a:cubicBezTo>
                    <a:pt x="3813175" y="169794"/>
                    <a:pt x="3922713" y="215831"/>
                    <a:pt x="4114800" y="269806"/>
                  </a:cubicBezTo>
                  <a:cubicBezTo>
                    <a:pt x="4302125" y="330131"/>
                    <a:pt x="4495800" y="385694"/>
                    <a:pt x="4676775" y="450781"/>
                  </a:cubicBezTo>
                  <a:cubicBezTo>
                    <a:pt x="4857750" y="515869"/>
                    <a:pt x="5065712" y="612706"/>
                    <a:pt x="5200650" y="660331"/>
                  </a:cubicBezTo>
                  <a:cubicBezTo>
                    <a:pt x="5335588" y="707956"/>
                    <a:pt x="5400675" y="739706"/>
                    <a:pt x="5495925" y="765106"/>
                  </a:cubicBezTo>
                </a:path>
              </a:pathLst>
            </a:custGeom>
            <a:noFill/>
            <a:ln w="38100">
              <a:solidFill>
                <a:schemeClr val="accent5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351" dirty="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319979CE-3F65-7401-217F-33790A72265B}"/>
                </a:ext>
              </a:extLst>
            </p:cNvPr>
            <p:cNvSpPr/>
            <p:nvPr/>
          </p:nvSpPr>
          <p:spPr>
            <a:xfrm>
              <a:off x="3347176" y="3044445"/>
              <a:ext cx="4404896" cy="561025"/>
            </a:xfrm>
            <a:custGeom>
              <a:avLst/>
              <a:gdLst>
                <a:gd name="connsiteX0" fmla="*/ 0 w 6353175"/>
                <a:gd name="connsiteY0" fmla="*/ 763788 h 839988"/>
                <a:gd name="connsiteX1" fmla="*/ 847725 w 6353175"/>
                <a:gd name="connsiteY1" fmla="*/ 554238 h 839988"/>
                <a:gd name="connsiteX2" fmla="*/ 1733550 w 6353175"/>
                <a:gd name="connsiteY2" fmla="*/ 458988 h 839988"/>
                <a:gd name="connsiteX3" fmla="*/ 2286000 w 6353175"/>
                <a:gd name="connsiteY3" fmla="*/ 49413 h 839988"/>
                <a:gd name="connsiteX4" fmla="*/ 3390900 w 6353175"/>
                <a:gd name="connsiteY4" fmla="*/ 39888 h 839988"/>
                <a:gd name="connsiteX5" fmla="*/ 4981575 w 6353175"/>
                <a:gd name="connsiteY5" fmla="*/ 344688 h 839988"/>
                <a:gd name="connsiteX6" fmla="*/ 6353175 w 6353175"/>
                <a:gd name="connsiteY6" fmla="*/ 839988 h 839988"/>
                <a:gd name="connsiteX7" fmla="*/ 6353175 w 6353175"/>
                <a:gd name="connsiteY7" fmla="*/ 839988 h 839988"/>
                <a:gd name="connsiteX8" fmla="*/ 6353175 w 6353175"/>
                <a:gd name="connsiteY8" fmla="*/ 839988 h 839988"/>
                <a:gd name="connsiteX0" fmla="*/ 0 w 6353175"/>
                <a:gd name="connsiteY0" fmla="*/ 767701 h 843901"/>
                <a:gd name="connsiteX1" fmla="*/ 847725 w 6353175"/>
                <a:gd name="connsiteY1" fmla="*/ 558151 h 843901"/>
                <a:gd name="connsiteX2" fmla="*/ 1733550 w 6353175"/>
                <a:gd name="connsiteY2" fmla="*/ 462901 h 843901"/>
                <a:gd name="connsiteX3" fmla="*/ 2286000 w 6353175"/>
                <a:gd name="connsiteY3" fmla="*/ 53326 h 843901"/>
                <a:gd name="connsiteX4" fmla="*/ 3390900 w 6353175"/>
                <a:gd name="connsiteY4" fmla="*/ 43801 h 843901"/>
                <a:gd name="connsiteX5" fmla="*/ 4873377 w 6353175"/>
                <a:gd name="connsiteY5" fmla="*/ 410373 h 843901"/>
                <a:gd name="connsiteX6" fmla="*/ 6353175 w 6353175"/>
                <a:gd name="connsiteY6" fmla="*/ 843901 h 843901"/>
                <a:gd name="connsiteX7" fmla="*/ 6353175 w 6353175"/>
                <a:gd name="connsiteY7" fmla="*/ 843901 h 843901"/>
                <a:gd name="connsiteX8" fmla="*/ 6353175 w 6353175"/>
                <a:gd name="connsiteY8" fmla="*/ 843901 h 843901"/>
                <a:gd name="connsiteX0" fmla="*/ 0 w 6353175"/>
                <a:gd name="connsiteY0" fmla="*/ 766006 h 842206"/>
                <a:gd name="connsiteX1" fmla="*/ 847725 w 6353175"/>
                <a:gd name="connsiteY1" fmla="*/ 556456 h 842206"/>
                <a:gd name="connsiteX2" fmla="*/ 1733550 w 6353175"/>
                <a:gd name="connsiteY2" fmla="*/ 461206 h 842206"/>
                <a:gd name="connsiteX3" fmla="*/ 2286000 w 6353175"/>
                <a:gd name="connsiteY3" fmla="*/ 51631 h 842206"/>
                <a:gd name="connsiteX4" fmla="*/ 3390900 w 6353175"/>
                <a:gd name="connsiteY4" fmla="*/ 42106 h 842206"/>
                <a:gd name="connsiteX5" fmla="*/ 4893050 w 6353175"/>
                <a:gd name="connsiteY5" fmla="*/ 382204 h 842206"/>
                <a:gd name="connsiteX6" fmla="*/ 6353175 w 6353175"/>
                <a:gd name="connsiteY6" fmla="*/ 842206 h 842206"/>
                <a:gd name="connsiteX7" fmla="*/ 6353175 w 6353175"/>
                <a:gd name="connsiteY7" fmla="*/ 842206 h 842206"/>
                <a:gd name="connsiteX8" fmla="*/ 6353175 w 6353175"/>
                <a:gd name="connsiteY8" fmla="*/ 842206 h 842206"/>
                <a:gd name="connsiteX0" fmla="*/ 0 w 6353175"/>
                <a:gd name="connsiteY0" fmla="*/ 762700 h 838900"/>
                <a:gd name="connsiteX1" fmla="*/ 847725 w 6353175"/>
                <a:gd name="connsiteY1" fmla="*/ 553150 h 838900"/>
                <a:gd name="connsiteX2" fmla="*/ 1733550 w 6353175"/>
                <a:gd name="connsiteY2" fmla="*/ 457900 h 838900"/>
                <a:gd name="connsiteX3" fmla="*/ 2286000 w 6353175"/>
                <a:gd name="connsiteY3" fmla="*/ 48325 h 838900"/>
                <a:gd name="connsiteX4" fmla="*/ 3390900 w 6353175"/>
                <a:gd name="connsiteY4" fmla="*/ 38800 h 838900"/>
                <a:gd name="connsiteX5" fmla="*/ 4922559 w 6353175"/>
                <a:gd name="connsiteY5" fmla="*/ 325951 h 838900"/>
                <a:gd name="connsiteX6" fmla="*/ 6353175 w 6353175"/>
                <a:gd name="connsiteY6" fmla="*/ 838900 h 838900"/>
                <a:gd name="connsiteX7" fmla="*/ 6353175 w 6353175"/>
                <a:gd name="connsiteY7" fmla="*/ 838900 h 838900"/>
                <a:gd name="connsiteX8" fmla="*/ 6353175 w 6353175"/>
                <a:gd name="connsiteY8" fmla="*/ 838900 h 838900"/>
                <a:gd name="connsiteX0" fmla="*/ 0 w 6353175"/>
                <a:gd name="connsiteY0" fmla="*/ 767133 h 843333"/>
                <a:gd name="connsiteX1" fmla="*/ 847725 w 6353175"/>
                <a:gd name="connsiteY1" fmla="*/ 557583 h 843333"/>
                <a:gd name="connsiteX2" fmla="*/ 1733550 w 6353175"/>
                <a:gd name="connsiteY2" fmla="*/ 462333 h 843333"/>
                <a:gd name="connsiteX3" fmla="*/ 2286000 w 6353175"/>
                <a:gd name="connsiteY3" fmla="*/ 52758 h 843333"/>
                <a:gd name="connsiteX4" fmla="*/ 3390900 w 6353175"/>
                <a:gd name="connsiteY4" fmla="*/ 43233 h 843333"/>
                <a:gd name="connsiteX5" fmla="*/ 4873378 w 6353175"/>
                <a:gd name="connsiteY5" fmla="*/ 400980 h 843333"/>
                <a:gd name="connsiteX6" fmla="*/ 6353175 w 6353175"/>
                <a:gd name="connsiteY6" fmla="*/ 843333 h 843333"/>
                <a:gd name="connsiteX7" fmla="*/ 6353175 w 6353175"/>
                <a:gd name="connsiteY7" fmla="*/ 843333 h 843333"/>
                <a:gd name="connsiteX8" fmla="*/ 6353175 w 6353175"/>
                <a:gd name="connsiteY8" fmla="*/ 843333 h 843333"/>
                <a:gd name="connsiteX0" fmla="*/ 0 w 6353175"/>
                <a:gd name="connsiteY0" fmla="*/ 764338 h 840538"/>
                <a:gd name="connsiteX1" fmla="*/ 847725 w 6353175"/>
                <a:gd name="connsiteY1" fmla="*/ 554788 h 840538"/>
                <a:gd name="connsiteX2" fmla="*/ 1733550 w 6353175"/>
                <a:gd name="connsiteY2" fmla="*/ 459538 h 840538"/>
                <a:gd name="connsiteX3" fmla="*/ 2286000 w 6353175"/>
                <a:gd name="connsiteY3" fmla="*/ 49963 h 840538"/>
                <a:gd name="connsiteX4" fmla="*/ 3390900 w 6353175"/>
                <a:gd name="connsiteY4" fmla="*/ 40438 h 840538"/>
                <a:gd name="connsiteX5" fmla="*/ 4912723 w 6353175"/>
                <a:gd name="connsiteY5" fmla="*/ 354062 h 840538"/>
                <a:gd name="connsiteX6" fmla="*/ 6353175 w 6353175"/>
                <a:gd name="connsiteY6" fmla="*/ 840538 h 840538"/>
                <a:gd name="connsiteX7" fmla="*/ 6353175 w 6353175"/>
                <a:gd name="connsiteY7" fmla="*/ 840538 h 840538"/>
                <a:gd name="connsiteX8" fmla="*/ 6353175 w 6353175"/>
                <a:gd name="connsiteY8" fmla="*/ 840538 h 840538"/>
                <a:gd name="connsiteX0" fmla="*/ 0 w 6353175"/>
                <a:gd name="connsiteY0" fmla="*/ 766568 h 842768"/>
                <a:gd name="connsiteX1" fmla="*/ 847725 w 6353175"/>
                <a:gd name="connsiteY1" fmla="*/ 557018 h 842768"/>
                <a:gd name="connsiteX2" fmla="*/ 1733550 w 6353175"/>
                <a:gd name="connsiteY2" fmla="*/ 461768 h 842768"/>
                <a:gd name="connsiteX3" fmla="*/ 2286000 w 6353175"/>
                <a:gd name="connsiteY3" fmla="*/ 52193 h 842768"/>
                <a:gd name="connsiteX4" fmla="*/ 3390900 w 6353175"/>
                <a:gd name="connsiteY4" fmla="*/ 42668 h 842768"/>
                <a:gd name="connsiteX5" fmla="*/ 4902887 w 6353175"/>
                <a:gd name="connsiteY5" fmla="*/ 391590 h 842768"/>
                <a:gd name="connsiteX6" fmla="*/ 6353175 w 6353175"/>
                <a:gd name="connsiteY6" fmla="*/ 842768 h 842768"/>
                <a:gd name="connsiteX7" fmla="*/ 6353175 w 6353175"/>
                <a:gd name="connsiteY7" fmla="*/ 842768 h 842768"/>
                <a:gd name="connsiteX8" fmla="*/ 6353175 w 6353175"/>
                <a:gd name="connsiteY8" fmla="*/ 842768 h 842768"/>
                <a:gd name="connsiteX0" fmla="*/ 0 w 6353175"/>
                <a:gd name="connsiteY0" fmla="*/ 749270 h 825470"/>
                <a:gd name="connsiteX1" fmla="*/ 847725 w 6353175"/>
                <a:gd name="connsiteY1" fmla="*/ 539720 h 825470"/>
                <a:gd name="connsiteX2" fmla="*/ 1733550 w 6353175"/>
                <a:gd name="connsiteY2" fmla="*/ 444470 h 825470"/>
                <a:gd name="connsiteX3" fmla="*/ 2286000 w 6353175"/>
                <a:gd name="connsiteY3" fmla="*/ 34895 h 825470"/>
                <a:gd name="connsiteX4" fmla="*/ 3292538 w 6353175"/>
                <a:gd name="connsiteY4" fmla="*/ 60668 h 825470"/>
                <a:gd name="connsiteX5" fmla="*/ 4902887 w 6353175"/>
                <a:gd name="connsiteY5" fmla="*/ 374292 h 825470"/>
                <a:gd name="connsiteX6" fmla="*/ 6353175 w 6353175"/>
                <a:gd name="connsiteY6" fmla="*/ 825470 h 825470"/>
                <a:gd name="connsiteX7" fmla="*/ 6353175 w 6353175"/>
                <a:gd name="connsiteY7" fmla="*/ 825470 h 825470"/>
                <a:gd name="connsiteX8" fmla="*/ 6353175 w 6353175"/>
                <a:gd name="connsiteY8" fmla="*/ 825470 h 825470"/>
                <a:gd name="connsiteX0" fmla="*/ 0 w 6353175"/>
                <a:gd name="connsiteY0" fmla="*/ 740052 h 816252"/>
                <a:gd name="connsiteX1" fmla="*/ 847725 w 6353175"/>
                <a:gd name="connsiteY1" fmla="*/ 530502 h 816252"/>
                <a:gd name="connsiteX2" fmla="*/ 1733550 w 6353175"/>
                <a:gd name="connsiteY2" fmla="*/ 435252 h 816252"/>
                <a:gd name="connsiteX3" fmla="*/ 2286000 w 6353175"/>
                <a:gd name="connsiteY3" fmla="*/ 25677 h 816252"/>
                <a:gd name="connsiteX4" fmla="*/ 3282702 w 6353175"/>
                <a:gd name="connsiteY4" fmla="*/ 77924 h 816252"/>
                <a:gd name="connsiteX5" fmla="*/ 4902887 w 6353175"/>
                <a:gd name="connsiteY5" fmla="*/ 365074 h 816252"/>
                <a:gd name="connsiteX6" fmla="*/ 6353175 w 6353175"/>
                <a:gd name="connsiteY6" fmla="*/ 816252 h 816252"/>
                <a:gd name="connsiteX7" fmla="*/ 6353175 w 6353175"/>
                <a:gd name="connsiteY7" fmla="*/ 816252 h 816252"/>
                <a:gd name="connsiteX8" fmla="*/ 6353175 w 6353175"/>
                <a:gd name="connsiteY8" fmla="*/ 816252 h 816252"/>
                <a:gd name="connsiteX0" fmla="*/ 0 w 6353175"/>
                <a:gd name="connsiteY0" fmla="*/ 713447 h 789647"/>
                <a:gd name="connsiteX1" fmla="*/ 847725 w 6353175"/>
                <a:gd name="connsiteY1" fmla="*/ 503897 h 789647"/>
                <a:gd name="connsiteX2" fmla="*/ 1733550 w 6353175"/>
                <a:gd name="connsiteY2" fmla="*/ 408647 h 789647"/>
                <a:gd name="connsiteX3" fmla="*/ 2246655 w 6353175"/>
                <a:gd name="connsiteY3" fmla="*/ 34370 h 789647"/>
                <a:gd name="connsiteX4" fmla="*/ 3282702 w 6353175"/>
                <a:gd name="connsiteY4" fmla="*/ 51319 h 789647"/>
                <a:gd name="connsiteX5" fmla="*/ 4902887 w 6353175"/>
                <a:gd name="connsiteY5" fmla="*/ 338469 h 789647"/>
                <a:gd name="connsiteX6" fmla="*/ 6353175 w 6353175"/>
                <a:gd name="connsiteY6" fmla="*/ 789647 h 789647"/>
                <a:gd name="connsiteX7" fmla="*/ 6353175 w 6353175"/>
                <a:gd name="connsiteY7" fmla="*/ 789647 h 789647"/>
                <a:gd name="connsiteX8" fmla="*/ 6353175 w 6353175"/>
                <a:gd name="connsiteY8" fmla="*/ 789647 h 789647"/>
                <a:gd name="connsiteX0" fmla="*/ 0 w 6353175"/>
                <a:gd name="connsiteY0" fmla="*/ 697081 h 773281"/>
                <a:gd name="connsiteX1" fmla="*/ 847725 w 6353175"/>
                <a:gd name="connsiteY1" fmla="*/ 487531 h 773281"/>
                <a:gd name="connsiteX2" fmla="*/ 1733550 w 6353175"/>
                <a:gd name="connsiteY2" fmla="*/ 392281 h 773281"/>
                <a:gd name="connsiteX3" fmla="*/ 2207311 w 6353175"/>
                <a:gd name="connsiteY3" fmla="*/ 44477 h 773281"/>
                <a:gd name="connsiteX4" fmla="*/ 3282702 w 6353175"/>
                <a:gd name="connsiteY4" fmla="*/ 34953 h 773281"/>
                <a:gd name="connsiteX5" fmla="*/ 4902887 w 6353175"/>
                <a:gd name="connsiteY5" fmla="*/ 322103 h 773281"/>
                <a:gd name="connsiteX6" fmla="*/ 6353175 w 6353175"/>
                <a:gd name="connsiteY6" fmla="*/ 773281 h 773281"/>
                <a:gd name="connsiteX7" fmla="*/ 6353175 w 6353175"/>
                <a:gd name="connsiteY7" fmla="*/ 773281 h 773281"/>
                <a:gd name="connsiteX8" fmla="*/ 6353175 w 6353175"/>
                <a:gd name="connsiteY8" fmla="*/ 773281 h 773281"/>
                <a:gd name="connsiteX0" fmla="*/ 0 w 6353175"/>
                <a:gd name="connsiteY0" fmla="*/ 687605 h 763805"/>
                <a:gd name="connsiteX1" fmla="*/ 847725 w 6353175"/>
                <a:gd name="connsiteY1" fmla="*/ 478055 h 763805"/>
                <a:gd name="connsiteX2" fmla="*/ 1733550 w 6353175"/>
                <a:gd name="connsiteY2" fmla="*/ 382805 h 763805"/>
                <a:gd name="connsiteX3" fmla="*/ 2207311 w 6353175"/>
                <a:gd name="connsiteY3" fmla="*/ 35001 h 763805"/>
                <a:gd name="connsiteX4" fmla="*/ 3282702 w 6353175"/>
                <a:gd name="connsiteY4" fmla="*/ 25477 h 763805"/>
                <a:gd name="connsiteX5" fmla="*/ 4902887 w 6353175"/>
                <a:gd name="connsiteY5" fmla="*/ 312627 h 763805"/>
                <a:gd name="connsiteX6" fmla="*/ 6353175 w 6353175"/>
                <a:gd name="connsiteY6" fmla="*/ 763805 h 763805"/>
                <a:gd name="connsiteX7" fmla="*/ 6353175 w 6353175"/>
                <a:gd name="connsiteY7" fmla="*/ 763805 h 763805"/>
                <a:gd name="connsiteX8" fmla="*/ 6353175 w 6353175"/>
                <a:gd name="connsiteY8" fmla="*/ 763805 h 763805"/>
                <a:gd name="connsiteX0" fmla="*/ 0 w 6353175"/>
                <a:gd name="connsiteY0" fmla="*/ 697080 h 773280"/>
                <a:gd name="connsiteX1" fmla="*/ 847725 w 6353175"/>
                <a:gd name="connsiteY1" fmla="*/ 487530 h 773280"/>
                <a:gd name="connsiteX2" fmla="*/ 1733550 w 6353175"/>
                <a:gd name="connsiteY2" fmla="*/ 392280 h 773280"/>
                <a:gd name="connsiteX3" fmla="*/ 2207311 w 6353175"/>
                <a:gd name="connsiteY3" fmla="*/ 44476 h 773280"/>
                <a:gd name="connsiteX4" fmla="*/ 3282702 w 6353175"/>
                <a:gd name="connsiteY4" fmla="*/ 34952 h 773280"/>
                <a:gd name="connsiteX5" fmla="*/ 4902887 w 6353175"/>
                <a:gd name="connsiteY5" fmla="*/ 322102 h 773280"/>
                <a:gd name="connsiteX6" fmla="*/ 6353175 w 6353175"/>
                <a:gd name="connsiteY6" fmla="*/ 773280 h 773280"/>
                <a:gd name="connsiteX7" fmla="*/ 6353175 w 6353175"/>
                <a:gd name="connsiteY7" fmla="*/ 773280 h 773280"/>
                <a:gd name="connsiteX8" fmla="*/ 6353175 w 6353175"/>
                <a:gd name="connsiteY8" fmla="*/ 773280 h 773280"/>
                <a:gd name="connsiteX0" fmla="*/ 0 w 6353175"/>
                <a:gd name="connsiteY0" fmla="*/ 697080 h 773280"/>
                <a:gd name="connsiteX1" fmla="*/ 847725 w 6353175"/>
                <a:gd name="connsiteY1" fmla="*/ 487530 h 773280"/>
                <a:gd name="connsiteX2" fmla="*/ 1733550 w 6353175"/>
                <a:gd name="connsiteY2" fmla="*/ 392280 h 773280"/>
                <a:gd name="connsiteX3" fmla="*/ 2207311 w 6353175"/>
                <a:gd name="connsiteY3" fmla="*/ 44476 h 773280"/>
                <a:gd name="connsiteX4" fmla="*/ 3213849 w 6353175"/>
                <a:gd name="connsiteY4" fmla="*/ 34952 h 773280"/>
                <a:gd name="connsiteX5" fmla="*/ 4902887 w 6353175"/>
                <a:gd name="connsiteY5" fmla="*/ 322102 h 773280"/>
                <a:gd name="connsiteX6" fmla="*/ 6353175 w 6353175"/>
                <a:gd name="connsiteY6" fmla="*/ 773280 h 773280"/>
                <a:gd name="connsiteX7" fmla="*/ 6353175 w 6353175"/>
                <a:gd name="connsiteY7" fmla="*/ 773280 h 773280"/>
                <a:gd name="connsiteX8" fmla="*/ 6353175 w 6353175"/>
                <a:gd name="connsiteY8" fmla="*/ 773280 h 773280"/>
                <a:gd name="connsiteX0" fmla="*/ 0 w 6353175"/>
                <a:gd name="connsiteY0" fmla="*/ 692185 h 768385"/>
                <a:gd name="connsiteX1" fmla="*/ 847725 w 6353175"/>
                <a:gd name="connsiteY1" fmla="*/ 482635 h 768385"/>
                <a:gd name="connsiteX2" fmla="*/ 1733550 w 6353175"/>
                <a:gd name="connsiteY2" fmla="*/ 387385 h 768385"/>
                <a:gd name="connsiteX3" fmla="*/ 2207311 w 6353175"/>
                <a:gd name="connsiteY3" fmla="*/ 39581 h 768385"/>
                <a:gd name="connsiteX4" fmla="*/ 3243358 w 6353175"/>
                <a:gd name="connsiteY4" fmla="*/ 38881 h 768385"/>
                <a:gd name="connsiteX5" fmla="*/ 4902887 w 6353175"/>
                <a:gd name="connsiteY5" fmla="*/ 317207 h 768385"/>
                <a:gd name="connsiteX6" fmla="*/ 6353175 w 6353175"/>
                <a:gd name="connsiteY6" fmla="*/ 768385 h 768385"/>
                <a:gd name="connsiteX7" fmla="*/ 6353175 w 6353175"/>
                <a:gd name="connsiteY7" fmla="*/ 768385 h 768385"/>
                <a:gd name="connsiteX8" fmla="*/ 6353175 w 6353175"/>
                <a:gd name="connsiteY8" fmla="*/ 768385 h 768385"/>
                <a:gd name="connsiteX0" fmla="*/ 0 w 6353175"/>
                <a:gd name="connsiteY0" fmla="*/ 680251 h 756451"/>
                <a:gd name="connsiteX1" fmla="*/ 847725 w 6353175"/>
                <a:gd name="connsiteY1" fmla="*/ 470701 h 756451"/>
                <a:gd name="connsiteX2" fmla="*/ 1733550 w 6353175"/>
                <a:gd name="connsiteY2" fmla="*/ 375451 h 756451"/>
                <a:gd name="connsiteX3" fmla="*/ 2207311 w 6353175"/>
                <a:gd name="connsiteY3" fmla="*/ 27647 h 756451"/>
                <a:gd name="connsiteX4" fmla="*/ 3194178 w 6353175"/>
                <a:gd name="connsiteY4" fmla="*/ 53420 h 756451"/>
                <a:gd name="connsiteX5" fmla="*/ 4902887 w 6353175"/>
                <a:gd name="connsiteY5" fmla="*/ 305273 h 756451"/>
                <a:gd name="connsiteX6" fmla="*/ 6353175 w 6353175"/>
                <a:gd name="connsiteY6" fmla="*/ 756451 h 756451"/>
                <a:gd name="connsiteX7" fmla="*/ 6353175 w 6353175"/>
                <a:gd name="connsiteY7" fmla="*/ 756451 h 756451"/>
                <a:gd name="connsiteX8" fmla="*/ 6353175 w 6353175"/>
                <a:gd name="connsiteY8" fmla="*/ 756451 h 756451"/>
                <a:gd name="connsiteX0" fmla="*/ 0 w 6353175"/>
                <a:gd name="connsiteY0" fmla="*/ 692184 h 768384"/>
                <a:gd name="connsiteX1" fmla="*/ 847725 w 6353175"/>
                <a:gd name="connsiteY1" fmla="*/ 482634 h 768384"/>
                <a:gd name="connsiteX2" fmla="*/ 1733550 w 6353175"/>
                <a:gd name="connsiteY2" fmla="*/ 387384 h 768384"/>
                <a:gd name="connsiteX3" fmla="*/ 2207311 w 6353175"/>
                <a:gd name="connsiteY3" fmla="*/ 39580 h 768384"/>
                <a:gd name="connsiteX4" fmla="*/ 3223686 w 6353175"/>
                <a:gd name="connsiteY4" fmla="*/ 38879 h 768384"/>
                <a:gd name="connsiteX5" fmla="*/ 4902887 w 6353175"/>
                <a:gd name="connsiteY5" fmla="*/ 317206 h 768384"/>
                <a:gd name="connsiteX6" fmla="*/ 6353175 w 6353175"/>
                <a:gd name="connsiteY6" fmla="*/ 768384 h 768384"/>
                <a:gd name="connsiteX7" fmla="*/ 6353175 w 6353175"/>
                <a:gd name="connsiteY7" fmla="*/ 768384 h 768384"/>
                <a:gd name="connsiteX8" fmla="*/ 6353175 w 6353175"/>
                <a:gd name="connsiteY8" fmla="*/ 768384 h 768384"/>
                <a:gd name="connsiteX0" fmla="*/ 0 w 6353175"/>
                <a:gd name="connsiteY0" fmla="*/ 671898 h 748098"/>
                <a:gd name="connsiteX1" fmla="*/ 847725 w 6353175"/>
                <a:gd name="connsiteY1" fmla="*/ 462348 h 748098"/>
                <a:gd name="connsiteX2" fmla="*/ 1733550 w 6353175"/>
                <a:gd name="connsiteY2" fmla="*/ 367098 h 748098"/>
                <a:gd name="connsiteX3" fmla="*/ 2207311 w 6353175"/>
                <a:gd name="connsiteY3" fmla="*/ 19294 h 748098"/>
                <a:gd name="connsiteX4" fmla="*/ 3204014 w 6353175"/>
                <a:gd name="connsiteY4" fmla="*/ 71540 h 748098"/>
                <a:gd name="connsiteX5" fmla="*/ 4902887 w 6353175"/>
                <a:gd name="connsiteY5" fmla="*/ 296920 h 748098"/>
                <a:gd name="connsiteX6" fmla="*/ 6353175 w 6353175"/>
                <a:gd name="connsiteY6" fmla="*/ 748098 h 748098"/>
                <a:gd name="connsiteX7" fmla="*/ 6353175 w 6353175"/>
                <a:gd name="connsiteY7" fmla="*/ 748098 h 748098"/>
                <a:gd name="connsiteX8" fmla="*/ 6353175 w 6353175"/>
                <a:gd name="connsiteY8" fmla="*/ 748098 h 748098"/>
                <a:gd name="connsiteX0" fmla="*/ 0 w 6353175"/>
                <a:gd name="connsiteY0" fmla="*/ 680250 h 756450"/>
                <a:gd name="connsiteX1" fmla="*/ 847725 w 6353175"/>
                <a:gd name="connsiteY1" fmla="*/ 470700 h 756450"/>
                <a:gd name="connsiteX2" fmla="*/ 1733550 w 6353175"/>
                <a:gd name="connsiteY2" fmla="*/ 375450 h 756450"/>
                <a:gd name="connsiteX3" fmla="*/ 2207311 w 6353175"/>
                <a:gd name="connsiteY3" fmla="*/ 27646 h 756450"/>
                <a:gd name="connsiteX4" fmla="*/ 3204014 w 6353175"/>
                <a:gd name="connsiteY4" fmla="*/ 53419 h 756450"/>
                <a:gd name="connsiteX5" fmla="*/ 4902887 w 6353175"/>
                <a:gd name="connsiteY5" fmla="*/ 305272 h 756450"/>
                <a:gd name="connsiteX6" fmla="*/ 6353175 w 6353175"/>
                <a:gd name="connsiteY6" fmla="*/ 756450 h 756450"/>
                <a:gd name="connsiteX7" fmla="*/ 6353175 w 6353175"/>
                <a:gd name="connsiteY7" fmla="*/ 756450 h 756450"/>
                <a:gd name="connsiteX8" fmla="*/ 6353175 w 6353175"/>
                <a:gd name="connsiteY8" fmla="*/ 756450 h 756450"/>
                <a:gd name="connsiteX0" fmla="*/ 0 w 6353175"/>
                <a:gd name="connsiteY0" fmla="*/ 692184 h 768384"/>
                <a:gd name="connsiteX1" fmla="*/ 847725 w 6353175"/>
                <a:gd name="connsiteY1" fmla="*/ 482634 h 768384"/>
                <a:gd name="connsiteX2" fmla="*/ 1733550 w 6353175"/>
                <a:gd name="connsiteY2" fmla="*/ 387384 h 768384"/>
                <a:gd name="connsiteX3" fmla="*/ 2207311 w 6353175"/>
                <a:gd name="connsiteY3" fmla="*/ 39580 h 768384"/>
                <a:gd name="connsiteX4" fmla="*/ 3223686 w 6353175"/>
                <a:gd name="connsiteY4" fmla="*/ 38879 h 768384"/>
                <a:gd name="connsiteX5" fmla="*/ 4902887 w 6353175"/>
                <a:gd name="connsiteY5" fmla="*/ 317206 h 768384"/>
                <a:gd name="connsiteX6" fmla="*/ 6353175 w 6353175"/>
                <a:gd name="connsiteY6" fmla="*/ 768384 h 768384"/>
                <a:gd name="connsiteX7" fmla="*/ 6353175 w 6353175"/>
                <a:gd name="connsiteY7" fmla="*/ 768384 h 768384"/>
                <a:gd name="connsiteX8" fmla="*/ 6353175 w 6353175"/>
                <a:gd name="connsiteY8" fmla="*/ 768384 h 768384"/>
                <a:gd name="connsiteX0" fmla="*/ 0 w 6353175"/>
                <a:gd name="connsiteY0" fmla="*/ 680251 h 756451"/>
                <a:gd name="connsiteX1" fmla="*/ 847725 w 6353175"/>
                <a:gd name="connsiteY1" fmla="*/ 470701 h 756451"/>
                <a:gd name="connsiteX2" fmla="*/ 1733550 w 6353175"/>
                <a:gd name="connsiteY2" fmla="*/ 375451 h 756451"/>
                <a:gd name="connsiteX3" fmla="*/ 2207311 w 6353175"/>
                <a:gd name="connsiteY3" fmla="*/ 27647 h 756451"/>
                <a:gd name="connsiteX4" fmla="*/ 3184342 w 6353175"/>
                <a:gd name="connsiteY4" fmla="*/ 53420 h 756451"/>
                <a:gd name="connsiteX5" fmla="*/ 4902887 w 6353175"/>
                <a:gd name="connsiteY5" fmla="*/ 305273 h 756451"/>
                <a:gd name="connsiteX6" fmla="*/ 6353175 w 6353175"/>
                <a:gd name="connsiteY6" fmla="*/ 756451 h 756451"/>
                <a:gd name="connsiteX7" fmla="*/ 6353175 w 6353175"/>
                <a:gd name="connsiteY7" fmla="*/ 756451 h 756451"/>
                <a:gd name="connsiteX8" fmla="*/ 6353175 w 6353175"/>
                <a:gd name="connsiteY8" fmla="*/ 756451 h 756451"/>
                <a:gd name="connsiteX0" fmla="*/ 0 w 6058091"/>
                <a:gd name="connsiteY0" fmla="*/ 618480 h 756451"/>
                <a:gd name="connsiteX1" fmla="*/ 552641 w 6058091"/>
                <a:gd name="connsiteY1" fmla="*/ 470701 h 756451"/>
                <a:gd name="connsiteX2" fmla="*/ 1438466 w 6058091"/>
                <a:gd name="connsiteY2" fmla="*/ 375451 h 756451"/>
                <a:gd name="connsiteX3" fmla="*/ 1912227 w 6058091"/>
                <a:gd name="connsiteY3" fmla="*/ 27647 h 756451"/>
                <a:gd name="connsiteX4" fmla="*/ 2889258 w 6058091"/>
                <a:gd name="connsiteY4" fmla="*/ 53420 h 756451"/>
                <a:gd name="connsiteX5" fmla="*/ 4607803 w 6058091"/>
                <a:gd name="connsiteY5" fmla="*/ 305273 h 756451"/>
                <a:gd name="connsiteX6" fmla="*/ 6058091 w 6058091"/>
                <a:gd name="connsiteY6" fmla="*/ 756451 h 756451"/>
                <a:gd name="connsiteX7" fmla="*/ 6058091 w 6058091"/>
                <a:gd name="connsiteY7" fmla="*/ 756451 h 756451"/>
                <a:gd name="connsiteX8" fmla="*/ 6058091 w 6058091"/>
                <a:gd name="connsiteY8" fmla="*/ 756451 h 756451"/>
                <a:gd name="connsiteX0" fmla="*/ 0 w 6028583"/>
                <a:gd name="connsiteY0" fmla="*/ 574357 h 756451"/>
                <a:gd name="connsiteX1" fmla="*/ 523133 w 6028583"/>
                <a:gd name="connsiteY1" fmla="*/ 470701 h 756451"/>
                <a:gd name="connsiteX2" fmla="*/ 1408958 w 6028583"/>
                <a:gd name="connsiteY2" fmla="*/ 375451 h 756451"/>
                <a:gd name="connsiteX3" fmla="*/ 1882719 w 6028583"/>
                <a:gd name="connsiteY3" fmla="*/ 27647 h 756451"/>
                <a:gd name="connsiteX4" fmla="*/ 2859750 w 6028583"/>
                <a:gd name="connsiteY4" fmla="*/ 53420 h 756451"/>
                <a:gd name="connsiteX5" fmla="*/ 4578295 w 6028583"/>
                <a:gd name="connsiteY5" fmla="*/ 305273 h 756451"/>
                <a:gd name="connsiteX6" fmla="*/ 6028583 w 6028583"/>
                <a:gd name="connsiteY6" fmla="*/ 756451 h 756451"/>
                <a:gd name="connsiteX7" fmla="*/ 6028583 w 6028583"/>
                <a:gd name="connsiteY7" fmla="*/ 756451 h 756451"/>
                <a:gd name="connsiteX8" fmla="*/ 6028583 w 6028583"/>
                <a:gd name="connsiteY8" fmla="*/ 756451 h 756451"/>
                <a:gd name="connsiteX0" fmla="*/ 0 w 6028583"/>
                <a:gd name="connsiteY0" fmla="*/ 530234 h 756451"/>
                <a:gd name="connsiteX1" fmla="*/ 523133 w 6028583"/>
                <a:gd name="connsiteY1" fmla="*/ 470701 h 756451"/>
                <a:gd name="connsiteX2" fmla="*/ 1408958 w 6028583"/>
                <a:gd name="connsiteY2" fmla="*/ 375451 h 756451"/>
                <a:gd name="connsiteX3" fmla="*/ 1882719 w 6028583"/>
                <a:gd name="connsiteY3" fmla="*/ 27647 h 756451"/>
                <a:gd name="connsiteX4" fmla="*/ 2859750 w 6028583"/>
                <a:gd name="connsiteY4" fmla="*/ 53420 h 756451"/>
                <a:gd name="connsiteX5" fmla="*/ 4578295 w 6028583"/>
                <a:gd name="connsiteY5" fmla="*/ 305273 h 756451"/>
                <a:gd name="connsiteX6" fmla="*/ 6028583 w 6028583"/>
                <a:gd name="connsiteY6" fmla="*/ 756451 h 756451"/>
                <a:gd name="connsiteX7" fmla="*/ 6028583 w 6028583"/>
                <a:gd name="connsiteY7" fmla="*/ 756451 h 756451"/>
                <a:gd name="connsiteX8" fmla="*/ 6028583 w 6028583"/>
                <a:gd name="connsiteY8" fmla="*/ 756451 h 756451"/>
                <a:gd name="connsiteX0" fmla="*/ 0 w 6018747"/>
                <a:gd name="connsiteY0" fmla="*/ 556708 h 756451"/>
                <a:gd name="connsiteX1" fmla="*/ 513297 w 6018747"/>
                <a:gd name="connsiteY1" fmla="*/ 470701 h 756451"/>
                <a:gd name="connsiteX2" fmla="*/ 1399122 w 6018747"/>
                <a:gd name="connsiteY2" fmla="*/ 375451 h 756451"/>
                <a:gd name="connsiteX3" fmla="*/ 1872883 w 6018747"/>
                <a:gd name="connsiteY3" fmla="*/ 27647 h 756451"/>
                <a:gd name="connsiteX4" fmla="*/ 2849914 w 6018747"/>
                <a:gd name="connsiteY4" fmla="*/ 53420 h 756451"/>
                <a:gd name="connsiteX5" fmla="*/ 4568459 w 6018747"/>
                <a:gd name="connsiteY5" fmla="*/ 305273 h 756451"/>
                <a:gd name="connsiteX6" fmla="*/ 6018747 w 6018747"/>
                <a:gd name="connsiteY6" fmla="*/ 756451 h 756451"/>
                <a:gd name="connsiteX7" fmla="*/ 6018747 w 6018747"/>
                <a:gd name="connsiteY7" fmla="*/ 756451 h 756451"/>
                <a:gd name="connsiteX8" fmla="*/ 6018747 w 6018747"/>
                <a:gd name="connsiteY8" fmla="*/ 756451 h 756451"/>
                <a:gd name="connsiteX0" fmla="*/ 0 w 6018747"/>
                <a:gd name="connsiteY0" fmla="*/ 556708 h 756451"/>
                <a:gd name="connsiteX1" fmla="*/ 513297 w 6018747"/>
                <a:gd name="connsiteY1" fmla="*/ 470701 h 756451"/>
                <a:gd name="connsiteX2" fmla="*/ 1399122 w 6018747"/>
                <a:gd name="connsiteY2" fmla="*/ 375451 h 756451"/>
                <a:gd name="connsiteX3" fmla="*/ 1872883 w 6018747"/>
                <a:gd name="connsiteY3" fmla="*/ 27647 h 756451"/>
                <a:gd name="connsiteX4" fmla="*/ 2849914 w 6018747"/>
                <a:gd name="connsiteY4" fmla="*/ 53420 h 756451"/>
                <a:gd name="connsiteX5" fmla="*/ 4568459 w 6018747"/>
                <a:gd name="connsiteY5" fmla="*/ 305273 h 756451"/>
                <a:gd name="connsiteX6" fmla="*/ 6018747 w 6018747"/>
                <a:gd name="connsiteY6" fmla="*/ 756451 h 756451"/>
                <a:gd name="connsiteX7" fmla="*/ 6018747 w 6018747"/>
                <a:gd name="connsiteY7" fmla="*/ 756451 h 756451"/>
                <a:gd name="connsiteX8" fmla="*/ 6018747 w 6018747"/>
                <a:gd name="connsiteY8" fmla="*/ 756451 h 756451"/>
                <a:gd name="connsiteX0" fmla="*/ 0 w 5969566"/>
                <a:gd name="connsiteY0" fmla="*/ 547883 h 756451"/>
                <a:gd name="connsiteX1" fmla="*/ 464116 w 5969566"/>
                <a:gd name="connsiteY1" fmla="*/ 470701 h 756451"/>
                <a:gd name="connsiteX2" fmla="*/ 1349941 w 5969566"/>
                <a:gd name="connsiteY2" fmla="*/ 375451 h 756451"/>
                <a:gd name="connsiteX3" fmla="*/ 1823702 w 5969566"/>
                <a:gd name="connsiteY3" fmla="*/ 27647 h 756451"/>
                <a:gd name="connsiteX4" fmla="*/ 2800733 w 5969566"/>
                <a:gd name="connsiteY4" fmla="*/ 53420 h 756451"/>
                <a:gd name="connsiteX5" fmla="*/ 4519278 w 5969566"/>
                <a:gd name="connsiteY5" fmla="*/ 305273 h 756451"/>
                <a:gd name="connsiteX6" fmla="*/ 5969566 w 5969566"/>
                <a:gd name="connsiteY6" fmla="*/ 756451 h 756451"/>
                <a:gd name="connsiteX7" fmla="*/ 5969566 w 5969566"/>
                <a:gd name="connsiteY7" fmla="*/ 756451 h 756451"/>
                <a:gd name="connsiteX8" fmla="*/ 5969566 w 5969566"/>
                <a:gd name="connsiteY8" fmla="*/ 756451 h 756451"/>
                <a:gd name="connsiteX0" fmla="*/ 0 w 5999074"/>
                <a:gd name="connsiteY0" fmla="*/ 547883 h 756451"/>
                <a:gd name="connsiteX1" fmla="*/ 493624 w 5999074"/>
                <a:gd name="connsiteY1" fmla="*/ 470701 h 756451"/>
                <a:gd name="connsiteX2" fmla="*/ 1379449 w 5999074"/>
                <a:gd name="connsiteY2" fmla="*/ 375451 h 756451"/>
                <a:gd name="connsiteX3" fmla="*/ 1853210 w 5999074"/>
                <a:gd name="connsiteY3" fmla="*/ 27647 h 756451"/>
                <a:gd name="connsiteX4" fmla="*/ 2830241 w 5999074"/>
                <a:gd name="connsiteY4" fmla="*/ 53420 h 756451"/>
                <a:gd name="connsiteX5" fmla="*/ 4548786 w 5999074"/>
                <a:gd name="connsiteY5" fmla="*/ 305273 h 756451"/>
                <a:gd name="connsiteX6" fmla="*/ 5999074 w 5999074"/>
                <a:gd name="connsiteY6" fmla="*/ 756451 h 756451"/>
                <a:gd name="connsiteX7" fmla="*/ 5999074 w 5999074"/>
                <a:gd name="connsiteY7" fmla="*/ 756451 h 756451"/>
                <a:gd name="connsiteX8" fmla="*/ 5999074 w 5999074"/>
                <a:gd name="connsiteY8" fmla="*/ 756451 h 756451"/>
                <a:gd name="connsiteX0" fmla="*/ 0 w 5959729"/>
                <a:gd name="connsiteY0" fmla="*/ 556708 h 756451"/>
                <a:gd name="connsiteX1" fmla="*/ 454279 w 5959729"/>
                <a:gd name="connsiteY1" fmla="*/ 470701 h 756451"/>
                <a:gd name="connsiteX2" fmla="*/ 1340104 w 5959729"/>
                <a:gd name="connsiteY2" fmla="*/ 375451 h 756451"/>
                <a:gd name="connsiteX3" fmla="*/ 1813865 w 5959729"/>
                <a:gd name="connsiteY3" fmla="*/ 27647 h 756451"/>
                <a:gd name="connsiteX4" fmla="*/ 2790896 w 5959729"/>
                <a:gd name="connsiteY4" fmla="*/ 53420 h 756451"/>
                <a:gd name="connsiteX5" fmla="*/ 4509441 w 5959729"/>
                <a:gd name="connsiteY5" fmla="*/ 305273 h 756451"/>
                <a:gd name="connsiteX6" fmla="*/ 5959729 w 5959729"/>
                <a:gd name="connsiteY6" fmla="*/ 756451 h 756451"/>
                <a:gd name="connsiteX7" fmla="*/ 5959729 w 5959729"/>
                <a:gd name="connsiteY7" fmla="*/ 756451 h 756451"/>
                <a:gd name="connsiteX8" fmla="*/ 5959729 w 5959729"/>
                <a:gd name="connsiteY8" fmla="*/ 756451 h 756451"/>
                <a:gd name="connsiteX0" fmla="*/ 0 w 6008910"/>
                <a:gd name="connsiteY0" fmla="*/ 521410 h 756451"/>
                <a:gd name="connsiteX1" fmla="*/ 503460 w 6008910"/>
                <a:gd name="connsiteY1" fmla="*/ 470701 h 756451"/>
                <a:gd name="connsiteX2" fmla="*/ 1389285 w 6008910"/>
                <a:gd name="connsiteY2" fmla="*/ 375451 h 756451"/>
                <a:gd name="connsiteX3" fmla="*/ 1863046 w 6008910"/>
                <a:gd name="connsiteY3" fmla="*/ 27647 h 756451"/>
                <a:gd name="connsiteX4" fmla="*/ 2840077 w 6008910"/>
                <a:gd name="connsiteY4" fmla="*/ 53420 h 756451"/>
                <a:gd name="connsiteX5" fmla="*/ 4558622 w 6008910"/>
                <a:gd name="connsiteY5" fmla="*/ 305273 h 756451"/>
                <a:gd name="connsiteX6" fmla="*/ 6008910 w 6008910"/>
                <a:gd name="connsiteY6" fmla="*/ 756451 h 756451"/>
                <a:gd name="connsiteX7" fmla="*/ 6008910 w 6008910"/>
                <a:gd name="connsiteY7" fmla="*/ 756451 h 756451"/>
                <a:gd name="connsiteX8" fmla="*/ 6008910 w 6008910"/>
                <a:gd name="connsiteY8" fmla="*/ 756451 h 756451"/>
                <a:gd name="connsiteX0" fmla="*/ 0 w 5999074"/>
                <a:gd name="connsiteY0" fmla="*/ 556708 h 756451"/>
                <a:gd name="connsiteX1" fmla="*/ 493624 w 5999074"/>
                <a:gd name="connsiteY1" fmla="*/ 470701 h 756451"/>
                <a:gd name="connsiteX2" fmla="*/ 1379449 w 5999074"/>
                <a:gd name="connsiteY2" fmla="*/ 375451 h 756451"/>
                <a:gd name="connsiteX3" fmla="*/ 1853210 w 5999074"/>
                <a:gd name="connsiteY3" fmla="*/ 27647 h 756451"/>
                <a:gd name="connsiteX4" fmla="*/ 2830241 w 5999074"/>
                <a:gd name="connsiteY4" fmla="*/ 53420 h 756451"/>
                <a:gd name="connsiteX5" fmla="*/ 4548786 w 5999074"/>
                <a:gd name="connsiteY5" fmla="*/ 305273 h 756451"/>
                <a:gd name="connsiteX6" fmla="*/ 5999074 w 5999074"/>
                <a:gd name="connsiteY6" fmla="*/ 756451 h 756451"/>
                <a:gd name="connsiteX7" fmla="*/ 5999074 w 5999074"/>
                <a:gd name="connsiteY7" fmla="*/ 756451 h 756451"/>
                <a:gd name="connsiteX8" fmla="*/ 5999074 w 5999074"/>
                <a:gd name="connsiteY8" fmla="*/ 756451 h 756451"/>
                <a:gd name="connsiteX0" fmla="*/ 0 w 5969566"/>
                <a:gd name="connsiteY0" fmla="*/ 556708 h 756451"/>
                <a:gd name="connsiteX1" fmla="*/ 464116 w 5969566"/>
                <a:gd name="connsiteY1" fmla="*/ 470701 h 756451"/>
                <a:gd name="connsiteX2" fmla="*/ 1349941 w 5969566"/>
                <a:gd name="connsiteY2" fmla="*/ 375451 h 756451"/>
                <a:gd name="connsiteX3" fmla="*/ 1823702 w 5969566"/>
                <a:gd name="connsiteY3" fmla="*/ 27647 h 756451"/>
                <a:gd name="connsiteX4" fmla="*/ 2800733 w 5969566"/>
                <a:gd name="connsiteY4" fmla="*/ 53420 h 756451"/>
                <a:gd name="connsiteX5" fmla="*/ 4519278 w 5969566"/>
                <a:gd name="connsiteY5" fmla="*/ 305273 h 756451"/>
                <a:gd name="connsiteX6" fmla="*/ 5969566 w 5969566"/>
                <a:gd name="connsiteY6" fmla="*/ 756451 h 756451"/>
                <a:gd name="connsiteX7" fmla="*/ 5969566 w 5969566"/>
                <a:gd name="connsiteY7" fmla="*/ 756451 h 756451"/>
                <a:gd name="connsiteX8" fmla="*/ 5969566 w 5969566"/>
                <a:gd name="connsiteY8" fmla="*/ 756451 h 756451"/>
                <a:gd name="connsiteX0" fmla="*/ 0 w 5999074"/>
                <a:gd name="connsiteY0" fmla="*/ 530234 h 756451"/>
                <a:gd name="connsiteX1" fmla="*/ 493624 w 5999074"/>
                <a:gd name="connsiteY1" fmla="*/ 470701 h 756451"/>
                <a:gd name="connsiteX2" fmla="*/ 1379449 w 5999074"/>
                <a:gd name="connsiteY2" fmla="*/ 375451 h 756451"/>
                <a:gd name="connsiteX3" fmla="*/ 1853210 w 5999074"/>
                <a:gd name="connsiteY3" fmla="*/ 27647 h 756451"/>
                <a:gd name="connsiteX4" fmla="*/ 2830241 w 5999074"/>
                <a:gd name="connsiteY4" fmla="*/ 53420 h 756451"/>
                <a:gd name="connsiteX5" fmla="*/ 4548786 w 5999074"/>
                <a:gd name="connsiteY5" fmla="*/ 305273 h 756451"/>
                <a:gd name="connsiteX6" fmla="*/ 5999074 w 5999074"/>
                <a:gd name="connsiteY6" fmla="*/ 756451 h 756451"/>
                <a:gd name="connsiteX7" fmla="*/ 5999074 w 5999074"/>
                <a:gd name="connsiteY7" fmla="*/ 756451 h 756451"/>
                <a:gd name="connsiteX8" fmla="*/ 5999074 w 5999074"/>
                <a:gd name="connsiteY8" fmla="*/ 756451 h 756451"/>
                <a:gd name="connsiteX0" fmla="*/ 0 w 5999074"/>
                <a:gd name="connsiteY0" fmla="*/ 530234 h 756451"/>
                <a:gd name="connsiteX1" fmla="*/ 542804 w 5999074"/>
                <a:gd name="connsiteY1" fmla="*/ 426578 h 756451"/>
                <a:gd name="connsiteX2" fmla="*/ 1379449 w 5999074"/>
                <a:gd name="connsiteY2" fmla="*/ 375451 h 756451"/>
                <a:gd name="connsiteX3" fmla="*/ 1853210 w 5999074"/>
                <a:gd name="connsiteY3" fmla="*/ 27647 h 756451"/>
                <a:gd name="connsiteX4" fmla="*/ 2830241 w 5999074"/>
                <a:gd name="connsiteY4" fmla="*/ 53420 h 756451"/>
                <a:gd name="connsiteX5" fmla="*/ 4548786 w 5999074"/>
                <a:gd name="connsiteY5" fmla="*/ 305273 h 756451"/>
                <a:gd name="connsiteX6" fmla="*/ 5999074 w 5999074"/>
                <a:gd name="connsiteY6" fmla="*/ 756451 h 756451"/>
                <a:gd name="connsiteX7" fmla="*/ 5999074 w 5999074"/>
                <a:gd name="connsiteY7" fmla="*/ 756451 h 756451"/>
                <a:gd name="connsiteX8" fmla="*/ 5999074 w 5999074"/>
                <a:gd name="connsiteY8" fmla="*/ 756451 h 756451"/>
                <a:gd name="connsiteX0" fmla="*/ 0 w 5999074"/>
                <a:gd name="connsiteY0" fmla="*/ 530234 h 756451"/>
                <a:gd name="connsiteX1" fmla="*/ 582149 w 5999074"/>
                <a:gd name="connsiteY1" fmla="*/ 444227 h 756451"/>
                <a:gd name="connsiteX2" fmla="*/ 1379449 w 5999074"/>
                <a:gd name="connsiteY2" fmla="*/ 375451 h 756451"/>
                <a:gd name="connsiteX3" fmla="*/ 1853210 w 5999074"/>
                <a:gd name="connsiteY3" fmla="*/ 27647 h 756451"/>
                <a:gd name="connsiteX4" fmla="*/ 2830241 w 5999074"/>
                <a:gd name="connsiteY4" fmla="*/ 53420 h 756451"/>
                <a:gd name="connsiteX5" fmla="*/ 4548786 w 5999074"/>
                <a:gd name="connsiteY5" fmla="*/ 305273 h 756451"/>
                <a:gd name="connsiteX6" fmla="*/ 5999074 w 5999074"/>
                <a:gd name="connsiteY6" fmla="*/ 756451 h 756451"/>
                <a:gd name="connsiteX7" fmla="*/ 5999074 w 5999074"/>
                <a:gd name="connsiteY7" fmla="*/ 756451 h 756451"/>
                <a:gd name="connsiteX8" fmla="*/ 5999074 w 5999074"/>
                <a:gd name="connsiteY8" fmla="*/ 756451 h 756451"/>
                <a:gd name="connsiteX0" fmla="*/ 0 w 5999074"/>
                <a:gd name="connsiteY0" fmla="*/ 526344 h 752561"/>
                <a:gd name="connsiteX1" fmla="*/ 582149 w 5999074"/>
                <a:gd name="connsiteY1" fmla="*/ 440337 h 752561"/>
                <a:gd name="connsiteX2" fmla="*/ 1418794 w 5999074"/>
                <a:gd name="connsiteY2" fmla="*/ 318614 h 752561"/>
                <a:gd name="connsiteX3" fmla="*/ 1853210 w 5999074"/>
                <a:gd name="connsiteY3" fmla="*/ 23757 h 752561"/>
                <a:gd name="connsiteX4" fmla="*/ 2830241 w 5999074"/>
                <a:gd name="connsiteY4" fmla="*/ 49530 h 752561"/>
                <a:gd name="connsiteX5" fmla="*/ 4548786 w 5999074"/>
                <a:gd name="connsiteY5" fmla="*/ 301383 h 752561"/>
                <a:gd name="connsiteX6" fmla="*/ 5999074 w 5999074"/>
                <a:gd name="connsiteY6" fmla="*/ 752561 h 752561"/>
                <a:gd name="connsiteX7" fmla="*/ 5999074 w 5999074"/>
                <a:gd name="connsiteY7" fmla="*/ 752561 h 752561"/>
                <a:gd name="connsiteX8" fmla="*/ 5999074 w 5999074"/>
                <a:gd name="connsiteY8" fmla="*/ 752561 h 752561"/>
                <a:gd name="connsiteX0" fmla="*/ 0 w 5999074"/>
                <a:gd name="connsiteY0" fmla="*/ 526344 h 752561"/>
                <a:gd name="connsiteX1" fmla="*/ 582149 w 5999074"/>
                <a:gd name="connsiteY1" fmla="*/ 440337 h 752561"/>
                <a:gd name="connsiteX2" fmla="*/ 1418794 w 5999074"/>
                <a:gd name="connsiteY2" fmla="*/ 318614 h 752561"/>
                <a:gd name="connsiteX3" fmla="*/ 1853210 w 5999074"/>
                <a:gd name="connsiteY3" fmla="*/ 23757 h 752561"/>
                <a:gd name="connsiteX4" fmla="*/ 2830241 w 5999074"/>
                <a:gd name="connsiteY4" fmla="*/ 49530 h 752561"/>
                <a:gd name="connsiteX5" fmla="*/ 4548786 w 5999074"/>
                <a:gd name="connsiteY5" fmla="*/ 301383 h 752561"/>
                <a:gd name="connsiteX6" fmla="*/ 5999074 w 5999074"/>
                <a:gd name="connsiteY6" fmla="*/ 752561 h 752561"/>
                <a:gd name="connsiteX7" fmla="*/ 5999074 w 5999074"/>
                <a:gd name="connsiteY7" fmla="*/ 752561 h 752561"/>
                <a:gd name="connsiteX0" fmla="*/ 0 w 5999074"/>
                <a:gd name="connsiteY0" fmla="*/ 526344 h 752561"/>
                <a:gd name="connsiteX1" fmla="*/ 582149 w 5999074"/>
                <a:gd name="connsiteY1" fmla="*/ 440337 h 752561"/>
                <a:gd name="connsiteX2" fmla="*/ 1418794 w 5999074"/>
                <a:gd name="connsiteY2" fmla="*/ 318614 h 752561"/>
                <a:gd name="connsiteX3" fmla="*/ 1853210 w 5999074"/>
                <a:gd name="connsiteY3" fmla="*/ 23757 h 752561"/>
                <a:gd name="connsiteX4" fmla="*/ 2830241 w 5999074"/>
                <a:gd name="connsiteY4" fmla="*/ 49530 h 752561"/>
                <a:gd name="connsiteX5" fmla="*/ 4548786 w 5999074"/>
                <a:gd name="connsiteY5" fmla="*/ 301383 h 752561"/>
                <a:gd name="connsiteX6" fmla="*/ 5999074 w 5999074"/>
                <a:gd name="connsiteY6" fmla="*/ 752561 h 752561"/>
                <a:gd name="connsiteX0" fmla="*/ 0 w 4548786"/>
                <a:gd name="connsiteY0" fmla="*/ 526344 h 526344"/>
                <a:gd name="connsiteX1" fmla="*/ 582149 w 4548786"/>
                <a:gd name="connsiteY1" fmla="*/ 440337 h 526344"/>
                <a:gd name="connsiteX2" fmla="*/ 1418794 w 4548786"/>
                <a:gd name="connsiteY2" fmla="*/ 318614 h 526344"/>
                <a:gd name="connsiteX3" fmla="*/ 1853210 w 4548786"/>
                <a:gd name="connsiteY3" fmla="*/ 23757 h 526344"/>
                <a:gd name="connsiteX4" fmla="*/ 2830241 w 4548786"/>
                <a:gd name="connsiteY4" fmla="*/ 49530 h 526344"/>
                <a:gd name="connsiteX5" fmla="*/ 4548786 w 4548786"/>
                <a:gd name="connsiteY5" fmla="*/ 301383 h 526344"/>
                <a:gd name="connsiteX0" fmla="*/ 0 w 4548786"/>
                <a:gd name="connsiteY0" fmla="*/ 514030 h 514030"/>
                <a:gd name="connsiteX1" fmla="*/ 582149 w 4548786"/>
                <a:gd name="connsiteY1" fmla="*/ 428023 h 514030"/>
                <a:gd name="connsiteX2" fmla="*/ 1418794 w 4548786"/>
                <a:gd name="connsiteY2" fmla="*/ 306300 h 514030"/>
                <a:gd name="connsiteX3" fmla="*/ 1628771 w 4548786"/>
                <a:gd name="connsiteY3" fmla="*/ 136984 h 514030"/>
                <a:gd name="connsiteX4" fmla="*/ 1853210 w 4548786"/>
                <a:gd name="connsiteY4" fmla="*/ 11443 h 514030"/>
                <a:gd name="connsiteX5" fmla="*/ 2830241 w 4548786"/>
                <a:gd name="connsiteY5" fmla="*/ 37216 h 514030"/>
                <a:gd name="connsiteX6" fmla="*/ 4548786 w 4548786"/>
                <a:gd name="connsiteY6" fmla="*/ 289069 h 514030"/>
                <a:gd name="connsiteX0" fmla="*/ 0 w 4548786"/>
                <a:gd name="connsiteY0" fmla="*/ 515294 h 515294"/>
                <a:gd name="connsiteX1" fmla="*/ 582149 w 4548786"/>
                <a:gd name="connsiteY1" fmla="*/ 429287 h 515294"/>
                <a:gd name="connsiteX2" fmla="*/ 1418794 w 4548786"/>
                <a:gd name="connsiteY2" fmla="*/ 307564 h 515294"/>
                <a:gd name="connsiteX3" fmla="*/ 1668116 w 4548786"/>
                <a:gd name="connsiteY3" fmla="*/ 155897 h 515294"/>
                <a:gd name="connsiteX4" fmla="*/ 1853210 w 4548786"/>
                <a:gd name="connsiteY4" fmla="*/ 12707 h 515294"/>
                <a:gd name="connsiteX5" fmla="*/ 2830241 w 4548786"/>
                <a:gd name="connsiteY5" fmla="*/ 38480 h 515294"/>
                <a:gd name="connsiteX6" fmla="*/ 4548786 w 4548786"/>
                <a:gd name="connsiteY6" fmla="*/ 290333 h 515294"/>
                <a:gd name="connsiteX0" fmla="*/ 0 w 4548786"/>
                <a:gd name="connsiteY0" fmla="*/ 515294 h 515294"/>
                <a:gd name="connsiteX1" fmla="*/ 582149 w 4548786"/>
                <a:gd name="connsiteY1" fmla="*/ 429287 h 515294"/>
                <a:gd name="connsiteX2" fmla="*/ 1418794 w 4548786"/>
                <a:gd name="connsiteY2" fmla="*/ 307564 h 515294"/>
                <a:gd name="connsiteX3" fmla="*/ 1853210 w 4548786"/>
                <a:gd name="connsiteY3" fmla="*/ 12707 h 515294"/>
                <a:gd name="connsiteX4" fmla="*/ 2830241 w 4548786"/>
                <a:gd name="connsiteY4" fmla="*/ 38480 h 515294"/>
                <a:gd name="connsiteX5" fmla="*/ 4548786 w 4548786"/>
                <a:gd name="connsiteY5" fmla="*/ 290333 h 515294"/>
                <a:gd name="connsiteX0" fmla="*/ 0 w 4548786"/>
                <a:gd name="connsiteY0" fmla="*/ 520530 h 520530"/>
                <a:gd name="connsiteX1" fmla="*/ 582149 w 4548786"/>
                <a:gd name="connsiteY1" fmla="*/ 434523 h 520530"/>
                <a:gd name="connsiteX2" fmla="*/ 1418794 w 4548786"/>
                <a:gd name="connsiteY2" fmla="*/ 312800 h 520530"/>
                <a:gd name="connsiteX3" fmla="*/ 1853210 w 4548786"/>
                <a:gd name="connsiteY3" fmla="*/ 17943 h 520530"/>
                <a:gd name="connsiteX4" fmla="*/ 2830241 w 4548786"/>
                <a:gd name="connsiteY4" fmla="*/ 43716 h 520530"/>
                <a:gd name="connsiteX5" fmla="*/ 4548786 w 4548786"/>
                <a:gd name="connsiteY5" fmla="*/ 295569 h 520530"/>
                <a:gd name="connsiteX0" fmla="*/ 0 w 4548786"/>
                <a:gd name="connsiteY0" fmla="*/ 518605 h 518605"/>
                <a:gd name="connsiteX1" fmla="*/ 582149 w 4548786"/>
                <a:gd name="connsiteY1" fmla="*/ 432598 h 518605"/>
                <a:gd name="connsiteX2" fmla="*/ 1418794 w 4548786"/>
                <a:gd name="connsiteY2" fmla="*/ 310875 h 518605"/>
                <a:gd name="connsiteX3" fmla="*/ 1853210 w 4548786"/>
                <a:gd name="connsiteY3" fmla="*/ 16018 h 518605"/>
                <a:gd name="connsiteX4" fmla="*/ 2830241 w 4548786"/>
                <a:gd name="connsiteY4" fmla="*/ 41791 h 518605"/>
                <a:gd name="connsiteX5" fmla="*/ 4548786 w 4548786"/>
                <a:gd name="connsiteY5" fmla="*/ 293644 h 518605"/>
                <a:gd name="connsiteX0" fmla="*/ 0 w 4548786"/>
                <a:gd name="connsiteY0" fmla="*/ 512889 h 512889"/>
                <a:gd name="connsiteX1" fmla="*/ 582149 w 4548786"/>
                <a:gd name="connsiteY1" fmla="*/ 426882 h 512889"/>
                <a:gd name="connsiteX2" fmla="*/ 1418794 w 4548786"/>
                <a:gd name="connsiteY2" fmla="*/ 305159 h 512889"/>
                <a:gd name="connsiteX3" fmla="*/ 1853210 w 4548786"/>
                <a:gd name="connsiteY3" fmla="*/ 10302 h 512889"/>
                <a:gd name="connsiteX4" fmla="*/ 2830241 w 4548786"/>
                <a:gd name="connsiteY4" fmla="*/ 36075 h 512889"/>
                <a:gd name="connsiteX5" fmla="*/ 4548786 w 4548786"/>
                <a:gd name="connsiteY5" fmla="*/ 287928 h 512889"/>
                <a:gd name="connsiteX0" fmla="*/ 0 w 4548786"/>
                <a:gd name="connsiteY0" fmla="*/ 512889 h 512889"/>
                <a:gd name="connsiteX1" fmla="*/ 582149 w 4548786"/>
                <a:gd name="connsiteY1" fmla="*/ 426882 h 512889"/>
                <a:gd name="connsiteX2" fmla="*/ 1418794 w 4548786"/>
                <a:gd name="connsiteY2" fmla="*/ 305159 h 512889"/>
                <a:gd name="connsiteX3" fmla="*/ 1853210 w 4548786"/>
                <a:gd name="connsiteY3" fmla="*/ 10302 h 512889"/>
                <a:gd name="connsiteX4" fmla="*/ 2830241 w 4548786"/>
                <a:gd name="connsiteY4" fmla="*/ 36075 h 512889"/>
                <a:gd name="connsiteX5" fmla="*/ 4548786 w 4548786"/>
                <a:gd name="connsiteY5" fmla="*/ 287928 h 512889"/>
                <a:gd name="connsiteX0" fmla="*/ 0 w 4548786"/>
                <a:gd name="connsiteY0" fmla="*/ 507339 h 507339"/>
                <a:gd name="connsiteX1" fmla="*/ 582149 w 4548786"/>
                <a:gd name="connsiteY1" fmla="*/ 421332 h 507339"/>
                <a:gd name="connsiteX2" fmla="*/ 1418794 w 4548786"/>
                <a:gd name="connsiteY2" fmla="*/ 299609 h 507339"/>
                <a:gd name="connsiteX3" fmla="*/ 1855670 w 4548786"/>
                <a:gd name="connsiteY3" fmla="*/ 13577 h 507339"/>
                <a:gd name="connsiteX4" fmla="*/ 2830241 w 4548786"/>
                <a:gd name="connsiteY4" fmla="*/ 30525 h 507339"/>
                <a:gd name="connsiteX5" fmla="*/ 4548786 w 4548786"/>
                <a:gd name="connsiteY5" fmla="*/ 282378 h 507339"/>
                <a:gd name="connsiteX0" fmla="*/ 0 w 4548786"/>
                <a:gd name="connsiteY0" fmla="*/ 508193 h 508193"/>
                <a:gd name="connsiteX1" fmla="*/ 582149 w 4548786"/>
                <a:gd name="connsiteY1" fmla="*/ 422186 h 508193"/>
                <a:gd name="connsiteX2" fmla="*/ 1418794 w 4548786"/>
                <a:gd name="connsiteY2" fmla="*/ 300463 h 508193"/>
                <a:gd name="connsiteX3" fmla="*/ 1855670 w 4548786"/>
                <a:gd name="connsiteY3" fmla="*/ 14431 h 508193"/>
                <a:gd name="connsiteX4" fmla="*/ 2830241 w 4548786"/>
                <a:gd name="connsiteY4" fmla="*/ 31379 h 508193"/>
                <a:gd name="connsiteX5" fmla="*/ 4548786 w 4548786"/>
                <a:gd name="connsiteY5" fmla="*/ 283232 h 508193"/>
                <a:gd name="connsiteX0" fmla="*/ 0 w 4548786"/>
                <a:gd name="connsiteY0" fmla="*/ 519768 h 519768"/>
                <a:gd name="connsiteX1" fmla="*/ 582149 w 4548786"/>
                <a:gd name="connsiteY1" fmla="*/ 433761 h 519768"/>
                <a:gd name="connsiteX2" fmla="*/ 1438466 w 4548786"/>
                <a:gd name="connsiteY2" fmla="*/ 307625 h 519768"/>
                <a:gd name="connsiteX3" fmla="*/ 1855670 w 4548786"/>
                <a:gd name="connsiteY3" fmla="*/ 26006 h 519768"/>
                <a:gd name="connsiteX4" fmla="*/ 2830241 w 4548786"/>
                <a:gd name="connsiteY4" fmla="*/ 42954 h 519768"/>
                <a:gd name="connsiteX5" fmla="*/ 4548786 w 4548786"/>
                <a:gd name="connsiteY5" fmla="*/ 294807 h 519768"/>
                <a:gd name="connsiteX0" fmla="*/ 0 w 4548786"/>
                <a:gd name="connsiteY0" fmla="*/ 519139 h 519139"/>
                <a:gd name="connsiteX1" fmla="*/ 582149 w 4548786"/>
                <a:gd name="connsiteY1" fmla="*/ 433132 h 519139"/>
                <a:gd name="connsiteX2" fmla="*/ 1455680 w 4548786"/>
                <a:gd name="connsiteY2" fmla="*/ 298171 h 519139"/>
                <a:gd name="connsiteX3" fmla="*/ 1855670 w 4548786"/>
                <a:gd name="connsiteY3" fmla="*/ 25377 h 519139"/>
                <a:gd name="connsiteX4" fmla="*/ 2830241 w 4548786"/>
                <a:gd name="connsiteY4" fmla="*/ 42325 h 519139"/>
                <a:gd name="connsiteX5" fmla="*/ 4548786 w 4548786"/>
                <a:gd name="connsiteY5" fmla="*/ 294178 h 519139"/>
                <a:gd name="connsiteX0" fmla="*/ 0 w 4548786"/>
                <a:gd name="connsiteY0" fmla="*/ 519768 h 519768"/>
                <a:gd name="connsiteX1" fmla="*/ 582149 w 4548786"/>
                <a:gd name="connsiteY1" fmla="*/ 433761 h 519768"/>
                <a:gd name="connsiteX2" fmla="*/ 1455680 w 4548786"/>
                <a:gd name="connsiteY2" fmla="*/ 307625 h 519768"/>
                <a:gd name="connsiteX3" fmla="*/ 1855670 w 4548786"/>
                <a:gd name="connsiteY3" fmla="*/ 26006 h 519768"/>
                <a:gd name="connsiteX4" fmla="*/ 2830241 w 4548786"/>
                <a:gd name="connsiteY4" fmla="*/ 42954 h 519768"/>
                <a:gd name="connsiteX5" fmla="*/ 4548786 w 4548786"/>
                <a:gd name="connsiteY5" fmla="*/ 294807 h 5197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548786" h="519768">
                  <a:moveTo>
                    <a:pt x="0" y="519768"/>
                  </a:moveTo>
                  <a:cubicBezTo>
                    <a:pt x="318745" y="466867"/>
                    <a:pt x="339536" y="469118"/>
                    <a:pt x="582149" y="433761"/>
                  </a:cubicBezTo>
                  <a:cubicBezTo>
                    <a:pt x="824762" y="398404"/>
                    <a:pt x="1243427" y="375584"/>
                    <a:pt x="1455680" y="307625"/>
                  </a:cubicBezTo>
                  <a:cubicBezTo>
                    <a:pt x="1667933" y="239666"/>
                    <a:pt x="1626577" y="70118"/>
                    <a:pt x="1855670" y="26006"/>
                  </a:cubicBezTo>
                  <a:cubicBezTo>
                    <a:pt x="2084763" y="-18106"/>
                    <a:pt x="2381388" y="-1846"/>
                    <a:pt x="2830241" y="42954"/>
                  </a:cubicBezTo>
                  <a:cubicBezTo>
                    <a:pt x="3279094" y="87754"/>
                    <a:pt x="4020647" y="177635"/>
                    <a:pt x="4548786" y="294807"/>
                  </a:cubicBezTo>
                </a:path>
              </a:pathLst>
            </a:custGeom>
            <a:noFill/>
            <a:ln w="63500"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351" dirty="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B115352E-C4A6-B34E-F255-8988FB8417C6}"/>
                </a:ext>
              </a:extLst>
            </p:cNvPr>
            <p:cNvSpPr/>
            <p:nvPr/>
          </p:nvSpPr>
          <p:spPr>
            <a:xfrm>
              <a:off x="3338168" y="2998209"/>
              <a:ext cx="4404896" cy="561025"/>
            </a:xfrm>
            <a:custGeom>
              <a:avLst/>
              <a:gdLst>
                <a:gd name="connsiteX0" fmla="*/ 0 w 6353175"/>
                <a:gd name="connsiteY0" fmla="*/ 763788 h 839988"/>
                <a:gd name="connsiteX1" fmla="*/ 847725 w 6353175"/>
                <a:gd name="connsiteY1" fmla="*/ 554238 h 839988"/>
                <a:gd name="connsiteX2" fmla="*/ 1733550 w 6353175"/>
                <a:gd name="connsiteY2" fmla="*/ 458988 h 839988"/>
                <a:gd name="connsiteX3" fmla="*/ 2286000 w 6353175"/>
                <a:gd name="connsiteY3" fmla="*/ 49413 h 839988"/>
                <a:gd name="connsiteX4" fmla="*/ 3390900 w 6353175"/>
                <a:gd name="connsiteY4" fmla="*/ 39888 h 839988"/>
                <a:gd name="connsiteX5" fmla="*/ 4981575 w 6353175"/>
                <a:gd name="connsiteY5" fmla="*/ 344688 h 839988"/>
                <a:gd name="connsiteX6" fmla="*/ 6353175 w 6353175"/>
                <a:gd name="connsiteY6" fmla="*/ 839988 h 839988"/>
                <a:gd name="connsiteX7" fmla="*/ 6353175 w 6353175"/>
                <a:gd name="connsiteY7" fmla="*/ 839988 h 839988"/>
                <a:gd name="connsiteX8" fmla="*/ 6353175 w 6353175"/>
                <a:gd name="connsiteY8" fmla="*/ 839988 h 839988"/>
                <a:gd name="connsiteX0" fmla="*/ 0 w 6353175"/>
                <a:gd name="connsiteY0" fmla="*/ 767701 h 843901"/>
                <a:gd name="connsiteX1" fmla="*/ 847725 w 6353175"/>
                <a:gd name="connsiteY1" fmla="*/ 558151 h 843901"/>
                <a:gd name="connsiteX2" fmla="*/ 1733550 w 6353175"/>
                <a:gd name="connsiteY2" fmla="*/ 462901 h 843901"/>
                <a:gd name="connsiteX3" fmla="*/ 2286000 w 6353175"/>
                <a:gd name="connsiteY3" fmla="*/ 53326 h 843901"/>
                <a:gd name="connsiteX4" fmla="*/ 3390900 w 6353175"/>
                <a:gd name="connsiteY4" fmla="*/ 43801 h 843901"/>
                <a:gd name="connsiteX5" fmla="*/ 4873377 w 6353175"/>
                <a:gd name="connsiteY5" fmla="*/ 410373 h 843901"/>
                <a:gd name="connsiteX6" fmla="*/ 6353175 w 6353175"/>
                <a:gd name="connsiteY6" fmla="*/ 843901 h 843901"/>
                <a:gd name="connsiteX7" fmla="*/ 6353175 w 6353175"/>
                <a:gd name="connsiteY7" fmla="*/ 843901 h 843901"/>
                <a:gd name="connsiteX8" fmla="*/ 6353175 w 6353175"/>
                <a:gd name="connsiteY8" fmla="*/ 843901 h 843901"/>
                <a:gd name="connsiteX0" fmla="*/ 0 w 6353175"/>
                <a:gd name="connsiteY0" fmla="*/ 766006 h 842206"/>
                <a:gd name="connsiteX1" fmla="*/ 847725 w 6353175"/>
                <a:gd name="connsiteY1" fmla="*/ 556456 h 842206"/>
                <a:gd name="connsiteX2" fmla="*/ 1733550 w 6353175"/>
                <a:gd name="connsiteY2" fmla="*/ 461206 h 842206"/>
                <a:gd name="connsiteX3" fmla="*/ 2286000 w 6353175"/>
                <a:gd name="connsiteY3" fmla="*/ 51631 h 842206"/>
                <a:gd name="connsiteX4" fmla="*/ 3390900 w 6353175"/>
                <a:gd name="connsiteY4" fmla="*/ 42106 h 842206"/>
                <a:gd name="connsiteX5" fmla="*/ 4893050 w 6353175"/>
                <a:gd name="connsiteY5" fmla="*/ 382204 h 842206"/>
                <a:gd name="connsiteX6" fmla="*/ 6353175 w 6353175"/>
                <a:gd name="connsiteY6" fmla="*/ 842206 h 842206"/>
                <a:gd name="connsiteX7" fmla="*/ 6353175 w 6353175"/>
                <a:gd name="connsiteY7" fmla="*/ 842206 h 842206"/>
                <a:gd name="connsiteX8" fmla="*/ 6353175 w 6353175"/>
                <a:gd name="connsiteY8" fmla="*/ 842206 h 842206"/>
                <a:gd name="connsiteX0" fmla="*/ 0 w 6353175"/>
                <a:gd name="connsiteY0" fmla="*/ 762700 h 838900"/>
                <a:gd name="connsiteX1" fmla="*/ 847725 w 6353175"/>
                <a:gd name="connsiteY1" fmla="*/ 553150 h 838900"/>
                <a:gd name="connsiteX2" fmla="*/ 1733550 w 6353175"/>
                <a:gd name="connsiteY2" fmla="*/ 457900 h 838900"/>
                <a:gd name="connsiteX3" fmla="*/ 2286000 w 6353175"/>
                <a:gd name="connsiteY3" fmla="*/ 48325 h 838900"/>
                <a:gd name="connsiteX4" fmla="*/ 3390900 w 6353175"/>
                <a:gd name="connsiteY4" fmla="*/ 38800 h 838900"/>
                <a:gd name="connsiteX5" fmla="*/ 4922559 w 6353175"/>
                <a:gd name="connsiteY5" fmla="*/ 325951 h 838900"/>
                <a:gd name="connsiteX6" fmla="*/ 6353175 w 6353175"/>
                <a:gd name="connsiteY6" fmla="*/ 838900 h 838900"/>
                <a:gd name="connsiteX7" fmla="*/ 6353175 w 6353175"/>
                <a:gd name="connsiteY7" fmla="*/ 838900 h 838900"/>
                <a:gd name="connsiteX8" fmla="*/ 6353175 w 6353175"/>
                <a:gd name="connsiteY8" fmla="*/ 838900 h 838900"/>
                <a:gd name="connsiteX0" fmla="*/ 0 w 6353175"/>
                <a:gd name="connsiteY0" fmla="*/ 767133 h 843333"/>
                <a:gd name="connsiteX1" fmla="*/ 847725 w 6353175"/>
                <a:gd name="connsiteY1" fmla="*/ 557583 h 843333"/>
                <a:gd name="connsiteX2" fmla="*/ 1733550 w 6353175"/>
                <a:gd name="connsiteY2" fmla="*/ 462333 h 843333"/>
                <a:gd name="connsiteX3" fmla="*/ 2286000 w 6353175"/>
                <a:gd name="connsiteY3" fmla="*/ 52758 h 843333"/>
                <a:gd name="connsiteX4" fmla="*/ 3390900 w 6353175"/>
                <a:gd name="connsiteY4" fmla="*/ 43233 h 843333"/>
                <a:gd name="connsiteX5" fmla="*/ 4873378 w 6353175"/>
                <a:gd name="connsiteY5" fmla="*/ 400980 h 843333"/>
                <a:gd name="connsiteX6" fmla="*/ 6353175 w 6353175"/>
                <a:gd name="connsiteY6" fmla="*/ 843333 h 843333"/>
                <a:gd name="connsiteX7" fmla="*/ 6353175 w 6353175"/>
                <a:gd name="connsiteY7" fmla="*/ 843333 h 843333"/>
                <a:gd name="connsiteX8" fmla="*/ 6353175 w 6353175"/>
                <a:gd name="connsiteY8" fmla="*/ 843333 h 843333"/>
                <a:gd name="connsiteX0" fmla="*/ 0 w 6353175"/>
                <a:gd name="connsiteY0" fmla="*/ 764338 h 840538"/>
                <a:gd name="connsiteX1" fmla="*/ 847725 w 6353175"/>
                <a:gd name="connsiteY1" fmla="*/ 554788 h 840538"/>
                <a:gd name="connsiteX2" fmla="*/ 1733550 w 6353175"/>
                <a:gd name="connsiteY2" fmla="*/ 459538 h 840538"/>
                <a:gd name="connsiteX3" fmla="*/ 2286000 w 6353175"/>
                <a:gd name="connsiteY3" fmla="*/ 49963 h 840538"/>
                <a:gd name="connsiteX4" fmla="*/ 3390900 w 6353175"/>
                <a:gd name="connsiteY4" fmla="*/ 40438 h 840538"/>
                <a:gd name="connsiteX5" fmla="*/ 4912723 w 6353175"/>
                <a:gd name="connsiteY5" fmla="*/ 354062 h 840538"/>
                <a:gd name="connsiteX6" fmla="*/ 6353175 w 6353175"/>
                <a:gd name="connsiteY6" fmla="*/ 840538 h 840538"/>
                <a:gd name="connsiteX7" fmla="*/ 6353175 w 6353175"/>
                <a:gd name="connsiteY7" fmla="*/ 840538 h 840538"/>
                <a:gd name="connsiteX8" fmla="*/ 6353175 w 6353175"/>
                <a:gd name="connsiteY8" fmla="*/ 840538 h 840538"/>
                <a:gd name="connsiteX0" fmla="*/ 0 w 6353175"/>
                <a:gd name="connsiteY0" fmla="*/ 766568 h 842768"/>
                <a:gd name="connsiteX1" fmla="*/ 847725 w 6353175"/>
                <a:gd name="connsiteY1" fmla="*/ 557018 h 842768"/>
                <a:gd name="connsiteX2" fmla="*/ 1733550 w 6353175"/>
                <a:gd name="connsiteY2" fmla="*/ 461768 h 842768"/>
                <a:gd name="connsiteX3" fmla="*/ 2286000 w 6353175"/>
                <a:gd name="connsiteY3" fmla="*/ 52193 h 842768"/>
                <a:gd name="connsiteX4" fmla="*/ 3390900 w 6353175"/>
                <a:gd name="connsiteY4" fmla="*/ 42668 h 842768"/>
                <a:gd name="connsiteX5" fmla="*/ 4902887 w 6353175"/>
                <a:gd name="connsiteY5" fmla="*/ 391590 h 842768"/>
                <a:gd name="connsiteX6" fmla="*/ 6353175 w 6353175"/>
                <a:gd name="connsiteY6" fmla="*/ 842768 h 842768"/>
                <a:gd name="connsiteX7" fmla="*/ 6353175 w 6353175"/>
                <a:gd name="connsiteY7" fmla="*/ 842768 h 842768"/>
                <a:gd name="connsiteX8" fmla="*/ 6353175 w 6353175"/>
                <a:gd name="connsiteY8" fmla="*/ 842768 h 842768"/>
                <a:gd name="connsiteX0" fmla="*/ 0 w 6353175"/>
                <a:gd name="connsiteY0" fmla="*/ 749270 h 825470"/>
                <a:gd name="connsiteX1" fmla="*/ 847725 w 6353175"/>
                <a:gd name="connsiteY1" fmla="*/ 539720 h 825470"/>
                <a:gd name="connsiteX2" fmla="*/ 1733550 w 6353175"/>
                <a:gd name="connsiteY2" fmla="*/ 444470 h 825470"/>
                <a:gd name="connsiteX3" fmla="*/ 2286000 w 6353175"/>
                <a:gd name="connsiteY3" fmla="*/ 34895 h 825470"/>
                <a:gd name="connsiteX4" fmla="*/ 3292538 w 6353175"/>
                <a:gd name="connsiteY4" fmla="*/ 60668 h 825470"/>
                <a:gd name="connsiteX5" fmla="*/ 4902887 w 6353175"/>
                <a:gd name="connsiteY5" fmla="*/ 374292 h 825470"/>
                <a:gd name="connsiteX6" fmla="*/ 6353175 w 6353175"/>
                <a:gd name="connsiteY6" fmla="*/ 825470 h 825470"/>
                <a:gd name="connsiteX7" fmla="*/ 6353175 w 6353175"/>
                <a:gd name="connsiteY7" fmla="*/ 825470 h 825470"/>
                <a:gd name="connsiteX8" fmla="*/ 6353175 w 6353175"/>
                <a:gd name="connsiteY8" fmla="*/ 825470 h 825470"/>
                <a:gd name="connsiteX0" fmla="*/ 0 w 6353175"/>
                <a:gd name="connsiteY0" fmla="*/ 740052 h 816252"/>
                <a:gd name="connsiteX1" fmla="*/ 847725 w 6353175"/>
                <a:gd name="connsiteY1" fmla="*/ 530502 h 816252"/>
                <a:gd name="connsiteX2" fmla="*/ 1733550 w 6353175"/>
                <a:gd name="connsiteY2" fmla="*/ 435252 h 816252"/>
                <a:gd name="connsiteX3" fmla="*/ 2286000 w 6353175"/>
                <a:gd name="connsiteY3" fmla="*/ 25677 h 816252"/>
                <a:gd name="connsiteX4" fmla="*/ 3282702 w 6353175"/>
                <a:gd name="connsiteY4" fmla="*/ 77924 h 816252"/>
                <a:gd name="connsiteX5" fmla="*/ 4902887 w 6353175"/>
                <a:gd name="connsiteY5" fmla="*/ 365074 h 816252"/>
                <a:gd name="connsiteX6" fmla="*/ 6353175 w 6353175"/>
                <a:gd name="connsiteY6" fmla="*/ 816252 h 816252"/>
                <a:gd name="connsiteX7" fmla="*/ 6353175 w 6353175"/>
                <a:gd name="connsiteY7" fmla="*/ 816252 h 816252"/>
                <a:gd name="connsiteX8" fmla="*/ 6353175 w 6353175"/>
                <a:gd name="connsiteY8" fmla="*/ 816252 h 816252"/>
                <a:gd name="connsiteX0" fmla="*/ 0 w 6353175"/>
                <a:gd name="connsiteY0" fmla="*/ 713447 h 789647"/>
                <a:gd name="connsiteX1" fmla="*/ 847725 w 6353175"/>
                <a:gd name="connsiteY1" fmla="*/ 503897 h 789647"/>
                <a:gd name="connsiteX2" fmla="*/ 1733550 w 6353175"/>
                <a:gd name="connsiteY2" fmla="*/ 408647 h 789647"/>
                <a:gd name="connsiteX3" fmla="*/ 2246655 w 6353175"/>
                <a:gd name="connsiteY3" fmla="*/ 34370 h 789647"/>
                <a:gd name="connsiteX4" fmla="*/ 3282702 w 6353175"/>
                <a:gd name="connsiteY4" fmla="*/ 51319 h 789647"/>
                <a:gd name="connsiteX5" fmla="*/ 4902887 w 6353175"/>
                <a:gd name="connsiteY5" fmla="*/ 338469 h 789647"/>
                <a:gd name="connsiteX6" fmla="*/ 6353175 w 6353175"/>
                <a:gd name="connsiteY6" fmla="*/ 789647 h 789647"/>
                <a:gd name="connsiteX7" fmla="*/ 6353175 w 6353175"/>
                <a:gd name="connsiteY7" fmla="*/ 789647 h 789647"/>
                <a:gd name="connsiteX8" fmla="*/ 6353175 w 6353175"/>
                <a:gd name="connsiteY8" fmla="*/ 789647 h 789647"/>
                <a:gd name="connsiteX0" fmla="*/ 0 w 6353175"/>
                <a:gd name="connsiteY0" fmla="*/ 697081 h 773281"/>
                <a:gd name="connsiteX1" fmla="*/ 847725 w 6353175"/>
                <a:gd name="connsiteY1" fmla="*/ 487531 h 773281"/>
                <a:gd name="connsiteX2" fmla="*/ 1733550 w 6353175"/>
                <a:gd name="connsiteY2" fmla="*/ 392281 h 773281"/>
                <a:gd name="connsiteX3" fmla="*/ 2207311 w 6353175"/>
                <a:gd name="connsiteY3" fmla="*/ 44477 h 773281"/>
                <a:gd name="connsiteX4" fmla="*/ 3282702 w 6353175"/>
                <a:gd name="connsiteY4" fmla="*/ 34953 h 773281"/>
                <a:gd name="connsiteX5" fmla="*/ 4902887 w 6353175"/>
                <a:gd name="connsiteY5" fmla="*/ 322103 h 773281"/>
                <a:gd name="connsiteX6" fmla="*/ 6353175 w 6353175"/>
                <a:gd name="connsiteY6" fmla="*/ 773281 h 773281"/>
                <a:gd name="connsiteX7" fmla="*/ 6353175 w 6353175"/>
                <a:gd name="connsiteY7" fmla="*/ 773281 h 773281"/>
                <a:gd name="connsiteX8" fmla="*/ 6353175 w 6353175"/>
                <a:gd name="connsiteY8" fmla="*/ 773281 h 773281"/>
                <a:gd name="connsiteX0" fmla="*/ 0 w 6353175"/>
                <a:gd name="connsiteY0" fmla="*/ 687605 h 763805"/>
                <a:gd name="connsiteX1" fmla="*/ 847725 w 6353175"/>
                <a:gd name="connsiteY1" fmla="*/ 478055 h 763805"/>
                <a:gd name="connsiteX2" fmla="*/ 1733550 w 6353175"/>
                <a:gd name="connsiteY2" fmla="*/ 382805 h 763805"/>
                <a:gd name="connsiteX3" fmla="*/ 2207311 w 6353175"/>
                <a:gd name="connsiteY3" fmla="*/ 35001 h 763805"/>
                <a:gd name="connsiteX4" fmla="*/ 3282702 w 6353175"/>
                <a:gd name="connsiteY4" fmla="*/ 25477 h 763805"/>
                <a:gd name="connsiteX5" fmla="*/ 4902887 w 6353175"/>
                <a:gd name="connsiteY5" fmla="*/ 312627 h 763805"/>
                <a:gd name="connsiteX6" fmla="*/ 6353175 w 6353175"/>
                <a:gd name="connsiteY6" fmla="*/ 763805 h 763805"/>
                <a:gd name="connsiteX7" fmla="*/ 6353175 w 6353175"/>
                <a:gd name="connsiteY7" fmla="*/ 763805 h 763805"/>
                <a:gd name="connsiteX8" fmla="*/ 6353175 w 6353175"/>
                <a:gd name="connsiteY8" fmla="*/ 763805 h 763805"/>
                <a:gd name="connsiteX0" fmla="*/ 0 w 6353175"/>
                <a:gd name="connsiteY0" fmla="*/ 697080 h 773280"/>
                <a:gd name="connsiteX1" fmla="*/ 847725 w 6353175"/>
                <a:gd name="connsiteY1" fmla="*/ 487530 h 773280"/>
                <a:gd name="connsiteX2" fmla="*/ 1733550 w 6353175"/>
                <a:gd name="connsiteY2" fmla="*/ 392280 h 773280"/>
                <a:gd name="connsiteX3" fmla="*/ 2207311 w 6353175"/>
                <a:gd name="connsiteY3" fmla="*/ 44476 h 773280"/>
                <a:gd name="connsiteX4" fmla="*/ 3282702 w 6353175"/>
                <a:gd name="connsiteY4" fmla="*/ 34952 h 773280"/>
                <a:gd name="connsiteX5" fmla="*/ 4902887 w 6353175"/>
                <a:gd name="connsiteY5" fmla="*/ 322102 h 773280"/>
                <a:gd name="connsiteX6" fmla="*/ 6353175 w 6353175"/>
                <a:gd name="connsiteY6" fmla="*/ 773280 h 773280"/>
                <a:gd name="connsiteX7" fmla="*/ 6353175 w 6353175"/>
                <a:gd name="connsiteY7" fmla="*/ 773280 h 773280"/>
                <a:gd name="connsiteX8" fmla="*/ 6353175 w 6353175"/>
                <a:gd name="connsiteY8" fmla="*/ 773280 h 773280"/>
                <a:gd name="connsiteX0" fmla="*/ 0 w 6353175"/>
                <a:gd name="connsiteY0" fmla="*/ 697080 h 773280"/>
                <a:gd name="connsiteX1" fmla="*/ 847725 w 6353175"/>
                <a:gd name="connsiteY1" fmla="*/ 487530 h 773280"/>
                <a:gd name="connsiteX2" fmla="*/ 1733550 w 6353175"/>
                <a:gd name="connsiteY2" fmla="*/ 392280 h 773280"/>
                <a:gd name="connsiteX3" fmla="*/ 2207311 w 6353175"/>
                <a:gd name="connsiteY3" fmla="*/ 44476 h 773280"/>
                <a:gd name="connsiteX4" fmla="*/ 3213849 w 6353175"/>
                <a:gd name="connsiteY4" fmla="*/ 34952 h 773280"/>
                <a:gd name="connsiteX5" fmla="*/ 4902887 w 6353175"/>
                <a:gd name="connsiteY5" fmla="*/ 322102 h 773280"/>
                <a:gd name="connsiteX6" fmla="*/ 6353175 w 6353175"/>
                <a:gd name="connsiteY6" fmla="*/ 773280 h 773280"/>
                <a:gd name="connsiteX7" fmla="*/ 6353175 w 6353175"/>
                <a:gd name="connsiteY7" fmla="*/ 773280 h 773280"/>
                <a:gd name="connsiteX8" fmla="*/ 6353175 w 6353175"/>
                <a:gd name="connsiteY8" fmla="*/ 773280 h 773280"/>
                <a:gd name="connsiteX0" fmla="*/ 0 w 6353175"/>
                <a:gd name="connsiteY0" fmla="*/ 692185 h 768385"/>
                <a:gd name="connsiteX1" fmla="*/ 847725 w 6353175"/>
                <a:gd name="connsiteY1" fmla="*/ 482635 h 768385"/>
                <a:gd name="connsiteX2" fmla="*/ 1733550 w 6353175"/>
                <a:gd name="connsiteY2" fmla="*/ 387385 h 768385"/>
                <a:gd name="connsiteX3" fmla="*/ 2207311 w 6353175"/>
                <a:gd name="connsiteY3" fmla="*/ 39581 h 768385"/>
                <a:gd name="connsiteX4" fmla="*/ 3243358 w 6353175"/>
                <a:gd name="connsiteY4" fmla="*/ 38881 h 768385"/>
                <a:gd name="connsiteX5" fmla="*/ 4902887 w 6353175"/>
                <a:gd name="connsiteY5" fmla="*/ 317207 h 768385"/>
                <a:gd name="connsiteX6" fmla="*/ 6353175 w 6353175"/>
                <a:gd name="connsiteY6" fmla="*/ 768385 h 768385"/>
                <a:gd name="connsiteX7" fmla="*/ 6353175 w 6353175"/>
                <a:gd name="connsiteY7" fmla="*/ 768385 h 768385"/>
                <a:gd name="connsiteX8" fmla="*/ 6353175 w 6353175"/>
                <a:gd name="connsiteY8" fmla="*/ 768385 h 768385"/>
                <a:gd name="connsiteX0" fmla="*/ 0 w 6353175"/>
                <a:gd name="connsiteY0" fmla="*/ 680251 h 756451"/>
                <a:gd name="connsiteX1" fmla="*/ 847725 w 6353175"/>
                <a:gd name="connsiteY1" fmla="*/ 470701 h 756451"/>
                <a:gd name="connsiteX2" fmla="*/ 1733550 w 6353175"/>
                <a:gd name="connsiteY2" fmla="*/ 375451 h 756451"/>
                <a:gd name="connsiteX3" fmla="*/ 2207311 w 6353175"/>
                <a:gd name="connsiteY3" fmla="*/ 27647 h 756451"/>
                <a:gd name="connsiteX4" fmla="*/ 3194178 w 6353175"/>
                <a:gd name="connsiteY4" fmla="*/ 53420 h 756451"/>
                <a:gd name="connsiteX5" fmla="*/ 4902887 w 6353175"/>
                <a:gd name="connsiteY5" fmla="*/ 305273 h 756451"/>
                <a:gd name="connsiteX6" fmla="*/ 6353175 w 6353175"/>
                <a:gd name="connsiteY6" fmla="*/ 756451 h 756451"/>
                <a:gd name="connsiteX7" fmla="*/ 6353175 w 6353175"/>
                <a:gd name="connsiteY7" fmla="*/ 756451 h 756451"/>
                <a:gd name="connsiteX8" fmla="*/ 6353175 w 6353175"/>
                <a:gd name="connsiteY8" fmla="*/ 756451 h 756451"/>
                <a:gd name="connsiteX0" fmla="*/ 0 w 6353175"/>
                <a:gd name="connsiteY0" fmla="*/ 692184 h 768384"/>
                <a:gd name="connsiteX1" fmla="*/ 847725 w 6353175"/>
                <a:gd name="connsiteY1" fmla="*/ 482634 h 768384"/>
                <a:gd name="connsiteX2" fmla="*/ 1733550 w 6353175"/>
                <a:gd name="connsiteY2" fmla="*/ 387384 h 768384"/>
                <a:gd name="connsiteX3" fmla="*/ 2207311 w 6353175"/>
                <a:gd name="connsiteY3" fmla="*/ 39580 h 768384"/>
                <a:gd name="connsiteX4" fmla="*/ 3223686 w 6353175"/>
                <a:gd name="connsiteY4" fmla="*/ 38879 h 768384"/>
                <a:gd name="connsiteX5" fmla="*/ 4902887 w 6353175"/>
                <a:gd name="connsiteY5" fmla="*/ 317206 h 768384"/>
                <a:gd name="connsiteX6" fmla="*/ 6353175 w 6353175"/>
                <a:gd name="connsiteY6" fmla="*/ 768384 h 768384"/>
                <a:gd name="connsiteX7" fmla="*/ 6353175 w 6353175"/>
                <a:gd name="connsiteY7" fmla="*/ 768384 h 768384"/>
                <a:gd name="connsiteX8" fmla="*/ 6353175 w 6353175"/>
                <a:gd name="connsiteY8" fmla="*/ 768384 h 768384"/>
                <a:gd name="connsiteX0" fmla="*/ 0 w 6353175"/>
                <a:gd name="connsiteY0" fmla="*/ 671898 h 748098"/>
                <a:gd name="connsiteX1" fmla="*/ 847725 w 6353175"/>
                <a:gd name="connsiteY1" fmla="*/ 462348 h 748098"/>
                <a:gd name="connsiteX2" fmla="*/ 1733550 w 6353175"/>
                <a:gd name="connsiteY2" fmla="*/ 367098 h 748098"/>
                <a:gd name="connsiteX3" fmla="*/ 2207311 w 6353175"/>
                <a:gd name="connsiteY3" fmla="*/ 19294 h 748098"/>
                <a:gd name="connsiteX4" fmla="*/ 3204014 w 6353175"/>
                <a:gd name="connsiteY4" fmla="*/ 71540 h 748098"/>
                <a:gd name="connsiteX5" fmla="*/ 4902887 w 6353175"/>
                <a:gd name="connsiteY5" fmla="*/ 296920 h 748098"/>
                <a:gd name="connsiteX6" fmla="*/ 6353175 w 6353175"/>
                <a:gd name="connsiteY6" fmla="*/ 748098 h 748098"/>
                <a:gd name="connsiteX7" fmla="*/ 6353175 w 6353175"/>
                <a:gd name="connsiteY7" fmla="*/ 748098 h 748098"/>
                <a:gd name="connsiteX8" fmla="*/ 6353175 w 6353175"/>
                <a:gd name="connsiteY8" fmla="*/ 748098 h 748098"/>
                <a:gd name="connsiteX0" fmla="*/ 0 w 6353175"/>
                <a:gd name="connsiteY0" fmla="*/ 680250 h 756450"/>
                <a:gd name="connsiteX1" fmla="*/ 847725 w 6353175"/>
                <a:gd name="connsiteY1" fmla="*/ 470700 h 756450"/>
                <a:gd name="connsiteX2" fmla="*/ 1733550 w 6353175"/>
                <a:gd name="connsiteY2" fmla="*/ 375450 h 756450"/>
                <a:gd name="connsiteX3" fmla="*/ 2207311 w 6353175"/>
                <a:gd name="connsiteY3" fmla="*/ 27646 h 756450"/>
                <a:gd name="connsiteX4" fmla="*/ 3204014 w 6353175"/>
                <a:gd name="connsiteY4" fmla="*/ 53419 h 756450"/>
                <a:gd name="connsiteX5" fmla="*/ 4902887 w 6353175"/>
                <a:gd name="connsiteY5" fmla="*/ 305272 h 756450"/>
                <a:gd name="connsiteX6" fmla="*/ 6353175 w 6353175"/>
                <a:gd name="connsiteY6" fmla="*/ 756450 h 756450"/>
                <a:gd name="connsiteX7" fmla="*/ 6353175 w 6353175"/>
                <a:gd name="connsiteY7" fmla="*/ 756450 h 756450"/>
                <a:gd name="connsiteX8" fmla="*/ 6353175 w 6353175"/>
                <a:gd name="connsiteY8" fmla="*/ 756450 h 756450"/>
                <a:gd name="connsiteX0" fmla="*/ 0 w 6353175"/>
                <a:gd name="connsiteY0" fmla="*/ 692184 h 768384"/>
                <a:gd name="connsiteX1" fmla="*/ 847725 w 6353175"/>
                <a:gd name="connsiteY1" fmla="*/ 482634 h 768384"/>
                <a:gd name="connsiteX2" fmla="*/ 1733550 w 6353175"/>
                <a:gd name="connsiteY2" fmla="*/ 387384 h 768384"/>
                <a:gd name="connsiteX3" fmla="*/ 2207311 w 6353175"/>
                <a:gd name="connsiteY3" fmla="*/ 39580 h 768384"/>
                <a:gd name="connsiteX4" fmla="*/ 3223686 w 6353175"/>
                <a:gd name="connsiteY4" fmla="*/ 38879 h 768384"/>
                <a:gd name="connsiteX5" fmla="*/ 4902887 w 6353175"/>
                <a:gd name="connsiteY5" fmla="*/ 317206 h 768384"/>
                <a:gd name="connsiteX6" fmla="*/ 6353175 w 6353175"/>
                <a:gd name="connsiteY6" fmla="*/ 768384 h 768384"/>
                <a:gd name="connsiteX7" fmla="*/ 6353175 w 6353175"/>
                <a:gd name="connsiteY7" fmla="*/ 768384 h 768384"/>
                <a:gd name="connsiteX8" fmla="*/ 6353175 w 6353175"/>
                <a:gd name="connsiteY8" fmla="*/ 768384 h 768384"/>
                <a:gd name="connsiteX0" fmla="*/ 0 w 6353175"/>
                <a:gd name="connsiteY0" fmla="*/ 680251 h 756451"/>
                <a:gd name="connsiteX1" fmla="*/ 847725 w 6353175"/>
                <a:gd name="connsiteY1" fmla="*/ 470701 h 756451"/>
                <a:gd name="connsiteX2" fmla="*/ 1733550 w 6353175"/>
                <a:gd name="connsiteY2" fmla="*/ 375451 h 756451"/>
                <a:gd name="connsiteX3" fmla="*/ 2207311 w 6353175"/>
                <a:gd name="connsiteY3" fmla="*/ 27647 h 756451"/>
                <a:gd name="connsiteX4" fmla="*/ 3184342 w 6353175"/>
                <a:gd name="connsiteY4" fmla="*/ 53420 h 756451"/>
                <a:gd name="connsiteX5" fmla="*/ 4902887 w 6353175"/>
                <a:gd name="connsiteY5" fmla="*/ 305273 h 756451"/>
                <a:gd name="connsiteX6" fmla="*/ 6353175 w 6353175"/>
                <a:gd name="connsiteY6" fmla="*/ 756451 h 756451"/>
                <a:gd name="connsiteX7" fmla="*/ 6353175 w 6353175"/>
                <a:gd name="connsiteY7" fmla="*/ 756451 h 756451"/>
                <a:gd name="connsiteX8" fmla="*/ 6353175 w 6353175"/>
                <a:gd name="connsiteY8" fmla="*/ 756451 h 756451"/>
                <a:gd name="connsiteX0" fmla="*/ 0 w 6058091"/>
                <a:gd name="connsiteY0" fmla="*/ 618480 h 756451"/>
                <a:gd name="connsiteX1" fmla="*/ 552641 w 6058091"/>
                <a:gd name="connsiteY1" fmla="*/ 470701 h 756451"/>
                <a:gd name="connsiteX2" fmla="*/ 1438466 w 6058091"/>
                <a:gd name="connsiteY2" fmla="*/ 375451 h 756451"/>
                <a:gd name="connsiteX3" fmla="*/ 1912227 w 6058091"/>
                <a:gd name="connsiteY3" fmla="*/ 27647 h 756451"/>
                <a:gd name="connsiteX4" fmla="*/ 2889258 w 6058091"/>
                <a:gd name="connsiteY4" fmla="*/ 53420 h 756451"/>
                <a:gd name="connsiteX5" fmla="*/ 4607803 w 6058091"/>
                <a:gd name="connsiteY5" fmla="*/ 305273 h 756451"/>
                <a:gd name="connsiteX6" fmla="*/ 6058091 w 6058091"/>
                <a:gd name="connsiteY6" fmla="*/ 756451 h 756451"/>
                <a:gd name="connsiteX7" fmla="*/ 6058091 w 6058091"/>
                <a:gd name="connsiteY7" fmla="*/ 756451 h 756451"/>
                <a:gd name="connsiteX8" fmla="*/ 6058091 w 6058091"/>
                <a:gd name="connsiteY8" fmla="*/ 756451 h 756451"/>
                <a:gd name="connsiteX0" fmla="*/ 0 w 6028583"/>
                <a:gd name="connsiteY0" fmla="*/ 574357 h 756451"/>
                <a:gd name="connsiteX1" fmla="*/ 523133 w 6028583"/>
                <a:gd name="connsiteY1" fmla="*/ 470701 h 756451"/>
                <a:gd name="connsiteX2" fmla="*/ 1408958 w 6028583"/>
                <a:gd name="connsiteY2" fmla="*/ 375451 h 756451"/>
                <a:gd name="connsiteX3" fmla="*/ 1882719 w 6028583"/>
                <a:gd name="connsiteY3" fmla="*/ 27647 h 756451"/>
                <a:gd name="connsiteX4" fmla="*/ 2859750 w 6028583"/>
                <a:gd name="connsiteY4" fmla="*/ 53420 h 756451"/>
                <a:gd name="connsiteX5" fmla="*/ 4578295 w 6028583"/>
                <a:gd name="connsiteY5" fmla="*/ 305273 h 756451"/>
                <a:gd name="connsiteX6" fmla="*/ 6028583 w 6028583"/>
                <a:gd name="connsiteY6" fmla="*/ 756451 h 756451"/>
                <a:gd name="connsiteX7" fmla="*/ 6028583 w 6028583"/>
                <a:gd name="connsiteY7" fmla="*/ 756451 h 756451"/>
                <a:gd name="connsiteX8" fmla="*/ 6028583 w 6028583"/>
                <a:gd name="connsiteY8" fmla="*/ 756451 h 756451"/>
                <a:gd name="connsiteX0" fmla="*/ 0 w 6028583"/>
                <a:gd name="connsiteY0" fmla="*/ 530234 h 756451"/>
                <a:gd name="connsiteX1" fmla="*/ 523133 w 6028583"/>
                <a:gd name="connsiteY1" fmla="*/ 470701 h 756451"/>
                <a:gd name="connsiteX2" fmla="*/ 1408958 w 6028583"/>
                <a:gd name="connsiteY2" fmla="*/ 375451 h 756451"/>
                <a:gd name="connsiteX3" fmla="*/ 1882719 w 6028583"/>
                <a:gd name="connsiteY3" fmla="*/ 27647 h 756451"/>
                <a:gd name="connsiteX4" fmla="*/ 2859750 w 6028583"/>
                <a:gd name="connsiteY4" fmla="*/ 53420 h 756451"/>
                <a:gd name="connsiteX5" fmla="*/ 4578295 w 6028583"/>
                <a:gd name="connsiteY5" fmla="*/ 305273 h 756451"/>
                <a:gd name="connsiteX6" fmla="*/ 6028583 w 6028583"/>
                <a:gd name="connsiteY6" fmla="*/ 756451 h 756451"/>
                <a:gd name="connsiteX7" fmla="*/ 6028583 w 6028583"/>
                <a:gd name="connsiteY7" fmla="*/ 756451 h 756451"/>
                <a:gd name="connsiteX8" fmla="*/ 6028583 w 6028583"/>
                <a:gd name="connsiteY8" fmla="*/ 756451 h 756451"/>
                <a:gd name="connsiteX0" fmla="*/ 0 w 6018747"/>
                <a:gd name="connsiteY0" fmla="*/ 556708 h 756451"/>
                <a:gd name="connsiteX1" fmla="*/ 513297 w 6018747"/>
                <a:gd name="connsiteY1" fmla="*/ 470701 h 756451"/>
                <a:gd name="connsiteX2" fmla="*/ 1399122 w 6018747"/>
                <a:gd name="connsiteY2" fmla="*/ 375451 h 756451"/>
                <a:gd name="connsiteX3" fmla="*/ 1872883 w 6018747"/>
                <a:gd name="connsiteY3" fmla="*/ 27647 h 756451"/>
                <a:gd name="connsiteX4" fmla="*/ 2849914 w 6018747"/>
                <a:gd name="connsiteY4" fmla="*/ 53420 h 756451"/>
                <a:gd name="connsiteX5" fmla="*/ 4568459 w 6018747"/>
                <a:gd name="connsiteY5" fmla="*/ 305273 h 756451"/>
                <a:gd name="connsiteX6" fmla="*/ 6018747 w 6018747"/>
                <a:gd name="connsiteY6" fmla="*/ 756451 h 756451"/>
                <a:gd name="connsiteX7" fmla="*/ 6018747 w 6018747"/>
                <a:gd name="connsiteY7" fmla="*/ 756451 h 756451"/>
                <a:gd name="connsiteX8" fmla="*/ 6018747 w 6018747"/>
                <a:gd name="connsiteY8" fmla="*/ 756451 h 756451"/>
                <a:gd name="connsiteX0" fmla="*/ 0 w 6018747"/>
                <a:gd name="connsiteY0" fmla="*/ 556708 h 756451"/>
                <a:gd name="connsiteX1" fmla="*/ 513297 w 6018747"/>
                <a:gd name="connsiteY1" fmla="*/ 470701 h 756451"/>
                <a:gd name="connsiteX2" fmla="*/ 1399122 w 6018747"/>
                <a:gd name="connsiteY2" fmla="*/ 375451 h 756451"/>
                <a:gd name="connsiteX3" fmla="*/ 1872883 w 6018747"/>
                <a:gd name="connsiteY3" fmla="*/ 27647 h 756451"/>
                <a:gd name="connsiteX4" fmla="*/ 2849914 w 6018747"/>
                <a:gd name="connsiteY4" fmla="*/ 53420 h 756451"/>
                <a:gd name="connsiteX5" fmla="*/ 4568459 w 6018747"/>
                <a:gd name="connsiteY5" fmla="*/ 305273 h 756451"/>
                <a:gd name="connsiteX6" fmla="*/ 6018747 w 6018747"/>
                <a:gd name="connsiteY6" fmla="*/ 756451 h 756451"/>
                <a:gd name="connsiteX7" fmla="*/ 6018747 w 6018747"/>
                <a:gd name="connsiteY7" fmla="*/ 756451 h 756451"/>
                <a:gd name="connsiteX8" fmla="*/ 6018747 w 6018747"/>
                <a:gd name="connsiteY8" fmla="*/ 756451 h 756451"/>
                <a:gd name="connsiteX0" fmla="*/ 0 w 5969566"/>
                <a:gd name="connsiteY0" fmla="*/ 547883 h 756451"/>
                <a:gd name="connsiteX1" fmla="*/ 464116 w 5969566"/>
                <a:gd name="connsiteY1" fmla="*/ 470701 h 756451"/>
                <a:gd name="connsiteX2" fmla="*/ 1349941 w 5969566"/>
                <a:gd name="connsiteY2" fmla="*/ 375451 h 756451"/>
                <a:gd name="connsiteX3" fmla="*/ 1823702 w 5969566"/>
                <a:gd name="connsiteY3" fmla="*/ 27647 h 756451"/>
                <a:gd name="connsiteX4" fmla="*/ 2800733 w 5969566"/>
                <a:gd name="connsiteY4" fmla="*/ 53420 h 756451"/>
                <a:gd name="connsiteX5" fmla="*/ 4519278 w 5969566"/>
                <a:gd name="connsiteY5" fmla="*/ 305273 h 756451"/>
                <a:gd name="connsiteX6" fmla="*/ 5969566 w 5969566"/>
                <a:gd name="connsiteY6" fmla="*/ 756451 h 756451"/>
                <a:gd name="connsiteX7" fmla="*/ 5969566 w 5969566"/>
                <a:gd name="connsiteY7" fmla="*/ 756451 h 756451"/>
                <a:gd name="connsiteX8" fmla="*/ 5969566 w 5969566"/>
                <a:gd name="connsiteY8" fmla="*/ 756451 h 756451"/>
                <a:gd name="connsiteX0" fmla="*/ 0 w 5999074"/>
                <a:gd name="connsiteY0" fmla="*/ 547883 h 756451"/>
                <a:gd name="connsiteX1" fmla="*/ 493624 w 5999074"/>
                <a:gd name="connsiteY1" fmla="*/ 470701 h 756451"/>
                <a:gd name="connsiteX2" fmla="*/ 1379449 w 5999074"/>
                <a:gd name="connsiteY2" fmla="*/ 375451 h 756451"/>
                <a:gd name="connsiteX3" fmla="*/ 1853210 w 5999074"/>
                <a:gd name="connsiteY3" fmla="*/ 27647 h 756451"/>
                <a:gd name="connsiteX4" fmla="*/ 2830241 w 5999074"/>
                <a:gd name="connsiteY4" fmla="*/ 53420 h 756451"/>
                <a:gd name="connsiteX5" fmla="*/ 4548786 w 5999074"/>
                <a:gd name="connsiteY5" fmla="*/ 305273 h 756451"/>
                <a:gd name="connsiteX6" fmla="*/ 5999074 w 5999074"/>
                <a:gd name="connsiteY6" fmla="*/ 756451 h 756451"/>
                <a:gd name="connsiteX7" fmla="*/ 5999074 w 5999074"/>
                <a:gd name="connsiteY7" fmla="*/ 756451 h 756451"/>
                <a:gd name="connsiteX8" fmla="*/ 5999074 w 5999074"/>
                <a:gd name="connsiteY8" fmla="*/ 756451 h 756451"/>
                <a:gd name="connsiteX0" fmla="*/ 0 w 5959729"/>
                <a:gd name="connsiteY0" fmla="*/ 556708 h 756451"/>
                <a:gd name="connsiteX1" fmla="*/ 454279 w 5959729"/>
                <a:gd name="connsiteY1" fmla="*/ 470701 h 756451"/>
                <a:gd name="connsiteX2" fmla="*/ 1340104 w 5959729"/>
                <a:gd name="connsiteY2" fmla="*/ 375451 h 756451"/>
                <a:gd name="connsiteX3" fmla="*/ 1813865 w 5959729"/>
                <a:gd name="connsiteY3" fmla="*/ 27647 h 756451"/>
                <a:gd name="connsiteX4" fmla="*/ 2790896 w 5959729"/>
                <a:gd name="connsiteY4" fmla="*/ 53420 h 756451"/>
                <a:gd name="connsiteX5" fmla="*/ 4509441 w 5959729"/>
                <a:gd name="connsiteY5" fmla="*/ 305273 h 756451"/>
                <a:gd name="connsiteX6" fmla="*/ 5959729 w 5959729"/>
                <a:gd name="connsiteY6" fmla="*/ 756451 h 756451"/>
                <a:gd name="connsiteX7" fmla="*/ 5959729 w 5959729"/>
                <a:gd name="connsiteY7" fmla="*/ 756451 h 756451"/>
                <a:gd name="connsiteX8" fmla="*/ 5959729 w 5959729"/>
                <a:gd name="connsiteY8" fmla="*/ 756451 h 756451"/>
                <a:gd name="connsiteX0" fmla="*/ 0 w 6008910"/>
                <a:gd name="connsiteY0" fmla="*/ 521410 h 756451"/>
                <a:gd name="connsiteX1" fmla="*/ 503460 w 6008910"/>
                <a:gd name="connsiteY1" fmla="*/ 470701 h 756451"/>
                <a:gd name="connsiteX2" fmla="*/ 1389285 w 6008910"/>
                <a:gd name="connsiteY2" fmla="*/ 375451 h 756451"/>
                <a:gd name="connsiteX3" fmla="*/ 1863046 w 6008910"/>
                <a:gd name="connsiteY3" fmla="*/ 27647 h 756451"/>
                <a:gd name="connsiteX4" fmla="*/ 2840077 w 6008910"/>
                <a:gd name="connsiteY4" fmla="*/ 53420 h 756451"/>
                <a:gd name="connsiteX5" fmla="*/ 4558622 w 6008910"/>
                <a:gd name="connsiteY5" fmla="*/ 305273 h 756451"/>
                <a:gd name="connsiteX6" fmla="*/ 6008910 w 6008910"/>
                <a:gd name="connsiteY6" fmla="*/ 756451 h 756451"/>
                <a:gd name="connsiteX7" fmla="*/ 6008910 w 6008910"/>
                <a:gd name="connsiteY7" fmla="*/ 756451 h 756451"/>
                <a:gd name="connsiteX8" fmla="*/ 6008910 w 6008910"/>
                <a:gd name="connsiteY8" fmla="*/ 756451 h 756451"/>
                <a:gd name="connsiteX0" fmla="*/ 0 w 5999074"/>
                <a:gd name="connsiteY0" fmla="*/ 556708 h 756451"/>
                <a:gd name="connsiteX1" fmla="*/ 493624 w 5999074"/>
                <a:gd name="connsiteY1" fmla="*/ 470701 h 756451"/>
                <a:gd name="connsiteX2" fmla="*/ 1379449 w 5999074"/>
                <a:gd name="connsiteY2" fmla="*/ 375451 h 756451"/>
                <a:gd name="connsiteX3" fmla="*/ 1853210 w 5999074"/>
                <a:gd name="connsiteY3" fmla="*/ 27647 h 756451"/>
                <a:gd name="connsiteX4" fmla="*/ 2830241 w 5999074"/>
                <a:gd name="connsiteY4" fmla="*/ 53420 h 756451"/>
                <a:gd name="connsiteX5" fmla="*/ 4548786 w 5999074"/>
                <a:gd name="connsiteY5" fmla="*/ 305273 h 756451"/>
                <a:gd name="connsiteX6" fmla="*/ 5999074 w 5999074"/>
                <a:gd name="connsiteY6" fmla="*/ 756451 h 756451"/>
                <a:gd name="connsiteX7" fmla="*/ 5999074 w 5999074"/>
                <a:gd name="connsiteY7" fmla="*/ 756451 h 756451"/>
                <a:gd name="connsiteX8" fmla="*/ 5999074 w 5999074"/>
                <a:gd name="connsiteY8" fmla="*/ 756451 h 756451"/>
                <a:gd name="connsiteX0" fmla="*/ 0 w 5969566"/>
                <a:gd name="connsiteY0" fmla="*/ 556708 h 756451"/>
                <a:gd name="connsiteX1" fmla="*/ 464116 w 5969566"/>
                <a:gd name="connsiteY1" fmla="*/ 470701 h 756451"/>
                <a:gd name="connsiteX2" fmla="*/ 1349941 w 5969566"/>
                <a:gd name="connsiteY2" fmla="*/ 375451 h 756451"/>
                <a:gd name="connsiteX3" fmla="*/ 1823702 w 5969566"/>
                <a:gd name="connsiteY3" fmla="*/ 27647 h 756451"/>
                <a:gd name="connsiteX4" fmla="*/ 2800733 w 5969566"/>
                <a:gd name="connsiteY4" fmla="*/ 53420 h 756451"/>
                <a:gd name="connsiteX5" fmla="*/ 4519278 w 5969566"/>
                <a:gd name="connsiteY5" fmla="*/ 305273 h 756451"/>
                <a:gd name="connsiteX6" fmla="*/ 5969566 w 5969566"/>
                <a:gd name="connsiteY6" fmla="*/ 756451 h 756451"/>
                <a:gd name="connsiteX7" fmla="*/ 5969566 w 5969566"/>
                <a:gd name="connsiteY7" fmla="*/ 756451 h 756451"/>
                <a:gd name="connsiteX8" fmla="*/ 5969566 w 5969566"/>
                <a:gd name="connsiteY8" fmla="*/ 756451 h 756451"/>
                <a:gd name="connsiteX0" fmla="*/ 0 w 5999074"/>
                <a:gd name="connsiteY0" fmla="*/ 530234 h 756451"/>
                <a:gd name="connsiteX1" fmla="*/ 493624 w 5999074"/>
                <a:gd name="connsiteY1" fmla="*/ 470701 h 756451"/>
                <a:gd name="connsiteX2" fmla="*/ 1379449 w 5999074"/>
                <a:gd name="connsiteY2" fmla="*/ 375451 h 756451"/>
                <a:gd name="connsiteX3" fmla="*/ 1853210 w 5999074"/>
                <a:gd name="connsiteY3" fmla="*/ 27647 h 756451"/>
                <a:gd name="connsiteX4" fmla="*/ 2830241 w 5999074"/>
                <a:gd name="connsiteY4" fmla="*/ 53420 h 756451"/>
                <a:gd name="connsiteX5" fmla="*/ 4548786 w 5999074"/>
                <a:gd name="connsiteY5" fmla="*/ 305273 h 756451"/>
                <a:gd name="connsiteX6" fmla="*/ 5999074 w 5999074"/>
                <a:gd name="connsiteY6" fmla="*/ 756451 h 756451"/>
                <a:gd name="connsiteX7" fmla="*/ 5999074 w 5999074"/>
                <a:gd name="connsiteY7" fmla="*/ 756451 h 756451"/>
                <a:gd name="connsiteX8" fmla="*/ 5999074 w 5999074"/>
                <a:gd name="connsiteY8" fmla="*/ 756451 h 756451"/>
                <a:gd name="connsiteX0" fmla="*/ 0 w 5999074"/>
                <a:gd name="connsiteY0" fmla="*/ 530234 h 756451"/>
                <a:gd name="connsiteX1" fmla="*/ 542804 w 5999074"/>
                <a:gd name="connsiteY1" fmla="*/ 426578 h 756451"/>
                <a:gd name="connsiteX2" fmla="*/ 1379449 w 5999074"/>
                <a:gd name="connsiteY2" fmla="*/ 375451 h 756451"/>
                <a:gd name="connsiteX3" fmla="*/ 1853210 w 5999074"/>
                <a:gd name="connsiteY3" fmla="*/ 27647 h 756451"/>
                <a:gd name="connsiteX4" fmla="*/ 2830241 w 5999074"/>
                <a:gd name="connsiteY4" fmla="*/ 53420 h 756451"/>
                <a:gd name="connsiteX5" fmla="*/ 4548786 w 5999074"/>
                <a:gd name="connsiteY5" fmla="*/ 305273 h 756451"/>
                <a:gd name="connsiteX6" fmla="*/ 5999074 w 5999074"/>
                <a:gd name="connsiteY6" fmla="*/ 756451 h 756451"/>
                <a:gd name="connsiteX7" fmla="*/ 5999074 w 5999074"/>
                <a:gd name="connsiteY7" fmla="*/ 756451 h 756451"/>
                <a:gd name="connsiteX8" fmla="*/ 5999074 w 5999074"/>
                <a:gd name="connsiteY8" fmla="*/ 756451 h 756451"/>
                <a:gd name="connsiteX0" fmla="*/ 0 w 5999074"/>
                <a:gd name="connsiteY0" fmla="*/ 530234 h 756451"/>
                <a:gd name="connsiteX1" fmla="*/ 582149 w 5999074"/>
                <a:gd name="connsiteY1" fmla="*/ 444227 h 756451"/>
                <a:gd name="connsiteX2" fmla="*/ 1379449 w 5999074"/>
                <a:gd name="connsiteY2" fmla="*/ 375451 h 756451"/>
                <a:gd name="connsiteX3" fmla="*/ 1853210 w 5999074"/>
                <a:gd name="connsiteY3" fmla="*/ 27647 h 756451"/>
                <a:gd name="connsiteX4" fmla="*/ 2830241 w 5999074"/>
                <a:gd name="connsiteY4" fmla="*/ 53420 h 756451"/>
                <a:gd name="connsiteX5" fmla="*/ 4548786 w 5999074"/>
                <a:gd name="connsiteY5" fmla="*/ 305273 h 756451"/>
                <a:gd name="connsiteX6" fmla="*/ 5999074 w 5999074"/>
                <a:gd name="connsiteY6" fmla="*/ 756451 h 756451"/>
                <a:gd name="connsiteX7" fmla="*/ 5999074 w 5999074"/>
                <a:gd name="connsiteY7" fmla="*/ 756451 h 756451"/>
                <a:gd name="connsiteX8" fmla="*/ 5999074 w 5999074"/>
                <a:gd name="connsiteY8" fmla="*/ 756451 h 756451"/>
                <a:gd name="connsiteX0" fmla="*/ 0 w 5999074"/>
                <a:gd name="connsiteY0" fmla="*/ 526344 h 752561"/>
                <a:gd name="connsiteX1" fmla="*/ 582149 w 5999074"/>
                <a:gd name="connsiteY1" fmla="*/ 440337 h 752561"/>
                <a:gd name="connsiteX2" fmla="*/ 1418794 w 5999074"/>
                <a:gd name="connsiteY2" fmla="*/ 318614 h 752561"/>
                <a:gd name="connsiteX3" fmla="*/ 1853210 w 5999074"/>
                <a:gd name="connsiteY3" fmla="*/ 23757 h 752561"/>
                <a:gd name="connsiteX4" fmla="*/ 2830241 w 5999074"/>
                <a:gd name="connsiteY4" fmla="*/ 49530 h 752561"/>
                <a:gd name="connsiteX5" fmla="*/ 4548786 w 5999074"/>
                <a:gd name="connsiteY5" fmla="*/ 301383 h 752561"/>
                <a:gd name="connsiteX6" fmla="*/ 5999074 w 5999074"/>
                <a:gd name="connsiteY6" fmla="*/ 752561 h 752561"/>
                <a:gd name="connsiteX7" fmla="*/ 5999074 w 5999074"/>
                <a:gd name="connsiteY7" fmla="*/ 752561 h 752561"/>
                <a:gd name="connsiteX8" fmla="*/ 5999074 w 5999074"/>
                <a:gd name="connsiteY8" fmla="*/ 752561 h 752561"/>
                <a:gd name="connsiteX0" fmla="*/ 0 w 5999074"/>
                <a:gd name="connsiteY0" fmla="*/ 526344 h 752561"/>
                <a:gd name="connsiteX1" fmla="*/ 582149 w 5999074"/>
                <a:gd name="connsiteY1" fmla="*/ 440337 h 752561"/>
                <a:gd name="connsiteX2" fmla="*/ 1418794 w 5999074"/>
                <a:gd name="connsiteY2" fmla="*/ 318614 h 752561"/>
                <a:gd name="connsiteX3" fmla="*/ 1853210 w 5999074"/>
                <a:gd name="connsiteY3" fmla="*/ 23757 h 752561"/>
                <a:gd name="connsiteX4" fmla="*/ 2830241 w 5999074"/>
                <a:gd name="connsiteY4" fmla="*/ 49530 h 752561"/>
                <a:gd name="connsiteX5" fmla="*/ 4548786 w 5999074"/>
                <a:gd name="connsiteY5" fmla="*/ 301383 h 752561"/>
                <a:gd name="connsiteX6" fmla="*/ 5999074 w 5999074"/>
                <a:gd name="connsiteY6" fmla="*/ 752561 h 752561"/>
                <a:gd name="connsiteX7" fmla="*/ 5999074 w 5999074"/>
                <a:gd name="connsiteY7" fmla="*/ 752561 h 752561"/>
                <a:gd name="connsiteX0" fmla="*/ 0 w 5999074"/>
                <a:gd name="connsiteY0" fmla="*/ 526344 h 752561"/>
                <a:gd name="connsiteX1" fmla="*/ 582149 w 5999074"/>
                <a:gd name="connsiteY1" fmla="*/ 440337 h 752561"/>
                <a:gd name="connsiteX2" fmla="*/ 1418794 w 5999074"/>
                <a:gd name="connsiteY2" fmla="*/ 318614 h 752561"/>
                <a:gd name="connsiteX3" fmla="*/ 1853210 w 5999074"/>
                <a:gd name="connsiteY3" fmla="*/ 23757 h 752561"/>
                <a:gd name="connsiteX4" fmla="*/ 2830241 w 5999074"/>
                <a:gd name="connsiteY4" fmla="*/ 49530 h 752561"/>
                <a:gd name="connsiteX5" fmla="*/ 4548786 w 5999074"/>
                <a:gd name="connsiteY5" fmla="*/ 301383 h 752561"/>
                <a:gd name="connsiteX6" fmla="*/ 5999074 w 5999074"/>
                <a:gd name="connsiteY6" fmla="*/ 752561 h 752561"/>
                <a:gd name="connsiteX0" fmla="*/ 0 w 4548786"/>
                <a:gd name="connsiteY0" fmla="*/ 526344 h 526344"/>
                <a:gd name="connsiteX1" fmla="*/ 582149 w 4548786"/>
                <a:gd name="connsiteY1" fmla="*/ 440337 h 526344"/>
                <a:gd name="connsiteX2" fmla="*/ 1418794 w 4548786"/>
                <a:gd name="connsiteY2" fmla="*/ 318614 h 526344"/>
                <a:gd name="connsiteX3" fmla="*/ 1853210 w 4548786"/>
                <a:gd name="connsiteY3" fmla="*/ 23757 h 526344"/>
                <a:gd name="connsiteX4" fmla="*/ 2830241 w 4548786"/>
                <a:gd name="connsiteY4" fmla="*/ 49530 h 526344"/>
                <a:gd name="connsiteX5" fmla="*/ 4548786 w 4548786"/>
                <a:gd name="connsiteY5" fmla="*/ 301383 h 526344"/>
                <a:gd name="connsiteX0" fmla="*/ 0 w 4548786"/>
                <a:gd name="connsiteY0" fmla="*/ 514030 h 514030"/>
                <a:gd name="connsiteX1" fmla="*/ 582149 w 4548786"/>
                <a:gd name="connsiteY1" fmla="*/ 428023 h 514030"/>
                <a:gd name="connsiteX2" fmla="*/ 1418794 w 4548786"/>
                <a:gd name="connsiteY2" fmla="*/ 306300 h 514030"/>
                <a:gd name="connsiteX3" fmla="*/ 1628771 w 4548786"/>
                <a:gd name="connsiteY3" fmla="*/ 136984 h 514030"/>
                <a:gd name="connsiteX4" fmla="*/ 1853210 w 4548786"/>
                <a:gd name="connsiteY4" fmla="*/ 11443 h 514030"/>
                <a:gd name="connsiteX5" fmla="*/ 2830241 w 4548786"/>
                <a:gd name="connsiteY5" fmla="*/ 37216 h 514030"/>
                <a:gd name="connsiteX6" fmla="*/ 4548786 w 4548786"/>
                <a:gd name="connsiteY6" fmla="*/ 289069 h 514030"/>
                <a:gd name="connsiteX0" fmla="*/ 0 w 4548786"/>
                <a:gd name="connsiteY0" fmla="*/ 515294 h 515294"/>
                <a:gd name="connsiteX1" fmla="*/ 582149 w 4548786"/>
                <a:gd name="connsiteY1" fmla="*/ 429287 h 515294"/>
                <a:gd name="connsiteX2" fmla="*/ 1418794 w 4548786"/>
                <a:gd name="connsiteY2" fmla="*/ 307564 h 515294"/>
                <a:gd name="connsiteX3" fmla="*/ 1668116 w 4548786"/>
                <a:gd name="connsiteY3" fmla="*/ 155897 h 515294"/>
                <a:gd name="connsiteX4" fmla="*/ 1853210 w 4548786"/>
                <a:gd name="connsiteY4" fmla="*/ 12707 h 515294"/>
                <a:gd name="connsiteX5" fmla="*/ 2830241 w 4548786"/>
                <a:gd name="connsiteY5" fmla="*/ 38480 h 515294"/>
                <a:gd name="connsiteX6" fmla="*/ 4548786 w 4548786"/>
                <a:gd name="connsiteY6" fmla="*/ 290333 h 515294"/>
                <a:gd name="connsiteX0" fmla="*/ 0 w 4548786"/>
                <a:gd name="connsiteY0" fmla="*/ 515294 h 515294"/>
                <a:gd name="connsiteX1" fmla="*/ 582149 w 4548786"/>
                <a:gd name="connsiteY1" fmla="*/ 429287 h 515294"/>
                <a:gd name="connsiteX2" fmla="*/ 1418794 w 4548786"/>
                <a:gd name="connsiteY2" fmla="*/ 307564 h 515294"/>
                <a:gd name="connsiteX3" fmla="*/ 1853210 w 4548786"/>
                <a:gd name="connsiteY3" fmla="*/ 12707 h 515294"/>
                <a:gd name="connsiteX4" fmla="*/ 2830241 w 4548786"/>
                <a:gd name="connsiteY4" fmla="*/ 38480 h 515294"/>
                <a:gd name="connsiteX5" fmla="*/ 4548786 w 4548786"/>
                <a:gd name="connsiteY5" fmla="*/ 290333 h 515294"/>
                <a:gd name="connsiteX0" fmla="*/ 0 w 4548786"/>
                <a:gd name="connsiteY0" fmla="*/ 520530 h 520530"/>
                <a:gd name="connsiteX1" fmla="*/ 582149 w 4548786"/>
                <a:gd name="connsiteY1" fmla="*/ 434523 h 520530"/>
                <a:gd name="connsiteX2" fmla="*/ 1418794 w 4548786"/>
                <a:gd name="connsiteY2" fmla="*/ 312800 h 520530"/>
                <a:gd name="connsiteX3" fmla="*/ 1853210 w 4548786"/>
                <a:gd name="connsiteY3" fmla="*/ 17943 h 520530"/>
                <a:gd name="connsiteX4" fmla="*/ 2830241 w 4548786"/>
                <a:gd name="connsiteY4" fmla="*/ 43716 h 520530"/>
                <a:gd name="connsiteX5" fmla="*/ 4548786 w 4548786"/>
                <a:gd name="connsiteY5" fmla="*/ 295569 h 520530"/>
                <a:gd name="connsiteX0" fmla="*/ 0 w 4548786"/>
                <a:gd name="connsiteY0" fmla="*/ 518605 h 518605"/>
                <a:gd name="connsiteX1" fmla="*/ 582149 w 4548786"/>
                <a:gd name="connsiteY1" fmla="*/ 432598 h 518605"/>
                <a:gd name="connsiteX2" fmla="*/ 1418794 w 4548786"/>
                <a:gd name="connsiteY2" fmla="*/ 310875 h 518605"/>
                <a:gd name="connsiteX3" fmla="*/ 1853210 w 4548786"/>
                <a:gd name="connsiteY3" fmla="*/ 16018 h 518605"/>
                <a:gd name="connsiteX4" fmla="*/ 2830241 w 4548786"/>
                <a:gd name="connsiteY4" fmla="*/ 41791 h 518605"/>
                <a:gd name="connsiteX5" fmla="*/ 4548786 w 4548786"/>
                <a:gd name="connsiteY5" fmla="*/ 293644 h 518605"/>
                <a:gd name="connsiteX0" fmla="*/ 0 w 4548786"/>
                <a:gd name="connsiteY0" fmla="*/ 512889 h 512889"/>
                <a:gd name="connsiteX1" fmla="*/ 582149 w 4548786"/>
                <a:gd name="connsiteY1" fmla="*/ 426882 h 512889"/>
                <a:gd name="connsiteX2" fmla="*/ 1418794 w 4548786"/>
                <a:gd name="connsiteY2" fmla="*/ 305159 h 512889"/>
                <a:gd name="connsiteX3" fmla="*/ 1853210 w 4548786"/>
                <a:gd name="connsiteY3" fmla="*/ 10302 h 512889"/>
                <a:gd name="connsiteX4" fmla="*/ 2830241 w 4548786"/>
                <a:gd name="connsiteY4" fmla="*/ 36075 h 512889"/>
                <a:gd name="connsiteX5" fmla="*/ 4548786 w 4548786"/>
                <a:gd name="connsiteY5" fmla="*/ 287928 h 512889"/>
                <a:gd name="connsiteX0" fmla="*/ 0 w 4548786"/>
                <a:gd name="connsiteY0" fmla="*/ 512889 h 512889"/>
                <a:gd name="connsiteX1" fmla="*/ 582149 w 4548786"/>
                <a:gd name="connsiteY1" fmla="*/ 426882 h 512889"/>
                <a:gd name="connsiteX2" fmla="*/ 1418794 w 4548786"/>
                <a:gd name="connsiteY2" fmla="*/ 305159 h 512889"/>
                <a:gd name="connsiteX3" fmla="*/ 1853210 w 4548786"/>
                <a:gd name="connsiteY3" fmla="*/ 10302 h 512889"/>
                <a:gd name="connsiteX4" fmla="*/ 2830241 w 4548786"/>
                <a:gd name="connsiteY4" fmla="*/ 36075 h 512889"/>
                <a:gd name="connsiteX5" fmla="*/ 4548786 w 4548786"/>
                <a:gd name="connsiteY5" fmla="*/ 287928 h 512889"/>
                <a:gd name="connsiteX0" fmla="*/ 0 w 4548786"/>
                <a:gd name="connsiteY0" fmla="*/ 507339 h 507339"/>
                <a:gd name="connsiteX1" fmla="*/ 582149 w 4548786"/>
                <a:gd name="connsiteY1" fmla="*/ 421332 h 507339"/>
                <a:gd name="connsiteX2" fmla="*/ 1418794 w 4548786"/>
                <a:gd name="connsiteY2" fmla="*/ 299609 h 507339"/>
                <a:gd name="connsiteX3" fmla="*/ 1855670 w 4548786"/>
                <a:gd name="connsiteY3" fmla="*/ 13577 h 507339"/>
                <a:gd name="connsiteX4" fmla="*/ 2830241 w 4548786"/>
                <a:gd name="connsiteY4" fmla="*/ 30525 h 507339"/>
                <a:gd name="connsiteX5" fmla="*/ 4548786 w 4548786"/>
                <a:gd name="connsiteY5" fmla="*/ 282378 h 507339"/>
                <a:gd name="connsiteX0" fmla="*/ 0 w 4548786"/>
                <a:gd name="connsiteY0" fmla="*/ 508193 h 508193"/>
                <a:gd name="connsiteX1" fmla="*/ 582149 w 4548786"/>
                <a:gd name="connsiteY1" fmla="*/ 422186 h 508193"/>
                <a:gd name="connsiteX2" fmla="*/ 1418794 w 4548786"/>
                <a:gd name="connsiteY2" fmla="*/ 300463 h 508193"/>
                <a:gd name="connsiteX3" fmla="*/ 1855670 w 4548786"/>
                <a:gd name="connsiteY3" fmla="*/ 14431 h 508193"/>
                <a:gd name="connsiteX4" fmla="*/ 2830241 w 4548786"/>
                <a:gd name="connsiteY4" fmla="*/ 31379 h 508193"/>
                <a:gd name="connsiteX5" fmla="*/ 4548786 w 4548786"/>
                <a:gd name="connsiteY5" fmla="*/ 283232 h 508193"/>
                <a:gd name="connsiteX0" fmla="*/ 0 w 4548786"/>
                <a:gd name="connsiteY0" fmla="*/ 519768 h 519768"/>
                <a:gd name="connsiteX1" fmla="*/ 582149 w 4548786"/>
                <a:gd name="connsiteY1" fmla="*/ 433761 h 519768"/>
                <a:gd name="connsiteX2" fmla="*/ 1438466 w 4548786"/>
                <a:gd name="connsiteY2" fmla="*/ 307625 h 519768"/>
                <a:gd name="connsiteX3" fmla="*/ 1855670 w 4548786"/>
                <a:gd name="connsiteY3" fmla="*/ 26006 h 519768"/>
                <a:gd name="connsiteX4" fmla="*/ 2830241 w 4548786"/>
                <a:gd name="connsiteY4" fmla="*/ 42954 h 519768"/>
                <a:gd name="connsiteX5" fmla="*/ 4548786 w 4548786"/>
                <a:gd name="connsiteY5" fmla="*/ 294807 h 519768"/>
                <a:gd name="connsiteX0" fmla="*/ 0 w 4548786"/>
                <a:gd name="connsiteY0" fmla="*/ 519139 h 519139"/>
                <a:gd name="connsiteX1" fmla="*/ 582149 w 4548786"/>
                <a:gd name="connsiteY1" fmla="*/ 433132 h 519139"/>
                <a:gd name="connsiteX2" fmla="*/ 1455680 w 4548786"/>
                <a:gd name="connsiteY2" fmla="*/ 298171 h 519139"/>
                <a:gd name="connsiteX3" fmla="*/ 1855670 w 4548786"/>
                <a:gd name="connsiteY3" fmla="*/ 25377 h 519139"/>
                <a:gd name="connsiteX4" fmla="*/ 2830241 w 4548786"/>
                <a:gd name="connsiteY4" fmla="*/ 42325 h 519139"/>
                <a:gd name="connsiteX5" fmla="*/ 4548786 w 4548786"/>
                <a:gd name="connsiteY5" fmla="*/ 294178 h 519139"/>
                <a:gd name="connsiteX0" fmla="*/ 0 w 4548786"/>
                <a:gd name="connsiteY0" fmla="*/ 519768 h 519768"/>
                <a:gd name="connsiteX1" fmla="*/ 582149 w 4548786"/>
                <a:gd name="connsiteY1" fmla="*/ 433761 h 519768"/>
                <a:gd name="connsiteX2" fmla="*/ 1455680 w 4548786"/>
                <a:gd name="connsiteY2" fmla="*/ 307625 h 519768"/>
                <a:gd name="connsiteX3" fmla="*/ 1855670 w 4548786"/>
                <a:gd name="connsiteY3" fmla="*/ 26006 h 519768"/>
                <a:gd name="connsiteX4" fmla="*/ 2830241 w 4548786"/>
                <a:gd name="connsiteY4" fmla="*/ 42954 h 519768"/>
                <a:gd name="connsiteX5" fmla="*/ 4548786 w 4548786"/>
                <a:gd name="connsiteY5" fmla="*/ 294807 h 5197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548786" h="519768">
                  <a:moveTo>
                    <a:pt x="0" y="519768"/>
                  </a:moveTo>
                  <a:cubicBezTo>
                    <a:pt x="318745" y="466867"/>
                    <a:pt x="339536" y="469118"/>
                    <a:pt x="582149" y="433761"/>
                  </a:cubicBezTo>
                  <a:cubicBezTo>
                    <a:pt x="824762" y="398404"/>
                    <a:pt x="1243427" y="375584"/>
                    <a:pt x="1455680" y="307625"/>
                  </a:cubicBezTo>
                  <a:cubicBezTo>
                    <a:pt x="1667933" y="239666"/>
                    <a:pt x="1626577" y="70118"/>
                    <a:pt x="1855670" y="26006"/>
                  </a:cubicBezTo>
                  <a:cubicBezTo>
                    <a:pt x="2084763" y="-18106"/>
                    <a:pt x="2381388" y="-1846"/>
                    <a:pt x="2830241" y="42954"/>
                  </a:cubicBezTo>
                  <a:cubicBezTo>
                    <a:pt x="3279094" y="87754"/>
                    <a:pt x="4020647" y="177635"/>
                    <a:pt x="4548786" y="294807"/>
                  </a:cubicBezTo>
                </a:path>
              </a:pathLst>
            </a:custGeom>
            <a:noFill/>
            <a:ln w="38100">
              <a:solidFill>
                <a:schemeClr val="accent5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351" dirty="0"/>
            </a:p>
          </p:txBody>
        </p:sp>
        <p:sp>
          <p:nvSpPr>
            <p:cNvPr id="31" name="Arc 30">
              <a:extLst>
                <a:ext uri="{FF2B5EF4-FFF2-40B4-BE49-F238E27FC236}">
                  <a16:creationId xmlns:a16="http://schemas.microsoft.com/office/drawing/2014/main" id="{81A8BF2B-0B83-BC90-10C5-14C60A0CA295}"/>
                </a:ext>
              </a:extLst>
            </p:cNvPr>
            <p:cNvSpPr/>
            <p:nvPr/>
          </p:nvSpPr>
          <p:spPr>
            <a:xfrm rot="818846">
              <a:off x="3112832" y="3377031"/>
              <a:ext cx="7631310" cy="3100388"/>
            </a:xfrm>
            <a:prstGeom prst="arc">
              <a:avLst>
                <a:gd name="adj1" fmla="val 12907726"/>
                <a:gd name="adj2" fmla="val 13715804"/>
              </a:avLst>
            </a:prstGeom>
            <a:ln w="63500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FR" sz="1351" dirty="0"/>
            </a:p>
          </p:txBody>
        </p:sp>
      </p:grpSp>
      <p:cxnSp>
        <p:nvCxnSpPr>
          <p:cNvPr id="72" name="Straight Arrow Connector 71">
            <a:extLst>
              <a:ext uri="{FF2B5EF4-FFF2-40B4-BE49-F238E27FC236}">
                <a16:creationId xmlns:a16="http://schemas.microsoft.com/office/drawing/2014/main" id="{E7985DBA-18A1-67F5-AC16-B1AC8237F29C}"/>
              </a:ext>
            </a:extLst>
          </p:cNvPr>
          <p:cNvCxnSpPr>
            <a:cxnSpLocks/>
          </p:cNvCxnSpPr>
          <p:nvPr/>
        </p:nvCxnSpPr>
        <p:spPr>
          <a:xfrm>
            <a:off x="5517870" y="335647"/>
            <a:ext cx="687932" cy="141124"/>
          </a:xfrm>
          <a:prstGeom prst="straightConnector1">
            <a:avLst/>
          </a:prstGeom>
          <a:ln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Arrow: Down 34">
            <a:extLst>
              <a:ext uri="{FF2B5EF4-FFF2-40B4-BE49-F238E27FC236}">
                <a16:creationId xmlns:a16="http://schemas.microsoft.com/office/drawing/2014/main" id="{A89874BE-F2FB-A9C8-AAD4-8D47C437B45C}"/>
              </a:ext>
            </a:extLst>
          </p:cNvPr>
          <p:cNvSpPr/>
          <p:nvPr/>
        </p:nvSpPr>
        <p:spPr>
          <a:xfrm rot="15638432">
            <a:off x="4976906" y="946358"/>
            <a:ext cx="93191" cy="264369"/>
          </a:xfrm>
          <a:prstGeom prst="downArrow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351"/>
          </a:p>
        </p:txBody>
      </p:sp>
      <p:sp>
        <p:nvSpPr>
          <p:cNvPr id="37" name="Arrow: Down 36">
            <a:extLst>
              <a:ext uri="{FF2B5EF4-FFF2-40B4-BE49-F238E27FC236}">
                <a16:creationId xmlns:a16="http://schemas.microsoft.com/office/drawing/2014/main" id="{BC94E38F-8D56-A24D-F9F5-5E2317912156}"/>
              </a:ext>
            </a:extLst>
          </p:cNvPr>
          <p:cNvSpPr/>
          <p:nvPr/>
        </p:nvSpPr>
        <p:spPr>
          <a:xfrm rot="16021875">
            <a:off x="5703587" y="897658"/>
            <a:ext cx="93191" cy="264369"/>
          </a:xfrm>
          <a:prstGeom prst="downArrow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351"/>
          </a:p>
        </p:txBody>
      </p:sp>
      <p:sp>
        <p:nvSpPr>
          <p:cNvPr id="39" name="Arrow: Down 38">
            <a:extLst>
              <a:ext uri="{FF2B5EF4-FFF2-40B4-BE49-F238E27FC236}">
                <a16:creationId xmlns:a16="http://schemas.microsoft.com/office/drawing/2014/main" id="{DBB204CD-90B9-66FB-C043-DAC00E024296}"/>
              </a:ext>
            </a:extLst>
          </p:cNvPr>
          <p:cNvSpPr/>
          <p:nvPr/>
        </p:nvSpPr>
        <p:spPr>
          <a:xfrm rot="16477382">
            <a:off x="6395405" y="901068"/>
            <a:ext cx="93191" cy="264369"/>
          </a:xfrm>
          <a:prstGeom prst="downArrow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351"/>
          </a:p>
        </p:txBody>
      </p:sp>
      <p:sp>
        <p:nvSpPr>
          <p:cNvPr id="40" name="Arrow: Down 39">
            <a:extLst>
              <a:ext uri="{FF2B5EF4-FFF2-40B4-BE49-F238E27FC236}">
                <a16:creationId xmlns:a16="http://schemas.microsoft.com/office/drawing/2014/main" id="{ABF8677A-52C4-F1E4-9E0C-4F6C0ABE8219}"/>
              </a:ext>
            </a:extLst>
          </p:cNvPr>
          <p:cNvSpPr/>
          <p:nvPr/>
        </p:nvSpPr>
        <p:spPr>
          <a:xfrm rot="16477382">
            <a:off x="7111505" y="943322"/>
            <a:ext cx="93191" cy="264369"/>
          </a:xfrm>
          <a:prstGeom prst="downArrow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351"/>
          </a:p>
        </p:txBody>
      </p:sp>
      <p:sp>
        <p:nvSpPr>
          <p:cNvPr id="41" name="Arrow: Down 40">
            <a:extLst>
              <a:ext uri="{FF2B5EF4-FFF2-40B4-BE49-F238E27FC236}">
                <a16:creationId xmlns:a16="http://schemas.microsoft.com/office/drawing/2014/main" id="{4CE0DAF9-C762-0AE4-C181-2DEE07F8E300}"/>
              </a:ext>
            </a:extLst>
          </p:cNvPr>
          <p:cNvSpPr/>
          <p:nvPr/>
        </p:nvSpPr>
        <p:spPr>
          <a:xfrm rot="17352855">
            <a:off x="7788425" y="1088218"/>
            <a:ext cx="93191" cy="264369"/>
          </a:xfrm>
          <a:prstGeom prst="downArrow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351"/>
          </a:p>
        </p:txBody>
      </p:sp>
      <p:sp>
        <p:nvSpPr>
          <p:cNvPr id="42" name="Arrow: Down 41">
            <a:extLst>
              <a:ext uri="{FF2B5EF4-FFF2-40B4-BE49-F238E27FC236}">
                <a16:creationId xmlns:a16="http://schemas.microsoft.com/office/drawing/2014/main" id="{4C5994F3-A614-99C7-0F75-7A97C10EB216}"/>
              </a:ext>
            </a:extLst>
          </p:cNvPr>
          <p:cNvSpPr/>
          <p:nvPr/>
        </p:nvSpPr>
        <p:spPr>
          <a:xfrm rot="15684159">
            <a:off x="4913831" y="680671"/>
            <a:ext cx="93191" cy="264369"/>
          </a:xfrm>
          <a:prstGeom prst="downArrow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351"/>
          </a:p>
        </p:txBody>
      </p:sp>
      <p:sp>
        <p:nvSpPr>
          <p:cNvPr id="43" name="Arrow: Down 42">
            <a:extLst>
              <a:ext uri="{FF2B5EF4-FFF2-40B4-BE49-F238E27FC236}">
                <a16:creationId xmlns:a16="http://schemas.microsoft.com/office/drawing/2014/main" id="{DF43AEF4-58BD-C8AF-41A4-212129615C58}"/>
              </a:ext>
            </a:extLst>
          </p:cNvPr>
          <p:cNvSpPr/>
          <p:nvPr/>
        </p:nvSpPr>
        <p:spPr>
          <a:xfrm rot="15684159">
            <a:off x="5471274" y="609416"/>
            <a:ext cx="93191" cy="264369"/>
          </a:xfrm>
          <a:prstGeom prst="downArrow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351"/>
          </a:p>
        </p:txBody>
      </p:sp>
      <p:sp>
        <p:nvSpPr>
          <p:cNvPr id="44" name="Arrow: Down 43">
            <a:extLst>
              <a:ext uri="{FF2B5EF4-FFF2-40B4-BE49-F238E27FC236}">
                <a16:creationId xmlns:a16="http://schemas.microsoft.com/office/drawing/2014/main" id="{8EAEA8FD-B926-F125-8AAF-40710DE0B93D}"/>
              </a:ext>
            </a:extLst>
          </p:cNvPr>
          <p:cNvSpPr/>
          <p:nvPr/>
        </p:nvSpPr>
        <p:spPr>
          <a:xfrm rot="13066378">
            <a:off x="5838009" y="430868"/>
            <a:ext cx="93191" cy="264369"/>
          </a:xfrm>
          <a:prstGeom prst="downArrow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351"/>
          </a:p>
        </p:txBody>
      </p:sp>
      <p:sp>
        <p:nvSpPr>
          <p:cNvPr id="45" name="Arrow: Down 44">
            <a:extLst>
              <a:ext uri="{FF2B5EF4-FFF2-40B4-BE49-F238E27FC236}">
                <a16:creationId xmlns:a16="http://schemas.microsoft.com/office/drawing/2014/main" id="{8F9C7B20-2853-5060-4AEE-0472C47C8F52}"/>
              </a:ext>
            </a:extLst>
          </p:cNvPr>
          <p:cNvSpPr/>
          <p:nvPr/>
        </p:nvSpPr>
        <p:spPr>
          <a:xfrm rot="16454449">
            <a:off x="6342281" y="316438"/>
            <a:ext cx="93191" cy="264369"/>
          </a:xfrm>
          <a:prstGeom prst="downArrow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351"/>
          </a:p>
        </p:txBody>
      </p:sp>
      <p:sp>
        <p:nvSpPr>
          <p:cNvPr id="46" name="Arrow: Down 45">
            <a:extLst>
              <a:ext uri="{FF2B5EF4-FFF2-40B4-BE49-F238E27FC236}">
                <a16:creationId xmlns:a16="http://schemas.microsoft.com/office/drawing/2014/main" id="{C039033C-895B-AD45-89F2-7321688EB019}"/>
              </a:ext>
            </a:extLst>
          </p:cNvPr>
          <p:cNvSpPr/>
          <p:nvPr/>
        </p:nvSpPr>
        <p:spPr>
          <a:xfrm rot="17070368">
            <a:off x="7007994" y="394659"/>
            <a:ext cx="93191" cy="264369"/>
          </a:xfrm>
          <a:prstGeom prst="downArrow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351"/>
          </a:p>
        </p:txBody>
      </p:sp>
      <p:sp>
        <p:nvSpPr>
          <p:cNvPr id="47" name="Arrow: Down 46">
            <a:extLst>
              <a:ext uri="{FF2B5EF4-FFF2-40B4-BE49-F238E27FC236}">
                <a16:creationId xmlns:a16="http://schemas.microsoft.com/office/drawing/2014/main" id="{FDB80654-2D53-86D5-D4F6-A9C4CDFBCE9D}"/>
              </a:ext>
            </a:extLst>
          </p:cNvPr>
          <p:cNvSpPr/>
          <p:nvPr/>
        </p:nvSpPr>
        <p:spPr>
          <a:xfrm rot="17070368">
            <a:off x="7780981" y="593450"/>
            <a:ext cx="93191" cy="264369"/>
          </a:xfrm>
          <a:prstGeom prst="downArrow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351"/>
          </a:p>
        </p:txBody>
      </p:sp>
      <p:pic>
        <p:nvPicPr>
          <p:cNvPr id="48" name="Picture 47">
            <a:extLst>
              <a:ext uri="{FF2B5EF4-FFF2-40B4-BE49-F238E27FC236}">
                <a16:creationId xmlns:a16="http://schemas.microsoft.com/office/drawing/2014/main" id="{DFBC27A1-A61D-89EA-68BA-1234534E1498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46345" t="85730" r="44442" b="9435"/>
          <a:stretch/>
        </p:blipFill>
        <p:spPr>
          <a:xfrm>
            <a:off x="7009809" y="4295184"/>
            <a:ext cx="295217" cy="148367"/>
          </a:xfrm>
          <a:prstGeom prst="rect">
            <a:avLst/>
          </a:prstGeom>
          <a:ln w="38100">
            <a:solidFill>
              <a:srgbClr val="000000"/>
            </a:solidFill>
          </a:ln>
        </p:spPr>
      </p:pic>
      <p:sp>
        <p:nvSpPr>
          <p:cNvPr id="49" name="Circle: Hollow 48">
            <a:extLst>
              <a:ext uri="{FF2B5EF4-FFF2-40B4-BE49-F238E27FC236}">
                <a16:creationId xmlns:a16="http://schemas.microsoft.com/office/drawing/2014/main" id="{D9D020ED-BF3C-7098-2857-C31CBB730A6D}"/>
              </a:ext>
            </a:extLst>
          </p:cNvPr>
          <p:cNvSpPr/>
          <p:nvPr/>
        </p:nvSpPr>
        <p:spPr>
          <a:xfrm>
            <a:off x="6179973" y="2290864"/>
            <a:ext cx="1907535" cy="1834236"/>
          </a:xfrm>
          <a:prstGeom prst="donut">
            <a:avLst>
              <a:gd name="adj" fmla="val 5381"/>
            </a:avLst>
          </a:prstGeom>
          <a:solidFill>
            <a:srgbClr val="92D050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35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9075717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D32F6BE-BD8C-9670-9FDD-8F2F892B3FE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A9177E3-C37A-9456-EC45-8C070621F7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/>
              <a:t>Outward</a:t>
            </a:r>
            <a:r>
              <a:rPr lang="fr-FR" dirty="0"/>
              <a:t> tape joint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DFB0719-AC59-4D47-C68F-F3ABB6568B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M. Abdel Hafiz | Experimental tests for winding technology of Final Cooling Solenoid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1CFF7D-8EF0-057C-A227-4A93181341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327323" y="4734119"/>
            <a:ext cx="510941" cy="273844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36</a:t>
            </a:fld>
            <a:endParaRPr lang="en-US" dirty="0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D9D8C2E2-3DA0-8EBE-443F-D64B42201BFE}"/>
              </a:ext>
            </a:extLst>
          </p:cNvPr>
          <p:cNvGrpSpPr/>
          <p:nvPr/>
        </p:nvGrpSpPr>
        <p:grpSpPr>
          <a:xfrm>
            <a:off x="5517869" y="1663130"/>
            <a:ext cx="3202663" cy="3065661"/>
            <a:chOff x="6150927" y="413653"/>
            <a:chExt cx="5495925" cy="5122073"/>
          </a:xfrm>
        </p:grpSpPr>
        <p:pic>
          <p:nvPicPr>
            <p:cNvPr id="15" name="Picture 14" descr="A circle with lines in it&#10;&#10;Description automatically generated with medium confidence">
              <a:extLst>
                <a:ext uri="{FF2B5EF4-FFF2-40B4-BE49-F238E27FC236}">
                  <a16:creationId xmlns:a16="http://schemas.microsoft.com/office/drawing/2014/main" id="{02EA4778-1A53-2337-107A-9CF38EA10BB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alphaModFix amt="50000"/>
            </a:blip>
            <a:srcRect l="16280" t="10641" r="12063" b="14671"/>
            <a:stretch/>
          </p:blipFill>
          <p:spPr>
            <a:xfrm flipH="1">
              <a:off x="6150927" y="413653"/>
              <a:ext cx="5495925" cy="5122073"/>
            </a:xfrm>
            <a:prstGeom prst="rect">
              <a:avLst/>
            </a:prstGeom>
          </p:spPr>
        </p:pic>
        <p:sp>
          <p:nvSpPr>
            <p:cNvPr id="16" name="Circle: Hollow 15">
              <a:extLst>
                <a:ext uri="{FF2B5EF4-FFF2-40B4-BE49-F238E27FC236}">
                  <a16:creationId xmlns:a16="http://schemas.microsoft.com/office/drawing/2014/main" id="{036B7B8F-0B60-34E1-EF1B-5DC537FB6AB8}"/>
                </a:ext>
              </a:extLst>
            </p:cNvPr>
            <p:cNvSpPr/>
            <p:nvPr/>
          </p:nvSpPr>
          <p:spPr>
            <a:xfrm>
              <a:off x="7283451" y="1448178"/>
              <a:ext cx="3273424" cy="3092072"/>
            </a:xfrm>
            <a:prstGeom prst="donut">
              <a:avLst>
                <a:gd name="adj" fmla="val 5381"/>
              </a:avLst>
            </a:prstGeom>
            <a:solidFill>
              <a:srgbClr val="92D050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351">
                <a:solidFill>
                  <a:schemeClr val="tx1"/>
                </a:solidFill>
              </a:endParaRPr>
            </a:p>
          </p:txBody>
        </p:sp>
      </p:grpSp>
      <p:sp>
        <p:nvSpPr>
          <p:cNvPr id="17" name="Oval 16">
            <a:extLst>
              <a:ext uri="{FF2B5EF4-FFF2-40B4-BE49-F238E27FC236}">
                <a16:creationId xmlns:a16="http://schemas.microsoft.com/office/drawing/2014/main" id="{F6BD1295-3496-7BAD-2F26-49E20844EAF8}"/>
              </a:ext>
            </a:extLst>
          </p:cNvPr>
          <p:cNvSpPr/>
          <p:nvPr/>
        </p:nvSpPr>
        <p:spPr>
          <a:xfrm>
            <a:off x="5691739" y="3136903"/>
            <a:ext cx="101800" cy="100980"/>
          </a:xfrm>
          <a:prstGeom prst="ellipse">
            <a:avLst/>
          </a:prstGeom>
          <a:noFill/>
          <a:ln w="28575"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351"/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217B42C2-E70F-635C-0E72-5E0C6ACBC273}"/>
              </a:ext>
            </a:extLst>
          </p:cNvPr>
          <p:cNvCxnSpPr>
            <a:cxnSpLocks/>
            <a:endCxn id="17" idx="0"/>
          </p:cNvCxnSpPr>
          <p:nvPr/>
        </p:nvCxnSpPr>
        <p:spPr>
          <a:xfrm>
            <a:off x="5742639" y="1663135"/>
            <a:ext cx="0" cy="1473769"/>
          </a:xfrm>
          <a:prstGeom prst="line">
            <a:avLst/>
          </a:prstGeom>
          <a:ln w="28575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4" name="Picture 33">
            <a:extLst>
              <a:ext uri="{FF2B5EF4-FFF2-40B4-BE49-F238E27FC236}">
                <a16:creationId xmlns:a16="http://schemas.microsoft.com/office/drawing/2014/main" id="{BB536844-03D3-E23F-08DC-65C47A0EEBA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15207" y="2443726"/>
            <a:ext cx="2407544" cy="1535097"/>
          </a:xfrm>
          <a:prstGeom prst="rect">
            <a:avLst/>
          </a:prstGeom>
        </p:spPr>
      </p:pic>
      <p:sp>
        <p:nvSpPr>
          <p:cNvPr id="36" name="Rectangle 35">
            <a:extLst>
              <a:ext uri="{FF2B5EF4-FFF2-40B4-BE49-F238E27FC236}">
                <a16:creationId xmlns:a16="http://schemas.microsoft.com/office/drawing/2014/main" id="{E4E4B61A-5687-9474-ED55-568DADBA12AA}"/>
              </a:ext>
            </a:extLst>
          </p:cNvPr>
          <p:cNvSpPr/>
          <p:nvPr/>
        </p:nvSpPr>
        <p:spPr>
          <a:xfrm>
            <a:off x="4457705" y="77583"/>
            <a:ext cx="4571999" cy="1585547"/>
          </a:xfrm>
          <a:prstGeom prst="rect">
            <a:avLst/>
          </a:prstGeom>
          <a:noFill/>
          <a:ln w="28575"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351"/>
          </a:p>
        </p:txBody>
      </p:sp>
      <p:sp>
        <p:nvSpPr>
          <p:cNvPr id="69" name="Arc 68">
            <a:extLst>
              <a:ext uri="{FF2B5EF4-FFF2-40B4-BE49-F238E27FC236}">
                <a16:creationId xmlns:a16="http://schemas.microsoft.com/office/drawing/2014/main" id="{7EABBE44-282F-6E07-D85F-8967D532EC62}"/>
              </a:ext>
            </a:extLst>
          </p:cNvPr>
          <p:cNvSpPr/>
          <p:nvPr/>
        </p:nvSpPr>
        <p:spPr>
          <a:xfrm rot="364446">
            <a:off x="5097910" y="665026"/>
            <a:ext cx="5341773" cy="4071744"/>
          </a:xfrm>
          <a:prstGeom prst="arc">
            <a:avLst>
              <a:gd name="adj1" fmla="val 16341005"/>
              <a:gd name="adj2" fmla="val 17212094"/>
            </a:avLst>
          </a:prstGeom>
          <a:ln w="25400">
            <a:solidFill>
              <a:srgbClr val="2F2F2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 sz="1351"/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1ABB33DA-A174-2CF6-FACB-069C665D9D69}"/>
              </a:ext>
            </a:extLst>
          </p:cNvPr>
          <p:cNvSpPr txBox="1"/>
          <p:nvPr/>
        </p:nvSpPr>
        <p:spPr>
          <a:xfrm>
            <a:off x="8036127" y="199523"/>
            <a:ext cx="763887" cy="9238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351" dirty="0" err="1">
                <a:solidFill>
                  <a:srgbClr val="2F2F2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Winding</a:t>
            </a:r>
            <a:r>
              <a:rPr lang="fr-FR" sz="1351" dirty="0">
                <a:solidFill>
                  <a:srgbClr val="2F2F2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direction</a:t>
            </a:r>
            <a:endParaRPr lang="fr-FR" sz="1351" dirty="0">
              <a:solidFill>
                <a:srgbClr val="2F2F2F"/>
              </a:solidFill>
            </a:endParaRP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77F21F4E-F020-A0E0-734A-A29BD51C5EC6}"/>
              </a:ext>
            </a:extLst>
          </p:cNvPr>
          <p:cNvSpPr txBox="1"/>
          <p:nvPr/>
        </p:nvSpPr>
        <p:spPr>
          <a:xfrm>
            <a:off x="4550329" y="160606"/>
            <a:ext cx="1060291" cy="3002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351" dirty="0" err="1">
                <a:solidFill>
                  <a:srgbClr val="2F2F2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Welded</a:t>
            </a:r>
            <a:r>
              <a:rPr lang="fr-FR" sz="1351" dirty="0">
                <a:solidFill>
                  <a:srgbClr val="2F2F2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spot</a:t>
            </a:r>
            <a:endParaRPr lang="fr-FR" sz="1351" dirty="0">
              <a:solidFill>
                <a:srgbClr val="2F2F2F"/>
              </a:solidFill>
            </a:endParaRP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BA1F438B-53B5-4C5C-85C6-B7CF324194E4}"/>
              </a:ext>
            </a:extLst>
          </p:cNvPr>
          <p:cNvGrpSpPr/>
          <p:nvPr/>
        </p:nvGrpSpPr>
        <p:grpSpPr>
          <a:xfrm>
            <a:off x="4418791" y="244883"/>
            <a:ext cx="5723864" cy="2846684"/>
            <a:chOff x="3667911" y="3447071"/>
            <a:chExt cx="7631818" cy="3795578"/>
          </a:xfrm>
        </p:grpSpPr>
        <p:grpSp>
          <p:nvGrpSpPr>
            <p:cNvPr id="33" name="Group 32">
              <a:extLst>
                <a:ext uri="{FF2B5EF4-FFF2-40B4-BE49-F238E27FC236}">
                  <a16:creationId xmlns:a16="http://schemas.microsoft.com/office/drawing/2014/main" id="{9F8CAFD2-7069-16A6-6C6C-D84D1CA94C62}"/>
                </a:ext>
              </a:extLst>
            </p:cNvPr>
            <p:cNvGrpSpPr/>
            <p:nvPr/>
          </p:nvGrpSpPr>
          <p:grpSpPr>
            <a:xfrm>
              <a:off x="3667911" y="3549124"/>
              <a:ext cx="7631818" cy="3693525"/>
              <a:chOff x="3056772" y="2930926"/>
              <a:chExt cx="7631818" cy="3693525"/>
            </a:xfrm>
          </p:grpSpPr>
          <p:sp>
            <p:nvSpPr>
              <p:cNvPr id="37" name="Arc 36">
                <a:extLst>
                  <a:ext uri="{FF2B5EF4-FFF2-40B4-BE49-F238E27FC236}">
                    <a16:creationId xmlns:a16="http://schemas.microsoft.com/office/drawing/2014/main" id="{31E420D4-4EB8-8B32-8730-7A4C6E5761D0}"/>
                  </a:ext>
                </a:extLst>
              </p:cNvPr>
              <p:cNvSpPr/>
              <p:nvPr/>
            </p:nvSpPr>
            <p:spPr>
              <a:xfrm rot="724853">
                <a:off x="3057280" y="3521696"/>
                <a:ext cx="7631310" cy="3100388"/>
              </a:xfrm>
              <a:prstGeom prst="arc">
                <a:avLst>
                  <a:gd name="adj1" fmla="val 12907726"/>
                  <a:gd name="adj2" fmla="val 19495553"/>
                </a:avLst>
              </a:prstGeom>
              <a:ln w="393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fr-FR" sz="1351"/>
              </a:p>
            </p:txBody>
          </p:sp>
          <p:sp>
            <p:nvSpPr>
              <p:cNvPr id="39" name="Arc 38">
                <a:extLst>
                  <a:ext uri="{FF2B5EF4-FFF2-40B4-BE49-F238E27FC236}">
                    <a16:creationId xmlns:a16="http://schemas.microsoft.com/office/drawing/2014/main" id="{AC4F97AB-C814-24F7-D0F0-6D899E5802B8}"/>
                  </a:ext>
                </a:extLst>
              </p:cNvPr>
              <p:cNvSpPr/>
              <p:nvPr/>
            </p:nvSpPr>
            <p:spPr>
              <a:xfrm rot="724853">
                <a:off x="3056772" y="3524063"/>
                <a:ext cx="7631310" cy="3100388"/>
              </a:xfrm>
              <a:prstGeom prst="arc">
                <a:avLst>
                  <a:gd name="adj1" fmla="val 12907726"/>
                  <a:gd name="adj2" fmla="val 19495553"/>
                </a:avLst>
              </a:prstGeom>
              <a:ln w="317500">
                <a:solidFill>
                  <a:srgbClr val="CA6B0C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fr-FR" sz="1351"/>
              </a:p>
            </p:txBody>
          </p:sp>
          <p:sp>
            <p:nvSpPr>
              <p:cNvPr id="40" name="Arc 39">
                <a:extLst>
                  <a:ext uri="{FF2B5EF4-FFF2-40B4-BE49-F238E27FC236}">
                    <a16:creationId xmlns:a16="http://schemas.microsoft.com/office/drawing/2014/main" id="{3436DC81-CF23-F02E-0B6A-BBAD1C910FA7}"/>
                  </a:ext>
                </a:extLst>
              </p:cNvPr>
              <p:cNvSpPr/>
              <p:nvPr/>
            </p:nvSpPr>
            <p:spPr>
              <a:xfrm rot="724853">
                <a:off x="3056772" y="3524063"/>
                <a:ext cx="7631310" cy="3100388"/>
              </a:xfrm>
              <a:prstGeom prst="arc">
                <a:avLst>
                  <a:gd name="adj1" fmla="val 12907726"/>
                  <a:gd name="adj2" fmla="val 19495553"/>
                </a:avLst>
              </a:prstGeom>
              <a:ln w="215900">
                <a:solidFill>
                  <a:schemeClr val="accent4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fr-FR" sz="1351"/>
              </a:p>
            </p:txBody>
          </p:sp>
          <p:sp>
            <p:nvSpPr>
              <p:cNvPr id="41" name="Arc 40">
                <a:extLst>
                  <a:ext uri="{FF2B5EF4-FFF2-40B4-BE49-F238E27FC236}">
                    <a16:creationId xmlns:a16="http://schemas.microsoft.com/office/drawing/2014/main" id="{421171DD-9F36-60B8-0732-8661431FCA23}"/>
                  </a:ext>
                </a:extLst>
              </p:cNvPr>
              <p:cNvSpPr/>
              <p:nvPr/>
            </p:nvSpPr>
            <p:spPr>
              <a:xfrm rot="724853">
                <a:off x="3056772" y="3524063"/>
                <a:ext cx="7631310" cy="3100388"/>
              </a:xfrm>
              <a:prstGeom prst="arc">
                <a:avLst>
                  <a:gd name="adj1" fmla="val 12907726"/>
                  <a:gd name="adj2" fmla="val 19495553"/>
                </a:avLst>
              </a:prstGeom>
              <a:ln w="165100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fr-FR" sz="1351" dirty="0"/>
              </a:p>
            </p:txBody>
          </p:sp>
          <p:sp>
            <p:nvSpPr>
              <p:cNvPr id="42" name="Freeform: Shape 41">
                <a:extLst>
                  <a:ext uri="{FF2B5EF4-FFF2-40B4-BE49-F238E27FC236}">
                    <a16:creationId xmlns:a16="http://schemas.microsoft.com/office/drawing/2014/main" id="{E1EA32D4-1607-B594-915E-916A081BD3FD}"/>
                  </a:ext>
                </a:extLst>
              </p:cNvPr>
              <p:cNvSpPr/>
              <p:nvPr/>
            </p:nvSpPr>
            <p:spPr>
              <a:xfrm>
                <a:off x="3347688" y="2973003"/>
                <a:ext cx="4404896" cy="568123"/>
              </a:xfrm>
              <a:custGeom>
                <a:avLst/>
                <a:gdLst>
                  <a:gd name="connsiteX0" fmla="*/ 0 w 6353175"/>
                  <a:gd name="connsiteY0" fmla="*/ 763788 h 839988"/>
                  <a:gd name="connsiteX1" fmla="*/ 847725 w 6353175"/>
                  <a:gd name="connsiteY1" fmla="*/ 554238 h 839988"/>
                  <a:gd name="connsiteX2" fmla="*/ 1733550 w 6353175"/>
                  <a:gd name="connsiteY2" fmla="*/ 458988 h 839988"/>
                  <a:gd name="connsiteX3" fmla="*/ 2286000 w 6353175"/>
                  <a:gd name="connsiteY3" fmla="*/ 49413 h 839988"/>
                  <a:gd name="connsiteX4" fmla="*/ 3390900 w 6353175"/>
                  <a:gd name="connsiteY4" fmla="*/ 39888 h 839988"/>
                  <a:gd name="connsiteX5" fmla="*/ 4981575 w 6353175"/>
                  <a:gd name="connsiteY5" fmla="*/ 344688 h 839988"/>
                  <a:gd name="connsiteX6" fmla="*/ 6353175 w 6353175"/>
                  <a:gd name="connsiteY6" fmla="*/ 839988 h 839988"/>
                  <a:gd name="connsiteX7" fmla="*/ 6353175 w 6353175"/>
                  <a:gd name="connsiteY7" fmla="*/ 839988 h 839988"/>
                  <a:gd name="connsiteX8" fmla="*/ 6353175 w 6353175"/>
                  <a:gd name="connsiteY8" fmla="*/ 839988 h 839988"/>
                  <a:gd name="connsiteX0" fmla="*/ 0 w 6353175"/>
                  <a:gd name="connsiteY0" fmla="*/ 767701 h 843901"/>
                  <a:gd name="connsiteX1" fmla="*/ 847725 w 6353175"/>
                  <a:gd name="connsiteY1" fmla="*/ 558151 h 843901"/>
                  <a:gd name="connsiteX2" fmla="*/ 1733550 w 6353175"/>
                  <a:gd name="connsiteY2" fmla="*/ 462901 h 843901"/>
                  <a:gd name="connsiteX3" fmla="*/ 2286000 w 6353175"/>
                  <a:gd name="connsiteY3" fmla="*/ 53326 h 843901"/>
                  <a:gd name="connsiteX4" fmla="*/ 3390900 w 6353175"/>
                  <a:gd name="connsiteY4" fmla="*/ 43801 h 843901"/>
                  <a:gd name="connsiteX5" fmla="*/ 4873377 w 6353175"/>
                  <a:gd name="connsiteY5" fmla="*/ 410373 h 843901"/>
                  <a:gd name="connsiteX6" fmla="*/ 6353175 w 6353175"/>
                  <a:gd name="connsiteY6" fmla="*/ 843901 h 843901"/>
                  <a:gd name="connsiteX7" fmla="*/ 6353175 w 6353175"/>
                  <a:gd name="connsiteY7" fmla="*/ 843901 h 843901"/>
                  <a:gd name="connsiteX8" fmla="*/ 6353175 w 6353175"/>
                  <a:gd name="connsiteY8" fmla="*/ 843901 h 843901"/>
                  <a:gd name="connsiteX0" fmla="*/ 0 w 6353175"/>
                  <a:gd name="connsiteY0" fmla="*/ 766006 h 842206"/>
                  <a:gd name="connsiteX1" fmla="*/ 847725 w 6353175"/>
                  <a:gd name="connsiteY1" fmla="*/ 556456 h 842206"/>
                  <a:gd name="connsiteX2" fmla="*/ 1733550 w 6353175"/>
                  <a:gd name="connsiteY2" fmla="*/ 461206 h 842206"/>
                  <a:gd name="connsiteX3" fmla="*/ 2286000 w 6353175"/>
                  <a:gd name="connsiteY3" fmla="*/ 51631 h 842206"/>
                  <a:gd name="connsiteX4" fmla="*/ 3390900 w 6353175"/>
                  <a:gd name="connsiteY4" fmla="*/ 42106 h 842206"/>
                  <a:gd name="connsiteX5" fmla="*/ 4893050 w 6353175"/>
                  <a:gd name="connsiteY5" fmla="*/ 382204 h 842206"/>
                  <a:gd name="connsiteX6" fmla="*/ 6353175 w 6353175"/>
                  <a:gd name="connsiteY6" fmla="*/ 842206 h 842206"/>
                  <a:gd name="connsiteX7" fmla="*/ 6353175 w 6353175"/>
                  <a:gd name="connsiteY7" fmla="*/ 842206 h 842206"/>
                  <a:gd name="connsiteX8" fmla="*/ 6353175 w 6353175"/>
                  <a:gd name="connsiteY8" fmla="*/ 842206 h 842206"/>
                  <a:gd name="connsiteX0" fmla="*/ 0 w 6353175"/>
                  <a:gd name="connsiteY0" fmla="*/ 762700 h 838900"/>
                  <a:gd name="connsiteX1" fmla="*/ 847725 w 6353175"/>
                  <a:gd name="connsiteY1" fmla="*/ 553150 h 838900"/>
                  <a:gd name="connsiteX2" fmla="*/ 1733550 w 6353175"/>
                  <a:gd name="connsiteY2" fmla="*/ 457900 h 838900"/>
                  <a:gd name="connsiteX3" fmla="*/ 2286000 w 6353175"/>
                  <a:gd name="connsiteY3" fmla="*/ 48325 h 838900"/>
                  <a:gd name="connsiteX4" fmla="*/ 3390900 w 6353175"/>
                  <a:gd name="connsiteY4" fmla="*/ 38800 h 838900"/>
                  <a:gd name="connsiteX5" fmla="*/ 4922559 w 6353175"/>
                  <a:gd name="connsiteY5" fmla="*/ 325951 h 838900"/>
                  <a:gd name="connsiteX6" fmla="*/ 6353175 w 6353175"/>
                  <a:gd name="connsiteY6" fmla="*/ 838900 h 838900"/>
                  <a:gd name="connsiteX7" fmla="*/ 6353175 w 6353175"/>
                  <a:gd name="connsiteY7" fmla="*/ 838900 h 838900"/>
                  <a:gd name="connsiteX8" fmla="*/ 6353175 w 6353175"/>
                  <a:gd name="connsiteY8" fmla="*/ 838900 h 838900"/>
                  <a:gd name="connsiteX0" fmla="*/ 0 w 6353175"/>
                  <a:gd name="connsiteY0" fmla="*/ 767133 h 843333"/>
                  <a:gd name="connsiteX1" fmla="*/ 847725 w 6353175"/>
                  <a:gd name="connsiteY1" fmla="*/ 557583 h 843333"/>
                  <a:gd name="connsiteX2" fmla="*/ 1733550 w 6353175"/>
                  <a:gd name="connsiteY2" fmla="*/ 462333 h 843333"/>
                  <a:gd name="connsiteX3" fmla="*/ 2286000 w 6353175"/>
                  <a:gd name="connsiteY3" fmla="*/ 52758 h 843333"/>
                  <a:gd name="connsiteX4" fmla="*/ 3390900 w 6353175"/>
                  <a:gd name="connsiteY4" fmla="*/ 43233 h 843333"/>
                  <a:gd name="connsiteX5" fmla="*/ 4873378 w 6353175"/>
                  <a:gd name="connsiteY5" fmla="*/ 400980 h 843333"/>
                  <a:gd name="connsiteX6" fmla="*/ 6353175 w 6353175"/>
                  <a:gd name="connsiteY6" fmla="*/ 843333 h 843333"/>
                  <a:gd name="connsiteX7" fmla="*/ 6353175 w 6353175"/>
                  <a:gd name="connsiteY7" fmla="*/ 843333 h 843333"/>
                  <a:gd name="connsiteX8" fmla="*/ 6353175 w 6353175"/>
                  <a:gd name="connsiteY8" fmla="*/ 843333 h 843333"/>
                  <a:gd name="connsiteX0" fmla="*/ 0 w 6353175"/>
                  <a:gd name="connsiteY0" fmla="*/ 764338 h 840538"/>
                  <a:gd name="connsiteX1" fmla="*/ 847725 w 6353175"/>
                  <a:gd name="connsiteY1" fmla="*/ 554788 h 840538"/>
                  <a:gd name="connsiteX2" fmla="*/ 1733550 w 6353175"/>
                  <a:gd name="connsiteY2" fmla="*/ 459538 h 840538"/>
                  <a:gd name="connsiteX3" fmla="*/ 2286000 w 6353175"/>
                  <a:gd name="connsiteY3" fmla="*/ 49963 h 840538"/>
                  <a:gd name="connsiteX4" fmla="*/ 3390900 w 6353175"/>
                  <a:gd name="connsiteY4" fmla="*/ 40438 h 840538"/>
                  <a:gd name="connsiteX5" fmla="*/ 4912723 w 6353175"/>
                  <a:gd name="connsiteY5" fmla="*/ 354062 h 840538"/>
                  <a:gd name="connsiteX6" fmla="*/ 6353175 w 6353175"/>
                  <a:gd name="connsiteY6" fmla="*/ 840538 h 840538"/>
                  <a:gd name="connsiteX7" fmla="*/ 6353175 w 6353175"/>
                  <a:gd name="connsiteY7" fmla="*/ 840538 h 840538"/>
                  <a:gd name="connsiteX8" fmla="*/ 6353175 w 6353175"/>
                  <a:gd name="connsiteY8" fmla="*/ 840538 h 840538"/>
                  <a:gd name="connsiteX0" fmla="*/ 0 w 6353175"/>
                  <a:gd name="connsiteY0" fmla="*/ 766568 h 842768"/>
                  <a:gd name="connsiteX1" fmla="*/ 847725 w 6353175"/>
                  <a:gd name="connsiteY1" fmla="*/ 557018 h 842768"/>
                  <a:gd name="connsiteX2" fmla="*/ 1733550 w 6353175"/>
                  <a:gd name="connsiteY2" fmla="*/ 461768 h 842768"/>
                  <a:gd name="connsiteX3" fmla="*/ 2286000 w 6353175"/>
                  <a:gd name="connsiteY3" fmla="*/ 52193 h 842768"/>
                  <a:gd name="connsiteX4" fmla="*/ 3390900 w 6353175"/>
                  <a:gd name="connsiteY4" fmla="*/ 42668 h 842768"/>
                  <a:gd name="connsiteX5" fmla="*/ 4902887 w 6353175"/>
                  <a:gd name="connsiteY5" fmla="*/ 391590 h 842768"/>
                  <a:gd name="connsiteX6" fmla="*/ 6353175 w 6353175"/>
                  <a:gd name="connsiteY6" fmla="*/ 842768 h 842768"/>
                  <a:gd name="connsiteX7" fmla="*/ 6353175 w 6353175"/>
                  <a:gd name="connsiteY7" fmla="*/ 842768 h 842768"/>
                  <a:gd name="connsiteX8" fmla="*/ 6353175 w 6353175"/>
                  <a:gd name="connsiteY8" fmla="*/ 842768 h 842768"/>
                  <a:gd name="connsiteX0" fmla="*/ 0 w 6353175"/>
                  <a:gd name="connsiteY0" fmla="*/ 749270 h 825470"/>
                  <a:gd name="connsiteX1" fmla="*/ 847725 w 6353175"/>
                  <a:gd name="connsiteY1" fmla="*/ 539720 h 825470"/>
                  <a:gd name="connsiteX2" fmla="*/ 1733550 w 6353175"/>
                  <a:gd name="connsiteY2" fmla="*/ 444470 h 825470"/>
                  <a:gd name="connsiteX3" fmla="*/ 2286000 w 6353175"/>
                  <a:gd name="connsiteY3" fmla="*/ 34895 h 825470"/>
                  <a:gd name="connsiteX4" fmla="*/ 3292538 w 6353175"/>
                  <a:gd name="connsiteY4" fmla="*/ 60668 h 825470"/>
                  <a:gd name="connsiteX5" fmla="*/ 4902887 w 6353175"/>
                  <a:gd name="connsiteY5" fmla="*/ 374292 h 825470"/>
                  <a:gd name="connsiteX6" fmla="*/ 6353175 w 6353175"/>
                  <a:gd name="connsiteY6" fmla="*/ 825470 h 825470"/>
                  <a:gd name="connsiteX7" fmla="*/ 6353175 w 6353175"/>
                  <a:gd name="connsiteY7" fmla="*/ 825470 h 825470"/>
                  <a:gd name="connsiteX8" fmla="*/ 6353175 w 6353175"/>
                  <a:gd name="connsiteY8" fmla="*/ 825470 h 825470"/>
                  <a:gd name="connsiteX0" fmla="*/ 0 w 6353175"/>
                  <a:gd name="connsiteY0" fmla="*/ 740052 h 816252"/>
                  <a:gd name="connsiteX1" fmla="*/ 847725 w 6353175"/>
                  <a:gd name="connsiteY1" fmla="*/ 530502 h 816252"/>
                  <a:gd name="connsiteX2" fmla="*/ 1733550 w 6353175"/>
                  <a:gd name="connsiteY2" fmla="*/ 435252 h 816252"/>
                  <a:gd name="connsiteX3" fmla="*/ 2286000 w 6353175"/>
                  <a:gd name="connsiteY3" fmla="*/ 25677 h 816252"/>
                  <a:gd name="connsiteX4" fmla="*/ 3282702 w 6353175"/>
                  <a:gd name="connsiteY4" fmla="*/ 77924 h 816252"/>
                  <a:gd name="connsiteX5" fmla="*/ 4902887 w 6353175"/>
                  <a:gd name="connsiteY5" fmla="*/ 365074 h 816252"/>
                  <a:gd name="connsiteX6" fmla="*/ 6353175 w 6353175"/>
                  <a:gd name="connsiteY6" fmla="*/ 816252 h 816252"/>
                  <a:gd name="connsiteX7" fmla="*/ 6353175 w 6353175"/>
                  <a:gd name="connsiteY7" fmla="*/ 816252 h 816252"/>
                  <a:gd name="connsiteX8" fmla="*/ 6353175 w 6353175"/>
                  <a:gd name="connsiteY8" fmla="*/ 816252 h 816252"/>
                  <a:gd name="connsiteX0" fmla="*/ 0 w 6353175"/>
                  <a:gd name="connsiteY0" fmla="*/ 713447 h 789647"/>
                  <a:gd name="connsiteX1" fmla="*/ 847725 w 6353175"/>
                  <a:gd name="connsiteY1" fmla="*/ 503897 h 789647"/>
                  <a:gd name="connsiteX2" fmla="*/ 1733550 w 6353175"/>
                  <a:gd name="connsiteY2" fmla="*/ 408647 h 789647"/>
                  <a:gd name="connsiteX3" fmla="*/ 2246655 w 6353175"/>
                  <a:gd name="connsiteY3" fmla="*/ 34370 h 789647"/>
                  <a:gd name="connsiteX4" fmla="*/ 3282702 w 6353175"/>
                  <a:gd name="connsiteY4" fmla="*/ 51319 h 789647"/>
                  <a:gd name="connsiteX5" fmla="*/ 4902887 w 6353175"/>
                  <a:gd name="connsiteY5" fmla="*/ 338469 h 789647"/>
                  <a:gd name="connsiteX6" fmla="*/ 6353175 w 6353175"/>
                  <a:gd name="connsiteY6" fmla="*/ 789647 h 789647"/>
                  <a:gd name="connsiteX7" fmla="*/ 6353175 w 6353175"/>
                  <a:gd name="connsiteY7" fmla="*/ 789647 h 789647"/>
                  <a:gd name="connsiteX8" fmla="*/ 6353175 w 6353175"/>
                  <a:gd name="connsiteY8" fmla="*/ 789647 h 789647"/>
                  <a:gd name="connsiteX0" fmla="*/ 0 w 6353175"/>
                  <a:gd name="connsiteY0" fmla="*/ 697081 h 773281"/>
                  <a:gd name="connsiteX1" fmla="*/ 847725 w 6353175"/>
                  <a:gd name="connsiteY1" fmla="*/ 487531 h 773281"/>
                  <a:gd name="connsiteX2" fmla="*/ 1733550 w 6353175"/>
                  <a:gd name="connsiteY2" fmla="*/ 392281 h 773281"/>
                  <a:gd name="connsiteX3" fmla="*/ 2207311 w 6353175"/>
                  <a:gd name="connsiteY3" fmla="*/ 44477 h 773281"/>
                  <a:gd name="connsiteX4" fmla="*/ 3282702 w 6353175"/>
                  <a:gd name="connsiteY4" fmla="*/ 34953 h 773281"/>
                  <a:gd name="connsiteX5" fmla="*/ 4902887 w 6353175"/>
                  <a:gd name="connsiteY5" fmla="*/ 322103 h 773281"/>
                  <a:gd name="connsiteX6" fmla="*/ 6353175 w 6353175"/>
                  <a:gd name="connsiteY6" fmla="*/ 773281 h 773281"/>
                  <a:gd name="connsiteX7" fmla="*/ 6353175 w 6353175"/>
                  <a:gd name="connsiteY7" fmla="*/ 773281 h 773281"/>
                  <a:gd name="connsiteX8" fmla="*/ 6353175 w 6353175"/>
                  <a:gd name="connsiteY8" fmla="*/ 773281 h 773281"/>
                  <a:gd name="connsiteX0" fmla="*/ 0 w 6353175"/>
                  <a:gd name="connsiteY0" fmla="*/ 687605 h 763805"/>
                  <a:gd name="connsiteX1" fmla="*/ 847725 w 6353175"/>
                  <a:gd name="connsiteY1" fmla="*/ 478055 h 763805"/>
                  <a:gd name="connsiteX2" fmla="*/ 1733550 w 6353175"/>
                  <a:gd name="connsiteY2" fmla="*/ 382805 h 763805"/>
                  <a:gd name="connsiteX3" fmla="*/ 2207311 w 6353175"/>
                  <a:gd name="connsiteY3" fmla="*/ 35001 h 763805"/>
                  <a:gd name="connsiteX4" fmla="*/ 3282702 w 6353175"/>
                  <a:gd name="connsiteY4" fmla="*/ 25477 h 763805"/>
                  <a:gd name="connsiteX5" fmla="*/ 4902887 w 6353175"/>
                  <a:gd name="connsiteY5" fmla="*/ 312627 h 763805"/>
                  <a:gd name="connsiteX6" fmla="*/ 6353175 w 6353175"/>
                  <a:gd name="connsiteY6" fmla="*/ 763805 h 763805"/>
                  <a:gd name="connsiteX7" fmla="*/ 6353175 w 6353175"/>
                  <a:gd name="connsiteY7" fmla="*/ 763805 h 763805"/>
                  <a:gd name="connsiteX8" fmla="*/ 6353175 w 6353175"/>
                  <a:gd name="connsiteY8" fmla="*/ 763805 h 763805"/>
                  <a:gd name="connsiteX0" fmla="*/ 0 w 6353175"/>
                  <a:gd name="connsiteY0" fmla="*/ 697080 h 773280"/>
                  <a:gd name="connsiteX1" fmla="*/ 847725 w 6353175"/>
                  <a:gd name="connsiteY1" fmla="*/ 487530 h 773280"/>
                  <a:gd name="connsiteX2" fmla="*/ 1733550 w 6353175"/>
                  <a:gd name="connsiteY2" fmla="*/ 392280 h 773280"/>
                  <a:gd name="connsiteX3" fmla="*/ 2207311 w 6353175"/>
                  <a:gd name="connsiteY3" fmla="*/ 44476 h 773280"/>
                  <a:gd name="connsiteX4" fmla="*/ 3282702 w 6353175"/>
                  <a:gd name="connsiteY4" fmla="*/ 34952 h 773280"/>
                  <a:gd name="connsiteX5" fmla="*/ 4902887 w 6353175"/>
                  <a:gd name="connsiteY5" fmla="*/ 322102 h 773280"/>
                  <a:gd name="connsiteX6" fmla="*/ 6353175 w 6353175"/>
                  <a:gd name="connsiteY6" fmla="*/ 773280 h 773280"/>
                  <a:gd name="connsiteX7" fmla="*/ 6353175 w 6353175"/>
                  <a:gd name="connsiteY7" fmla="*/ 773280 h 773280"/>
                  <a:gd name="connsiteX8" fmla="*/ 6353175 w 6353175"/>
                  <a:gd name="connsiteY8" fmla="*/ 773280 h 773280"/>
                  <a:gd name="connsiteX0" fmla="*/ 0 w 6353175"/>
                  <a:gd name="connsiteY0" fmla="*/ 697080 h 773280"/>
                  <a:gd name="connsiteX1" fmla="*/ 847725 w 6353175"/>
                  <a:gd name="connsiteY1" fmla="*/ 487530 h 773280"/>
                  <a:gd name="connsiteX2" fmla="*/ 1733550 w 6353175"/>
                  <a:gd name="connsiteY2" fmla="*/ 392280 h 773280"/>
                  <a:gd name="connsiteX3" fmla="*/ 2207311 w 6353175"/>
                  <a:gd name="connsiteY3" fmla="*/ 44476 h 773280"/>
                  <a:gd name="connsiteX4" fmla="*/ 3213849 w 6353175"/>
                  <a:gd name="connsiteY4" fmla="*/ 34952 h 773280"/>
                  <a:gd name="connsiteX5" fmla="*/ 4902887 w 6353175"/>
                  <a:gd name="connsiteY5" fmla="*/ 322102 h 773280"/>
                  <a:gd name="connsiteX6" fmla="*/ 6353175 w 6353175"/>
                  <a:gd name="connsiteY6" fmla="*/ 773280 h 773280"/>
                  <a:gd name="connsiteX7" fmla="*/ 6353175 w 6353175"/>
                  <a:gd name="connsiteY7" fmla="*/ 773280 h 773280"/>
                  <a:gd name="connsiteX8" fmla="*/ 6353175 w 6353175"/>
                  <a:gd name="connsiteY8" fmla="*/ 773280 h 773280"/>
                  <a:gd name="connsiteX0" fmla="*/ 0 w 6353175"/>
                  <a:gd name="connsiteY0" fmla="*/ 692185 h 768385"/>
                  <a:gd name="connsiteX1" fmla="*/ 847725 w 6353175"/>
                  <a:gd name="connsiteY1" fmla="*/ 482635 h 768385"/>
                  <a:gd name="connsiteX2" fmla="*/ 1733550 w 6353175"/>
                  <a:gd name="connsiteY2" fmla="*/ 387385 h 768385"/>
                  <a:gd name="connsiteX3" fmla="*/ 2207311 w 6353175"/>
                  <a:gd name="connsiteY3" fmla="*/ 39581 h 768385"/>
                  <a:gd name="connsiteX4" fmla="*/ 3243358 w 6353175"/>
                  <a:gd name="connsiteY4" fmla="*/ 38881 h 768385"/>
                  <a:gd name="connsiteX5" fmla="*/ 4902887 w 6353175"/>
                  <a:gd name="connsiteY5" fmla="*/ 317207 h 768385"/>
                  <a:gd name="connsiteX6" fmla="*/ 6353175 w 6353175"/>
                  <a:gd name="connsiteY6" fmla="*/ 768385 h 768385"/>
                  <a:gd name="connsiteX7" fmla="*/ 6353175 w 6353175"/>
                  <a:gd name="connsiteY7" fmla="*/ 768385 h 768385"/>
                  <a:gd name="connsiteX8" fmla="*/ 6353175 w 6353175"/>
                  <a:gd name="connsiteY8" fmla="*/ 768385 h 768385"/>
                  <a:gd name="connsiteX0" fmla="*/ 0 w 6353175"/>
                  <a:gd name="connsiteY0" fmla="*/ 680251 h 756451"/>
                  <a:gd name="connsiteX1" fmla="*/ 847725 w 6353175"/>
                  <a:gd name="connsiteY1" fmla="*/ 470701 h 756451"/>
                  <a:gd name="connsiteX2" fmla="*/ 1733550 w 6353175"/>
                  <a:gd name="connsiteY2" fmla="*/ 375451 h 756451"/>
                  <a:gd name="connsiteX3" fmla="*/ 2207311 w 6353175"/>
                  <a:gd name="connsiteY3" fmla="*/ 27647 h 756451"/>
                  <a:gd name="connsiteX4" fmla="*/ 3194178 w 6353175"/>
                  <a:gd name="connsiteY4" fmla="*/ 53420 h 756451"/>
                  <a:gd name="connsiteX5" fmla="*/ 4902887 w 6353175"/>
                  <a:gd name="connsiteY5" fmla="*/ 305273 h 756451"/>
                  <a:gd name="connsiteX6" fmla="*/ 6353175 w 6353175"/>
                  <a:gd name="connsiteY6" fmla="*/ 756451 h 756451"/>
                  <a:gd name="connsiteX7" fmla="*/ 6353175 w 6353175"/>
                  <a:gd name="connsiteY7" fmla="*/ 756451 h 756451"/>
                  <a:gd name="connsiteX8" fmla="*/ 6353175 w 6353175"/>
                  <a:gd name="connsiteY8" fmla="*/ 756451 h 756451"/>
                  <a:gd name="connsiteX0" fmla="*/ 0 w 6353175"/>
                  <a:gd name="connsiteY0" fmla="*/ 692184 h 768384"/>
                  <a:gd name="connsiteX1" fmla="*/ 847725 w 6353175"/>
                  <a:gd name="connsiteY1" fmla="*/ 482634 h 768384"/>
                  <a:gd name="connsiteX2" fmla="*/ 1733550 w 6353175"/>
                  <a:gd name="connsiteY2" fmla="*/ 387384 h 768384"/>
                  <a:gd name="connsiteX3" fmla="*/ 2207311 w 6353175"/>
                  <a:gd name="connsiteY3" fmla="*/ 39580 h 768384"/>
                  <a:gd name="connsiteX4" fmla="*/ 3223686 w 6353175"/>
                  <a:gd name="connsiteY4" fmla="*/ 38879 h 768384"/>
                  <a:gd name="connsiteX5" fmla="*/ 4902887 w 6353175"/>
                  <a:gd name="connsiteY5" fmla="*/ 317206 h 768384"/>
                  <a:gd name="connsiteX6" fmla="*/ 6353175 w 6353175"/>
                  <a:gd name="connsiteY6" fmla="*/ 768384 h 768384"/>
                  <a:gd name="connsiteX7" fmla="*/ 6353175 w 6353175"/>
                  <a:gd name="connsiteY7" fmla="*/ 768384 h 768384"/>
                  <a:gd name="connsiteX8" fmla="*/ 6353175 w 6353175"/>
                  <a:gd name="connsiteY8" fmla="*/ 768384 h 768384"/>
                  <a:gd name="connsiteX0" fmla="*/ 0 w 6353175"/>
                  <a:gd name="connsiteY0" fmla="*/ 671898 h 748098"/>
                  <a:gd name="connsiteX1" fmla="*/ 847725 w 6353175"/>
                  <a:gd name="connsiteY1" fmla="*/ 462348 h 748098"/>
                  <a:gd name="connsiteX2" fmla="*/ 1733550 w 6353175"/>
                  <a:gd name="connsiteY2" fmla="*/ 367098 h 748098"/>
                  <a:gd name="connsiteX3" fmla="*/ 2207311 w 6353175"/>
                  <a:gd name="connsiteY3" fmla="*/ 19294 h 748098"/>
                  <a:gd name="connsiteX4" fmla="*/ 3204014 w 6353175"/>
                  <a:gd name="connsiteY4" fmla="*/ 71540 h 748098"/>
                  <a:gd name="connsiteX5" fmla="*/ 4902887 w 6353175"/>
                  <a:gd name="connsiteY5" fmla="*/ 296920 h 748098"/>
                  <a:gd name="connsiteX6" fmla="*/ 6353175 w 6353175"/>
                  <a:gd name="connsiteY6" fmla="*/ 748098 h 748098"/>
                  <a:gd name="connsiteX7" fmla="*/ 6353175 w 6353175"/>
                  <a:gd name="connsiteY7" fmla="*/ 748098 h 748098"/>
                  <a:gd name="connsiteX8" fmla="*/ 6353175 w 6353175"/>
                  <a:gd name="connsiteY8" fmla="*/ 748098 h 748098"/>
                  <a:gd name="connsiteX0" fmla="*/ 0 w 6353175"/>
                  <a:gd name="connsiteY0" fmla="*/ 680250 h 756450"/>
                  <a:gd name="connsiteX1" fmla="*/ 847725 w 6353175"/>
                  <a:gd name="connsiteY1" fmla="*/ 470700 h 756450"/>
                  <a:gd name="connsiteX2" fmla="*/ 1733550 w 6353175"/>
                  <a:gd name="connsiteY2" fmla="*/ 375450 h 756450"/>
                  <a:gd name="connsiteX3" fmla="*/ 2207311 w 6353175"/>
                  <a:gd name="connsiteY3" fmla="*/ 27646 h 756450"/>
                  <a:gd name="connsiteX4" fmla="*/ 3204014 w 6353175"/>
                  <a:gd name="connsiteY4" fmla="*/ 53419 h 756450"/>
                  <a:gd name="connsiteX5" fmla="*/ 4902887 w 6353175"/>
                  <a:gd name="connsiteY5" fmla="*/ 305272 h 756450"/>
                  <a:gd name="connsiteX6" fmla="*/ 6353175 w 6353175"/>
                  <a:gd name="connsiteY6" fmla="*/ 756450 h 756450"/>
                  <a:gd name="connsiteX7" fmla="*/ 6353175 w 6353175"/>
                  <a:gd name="connsiteY7" fmla="*/ 756450 h 756450"/>
                  <a:gd name="connsiteX8" fmla="*/ 6353175 w 6353175"/>
                  <a:gd name="connsiteY8" fmla="*/ 756450 h 756450"/>
                  <a:gd name="connsiteX0" fmla="*/ 0 w 6353175"/>
                  <a:gd name="connsiteY0" fmla="*/ 692184 h 768384"/>
                  <a:gd name="connsiteX1" fmla="*/ 847725 w 6353175"/>
                  <a:gd name="connsiteY1" fmla="*/ 482634 h 768384"/>
                  <a:gd name="connsiteX2" fmla="*/ 1733550 w 6353175"/>
                  <a:gd name="connsiteY2" fmla="*/ 387384 h 768384"/>
                  <a:gd name="connsiteX3" fmla="*/ 2207311 w 6353175"/>
                  <a:gd name="connsiteY3" fmla="*/ 39580 h 768384"/>
                  <a:gd name="connsiteX4" fmla="*/ 3223686 w 6353175"/>
                  <a:gd name="connsiteY4" fmla="*/ 38879 h 768384"/>
                  <a:gd name="connsiteX5" fmla="*/ 4902887 w 6353175"/>
                  <a:gd name="connsiteY5" fmla="*/ 317206 h 768384"/>
                  <a:gd name="connsiteX6" fmla="*/ 6353175 w 6353175"/>
                  <a:gd name="connsiteY6" fmla="*/ 768384 h 768384"/>
                  <a:gd name="connsiteX7" fmla="*/ 6353175 w 6353175"/>
                  <a:gd name="connsiteY7" fmla="*/ 768384 h 768384"/>
                  <a:gd name="connsiteX8" fmla="*/ 6353175 w 6353175"/>
                  <a:gd name="connsiteY8" fmla="*/ 768384 h 768384"/>
                  <a:gd name="connsiteX0" fmla="*/ 0 w 6353175"/>
                  <a:gd name="connsiteY0" fmla="*/ 680251 h 756451"/>
                  <a:gd name="connsiteX1" fmla="*/ 847725 w 6353175"/>
                  <a:gd name="connsiteY1" fmla="*/ 470701 h 756451"/>
                  <a:gd name="connsiteX2" fmla="*/ 1733550 w 6353175"/>
                  <a:gd name="connsiteY2" fmla="*/ 375451 h 756451"/>
                  <a:gd name="connsiteX3" fmla="*/ 2207311 w 6353175"/>
                  <a:gd name="connsiteY3" fmla="*/ 27647 h 756451"/>
                  <a:gd name="connsiteX4" fmla="*/ 3184342 w 6353175"/>
                  <a:gd name="connsiteY4" fmla="*/ 53420 h 756451"/>
                  <a:gd name="connsiteX5" fmla="*/ 4902887 w 6353175"/>
                  <a:gd name="connsiteY5" fmla="*/ 305273 h 756451"/>
                  <a:gd name="connsiteX6" fmla="*/ 6353175 w 6353175"/>
                  <a:gd name="connsiteY6" fmla="*/ 756451 h 756451"/>
                  <a:gd name="connsiteX7" fmla="*/ 6353175 w 6353175"/>
                  <a:gd name="connsiteY7" fmla="*/ 756451 h 756451"/>
                  <a:gd name="connsiteX8" fmla="*/ 6353175 w 6353175"/>
                  <a:gd name="connsiteY8" fmla="*/ 756451 h 756451"/>
                  <a:gd name="connsiteX0" fmla="*/ 0 w 6058091"/>
                  <a:gd name="connsiteY0" fmla="*/ 618480 h 756451"/>
                  <a:gd name="connsiteX1" fmla="*/ 552641 w 6058091"/>
                  <a:gd name="connsiteY1" fmla="*/ 470701 h 756451"/>
                  <a:gd name="connsiteX2" fmla="*/ 1438466 w 6058091"/>
                  <a:gd name="connsiteY2" fmla="*/ 375451 h 756451"/>
                  <a:gd name="connsiteX3" fmla="*/ 1912227 w 6058091"/>
                  <a:gd name="connsiteY3" fmla="*/ 27647 h 756451"/>
                  <a:gd name="connsiteX4" fmla="*/ 2889258 w 6058091"/>
                  <a:gd name="connsiteY4" fmla="*/ 53420 h 756451"/>
                  <a:gd name="connsiteX5" fmla="*/ 4607803 w 6058091"/>
                  <a:gd name="connsiteY5" fmla="*/ 305273 h 756451"/>
                  <a:gd name="connsiteX6" fmla="*/ 6058091 w 6058091"/>
                  <a:gd name="connsiteY6" fmla="*/ 756451 h 756451"/>
                  <a:gd name="connsiteX7" fmla="*/ 6058091 w 6058091"/>
                  <a:gd name="connsiteY7" fmla="*/ 756451 h 756451"/>
                  <a:gd name="connsiteX8" fmla="*/ 6058091 w 6058091"/>
                  <a:gd name="connsiteY8" fmla="*/ 756451 h 756451"/>
                  <a:gd name="connsiteX0" fmla="*/ 0 w 6028583"/>
                  <a:gd name="connsiteY0" fmla="*/ 574357 h 756451"/>
                  <a:gd name="connsiteX1" fmla="*/ 523133 w 6028583"/>
                  <a:gd name="connsiteY1" fmla="*/ 470701 h 756451"/>
                  <a:gd name="connsiteX2" fmla="*/ 1408958 w 6028583"/>
                  <a:gd name="connsiteY2" fmla="*/ 375451 h 756451"/>
                  <a:gd name="connsiteX3" fmla="*/ 1882719 w 6028583"/>
                  <a:gd name="connsiteY3" fmla="*/ 27647 h 756451"/>
                  <a:gd name="connsiteX4" fmla="*/ 2859750 w 6028583"/>
                  <a:gd name="connsiteY4" fmla="*/ 53420 h 756451"/>
                  <a:gd name="connsiteX5" fmla="*/ 4578295 w 6028583"/>
                  <a:gd name="connsiteY5" fmla="*/ 305273 h 756451"/>
                  <a:gd name="connsiteX6" fmla="*/ 6028583 w 6028583"/>
                  <a:gd name="connsiteY6" fmla="*/ 756451 h 756451"/>
                  <a:gd name="connsiteX7" fmla="*/ 6028583 w 6028583"/>
                  <a:gd name="connsiteY7" fmla="*/ 756451 h 756451"/>
                  <a:gd name="connsiteX8" fmla="*/ 6028583 w 6028583"/>
                  <a:gd name="connsiteY8" fmla="*/ 756451 h 756451"/>
                  <a:gd name="connsiteX0" fmla="*/ 0 w 6028583"/>
                  <a:gd name="connsiteY0" fmla="*/ 530234 h 756451"/>
                  <a:gd name="connsiteX1" fmla="*/ 523133 w 6028583"/>
                  <a:gd name="connsiteY1" fmla="*/ 470701 h 756451"/>
                  <a:gd name="connsiteX2" fmla="*/ 1408958 w 6028583"/>
                  <a:gd name="connsiteY2" fmla="*/ 375451 h 756451"/>
                  <a:gd name="connsiteX3" fmla="*/ 1882719 w 6028583"/>
                  <a:gd name="connsiteY3" fmla="*/ 27647 h 756451"/>
                  <a:gd name="connsiteX4" fmla="*/ 2859750 w 6028583"/>
                  <a:gd name="connsiteY4" fmla="*/ 53420 h 756451"/>
                  <a:gd name="connsiteX5" fmla="*/ 4578295 w 6028583"/>
                  <a:gd name="connsiteY5" fmla="*/ 305273 h 756451"/>
                  <a:gd name="connsiteX6" fmla="*/ 6028583 w 6028583"/>
                  <a:gd name="connsiteY6" fmla="*/ 756451 h 756451"/>
                  <a:gd name="connsiteX7" fmla="*/ 6028583 w 6028583"/>
                  <a:gd name="connsiteY7" fmla="*/ 756451 h 756451"/>
                  <a:gd name="connsiteX8" fmla="*/ 6028583 w 6028583"/>
                  <a:gd name="connsiteY8" fmla="*/ 756451 h 756451"/>
                  <a:gd name="connsiteX0" fmla="*/ 0 w 6018747"/>
                  <a:gd name="connsiteY0" fmla="*/ 556708 h 756451"/>
                  <a:gd name="connsiteX1" fmla="*/ 513297 w 6018747"/>
                  <a:gd name="connsiteY1" fmla="*/ 470701 h 756451"/>
                  <a:gd name="connsiteX2" fmla="*/ 1399122 w 6018747"/>
                  <a:gd name="connsiteY2" fmla="*/ 375451 h 756451"/>
                  <a:gd name="connsiteX3" fmla="*/ 1872883 w 6018747"/>
                  <a:gd name="connsiteY3" fmla="*/ 27647 h 756451"/>
                  <a:gd name="connsiteX4" fmla="*/ 2849914 w 6018747"/>
                  <a:gd name="connsiteY4" fmla="*/ 53420 h 756451"/>
                  <a:gd name="connsiteX5" fmla="*/ 4568459 w 6018747"/>
                  <a:gd name="connsiteY5" fmla="*/ 305273 h 756451"/>
                  <a:gd name="connsiteX6" fmla="*/ 6018747 w 6018747"/>
                  <a:gd name="connsiteY6" fmla="*/ 756451 h 756451"/>
                  <a:gd name="connsiteX7" fmla="*/ 6018747 w 6018747"/>
                  <a:gd name="connsiteY7" fmla="*/ 756451 h 756451"/>
                  <a:gd name="connsiteX8" fmla="*/ 6018747 w 6018747"/>
                  <a:gd name="connsiteY8" fmla="*/ 756451 h 756451"/>
                  <a:gd name="connsiteX0" fmla="*/ 0 w 6018747"/>
                  <a:gd name="connsiteY0" fmla="*/ 556708 h 756451"/>
                  <a:gd name="connsiteX1" fmla="*/ 513297 w 6018747"/>
                  <a:gd name="connsiteY1" fmla="*/ 470701 h 756451"/>
                  <a:gd name="connsiteX2" fmla="*/ 1399122 w 6018747"/>
                  <a:gd name="connsiteY2" fmla="*/ 375451 h 756451"/>
                  <a:gd name="connsiteX3" fmla="*/ 1872883 w 6018747"/>
                  <a:gd name="connsiteY3" fmla="*/ 27647 h 756451"/>
                  <a:gd name="connsiteX4" fmla="*/ 2849914 w 6018747"/>
                  <a:gd name="connsiteY4" fmla="*/ 53420 h 756451"/>
                  <a:gd name="connsiteX5" fmla="*/ 4568459 w 6018747"/>
                  <a:gd name="connsiteY5" fmla="*/ 305273 h 756451"/>
                  <a:gd name="connsiteX6" fmla="*/ 6018747 w 6018747"/>
                  <a:gd name="connsiteY6" fmla="*/ 756451 h 756451"/>
                  <a:gd name="connsiteX7" fmla="*/ 6018747 w 6018747"/>
                  <a:gd name="connsiteY7" fmla="*/ 756451 h 756451"/>
                  <a:gd name="connsiteX8" fmla="*/ 6018747 w 6018747"/>
                  <a:gd name="connsiteY8" fmla="*/ 756451 h 756451"/>
                  <a:gd name="connsiteX0" fmla="*/ 0 w 5969566"/>
                  <a:gd name="connsiteY0" fmla="*/ 547883 h 756451"/>
                  <a:gd name="connsiteX1" fmla="*/ 464116 w 5969566"/>
                  <a:gd name="connsiteY1" fmla="*/ 470701 h 756451"/>
                  <a:gd name="connsiteX2" fmla="*/ 1349941 w 5969566"/>
                  <a:gd name="connsiteY2" fmla="*/ 375451 h 756451"/>
                  <a:gd name="connsiteX3" fmla="*/ 1823702 w 5969566"/>
                  <a:gd name="connsiteY3" fmla="*/ 27647 h 756451"/>
                  <a:gd name="connsiteX4" fmla="*/ 2800733 w 5969566"/>
                  <a:gd name="connsiteY4" fmla="*/ 53420 h 756451"/>
                  <a:gd name="connsiteX5" fmla="*/ 4519278 w 5969566"/>
                  <a:gd name="connsiteY5" fmla="*/ 305273 h 756451"/>
                  <a:gd name="connsiteX6" fmla="*/ 5969566 w 5969566"/>
                  <a:gd name="connsiteY6" fmla="*/ 756451 h 756451"/>
                  <a:gd name="connsiteX7" fmla="*/ 5969566 w 5969566"/>
                  <a:gd name="connsiteY7" fmla="*/ 756451 h 756451"/>
                  <a:gd name="connsiteX8" fmla="*/ 5969566 w 5969566"/>
                  <a:gd name="connsiteY8" fmla="*/ 756451 h 756451"/>
                  <a:gd name="connsiteX0" fmla="*/ 0 w 5999074"/>
                  <a:gd name="connsiteY0" fmla="*/ 547883 h 756451"/>
                  <a:gd name="connsiteX1" fmla="*/ 493624 w 5999074"/>
                  <a:gd name="connsiteY1" fmla="*/ 470701 h 756451"/>
                  <a:gd name="connsiteX2" fmla="*/ 1379449 w 5999074"/>
                  <a:gd name="connsiteY2" fmla="*/ 375451 h 756451"/>
                  <a:gd name="connsiteX3" fmla="*/ 1853210 w 5999074"/>
                  <a:gd name="connsiteY3" fmla="*/ 27647 h 756451"/>
                  <a:gd name="connsiteX4" fmla="*/ 2830241 w 5999074"/>
                  <a:gd name="connsiteY4" fmla="*/ 53420 h 756451"/>
                  <a:gd name="connsiteX5" fmla="*/ 4548786 w 5999074"/>
                  <a:gd name="connsiteY5" fmla="*/ 305273 h 756451"/>
                  <a:gd name="connsiteX6" fmla="*/ 5999074 w 5999074"/>
                  <a:gd name="connsiteY6" fmla="*/ 756451 h 756451"/>
                  <a:gd name="connsiteX7" fmla="*/ 5999074 w 5999074"/>
                  <a:gd name="connsiteY7" fmla="*/ 756451 h 756451"/>
                  <a:gd name="connsiteX8" fmla="*/ 5999074 w 5999074"/>
                  <a:gd name="connsiteY8" fmla="*/ 756451 h 756451"/>
                  <a:gd name="connsiteX0" fmla="*/ 0 w 5959729"/>
                  <a:gd name="connsiteY0" fmla="*/ 556708 h 756451"/>
                  <a:gd name="connsiteX1" fmla="*/ 454279 w 5959729"/>
                  <a:gd name="connsiteY1" fmla="*/ 470701 h 756451"/>
                  <a:gd name="connsiteX2" fmla="*/ 1340104 w 5959729"/>
                  <a:gd name="connsiteY2" fmla="*/ 375451 h 756451"/>
                  <a:gd name="connsiteX3" fmla="*/ 1813865 w 5959729"/>
                  <a:gd name="connsiteY3" fmla="*/ 27647 h 756451"/>
                  <a:gd name="connsiteX4" fmla="*/ 2790896 w 5959729"/>
                  <a:gd name="connsiteY4" fmla="*/ 53420 h 756451"/>
                  <a:gd name="connsiteX5" fmla="*/ 4509441 w 5959729"/>
                  <a:gd name="connsiteY5" fmla="*/ 305273 h 756451"/>
                  <a:gd name="connsiteX6" fmla="*/ 5959729 w 5959729"/>
                  <a:gd name="connsiteY6" fmla="*/ 756451 h 756451"/>
                  <a:gd name="connsiteX7" fmla="*/ 5959729 w 5959729"/>
                  <a:gd name="connsiteY7" fmla="*/ 756451 h 756451"/>
                  <a:gd name="connsiteX8" fmla="*/ 5959729 w 5959729"/>
                  <a:gd name="connsiteY8" fmla="*/ 756451 h 756451"/>
                  <a:gd name="connsiteX0" fmla="*/ 0 w 6008910"/>
                  <a:gd name="connsiteY0" fmla="*/ 521410 h 756451"/>
                  <a:gd name="connsiteX1" fmla="*/ 503460 w 6008910"/>
                  <a:gd name="connsiteY1" fmla="*/ 470701 h 756451"/>
                  <a:gd name="connsiteX2" fmla="*/ 1389285 w 6008910"/>
                  <a:gd name="connsiteY2" fmla="*/ 375451 h 756451"/>
                  <a:gd name="connsiteX3" fmla="*/ 1863046 w 6008910"/>
                  <a:gd name="connsiteY3" fmla="*/ 27647 h 756451"/>
                  <a:gd name="connsiteX4" fmla="*/ 2840077 w 6008910"/>
                  <a:gd name="connsiteY4" fmla="*/ 53420 h 756451"/>
                  <a:gd name="connsiteX5" fmla="*/ 4558622 w 6008910"/>
                  <a:gd name="connsiteY5" fmla="*/ 305273 h 756451"/>
                  <a:gd name="connsiteX6" fmla="*/ 6008910 w 6008910"/>
                  <a:gd name="connsiteY6" fmla="*/ 756451 h 756451"/>
                  <a:gd name="connsiteX7" fmla="*/ 6008910 w 6008910"/>
                  <a:gd name="connsiteY7" fmla="*/ 756451 h 756451"/>
                  <a:gd name="connsiteX8" fmla="*/ 6008910 w 6008910"/>
                  <a:gd name="connsiteY8" fmla="*/ 756451 h 756451"/>
                  <a:gd name="connsiteX0" fmla="*/ 0 w 5999074"/>
                  <a:gd name="connsiteY0" fmla="*/ 556708 h 756451"/>
                  <a:gd name="connsiteX1" fmla="*/ 493624 w 5999074"/>
                  <a:gd name="connsiteY1" fmla="*/ 470701 h 756451"/>
                  <a:gd name="connsiteX2" fmla="*/ 1379449 w 5999074"/>
                  <a:gd name="connsiteY2" fmla="*/ 375451 h 756451"/>
                  <a:gd name="connsiteX3" fmla="*/ 1853210 w 5999074"/>
                  <a:gd name="connsiteY3" fmla="*/ 27647 h 756451"/>
                  <a:gd name="connsiteX4" fmla="*/ 2830241 w 5999074"/>
                  <a:gd name="connsiteY4" fmla="*/ 53420 h 756451"/>
                  <a:gd name="connsiteX5" fmla="*/ 4548786 w 5999074"/>
                  <a:gd name="connsiteY5" fmla="*/ 305273 h 756451"/>
                  <a:gd name="connsiteX6" fmla="*/ 5999074 w 5999074"/>
                  <a:gd name="connsiteY6" fmla="*/ 756451 h 756451"/>
                  <a:gd name="connsiteX7" fmla="*/ 5999074 w 5999074"/>
                  <a:gd name="connsiteY7" fmla="*/ 756451 h 756451"/>
                  <a:gd name="connsiteX8" fmla="*/ 5999074 w 5999074"/>
                  <a:gd name="connsiteY8" fmla="*/ 756451 h 756451"/>
                  <a:gd name="connsiteX0" fmla="*/ 0 w 5969566"/>
                  <a:gd name="connsiteY0" fmla="*/ 556708 h 756451"/>
                  <a:gd name="connsiteX1" fmla="*/ 464116 w 5969566"/>
                  <a:gd name="connsiteY1" fmla="*/ 470701 h 756451"/>
                  <a:gd name="connsiteX2" fmla="*/ 1349941 w 5969566"/>
                  <a:gd name="connsiteY2" fmla="*/ 375451 h 756451"/>
                  <a:gd name="connsiteX3" fmla="*/ 1823702 w 5969566"/>
                  <a:gd name="connsiteY3" fmla="*/ 27647 h 756451"/>
                  <a:gd name="connsiteX4" fmla="*/ 2800733 w 5969566"/>
                  <a:gd name="connsiteY4" fmla="*/ 53420 h 756451"/>
                  <a:gd name="connsiteX5" fmla="*/ 4519278 w 5969566"/>
                  <a:gd name="connsiteY5" fmla="*/ 305273 h 756451"/>
                  <a:gd name="connsiteX6" fmla="*/ 5969566 w 5969566"/>
                  <a:gd name="connsiteY6" fmla="*/ 756451 h 756451"/>
                  <a:gd name="connsiteX7" fmla="*/ 5969566 w 5969566"/>
                  <a:gd name="connsiteY7" fmla="*/ 756451 h 756451"/>
                  <a:gd name="connsiteX8" fmla="*/ 5969566 w 5969566"/>
                  <a:gd name="connsiteY8" fmla="*/ 756451 h 756451"/>
                  <a:gd name="connsiteX0" fmla="*/ 0 w 5999074"/>
                  <a:gd name="connsiteY0" fmla="*/ 530234 h 756451"/>
                  <a:gd name="connsiteX1" fmla="*/ 493624 w 5999074"/>
                  <a:gd name="connsiteY1" fmla="*/ 470701 h 756451"/>
                  <a:gd name="connsiteX2" fmla="*/ 1379449 w 5999074"/>
                  <a:gd name="connsiteY2" fmla="*/ 375451 h 756451"/>
                  <a:gd name="connsiteX3" fmla="*/ 1853210 w 5999074"/>
                  <a:gd name="connsiteY3" fmla="*/ 27647 h 756451"/>
                  <a:gd name="connsiteX4" fmla="*/ 2830241 w 5999074"/>
                  <a:gd name="connsiteY4" fmla="*/ 53420 h 756451"/>
                  <a:gd name="connsiteX5" fmla="*/ 4548786 w 5999074"/>
                  <a:gd name="connsiteY5" fmla="*/ 305273 h 756451"/>
                  <a:gd name="connsiteX6" fmla="*/ 5999074 w 5999074"/>
                  <a:gd name="connsiteY6" fmla="*/ 756451 h 756451"/>
                  <a:gd name="connsiteX7" fmla="*/ 5999074 w 5999074"/>
                  <a:gd name="connsiteY7" fmla="*/ 756451 h 756451"/>
                  <a:gd name="connsiteX8" fmla="*/ 5999074 w 5999074"/>
                  <a:gd name="connsiteY8" fmla="*/ 756451 h 756451"/>
                  <a:gd name="connsiteX0" fmla="*/ 0 w 5999074"/>
                  <a:gd name="connsiteY0" fmla="*/ 530234 h 756451"/>
                  <a:gd name="connsiteX1" fmla="*/ 542804 w 5999074"/>
                  <a:gd name="connsiteY1" fmla="*/ 426578 h 756451"/>
                  <a:gd name="connsiteX2" fmla="*/ 1379449 w 5999074"/>
                  <a:gd name="connsiteY2" fmla="*/ 375451 h 756451"/>
                  <a:gd name="connsiteX3" fmla="*/ 1853210 w 5999074"/>
                  <a:gd name="connsiteY3" fmla="*/ 27647 h 756451"/>
                  <a:gd name="connsiteX4" fmla="*/ 2830241 w 5999074"/>
                  <a:gd name="connsiteY4" fmla="*/ 53420 h 756451"/>
                  <a:gd name="connsiteX5" fmla="*/ 4548786 w 5999074"/>
                  <a:gd name="connsiteY5" fmla="*/ 305273 h 756451"/>
                  <a:gd name="connsiteX6" fmla="*/ 5999074 w 5999074"/>
                  <a:gd name="connsiteY6" fmla="*/ 756451 h 756451"/>
                  <a:gd name="connsiteX7" fmla="*/ 5999074 w 5999074"/>
                  <a:gd name="connsiteY7" fmla="*/ 756451 h 756451"/>
                  <a:gd name="connsiteX8" fmla="*/ 5999074 w 5999074"/>
                  <a:gd name="connsiteY8" fmla="*/ 756451 h 756451"/>
                  <a:gd name="connsiteX0" fmla="*/ 0 w 5999074"/>
                  <a:gd name="connsiteY0" fmla="*/ 530234 h 756451"/>
                  <a:gd name="connsiteX1" fmla="*/ 582149 w 5999074"/>
                  <a:gd name="connsiteY1" fmla="*/ 444227 h 756451"/>
                  <a:gd name="connsiteX2" fmla="*/ 1379449 w 5999074"/>
                  <a:gd name="connsiteY2" fmla="*/ 375451 h 756451"/>
                  <a:gd name="connsiteX3" fmla="*/ 1853210 w 5999074"/>
                  <a:gd name="connsiteY3" fmla="*/ 27647 h 756451"/>
                  <a:gd name="connsiteX4" fmla="*/ 2830241 w 5999074"/>
                  <a:gd name="connsiteY4" fmla="*/ 53420 h 756451"/>
                  <a:gd name="connsiteX5" fmla="*/ 4548786 w 5999074"/>
                  <a:gd name="connsiteY5" fmla="*/ 305273 h 756451"/>
                  <a:gd name="connsiteX6" fmla="*/ 5999074 w 5999074"/>
                  <a:gd name="connsiteY6" fmla="*/ 756451 h 756451"/>
                  <a:gd name="connsiteX7" fmla="*/ 5999074 w 5999074"/>
                  <a:gd name="connsiteY7" fmla="*/ 756451 h 756451"/>
                  <a:gd name="connsiteX8" fmla="*/ 5999074 w 5999074"/>
                  <a:gd name="connsiteY8" fmla="*/ 756451 h 756451"/>
                  <a:gd name="connsiteX0" fmla="*/ 0 w 5999074"/>
                  <a:gd name="connsiteY0" fmla="*/ 526344 h 752561"/>
                  <a:gd name="connsiteX1" fmla="*/ 582149 w 5999074"/>
                  <a:gd name="connsiteY1" fmla="*/ 440337 h 752561"/>
                  <a:gd name="connsiteX2" fmla="*/ 1418794 w 5999074"/>
                  <a:gd name="connsiteY2" fmla="*/ 318614 h 752561"/>
                  <a:gd name="connsiteX3" fmla="*/ 1853210 w 5999074"/>
                  <a:gd name="connsiteY3" fmla="*/ 23757 h 752561"/>
                  <a:gd name="connsiteX4" fmla="*/ 2830241 w 5999074"/>
                  <a:gd name="connsiteY4" fmla="*/ 49530 h 752561"/>
                  <a:gd name="connsiteX5" fmla="*/ 4548786 w 5999074"/>
                  <a:gd name="connsiteY5" fmla="*/ 301383 h 752561"/>
                  <a:gd name="connsiteX6" fmla="*/ 5999074 w 5999074"/>
                  <a:gd name="connsiteY6" fmla="*/ 752561 h 752561"/>
                  <a:gd name="connsiteX7" fmla="*/ 5999074 w 5999074"/>
                  <a:gd name="connsiteY7" fmla="*/ 752561 h 752561"/>
                  <a:gd name="connsiteX8" fmla="*/ 5999074 w 5999074"/>
                  <a:gd name="connsiteY8" fmla="*/ 752561 h 752561"/>
                  <a:gd name="connsiteX0" fmla="*/ 0 w 5999074"/>
                  <a:gd name="connsiteY0" fmla="*/ 526344 h 752561"/>
                  <a:gd name="connsiteX1" fmla="*/ 582149 w 5999074"/>
                  <a:gd name="connsiteY1" fmla="*/ 440337 h 752561"/>
                  <a:gd name="connsiteX2" fmla="*/ 1418794 w 5999074"/>
                  <a:gd name="connsiteY2" fmla="*/ 318614 h 752561"/>
                  <a:gd name="connsiteX3" fmla="*/ 1853210 w 5999074"/>
                  <a:gd name="connsiteY3" fmla="*/ 23757 h 752561"/>
                  <a:gd name="connsiteX4" fmla="*/ 2830241 w 5999074"/>
                  <a:gd name="connsiteY4" fmla="*/ 49530 h 752561"/>
                  <a:gd name="connsiteX5" fmla="*/ 4548786 w 5999074"/>
                  <a:gd name="connsiteY5" fmla="*/ 301383 h 752561"/>
                  <a:gd name="connsiteX6" fmla="*/ 5999074 w 5999074"/>
                  <a:gd name="connsiteY6" fmla="*/ 752561 h 752561"/>
                  <a:gd name="connsiteX7" fmla="*/ 5999074 w 5999074"/>
                  <a:gd name="connsiteY7" fmla="*/ 752561 h 752561"/>
                  <a:gd name="connsiteX0" fmla="*/ 0 w 5999074"/>
                  <a:gd name="connsiteY0" fmla="*/ 526344 h 752561"/>
                  <a:gd name="connsiteX1" fmla="*/ 582149 w 5999074"/>
                  <a:gd name="connsiteY1" fmla="*/ 440337 h 752561"/>
                  <a:gd name="connsiteX2" fmla="*/ 1418794 w 5999074"/>
                  <a:gd name="connsiteY2" fmla="*/ 318614 h 752561"/>
                  <a:gd name="connsiteX3" fmla="*/ 1853210 w 5999074"/>
                  <a:gd name="connsiteY3" fmla="*/ 23757 h 752561"/>
                  <a:gd name="connsiteX4" fmla="*/ 2830241 w 5999074"/>
                  <a:gd name="connsiteY4" fmla="*/ 49530 h 752561"/>
                  <a:gd name="connsiteX5" fmla="*/ 4548786 w 5999074"/>
                  <a:gd name="connsiteY5" fmla="*/ 301383 h 752561"/>
                  <a:gd name="connsiteX6" fmla="*/ 5999074 w 5999074"/>
                  <a:gd name="connsiteY6" fmla="*/ 752561 h 752561"/>
                  <a:gd name="connsiteX0" fmla="*/ 0 w 4548786"/>
                  <a:gd name="connsiteY0" fmla="*/ 526344 h 526344"/>
                  <a:gd name="connsiteX1" fmla="*/ 582149 w 4548786"/>
                  <a:gd name="connsiteY1" fmla="*/ 440337 h 526344"/>
                  <a:gd name="connsiteX2" fmla="*/ 1418794 w 4548786"/>
                  <a:gd name="connsiteY2" fmla="*/ 318614 h 526344"/>
                  <a:gd name="connsiteX3" fmla="*/ 1853210 w 4548786"/>
                  <a:gd name="connsiteY3" fmla="*/ 23757 h 526344"/>
                  <a:gd name="connsiteX4" fmla="*/ 2830241 w 4548786"/>
                  <a:gd name="connsiteY4" fmla="*/ 49530 h 526344"/>
                  <a:gd name="connsiteX5" fmla="*/ 4548786 w 4548786"/>
                  <a:gd name="connsiteY5" fmla="*/ 301383 h 5263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548786" h="526344">
                    <a:moveTo>
                      <a:pt x="0" y="526344"/>
                    </a:moveTo>
                    <a:cubicBezTo>
                      <a:pt x="318745" y="473443"/>
                      <a:pt x="345683" y="474959"/>
                      <a:pt x="582149" y="440337"/>
                    </a:cubicBezTo>
                    <a:cubicBezTo>
                      <a:pt x="818615" y="405715"/>
                      <a:pt x="1206951" y="388044"/>
                      <a:pt x="1418794" y="318614"/>
                    </a:cubicBezTo>
                    <a:cubicBezTo>
                      <a:pt x="1630637" y="249184"/>
                      <a:pt x="1617969" y="68604"/>
                      <a:pt x="1853210" y="23757"/>
                    </a:cubicBezTo>
                    <a:cubicBezTo>
                      <a:pt x="2088451" y="-21090"/>
                      <a:pt x="2262944" y="3259"/>
                      <a:pt x="2830241" y="49530"/>
                    </a:cubicBezTo>
                    <a:cubicBezTo>
                      <a:pt x="3397538" y="95801"/>
                      <a:pt x="4020647" y="184211"/>
                      <a:pt x="4548786" y="301383"/>
                    </a:cubicBezTo>
                  </a:path>
                </a:pathLst>
              </a:custGeom>
              <a:noFill/>
              <a:ln w="393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351" dirty="0"/>
              </a:p>
            </p:txBody>
          </p:sp>
          <p:sp>
            <p:nvSpPr>
              <p:cNvPr id="43" name="Freeform: Shape 42">
                <a:extLst>
                  <a:ext uri="{FF2B5EF4-FFF2-40B4-BE49-F238E27FC236}">
                    <a16:creationId xmlns:a16="http://schemas.microsoft.com/office/drawing/2014/main" id="{8EA68735-8761-815D-C53A-D950ED04A10A}"/>
                  </a:ext>
                </a:extLst>
              </p:cNvPr>
              <p:cNvSpPr/>
              <p:nvPr/>
            </p:nvSpPr>
            <p:spPr>
              <a:xfrm>
                <a:off x="3347706" y="2989670"/>
                <a:ext cx="4404896" cy="568123"/>
              </a:xfrm>
              <a:custGeom>
                <a:avLst/>
                <a:gdLst>
                  <a:gd name="connsiteX0" fmla="*/ 0 w 6353175"/>
                  <a:gd name="connsiteY0" fmla="*/ 763788 h 839988"/>
                  <a:gd name="connsiteX1" fmla="*/ 847725 w 6353175"/>
                  <a:gd name="connsiteY1" fmla="*/ 554238 h 839988"/>
                  <a:gd name="connsiteX2" fmla="*/ 1733550 w 6353175"/>
                  <a:gd name="connsiteY2" fmla="*/ 458988 h 839988"/>
                  <a:gd name="connsiteX3" fmla="*/ 2286000 w 6353175"/>
                  <a:gd name="connsiteY3" fmla="*/ 49413 h 839988"/>
                  <a:gd name="connsiteX4" fmla="*/ 3390900 w 6353175"/>
                  <a:gd name="connsiteY4" fmla="*/ 39888 h 839988"/>
                  <a:gd name="connsiteX5" fmla="*/ 4981575 w 6353175"/>
                  <a:gd name="connsiteY5" fmla="*/ 344688 h 839988"/>
                  <a:gd name="connsiteX6" fmla="*/ 6353175 w 6353175"/>
                  <a:gd name="connsiteY6" fmla="*/ 839988 h 839988"/>
                  <a:gd name="connsiteX7" fmla="*/ 6353175 w 6353175"/>
                  <a:gd name="connsiteY7" fmla="*/ 839988 h 839988"/>
                  <a:gd name="connsiteX8" fmla="*/ 6353175 w 6353175"/>
                  <a:gd name="connsiteY8" fmla="*/ 839988 h 839988"/>
                  <a:gd name="connsiteX0" fmla="*/ 0 w 6353175"/>
                  <a:gd name="connsiteY0" fmla="*/ 767701 h 843901"/>
                  <a:gd name="connsiteX1" fmla="*/ 847725 w 6353175"/>
                  <a:gd name="connsiteY1" fmla="*/ 558151 h 843901"/>
                  <a:gd name="connsiteX2" fmla="*/ 1733550 w 6353175"/>
                  <a:gd name="connsiteY2" fmla="*/ 462901 h 843901"/>
                  <a:gd name="connsiteX3" fmla="*/ 2286000 w 6353175"/>
                  <a:gd name="connsiteY3" fmla="*/ 53326 h 843901"/>
                  <a:gd name="connsiteX4" fmla="*/ 3390900 w 6353175"/>
                  <a:gd name="connsiteY4" fmla="*/ 43801 h 843901"/>
                  <a:gd name="connsiteX5" fmla="*/ 4873377 w 6353175"/>
                  <a:gd name="connsiteY5" fmla="*/ 410373 h 843901"/>
                  <a:gd name="connsiteX6" fmla="*/ 6353175 w 6353175"/>
                  <a:gd name="connsiteY6" fmla="*/ 843901 h 843901"/>
                  <a:gd name="connsiteX7" fmla="*/ 6353175 w 6353175"/>
                  <a:gd name="connsiteY7" fmla="*/ 843901 h 843901"/>
                  <a:gd name="connsiteX8" fmla="*/ 6353175 w 6353175"/>
                  <a:gd name="connsiteY8" fmla="*/ 843901 h 843901"/>
                  <a:gd name="connsiteX0" fmla="*/ 0 w 6353175"/>
                  <a:gd name="connsiteY0" fmla="*/ 766006 h 842206"/>
                  <a:gd name="connsiteX1" fmla="*/ 847725 w 6353175"/>
                  <a:gd name="connsiteY1" fmla="*/ 556456 h 842206"/>
                  <a:gd name="connsiteX2" fmla="*/ 1733550 w 6353175"/>
                  <a:gd name="connsiteY2" fmla="*/ 461206 h 842206"/>
                  <a:gd name="connsiteX3" fmla="*/ 2286000 w 6353175"/>
                  <a:gd name="connsiteY3" fmla="*/ 51631 h 842206"/>
                  <a:gd name="connsiteX4" fmla="*/ 3390900 w 6353175"/>
                  <a:gd name="connsiteY4" fmla="*/ 42106 h 842206"/>
                  <a:gd name="connsiteX5" fmla="*/ 4893050 w 6353175"/>
                  <a:gd name="connsiteY5" fmla="*/ 382204 h 842206"/>
                  <a:gd name="connsiteX6" fmla="*/ 6353175 w 6353175"/>
                  <a:gd name="connsiteY6" fmla="*/ 842206 h 842206"/>
                  <a:gd name="connsiteX7" fmla="*/ 6353175 w 6353175"/>
                  <a:gd name="connsiteY7" fmla="*/ 842206 h 842206"/>
                  <a:gd name="connsiteX8" fmla="*/ 6353175 w 6353175"/>
                  <a:gd name="connsiteY8" fmla="*/ 842206 h 842206"/>
                  <a:gd name="connsiteX0" fmla="*/ 0 w 6353175"/>
                  <a:gd name="connsiteY0" fmla="*/ 762700 h 838900"/>
                  <a:gd name="connsiteX1" fmla="*/ 847725 w 6353175"/>
                  <a:gd name="connsiteY1" fmla="*/ 553150 h 838900"/>
                  <a:gd name="connsiteX2" fmla="*/ 1733550 w 6353175"/>
                  <a:gd name="connsiteY2" fmla="*/ 457900 h 838900"/>
                  <a:gd name="connsiteX3" fmla="*/ 2286000 w 6353175"/>
                  <a:gd name="connsiteY3" fmla="*/ 48325 h 838900"/>
                  <a:gd name="connsiteX4" fmla="*/ 3390900 w 6353175"/>
                  <a:gd name="connsiteY4" fmla="*/ 38800 h 838900"/>
                  <a:gd name="connsiteX5" fmla="*/ 4922559 w 6353175"/>
                  <a:gd name="connsiteY5" fmla="*/ 325951 h 838900"/>
                  <a:gd name="connsiteX6" fmla="*/ 6353175 w 6353175"/>
                  <a:gd name="connsiteY6" fmla="*/ 838900 h 838900"/>
                  <a:gd name="connsiteX7" fmla="*/ 6353175 w 6353175"/>
                  <a:gd name="connsiteY7" fmla="*/ 838900 h 838900"/>
                  <a:gd name="connsiteX8" fmla="*/ 6353175 w 6353175"/>
                  <a:gd name="connsiteY8" fmla="*/ 838900 h 838900"/>
                  <a:gd name="connsiteX0" fmla="*/ 0 w 6353175"/>
                  <a:gd name="connsiteY0" fmla="*/ 767133 h 843333"/>
                  <a:gd name="connsiteX1" fmla="*/ 847725 w 6353175"/>
                  <a:gd name="connsiteY1" fmla="*/ 557583 h 843333"/>
                  <a:gd name="connsiteX2" fmla="*/ 1733550 w 6353175"/>
                  <a:gd name="connsiteY2" fmla="*/ 462333 h 843333"/>
                  <a:gd name="connsiteX3" fmla="*/ 2286000 w 6353175"/>
                  <a:gd name="connsiteY3" fmla="*/ 52758 h 843333"/>
                  <a:gd name="connsiteX4" fmla="*/ 3390900 w 6353175"/>
                  <a:gd name="connsiteY4" fmla="*/ 43233 h 843333"/>
                  <a:gd name="connsiteX5" fmla="*/ 4873378 w 6353175"/>
                  <a:gd name="connsiteY5" fmla="*/ 400980 h 843333"/>
                  <a:gd name="connsiteX6" fmla="*/ 6353175 w 6353175"/>
                  <a:gd name="connsiteY6" fmla="*/ 843333 h 843333"/>
                  <a:gd name="connsiteX7" fmla="*/ 6353175 w 6353175"/>
                  <a:gd name="connsiteY7" fmla="*/ 843333 h 843333"/>
                  <a:gd name="connsiteX8" fmla="*/ 6353175 w 6353175"/>
                  <a:gd name="connsiteY8" fmla="*/ 843333 h 843333"/>
                  <a:gd name="connsiteX0" fmla="*/ 0 w 6353175"/>
                  <a:gd name="connsiteY0" fmla="*/ 764338 h 840538"/>
                  <a:gd name="connsiteX1" fmla="*/ 847725 w 6353175"/>
                  <a:gd name="connsiteY1" fmla="*/ 554788 h 840538"/>
                  <a:gd name="connsiteX2" fmla="*/ 1733550 w 6353175"/>
                  <a:gd name="connsiteY2" fmla="*/ 459538 h 840538"/>
                  <a:gd name="connsiteX3" fmla="*/ 2286000 w 6353175"/>
                  <a:gd name="connsiteY3" fmla="*/ 49963 h 840538"/>
                  <a:gd name="connsiteX4" fmla="*/ 3390900 w 6353175"/>
                  <a:gd name="connsiteY4" fmla="*/ 40438 h 840538"/>
                  <a:gd name="connsiteX5" fmla="*/ 4912723 w 6353175"/>
                  <a:gd name="connsiteY5" fmla="*/ 354062 h 840538"/>
                  <a:gd name="connsiteX6" fmla="*/ 6353175 w 6353175"/>
                  <a:gd name="connsiteY6" fmla="*/ 840538 h 840538"/>
                  <a:gd name="connsiteX7" fmla="*/ 6353175 w 6353175"/>
                  <a:gd name="connsiteY7" fmla="*/ 840538 h 840538"/>
                  <a:gd name="connsiteX8" fmla="*/ 6353175 w 6353175"/>
                  <a:gd name="connsiteY8" fmla="*/ 840538 h 840538"/>
                  <a:gd name="connsiteX0" fmla="*/ 0 w 6353175"/>
                  <a:gd name="connsiteY0" fmla="*/ 766568 h 842768"/>
                  <a:gd name="connsiteX1" fmla="*/ 847725 w 6353175"/>
                  <a:gd name="connsiteY1" fmla="*/ 557018 h 842768"/>
                  <a:gd name="connsiteX2" fmla="*/ 1733550 w 6353175"/>
                  <a:gd name="connsiteY2" fmla="*/ 461768 h 842768"/>
                  <a:gd name="connsiteX3" fmla="*/ 2286000 w 6353175"/>
                  <a:gd name="connsiteY3" fmla="*/ 52193 h 842768"/>
                  <a:gd name="connsiteX4" fmla="*/ 3390900 w 6353175"/>
                  <a:gd name="connsiteY4" fmla="*/ 42668 h 842768"/>
                  <a:gd name="connsiteX5" fmla="*/ 4902887 w 6353175"/>
                  <a:gd name="connsiteY5" fmla="*/ 391590 h 842768"/>
                  <a:gd name="connsiteX6" fmla="*/ 6353175 w 6353175"/>
                  <a:gd name="connsiteY6" fmla="*/ 842768 h 842768"/>
                  <a:gd name="connsiteX7" fmla="*/ 6353175 w 6353175"/>
                  <a:gd name="connsiteY7" fmla="*/ 842768 h 842768"/>
                  <a:gd name="connsiteX8" fmla="*/ 6353175 w 6353175"/>
                  <a:gd name="connsiteY8" fmla="*/ 842768 h 842768"/>
                  <a:gd name="connsiteX0" fmla="*/ 0 w 6353175"/>
                  <a:gd name="connsiteY0" fmla="*/ 749270 h 825470"/>
                  <a:gd name="connsiteX1" fmla="*/ 847725 w 6353175"/>
                  <a:gd name="connsiteY1" fmla="*/ 539720 h 825470"/>
                  <a:gd name="connsiteX2" fmla="*/ 1733550 w 6353175"/>
                  <a:gd name="connsiteY2" fmla="*/ 444470 h 825470"/>
                  <a:gd name="connsiteX3" fmla="*/ 2286000 w 6353175"/>
                  <a:gd name="connsiteY3" fmla="*/ 34895 h 825470"/>
                  <a:gd name="connsiteX4" fmla="*/ 3292538 w 6353175"/>
                  <a:gd name="connsiteY4" fmla="*/ 60668 h 825470"/>
                  <a:gd name="connsiteX5" fmla="*/ 4902887 w 6353175"/>
                  <a:gd name="connsiteY5" fmla="*/ 374292 h 825470"/>
                  <a:gd name="connsiteX6" fmla="*/ 6353175 w 6353175"/>
                  <a:gd name="connsiteY6" fmla="*/ 825470 h 825470"/>
                  <a:gd name="connsiteX7" fmla="*/ 6353175 w 6353175"/>
                  <a:gd name="connsiteY7" fmla="*/ 825470 h 825470"/>
                  <a:gd name="connsiteX8" fmla="*/ 6353175 w 6353175"/>
                  <a:gd name="connsiteY8" fmla="*/ 825470 h 825470"/>
                  <a:gd name="connsiteX0" fmla="*/ 0 w 6353175"/>
                  <a:gd name="connsiteY0" fmla="*/ 740052 h 816252"/>
                  <a:gd name="connsiteX1" fmla="*/ 847725 w 6353175"/>
                  <a:gd name="connsiteY1" fmla="*/ 530502 h 816252"/>
                  <a:gd name="connsiteX2" fmla="*/ 1733550 w 6353175"/>
                  <a:gd name="connsiteY2" fmla="*/ 435252 h 816252"/>
                  <a:gd name="connsiteX3" fmla="*/ 2286000 w 6353175"/>
                  <a:gd name="connsiteY3" fmla="*/ 25677 h 816252"/>
                  <a:gd name="connsiteX4" fmla="*/ 3282702 w 6353175"/>
                  <a:gd name="connsiteY4" fmla="*/ 77924 h 816252"/>
                  <a:gd name="connsiteX5" fmla="*/ 4902887 w 6353175"/>
                  <a:gd name="connsiteY5" fmla="*/ 365074 h 816252"/>
                  <a:gd name="connsiteX6" fmla="*/ 6353175 w 6353175"/>
                  <a:gd name="connsiteY6" fmla="*/ 816252 h 816252"/>
                  <a:gd name="connsiteX7" fmla="*/ 6353175 w 6353175"/>
                  <a:gd name="connsiteY7" fmla="*/ 816252 h 816252"/>
                  <a:gd name="connsiteX8" fmla="*/ 6353175 w 6353175"/>
                  <a:gd name="connsiteY8" fmla="*/ 816252 h 816252"/>
                  <a:gd name="connsiteX0" fmla="*/ 0 w 6353175"/>
                  <a:gd name="connsiteY0" fmla="*/ 713447 h 789647"/>
                  <a:gd name="connsiteX1" fmla="*/ 847725 w 6353175"/>
                  <a:gd name="connsiteY1" fmla="*/ 503897 h 789647"/>
                  <a:gd name="connsiteX2" fmla="*/ 1733550 w 6353175"/>
                  <a:gd name="connsiteY2" fmla="*/ 408647 h 789647"/>
                  <a:gd name="connsiteX3" fmla="*/ 2246655 w 6353175"/>
                  <a:gd name="connsiteY3" fmla="*/ 34370 h 789647"/>
                  <a:gd name="connsiteX4" fmla="*/ 3282702 w 6353175"/>
                  <a:gd name="connsiteY4" fmla="*/ 51319 h 789647"/>
                  <a:gd name="connsiteX5" fmla="*/ 4902887 w 6353175"/>
                  <a:gd name="connsiteY5" fmla="*/ 338469 h 789647"/>
                  <a:gd name="connsiteX6" fmla="*/ 6353175 w 6353175"/>
                  <a:gd name="connsiteY6" fmla="*/ 789647 h 789647"/>
                  <a:gd name="connsiteX7" fmla="*/ 6353175 w 6353175"/>
                  <a:gd name="connsiteY7" fmla="*/ 789647 h 789647"/>
                  <a:gd name="connsiteX8" fmla="*/ 6353175 w 6353175"/>
                  <a:gd name="connsiteY8" fmla="*/ 789647 h 789647"/>
                  <a:gd name="connsiteX0" fmla="*/ 0 w 6353175"/>
                  <a:gd name="connsiteY0" fmla="*/ 697081 h 773281"/>
                  <a:gd name="connsiteX1" fmla="*/ 847725 w 6353175"/>
                  <a:gd name="connsiteY1" fmla="*/ 487531 h 773281"/>
                  <a:gd name="connsiteX2" fmla="*/ 1733550 w 6353175"/>
                  <a:gd name="connsiteY2" fmla="*/ 392281 h 773281"/>
                  <a:gd name="connsiteX3" fmla="*/ 2207311 w 6353175"/>
                  <a:gd name="connsiteY3" fmla="*/ 44477 h 773281"/>
                  <a:gd name="connsiteX4" fmla="*/ 3282702 w 6353175"/>
                  <a:gd name="connsiteY4" fmla="*/ 34953 h 773281"/>
                  <a:gd name="connsiteX5" fmla="*/ 4902887 w 6353175"/>
                  <a:gd name="connsiteY5" fmla="*/ 322103 h 773281"/>
                  <a:gd name="connsiteX6" fmla="*/ 6353175 w 6353175"/>
                  <a:gd name="connsiteY6" fmla="*/ 773281 h 773281"/>
                  <a:gd name="connsiteX7" fmla="*/ 6353175 w 6353175"/>
                  <a:gd name="connsiteY7" fmla="*/ 773281 h 773281"/>
                  <a:gd name="connsiteX8" fmla="*/ 6353175 w 6353175"/>
                  <a:gd name="connsiteY8" fmla="*/ 773281 h 773281"/>
                  <a:gd name="connsiteX0" fmla="*/ 0 w 6353175"/>
                  <a:gd name="connsiteY0" fmla="*/ 687605 h 763805"/>
                  <a:gd name="connsiteX1" fmla="*/ 847725 w 6353175"/>
                  <a:gd name="connsiteY1" fmla="*/ 478055 h 763805"/>
                  <a:gd name="connsiteX2" fmla="*/ 1733550 w 6353175"/>
                  <a:gd name="connsiteY2" fmla="*/ 382805 h 763805"/>
                  <a:gd name="connsiteX3" fmla="*/ 2207311 w 6353175"/>
                  <a:gd name="connsiteY3" fmla="*/ 35001 h 763805"/>
                  <a:gd name="connsiteX4" fmla="*/ 3282702 w 6353175"/>
                  <a:gd name="connsiteY4" fmla="*/ 25477 h 763805"/>
                  <a:gd name="connsiteX5" fmla="*/ 4902887 w 6353175"/>
                  <a:gd name="connsiteY5" fmla="*/ 312627 h 763805"/>
                  <a:gd name="connsiteX6" fmla="*/ 6353175 w 6353175"/>
                  <a:gd name="connsiteY6" fmla="*/ 763805 h 763805"/>
                  <a:gd name="connsiteX7" fmla="*/ 6353175 w 6353175"/>
                  <a:gd name="connsiteY7" fmla="*/ 763805 h 763805"/>
                  <a:gd name="connsiteX8" fmla="*/ 6353175 w 6353175"/>
                  <a:gd name="connsiteY8" fmla="*/ 763805 h 763805"/>
                  <a:gd name="connsiteX0" fmla="*/ 0 w 6353175"/>
                  <a:gd name="connsiteY0" fmla="*/ 697080 h 773280"/>
                  <a:gd name="connsiteX1" fmla="*/ 847725 w 6353175"/>
                  <a:gd name="connsiteY1" fmla="*/ 487530 h 773280"/>
                  <a:gd name="connsiteX2" fmla="*/ 1733550 w 6353175"/>
                  <a:gd name="connsiteY2" fmla="*/ 392280 h 773280"/>
                  <a:gd name="connsiteX3" fmla="*/ 2207311 w 6353175"/>
                  <a:gd name="connsiteY3" fmla="*/ 44476 h 773280"/>
                  <a:gd name="connsiteX4" fmla="*/ 3282702 w 6353175"/>
                  <a:gd name="connsiteY4" fmla="*/ 34952 h 773280"/>
                  <a:gd name="connsiteX5" fmla="*/ 4902887 w 6353175"/>
                  <a:gd name="connsiteY5" fmla="*/ 322102 h 773280"/>
                  <a:gd name="connsiteX6" fmla="*/ 6353175 w 6353175"/>
                  <a:gd name="connsiteY6" fmla="*/ 773280 h 773280"/>
                  <a:gd name="connsiteX7" fmla="*/ 6353175 w 6353175"/>
                  <a:gd name="connsiteY7" fmla="*/ 773280 h 773280"/>
                  <a:gd name="connsiteX8" fmla="*/ 6353175 w 6353175"/>
                  <a:gd name="connsiteY8" fmla="*/ 773280 h 773280"/>
                  <a:gd name="connsiteX0" fmla="*/ 0 w 6353175"/>
                  <a:gd name="connsiteY0" fmla="*/ 697080 h 773280"/>
                  <a:gd name="connsiteX1" fmla="*/ 847725 w 6353175"/>
                  <a:gd name="connsiteY1" fmla="*/ 487530 h 773280"/>
                  <a:gd name="connsiteX2" fmla="*/ 1733550 w 6353175"/>
                  <a:gd name="connsiteY2" fmla="*/ 392280 h 773280"/>
                  <a:gd name="connsiteX3" fmla="*/ 2207311 w 6353175"/>
                  <a:gd name="connsiteY3" fmla="*/ 44476 h 773280"/>
                  <a:gd name="connsiteX4" fmla="*/ 3213849 w 6353175"/>
                  <a:gd name="connsiteY4" fmla="*/ 34952 h 773280"/>
                  <a:gd name="connsiteX5" fmla="*/ 4902887 w 6353175"/>
                  <a:gd name="connsiteY5" fmla="*/ 322102 h 773280"/>
                  <a:gd name="connsiteX6" fmla="*/ 6353175 w 6353175"/>
                  <a:gd name="connsiteY6" fmla="*/ 773280 h 773280"/>
                  <a:gd name="connsiteX7" fmla="*/ 6353175 w 6353175"/>
                  <a:gd name="connsiteY7" fmla="*/ 773280 h 773280"/>
                  <a:gd name="connsiteX8" fmla="*/ 6353175 w 6353175"/>
                  <a:gd name="connsiteY8" fmla="*/ 773280 h 773280"/>
                  <a:gd name="connsiteX0" fmla="*/ 0 w 6353175"/>
                  <a:gd name="connsiteY0" fmla="*/ 692185 h 768385"/>
                  <a:gd name="connsiteX1" fmla="*/ 847725 w 6353175"/>
                  <a:gd name="connsiteY1" fmla="*/ 482635 h 768385"/>
                  <a:gd name="connsiteX2" fmla="*/ 1733550 w 6353175"/>
                  <a:gd name="connsiteY2" fmla="*/ 387385 h 768385"/>
                  <a:gd name="connsiteX3" fmla="*/ 2207311 w 6353175"/>
                  <a:gd name="connsiteY3" fmla="*/ 39581 h 768385"/>
                  <a:gd name="connsiteX4" fmla="*/ 3243358 w 6353175"/>
                  <a:gd name="connsiteY4" fmla="*/ 38881 h 768385"/>
                  <a:gd name="connsiteX5" fmla="*/ 4902887 w 6353175"/>
                  <a:gd name="connsiteY5" fmla="*/ 317207 h 768385"/>
                  <a:gd name="connsiteX6" fmla="*/ 6353175 w 6353175"/>
                  <a:gd name="connsiteY6" fmla="*/ 768385 h 768385"/>
                  <a:gd name="connsiteX7" fmla="*/ 6353175 w 6353175"/>
                  <a:gd name="connsiteY7" fmla="*/ 768385 h 768385"/>
                  <a:gd name="connsiteX8" fmla="*/ 6353175 w 6353175"/>
                  <a:gd name="connsiteY8" fmla="*/ 768385 h 768385"/>
                  <a:gd name="connsiteX0" fmla="*/ 0 w 6353175"/>
                  <a:gd name="connsiteY0" fmla="*/ 680251 h 756451"/>
                  <a:gd name="connsiteX1" fmla="*/ 847725 w 6353175"/>
                  <a:gd name="connsiteY1" fmla="*/ 470701 h 756451"/>
                  <a:gd name="connsiteX2" fmla="*/ 1733550 w 6353175"/>
                  <a:gd name="connsiteY2" fmla="*/ 375451 h 756451"/>
                  <a:gd name="connsiteX3" fmla="*/ 2207311 w 6353175"/>
                  <a:gd name="connsiteY3" fmla="*/ 27647 h 756451"/>
                  <a:gd name="connsiteX4" fmla="*/ 3194178 w 6353175"/>
                  <a:gd name="connsiteY4" fmla="*/ 53420 h 756451"/>
                  <a:gd name="connsiteX5" fmla="*/ 4902887 w 6353175"/>
                  <a:gd name="connsiteY5" fmla="*/ 305273 h 756451"/>
                  <a:gd name="connsiteX6" fmla="*/ 6353175 w 6353175"/>
                  <a:gd name="connsiteY6" fmla="*/ 756451 h 756451"/>
                  <a:gd name="connsiteX7" fmla="*/ 6353175 w 6353175"/>
                  <a:gd name="connsiteY7" fmla="*/ 756451 h 756451"/>
                  <a:gd name="connsiteX8" fmla="*/ 6353175 w 6353175"/>
                  <a:gd name="connsiteY8" fmla="*/ 756451 h 756451"/>
                  <a:gd name="connsiteX0" fmla="*/ 0 w 6353175"/>
                  <a:gd name="connsiteY0" fmla="*/ 692184 h 768384"/>
                  <a:gd name="connsiteX1" fmla="*/ 847725 w 6353175"/>
                  <a:gd name="connsiteY1" fmla="*/ 482634 h 768384"/>
                  <a:gd name="connsiteX2" fmla="*/ 1733550 w 6353175"/>
                  <a:gd name="connsiteY2" fmla="*/ 387384 h 768384"/>
                  <a:gd name="connsiteX3" fmla="*/ 2207311 w 6353175"/>
                  <a:gd name="connsiteY3" fmla="*/ 39580 h 768384"/>
                  <a:gd name="connsiteX4" fmla="*/ 3223686 w 6353175"/>
                  <a:gd name="connsiteY4" fmla="*/ 38879 h 768384"/>
                  <a:gd name="connsiteX5" fmla="*/ 4902887 w 6353175"/>
                  <a:gd name="connsiteY5" fmla="*/ 317206 h 768384"/>
                  <a:gd name="connsiteX6" fmla="*/ 6353175 w 6353175"/>
                  <a:gd name="connsiteY6" fmla="*/ 768384 h 768384"/>
                  <a:gd name="connsiteX7" fmla="*/ 6353175 w 6353175"/>
                  <a:gd name="connsiteY7" fmla="*/ 768384 h 768384"/>
                  <a:gd name="connsiteX8" fmla="*/ 6353175 w 6353175"/>
                  <a:gd name="connsiteY8" fmla="*/ 768384 h 768384"/>
                  <a:gd name="connsiteX0" fmla="*/ 0 w 6353175"/>
                  <a:gd name="connsiteY0" fmla="*/ 671898 h 748098"/>
                  <a:gd name="connsiteX1" fmla="*/ 847725 w 6353175"/>
                  <a:gd name="connsiteY1" fmla="*/ 462348 h 748098"/>
                  <a:gd name="connsiteX2" fmla="*/ 1733550 w 6353175"/>
                  <a:gd name="connsiteY2" fmla="*/ 367098 h 748098"/>
                  <a:gd name="connsiteX3" fmla="*/ 2207311 w 6353175"/>
                  <a:gd name="connsiteY3" fmla="*/ 19294 h 748098"/>
                  <a:gd name="connsiteX4" fmla="*/ 3204014 w 6353175"/>
                  <a:gd name="connsiteY4" fmla="*/ 71540 h 748098"/>
                  <a:gd name="connsiteX5" fmla="*/ 4902887 w 6353175"/>
                  <a:gd name="connsiteY5" fmla="*/ 296920 h 748098"/>
                  <a:gd name="connsiteX6" fmla="*/ 6353175 w 6353175"/>
                  <a:gd name="connsiteY6" fmla="*/ 748098 h 748098"/>
                  <a:gd name="connsiteX7" fmla="*/ 6353175 w 6353175"/>
                  <a:gd name="connsiteY7" fmla="*/ 748098 h 748098"/>
                  <a:gd name="connsiteX8" fmla="*/ 6353175 w 6353175"/>
                  <a:gd name="connsiteY8" fmla="*/ 748098 h 748098"/>
                  <a:gd name="connsiteX0" fmla="*/ 0 w 6353175"/>
                  <a:gd name="connsiteY0" fmla="*/ 680250 h 756450"/>
                  <a:gd name="connsiteX1" fmla="*/ 847725 w 6353175"/>
                  <a:gd name="connsiteY1" fmla="*/ 470700 h 756450"/>
                  <a:gd name="connsiteX2" fmla="*/ 1733550 w 6353175"/>
                  <a:gd name="connsiteY2" fmla="*/ 375450 h 756450"/>
                  <a:gd name="connsiteX3" fmla="*/ 2207311 w 6353175"/>
                  <a:gd name="connsiteY3" fmla="*/ 27646 h 756450"/>
                  <a:gd name="connsiteX4" fmla="*/ 3204014 w 6353175"/>
                  <a:gd name="connsiteY4" fmla="*/ 53419 h 756450"/>
                  <a:gd name="connsiteX5" fmla="*/ 4902887 w 6353175"/>
                  <a:gd name="connsiteY5" fmla="*/ 305272 h 756450"/>
                  <a:gd name="connsiteX6" fmla="*/ 6353175 w 6353175"/>
                  <a:gd name="connsiteY6" fmla="*/ 756450 h 756450"/>
                  <a:gd name="connsiteX7" fmla="*/ 6353175 w 6353175"/>
                  <a:gd name="connsiteY7" fmla="*/ 756450 h 756450"/>
                  <a:gd name="connsiteX8" fmla="*/ 6353175 w 6353175"/>
                  <a:gd name="connsiteY8" fmla="*/ 756450 h 756450"/>
                  <a:gd name="connsiteX0" fmla="*/ 0 w 6353175"/>
                  <a:gd name="connsiteY0" fmla="*/ 692184 h 768384"/>
                  <a:gd name="connsiteX1" fmla="*/ 847725 w 6353175"/>
                  <a:gd name="connsiteY1" fmla="*/ 482634 h 768384"/>
                  <a:gd name="connsiteX2" fmla="*/ 1733550 w 6353175"/>
                  <a:gd name="connsiteY2" fmla="*/ 387384 h 768384"/>
                  <a:gd name="connsiteX3" fmla="*/ 2207311 w 6353175"/>
                  <a:gd name="connsiteY3" fmla="*/ 39580 h 768384"/>
                  <a:gd name="connsiteX4" fmla="*/ 3223686 w 6353175"/>
                  <a:gd name="connsiteY4" fmla="*/ 38879 h 768384"/>
                  <a:gd name="connsiteX5" fmla="*/ 4902887 w 6353175"/>
                  <a:gd name="connsiteY5" fmla="*/ 317206 h 768384"/>
                  <a:gd name="connsiteX6" fmla="*/ 6353175 w 6353175"/>
                  <a:gd name="connsiteY6" fmla="*/ 768384 h 768384"/>
                  <a:gd name="connsiteX7" fmla="*/ 6353175 w 6353175"/>
                  <a:gd name="connsiteY7" fmla="*/ 768384 h 768384"/>
                  <a:gd name="connsiteX8" fmla="*/ 6353175 w 6353175"/>
                  <a:gd name="connsiteY8" fmla="*/ 768384 h 768384"/>
                  <a:gd name="connsiteX0" fmla="*/ 0 w 6353175"/>
                  <a:gd name="connsiteY0" fmla="*/ 680251 h 756451"/>
                  <a:gd name="connsiteX1" fmla="*/ 847725 w 6353175"/>
                  <a:gd name="connsiteY1" fmla="*/ 470701 h 756451"/>
                  <a:gd name="connsiteX2" fmla="*/ 1733550 w 6353175"/>
                  <a:gd name="connsiteY2" fmla="*/ 375451 h 756451"/>
                  <a:gd name="connsiteX3" fmla="*/ 2207311 w 6353175"/>
                  <a:gd name="connsiteY3" fmla="*/ 27647 h 756451"/>
                  <a:gd name="connsiteX4" fmla="*/ 3184342 w 6353175"/>
                  <a:gd name="connsiteY4" fmla="*/ 53420 h 756451"/>
                  <a:gd name="connsiteX5" fmla="*/ 4902887 w 6353175"/>
                  <a:gd name="connsiteY5" fmla="*/ 305273 h 756451"/>
                  <a:gd name="connsiteX6" fmla="*/ 6353175 w 6353175"/>
                  <a:gd name="connsiteY6" fmla="*/ 756451 h 756451"/>
                  <a:gd name="connsiteX7" fmla="*/ 6353175 w 6353175"/>
                  <a:gd name="connsiteY7" fmla="*/ 756451 h 756451"/>
                  <a:gd name="connsiteX8" fmla="*/ 6353175 w 6353175"/>
                  <a:gd name="connsiteY8" fmla="*/ 756451 h 756451"/>
                  <a:gd name="connsiteX0" fmla="*/ 0 w 6058091"/>
                  <a:gd name="connsiteY0" fmla="*/ 618480 h 756451"/>
                  <a:gd name="connsiteX1" fmla="*/ 552641 w 6058091"/>
                  <a:gd name="connsiteY1" fmla="*/ 470701 h 756451"/>
                  <a:gd name="connsiteX2" fmla="*/ 1438466 w 6058091"/>
                  <a:gd name="connsiteY2" fmla="*/ 375451 h 756451"/>
                  <a:gd name="connsiteX3" fmla="*/ 1912227 w 6058091"/>
                  <a:gd name="connsiteY3" fmla="*/ 27647 h 756451"/>
                  <a:gd name="connsiteX4" fmla="*/ 2889258 w 6058091"/>
                  <a:gd name="connsiteY4" fmla="*/ 53420 h 756451"/>
                  <a:gd name="connsiteX5" fmla="*/ 4607803 w 6058091"/>
                  <a:gd name="connsiteY5" fmla="*/ 305273 h 756451"/>
                  <a:gd name="connsiteX6" fmla="*/ 6058091 w 6058091"/>
                  <a:gd name="connsiteY6" fmla="*/ 756451 h 756451"/>
                  <a:gd name="connsiteX7" fmla="*/ 6058091 w 6058091"/>
                  <a:gd name="connsiteY7" fmla="*/ 756451 h 756451"/>
                  <a:gd name="connsiteX8" fmla="*/ 6058091 w 6058091"/>
                  <a:gd name="connsiteY8" fmla="*/ 756451 h 756451"/>
                  <a:gd name="connsiteX0" fmla="*/ 0 w 6028583"/>
                  <a:gd name="connsiteY0" fmla="*/ 574357 h 756451"/>
                  <a:gd name="connsiteX1" fmla="*/ 523133 w 6028583"/>
                  <a:gd name="connsiteY1" fmla="*/ 470701 h 756451"/>
                  <a:gd name="connsiteX2" fmla="*/ 1408958 w 6028583"/>
                  <a:gd name="connsiteY2" fmla="*/ 375451 h 756451"/>
                  <a:gd name="connsiteX3" fmla="*/ 1882719 w 6028583"/>
                  <a:gd name="connsiteY3" fmla="*/ 27647 h 756451"/>
                  <a:gd name="connsiteX4" fmla="*/ 2859750 w 6028583"/>
                  <a:gd name="connsiteY4" fmla="*/ 53420 h 756451"/>
                  <a:gd name="connsiteX5" fmla="*/ 4578295 w 6028583"/>
                  <a:gd name="connsiteY5" fmla="*/ 305273 h 756451"/>
                  <a:gd name="connsiteX6" fmla="*/ 6028583 w 6028583"/>
                  <a:gd name="connsiteY6" fmla="*/ 756451 h 756451"/>
                  <a:gd name="connsiteX7" fmla="*/ 6028583 w 6028583"/>
                  <a:gd name="connsiteY7" fmla="*/ 756451 h 756451"/>
                  <a:gd name="connsiteX8" fmla="*/ 6028583 w 6028583"/>
                  <a:gd name="connsiteY8" fmla="*/ 756451 h 756451"/>
                  <a:gd name="connsiteX0" fmla="*/ 0 w 6028583"/>
                  <a:gd name="connsiteY0" fmla="*/ 530234 h 756451"/>
                  <a:gd name="connsiteX1" fmla="*/ 523133 w 6028583"/>
                  <a:gd name="connsiteY1" fmla="*/ 470701 h 756451"/>
                  <a:gd name="connsiteX2" fmla="*/ 1408958 w 6028583"/>
                  <a:gd name="connsiteY2" fmla="*/ 375451 h 756451"/>
                  <a:gd name="connsiteX3" fmla="*/ 1882719 w 6028583"/>
                  <a:gd name="connsiteY3" fmla="*/ 27647 h 756451"/>
                  <a:gd name="connsiteX4" fmla="*/ 2859750 w 6028583"/>
                  <a:gd name="connsiteY4" fmla="*/ 53420 h 756451"/>
                  <a:gd name="connsiteX5" fmla="*/ 4578295 w 6028583"/>
                  <a:gd name="connsiteY5" fmla="*/ 305273 h 756451"/>
                  <a:gd name="connsiteX6" fmla="*/ 6028583 w 6028583"/>
                  <a:gd name="connsiteY6" fmla="*/ 756451 h 756451"/>
                  <a:gd name="connsiteX7" fmla="*/ 6028583 w 6028583"/>
                  <a:gd name="connsiteY7" fmla="*/ 756451 h 756451"/>
                  <a:gd name="connsiteX8" fmla="*/ 6028583 w 6028583"/>
                  <a:gd name="connsiteY8" fmla="*/ 756451 h 756451"/>
                  <a:gd name="connsiteX0" fmla="*/ 0 w 6018747"/>
                  <a:gd name="connsiteY0" fmla="*/ 556708 h 756451"/>
                  <a:gd name="connsiteX1" fmla="*/ 513297 w 6018747"/>
                  <a:gd name="connsiteY1" fmla="*/ 470701 h 756451"/>
                  <a:gd name="connsiteX2" fmla="*/ 1399122 w 6018747"/>
                  <a:gd name="connsiteY2" fmla="*/ 375451 h 756451"/>
                  <a:gd name="connsiteX3" fmla="*/ 1872883 w 6018747"/>
                  <a:gd name="connsiteY3" fmla="*/ 27647 h 756451"/>
                  <a:gd name="connsiteX4" fmla="*/ 2849914 w 6018747"/>
                  <a:gd name="connsiteY4" fmla="*/ 53420 h 756451"/>
                  <a:gd name="connsiteX5" fmla="*/ 4568459 w 6018747"/>
                  <a:gd name="connsiteY5" fmla="*/ 305273 h 756451"/>
                  <a:gd name="connsiteX6" fmla="*/ 6018747 w 6018747"/>
                  <a:gd name="connsiteY6" fmla="*/ 756451 h 756451"/>
                  <a:gd name="connsiteX7" fmla="*/ 6018747 w 6018747"/>
                  <a:gd name="connsiteY7" fmla="*/ 756451 h 756451"/>
                  <a:gd name="connsiteX8" fmla="*/ 6018747 w 6018747"/>
                  <a:gd name="connsiteY8" fmla="*/ 756451 h 756451"/>
                  <a:gd name="connsiteX0" fmla="*/ 0 w 6018747"/>
                  <a:gd name="connsiteY0" fmla="*/ 556708 h 756451"/>
                  <a:gd name="connsiteX1" fmla="*/ 513297 w 6018747"/>
                  <a:gd name="connsiteY1" fmla="*/ 470701 h 756451"/>
                  <a:gd name="connsiteX2" fmla="*/ 1399122 w 6018747"/>
                  <a:gd name="connsiteY2" fmla="*/ 375451 h 756451"/>
                  <a:gd name="connsiteX3" fmla="*/ 1872883 w 6018747"/>
                  <a:gd name="connsiteY3" fmla="*/ 27647 h 756451"/>
                  <a:gd name="connsiteX4" fmla="*/ 2849914 w 6018747"/>
                  <a:gd name="connsiteY4" fmla="*/ 53420 h 756451"/>
                  <a:gd name="connsiteX5" fmla="*/ 4568459 w 6018747"/>
                  <a:gd name="connsiteY5" fmla="*/ 305273 h 756451"/>
                  <a:gd name="connsiteX6" fmla="*/ 6018747 w 6018747"/>
                  <a:gd name="connsiteY6" fmla="*/ 756451 h 756451"/>
                  <a:gd name="connsiteX7" fmla="*/ 6018747 w 6018747"/>
                  <a:gd name="connsiteY7" fmla="*/ 756451 h 756451"/>
                  <a:gd name="connsiteX8" fmla="*/ 6018747 w 6018747"/>
                  <a:gd name="connsiteY8" fmla="*/ 756451 h 756451"/>
                  <a:gd name="connsiteX0" fmla="*/ 0 w 5969566"/>
                  <a:gd name="connsiteY0" fmla="*/ 547883 h 756451"/>
                  <a:gd name="connsiteX1" fmla="*/ 464116 w 5969566"/>
                  <a:gd name="connsiteY1" fmla="*/ 470701 h 756451"/>
                  <a:gd name="connsiteX2" fmla="*/ 1349941 w 5969566"/>
                  <a:gd name="connsiteY2" fmla="*/ 375451 h 756451"/>
                  <a:gd name="connsiteX3" fmla="*/ 1823702 w 5969566"/>
                  <a:gd name="connsiteY3" fmla="*/ 27647 h 756451"/>
                  <a:gd name="connsiteX4" fmla="*/ 2800733 w 5969566"/>
                  <a:gd name="connsiteY4" fmla="*/ 53420 h 756451"/>
                  <a:gd name="connsiteX5" fmla="*/ 4519278 w 5969566"/>
                  <a:gd name="connsiteY5" fmla="*/ 305273 h 756451"/>
                  <a:gd name="connsiteX6" fmla="*/ 5969566 w 5969566"/>
                  <a:gd name="connsiteY6" fmla="*/ 756451 h 756451"/>
                  <a:gd name="connsiteX7" fmla="*/ 5969566 w 5969566"/>
                  <a:gd name="connsiteY7" fmla="*/ 756451 h 756451"/>
                  <a:gd name="connsiteX8" fmla="*/ 5969566 w 5969566"/>
                  <a:gd name="connsiteY8" fmla="*/ 756451 h 756451"/>
                  <a:gd name="connsiteX0" fmla="*/ 0 w 5999074"/>
                  <a:gd name="connsiteY0" fmla="*/ 547883 h 756451"/>
                  <a:gd name="connsiteX1" fmla="*/ 493624 w 5999074"/>
                  <a:gd name="connsiteY1" fmla="*/ 470701 h 756451"/>
                  <a:gd name="connsiteX2" fmla="*/ 1379449 w 5999074"/>
                  <a:gd name="connsiteY2" fmla="*/ 375451 h 756451"/>
                  <a:gd name="connsiteX3" fmla="*/ 1853210 w 5999074"/>
                  <a:gd name="connsiteY3" fmla="*/ 27647 h 756451"/>
                  <a:gd name="connsiteX4" fmla="*/ 2830241 w 5999074"/>
                  <a:gd name="connsiteY4" fmla="*/ 53420 h 756451"/>
                  <a:gd name="connsiteX5" fmla="*/ 4548786 w 5999074"/>
                  <a:gd name="connsiteY5" fmla="*/ 305273 h 756451"/>
                  <a:gd name="connsiteX6" fmla="*/ 5999074 w 5999074"/>
                  <a:gd name="connsiteY6" fmla="*/ 756451 h 756451"/>
                  <a:gd name="connsiteX7" fmla="*/ 5999074 w 5999074"/>
                  <a:gd name="connsiteY7" fmla="*/ 756451 h 756451"/>
                  <a:gd name="connsiteX8" fmla="*/ 5999074 w 5999074"/>
                  <a:gd name="connsiteY8" fmla="*/ 756451 h 756451"/>
                  <a:gd name="connsiteX0" fmla="*/ 0 w 5959729"/>
                  <a:gd name="connsiteY0" fmla="*/ 556708 h 756451"/>
                  <a:gd name="connsiteX1" fmla="*/ 454279 w 5959729"/>
                  <a:gd name="connsiteY1" fmla="*/ 470701 h 756451"/>
                  <a:gd name="connsiteX2" fmla="*/ 1340104 w 5959729"/>
                  <a:gd name="connsiteY2" fmla="*/ 375451 h 756451"/>
                  <a:gd name="connsiteX3" fmla="*/ 1813865 w 5959729"/>
                  <a:gd name="connsiteY3" fmla="*/ 27647 h 756451"/>
                  <a:gd name="connsiteX4" fmla="*/ 2790896 w 5959729"/>
                  <a:gd name="connsiteY4" fmla="*/ 53420 h 756451"/>
                  <a:gd name="connsiteX5" fmla="*/ 4509441 w 5959729"/>
                  <a:gd name="connsiteY5" fmla="*/ 305273 h 756451"/>
                  <a:gd name="connsiteX6" fmla="*/ 5959729 w 5959729"/>
                  <a:gd name="connsiteY6" fmla="*/ 756451 h 756451"/>
                  <a:gd name="connsiteX7" fmla="*/ 5959729 w 5959729"/>
                  <a:gd name="connsiteY7" fmla="*/ 756451 h 756451"/>
                  <a:gd name="connsiteX8" fmla="*/ 5959729 w 5959729"/>
                  <a:gd name="connsiteY8" fmla="*/ 756451 h 756451"/>
                  <a:gd name="connsiteX0" fmla="*/ 0 w 6008910"/>
                  <a:gd name="connsiteY0" fmla="*/ 521410 h 756451"/>
                  <a:gd name="connsiteX1" fmla="*/ 503460 w 6008910"/>
                  <a:gd name="connsiteY1" fmla="*/ 470701 h 756451"/>
                  <a:gd name="connsiteX2" fmla="*/ 1389285 w 6008910"/>
                  <a:gd name="connsiteY2" fmla="*/ 375451 h 756451"/>
                  <a:gd name="connsiteX3" fmla="*/ 1863046 w 6008910"/>
                  <a:gd name="connsiteY3" fmla="*/ 27647 h 756451"/>
                  <a:gd name="connsiteX4" fmla="*/ 2840077 w 6008910"/>
                  <a:gd name="connsiteY4" fmla="*/ 53420 h 756451"/>
                  <a:gd name="connsiteX5" fmla="*/ 4558622 w 6008910"/>
                  <a:gd name="connsiteY5" fmla="*/ 305273 h 756451"/>
                  <a:gd name="connsiteX6" fmla="*/ 6008910 w 6008910"/>
                  <a:gd name="connsiteY6" fmla="*/ 756451 h 756451"/>
                  <a:gd name="connsiteX7" fmla="*/ 6008910 w 6008910"/>
                  <a:gd name="connsiteY7" fmla="*/ 756451 h 756451"/>
                  <a:gd name="connsiteX8" fmla="*/ 6008910 w 6008910"/>
                  <a:gd name="connsiteY8" fmla="*/ 756451 h 756451"/>
                  <a:gd name="connsiteX0" fmla="*/ 0 w 5999074"/>
                  <a:gd name="connsiteY0" fmla="*/ 556708 h 756451"/>
                  <a:gd name="connsiteX1" fmla="*/ 493624 w 5999074"/>
                  <a:gd name="connsiteY1" fmla="*/ 470701 h 756451"/>
                  <a:gd name="connsiteX2" fmla="*/ 1379449 w 5999074"/>
                  <a:gd name="connsiteY2" fmla="*/ 375451 h 756451"/>
                  <a:gd name="connsiteX3" fmla="*/ 1853210 w 5999074"/>
                  <a:gd name="connsiteY3" fmla="*/ 27647 h 756451"/>
                  <a:gd name="connsiteX4" fmla="*/ 2830241 w 5999074"/>
                  <a:gd name="connsiteY4" fmla="*/ 53420 h 756451"/>
                  <a:gd name="connsiteX5" fmla="*/ 4548786 w 5999074"/>
                  <a:gd name="connsiteY5" fmla="*/ 305273 h 756451"/>
                  <a:gd name="connsiteX6" fmla="*/ 5999074 w 5999074"/>
                  <a:gd name="connsiteY6" fmla="*/ 756451 h 756451"/>
                  <a:gd name="connsiteX7" fmla="*/ 5999074 w 5999074"/>
                  <a:gd name="connsiteY7" fmla="*/ 756451 h 756451"/>
                  <a:gd name="connsiteX8" fmla="*/ 5999074 w 5999074"/>
                  <a:gd name="connsiteY8" fmla="*/ 756451 h 756451"/>
                  <a:gd name="connsiteX0" fmla="*/ 0 w 5969566"/>
                  <a:gd name="connsiteY0" fmla="*/ 556708 h 756451"/>
                  <a:gd name="connsiteX1" fmla="*/ 464116 w 5969566"/>
                  <a:gd name="connsiteY1" fmla="*/ 470701 h 756451"/>
                  <a:gd name="connsiteX2" fmla="*/ 1349941 w 5969566"/>
                  <a:gd name="connsiteY2" fmla="*/ 375451 h 756451"/>
                  <a:gd name="connsiteX3" fmla="*/ 1823702 w 5969566"/>
                  <a:gd name="connsiteY3" fmla="*/ 27647 h 756451"/>
                  <a:gd name="connsiteX4" fmla="*/ 2800733 w 5969566"/>
                  <a:gd name="connsiteY4" fmla="*/ 53420 h 756451"/>
                  <a:gd name="connsiteX5" fmla="*/ 4519278 w 5969566"/>
                  <a:gd name="connsiteY5" fmla="*/ 305273 h 756451"/>
                  <a:gd name="connsiteX6" fmla="*/ 5969566 w 5969566"/>
                  <a:gd name="connsiteY6" fmla="*/ 756451 h 756451"/>
                  <a:gd name="connsiteX7" fmla="*/ 5969566 w 5969566"/>
                  <a:gd name="connsiteY7" fmla="*/ 756451 h 756451"/>
                  <a:gd name="connsiteX8" fmla="*/ 5969566 w 5969566"/>
                  <a:gd name="connsiteY8" fmla="*/ 756451 h 756451"/>
                  <a:gd name="connsiteX0" fmla="*/ 0 w 5999074"/>
                  <a:gd name="connsiteY0" fmla="*/ 530234 h 756451"/>
                  <a:gd name="connsiteX1" fmla="*/ 493624 w 5999074"/>
                  <a:gd name="connsiteY1" fmla="*/ 470701 h 756451"/>
                  <a:gd name="connsiteX2" fmla="*/ 1379449 w 5999074"/>
                  <a:gd name="connsiteY2" fmla="*/ 375451 h 756451"/>
                  <a:gd name="connsiteX3" fmla="*/ 1853210 w 5999074"/>
                  <a:gd name="connsiteY3" fmla="*/ 27647 h 756451"/>
                  <a:gd name="connsiteX4" fmla="*/ 2830241 w 5999074"/>
                  <a:gd name="connsiteY4" fmla="*/ 53420 h 756451"/>
                  <a:gd name="connsiteX5" fmla="*/ 4548786 w 5999074"/>
                  <a:gd name="connsiteY5" fmla="*/ 305273 h 756451"/>
                  <a:gd name="connsiteX6" fmla="*/ 5999074 w 5999074"/>
                  <a:gd name="connsiteY6" fmla="*/ 756451 h 756451"/>
                  <a:gd name="connsiteX7" fmla="*/ 5999074 w 5999074"/>
                  <a:gd name="connsiteY7" fmla="*/ 756451 h 756451"/>
                  <a:gd name="connsiteX8" fmla="*/ 5999074 w 5999074"/>
                  <a:gd name="connsiteY8" fmla="*/ 756451 h 756451"/>
                  <a:gd name="connsiteX0" fmla="*/ 0 w 5999074"/>
                  <a:gd name="connsiteY0" fmla="*/ 530234 h 756451"/>
                  <a:gd name="connsiteX1" fmla="*/ 542804 w 5999074"/>
                  <a:gd name="connsiteY1" fmla="*/ 426578 h 756451"/>
                  <a:gd name="connsiteX2" fmla="*/ 1379449 w 5999074"/>
                  <a:gd name="connsiteY2" fmla="*/ 375451 h 756451"/>
                  <a:gd name="connsiteX3" fmla="*/ 1853210 w 5999074"/>
                  <a:gd name="connsiteY3" fmla="*/ 27647 h 756451"/>
                  <a:gd name="connsiteX4" fmla="*/ 2830241 w 5999074"/>
                  <a:gd name="connsiteY4" fmla="*/ 53420 h 756451"/>
                  <a:gd name="connsiteX5" fmla="*/ 4548786 w 5999074"/>
                  <a:gd name="connsiteY5" fmla="*/ 305273 h 756451"/>
                  <a:gd name="connsiteX6" fmla="*/ 5999074 w 5999074"/>
                  <a:gd name="connsiteY6" fmla="*/ 756451 h 756451"/>
                  <a:gd name="connsiteX7" fmla="*/ 5999074 w 5999074"/>
                  <a:gd name="connsiteY7" fmla="*/ 756451 h 756451"/>
                  <a:gd name="connsiteX8" fmla="*/ 5999074 w 5999074"/>
                  <a:gd name="connsiteY8" fmla="*/ 756451 h 756451"/>
                  <a:gd name="connsiteX0" fmla="*/ 0 w 5999074"/>
                  <a:gd name="connsiteY0" fmla="*/ 530234 h 756451"/>
                  <a:gd name="connsiteX1" fmla="*/ 582149 w 5999074"/>
                  <a:gd name="connsiteY1" fmla="*/ 444227 h 756451"/>
                  <a:gd name="connsiteX2" fmla="*/ 1379449 w 5999074"/>
                  <a:gd name="connsiteY2" fmla="*/ 375451 h 756451"/>
                  <a:gd name="connsiteX3" fmla="*/ 1853210 w 5999074"/>
                  <a:gd name="connsiteY3" fmla="*/ 27647 h 756451"/>
                  <a:gd name="connsiteX4" fmla="*/ 2830241 w 5999074"/>
                  <a:gd name="connsiteY4" fmla="*/ 53420 h 756451"/>
                  <a:gd name="connsiteX5" fmla="*/ 4548786 w 5999074"/>
                  <a:gd name="connsiteY5" fmla="*/ 305273 h 756451"/>
                  <a:gd name="connsiteX6" fmla="*/ 5999074 w 5999074"/>
                  <a:gd name="connsiteY6" fmla="*/ 756451 h 756451"/>
                  <a:gd name="connsiteX7" fmla="*/ 5999074 w 5999074"/>
                  <a:gd name="connsiteY7" fmla="*/ 756451 h 756451"/>
                  <a:gd name="connsiteX8" fmla="*/ 5999074 w 5999074"/>
                  <a:gd name="connsiteY8" fmla="*/ 756451 h 756451"/>
                  <a:gd name="connsiteX0" fmla="*/ 0 w 5999074"/>
                  <a:gd name="connsiteY0" fmla="*/ 526344 h 752561"/>
                  <a:gd name="connsiteX1" fmla="*/ 582149 w 5999074"/>
                  <a:gd name="connsiteY1" fmla="*/ 440337 h 752561"/>
                  <a:gd name="connsiteX2" fmla="*/ 1418794 w 5999074"/>
                  <a:gd name="connsiteY2" fmla="*/ 318614 h 752561"/>
                  <a:gd name="connsiteX3" fmla="*/ 1853210 w 5999074"/>
                  <a:gd name="connsiteY3" fmla="*/ 23757 h 752561"/>
                  <a:gd name="connsiteX4" fmla="*/ 2830241 w 5999074"/>
                  <a:gd name="connsiteY4" fmla="*/ 49530 h 752561"/>
                  <a:gd name="connsiteX5" fmla="*/ 4548786 w 5999074"/>
                  <a:gd name="connsiteY5" fmla="*/ 301383 h 752561"/>
                  <a:gd name="connsiteX6" fmla="*/ 5999074 w 5999074"/>
                  <a:gd name="connsiteY6" fmla="*/ 752561 h 752561"/>
                  <a:gd name="connsiteX7" fmla="*/ 5999074 w 5999074"/>
                  <a:gd name="connsiteY7" fmla="*/ 752561 h 752561"/>
                  <a:gd name="connsiteX8" fmla="*/ 5999074 w 5999074"/>
                  <a:gd name="connsiteY8" fmla="*/ 752561 h 752561"/>
                  <a:gd name="connsiteX0" fmla="*/ 0 w 5999074"/>
                  <a:gd name="connsiteY0" fmla="*/ 526344 h 752561"/>
                  <a:gd name="connsiteX1" fmla="*/ 582149 w 5999074"/>
                  <a:gd name="connsiteY1" fmla="*/ 440337 h 752561"/>
                  <a:gd name="connsiteX2" fmla="*/ 1418794 w 5999074"/>
                  <a:gd name="connsiteY2" fmla="*/ 318614 h 752561"/>
                  <a:gd name="connsiteX3" fmla="*/ 1853210 w 5999074"/>
                  <a:gd name="connsiteY3" fmla="*/ 23757 h 752561"/>
                  <a:gd name="connsiteX4" fmla="*/ 2830241 w 5999074"/>
                  <a:gd name="connsiteY4" fmla="*/ 49530 h 752561"/>
                  <a:gd name="connsiteX5" fmla="*/ 4548786 w 5999074"/>
                  <a:gd name="connsiteY5" fmla="*/ 301383 h 752561"/>
                  <a:gd name="connsiteX6" fmla="*/ 5999074 w 5999074"/>
                  <a:gd name="connsiteY6" fmla="*/ 752561 h 752561"/>
                  <a:gd name="connsiteX7" fmla="*/ 5999074 w 5999074"/>
                  <a:gd name="connsiteY7" fmla="*/ 752561 h 752561"/>
                  <a:gd name="connsiteX0" fmla="*/ 0 w 5999074"/>
                  <a:gd name="connsiteY0" fmla="*/ 526344 h 752561"/>
                  <a:gd name="connsiteX1" fmla="*/ 582149 w 5999074"/>
                  <a:gd name="connsiteY1" fmla="*/ 440337 h 752561"/>
                  <a:gd name="connsiteX2" fmla="*/ 1418794 w 5999074"/>
                  <a:gd name="connsiteY2" fmla="*/ 318614 h 752561"/>
                  <a:gd name="connsiteX3" fmla="*/ 1853210 w 5999074"/>
                  <a:gd name="connsiteY3" fmla="*/ 23757 h 752561"/>
                  <a:gd name="connsiteX4" fmla="*/ 2830241 w 5999074"/>
                  <a:gd name="connsiteY4" fmla="*/ 49530 h 752561"/>
                  <a:gd name="connsiteX5" fmla="*/ 4548786 w 5999074"/>
                  <a:gd name="connsiteY5" fmla="*/ 301383 h 752561"/>
                  <a:gd name="connsiteX6" fmla="*/ 5999074 w 5999074"/>
                  <a:gd name="connsiteY6" fmla="*/ 752561 h 752561"/>
                  <a:gd name="connsiteX0" fmla="*/ 0 w 4548786"/>
                  <a:gd name="connsiteY0" fmla="*/ 526344 h 526344"/>
                  <a:gd name="connsiteX1" fmla="*/ 582149 w 4548786"/>
                  <a:gd name="connsiteY1" fmla="*/ 440337 h 526344"/>
                  <a:gd name="connsiteX2" fmla="*/ 1418794 w 4548786"/>
                  <a:gd name="connsiteY2" fmla="*/ 318614 h 526344"/>
                  <a:gd name="connsiteX3" fmla="*/ 1853210 w 4548786"/>
                  <a:gd name="connsiteY3" fmla="*/ 23757 h 526344"/>
                  <a:gd name="connsiteX4" fmla="*/ 2830241 w 4548786"/>
                  <a:gd name="connsiteY4" fmla="*/ 49530 h 526344"/>
                  <a:gd name="connsiteX5" fmla="*/ 4548786 w 4548786"/>
                  <a:gd name="connsiteY5" fmla="*/ 301383 h 5263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548786" h="526344">
                    <a:moveTo>
                      <a:pt x="0" y="526344"/>
                    </a:moveTo>
                    <a:cubicBezTo>
                      <a:pt x="318745" y="473443"/>
                      <a:pt x="345683" y="474959"/>
                      <a:pt x="582149" y="440337"/>
                    </a:cubicBezTo>
                    <a:cubicBezTo>
                      <a:pt x="818615" y="405715"/>
                      <a:pt x="1206951" y="388044"/>
                      <a:pt x="1418794" y="318614"/>
                    </a:cubicBezTo>
                    <a:cubicBezTo>
                      <a:pt x="1630637" y="249184"/>
                      <a:pt x="1617969" y="68604"/>
                      <a:pt x="1853210" y="23757"/>
                    </a:cubicBezTo>
                    <a:cubicBezTo>
                      <a:pt x="2088451" y="-21090"/>
                      <a:pt x="2262944" y="3259"/>
                      <a:pt x="2830241" y="49530"/>
                    </a:cubicBezTo>
                    <a:cubicBezTo>
                      <a:pt x="3397538" y="95801"/>
                      <a:pt x="4020647" y="184211"/>
                      <a:pt x="4548786" y="301383"/>
                    </a:cubicBezTo>
                  </a:path>
                </a:pathLst>
              </a:custGeom>
              <a:noFill/>
              <a:ln w="317500">
                <a:solidFill>
                  <a:srgbClr val="CA6B0C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351" dirty="0"/>
              </a:p>
            </p:txBody>
          </p:sp>
          <p:sp>
            <p:nvSpPr>
              <p:cNvPr id="44" name="Freeform: Shape 43">
                <a:extLst>
                  <a:ext uri="{FF2B5EF4-FFF2-40B4-BE49-F238E27FC236}">
                    <a16:creationId xmlns:a16="http://schemas.microsoft.com/office/drawing/2014/main" id="{B0712C3A-8283-EDC7-7232-D3A50B2FABDF}"/>
                  </a:ext>
                </a:extLst>
              </p:cNvPr>
              <p:cNvSpPr/>
              <p:nvPr/>
            </p:nvSpPr>
            <p:spPr>
              <a:xfrm>
                <a:off x="3347706" y="2989670"/>
                <a:ext cx="4404896" cy="568123"/>
              </a:xfrm>
              <a:custGeom>
                <a:avLst/>
                <a:gdLst>
                  <a:gd name="connsiteX0" fmla="*/ 0 w 6353175"/>
                  <a:gd name="connsiteY0" fmla="*/ 763788 h 839988"/>
                  <a:gd name="connsiteX1" fmla="*/ 847725 w 6353175"/>
                  <a:gd name="connsiteY1" fmla="*/ 554238 h 839988"/>
                  <a:gd name="connsiteX2" fmla="*/ 1733550 w 6353175"/>
                  <a:gd name="connsiteY2" fmla="*/ 458988 h 839988"/>
                  <a:gd name="connsiteX3" fmla="*/ 2286000 w 6353175"/>
                  <a:gd name="connsiteY3" fmla="*/ 49413 h 839988"/>
                  <a:gd name="connsiteX4" fmla="*/ 3390900 w 6353175"/>
                  <a:gd name="connsiteY4" fmla="*/ 39888 h 839988"/>
                  <a:gd name="connsiteX5" fmla="*/ 4981575 w 6353175"/>
                  <a:gd name="connsiteY5" fmla="*/ 344688 h 839988"/>
                  <a:gd name="connsiteX6" fmla="*/ 6353175 w 6353175"/>
                  <a:gd name="connsiteY6" fmla="*/ 839988 h 839988"/>
                  <a:gd name="connsiteX7" fmla="*/ 6353175 w 6353175"/>
                  <a:gd name="connsiteY7" fmla="*/ 839988 h 839988"/>
                  <a:gd name="connsiteX8" fmla="*/ 6353175 w 6353175"/>
                  <a:gd name="connsiteY8" fmla="*/ 839988 h 839988"/>
                  <a:gd name="connsiteX0" fmla="*/ 0 w 6353175"/>
                  <a:gd name="connsiteY0" fmla="*/ 767701 h 843901"/>
                  <a:gd name="connsiteX1" fmla="*/ 847725 w 6353175"/>
                  <a:gd name="connsiteY1" fmla="*/ 558151 h 843901"/>
                  <a:gd name="connsiteX2" fmla="*/ 1733550 w 6353175"/>
                  <a:gd name="connsiteY2" fmla="*/ 462901 h 843901"/>
                  <a:gd name="connsiteX3" fmla="*/ 2286000 w 6353175"/>
                  <a:gd name="connsiteY3" fmla="*/ 53326 h 843901"/>
                  <a:gd name="connsiteX4" fmla="*/ 3390900 w 6353175"/>
                  <a:gd name="connsiteY4" fmla="*/ 43801 h 843901"/>
                  <a:gd name="connsiteX5" fmla="*/ 4873377 w 6353175"/>
                  <a:gd name="connsiteY5" fmla="*/ 410373 h 843901"/>
                  <a:gd name="connsiteX6" fmla="*/ 6353175 w 6353175"/>
                  <a:gd name="connsiteY6" fmla="*/ 843901 h 843901"/>
                  <a:gd name="connsiteX7" fmla="*/ 6353175 w 6353175"/>
                  <a:gd name="connsiteY7" fmla="*/ 843901 h 843901"/>
                  <a:gd name="connsiteX8" fmla="*/ 6353175 w 6353175"/>
                  <a:gd name="connsiteY8" fmla="*/ 843901 h 843901"/>
                  <a:gd name="connsiteX0" fmla="*/ 0 w 6353175"/>
                  <a:gd name="connsiteY0" fmla="*/ 766006 h 842206"/>
                  <a:gd name="connsiteX1" fmla="*/ 847725 w 6353175"/>
                  <a:gd name="connsiteY1" fmla="*/ 556456 h 842206"/>
                  <a:gd name="connsiteX2" fmla="*/ 1733550 w 6353175"/>
                  <a:gd name="connsiteY2" fmla="*/ 461206 h 842206"/>
                  <a:gd name="connsiteX3" fmla="*/ 2286000 w 6353175"/>
                  <a:gd name="connsiteY3" fmla="*/ 51631 h 842206"/>
                  <a:gd name="connsiteX4" fmla="*/ 3390900 w 6353175"/>
                  <a:gd name="connsiteY4" fmla="*/ 42106 h 842206"/>
                  <a:gd name="connsiteX5" fmla="*/ 4893050 w 6353175"/>
                  <a:gd name="connsiteY5" fmla="*/ 382204 h 842206"/>
                  <a:gd name="connsiteX6" fmla="*/ 6353175 w 6353175"/>
                  <a:gd name="connsiteY6" fmla="*/ 842206 h 842206"/>
                  <a:gd name="connsiteX7" fmla="*/ 6353175 w 6353175"/>
                  <a:gd name="connsiteY7" fmla="*/ 842206 h 842206"/>
                  <a:gd name="connsiteX8" fmla="*/ 6353175 w 6353175"/>
                  <a:gd name="connsiteY8" fmla="*/ 842206 h 842206"/>
                  <a:gd name="connsiteX0" fmla="*/ 0 w 6353175"/>
                  <a:gd name="connsiteY0" fmla="*/ 762700 h 838900"/>
                  <a:gd name="connsiteX1" fmla="*/ 847725 w 6353175"/>
                  <a:gd name="connsiteY1" fmla="*/ 553150 h 838900"/>
                  <a:gd name="connsiteX2" fmla="*/ 1733550 w 6353175"/>
                  <a:gd name="connsiteY2" fmla="*/ 457900 h 838900"/>
                  <a:gd name="connsiteX3" fmla="*/ 2286000 w 6353175"/>
                  <a:gd name="connsiteY3" fmla="*/ 48325 h 838900"/>
                  <a:gd name="connsiteX4" fmla="*/ 3390900 w 6353175"/>
                  <a:gd name="connsiteY4" fmla="*/ 38800 h 838900"/>
                  <a:gd name="connsiteX5" fmla="*/ 4922559 w 6353175"/>
                  <a:gd name="connsiteY5" fmla="*/ 325951 h 838900"/>
                  <a:gd name="connsiteX6" fmla="*/ 6353175 w 6353175"/>
                  <a:gd name="connsiteY6" fmla="*/ 838900 h 838900"/>
                  <a:gd name="connsiteX7" fmla="*/ 6353175 w 6353175"/>
                  <a:gd name="connsiteY7" fmla="*/ 838900 h 838900"/>
                  <a:gd name="connsiteX8" fmla="*/ 6353175 w 6353175"/>
                  <a:gd name="connsiteY8" fmla="*/ 838900 h 838900"/>
                  <a:gd name="connsiteX0" fmla="*/ 0 w 6353175"/>
                  <a:gd name="connsiteY0" fmla="*/ 767133 h 843333"/>
                  <a:gd name="connsiteX1" fmla="*/ 847725 w 6353175"/>
                  <a:gd name="connsiteY1" fmla="*/ 557583 h 843333"/>
                  <a:gd name="connsiteX2" fmla="*/ 1733550 w 6353175"/>
                  <a:gd name="connsiteY2" fmla="*/ 462333 h 843333"/>
                  <a:gd name="connsiteX3" fmla="*/ 2286000 w 6353175"/>
                  <a:gd name="connsiteY3" fmla="*/ 52758 h 843333"/>
                  <a:gd name="connsiteX4" fmla="*/ 3390900 w 6353175"/>
                  <a:gd name="connsiteY4" fmla="*/ 43233 h 843333"/>
                  <a:gd name="connsiteX5" fmla="*/ 4873378 w 6353175"/>
                  <a:gd name="connsiteY5" fmla="*/ 400980 h 843333"/>
                  <a:gd name="connsiteX6" fmla="*/ 6353175 w 6353175"/>
                  <a:gd name="connsiteY6" fmla="*/ 843333 h 843333"/>
                  <a:gd name="connsiteX7" fmla="*/ 6353175 w 6353175"/>
                  <a:gd name="connsiteY7" fmla="*/ 843333 h 843333"/>
                  <a:gd name="connsiteX8" fmla="*/ 6353175 w 6353175"/>
                  <a:gd name="connsiteY8" fmla="*/ 843333 h 843333"/>
                  <a:gd name="connsiteX0" fmla="*/ 0 w 6353175"/>
                  <a:gd name="connsiteY0" fmla="*/ 764338 h 840538"/>
                  <a:gd name="connsiteX1" fmla="*/ 847725 w 6353175"/>
                  <a:gd name="connsiteY1" fmla="*/ 554788 h 840538"/>
                  <a:gd name="connsiteX2" fmla="*/ 1733550 w 6353175"/>
                  <a:gd name="connsiteY2" fmla="*/ 459538 h 840538"/>
                  <a:gd name="connsiteX3" fmla="*/ 2286000 w 6353175"/>
                  <a:gd name="connsiteY3" fmla="*/ 49963 h 840538"/>
                  <a:gd name="connsiteX4" fmla="*/ 3390900 w 6353175"/>
                  <a:gd name="connsiteY4" fmla="*/ 40438 h 840538"/>
                  <a:gd name="connsiteX5" fmla="*/ 4912723 w 6353175"/>
                  <a:gd name="connsiteY5" fmla="*/ 354062 h 840538"/>
                  <a:gd name="connsiteX6" fmla="*/ 6353175 w 6353175"/>
                  <a:gd name="connsiteY6" fmla="*/ 840538 h 840538"/>
                  <a:gd name="connsiteX7" fmla="*/ 6353175 w 6353175"/>
                  <a:gd name="connsiteY7" fmla="*/ 840538 h 840538"/>
                  <a:gd name="connsiteX8" fmla="*/ 6353175 w 6353175"/>
                  <a:gd name="connsiteY8" fmla="*/ 840538 h 840538"/>
                  <a:gd name="connsiteX0" fmla="*/ 0 w 6353175"/>
                  <a:gd name="connsiteY0" fmla="*/ 766568 h 842768"/>
                  <a:gd name="connsiteX1" fmla="*/ 847725 w 6353175"/>
                  <a:gd name="connsiteY1" fmla="*/ 557018 h 842768"/>
                  <a:gd name="connsiteX2" fmla="*/ 1733550 w 6353175"/>
                  <a:gd name="connsiteY2" fmla="*/ 461768 h 842768"/>
                  <a:gd name="connsiteX3" fmla="*/ 2286000 w 6353175"/>
                  <a:gd name="connsiteY3" fmla="*/ 52193 h 842768"/>
                  <a:gd name="connsiteX4" fmla="*/ 3390900 w 6353175"/>
                  <a:gd name="connsiteY4" fmla="*/ 42668 h 842768"/>
                  <a:gd name="connsiteX5" fmla="*/ 4902887 w 6353175"/>
                  <a:gd name="connsiteY5" fmla="*/ 391590 h 842768"/>
                  <a:gd name="connsiteX6" fmla="*/ 6353175 w 6353175"/>
                  <a:gd name="connsiteY6" fmla="*/ 842768 h 842768"/>
                  <a:gd name="connsiteX7" fmla="*/ 6353175 w 6353175"/>
                  <a:gd name="connsiteY7" fmla="*/ 842768 h 842768"/>
                  <a:gd name="connsiteX8" fmla="*/ 6353175 w 6353175"/>
                  <a:gd name="connsiteY8" fmla="*/ 842768 h 842768"/>
                  <a:gd name="connsiteX0" fmla="*/ 0 w 6353175"/>
                  <a:gd name="connsiteY0" fmla="*/ 749270 h 825470"/>
                  <a:gd name="connsiteX1" fmla="*/ 847725 w 6353175"/>
                  <a:gd name="connsiteY1" fmla="*/ 539720 h 825470"/>
                  <a:gd name="connsiteX2" fmla="*/ 1733550 w 6353175"/>
                  <a:gd name="connsiteY2" fmla="*/ 444470 h 825470"/>
                  <a:gd name="connsiteX3" fmla="*/ 2286000 w 6353175"/>
                  <a:gd name="connsiteY3" fmla="*/ 34895 h 825470"/>
                  <a:gd name="connsiteX4" fmla="*/ 3292538 w 6353175"/>
                  <a:gd name="connsiteY4" fmla="*/ 60668 h 825470"/>
                  <a:gd name="connsiteX5" fmla="*/ 4902887 w 6353175"/>
                  <a:gd name="connsiteY5" fmla="*/ 374292 h 825470"/>
                  <a:gd name="connsiteX6" fmla="*/ 6353175 w 6353175"/>
                  <a:gd name="connsiteY6" fmla="*/ 825470 h 825470"/>
                  <a:gd name="connsiteX7" fmla="*/ 6353175 w 6353175"/>
                  <a:gd name="connsiteY7" fmla="*/ 825470 h 825470"/>
                  <a:gd name="connsiteX8" fmla="*/ 6353175 w 6353175"/>
                  <a:gd name="connsiteY8" fmla="*/ 825470 h 825470"/>
                  <a:gd name="connsiteX0" fmla="*/ 0 w 6353175"/>
                  <a:gd name="connsiteY0" fmla="*/ 740052 h 816252"/>
                  <a:gd name="connsiteX1" fmla="*/ 847725 w 6353175"/>
                  <a:gd name="connsiteY1" fmla="*/ 530502 h 816252"/>
                  <a:gd name="connsiteX2" fmla="*/ 1733550 w 6353175"/>
                  <a:gd name="connsiteY2" fmla="*/ 435252 h 816252"/>
                  <a:gd name="connsiteX3" fmla="*/ 2286000 w 6353175"/>
                  <a:gd name="connsiteY3" fmla="*/ 25677 h 816252"/>
                  <a:gd name="connsiteX4" fmla="*/ 3282702 w 6353175"/>
                  <a:gd name="connsiteY4" fmla="*/ 77924 h 816252"/>
                  <a:gd name="connsiteX5" fmla="*/ 4902887 w 6353175"/>
                  <a:gd name="connsiteY5" fmla="*/ 365074 h 816252"/>
                  <a:gd name="connsiteX6" fmla="*/ 6353175 w 6353175"/>
                  <a:gd name="connsiteY6" fmla="*/ 816252 h 816252"/>
                  <a:gd name="connsiteX7" fmla="*/ 6353175 w 6353175"/>
                  <a:gd name="connsiteY7" fmla="*/ 816252 h 816252"/>
                  <a:gd name="connsiteX8" fmla="*/ 6353175 w 6353175"/>
                  <a:gd name="connsiteY8" fmla="*/ 816252 h 816252"/>
                  <a:gd name="connsiteX0" fmla="*/ 0 w 6353175"/>
                  <a:gd name="connsiteY0" fmla="*/ 713447 h 789647"/>
                  <a:gd name="connsiteX1" fmla="*/ 847725 w 6353175"/>
                  <a:gd name="connsiteY1" fmla="*/ 503897 h 789647"/>
                  <a:gd name="connsiteX2" fmla="*/ 1733550 w 6353175"/>
                  <a:gd name="connsiteY2" fmla="*/ 408647 h 789647"/>
                  <a:gd name="connsiteX3" fmla="*/ 2246655 w 6353175"/>
                  <a:gd name="connsiteY3" fmla="*/ 34370 h 789647"/>
                  <a:gd name="connsiteX4" fmla="*/ 3282702 w 6353175"/>
                  <a:gd name="connsiteY4" fmla="*/ 51319 h 789647"/>
                  <a:gd name="connsiteX5" fmla="*/ 4902887 w 6353175"/>
                  <a:gd name="connsiteY5" fmla="*/ 338469 h 789647"/>
                  <a:gd name="connsiteX6" fmla="*/ 6353175 w 6353175"/>
                  <a:gd name="connsiteY6" fmla="*/ 789647 h 789647"/>
                  <a:gd name="connsiteX7" fmla="*/ 6353175 w 6353175"/>
                  <a:gd name="connsiteY7" fmla="*/ 789647 h 789647"/>
                  <a:gd name="connsiteX8" fmla="*/ 6353175 w 6353175"/>
                  <a:gd name="connsiteY8" fmla="*/ 789647 h 789647"/>
                  <a:gd name="connsiteX0" fmla="*/ 0 w 6353175"/>
                  <a:gd name="connsiteY0" fmla="*/ 697081 h 773281"/>
                  <a:gd name="connsiteX1" fmla="*/ 847725 w 6353175"/>
                  <a:gd name="connsiteY1" fmla="*/ 487531 h 773281"/>
                  <a:gd name="connsiteX2" fmla="*/ 1733550 w 6353175"/>
                  <a:gd name="connsiteY2" fmla="*/ 392281 h 773281"/>
                  <a:gd name="connsiteX3" fmla="*/ 2207311 w 6353175"/>
                  <a:gd name="connsiteY3" fmla="*/ 44477 h 773281"/>
                  <a:gd name="connsiteX4" fmla="*/ 3282702 w 6353175"/>
                  <a:gd name="connsiteY4" fmla="*/ 34953 h 773281"/>
                  <a:gd name="connsiteX5" fmla="*/ 4902887 w 6353175"/>
                  <a:gd name="connsiteY5" fmla="*/ 322103 h 773281"/>
                  <a:gd name="connsiteX6" fmla="*/ 6353175 w 6353175"/>
                  <a:gd name="connsiteY6" fmla="*/ 773281 h 773281"/>
                  <a:gd name="connsiteX7" fmla="*/ 6353175 w 6353175"/>
                  <a:gd name="connsiteY7" fmla="*/ 773281 h 773281"/>
                  <a:gd name="connsiteX8" fmla="*/ 6353175 w 6353175"/>
                  <a:gd name="connsiteY8" fmla="*/ 773281 h 773281"/>
                  <a:gd name="connsiteX0" fmla="*/ 0 w 6353175"/>
                  <a:gd name="connsiteY0" fmla="*/ 687605 h 763805"/>
                  <a:gd name="connsiteX1" fmla="*/ 847725 w 6353175"/>
                  <a:gd name="connsiteY1" fmla="*/ 478055 h 763805"/>
                  <a:gd name="connsiteX2" fmla="*/ 1733550 w 6353175"/>
                  <a:gd name="connsiteY2" fmla="*/ 382805 h 763805"/>
                  <a:gd name="connsiteX3" fmla="*/ 2207311 w 6353175"/>
                  <a:gd name="connsiteY3" fmla="*/ 35001 h 763805"/>
                  <a:gd name="connsiteX4" fmla="*/ 3282702 w 6353175"/>
                  <a:gd name="connsiteY4" fmla="*/ 25477 h 763805"/>
                  <a:gd name="connsiteX5" fmla="*/ 4902887 w 6353175"/>
                  <a:gd name="connsiteY5" fmla="*/ 312627 h 763805"/>
                  <a:gd name="connsiteX6" fmla="*/ 6353175 w 6353175"/>
                  <a:gd name="connsiteY6" fmla="*/ 763805 h 763805"/>
                  <a:gd name="connsiteX7" fmla="*/ 6353175 w 6353175"/>
                  <a:gd name="connsiteY7" fmla="*/ 763805 h 763805"/>
                  <a:gd name="connsiteX8" fmla="*/ 6353175 w 6353175"/>
                  <a:gd name="connsiteY8" fmla="*/ 763805 h 763805"/>
                  <a:gd name="connsiteX0" fmla="*/ 0 w 6353175"/>
                  <a:gd name="connsiteY0" fmla="*/ 697080 h 773280"/>
                  <a:gd name="connsiteX1" fmla="*/ 847725 w 6353175"/>
                  <a:gd name="connsiteY1" fmla="*/ 487530 h 773280"/>
                  <a:gd name="connsiteX2" fmla="*/ 1733550 w 6353175"/>
                  <a:gd name="connsiteY2" fmla="*/ 392280 h 773280"/>
                  <a:gd name="connsiteX3" fmla="*/ 2207311 w 6353175"/>
                  <a:gd name="connsiteY3" fmla="*/ 44476 h 773280"/>
                  <a:gd name="connsiteX4" fmla="*/ 3282702 w 6353175"/>
                  <a:gd name="connsiteY4" fmla="*/ 34952 h 773280"/>
                  <a:gd name="connsiteX5" fmla="*/ 4902887 w 6353175"/>
                  <a:gd name="connsiteY5" fmla="*/ 322102 h 773280"/>
                  <a:gd name="connsiteX6" fmla="*/ 6353175 w 6353175"/>
                  <a:gd name="connsiteY6" fmla="*/ 773280 h 773280"/>
                  <a:gd name="connsiteX7" fmla="*/ 6353175 w 6353175"/>
                  <a:gd name="connsiteY7" fmla="*/ 773280 h 773280"/>
                  <a:gd name="connsiteX8" fmla="*/ 6353175 w 6353175"/>
                  <a:gd name="connsiteY8" fmla="*/ 773280 h 773280"/>
                  <a:gd name="connsiteX0" fmla="*/ 0 w 6353175"/>
                  <a:gd name="connsiteY0" fmla="*/ 697080 h 773280"/>
                  <a:gd name="connsiteX1" fmla="*/ 847725 w 6353175"/>
                  <a:gd name="connsiteY1" fmla="*/ 487530 h 773280"/>
                  <a:gd name="connsiteX2" fmla="*/ 1733550 w 6353175"/>
                  <a:gd name="connsiteY2" fmla="*/ 392280 h 773280"/>
                  <a:gd name="connsiteX3" fmla="*/ 2207311 w 6353175"/>
                  <a:gd name="connsiteY3" fmla="*/ 44476 h 773280"/>
                  <a:gd name="connsiteX4" fmla="*/ 3213849 w 6353175"/>
                  <a:gd name="connsiteY4" fmla="*/ 34952 h 773280"/>
                  <a:gd name="connsiteX5" fmla="*/ 4902887 w 6353175"/>
                  <a:gd name="connsiteY5" fmla="*/ 322102 h 773280"/>
                  <a:gd name="connsiteX6" fmla="*/ 6353175 w 6353175"/>
                  <a:gd name="connsiteY6" fmla="*/ 773280 h 773280"/>
                  <a:gd name="connsiteX7" fmla="*/ 6353175 w 6353175"/>
                  <a:gd name="connsiteY7" fmla="*/ 773280 h 773280"/>
                  <a:gd name="connsiteX8" fmla="*/ 6353175 w 6353175"/>
                  <a:gd name="connsiteY8" fmla="*/ 773280 h 773280"/>
                  <a:gd name="connsiteX0" fmla="*/ 0 w 6353175"/>
                  <a:gd name="connsiteY0" fmla="*/ 692185 h 768385"/>
                  <a:gd name="connsiteX1" fmla="*/ 847725 w 6353175"/>
                  <a:gd name="connsiteY1" fmla="*/ 482635 h 768385"/>
                  <a:gd name="connsiteX2" fmla="*/ 1733550 w 6353175"/>
                  <a:gd name="connsiteY2" fmla="*/ 387385 h 768385"/>
                  <a:gd name="connsiteX3" fmla="*/ 2207311 w 6353175"/>
                  <a:gd name="connsiteY3" fmla="*/ 39581 h 768385"/>
                  <a:gd name="connsiteX4" fmla="*/ 3243358 w 6353175"/>
                  <a:gd name="connsiteY4" fmla="*/ 38881 h 768385"/>
                  <a:gd name="connsiteX5" fmla="*/ 4902887 w 6353175"/>
                  <a:gd name="connsiteY5" fmla="*/ 317207 h 768385"/>
                  <a:gd name="connsiteX6" fmla="*/ 6353175 w 6353175"/>
                  <a:gd name="connsiteY6" fmla="*/ 768385 h 768385"/>
                  <a:gd name="connsiteX7" fmla="*/ 6353175 w 6353175"/>
                  <a:gd name="connsiteY7" fmla="*/ 768385 h 768385"/>
                  <a:gd name="connsiteX8" fmla="*/ 6353175 w 6353175"/>
                  <a:gd name="connsiteY8" fmla="*/ 768385 h 768385"/>
                  <a:gd name="connsiteX0" fmla="*/ 0 w 6353175"/>
                  <a:gd name="connsiteY0" fmla="*/ 680251 h 756451"/>
                  <a:gd name="connsiteX1" fmla="*/ 847725 w 6353175"/>
                  <a:gd name="connsiteY1" fmla="*/ 470701 h 756451"/>
                  <a:gd name="connsiteX2" fmla="*/ 1733550 w 6353175"/>
                  <a:gd name="connsiteY2" fmla="*/ 375451 h 756451"/>
                  <a:gd name="connsiteX3" fmla="*/ 2207311 w 6353175"/>
                  <a:gd name="connsiteY3" fmla="*/ 27647 h 756451"/>
                  <a:gd name="connsiteX4" fmla="*/ 3194178 w 6353175"/>
                  <a:gd name="connsiteY4" fmla="*/ 53420 h 756451"/>
                  <a:gd name="connsiteX5" fmla="*/ 4902887 w 6353175"/>
                  <a:gd name="connsiteY5" fmla="*/ 305273 h 756451"/>
                  <a:gd name="connsiteX6" fmla="*/ 6353175 w 6353175"/>
                  <a:gd name="connsiteY6" fmla="*/ 756451 h 756451"/>
                  <a:gd name="connsiteX7" fmla="*/ 6353175 w 6353175"/>
                  <a:gd name="connsiteY7" fmla="*/ 756451 h 756451"/>
                  <a:gd name="connsiteX8" fmla="*/ 6353175 w 6353175"/>
                  <a:gd name="connsiteY8" fmla="*/ 756451 h 756451"/>
                  <a:gd name="connsiteX0" fmla="*/ 0 w 6353175"/>
                  <a:gd name="connsiteY0" fmla="*/ 692184 h 768384"/>
                  <a:gd name="connsiteX1" fmla="*/ 847725 w 6353175"/>
                  <a:gd name="connsiteY1" fmla="*/ 482634 h 768384"/>
                  <a:gd name="connsiteX2" fmla="*/ 1733550 w 6353175"/>
                  <a:gd name="connsiteY2" fmla="*/ 387384 h 768384"/>
                  <a:gd name="connsiteX3" fmla="*/ 2207311 w 6353175"/>
                  <a:gd name="connsiteY3" fmla="*/ 39580 h 768384"/>
                  <a:gd name="connsiteX4" fmla="*/ 3223686 w 6353175"/>
                  <a:gd name="connsiteY4" fmla="*/ 38879 h 768384"/>
                  <a:gd name="connsiteX5" fmla="*/ 4902887 w 6353175"/>
                  <a:gd name="connsiteY5" fmla="*/ 317206 h 768384"/>
                  <a:gd name="connsiteX6" fmla="*/ 6353175 w 6353175"/>
                  <a:gd name="connsiteY6" fmla="*/ 768384 h 768384"/>
                  <a:gd name="connsiteX7" fmla="*/ 6353175 w 6353175"/>
                  <a:gd name="connsiteY7" fmla="*/ 768384 h 768384"/>
                  <a:gd name="connsiteX8" fmla="*/ 6353175 w 6353175"/>
                  <a:gd name="connsiteY8" fmla="*/ 768384 h 768384"/>
                  <a:gd name="connsiteX0" fmla="*/ 0 w 6353175"/>
                  <a:gd name="connsiteY0" fmla="*/ 671898 h 748098"/>
                  <a:gd name="connsiteX1" fmla="*/ 847725 w 6353175"/>
                  <a:gd name="connsiteY1" fmla="*/ 462348 h 748098"/>
                  <a:gd name="connsiteX2" fmla="*/ 1733550 w 6353175"/>
                  <a:gd name="connsiteY2" fmla="*/ 367098 h 748098"/>
                  <a:gd name="connsiteX3" fmla="*/ 2207311 w 6353175"/>
                  <a:gd name="connsiteY3" fmla="*/ 19294 h 748098"/>
                  <a:gd name="connsiteX4" fmla="*/ 3204014 w 6353175"/>
                  <a:gd name="connsiteY4" fmla="*/ 71540 h 748098"/>
                  <a:gd name="connsiteX5" fmla="*/ 4902887 w 6353175"/>
                  <a:gd name="connsiteY5" fmla="*/ 296920 h 748098"/>
                  <a:gd name="connsiteX6" fmla="*/ 6353175 w 6353175"/>
                  <a:gd name="connsiteY6" fmla="*/ 748098 h 748098"/>
                  <a:gd name="connsiteX7" fmla="*/ 6353175 w 6353175"/>
                  <a:gd name="connsiteY7" fmla="*/ 748098 h 748098"/>
                  <a:gd name="connsiteX8" fmla="*/ 6353175 w 6353175"/>
                  <a:gd name="connsiteY8" fmla="*/ 748098 h 748098"/>
                  <a:gd name="connsiteX0" fmla="*/ 0 w 6353175"/>
                  <a:gd name="connsiteY0" fmla="*/ 680250 h 756450"/>
                  <a:gd name="connsiteX1" fmla="*/ 847725 w 6353175"/>
                  <a:gd name="connsiteY1" fmla="*/ 470700 h 756450"/>
                  <a:gd name="connsiteX2" fmla="*/ 1733550 w 6353175"/>
                  <a:gd name="connsiteY2" fmla="*/ 375450 h 756450"/>
                  <a:gd name="connsiteX3" fmla="*/ 2207311 w 6353175"/>
                  <a:gd name="connsiteY3" fmla="*/ 27646 h 756450"/>
                  <a:gd name="connsiteX4" fmla="*/ 3204014 w 6353175"/>
                  <a:gd name="connsiteY4" fmla="*/ 53419 h 756450"/>
                  <a:gd name="connsiteX5" fmla="*/ 4902887 w 6353175"/>
                  <a:gd name="connsiteY5" fmla="*/ 305272 h 756450"/>
                  <a:gd name="connsiteX6" fmla="*/ 6353175 w 6353175"/>
                  <a:gd name="connsiteY6" fmla="*/ 756450 h 756450"/>
                  <a:gd name="connsiteX7" fmla="*/ 6353175 w 6353175"/>
                  <a:gd name="connsiteY7" fmla="*/ 756450 h 756450"/>
                  <a:gd name="connsiteX8" fmla="*/ 6353175 w 6353175"/>
                  <a:gd name="connsiteY8" fmla="*/ 756450 h 756450"/>
                  <a:gd name="connsiteX0" fmla="*/ 0 w 6353175"/>
                  <a:gd name="connsiteY0" fmla="*/ 692184 h 768384"/>
                  <a:gd name="connsiteX1" fmla="*/ 847725 w 6353175"/>
                  <a:gd name="connsiteY1" fmla="*/ 482634 h 768384"/>
                  <a:gd name="connsiteX2" fmla="*/ 1733550 w 6353175"/>
                  <a:gd name="connsiteY2" fmla="*/ 387384 h 768384"/>
                  <a:gd name="connsiteX3" fmla="*/ 2207311 w 6353175"/>
                  <a:gd name="connsiteY3" fmla="*/ 39580 h 768384"/>
                  <a:gd name="connsiteX4" fmla="*/ 3223686 w 6353175"/>
                  <a:gd name="connsiteY4" fmla="*/ 38879 h 768384"/>
                  <a:gd name="connsiteX5" fmla="*/ 4902887 w 6353175"/>
                  <a:gd name="connsiteY5" fmla="*/ 317206 h 768384"/>
                  <a:gd name="connsiteX6" fmla="*/ 6353175 w 6353175"/>
                  <a:gd name="connsiteY6" fmla="*/ 768384 h 768384"/>
                  <a:gd name="connsiteX7" fmla="*/ 6353175 w 6353175"/>
                  <a:gd name="connsiteY7" fmla="*/ 768384 h 768384"/>
                  <a:gd name="connsiteX8" fmla="*/ 6353175 w 6353175"/>
                  <a:gd name="connsiteY8" fmla="*/ 768384 h 768384"/>
                  <a:gd name="connsiteX0" fmla="*/ 0 w 6353175"/>
                  <a:gd name="connsiteY0" fmla="*/ 680251 h 756451"/>
                  <a:gd name="connsiteX1" fmla="*/ 847725 w 6353175"/>
                  <a:gd name="connsiteY1" fmla="*/ 470701 h 756451"/>
                  <a:gd name="connsiteX2" fmla="*/ 1733550 w 6353175"/>
                  <a:gd name="connsiteY2" fmla="*/ 375451 h 756451"/>
                  <a:gd name="connsiteX3" fmla="*/ 2207311 w 6353175"/>
                  <a:gd name="connsiteY3" fmla="*/ 27647 h 756451"/>
                  <a:gd name="connsiteX4" fmla="*/ 3184342 w 6353175"/>
                  <a:gd name="connsiteY4" fmla="*/ 53420 h 756451"/>
                  <a:gd name="connsiteX5" fmla="*/ 4902887 w 6353175"/>
                  <a:gd name="connsiteY5" fmla="*/ 305273 h 756451"/>
                  <a:gd name="connsiteX6" fmla="*/ 6353175 w 6353175"/>
                  <a:gd name="connsiteY6" fmla="*/ 756451 h 756451"/>
                  <a:gd name="connsiteX7" fmla="*/ 6353175 w 6353175"/>
                  <a:gd name="connsiteY7" fmla="*/ 756451 h 756451"/>
                  <a:gd name="connsiteX8" fmla="*/ 6353175 w 6353175"/>
                  <a:gd name="connsiteY8" fmla="*/ 756451 h 756451"/>
                  <a:gd name="connsiteX0" fmla="*/ 0 w 6058091"/>
                  <a:gd name="connsiteY0" fmla="*/ 618480 h 756451"/>
                  <a:gd name="connsiteX1" fmla="*/ 552641 w 6058091"/>
                  <a:gd name="connsiteY1" fmla="*/ 470701 h 756451"/>
                  <a:gd name="connsiteX2" fmla="*/ 1438466 w 6058091"/>
                  <a:gd name="connsiteY2" fmla="*/ 375451 h 756451"/>
                  <a:gd name="connsiteX3" fmla="*/ 1912227 w 6058091"/>
                  <a:gd name="connsiteY3" fmla="*/ 27647 h 756451"/>
                  <a:gd name="connsiteX4" fmla="*/ 2889258 w 6058091"/>
                  <a:gd name="connsiteY4" fmla="*/ 53420 h 756451"/>
                  <a:gd name="connsiteX5" fmla="*/ 4607803 w 6058091"/>
                  <a:gd name="connsiteY5" fmla="*/ 305273 h 756451"/>
                  <a:gd name="connsiteX6" fmla="*/ 6058091 w 6058091"/>
                  <a:gd name="connsiteY6" fmla="*/ 756451 h 756451"/>
                  <a:gd name="connsiteX7" fmla="*/ 6058091 w 6058091"/>
                  <a:gd name="connsiteY7" fmla="*/ 756451 h 756451"/>
                  <a:gd name="connsiteX8" fmla="*/ 6058091 w 6058091"/>
                  <a:gd name="connsiteY8" fmla="*/ 756451 h 756451"/>
                  <a:gd name="connsiteX0" fmla="*/ 0 w 6028583"/>
                  <a:gd name="connsiteY0" fmla="*/ 574357 h 756451"/>
                  <a:gd name="connsiteX1" fmla="*/ 523133 w 6028583"/>
                  <a:gd name="connsiteY1" fmla="*/ 470701 h 756451"/>
                  <a:gd name="connsiteX2" fmla="*/ 1408958 w 6028583"/>
                  <a:gd name="connsiteY2" fmla="*/ 375451 h 756451"/>
                  <a:gd name="connsiteX3" fmla="*/ 1882719 w 6028583"/>
                  <a:gd name="connsiteY3" fmla="*/ 27647 h 756451"/>
                  <a:gd name="connsiteX4" fmla="*/ 2859750 w 6028583"/>
                  <a:gd name="connsiteY4" fmla="*/ 53420 h 756451"/>
                  <a:gd name="connsiteX5" fmla="*/ 4578295 w 6028583"/>
                  <a:gd name="connsiteY5" fmla="*/ 305273 h 756451"/>
                  <a:gd name="connsiteX6" fmla="*/ 6028583 w 6028583"/>
                  <a:gd name="connsiteY6" fmla="*/ 756451 h 756451"/>
                  <a:gd name="connsiteX7" fmla="*/ 6028583 w 6028583"/>
                  <a:gd name="connsiteY7" fmla="*/ 756451 h 756451"/>
                  <a:gd name="connsiteX8" fmla="*/ 6028583 w 6028583"/>
                  <a:gd name="connsiteY8" fmla="*/ 756451 h 756451"/>
                  <a:gd name="connsiteX0" fmla="*/ 0 w 6028583"/>
                  <a:gd name="connsiteY0" fmla="*/ 530234 h 756451"/>
                  <a:gd name="connsiteX1" fmla="*/ 523133 w 6028583"/>
                  <a:gd name="connsiteY1" fmla="*/ 470701 h 756451"/>
                  <a:gd name="connsiteX2" fmla="*/ 1408958 w 6028583"/>
                  <a:gd name="connsiteY2" fmla="*/ 375451 h 756451"/>
                  <a:gd name="connsiteX3" fmla="*/ 1882719 w 6028583"/>
                  <a:gd name="connsiteY3" fmla="*/ 27647 h 756451"/>
                  <a:gd name="connsiteX4" fmla="*/ 2859750 w 6028583"/>
                  <a:gd name="connsiteY4" fmla="*/ 53420 h 756451"/>
                  <a:gd name="connsiteX5" fmla="*/ 4578295 w 6028583"/>
                  <a:gd name="connsiteY5" fmla="*/ 305273 h 756451"/>
                  <a:gd name="connsiteX6" fmla="*/ 6028583 w 6028583"/>
                  <a:gd name="connsiteY6" fmla="*/ 756451 h 756451"/>
                  <a:gd name="connsiteX7" fmla="*/ 6028583 w 6028583"/>
                  <a:gd name="connsiteY7" fmla="*/ 756451 h 756451"/>
                  <a:gd name="connsiteX8" fmla="*/ 6028583 w 6028583"/>
                  <a:gd name="connsiteY8" fmla="*/ 756451 h 756451"/>
                  <a:gd name="connsiteX0" fmla="*/ 0 w 6018747"/>
                  <a:gd name="connsiteY0" fmla="*/ 556708 h 756451"/>
                  <a:gd name="connsiteX1" fmla="*/ 513297 w 6018747"/>
                  <a:gd name="connsiteY1" fmla="*/ 470701 h 756451"/>
                  <a:gd name="connsiteX2" fmla="*/ 1399122 w 6018747"/>
                  <a:gd name="connsiteY2" fmla="*/ 375451 h 756451"/>
                  <a:gd name="connsiteX3" fmla="*/ 1872883 w 6018747"/>
                  <a:gd name="connsiteY3" fmla="*/ 27647 h 756451"/>
                  <a:gd name="connsiteX4" fmla="*/ 2849914 w 6018747"/>
                  <a:gd name="connsiteY4" fmla="*/ 53420 h 756451"/>
                  <a:gd name="connsiteX5" fmla="*/ 4568459 w 6018747"/>
                  <a:gd name="connsiteY5" fmla="*/ 305273 h 756451"/>
                  <a:gd name="connsiteX6" fmla="*/ 6018747 w 6018747"/>
                  <a:gd name="connsiteY6" fmla="*/ 756451 h 756451"/>
                  <a:gd name="connsiteX7" fmla="*/ 6018747 w 6018747"/>
                  <a:gd name="connsiteY7" fmla="*/ 756451 h 756451"/>
                  <a:gd name="connsiteX8" fmla="*/ 6018747 w 6018747"/>
                  <a:gd name="connsiteY8" fmla="*/ 756451 h 756451"/>
                  <a:gd name="connsiteX0" fmla="*/ 0 w 6018747"/>
                  <a:gd name="connsiteY0" fmla="*/ 556708 h 756451"/>
                  <a:gd name="connsiteX1" fmla="*/ 513297 w 6018747"/>
                  <a:gd name="connsiteY1" fmla="*/ 470701 h 756451"/>
                  <a:gd name="connsiteX2" fmla="*/ 1399122 w 6018747"/>
                  <a:gd name="connsiteY2" fmla="*/ 375451 h 756451"/>
                  <a:gd name="connsiteX3" fmla="*/ 1872883 w 6018747"/>
                  <a:gd name="connsiteY3" fmla="*/ 27647 h 756451"/>
                  <a:gd name="connsiteX4" fmla="*/ 2849914 w 6018747"/>
                  <a:gd name="connsiteY4" fmla="*/ 53420 h 756451"/>
                  <a:gd name="connsiteX5" fmla="*/ 4568459 w 6018747"/>
                  <a:gd name="connsiteY5" fmla="*/ 305273 h 756451"/>
                  <a:gd name="connsiteX6" fmla="*/ 6018747 w 6018747"/>
                  <a:gd name="connsiteY6" fmla="*/ 756451 h 756451"/>
                  <a:gd name="connsiteX7" fmla="*/ 6018747 w 6018747"/>
                  <a:gd name="connsiteY7" fmla="*/ 756451 h 756451"/>
                  <a:gd name="connsiteX8" fmla="*/ 6018747 w 6018747"/>
                  <a:gd name="connsiteY8" fmla="*/ 756451 h 756451"/>
                  <a:gd name="connsiteX0" fmla="*/ 0 w 5969566"/>
                  <a:gd name="connsiteY0" fmla="*/ 547883 h 756451"/>
                  <a:gd name="connsiteX1" fmla="*/ 464116 w 5969566"/>
                  <a:gd name="connsiteY1" fmla="*/ 470701 h 756451"/>
                  <a:gd name="connsiteX2" fmla="*/ 1349941 w 5969566"/>
                  <a:gd name="connsiteY2" fmla="*/ 375451 h 756451"/>
                  <a:gd name="connsiteX3" fmla="*/ 1823702 w 5969566"/>
                  <a:gd name="connsiteY3" fmla="*/ 27647 h 756451"/>
                  <a:gd name="connsiteX4" fmla="*/ 2800733 w 5969566"/>
                  <a:gd name="connsiteY4" fmla="*/ 53420 h 756451"/>
                  <a:gd name="connsiteX5" fmla="*/ 4519278 w 5969566"/>
                  <a:gd name="connsiteY5" fmla="*/ 305273 h 756451"/>
                  <a:gd name="connsiteX6" fmla="*/ 5969566 w 5969566"/>
                  <a:gd name="connsiteY6" fmla="*/ 756451 h 756451"/>
                  <a:gd name="connsiteX7" fmla="*/ 5969566 w 5969566"/>
                  <a:gd name="connsiteY7" fmla="*/ 756451 h 756451"/>
                  <a:gd name="connsiteX8" fmla="*/ 5969566 w 5969566"/>
                  <a:gd name="connsiteY8" fmla="*/ 756451 h 756451"/>
                  <a:gd name="connsiteX0" fmla="*/ 0 w 5999074"/>
                  <a:gd name="connsiteY0" fmla="*/ 547883 h 756451"/>
                  <a:gd name="connsiteX1" fmla="*/ 493624 w 5999074"/>
                  <a:gd name="connsiteY1" fmla="*/ 470701 h 756451"/>
                  <a:gd name="connsiteX2" fmla="*/ 1379449 w 5999074"/>
                  <a:gd name="connsiteY2" fmla="*/ 375451 h 756451"/>
                  <a:gd name="connsiteX3" fmla="*/ 1853210 w 5999074"/>
                  <a:gd name="connsiteY3" fmla="*/ 27647 h 756451"/>
                  <a:gd name="connsiteX4" fmla="*/ 2830241 w 5999074"/>
                  <a:gd name="connsiteY4" fmla="*/ 53420 h 756451"/>
                  <a:gd name="connsiteX5" fmla="*/ 4548786 w 5999074"/>
                  <a:gd name="connsiteY5" fmla="*/ 305273 h 756451"/>
                  <a:gd name="connsiteX6" fmla="*/ 5999074 w 5999074"/>
                  <a:gd name="connsiteY6" fmla="*/ 756451 h 756451"/>
                  <a:gd name="connsiteX7" fmla="*/ 5999074 w 5999074"/>
                  <a:gd name="connsiteY7" fmla="*/ 756451 h 756451"/>
                  <a:gd name="connsiteX8" fmla="*/ 5999074 w 5999074"/>
                  <a:gd name="connsiteY8" fmla="*/ 756451 h 756451"/>
                  <a:gd name="connsiteX0" fmla="*/ 0 w 5959729"/>
                  <a:gd name="connsiteY0" fmla="*/ 556708 h 756451"/>
                  <a:gd name="connsiteX1" fmla="*/ 454279 w 5959729"/>
                  <a:gd name="connsiteY1" fmla="*/ 470701 h 756451"/>
                  <a:gd name="connsiteX2" fmla="*/ 1340104 w 5959729"/>
                  <a:gd name="connsiteY2" fmla="*/ 375451 h 756451"/>
                  <a:gd name="connsiteX3" fmla="*/ 1813865 w 5959729"/>
                  <a:gd name="connsiteY3" fmla="*/ 27647 h 756451"/>
                  <a:gd name="connsiteX4" fmla="*/ 2790896 w 5959729"/>
                  <a:gd name="connsiteY4" fmla="*/ 53420 h 756451"/>
                  <a:gd name="connsiteX5" fmla="*/ 4509441 w 5959729"/>
                  <a:gd name="connsiteY5" fmla="*/ 305273 h 756451"/>
                  <a:gd name="connsiteX6" fmla="*/ 5959729 w 5959729"/>
                  <a:gd name="connsiteY6" fmla="*/ 756451 h 756451"/>
                  <a:gd name="connsiteX7" fmla="*/ 5959729 w 5959729"/>
                  <a:gd name="connsiteY7" fmla="*/ 756451 h 756451"/>
                  <a:gd name="connsiteX8" fmla="*/ 5959729 w 5959729"/>
                  <a:gd name="connsiteY8" fmla="*/ 756451 h 756451"/>
                  <a:gd name="connsiteX0" fmla="*/ 0 w 6008910"/>
                  <a:gd name="connsiteY0" fmla="*/ 521410 h 756451"/>
                  <a:gd name="connsiteX1" fmla="*/ 503460 w 6008910"/>
                  <a:gd name="connsiteY1" fmla="*/ 470701 h 756451"/>
                  <a:gd name="connsiteX2" fmla="*/ 1389285 w 6008910"/>
                  <a:gd name="connsiteY2" fmla="*/ 375451 h 756451"/>
                  <a:gd name="connsiteX3" fmla="*/ 1863046 w 6008910"/>
                  <a:gd name="connsiteY3" fmla="*/ 27647 h 756451"/>
                  <a:gd name="connsiteX4" fmla="*/ 2840077 w 6008910"/>
                  <a:gd name="connsiteY4" fmla="*/ 53420 h 756451"/>
                  <a:gd name="connsiteX5" fmla="*/ 4558622 w 6008910"/>
                  <a:gd name="connsiteY5" fmla="*/ 305273 h 756451"/>
                  <a:gd name="connsiteX6" fmla="*/ 6008910 w 6008910"/>
                  <a:gd name="connsiteY6" fmla="*/ 756451 h 756451"/>
                  <a:gd name="connsiteX7" fmla="*/ 6008910 w 6008910"/>
                  <a:gd name="connsiteY7" fmla="*/ 756451 h 756451"/>
                  <a:gd name="connsiteX8" fmla="*/ 6008910 w 6008910"/>
                  <a:gd name="connsiteY8" fmla="*/ 756451 h 756451"/>
                  <a:gd name="connsiteX0" fmla="*/ 0 w 5999074"/>
                  <a:gd name="connsiteY0" fmla="*/ 556708 h 756451"/>
                  <a:gd name="connsiteX1" fmla="*/ 493624 w 5999074"/>
                  <a:gd name="connsiteY1" fmla="*/ 470701 h 756451"/>
                  <a:gd name="connsiteX2" fmla="*/ 1379449 w 5999074"/>
                  <a:gd name="connsiteY2" fmla="*/ 375451 h 756451"/>
                  <a:gd name="connsiteX3" fmla="*/ 1853210 w 5999074"/>
                  <a:gd name="connsiteY3" fmla="*/ 27647 h 756451"/>
                  <a:gd name="connsiteX4" fmla="*/ 2830241 w 5999074"/>
                  <a:gd name="connsiteY4" fmla="*/ 53420 h 756451"/>
                  <a:gd name="connsiteX5" fmla="*/ 4548786 w 5999074"/>
                  <a:gd name="connsiteY5" fmla="*/ 305273 h 756451"/>
                  <a:gd name="connsiteX6" fmla="*/ 5999074 w 5999074"/>
                  <a:gd name="connsiteY6" fmla="*/ 756451 h 756451"/>
                  <a:gd name="connsiteX7" fmla="*/ 5999074 w 5999074"/>
                  <a:gd name="connsiteY7" fmla="*/ 756451 h 756451"/>
                  <a:gd name="connsiteX8" fmla="*/ 5999074 w 5999074"/>
                  <a:gd name="connsiteY8" fmla="*/ 756451 h 756451"/>
                  <a:gd name="connsiteX0" fmla="*/ 0 w 5969566"/>
                  <a:gd name="connsiteY0" fmla="*/ 556708 h 756451"/>
                  <a:gd name="connsiteX1" fmla="*/ 464116 w 5969566"/>
                  <a:gd name="connsiteY1" fmla="*/ 470701 h 756451"/>
                  <a:gd name="connsiteX2" fmla="*/ 1349941 w 5969566"/>
                  <a:gd name="connsiteY2" fmla="*/ 375451 h 756451"/>
                  <a:gd name="connsiteX3" fmla="*/ 1823702 w 5969566"/>
                  <a:gd name="connsiteY3" fmla="*/ 27647 h 756451"/>
                  <a:gd name="connsiteX4" fmla="*/ 2800733 w 5969566"/>
                  <a:gd name="connsiteY4" fmla="*/ 53420 h 756451"/>
                  <a:gd name="connsiteX5" fmla="*/ 4519278 w 5969566"/>
                  <a:gd name="connsiteY5" fmla="*/ 305273 h 756451"/>
                  <a:gd name="connsiteX6" fmla="*/ 5969566 w 5969566"/>
                  <a:gd name="connsiteY6" fmla="*/ 756451 h 756451"/>
                  <a:gd name="connsiteX7" fmla="*/ 5969566 w 5969566"/>
                  <a:gd name="connsiteY7" fmla="*/ 756451 h 756451"/>
                  <a:gd name="connsiteX8" fmla="*/ 5969566 w 5969566"/>
                  <a:gd name="connsiteY8" fmla="*/ 756451 h 756451"/>
                  <a:gd name="connsiteX0" fmla="*/ 0 w 5999074"/>
                  <a:gd name="connsiteY0" fmla="*/ 530234 h 756451"/>
                  <a:gd name="connsiteX1" fmla="*/ 493624 w 5999074"/>
                  <a:gd name="connsiteY1" fmla="*/ 470701 h 756451"/>
                  <a:gd name="connsiteX2" fmla="*/ 1379449 w 5999074"/>
                  <a:gd name="connsiteY2" fmla="*/ 375451 h 756451"/>
                  <a:gd name="connsiteX3" fmla="*/ 1853210 w 5999074"/>
                  <a:gd name="connsiteY3" fmla="*/ 27647 h 756451"/>
                  <a:gd name="connsiteX4" fmla="*/ 2830241 w 5999074"/>
                  <a:gd name="connsiteY4" fmla="*/ 53420 h 756451"/>
                  <a:gd name="connsiteX5" fmla="*/ 4548786 w 5999074"/>
                  <a:gd name="connsiteY5" fmla="*/ 305273 h 756451"/>
                  <a:gd name="connsiteX6" fmla="*/ 5999074 w 5999074"/>
                  <a:gd name="connsiteY6" fmla="*/ 756451 h 756451"/>
                  <a:gd name="connsiteX7" fmla="*/ 5999074 w 5999074"/>
                  <a:gd name="connsiteY7" fmla="*/ 756451 h 756451"/>
                  <a:gd name="connsiteX8" fmla="*/ 5999074 w 5999074"/>
                  <a:gd name="connsiteY8" fmla="*/ 756451 h 756451"/>
                  <a:gd name="connsiteX0" fmla="*/ 0 w 5999074"/>
                  <a:gd name="connsiteY0" fmla="*/ 530234 h 756451"/>
                  <a:gd name="connsiteX1" fmla="*/ 542804 w 5999074"/>
                  <a:gd name="connsiteY1" fmla="*/ 426578 h 756451"/>
                  <a:gd name="connsiteX2" fmla="*/ 1379449 w 5999074"/>
                  <a:gd name="connsiteY2" fmla="*/ 375451 h 756451"/>
                  <a:gd name="connsiteX3" fmla="*/ 1853210 w 5999074"/>
                  <a:gd name="connsiteY3" fmla="*/ 27647 h 756451"/>
                  <a:gd name="connsiteX4" fmla="*/ 2830241 w 5999074"/>
                  <a:gd name="connsiteY4" fmla="*/ 53420 h 756451"/>
                  <a:gd name="connsiteX5" fmla="*/ 4548786 w 5999074"/>
                  <a:gd name="connsiteY5" fmla="*/ 305273 h 756451"/>
                  <a:gd name="connsiteX6" fmla="*/ 5999074 w 5999074"/>
                  <a:gd name="connsiteY6" fmla="*/ 756451 h 756451"/>
                  <a:gd name="connsiteX7" fmla="*/ 5999074 w 5999074"/>
                  <a:gd name="connsiteY7" fmla="*/ 756451 h 756451"/>
                  <a:gd name="connsiteX8" fmla="*/ 5999074 w 5999074"/>
                  <a:gd name="connsiteY8" fmla="*/ 756451 h 756451"/>
                  <a:gd name="connsiteX0" fmla="*/ 0 w 5999074"/>
                  <a:gd name="connsiteY0" fmla="*/ 530234 h 756451"/>
                  <a:gd name="connsiteX1" fmla="*/ 582149 w 5999074"/>
                  <a:gd name="connsiteY1" fmla="*/ 444227 h 756451"/>
                  <a:gd name="connsiteX2" fmla="*/ 1379449 w 5999074"/>
                  <a:gd name="connsiteY2" fmla="*/ 375451 h 756451"/>
                  <a:gd name="connsiteX3" fmla="*/ 1853210 w 5999074"/>
                  <a:gd name="connsiteY3" fmla="*/ 27647 h 756451"/>
                  <a:gd name="connsiteX4" fmla="*/ 2830241 w 5999074"/>
                  <a:gd name="connsiteY4" fmla="*/ 53420 h 756451"/>
                  <a:gd name="connsiteX5" fmla="*/ 4548786 w 5999074"/>
                  <a:gd name="connsiteY5" fmla="*/ 305273 h 756451"/>
                  <a:gd name="connsiteX6" fmla="*/ 5999074 w 5999074"/>
                  <a:gd name="connsiteY6" fmla="*/ 756451 h 756451"/>
                  <a:gd name="connsiteX7" fmla="*/ 5999074 w 5999074"/>
                  <a:gd name="connsiteY7" fmla="*/ 756451 h 756451"/>
                  <a:gd name="connsiteX8" fmla="*/ 5999074 w 5999074"/>
                  <a:gd name="connsiteY8" fmla="*/ 756451 h 756451"/>
                  <a:gd name="connsiteX0" fmla="*/ 0 w 5999074"/>
                  <a:gd name="connsiteY0" fmla="*/ 526344 h 752561"/>
                  <a:gd name="connsiteX1" fmla="*/ 582149 w 5999074"/>
                  <a:gd name="connsiteY1" fmla="*/ 440337 h 752561"/>
                  <a:gd name="connsiteX2" fmla="*/ 1418794 w 5999074"/>
                  <a:gd name="connsiteY2" fmla="*/ 318614 h 752561"/>
                  <a:gd name="connsiteX3" fmla="*/ 1853210 w 5999074"/>
                  <a:gd name="connsiteY3" fmla="*/ 23757 h 752561"/>
                  <a:gd name="connsiteX4" fmla="*/ 2830241 w 5999074"/>
                  <a:gd name="connsiteY4" fmla="*/ 49530 h 752561"/>
                  <a:gd name="connsiteX5" fmla="*/ 4548786 w 5999074"/>
                  <a:gd name="connsiteY5" fmla="*/ 301383 h 752561"/>
                  <a:gd name="connsiteX6" fmla="*/ 5999074 w 5999074"/>
                  <a:gd name="connsiteY6" fmla="*/ 752561 h 752561"/>
                  <a:gd name="connsiteX7" fmla="*/ 5999074 w 5999074"/>
                  <a:gd name="connsiteY7" fmla="*/ 752561 h 752561"/>
                  <a:gd name="connsiteX8" fmla="*/ 5999074 w 5999074"/>
                  <a:gd name="connsiteY8" fmla="*/ 752561 h 752561"/>
                  <a:gd name="connsiteX0" fmla="*/ 0 w 5999074"/>
                  <a:gd name="connsiteY0" fmla="*/ 526344 h 752561"/>
                  <a:gd name="connsiteX1" fmla="*/ 582149 w 5999074"/>
                  <a:gd name="connsiteY1" fmla="*/ 440337 h 752561"/>
                  <a:gd name="connsiteX2" fmla="*/ 1418794 w 5999074"/>
                  <a:gd name="connsiteY2" fmla="*/ 318614 h 752561"/>
                  <a:gd name="connsiteX3" fmla="*/ 1853210 w 5999074"/>
                  <a:gd name="connsiteY3" fmla="*/ 23757 h 752561"/>
                  <a:gd name="connsiteX4" fmla="*/ 2830241 w 5999074"/>
                  <a:gd name="connsiteY4" fmla="*/ 49530 h 752561"/>
                  <a:gd name="connsiteX5" fmla="*/ 4548786 w 5999074"/>
                  <a:gd name="connsiteY5" fmla="*/ 301383 h 752561"/>
                  <a:gd name="connsiteX6" fmla="*/ 5999074 w 5999074"/>
                  <a:gd name="connsiteY6" fmla="*/ 752561 h 752561"/>
                  <a:gd name="connsiteX7" fmla="*/ 5999074 w 5999074"/>
                  <a:gd name="connsiteY7" fmla="*/ 752561 h 752561"/>
                  <a:gd name="connsiteX0" fmla="*/ 0 w 5999074"/>
                  <a:gd name="connsiteY0" fmla="*/ 526344 h 752561"/>
                  <a:gd name="connsiteX1" fmla="*/ 582149 w 5999074"/>
                  <a:gd name="connsiteY1" fmla="*/ 440337 h 752561"/>
                  <a:gd name="connsiteX2" fmla="*/ 1418794 w 5999074"/>
                  <a:gd name="connsiteY2" fmla="*/ 318614 h 752561"/>
                  <a:gd name="connsiteX3" fmla="*/ 1853210 w 5999074"/>
                  <a:gd name="connsiteY3" fmla="*/ 23757 h 752561"/>
                  <a:gd name="connsiteX4" fmla="*/ 2830241 w 5999074"/>
                  <a:gd name="connsiteY4" fmla="*/ 49530 h 752561"/>
                  <a:gd name="connsiteX5" fmla="*/ 4548786 w 5999074"/>
                  <a:gd name="connsiteY5" fmla="*/ 301383 h 752561"/>
                  <a:gd name="connsiteX6" fmla="*/ 5999074 w 5999074"/>
                  <a:gd name="connsiteY6" fmla="*/ 752561 h 752561"/>
                  <a:gd name="connsiteX7" fmla="*/ 5763007 w 5999074"/>
                  <a:gd name="connsiteY7" fmla="*/ 655491 h 752561"/>
                  <a:gd name="connsiteX0" fmla="*/ 0 w 5763007"/>
                  <a:gd name="connsiteY0" fmla="*/ 526344 h 655491"/>
                  <a:gd name="connsiteX1" fmla="*/ 582149 w 5763007"/>
                  <a:gd name="connsiteY1" fmla="*/ 440337 h 655491"/>
                  <a:gd name="connsiteX2" fmla="*/ 1418794 w 5763007"/>
                  <a:gd name="connsiteY2" fmla="*/ 318614 h 655491"/>
                  <a:gd name="connsiteX3" fmla="*/ 1853210 w 5763007"/>
                  <a:gd name="connsiteY3" fmla="*/ 23757 h 655491"/>
                  <a:gd name="connsiteX4" fmla="*/ 2830241 w 5763007"/>
                  <a:gd name="connsiteY4" fmla="*/ 49530 h 655491"/>
                  <a:gd name="connsiteX5" fmla="*/ 4548786 w 5763007"/>
                  <a:gd name="connsiteY5" fmla="*/ 301383 h 655491"/>
                  <a:gd name="connsiteX6" fmla="*/ 5763007 w 5763007"/>
                  <a:gd name="connsiteY6" fmla="*/ 655491 h 655491"/>
                  <a:gd name="connsiteX0" fmla="*/ 0 w 5310544"/>
                  <a:gd name="connsiteY0" fmla="*/ 526344 h 526344"/>
                  <a:gd name="connsiteX1" fmla="*/ 582149 w 5310544"/>
                  <a:gd name="connsiteY1" fmla="*/ 440337 h 526344"/>
                  <a:gd name="connsiteX2" fmla="*/ 1418794 w 5310544"/>
                  <a:gd name="connsiteY2" fmla="*/ 318614 h 526344"/>
                  <a:gd name="connsiteX3" fmla="*/ 1853210 w 5310544"/>
                  <a:gd name="connsiteY3" fmla="*/ 23757 h 526344"/>
                  <a:gd name="connsiteX4" fmla="*/ 2830241 w 5310544"/>
                  <a:gd name="connsiteY4" fmla="*/ 49530 h 526344"/>
                  <a:gd name="connsiteX5" fmla="*/ 4548786 w 5310544"/>
                  <a:gd name="connsiteY5" fmla="*/ 301383 h 526344"/>
                  <a:gd name="connsiteX6" fmla="*/ 5310544 w 5310544"/>
                  <a:gd name="connsiteY6" fmla="*/ 514298 h 526344"/>
                  <a:gd name="connsiteX0" fmla="*/ 0 w 4548786"/>
                  <a:gd name="connsiteY0" fmla="*/ 526344 h 526344"/>
                  <a:gd name="connsiteX1" fmla="*/ 582149 w 4548786"/>
                  <a:gd name="connsiteY1" fmla="*/ 440337 h 526344"/>
                  <a:gd name="connsiteX2" fmla="*/ 1418794 w 4548786"/>
                  <a:gd name="connsiteY2" fmla="*/ 318614 h 526344"/>
                  <a:gd name="connsiteX3" fmla="*/ 1853210 w 4548786"/>
                  <a:gd name="connsiteY3" fmla="*/ 23757 h 526344"/>
                  <a:gd name="connsiteX4" fmla="*/ 2830241 w 4548786"/>
                  <a:gd name="connsiteY4" fmla="*/ 49530 h 526344"/>
                  <a:gd name="connsiteX5" fmla="*/ 4548786 w 4548786"/>
                  <a:gd name="connsiteY5" fmla="*/ 301383 h 5263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548786" h="526344">
                    <a:moveTo>
                      <a:pt x="0" y="526344"/>
                    </a:moveTo>
                    <a:cubicBezTo>
                      <a:pt x="318745" y="473443"/>
                      <a:pt x="345683" y="474959"/>
                      <a:pt x="582149" y="440337"/>
                    </a:cubicBezTo>
                    <a:cubicBezTo>
                      <a:pt x="818615" y="405715"/>
                      <a:pt x="1206951" y="388044"/>
                      <a:pt x="1418794" y="318614"/>
                    </a:cubicBezTo>
                    <a:cubicBezTo>
                      <a:pt x="1630637" y="249184"/>
                      <a:pt x="1617969" y="68604"/>
                      <a:pt x="1853210" y="23757"/>
                    </a:cubicBezTo>
                    <a:cubicBezTo>
                      <a:pt x="2088451" y="-21090"/>
                      <a:pt x="2262944" y="3259"/>
                      <a:pt x="2830241" y="49530"/>
                    </a:cubicBezTo>
                    <a:cubicBezTo>
                      <a:pt x="3397538" y="95801"/>
                      <a:pt x="4135402" y="223922"/>
                      <a:pt x="4548786" y="301383"/>
                    </a:cubicBezTo>
                  </a:path>
                </a:pathLst>
              </a:custGeom>
              <a:noFill/>
              <a:ln w="215900">
                <a:solidFill>
                  <a:schemeClr val="accent4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351" dirty="0"/>
              </a:p>
            </p:txBody>
          </p:sp>
          <p:sp>
            <p:nvSpPr>
              <p:cNvPr id="45" name="Freeform: Shape 44">
                <a:extLst>
                  <a:ext uri="{FF2B5EF4-FFF2-40B4-BE49-F238E27FC236}">
                    <a16:creationId xmlns:a16="http://schemas.microsoft.com/office/drawing/2014/main" id="{AED0458B-672D-3C32-3048-07835D0CB337}"/>
                  </a:ext>
                </a:extLst>
              </p:cNvPr>
              <p:cNvSpPr/>
              <p:nvPr/>
            </p:nvSpPr>
            <p:spPr>
              <a:xfrm>
                <a:off x="3347706" y="2981337"/>
                <a:ext cx="4404896" cy="568123"/>
              </a:xfrm>
              <a:custGeom>
                <a:avLst/>
                <a:gdLst>
                  <a:gd name="connsiteX0" fmla="*/ 0 w 6353175"/>
                  <a:gd name="connsiteY0" fmla="*/ 763788 h 839988"/>
                  <a:gd name="connsiteX1" fmla="*/ 847725 w 6353175"/>
                  <a:gd name="connsiteY1" fmla="*/ 554238 h 839988"/>
                  <a:gd name="connsiteX2" fmla="*/ 1733550 w 6353175"/>
                  <a:gd name="connsiteY2" fmla="*/ 458988 h 839988"/>
                  <a:gd name="connsiteX3" fmla="*/ 2286000 w 6353175"/>
                  <a:gd name="connsiteY3" fmla="*/ 49413 h 839988"/>
                  <a:gd name="connsiteX4" fmla="*/ 3390900 w 6353175"/>
                  <a:gd name="connsiteY4" fmla="*/ 39888 h 839988"/>
                  <a:gd name="connsiteX5" fmla="*/ 4981575 w 6353175"/>
                  <a:gd name="connsiteY5" fmla="*/ 344688 h 839988"/>
                  <a:gd name="connsiteX6" fmla="*/ 6353175 w 6353175"/>
                  <a:gd name="connsiteY6" fmla="*/ 839988 h 839988"/>
                  <a:gd name="connsiteX7" fmla="*/ 6353175 w 6353175"/>
                  <a:gd name="connsiteY7" fmla="*/ 839988 h 839988"/>
                  <a:gd name="connsiteX8" fmla="*/ 6353175 w 6353175"/>
                  <a:gd name="connsiteY8" fmla="*/ 839988 h 839988"/>
                  <a:gd name="connsiteX0" fmla="*/ 0 w 6353175"/>
                  <a:gd name="connsiteY0" fmla="*/ 767701 h 843901"/>
                  <a:gd name="connsiteX1" fmla="*/ 847725 w 6353175"/>
                  <a:gd name="connsiteY1" fmla="*/ 558151 h 843901"/>
                  <a:gd name="connsiteX2" fmla="*/ 1733550 w 6353175"/>
                  <a:gd name="connsiteY2" fmla="*/ 462901 h 843901"/>
                  <a:gd name="connsiteX3" fmla="*/ 2286000 w 6353175"/>
                  <a:gd name="connsiteY3" fmla="*/ 53326 h 843901"/>
                  <a:gd name="connsiteX4" fmla="*/ 3390900 w 6353175"/>
                  <a:gd name="connsiteY4" fmla="*/ 43801 h 843901"/>
                  <a:gd name="connsiteX5" fmla="*/ 4873377 w 6353175"/>
                  <a:gd name="connsiteY5" fmla="*/ 410373 h 843901"/>
                  <a:gd name="connsiteX6" fmla="*/ 6353175 w 6353175"/>
                  <a:gd name="connsiteY6" fmla="*/ 843901 h 843901"/>
                  <a:gd name="connsiteX7" fmla="*/ 6353175 w 6353175"/>
                  <a:gd name="connsiteY7" fmla="*/ 843901 h 843901"/>
                  <a:gd name="connsiteX8" fmla="*/ 6353175 w 6353175"/>
                  <a:gd name="connsiteY8" fmla="*/ 843901 h 843901"/>
                  <a:gd name="connsiteX0" fmla="*/ 0 w 6353175"/>
                  <a:gd name="connsiteY0" fmla="*/ 766006 h 842206"/>
                  <a:gd name="connsiteX1" fmla="*/ 847725 w 6353175"/>
                  <a:gd name="connsiteY1" fmla="*/ 556456 h 842206"/>
                  <a:gd name="connsiteX2" fmla="*/ 1733550 w 6353175"/>
                  <a:gd name="connsiteY2" fmla="*/ 461206 h 842206"/>
                  <a:gd name="connsiteX3" fmla="*/ 2286000 w 6353175"/>
                  <a:gd name="connsiteY3" fmla="*/ 51631 h 842206"/>
                  <a:gd name="connsiteX4" fmla="*/ 3390900 w 6353175"/>
                  <a:gd name="connsiteY4" fmla="*/ 42106 h 842206"/>
                  <a:gd name="connsiteX5" fmla="*/ 4893050 w 6353175"/>
                  <a:gd name="connsiteY5" fmla="*/ 382204 h 842206"/>
                  <a:gd name="connsiteX6" fmla="*/ 6353175 w 6353175"/>
                  <a:gd name="connsiteY6" fmla="*/ 842206 h 842206"/>
                  <a:gd name="connsiteX7" fmla="*/ 6353175 w 6353175"/>
                  <a:gd name="connsiteY7" fmla="*/ 842206 h 842206"/>
                  <a:gd name="connsiteX8" fmla="*/ 6353175 w 6353175"/>
                  <a:gd name="connsiteY8" fmla="*/ 842206 h 842206"/>
                  <a:gd name="connsiteX0" fmla="*/ 0 w 6353175"/>
                  <a:gd name="connsiteY0" fmla="*/ 762700 h 838900"/>
                  <a:gd name="connsiteX1" fmla="*/ 847725 w 6353175"/>
                  <a:gd name="connsiteY1" fmla="*/ 553150 h 838900"/>
                  <a:gd name="connsiteX2" fmla="*/ 1733550 w 6353175"/>
                  <a:gd name="connsiteY2" fmla="*/ 457900 h 838900"/>
                  <a:gd name="connsiteX3" fmla="*/ 2286000 w 6353175"/>
                  <a:gd name="connsiteY3" fmla="*/ 48325 h 838900"/>
                  <a:gd name="connsiteX4" fmla="*/ 3390900 w 6353175"/>
                  <a:gd name="connsiteY4" fmla="*/ 38800 h 838900"/>
                  <a:gd name="connsiteX5" fmla="*/ 4922559 w 6353175"/>
                  <a:gd name="connsiteY5" fmla="*/ 325951 h 838900"/>
                  <a:gd name="connsiteX6" fmla="*/ 6353175 w 6353175"/>
                  <a:gd name="connsiteY6" fmla="*/ 838900 h 838900"/>
                  <a:gd name="connsiteX7" fmla="*/ 6353175 w 6353175"/>
                  <a:gd name="connsiteY7" fmla="*/ 838900 h 838900"/>
                  <a:gd name="connsiteX8" fmla="*/ 6353175 w 6353175"/>
                  <a:gd name="connsiteY8" fmla="*/ 838900 h 838900"/>
                  <a:gd name="connsiteX0" fmla="*/ 0 w 6353175"/>
                  <a:gd name="connsiteY0" fmla="*/ 767133 h 843333"/>
                  <a:gd name="connsiteX1" fmla="*/ 847725 w 6353175"/>
                  <a:gd name="connsiteY1" fmla="*/ 557583 h 843333"/>
                  <a:gd name="connsiteX2" fmla="*/ 1733550 w 6353175"/>
                  <a:gd name="connsiteY2" fmla="*/ 462333 h 843333"/>
                  <a:gd name="connsiteX3" fmla="*/ 2286000 w 6353175"/>
                  <a:gd name="connsiteY3" fmla="*/ 52758 h 843333"/>
                  <a:gd name="connsiteX4" fmla="*/ 3390900 w 6353175"/>
                  <a:gd name="connsiteY4" fmla="*/ 43233 h 843333"/>
                  <a:gd name="connsiteX5" fmla="*/ 4873378 w 6353175"/>
                  <a:gd name="connsiteY5" fmla="*/ 400980 h 843333"/>
                  <a:gd name="connsiteX6" fmla="*/ 6353175 w 6353175"/>
                  <a:gd name="connsiteY6" fmla="*/ 843333 h 843333"/>
                  <a:gd name="connsiteX7" fmla="*/ 6353175 w 6353175"/>
                  <a:gd name="connsiteY7" fmla="*/ 843333 h 843333"/>
                  <a:gd name="connsiteX8" fmla="*/ 6353175 w 6353175"/>
                  <a:gd name="connsiteY8" fmla="*/ 843333 h 843333"/>
                  <a:gd name="connsiteX0" fmla="*/ 0 w 6353175"/>
                  <a:gd name="connsiteY0" fmla="*/ 764338 h 840538"/>
                  <a:gd name="connsiteX1" fmla="*/ 847725 w 6353175"/>
                  <a:gd name="connsiteY1" fmla="*/ 554788 h 840538"/>
                  <a:gd name="connsiteX2" fmla="*/ 1733550 w 6353175"/>
                  <a:gd name="connsiteY2" fmla="*/ 459538 h 840538"/>
                  <a:gd name="connsiteX3" fmla="*/ 2286000 w 6353175"/>
                  <a:gd name="connsiteY3" fmla="*/ 49963 h 840538"/>
                  <a:gd name="connsiteX4" fmla="*/ 3390900 w 6353175"/>
                  <a:gd name="connsiteY4" fmla="*/ 40438 h 840538"/>
                  <a:gd name="connsiteX5" fmla="*/ 4912723 w 6353175"/>
                  <a:gd name="connsiteY5" fmla="*/ 354062 h 840538"/>
                  <a:gd name="connsiteX6" fmla="*/ 6353175 w 6353175"/>
                  <a:gd name="connsiteY6" fmla="*/ 840538 h 840538"/>
                  <a:gd name="connsiteX7" fmla="*/ 6353175 w 6353175"/>
                  <a:gd name="connsiteY7" fmla="*/ 840538 h 840538"/>
                  <a:gd name="connsiteX8" fmla="*/ 6353175 w 6353175"/>
                  <a:gd name="connsiteY8" fmla="*/ 840538 h 840538"/>
                  <a:gd name="connsiteX0" fmla="*/ 0 w 6353175"/>
                  <a:gd name="connsiteY0" fmla="*/ 766568 h 842768"/>
                  <a:gd name="connsiteX1" fmla="*/ 847725 w 6353175"/>
                  <a:gd name="connsiteY1" fmla="*/ 557018 h 842768"/>
                  <a:gd name="connsiteX2" fmla="*/ 1733550 w 6353175"/>
                  <a:gd name="connsiteY2" fmla="*/ 461768 h 842768"/>
                  <a:gd name="connsiteX3" fmla="*/ 2286000 w 6353175"/>
                  <a:gd name="connsiteY3" fmla="*/ 52193 h 842768"/>
                  <a:gd name="connsiteX4" fmla="*/ 3390900 w 6353175"/>
                  <a:gd name="connsiteY4" fmla="*/ 42668 h 842768"/>
                  <a:gd name="connsiteX5" fmla="*/ 4902887 w 6353175"/>
                  <a:gd name="connsiteY5" fmla="*/ 391590 h 842768"/>
                  <a:gd name="connsiteX6" fmla="*/ 6353175 w 6353175"/>
                  <a:gd name="connsiteY6" fmla="*/ 842768 h 842768"/>
                  <a:gd name="connsiteX7" fmla="*/ 6353175 w 6353175"/>
                  <a:gd name="connsiteY7" fmla="*/ 842768 h 842768"/>
                  <a:gd name="connsiteX8" fmla="*/ 6353175 w 6353175"/>
                  <a:gd name="connsiteY8" fmla="*/ 842768 h 842768"/>
                  <a:gd name="connsiteX0" fmla="*/ 0 w 6353175"/>
                  <a:gd name="connsiteY0" fmla="*/ 749270 h 825470"/>
                  <a:gd name="connsiteX1" fmla="*/ 847725 w 6353175"/>
                  <a:gd name="connsiteY1" fmla="*/ 539720 h 825470"/>
                  <a:gd name="connsiteX2" fmla="*/ 1733550 w 6353175"/>
                  <a:gd name="connsiteY2" fmla="*/ 444470 h 825470"/>
                  <a:gd name="connsiteX3" fmla="*/ 2286000 w 6353175"/>
                  <a:gd name="connsiteY3" fmla="*/ 34895 h 825470"/>
                  <a:gd name="connsiteX4" fmla="*/ 3292538 w 6353175"/>
                  <a:gd name="connsiteY4" fmla="*/ 60668 h 825470"/>
                  <a:gd name="connsiteX5" fmla="*/ 4902887 w 6353175"/>
                  <a:gd name="connsiteY5" fmla="*/ 374292 h 825470"/>
                  <a:gd name="connsiteX6" fmla="*/ 6353175 w 6353175"/>
                  <a:gd name="connsiteY6" fmla="*/ 825470 h 825470"/>
                  <a:gd name="connsiteX7" fmla="*/ 6353175 w 6353175"/>
                  <a:gd name="connsiteY7" fmla="*/ 825470 h 825470"/>
                  <a:gd name="connsiteX8" fmla="*/ 6353175 w 6353175"/>
                  <a:gd name="connsiteY8" fmla="*/ 825470 h 825470"/>
                  <a:gd name="connsiteX0" fmla="*/ 0 w 6353175"/>
                  <a:gd name="connsiteY0" fmla="*/ 740052 h 816252"/>
                  <a:gd name="connsiteX1" fmla="*/ 847725 w 6353175"/>
                  <a:gd name="connsiteY1" fmla="*/ 530502 h 816252"/>
                  <a:gd name="connsiteX2" fmla="*/ 1733550 w 6353175"/>
                  <a:gd name="connsiteY2" fmla="*/ 435252 h 816252"/>
                  <a:gd name="connsiteX3" fmla="*/ 2286000 w 6353175"/>
                  <a:gd name="connsiteY3" fmla="*/ 25677 h 816252"/>
                  <a:gd name="connsiteX4" fmla="*/ 3282702 w 6353175"/>
                  <a:gd name="connsiteY4" fmla="*/ 77924 h 816252"/>
                  <a:gd name="connsiteX5" fmla="*/ 4902887 w 6353175"/>
                  <a:gd name="connsiteY5" fmla="*/ 365074 h 816252"/>
                  <a:gd name="connsiteX6" fmla="*/ 6353175 w 6353175"/>
                  <a:gd name="connsiteY6" fmla="*/ 816252 h 816252"/>
                  <a:gd name="connsiteX7" fmla="*/ 6353175 w 6353175"/>
                  <a:gd name="connsiteY7" fmla="*/ 816252 h 816252"/>
                  <a:gd name="connsiteX8" fmla="*/ 6353175 w 6353175"/>
                  <a:gd name="connsiteY8" fmla="*/ 816252 h 816252"/>
                  <a:gd name="connsiteX0" fmla="*/ 0 w 6353175"/>
                  <a:gd name="connsiteY0" fmla="*/ 713447 h 789647"/>
                  <a:gd name="connsiteX1" fmla="*/ 847725 w 6353175"/>
                  <a:gd name="connsiteY1" fmla="*/ 503897 h 789647"/>
                  <a:gd name="connsiteX2" fmla="*/ 1733550 w 6353175"/>
                  <a:gd name="connsiteY2" fmla="*/ 408647 h 789647"/>
                  <a:gd name="connsiteX3" fmla="*/ 2246655 w 6353175"/>
                  <a:gd name="connsiteY3" fmla="*/ 34370 h 789647"/>
                  <a:gd name="connsiteX4" fmla="*/ 3282702 w 6353175"/>
                  <a:gd name="connsiteY4" fmla="*/ 51319 h 789647"/>
                  <a:gd name="connsiteX5" fmla="*/ 4902887 w 6353175"/>
                  <a:gd name="connsiteY5" fmla="*/ 338469 h 789647"/>
                  <a:gd name="connsiteX6" fmla="*/ 6353175 w 6353175"/>
                  <a:gd name="connsiteY6" fmla="*/ 789647 h 789647"/>
                  <a:gd name="connsiteX7" fmla="*/ 6353175 w 6353175"/>
                  <a:gd name="connsiteY7" fmla="*/ 789647 h 789647"/>
                  <a:gd name="connsiteX8" fmla="*/ 6353175 w 6353175"/>
                  <a:gd name="connsiteY8" fmla="*/ 789647 h 789647"/>
                  <a:gd name="connsiteX0" fmla="*/ 0 w 6353175"/>
                  <a:gd name="connsiteY0" fmla="*/ 697081 h 773281"/>
                  <a:gd name="connsiteX1" fmla="*/ 847725 w 6353175"/>
                  <a:gd name="connsiteY1" fmla="*/ 487531 h 773281"/>
                  <a:gd name="connsiteX2" fmla="*/ 1733550 w 6353175"/>
                  <a:gd name="connsiteY2" fmla="*/ 392281 h 773281"/>
                  <a:gd name="connsiteX3" fmla="*/ 2207311 w 6353175"/>
                  <a:gd name="connsiteY3" fmla="*/ 44477 h 773281"/>
                  <a:gd name="connsiteX4" fmla="*/ 3282702 w 6353175"/>
                  <a:gd name="connsiteY4" fmla="*/ 34953 h 773281"/>
                  <a:gd name="connsiteX5" fmla="*/ 4902887 w 6353175"/>
                  <a:gd name="connsiteY5" fmla="*/ 322103 h 773281"/>
                  <a:gd name="connsiteX6" fmla="*/ 6353175 w 6353175"/>
                  <a:gd name="connsiteY6" fmla="*/ 773281 h 773281"/>
                  <a:gd name="connsiteX7" fmla="*/ 6353175 w 6353175"/>
                  <a:gd name="connsiteY7" fmla="*/ 773281 h 773281"/>
                  <a:gd name="connsiteX8" fmla="*/ 6353175 w 6353175"/>
                  <a:gd name="connsiteY8" fmla="*/ 773281 h 773281"/>
                  <a:gd name="connsiteX0" fmla="*/ 0 w 6353175"/>
                  <a:gd name="connsiteY0" fmla="*/ 687605 h 763805"/>
                  <a:gd name="connsiteX1" fmla="*/ 847725 w 6353175"/>
                  <a:gd name="connsiteY1" fmla="*/ 478055 h 763805"/>
                  <a:gd name="connsiteX2" fmla="*/ 1733550 w 6353175"/>
                  <a:gd name="connsiteY2" fmla="*/ 382805 h 763805"/>
                  <a:gd name="connsiteX3" fmla="*/ 2207311 w 6353175"/>
                  <a:gd name="connsiteY3" fmla="*/ 35001 h 763805"/>
                  <a:gd name="connsiteX4" fmla="*/ 3282702 w 6353175"/>
                  <a:gd name="connsiteY4" fmla="*/ 25477 h 763805"/>
                  <a:gd name="connsiteX5" fmla="*/ 4902887 w 6353175"/>
                  <a:gd name="connsiteY5" fmla="*/ 312627 h 763805"/>
                  <a:gd name="connsiteX6" fmla="*/ 6353175 w 6353175"/>
                  <a:gd name="connsiteY6" fmla="*/ 763805 h 763805"/>
                  <a:gd name="connsiteX7" fmla="*/ 6353175 w 6353175"/>
                  <a:gd name="connsiteY7" fmla="*/ 763805 h 763805"/>
                  <a:gd name="connsiteX8" fmla="*/ 6353175 w 6353175"/>
                  <a:gd name="connsiteY8" fmla="*/ 763805 h 763805"/>
                  <a:gd name="connsiteX0" fmla="*/ 0 w 6353175"/>
                  <a:gd name="connsiteY0" fmla="*/ 697080 h 773280"/>
                  <a:gd name="connsiteX1" fmla="*/ 847725 w 6353175"/>
                  <a:gd name="connsiteY1" fmla="*/ 487530 h 773280"/>
                  <a:gd name="connsiteX2" fmla="*/ 1733550 w 6353175"/>
                  <a:gd name="connsiteY2" fmla="*/ 392280 h 773280"/>
                  <a:gd name="connsiteX3" fmla="*/ 2207311 w 6353175"/>
                  <a:gd name="connsiteY3" fmla="*/ 44476 h 773280"/>
                  <a:gd name="connsiteX4" fmla="*/ 3282702 w 6353175"/>
                  <a:gd name="connsiteY4" fmla="*/ 34952 h 773280"/>
                  <a:gd name="connsiteX5" fmla="*/ 4902887 w 6353175"/>
                  <a:gd name="connsiteY5" fmla="*/ 322102 h 773280"/>
                  <a:gd name="connsiteX6" fmla="*/ 6353175 w 6353175"/>
                  <a:gd name="connsiteY6" fmla="*/ 773280 h 773280"/>
                  <a:gd name="connsiteX7" fmla="*/ 6353175 w 6353175"/>
                  <a:gd name="connsiteY7" fmla="*/ 773280 h 773280"/>
                  <a:gd name="connsiteX8" fmla="*/ 6353175 w 6353175"/>
                  <a:gd name="connsiteY8" fmla="*/ 773280 h 773280"/>
                  <a:gd name="connsiteX0" fmla="*/ 0 w 6353175"/>
                  <a:gd name="connsiteY0" fmla="*/ 697080 h 773280"/>
                  <a:gd name="connsiteX1" fmla="*/ 847725 w 6353175"/>
                  <a:gd name="connsiteY1" fmla="*/ 487530 h 773280"/>
                  <a:gd name="connsiteX2" fmla="*/ 1733550 w 6353175"/>
                  <a:gd name="connsiteY2" fmla="*/ 392280 h 773280"/>
                  <a:gd name="connsiteX3" fmla="*/ 2207311 w 6353175"/>
                  <a:gd name="connsiteY3" fmla="*/ 44476 h 773280"/>
                  <a:gd name="connsiteX4" fmla="*/ 3213849 w 6353175"/>
                  <a:gd name="connsiteY4" fmla="*/ 34952 h 773280"/>
                  <a:gd name="connsiteX5" fmla="*/ 4902887 w 6353175"/>
                  <a:gd name="connsiteY5" fmla="*/ 322102 h 773280"/>
                  <a:gd name="connsiteX6" fmla="*/ 6353175 w 6353175"/>
                  <a:gd name="connsiteY6" fmla="*/ 773280 h 773280"/>
                  <a:gd name="connsiteX7" fmla="*/ 6353175 w 6353175"/>
                  <a:gd name="connsiteY7" fmla="*/ 773280 h 773280"/>
                  <a:gd name="connsiteX8" fmla="*/ 6353175 w 6353175"/>
                  <a:gd name="connsiteY8" fmla="*/ 773280 h 773280"/>
                  <a:gd name="connsiteX0" fmla="*/ 0 w 6353175"/>
                  <a:gd name="connsiteY0" fmla="*/ 692185 h 768385"/>
                  <a:gd name="connsiteX1" fmla="*/ 847725 w 6353175"/>
                  <a:gd name="connsiteY1" fmla="*/ 482635 h 768385"/>
                  <a:gd name="connsiteX2" fmla="*/ 1733550 w 6353175"/>
                  <a:gd name="connsiteY2" fmla="*/ 387385 h 768385"/>
                  <a:gd name="connsiteX3" fmla="*/ 2207311 w 6353175"/>
                  <a:gd name="connsiteY3" fmla="*/ 39581 h 768385"/>
                  <a:gd name="connsiteX4" fmla="*/ 3243358 w 6353175"/>
                  <a:gd name="connsiteY4" fmla="*/ 38881 h 768385"/>
                  <a:gd name="connsiteX5" fmla="*/ 4902887 w 6353175"/>
                  <a:gd name="connsiteY5" fmla="*/ 317207 h 768385"/>
                  <a:gd name="connsiteX6" fmla="*/ 6353175 w 6353175"/>
                  <a:gd name="connsiteY6" fmla="*/ 768385 h 768385"/>
                  <a:gd name="connsiteX7" fmla="*/ 6353175 w 6353175"/>
                  <a:gd name="connsiteY7" fmla="*/ 768385 h 768385"/>
                  <a:gd name="connsiteX8" fmla="*/ 6353175 w 6353175"/>
                  <a:gd name="connsiteY8" fmla="*/ 768385 h 768385"/>
                  <a:gd name="connsiteX0" fmla="*/ 0 w 6353175"/>
                  <a:gd name="connsiteY0" fmla="*/ 680251 h 756451"/>
                  <a:gd name="connsiteX1" fmla="*/ 847725 w 6353175"/>
                  <a:gd name="connsiteY1" fmla="*/ 470701 h 756451"/>
                  <a:gd name="connsiteX2" fmla="*/ 1733550 w 6353175"/>
                  <a:gd name="connsiteY2" fmla="*/ 375451 h 756451"/>
                  <a:gd name="connsiteX3" fmla="*/ 2207311 w 6353175"/>
                  <a:gd name="connsiteY3" fmla="*/ 27647 h 756451"/>
                  <a:gd name="connsiteX4" fmla="*/ 3194178 w 6353175"/>
                  <a:gd name="connsiteY4" fmla="*/ 53420 h 756451"/>
                  <a:gd name="connsiteX5" fmla="*/ 4902887 w 6353175"/>
                  <a:gd name="connsiteY5" fmla="*/ 305273 h 756451"/>
                  <a:gd name="connsiteX6" fmla="*/ 6353175 w 6353175"/>
                  <a:gd name="connsiteY6" fmla="*/ 756451 h 756451"/>
                  <a:gd name="connsiteX7" fmla="*/ 6353175 w 6353175"/>
                  <a:gd name="connsiteY7" fmla="*/ 756451 h 756451"/>
                  <a:gd name="connsiteX8" fmla="*/ 6353175 w 6353175"/>
                  <a:gd name="connsiteY8" fmla="*/ 756451 h 756451"/>
                  <a:gd name="connsiteX0" fmla="*/ 0 w 6353175"/>
                  <a:gd name="connsiteY0" fmla="*/ 692184 h 768384"/>
                  <a:gd name="connsiteX1" fmla="*/ 847725 w 6353175"/>
                  <a:gd name="connsiteY1" fmla="*/ 482634 h 768384"/>
                  <a:gd name="connsiteX2" fmla="*/ 1733550 w 6353175"/>
                  <a:gd name="connsiteY2" fmla="*/ 387384 h 768384"/>
                  <a:gd name="connsiteX3" fmla="*/ 2207311 w 6353175"/>
                  <a:gd name="connsiteY3" fmla="*/ 39580 h 768384"/>
                  <a:gd name="connsiteX4" fmla="*/ 3223686 w 6353175"/>
                  <a:gd name="connsiteY4" fmla="*/ 38879 h 768384"/>
                  <a:gd name="connsiteX5" fmla="*/ 4902887 w 6353175"/>
                  <a:gd name="connsiteY5" fmla="*/ 317206 h 768384"/>
                  <a:gd name="connsiteX6" fmla="*/ 6353175 w 6353175"/>
                  <a:gd name="connsiteY6" fmla="*/ 768384 h 768384"/>
                  <a:gd name="connsiteX7" fmla="*/ 6353175 w 6353175"/>
                  <a:gd name="connsiteY7" fmla="*/ 768384 h 768384"/>
                  <a:gd name="connsiteX8" fmla="*/ 6353175 w 6353175"/>
                  <a:gd name="connsiteY8" fmla="*/ 768384 h 768384"/>
                  <a:gd name="connsiteX0" fmla="*/ 0 w 6353175"/>
                  <a:gd name="connsiteY0" fmla="*/ 671898 h 748098"/>
                  <a:gd name="connsiteX1" fmla="*/ 847725 w 6353175"/>
                  <a:gd name="connsiteY1" fmla="*/ 462348 h 748098"/>
                  <a:gd name="connsiteX2" fmla="*/ 1733550 w 6353175"/>
                  <a:gd name="connsiteY2" fmla="*/ 367098 h 748098"/>
                  <a:gd name="connsiteX3" fmla="*/ 2207311 w 6353175"/>
                  <a:gd name="connsiteY3" fmla="*/ 19294 h 748098"/>
                  <a:gd name="connsiteX4" fmla="*/ 3204014 w 6353175"/>
                  <a:gd name="connsiteY4" fmla="*/ 71540 h 748098"/>
                  <a:gd name="connsiteX5" fmla="*/ 4902887 w 6353175"/>
                  <a:gd name="connsiteY5" fmla="*/ 296920 h 748098"/>
                  <a:gd name="connsiteX6" fmla="*/ 6353175 w 6353175"/>
                  <a:gd name="connsiteY6" fmla="*/ 748098 h 748098"/>
                  <a:gd name="connsiteX7" fmla="*/ 6353175 w 6353175"/>
                  <a:gd name="connsiteY7" fmla="*/ 748098 h 748098"/>
                  <a:gd name="connsiteX8" fmla="*/ 6353175 w 6353175"/>
                  <a:gd name="connsiteY8" fmla="*/ 748098 h 748098"/>
                  <a:gd name="connsiteX0" fmla="*/ 0 w 6353175"/>
                  <a:gd name="connsiteY0" fmla="*/ 680250 h 756450"/>
                  <a:gd name="connsiteX1" fmla="*/ 847725 w 6353175"/>
                  <a:gd name="connsiteY1" fmla="*/ 470700 h 756450"/>
                  <a:gd name="connsiteX2" fmla="*/ 1733550 w 6353175"/>
                  <a:gd name="connsiteY2" fmla="*/ 375450 h 756450"/>
                  <a:gd name="connsiteX3" fmla="*/ 2207311 w 6353175"/>
                  <a:gd name="connsiteY3" fmla="*/ 27646 h 756450"/>
                  <a:gd name="connsiteX4" fmla="*/ 3204014 w 6353175"/>
                  <a:gd name="connsiteY4" fmla="*/ 53419 h 756450"/>
                  <a:gd name="connsiteX5" fmla="*/ 4902887 w 6353175"/>
                  <a:gd name="connsiteY5" fmla="*/ 305272 h 756450"/>
                  <a:gd name="connsiteX6" fmla="*/ 6353175 w 6353175"/>
                  <a:gd name="connsiteY6" fmla="*/ 756450 h 756450"/>
                  <a:gd name="connsiteX7" fmla="*/ 6353175 w 6353175"/>
                  <a:gd name="connsiteY7" fmla="*/ 756450 h 756450"/>
                  <a:gd name="connsiteX8" fmla="*/ 6353175 w 6353175"/>
                  <a:gd name="connsiteY8" fmla="*/ 756450 h 756450"/>
                  <a:gd name="connsiteX0" fmla="*/ 0 w 6353175"/>
                  <a:gd name="connsiteY0" fmla="*/ 692184 h 768384"/>
                  <a:gd name="connsiteX1" fmla="*/ 847725 w 6353175"/>
                  <a:gd name="connsiteY1" fmla="*/ 482634 h 768384"/>
                  <a:gd name="connsiteX2" fmla="*/ 1733550 w 6353175"/>
                  <a:gd name="connsiteY2" fmla="*/ 387384 h 768384"/>
                  <a:gd name="connsiteX3" fmla="*/ 2207311 w 6353175"/>
                  <a:gd name="connsiteY3" fmla="*/ 39580 h 768384"/>
                  <a:gd name="connsiteX4" fmla="*/ 3223686 w 6353175"/>
                  <a:gd name="connsiteY4" fmla="*/ 38879 h 768384"/>
                  <a:gd name="connsiteX5" fmla="*/ 4902887 w 6353175"/>
                  <a:gd name="connsiteY5" fmla="*/ 317206 h 768384"/>
                  <a:gd name="connsiteX6" fmla="*/ 6353175 w 6353175"/>
                  <a:gd name="connsiteY6" fmla="*/ 768384 h 768384"/>
                  <a:gd name="connsiteX7" fmla="*/ 6353175 w 6353175"/>
                  <a:gd name="connsiteY7" fmla="*/ 768384 h 768384"/>
                  <a:gd name="connsiteX8" fmla="*/ 6353175 w 6353175"/>
                  <a:gd name="connsiteY8" fmla="*/ 768384 h 768384"/>
                  <a:gd name="connsiteX0" fmla="*/ 0 w 6353175"/>
                  <a:gd name="connsiteY0" fmla="*/ 680251 h 756451"/>
                  <a:gd name="connsiteX1" fmla="*/ 847725 w 6353175"/>
                  <a:gd name="connsiteY1" fmla="*/ 470701 h 756451"/>
                  <a:gd name="connsiteX2" fmla="*/ 1733550 w 6353175"/>
                  <a:gd name="connsiteY2" fmla="*/ 375451 h 756451"/>
                  <a:gd name="connsiteX3" fmla="*/ 2207311 w 6353175"/>
                  <a:gd name="connsiteY3" fmla="*/ 27647 h 756451"/>
                  <a:gd name="connsiteX4" fmla="*/ 3184342 w 6353175"/>
                  <a:gd name="connsiteY4" fmla="*/ 53420 h 756451"/>
                  <a:gd name="connsiteX5" fmla="*/ 4902887 w 6353175"/>
                  <a:gd name="connsiteY5" fmla="*/ 305273 h 756451"/>
                  <a:gd name="connsiteX6" fmla="*/ 6353175 w 6353175"/>
                  <a:gd name="connsiteY6" fmla="*/ 756451 h 756451"/>
                  <a:gd name="connsiteX7" fmla="*/ 6353175 w 6353175"/>
                  <a:gd name="connsiteY7" fmla="*/ 756451 h 756451"/>
                  <a:gd name="connsiteX8" fmla="*/ 6353175 w 6353175"/>
                  <a:gd name="connsiteY8" fmla="*/ 756451 h 756451"/>
                  <a:gd name="connsiteX0" fmla="*/ 0 w 6058091"/>
                  <a:gd name="connsiteY0" fmla="*/ 618480 h 756451"/>
                  <a:gd name="connsiteX1" fmla="*/ 552641 w 6058091"/>
                  <a:gd name="connsiteY1" fmla="*/ 470701 h 756451"/>
                  <a:gd name="connsiteX2" fmla="*/ 1438466 w 6058091"/>
                  <a:gd name="connsiteY2" fmla="*/ 375451 h 756451"/>
                  <a:gd name="connsiteX3" fmla="*/ 1912227 w 6058091"/>
                  <a:gd name="connsiteY3" fmla="*/ 27647 h 756451"/>
                  <a:gd name="connsiteX4" fmla="*/ 2889258 w 6058091"/>
                  <a:gd name="connsiteY4" fmla="*/ 53420 h 756451"/>
                  <a:gd name="connsiteX5" fmla="*/ 4607803 w 6058091"/>
                  <a:gd name="connsiteY5" fmla="*/ 305273 h 756451"/>
                  <a:gd name="connsiteX6" fmla="*/ 6058091 w 6058091"/>
                  <a:gd name="connsiteY6" fmla="*/ 756451 h 756451"/>
                  <a:gd name="connsiteX7" fmla="*/ 6058091 w 6058091"/>
                  <a:gd name="connsiteY7" fmla="*/ 756451 h 756451"/>
                  <a:gd name="connsiteX8" fmla="*/ 6058091 w 6058091"/>
                  <a:gd name="connsiteY8" fmla="*/ 756451 h 756451"/>
                  <a:gd name="connsiteX0" fmla="*/ 0 w 6028583"/>
                  <a:gd name="connsiteY0" fmla="*/ 574357 h 756451"/>
                  <a:gd name="connsiteX1" fmla="*/ 523133 w 6028583"/>
                  <a:gd name="connsiteY1" fmla="*/ 470701 h 756451"/>
                  <a:gd name="connsiteX2" fmla="*/ 1408958 w 6028583"/>
                  <a:gd name="connsiteY2" fmla="*/ 375451 h 756451"/>
                  <a:gd name="connsiteX3" fmla="*/ 1882719 w 6028583"/>
                  <a:gd name="connsiteY3" fmla="*/ 27647 h 756451"/>
                  <a:gd name="connsiteX4" fmla="*/ 2859750 w 6028583"/>
                  <a:gd name="connsiteY4" fmla="*/ 53420 h 756451"/>
                  <a:gd name="connsiteX5" fmla="*/ 4578295 w 6028583"/>
                  <a:gd name="connsiteY5" fmla="*/ 305273 h 756451"/>
                  <a:gd name="connsiteX6" fmla="*/ 6028583 w 6028583"/>
                  <a:gd name="connsiteY6" fmla="*/ 756451 h 756451"/>
                  <a:gd name="connsiteX7" fmla="*/ 6028583 w 6028583"/>
                  <a:gd name="connsiteY7" fmla="*/ 756451 h 756451"/>
                  <a:gd name="connsiteX8" fmla="*/ 6028583 w 6028583"/>
                  <a:gd name="connsiteY8" fmla="*/ 756451 h 756451"/>
                  <a:gd name="connsiteX0" fmla="*/ 0 w 6028583"/>
                  <a:gd name="connsiteY0" fmla="*/ 530234 h 756451"/>
                  <a:gd name="connsiteX1" fmla="*/ 523133 w 6028583"/>
                  <a:gd name="connsiteY1" fmla="*/ 470701 h 756451"/>
                  <a:gd name="connsiteX2" fmla="*/ 1408958 w 6028583"/>
                  <a:gd name="connsiteY2" fmla="*/ 375451 h 756451"/>
                  <a:gd name="connsiteX3" fmla="*/ 1882719 w 6028583"/>
                  <a:gd name="connsiteY3" fmla="*/ 27647 h 756451"/>
                  <a:gd name="connsiteX4" fmla="*/ 2859750 w 6028583"/>
                  <a:gd name="connsiteY4" fmla="*/ 53420 h 756451"/>
                  <a:gd name="connsiteX5" fmla="*/ 4578295 w 6028583"/>
                  <a:gd name="connsiteY5" fmla="*/ 305273 h 756451"/>
                  <a:gd name="connsiteX6" fmla="*/ 6028583 w 6028583"/>
                  <a:gd name="connsiteY6" fmla="*/ 756451 h 756451"/>
                  <a:gd name="connsiteX7" fmla="*/ 6028583 w 6028583"/>
                  <a:gd name="connsiteY7" fmla="*/ 756451 h 756451"/>
                  <a:gd name="connsiteX8" fmla="*/ 6028583 w 6028583"/>
                  <a:gd name="connsiteY8" fmla="*/ 756451 h 756451"/>
                  <a:gd name="connsiteX0" fmla="*/ 0 w 6018747"/>
                  <a:gd name="connsiteY0" fmla="*/ 556708 h 756451"/>
                  <a:gd name="connsiteX1" fmla="*/ 513297 w 6018747"/>
                  <a:gd name="connsiteY1" fmla="*/ 470701 h 756451"/>
                  <a:gd name="connsiteX2" fmla="*/ 1399122 w 6018747"/>
                  <a:gd name="connsiteY2" fmla="*/ 375451 h 756451"/>
                  <a:gd name="connsiteX3" fmla="*/ 1872883 w 6018747"/>
                  <a:gd name="connsiteY3" fmla="*/ 27647 h 756451"/>
                  <a:gd name="connsiteX4" fmla="*/ 2849914 w 6018747"/>
                  <a:gd name="connsiteY4" fmla="*/ 53420 h 756451"/>
                  <a:gd name="connsiteX5" fmla="*/ 4568459 w 6018747"/>
                  <a:gd name="connsiteY5" fmla="*/ 305273 h 756451"/>
                  <a:gd name="connsiteX6" fmla="*/ 6018747 w 6018747"/>
                  <a:gd name="connsiteY6" fmla="*/ 756451 h 756451"/>
                  <a:gd name="connsiteX7" fmla="*/ 6018747 w 6018747"/>
                  <a:gd name="connsiteY7" fmla="*/ 756451 h 756451"/>
                  <a:gd name="connsiteX8" fmla="*/ 6018747 w 6018747"/>
                  <a:gd name="connsiteY8" fmla="*/ 756451 h 756451"/>
                  <a:gd name="connsiteX0" fmla="*/ 0 w 6018747"/>
                  <a:gd name="connsiteY0" fmla="*/ 556708 h 756451"/>
                  <a:gd name="connsiteX1" fmla="*/ 513297 w 6018747"/>
                  <a:gd name="connsiteY1" fmla="*/ 470701 h 756451"/>
                  <a:gd name="connsiteX2" fmla="*/ 1399122 w 6018747"/>
                  <a:gd name="connsiteY2" fmla="*/ 375451 h 756451"/>
                  <a:gd name="connsiteX3" fmla="*/ 1872883 w 6018747"/>
                  <a:gd name="connsiteY3" fmla="*/ 27647 h 756451"/>
                  <a:gd name="connsiteX4" fmla="*/ 2849914 w 6018747"/>
                  <a:gd name="connsiteY4" fmla="*/ 53420 h 756451"/>
                  <a:gd name="connsiteX5" fmla="*/ 4568459 w 6018747"/>
                  <a:gd name="connsiteY5" fmla="*/ 305273 h 756451"/>
                  <a:gd name="connsiteX6" fmla="*/ 6018747 w 6018747"/>
                  <a:gd name="connsiteY6" fmla="*/ 756451 h 756451"/>
                  <a:gd name="connsiteX7" fmla="*/ 6018747 w 6018747"/>
                  <a:gd name="connsiteY7" fmla="*/ 756451 h 756451"/>
                  <a:gd name="connsiteX8" fmla="*/ 6018747 w 6018747"/>
                  <a:gd name="connsiteY8" fmla="*/ 756451 h 756451"/>
                  <a:gd name="connsiteX0" fmla="*/ 0 w 5969566"/>
                  <a:gd name="connsiteY0" fmla="*/ 547883 h 756451"/>
                  <a:gd name="connsiteX1" fmla="*/ 464116 w 5969566"/>
                  <a:gd name="connsiteY1" fmla="*/ 470701 h 756451"/>
                  <a:gd name="connsiteX2" fmla="*/ 1349941 w 5969566"/>
                  <a:gd name="connsiteY2" fmla="*/ 375451 h 756451"/>
                  <a:gd name="connsiteX3" fmla="*/ 1823702 w 5969566"/>
                  <a:gd name="connsiteY3" fmla="*/ 27647 h 756451"/>
                  <a:gd name="connsiteX4" fmla="*/ 2800733 w 5969566"/>
                  <a:gd name="connsiteY4" fmla="*/ 53420 h 756451"/>
                  <a:gd name="connsiteX5" fmla="*/ 4519278 w 5969566"/>
                  <a:gd name="connsiteY5" fmla="*/ 305273 h 756451"/>
                  <a:gd name="connsiteX6" fmla="*/ 5969566 w 5969566"/>
                  <a:gd name="connsiteY6" fmla="*/ 756451 h 756451"/>
                  <a:gd name="connsiteX7" fmla="*/ 5969566 w 5969566"/>
                  <a:gd name="connsiteY7" fmla="*/ 756451 h 756451"/>
                  <a:gd name="connsiteX8" fmla="*/ 5969566 w 5969566"/>
                  <a:gd name="connsiteY8" fmla="*/ 756451 h 756451"/>
                  <a:gd name="connsiteX0" fmla="*/ 0 w 5999074"/>
                  <a:gd name="connsiteY0" fmla="*/ 547883 h 756451"/>
                  <a:gd name="connsiteX1" fmla="*/ 493624 w 5999074"/>
                  <a:gd name="connsiteY1" fmla="*/ 470701 h 756451"/>
                  <a:gd name="connsiteX2" fmla="*/ 1379449 w 5999074"/>
                  <a:gd name="connsiteY2" fmla="*/ 375451 h 756451"/>
                  <a:gd name="connsiteX3" fmla="*/ 1853210 w 5999074"/>
                  <a:gd name="connsiteY3" fmla="*/ 27647 h 756451"/>
                  <a:gd name="connsiteX4" fmla="*/ 2830241 w 5999074"/>
                  <a:gd name="connsiteY4" fmla="*/ 53420 h 756451"/>
                  <a:gd name="connsiteX5" fmla="*/ 4548786 w 5999074"/>
                  <a:gd name="connsiteY5" fmla="*/ 305273 h 756451"/>
                  <a:gd name="connsiteX6" fmla="*/ 5999074 w 5999074"/>
                  <a:gd name="connsiteY6" fmla="*/ 756451 h 756451"/>
                  <a:gd name="connsiteX7" fmla="*/ 5999074 w 5999074"/>
                  <a:gd name="connsiteY7" fmla="*/ 756451 h 756451"/>
                  <a:gd name="connsiteX8" fmla="*/ 5999074 w 5999074"/>
                  <a:gd name="connsiteY8" fmla="*/ 756451 h 756451"/>
                  <a:gd name="connsiteX0" fmla="*/ 0 w 5959729"/>
                  <a:gd name="connsiteY0" fmla="*/ 556708 h 756451"/>
                  <a:gd name="connsiteX1" fmla="*/ 454279 w 5959729"/>
                  <a:gd name="connsiteY1" fmla="*/ 470701 h 756451"/>
                  <a:gd name="connsiteX2" fmla="*/ 1340104 w 5959729"/>
                  <a:gd name="connsiteY2" fmla="*/ 375451 h 756451"/>
                  <a:gd name="connsiteX3" fmla="*/ 1813865 w 5959729"/>
                  <a:gd name="connsiteY3" fmla="*/ 27647 h 756451"/>
                  <a:gd name="connsiteX4" fmla="*/ 2790896 w 5959729"/>
                  <a:gd name="connsiteY4" fmla="*/ 53420 h 756451"/>
                  <a:gd name="connsiteX5" fmla="*/ 4509441 w 5959729"/>
                  <a:gd name="connsiteY5" fmla="*/ 305273 h 756451"/>
                  <a:gd name="connsiteX6" fmla="*/ 5959729 w 5959729"/>
                  <a:gd name="connsiteY6" fmla="*/ 756451 h 756451"/>
                  <a:gd name="connsiteX7" fmla="*/ 5959729 w 5959729"/>
                  <a:gd name="connsiteY7" fmla="*/ 756451 h 756451"/>
                  <a:gd name="connsiteX8" fmla="*/ 5959729 w 5959729"/>
                  <a:gd name="connsiteY8" fmla="*/ 756451 h 756451"/>
                  <a:gd name="connsiteX0" fmla="*/ 0 w 6008910"/>
                  <a:gd name="connsiteY0" fmla="*/ 521410 h 756451"/>
                  <a:gd name="connsiteX1" fmla="*/ 503460 w 6008910"/>
                  <a:gd name="connsiteY1" fmla="*/ 470701 h 756451"/>
                  <a:gd name="connsiteX2" fmla="*/ 1389285 w 6008910"/>
                  <a:gd name="connsiteY2" fmla="*/ 375451 h 756451"/>
                  <a:gd name="connsiteX3" fmla="*/ 1863046 w 6008910"/>
                  <a:gd name="connsiteY3" fmla="*/ 27647 h 756451"/>
                  <a:gd name="connsiteX4" fmla="*/ 2840077 w 6008910"/>
                  <a:gd name="connsiteY4" fmla="*/ 53420 h 756451"/>
                  <a:gd name="connsiteX5" fmla="*/ 4558622 w 6008910"/>
                  <a:gd name="connsiteY5" fmla="*/ 305273 h 756451"/>
                  <a:gd name="connsiteX6" fmla="*/ 6008910 w 6008910"/>
                  <a:gd name="connsiteY6" fmla="*/ 756451 h 756451"/>
                  <a:gd name="connsiteX7" fmla="*/ 6008910 w 6008910"/>
                  <a:gd name="connsiteY7" fmla="*/ 756451 h 756451"/>
                  <a:gd name="connsiteX8" fmla="*/ 6008910 w 6008910"/>
                  <a:gd name="connsiteY8" fmla="*/ 756451 h 756451"/>
                  <a:gd name="connsiteX0" fmla="*/ 0 w 5999074"/>
                  <a:gd name="connsiteY0" fmla="*/ 556708 h 756451"/>
                  <a:gd name="connsiteX1" fmla="*/ 493624 w 5999074"/>
                  <a:gd name="connsiteY1" fmla="*/ 470701 h 756451"/>
                  <a:gd name="connsiteX2" fmla="*/ 1379449 w 5999074"/>
                  <a:gd name="connsiteY2" fmla="*/ 375451 h 756451"/>
                  <a:gd name="connsiteX3" fmla="*/ 1853210 w 5999074"/>
                  <a:gd name="connsiteY3" fmla="*/ 27647 h 756451"/>
                  <a:gd name="connsiteX4" fmla="*/ 2830241 w 5999074"/>
                  <a:gd name="connsiteY4" fmla="*/ 53420 h 756451"/>
                  <a:gd name="connsiteX5" fmla="*/ 4548786 w 5999074"/>
                  <a:gd name="connsiteY5" fmla="*/ 305273 h 756451"/>
                  <a:gd name="connsiteX6" fmla="*/ 5999074 w 5999074"/>
                  <a:gd name="connsiteY6" fmla="*/ 756451 h 756451"/>
                  <a:gd name="connsiteX7" fmla="*/ 5999074 w 5999074"/>
                  <a:gd name="connsiteY7" fmla="*/ 756451 h 756451"/>
                  <a:gd name="connsiteX8" fmla="*/ 5999074 w 5999074"/>
                  <a:gd name="connsiteY8" fmla="*/ 756451 h 756451"/>
                  <a:gd name="connsiteX0" fmla="*/ 0 w 5969566"/>
                  <a:gd name="connsiteY0" fmla="*/ 556708 h 756451"/>
                  <a:gd name="connsiteX1" fmla="*/ 464116 w 5969566"/>
                  <a:gd name="connsiteY1" fmla="*/ 470701 h 756451"/>
                  <a:gd name="connsiteX2" fmla="*/ 1349941 w 5969566"/>
                  <a:gd name="connsiteY2" fmla="*/ 375451 h 756451"/>
                  <a:gd name="connsiteX3" fmla="*/ 1823702 w 5969566"/>
                  <a:gd name="connsiteY3" fmla="*/ 27647 h 756451"/>
                  <a:gd name="connsiteX4" fmla="*/ 2800733 w 5969566"/>
                  <a:gd name="connsiteY4" fmla="*/ 53420 h 756451"/>
                  <a:gd name="connsiteX5" fmla="*/ 4519278 w 5969566"/>
                  <a:gd name="connsiteY5" fmla="*/ 305273 h 756451"/>
                  <a:gd name="connsiteX6" fmla="*/ 5969566 w 5969566"/>
                  <a:gd name="connsiteY6" fmla="*/ 756451 h 756451"/>
                  <a:gd name="connsiteX7" fmla="*/ 5969566 w 5969566"/>
                  <a:gd name="connsiteY7" fmla="*/ 756451 h 756451"/>
                  <a:gd name="connsiteX8" fmla="*/ 5969566 w 5969566"/>
                  <a:gd name="connsiteY8" fmla="*/ 756451 h 756451"/>
                  <a:gd name="connsiteX0" fmla="*/ 0 w 5999074"/>
                  <a:gd name="connsiteY0" fmla="*/ 530234 h 756451"/>
                  <a:gd name="connsiteX1" fmla="*/ 493624 w 5999074"/>
                  <a:gd name="connsiteY1" fmla="*/ 470701 h 756451"/>
                  <a:gd name="connsiteX2" fmla="*/ 1379449 w 5999074"/>
                  <a:gd name="connsiteY2" fmla="*/ 375451 h 756451"/>
                  <a:gd name="connsiteX3" fmla="*/ 1853210 w 5999074"/>
                  <a:gd name="connsiteY3" fmla="*/ 27647 h 756451"/>
                  <a:gd name="connsiteX4" fmla="*/ 2830241 w 5999074"/>
                  <a:gd name="connsiteY4" fmla="*/ 53420 h 756451"/>
                  <a:gd name="connsiteX5" fmla="*/ 4548786 w 5999074"/>
                  <a:gd name="connsiteY5" fmla="*/ 305273 h 756451"/>
                  <a:gd name="connsiteX6" fmla="*/ 5999074 w 5999074"/>
                  <a:gd name="connsiteY6" fmla="*/ 756451 h 756451"/>
                  <a:gd name="connsiteX7" fmla="*/ 5999074 w 5999074"/>
                  <a:gd name="connsiteY7" fmla="*/ 756451 h 756451"/>
                  <a:gd name="connsiteX8" fmla="*/ 5999074 w 5999074"/>
                  <a:gd name="connsiteY8" fmla="*/ 756451 h 756451"/>
                  <a:gd name="connsiteX0" fmla="*/ 0 w 5999074"/>
                  <a:gd name="connsiteY0" fmla="*/ 530234 h 756451"/>
                  <a:gd name="connsiteX1" fmla="*/ 542804 w 5999074"/>
                  <a:gd name="connsiteY1" fmla="*/ 426578 h 756451"/>
                  <a:gd name="connsiteX2" fmla="*/ 1379449 w 5999074"/>
                  <a:gd name="connsiteY2" fmla="*/ 375451 h 756451"/>
                  <a:gd name="connsiteX3" fmla="*/ 1853210 w 5999074"/>
                  <a:gd name="connsiteY3" fmla="*/ 27647 h 756451"/>
                  <a:gd name="connsiteX4" fmla="*/ 2830241 w 5999074"/>
                  <a:gd name="connsiteY4" fmla="*/ 53420 h 756451"/>
                  <a:gd name="connsiteX5" fmla="*/ 4548786 w 5999074"/>
                  <a:gd name="connsiteY5" fmla="*/ 305273 h 756451"/>
                  <a:gd name="connsiteX6" fmla="*/ 5999074 w 5999074"/>
                  <a:gd name="connsiteY6" fmla="*/ 756451 h 756451"/>
                  <a:gd name="connsiteX7" fmla="*/ 5999074 w 5999074"/>
                  <a:gd name="connsiteY7" fmla="*/ 756451 h 756451"/>
                  <a:gd name="connsiteX8" fmla="*/ 5999074 w 5999074"/>
                  <a:gd name="connsiteY8" fmla="*/ 756451 h 756451"/>
                  <a:gd name="connsiteX0" fmla="*/ 0 w 5999074"/>
                  <a:gd name="connsiteY0" fmla="*/ 530234 h 756451"/>
                  <a:gd name="connsiteX1" fmla="*/ 582149 w 5999074"/>
                  <a:gd name="connsiteY1" fmla="*/ 444227 h 756451"/>
                  <a:gd name="connsiteX2" fmla="*/ 1379449 w 5999074"/>
                  <a:gd name="connsiteY2" fmla="*/ 375451 h 756451"/>
                  <a:gd name="connsiteX3" fmla="*/ 1853210 w 5999074"/>
                  <a:gd name="connsiteY3" fmla="*/ 27647 h 756451"/>
                  <a:gd name="connsiteX4" fmla="*/ 2830241 w 5999074"/>
                  <a:gd name="connsiteY4" fmla="*/ 53420 h 756451"/>
                  <a:gd name="connsiteX5" fmla="*/ 4548786 w 5999074"/>
                  <a:gd name="connsiteY5" fmla="*/ 305273 h 756451"/>
                  <a:gd name="connsiteX6" fmla="*/ 5999074 w 5999074"/>
                  <a:gd name="connsiteY6" fmla="*/ 756451 h 756451"/>
                  <a:gd name="connsiteX7" fmla="*/ 5999074 w 5999074"/>
                  <a:gd name="connsiteY7" fmla="*/ 756451 h 756451"/>
                  <a:gd name="connsiteX8" fmla="*/ 5999074 w 5999074"/>
                  <a:gd name="connsiteY8" fmla="*/ 756451 h 756451"/>
                  <a:gd name="connsiteX0" fmla="*/ 0 w 5999074"/>
                  <a:gd name="connsiteY0" fmla="*/ 526344 h 752561"/>
                  <a:gd name="connsiteX1" fmla="*/ 582149 w 5999074"/>
                  <a:gd name="connsiteY1" fmla="*/ 440337 h 752561"/>
                  <a:gd name="connsiteX2" fmla="*/ 1418794 w 5999074"/>
                  <a:gd name="connsiteY2" fmla="*/ 318614 h 752561"/>
                  <a:gd name="connsiteX3" fmla="*/ 1853210 w 5999074"/>
                  <a:gd name="connsiteY3" fmla="*/ 23757 h 752561"/>
                  <a:gd name="connsiteX4" fmla="*/ 2830241 w 5999074"/>
                  <a:gd name="connsiteY4" fmla="*/ 49530 h 752561"/>
                  <a:gd name="connsiteX5" fmla="*/ 4548786 w 5999074"/>
                  <a:gd name="connsiteY5" fmla="*/ 301383 h 752561"/>
                  <a:gd name="connsiteX6" fmla="*/ 5999074 w 5999074"/>
                  <a:gd name="connsiteY6" fmla="*/ 752561 h 752561"/>
                  <a:gd name="connsiteX7" fmla="*/ 5999074 w 5999074"/>
                  <a:gd name="connsiteY7" fmla="*/ 752561 h 752561"/>
                  <a:gd name="connsiteX8" fmla="*/ 5999074 w 5999074"/>
                  <a:gd name="connsiteY8" fmla="*/ 752561 h 752561"/>
                  <a:gd name="connsiteX0" fmla="*/ 0 w 5999074"/>
                  <a:gd name="connsiteY0" fmla="*/ 526344 h 752561"/>
                  <a:gd name="connsiteX1" fmla="*/ 582149 w 5999074"/>
                  <a:gd name="connsiteY1" fmla="*/ 440337 h 752561"/>
                  <a:gd name="connsiteX2" fmla="*/ 1418794 w 5999074"/>
                  <a:gd name="connsiteY2" fmla="*/ 318614 h 752561"/>
                  <a:gd name="connsiteX3" fmla="*/ 1853210 w 5999074"/>
                  <a:gd name="connsiteY3" fmla="*/ 23757 h 752561"/>
                  <a:gd name="connsiteX4" fmla="*/ 2830241 w 5999074"/>
                  <a:gd name="connsiteY4" fmla="*/ 49530 h 752561"/>
                  <a:gd name="connsiteX5" fmla="*/ 4548786 w 5999074"/>
                  <a:gd name="connsiteY5" fmla="*/ 301383 h 752561"/>
                  <a:gd name="connsiteX6" fmla="*/ 5999074 w 5999074"/>
                  <a:gd name="connsiteY6" fmla="*/ 752561 h 752561"/>
                  <a:gd name="connsiteX7" fmla="*/ 5999074 w 5999074"/>
                  <a:gd name="connsiteY7" fmla="*/ 752561 h 752561"/>
                  <a:gd name="connsiteX0" fmla="*/ 0 w 5999074"/>
                  <a:gd name="connsiteY0" fmla="*/ 526344 h 752561"/>
                  <a:gd name="connsiteX1" fmla="*/ 582149 w 5999074"/>
                  <a:gd name="connsiteY1" fmla="*/ 440337 h 752561"/>
                  <a:gd name="connsiteX2" fmla="*/ 1418794 w 5999074"/>
                  <a:gd name="connsiteY2" fmla="*/ 318614 h 752561"/>
                  <a:gd name="connsiteX3" fmla="*/ 1853210 w 5999074"/>
                  <a:gd name="connsiteY3" fmla="*/ 23757 h 752561"/>
                  <a:gd name="connsiteX4" fmla="*/ 2830241 w 5999074"/>
                  <a:gd name="connsiteY4" fmla="*/ 49530 h 752561"/>
                  <a:gd name="connsiteX5" fmla="*/ 4548786 w 5999074"/>
                  <a:gd name="connsiteY5" fmla="*/ 301383 h 752561"/>
                  <a:gd name="connsiteX6" fmla="*/ 5999074 w 5999074"/>
                  <a:gd name="connsiteY6" fmla="*/ 752561 h 752561"/>
                  <a:gd name="connsiteX0" fmla="*/ 0 w 4548786"/>
                  <a:gd name="connsiteY0" fmla="*/ 526344 h 526344"/>
                  <a:gd name="connsiteX1" fmla="*/ 582149 w 4548786"/>
                  <a:gd name="connsiteY1" fmla="*/ 440337 h 526344"/>
                  <a:gd name="connsiteX2" fmla="*/ 1418794 w 4548786"/>
                  <a:gd name="connsiteY2" fmla="*/ 318614 h 526344"/>
                  <a:gd name="connsiteX3" fmla="*/ 1853210 w 4548786"/>
                  <a:gd name="connsiteY3" fmla="*/ 23757 h 526344"/>
                  <a:gd name="connsiteX4" fmla="*/ 2830241 w 4548786"/>
                  <a:gd name="connsiteY4" fmla="*/ 49530 h 526344"/>
                  <a:gd name="connsiteX5" fmla="*/ 4548786 w 4548786"/>
                  <a:gd name="connsiteY5" fmla="*/ 301383 h 5263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548786" h="526344">
                    <a:moveTo>
                      <a:pt x="0" y="526344"/>
                    </a:moveTo>
                    <a:cubicBezTo>
                      <a:pt x="318745" y="473443"/>
                      <a:pt x="345683" y="474959"/>
                      <a:pt x="582149" y="440337"/>
                    </a:cubicBezTo>
                    <a:cubicBezTo>
                      <a:pt x="818615" y="405715"/>
                      <a:pt x="1206951" y="388044"/>
                      <a:pt x="1418794" y="318614"/>
                    </a:cubicBezTo>
                    <a:cubicBezTo>
                      <a:pt x="1630637" y="249184"/>
                      <a:pt x="1617969" y="68604"/>
                      <a:pt x="1853210" y="23757"/>
                    </a:cubicBezTo>
                    <a:cubicBezTo>
                      <a:pt x="2088451" y="-21090"/>
                      <a:pt x="2262944" y="3259"/>
                      <a:pt x="2830241" y="49530"/>
                    </a:cubicBezTo>
                    <a:cubicBezTo>
                      <a:pt x="3397538" y="95801"/>
                      <a:pt x="4020647" y="184211"/>
                      <a:pt x="4548786" y="301383"/>
                    </a:cubicBezTo>
                  </a:path>
                </a:pathLst>
              </a:custGeom>
              <a:noFill/>
              <a:ln w="165100"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351" dirty="0"/>
              </a:p>
            </p:txBody>
          </p:sp>
          <p:sp>
            <p:nvSpPr>
              <p:cNvPr id="46" name="Freeform: Shape 45">
                <a:extLst>
                  <a:ext uri="{FF2B5EF4-FFF2-40B4-BE49-F238E27FC236}">
                    <a16:creationId xmlns:a16="http://schemas.microsoft.com/office/drawing/2014/main" id="{F5542302-A66E-7F4C-B8A9-B46B1572103A}"/>
                  </a:ext>
                </a:extLst>
              </p:cNvPr>
              <p:cNvSpPr/>
              <p:nvPr/>
            </p:nvSpPr>
            <p:spPr>
              <a:xfrm>
                <a:off x="3400483" y="3732386"/>
                <a:ext cx="5495925" cy="765106"/>
              </a:xfrm>
              <a:custGeom>
                <a:avLst/>
                <a:gdLst>
                  <a:gd name="connsiteX0" fmla="*/ 0 w 5495925"/>
                  <a:gd name="connsiteY0" fmla="*/ 181197 h 762222"/>
                  <a:gd name="connsiteX1" fmla="*/ 1133475 w 5495925"/>
                  <a:gd name="connsiteY1" fmla="*/ 38322 h 762222"/>
                  <a:gd name="connsiteX2" fmla="*/ 2381250 w 5495925"/>
                  <a:gd name="connsiteY2" fmla="*/ 9747 h 762222"/>
                  <a:gd name="connsiteX3" fmla="*/ 3552825 w 5495925"/>
                  <a:gd name="connsiteY3" fmla="*/ 181197 h 762222"/>
                  <a:gd name="connsiteX4" fmla="*/ 4076700 w 5495925"/>
                  <a:gd name="connsiteY4" fmla="*/ 305022 h 762222"/>
                  <a:gd name="connsiteX5" fmla="*/ 4686300 w 5495925"/>
                  <a:gd name="connsiteY5" fmla="*/ 476472 h 762222"/>
                  <a:gd name="connsiteX6" fmla="*/ 5200650 w 5495925"/>
                  <a:gd name="connsiteY6" fmla="*/ 657447 h 762222"/>
                  <a:gd name="connsiteX7" fmla="*/ 5495925 w 5495925"/>
                  <a:gd name="connsiteY7" fmla="*/ 762222 h 762222"/>
                  <a:gd name="connsiteX0" fmla="*/ 0 w 5495925"/>
                  <a:gd name="connsiteY0" fmla="*/ 188031 h 769056"/>
                  <a:gd name="connsiteX1" fmla="*/ 1190625 w 5495925"/>
                  <a:gd name="connsiteY1" fmla="*/ 26106 h 769056"/>
                  <a:gd name="connsiteX2" fmla="*/ 2381250 w 5495925"/>
                  <a:gd name="connsiteY2" fmla="*/ 16581 h 769056"/>
                  <a:gd name="connsiteX3" fmla="*/ 3552825 w 5495925"/>
                  <a:gd name="connsiteY3" fmla="*/ 188031 h 769056"/>
                  <a:gd name="connsiteX4" fmla="*/ 4076700 w 5495925"/>
                  <a:gd name="connsiteY4" fmla="*/ 311856 h 769056"/>
                  <a:gd name="connsiteX5" fmla="*/ 4686300 w 5495925"/>
                  <a:gd name="connsiteY5" fmla="*/ 483306 h 769056"/>
                  <a:gd name="connsiteX6" fmla="*/ 5200650 w 5495925"/>
                  <a:gd name="connsiteY6" fmla="*/ 664281 h 769056"/>
                  <a:gd name="connsiteX7" fmla="*/ 5495925 w 5495925"/>
                  <a:gd name="connsiteY7" fmla="*/ 769056 h 769056"/>
                  <a:gd name="connsiteX0" fmla="*/ 0 w 5495925"/>
                  <a:gd name="connsiteY0" fmla="*/ 184081 h 765106"/>
                  <a:gd name="connsiteX1" fmla="*/ 1190625 w 5495925"/>
                  <a:gd name="connsiteY1" fmla="*/ 22156 h 765106"/>
                  <a:gd name="connsiteX2" fmla="*/ 2381250 w 5495925"/>
                  <a:gd name="connsiteY2" fmla="*/ 12631 h 765106"/>
                  <a:gd name="connsiteX3" fmla="*/ 3552825 w 5495925"/>
                  <a:gd name="connsiteY3" fmla="*/ 126931 h 765106"/>
                  <a:gd name="connsiteX4" fmla="*/ 4076700 w 5495925"/>
                  <a:gd name="connsiteY4" fmla="*/ 307906 h 765106"/>
                  <a:gd name="connsiteX5" fmla="*/ 4686300 w 5495925"/>
                  <a:gd name="connsiteY5" fmla="*/ 479356 h 765106"/>
                  <a:gd name="connsiteX6" fmla="*/ 5200650 w 5495925"/>
                  <a:gd name="connsiteY6" fmla="*/ 660331 h 765106"/>
                  <a:gd name="connsiteX7" fmla="*/ 5495925 w 5495925"/>
                  <a:gd name="connsiteY7" fmla="*/ 765106 h 765106"/>
                  <a:gd name="connsiteX0" fmla="*/ 0 w 5495925"/>
                  <a:gd name="connsiteY0" fmla="*/ 186696 h 767721"/>
                  <a:gd name="connsiteX1" fmla="*/ 1190625 w 5495925"/>
                  <a:gd name="connsiteY1" fmla="*/ 24771 h 767721"/>
                  <a:gd name="connsiteX2" fmla="*/ 2381250 w 5495925"/>
                  <a:gd name="connsiteY2" fmla="*/ 15246 h 767721"/>
                  <a:gd name="connsiteX3" fmla="*/ 3514725 w 5495925"/>
                  <a:gd name="connsiteY3" fmla="*/ 167646 h 767721"/>
                  <a:gd name="connsiteX4" fmla="*/ 4076700 w 5495925"/>
                  <a:gd name="connsiteY4" fmla="*/ 310521 h 767721"/>
                  <a:gd name="connsiteX5" fmla="*/ 4686300 w 5495925"/>
                  <a:gd name="connsiteY5" fmla="*/ 481971 h 767721"/>
                  <a:gd name="connsiteX6" fmla="*/ 5200650 w 5495925"/>
                  <a:gd name="connsiteY6" fmla="*/ 662946 h 767721"/>
                  <a:gd name="connsiteX7" fmla="*/ 5495925 w 5495925"/>
                  <a:gd name="connsiteY7" fmla="*/ 767721 h 767721"/>
                  <a:gd name="connsiteX0" fmla="*/ 0 w 5495925"/>
                  <a:gd name="connsiteY0" fmla="*/ 184081 h 765106"/>
                  <a:gd name="connsiteX1" fmla="*/ 1190625 w 5495925"/>
                  <a:gd name="connsiteY1" fmla="*/ 22156 h 765106"/>
                  <a:gd name="connsiteX2" fmla="*/ 2381250 w 5495925"/>
                  <a:gd name="connsiteY2" fmla="*/ 12631 h 765106"/>
                  <a:gd name="connsiteX3" fmla="*/ 3524250 w 5495925"/>
                  <a:gd name="connsiteY3" fmla="*/ 126931 h 765106"/>
                  <a:gd name="connsiteX4" fmla="*/ 4076700 w 5495925"/>
                  <a:gd name="connsiteY4" fmla="*/ 307906 h 765106"/>
                  <a:gd name="connsiteX5" fmla="*/ 4686300 w 5495925"/>
                  <a:gd name="connsiteY5" fmla="*/ 479356 h 765106"/>
                  <a:gd name="connsiteX6" fmla="*/ 5200650 w 5495925"/>
                  <a:gd name="connsiteY6" fmla="*/ 660331 h 765106"/>
                  <a:gd name="connsiteX7" fmla="*/ 5495925 w 5495925"/>
                  <a:gd name="connsiteY7" fmla="*/ 765106 h 765106"/>
                  <a:gd name="connsiteX0" fmla="*/ 0 w 5495925"/>
                  <a:gd name="connsiteY0" fmla="*/ 184081 h 765106"/>
                  <a:gd name="connsiteX1" fmla="*/ 1190625 w 5495925"/>
                  <a:gd name="connsiteY1" fmla="*/ 22156 h 765106"/>
                  <a:gd name="connsiteX2" fmla="*/ 2381250 w 5495925"/>
                  <a:gd name="connsiteY2" fmla="*/ 12631 h 765106"/>
                  <a:gd name="connsiteX3" fmla="*/ 3524250 w 5495925"/>
                  <a:gd name="connsiteY3" fmla="*/ 126931 h 765106"/>
                  <a:gd name="connsiteX4" fmla="*/ 4105275 w 5495925"/>
                  <a:gd name="connsiteY4" fmla="*/ 298381 h 765106"/>
                  <a:gd name="connsiteX5" fmla="*/ 4686300 w 5495925"/>
                  <a:gd name="connsiteY5" fmla="*/ 479356 h 765106"/>
                  <a:gd name="connsiteX6" fmla="*/ 5200650 w 5495925"/>
                  <a:gd name="connsiteY6" fmla="*/ 660331 h 765106"/>
                  <a:gd name="connsiteX7" fmla="*/ 5495925 w 5495925"/>
                  <a:gd name="connsiteY7" fmla="*/ 765106 h 765106"/>
                  <a:gd name="connsiteX0" fmla="*/ 0 w 5495925"/>
                  <a:gd name="connsiteY0" fmla="*/ 184081 h 765106"/>
                  <a:gd name="connsiteX1" fmla="*/ 1190625 w 5495925"/>
                  <a:gd name="connsiteY1" fmla="*/ 22156 h 765106"/>
                  <a:gd name="connsiteX2" fmla="*/ 2381250 w 5495925"/>
                  <a:gd name="connsiteY2" fmla="*/ 12631 h 765106"/>
                  <a:gd name="connsiteX3" fmla="*/ 3524250 w 5495925"/>
                  <a:gd name="connsiteY3" fmla="*/ 126931 h 765106"/>
                  <a:gd name="connsiteX4" fmla="*/ 4133850 w 5495925"/>
                  <a:gd name="connsiteY4" fmla="*/ 298381 h 765106"/>
                  <a:gd name="connsiteX5" fmla="*/ 4686300 w 5495925"/>
                  <a:gd name="connsiteY5" fmla="*/ 479356 h 765106"/>
                  <a:gd name="connsiteX6" fmla="*/ 5200650 w 5495925"/>
                  <a:gd name="connsiteY6" fmla="*/ 660331 h 765106"/>
                  <a:gd name="connsiteX7" fmla="*/ 5495925 w 5495925"/>
                  <a:gd name="connsiteY7" fmla="*/ 765106 h 765106"/>
                  <a:gd name="connsiteX0" fmla="*/ 0 w 5495925"/>
                  <a:gd name="connsiteY0" fmla="*/ 184081 h 765106"/>
                  <a:gd name="connsiteX1" fmla="*/ 1190625 w 5495925"/>
                  <a:gd name="connsiteY1" fmla="*/ 22156 h 765106"/>
                  <a:gd name="connsiteX2" fmla="*/ 2381250 w 5495925"/>
                  <a:gd name="connsiteY2" fmla="*/ 12631 h 765106"/>
                  <a:gd name="connsiteX3" fmla="*/ 3524250 w 5495925"/>
                  <a:gd name="connsiteY3" fmla="*/ 126931 h 765106"/>
                  <a:gd name="connsiteX4" fmla="*/ 4133850 w 5495925"/>
                  <a:gd name="connsiteY4" fmla="*/ 298381 h 765106"/>
                  <a:gd name="connsiteX5" fmla="*/ 4676775 w 5495925"/>
                  <a:gd name="connsiteY5" fmla="*/ 450781 h 765106"/>
                  <a:gd name="connsiteX6" fmla="*/ 5200650 w 5495925"/>
                  <a:gd name="connsiteY6" fmla="*/ 660331 h 765106"/>
                  <a:gd name="connsiteX7" fmla="*/ 5495925 w 5495925"/>
                  <a:gd name="connsiteY7" fmla="*/ 765106 h 765106"/>
                  <a:gd name="connsiteX0" fmla="*/ 0 w 5495925"/>
                  <a:gd name="connsiteY0" fmla="*/ 184081 h 765106"/>
                  <a:gd name="connsiteX1" fmla="*/ 1190625 w 5495925"/>
                  <a:gd name="connsiteY1" fmla="*/ 22156 h 765106"/>
                  <a:gd name="connsiteX2" fmla="*/ 2381250 w 5495925"/>
                  <a:gd name="connsiteY2" fmla="*/ 12631 h 765106"/>
                  <a:gd name="connsiteX3" fmla="*/ 3524250 w 5495925"/>
                  <a:gd name="connsiteY3" fmla="*/ 126931 h 765106"/>
                  <a:gd name="connsiteX4" fmla="*/ 4114800 w 5495925"/>
                  <a:gd name="connsiteY4" fmla="*/ 269806 h 765106"/>
                  <a:gd name="connsiteX5" fmla="*/ 4676775 w 5495925"/>
                  <a:gd name="connsiteY5" fmla="*/ 450781 h 765106"/>
                  <a:gd name="connsiteX6" fmla="*/ 5200650 w 5495925"/>
                  <a:gd name="connsiteY6" fmla="*/ 660331 h 765106"/>
                  <a:gd name="connsiteX7" fmla="*/ 5495925 w 5495925"/>
                  <a:gd name="connsiteY7" fmla="*/ 765106 h 7651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495925" h="765106">
                    <a:moveTo>
                      <a:pt x="0" y="184081"/>
                    </a:moveTo>
                    <a:cubicBezTo>
                      <a:pt x="368300" y="126931"/>
                      <a:pt x="793750" y="50731"/>
                      <a:pt x="1190625" y="22156"/>
                    </a:cubicBezTo>
                    <a:cubicBezTo>
                      <a:pt x="1587500" y="-6419"/>
                      <a:pt x="1992313" y="-4831"/>
                      <a:pt x="2381250" y="12631"/>
                    </a:cubicBezTo>
                    <a:cubicBezTo>
                      <a:pt x="2770187" y="30093"/>
                      <a:pt x="3235325" y="84069"/>
                      <a:pt x="3524250" y="126931"/>
                    </a:cubicBezTo>
                    <a:cubicBezTo>
                      <a:pt x="3813175" y="169794"/>
                      <a:pt x="3922713" y="215831"/>
                      <a:pt x="4114800" y="269806"/>
                    </a:cubicBezTo>
                    <a:cubicBezTo>
                      <a:pt x="4302125" y="330131"/>
                      <a:pt x="4495800" y="385694"/>
                      <a:pt x="4676775" y="450781"/>
                    </a:cubicBezTo>
                    <a:cubicBezTo>
                      <a:pt x="4857750" y="515869"/>
                      <a:pt x="5065712" y="612706"/>
                      <a:pt x="5200650" y="660331"/>
                    </a:cubicBezTo>
                    <a:cubicBezTo>
                      <a:pt x="5335588" y="707956"/>
                      <a:pt x="5400675" y="739706"/>
                      <a:pt x="5495925" y="765106"/>
                    </a:cubicBezTo>
                  </a:path>
                </a:pathLst>
              </a:custGeom>
              <a:noFill/>
              <a:ln w="39370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351"/>
              </a:p>
            </p:txBody>
          </p:sp>
          <p:sp>
            <p:nvSpPr>
              <p:cNvPr id="47" name="Freeform: Shape 46">
                <a:extLst>
                  <a:ext uri="{FF2B5EF4-FFF2-40B4-BE49-F238E27FC236}">
                    <a16:creationId xmlns:a16="http://schemas.microsoft.com/office/drawing/2014/main" id="{538146E2-74A1-51DA-8C75-C37AA13C3328}"/>
                  </a:ext>
                </a:extLst>
              </p:cNvPr>
              <p:cNvSpPr/>
              <p:nvPr/>
            </p:nvSpPr>
            <p:spPr>
              <a:xfrm>
                <a:off x="3399976" y="3732386"/>
                <a:ext cx="5495925" cy="765106"/>
              </a:xfrm>
              <a:custGeom>
                <a:avLst/>
                <a:gdLst>
                  <a:gd name="connsiteX0" fmla="*/ 0 w 5495925"/>
                  <a:gd name="connsiteY0" fmla="*/ 181197 h 762222"/>
                  <a:gd name="connsiteX1" fmla="*/ 1133475 w 5495925"/>
                  <a:gd name="connsiteY1" fmla="*/ 38322 h 762222"/>
                  <a:gd name="connsiteX2" fmla="*/ 2381250 w 5495925"/>
                  <a:gd name="connsiteY2" fmla="*/ 9747 h 762222"/>
                  <a:gd name="connsiteX3" fmla="*/ 3552825 w 5495925"/>
                  <a:gd name="connsiteY3" fmla="*/ 181197 h 762222"/>
                  <a:gd name="connsiteX4" fmla="*/ 4076700 w 5495925"/>
                  <a:gd name="connsiteY4" fmla="*/ 305022 h 762222"/>
                  <a:gd name="connsiteX5" fmla="*/ 4686300 w 5495925"/>
                  <a:gd name="connsiteY5" fmla="*/ 476472 h 762222"/>
                  <a:gd name="connsiteX6" fmla="*/ 5200650 w 5495925"/>
                  <a:gd name="connsiteY6" fmla="*/ 657447 h 762222"/>
                  <a:gd name="connsiteX7" fmla="*/ 5495925 w 5495925"/>
                  <a:gd name="connsiteY7" fmla="*/ 762222 h 762222"/>
                  <a:gd name="connsiteX0" fmla="*/ 0 w 5495925"/>
                  <a:gd name="connsiteY0" fmla="*/ 188031 h 769056"/>
                  <a:gd name="connsiteX1" fmla="*/ 1190625 w 5495925"/>
                  <a:gd name="connsiteY1" fmla="*/ 26106 h 769056"/>
                  <a:gd name="connsiteX2" fmla="*/ 2381250 w 5495925"/>
                  <a:gd name="connsiteY2" fmla="*/ 16581 h 769056"/>
                  <a:gd name="connsiteX3" fmla="*/ 3552825 w 5495925"/>
                  <a:gd name="connsiteY3" fmla="*/ 188031 h 769056"/>
                  <a:gd name="connsiteX4" fmla="*/ 4076700 w 5495925"/>
                  <a:gd name="connsiteY4" fmla="*/ 311856 h 769056"/>
                  <a:gd name="connsiteX5" fmla="*/ 4686300 w 5495925"/>
                  <a:gd name="connsiteY5" fmla="*/ 483306 h 769056"/>
                  <a:gd name="connsiteX6" fmla="*/ 5200650 w 5495925"/>
                  <a:gd name="connsiteY6" fmla="*/ 664281 h 769056"/>
                  <a:gd name="connsiteX7" fmla="*/ 5495925 w 5495925"/>
                  <a:gd name="connsiteY7" fmla="*/ 769056 h 769056"/>
                  <a:gd name="connsiteX0" fmla="*/ 0 w 5495925"/>
                  <a:gd name="connsiteY0" fmla="*/ 184081 h 765106"/>
                  <a:gd name="connsiteX1" fmla="*/ 1190625 w 5495925"/>
                  <a:gd name="connsiteY1" fmla="*/ 22156 h 765106"/>
                  <a:gd name="connsiteX2" fmla="*/ 2381250 w 5495925"/>
                  <a:gd name="connsiteY2" fmla="*/ 12631 h 765106"/>
                  <a:gd name="connsiteX3" fmla="*/ 3552825 w 5495925"/>
                  <a:gd name="connsiteY3" fmla="*/ 126931 h 765106"/>
                  <a:gd name="connsiteX4" fmla="*/ 4076700 w 5495925"/>
                  <a:gd name="connsiteY4" fmla="*/ 307906 h 765106"/>
                  <a:gd name="connsiteX5" fmla="*/ 4686300 w 5495925"/>
                  <a:gd name="connsiteY5" fmla="*/ 479356 h 765106"/>
                  <a:gd name="connsiteX6" fmla="*/ 5200650 w 5495925"/>
                  <a:gd name="connsiteY6" fmla="*/ 660331 h 765106"/>
                  <a:gd name="connsiteX7" fmla="*/ 5495925 w 5495925"/>
                  <a:gd name="connsiteY7" fmla="*/ 765106 h 765106"/>
                  <a:gd name="connsiteX0" fmla="*/ 0 w 5495925"/>
                  <a:gd name="connsiteY0" fmla="*/ 186696 h 767721"/>
                  <a:gd name="connsiteX1" fmla="*/ 1190625 w 5495925"/>
                  <a:gd name="connsiteY1" fmla="*/ 24771 h 767721"/>
                  <a:gd name="connsiteX2" fmla="*/ 2381250 w 5495925"/>
                  <a:gd name="connsiteY2" fmla="*/ 15246 h 767721"/>
                  <a:gd name="connsiteX3" fmla="*/ 3514725 w 5495925"/>
                  <a:gd name="connsiteY3" fmla="*/ 167646 h 767721"/>
                  <a:gd name="connsiteX4" fmla="*/ 4076700 w 5495925"/>
                  <a:gd name="connsiteY4" fmla="*/ 310521 h 767721"/>
                  <a:gd name="connsiteX5" fmla="*/ 4686300 w 5495925"/>
                  <a:gd name="connsiteY5" fmla="*/ 481971 h 767721"/>
                  <a:gd name="connsiteX6" fmla="*/ 5200650 w 5495925"/>
                  <a:gd name="connsiteY6" fmla="*/ 662946 h 767721"/>
                  <a:gd name="connsiteX7" fmla="*/ 5495925 w 5495925"/>
                  <a:gd name="connsiteY7" fmla="*/ 767721 h 767721"/>
                  <a:gd name="connsiteX0" fmla="*/ 0 w 5495925"/>
                  <a:gd name="connsiteY0" fmla="*/ 184081 h 765106"/>
                  <a:gd name="connsiteX1" fmla="*/ 1190625 w 5495925"/>
                  <a:gd name="connsiteY1" fmla="*/ 22156 h 765106"/>
                  <a:gd name="connsiteX2" fmla="*/ 2381250 w 5495925"/>
                  <a:gd name="connsiteY2" fmla="*/ 12631 h 765106"/>
                  <a:gd name="connsiteX3" fmla="*/ 3524250 w 5495925"/>
                  <a:gd name="connsiteY3" fmla="*/ 126931 h 765106"/>
                  <a:gd name="connsiteX4" fmla="*/ 4076700 w 5495925"/>
                  <a:gd name="connsiteY4" fmla="*/ 307906 h 765106"/>
                  <a:gd name="connsiteX5" fmla="*/ 4686300 w 5495925"/>
                  <a:gd name="connsiteY5" fmla="*/ 479356 h 765106"/>
                  <a:gd name="connsiteX6" fmla="*/ 5200650 w 5495925"/>
                  <a:gd name="connsiteY6" fmla="*/ 660331 h 765106"/>
                  <a:gd name="connsiteX7" fmla="*/ 5495925 w 5495925"/>
                  <a:gd name="connsiteY7" fmla="*/ 765106 h 765106"/>
                  <a:gd name="connsiteX0" fmla="*/ 0 w 5495925"/>
                  <a:gd name="connsiteY0" fmla="*/ 184081 h 765106"/>
                  <a:gd name="connsiteX1" fmla="*/ 1190625 w 5495925"/>
                  <a:gd name="connsiteY1" fmla="*/ 22156 h 765106"/>
                  <a:gd name="connsiteX2" fmla="*/ 2381250 w 5495925"/>
                  <a:gd name="connsiteY2" fmla="*/ 12631 h 765106"/>
                  <a:gd name="connsiteX3" fmla="*/ 3524250 w 5495925"/>
                  <a:gd name="connsiteY3" fmla="*/ 126931 h 765106"/>
                  <a:gd name="connsiteX4" fmla="*/ 4105275 w 5495925"/>
                  <a:gd name="connsiteY4" fmla="*/ 298381 h 765106"/>
                  <a:gd name="connsiteX5" fmla="*/ 4686300 w 5495925"/>
                  <a:gd name="connsiteY5" fmla="*/ 479356 h 765106"/>
                  <a:gd name="connsiteX6" fmla="*/ 5200650 w 5495925"/>
                  <a:gd name="connsiteY6" fmla="*/ 660331 h 765106"/>
                  <a:gd name="connsiteX7" fmla="*/ 5495925 w 5495925"/>
                  <a:gd name="connsiteY7" fmla="*/ 765106 h 765106"/>
                  <a:gd name="connsiteX0" fmla="*/ 0 w 5495925"/>
                  <a:gd name="connsiteY0" fmla="*/ 184081 h 765106"/>
                  <a:gd name="connsiteX1" fmla="*/ 1190625 w 5495925"/>
                  <a:gd name="connsiteY1" fmla="*/ 22156 h 765106"/>
                  <a:gd name="connsiteX2" fmla="*/ 2381250 w 5495925"/>
                  <a:gd name="connsiteY2" fmla="*/ 12631 h 765106"/>
                  <a:gd name="connsiteX3" fmla="*/ 3524250 w 5495925"/>
                  <a:gd name="connsiteY3" fmla="*/ 126931 h 765106"/>
                  <a:gd name="connsiteX4" fmla="*/ 4133850 w 5495925"/>
                  <a:gd name="connsiteY4" fmla="*/ 298381 h 765106"/>
                  <a:gd name="connsiteX5" fmla="*/ 4686300 w 5495925"/>
                  <a:gd name="connsiteY5" fmla="*/ 479356 h 765106"/>
                  <a:gd name="connsiteX6" fmla="*/ 5200650 w 5495925"/>
                  <a:gd name="connsiteY6" fmla="*/ 660331 h 765106"/>
                  <a:gd name="connsiteX7" fmla="*/ 5495925 w 5495925"/>
                  <a:gd name="connsiteY7" fmla="*/ 765106 h 765106"/>
                  <a:gd name="connsiteX0" fmla="*/ 0 w 5495925"/>
                  <a:gd name="connsiteY0" fmla="*/ 184081 h 765106"/>
                  <a:gd name="connsiteX1" fmla="*/ 1190625 w 5495925"/>
                  <a:gd name="connsiteY1" fmla="*/ 22156 h 765106"/>
                  <a:gd name="connsiteX2" fmla="*/ 2381250 w 5495925"/>
                  <a:gd name="connsiteY2" fmla="*/ 12631 h 765106"/>
                  <a:gd name="connsiteX3" fmla="*/ 3524250 w 5495925"/>
                  <a:gd name="connsiteY3" fmla="*/ 126931 h 765106"/>
                  <a:gd name="connsiteX4" fmla="*/ 4133850 w 5495925"/>
                  <a:gd name="connsiteY4" fmla="*/ 298381 h 765106"/>
                  <a:gd name="connsiteX5" fmla="*/ 4676775 w 5495925"/>
                  <a:gd name="connsiteY5" fmla="*/ 450781 h 765106"/>
                  <a:gd name="connsiteX6" fmla="*/ 5200650 w 5495925"/>
                  <a:gd name="connsiteY6" fmla="*/ 660331 h 765106"/>
                  <a:gd name="connsiteX7" fmla="*/ 5495925 w 5495925"/>
                  <a:gd name="connsiteY7" fmla="*/ 765106 h 765106"/>
                  <a:gd name="connsiteX0" fmla="*/ 0 w 5495925"/>
                  <a:gd name="connsiteY0" fmla="*/ 184081 h 765106"/>
                  <a:gd name="connsiteX1" fmla="*/ 1190625 w 5495925"/>
                  <a:gd name="connsiteY1" fmla="*/ 22156 h 765106"/>
                  <a:gd name="connsiteX2" fmla="*/ 2381250 w 5495925"/>
                  <a:gd name="connsiteY2" fmla="*/ 12631 h 765106"/>
                  <a:gd name="connsiteX3" fmla="*/ 3524250 w 5495925"/>
                  <a:gd name="connsiteY3" fmla="*/ 126931 h 765106"/>
                  <a:gd name="connsiteX4" fmla="*/ 4114800 w 5495925"/>
                  <a:gd name="connsiteY4" fmla="*/ 269806 h 765106"/>
                  <a:gd name="connsiteX5" fmla="*/ 4676775 w 5495925"/>
                  <a:gd name="connsiteY5" fmla="*/ 450781 h 765106"/>
                  <a:gd name="connsiteX6" fmla="*/ 5200650 w 5495925"/>
                  <a:gd name="connsiteY6" fmla="*/ 660331 h 765106"/>
                  <a:gd name="connsiteX7" fmla="*/ 5495925 w 5495925"/>
                  <a:gd name="connsiteY7" fmla="*/ 765106 h 7651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495925" h="765106">
                    <a:moveTo>
                      <a:pt x="0" y="184081"/>
                    </a:moveTo>
                    <a:cubicBezTo>
                      <a:pt x="368300" y="126931"/>
                      <a:pt x="793750" y="50731"/>
                      <a:pt x="1190625" y="22156"/>
                    </a:cubicBezTo>
                    <a:cubicBezTo>
                      <a:pt x="1587500" y="-6419"/>
                      <a:pt x="1992313" y="-4831"/>
                      <a:pt x="2381250" y="12631"/>
                    </a:cubicBezTo>
                    <a:cubicBezTo>
                      <a:pt x="2770187" y="30093"/>
                      <a:pt x="3235325" y="84069"/>
                      <a:pt x="3524250" y="126931"/>
                    </a:cubicBezTo>
                    <a:cubicBezTo>
                      <a:pt x="3813175" y="169794"/>
                      <a:pt x="3922713" y="215831"/>
                      <a:pt x="4114800" y="269806"/>
                    </a:cubicBezTo>
                    <a:cubicBezTo>
                      <a:pt x="4302125" y="330131"/>
                      <a:pt x="4495800" y="385694"/>
                      <a:pt x="4676775" y="450781"/>
                    </a:cubicBezTo>
                    <a:cubicBezTo>
                      <a:pt x="4857750" y="515869"/>
                      <a:pt x="5065712" y="612706"/>
                      <a:pt x="5200650" y="660331"/>
                    </a:cubicBezTo>
                    <a:cubicBezTo>
                      <a:pt x="5335588" y="707956"/>
                      <a:pt x="5400675" y="739706"/>
                      <a:pt x="5495925" y="765106"/>
                    </a:cubicBezTo>
                  </a:path>
                </a:pathLst>
              </a:custGeom>
              <a:noFill/>
              <a:ln w="317500">
                <a:solidFill>
                  <a:srgbClr val="CA6B0C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351"/>
              </a:p>
            </p:txBody>
          </p:sp>
          <p:sp>
            <p:nvSpPr>
              <p:cNvPr id="48" name="Freeform: Shape 47">
                <a:extLst>
                  <a:ext uri="{FF2B5EF4-FFF2-40B4-BE49-F238E27FC236}">
                    <a16:creationId xmlns:a16="http://schemas.microsoft.com/office/drawing/2014/main" id="{A67A868A-59E3-8E44-0181-3150474F7037}"/>
                  </a:ext>
                </a:extLst>
              </p:cNvPr>
              <p:cNvSpPr/>
              <p:nvPr/>
            </p:nvSpPr>
            <p:spPr>
              <a:xfrm>
                <a:off x="3399469" y="3732386"/>
                <a:ext cx="5495925" cy="765106"/>
              </a:xfrm>
              <a:custGeom>
                <a:avLst/>
                <a:gdLst>
                  <a:gd name="connsiteX0" fmla="*/ 0 w 5495925"/>
                  <a:gd name="connsiteY0" fmla="*/ 181197 h 762222"/>
                  <a:gd name="connsiteX1" fmla="*/ 1133475 w 5495925"/>
                  <a:gd name="connsiteY1" fmla="*/ 38322 h 762222"/>
                  <a:gd name="connsiteX2" fmla="*/ 2381250 w 5495925"/>
                  <a:gd name="connsiteY2" fmla="*/ 9747 h 762222"/>
                  <a:gd name="connsiteX3" fmla="*/ 3552825 w 5495925"/>
                  <a:gd name="connsiteY3" fmla="*/ 181197 h 762222"/>
                  <a:gd name="connsiteX4" fmla="*/ 4076700 w 5495925"/>
                  <a:gd name="connsiteY4" fmla="*/ 305022 h 762222"/>
                  <a:gd name="connsiteX5" fmla="*/ 4686300 w 5495925"/>
                  <a:gd name="connsiteY5" fmla="*/ 476472 h 762222"/>
                  <a:gd name="connsiteX6" fmla="*/ 5200650 w 5495925"/>
                  <a:gd name="connsiteY6" fmla="*/ 657447 h 762222"/>
                  <a:gd name="connsiteX7" fmla="*/ 5495925 w 5495925"/>
                  <a:gd name="connsiteY7" fmla="*/ 762222 h 762222"/>
                  <a:gd name="connsiteX0" fmla="*/ 0 w 5495925"/>
                  <a:gd name="connsiteY0" fmla="*/ 188031 h 769056"/>
                  <a:gd name="connsiteX1" fmla="*/ 1190625 w 5495925"/>
                  <a:gd name="connsiteY1" fmla="*/ 26106 h 769056"/>
                  <a:gd name="connsiteX2" fmla="*/ 2381250 w 5495925"/>
                  <a:gd name="connsiteY2" fmla="*/ 16581 h 769056"/>
                  <a:gd name="connsiteX3" fmla="*/ 3552825 w 5495925"/>
                  <a:gd name="connsiteY3" fmla="*/ 188031 h 769056"/>
                  <a:gd name="connsiteX4" fmla="*/ 4076700 w 5495925"/>
                  <a:gd name="connsiteY4" fmla="*/ 311856 h 769056"/>
                  <a:gd name="connsiteX5" fmla="*/ 4686300 w 5495925"/>
                  <a:gd name="connsiteY5" fmla="*/ 483306 h 769056"/>
                  <a:gd name="connsiteX6" fmla="*/ 5200650 w 5495925"/>
                  <a:gd name="connsiteY6" fmla="*/ 664281 h 769056"/>
                  <a:gd name="connsiteX7" fmla="*/ 5495925 w 5495925"/>
                  <a:gd name="connsiteY7" fmla="*/ 769056 h 769056"/>
                  <a:gd name="connsiteX0" fmla="*/ 0 w 5495925"/>
                  <a:gd name="connsiteY0" fmla="*/ 184081 h 765106"/>
                  <a:gd name="connsiteX1" fmla="*/ 1190625 w 5495925"/>
                  <a:gd name="connsiteY1" fmla="*/ 22156 h 765106"/>
                  <a:gd name="connsiteX2" fmla="*/ 2381250 w 5495925"/>
                  <a:gd name="connsiteY2" fmla="*/ 12631 h 765106"/>
                  <a:gd name="connsiteX3" fmla="*/ 3552825 w 5495925"/>
                  <a:gd name="connsiteY3" fmla="*/ 126931 h 765106"/>
                  <a:gd name="connsiteX4" fmla="*/ 4076700 w 5495925"/>
                  <a:gd name="connsiteY4" fmla="*/ 307906 h 765106"/>
                  <a:gd name="connsiteX5" fmla="*/ 4686300 w 5495925"/>
                  <a:gd name="connsiteY5" fmla="*/ 479356 h 765106"/>
                  <a:gd name="connsiteX6" fmla="*/ 5200650 w 5495925"/>
                  <a:gd name="connsiteY6" fmla="*/ 660331 h 765106"/>
                  <a:gd name="connsiteX7" fmla="*/ 5495925 w 5495925"/>
                  <a:gd name="connsiteY7" fmla="*/ 765106 h 765106"/>
                  <a:gd name="connsiteX0" fmla="*/ 0 w 5495925"/>
                  <a:gd name="connsiteY0" fmla="*/ 186696 h 767721"/>
                  <a:gd name="connsiteX1" fmla="*/ 1190625 w 5495925"/>
                  <a:gd name="connsiteY1" fmla="*/ 24771 h 767721"/>
                  <a:gd name="connsiteX2" fmla="*/ 2381250 w 5495925"/>
                  <a:gd name="connsiteY2" fmla="*/ 15246 h 767721"/>
                  <a:gd name="connsiteX3" fmla="*/ 3514725 w 5495925"/>
                  <a:gd name="connsiteY3" fmla="*/ 167646 h 767721"/>
                  <a:gd name="connsiteX4" fmla="*/ 4076700 w 5495925"/>
                  <a:gd name="connsiteY4" fmla="*/ 310521 h 767721"/>
                  <a:gd name="connsiteX5" fmla="*/ 4686300 w 5495925"/>
                  <a:gd name="connsiteY5" fmla="*/ 481971 h 767721"/>
                  <a:gd name="connsiteX6" fmla="*/ 5200650 w 5495925"/>
                  <a:gd name="connsiteY6" fmla="*/ 662946 h 767721"/>
                  <a:gd name="connsiteX7" fmla="*/ 5495925 w 5495925"/>
                  <a:gd name="connsiteY7" fmla="*/ 767721 h 767721"/>
                  <a:gd name="connsiteX0" fmla="*/ 0 w 5495925"/>
                  <a:gd name="connsiteY0" fmla="*/ 184081 h 765106"/>
                  <a:gd name="connsiteX1" fmla="*/ 1190625 w 5495925"/>
                  <a:gd name="connsiteY1" fmla="*/ 22156 h 765106"/>
                  <a:gd name="connsiteX2" fmla="*/ 2381250 w 5495925"/>
                  <a:gd name="connsiteY2" fmla="*/ 12631 h 765106"/>
                  <a:gd name="connsiteX3" fmla="*/ 3524250 w 5495925"/>
                  <a:gd name="connsiteY3" fmla="*/ 126931 h 765106"/>
                  <a:gd name="connsiteX4" fmla="*/ 4076700 w 5495925"/>
                  <a:gd name="connsiteY4" fmla="*/ 307906 h 765106"/>
                  <a:gd name="connsiteX5" fmla="*/ 4686300 w 5495925"/>
                  <a:gd name="connsiteY5" fmla="*/ 479356 h 765106"/>
                  <a:gd name="connsiteX6" fmla="*/ 5200650 w 5495925"/>
                  <a:gd name="connsiteY6" fmla="*/ 660331 h 765106"/>
                  <a:gd name="connsiteX7" fmla="*/ 5495925 w 5495925"/>
                  <a:gd name="connsiteY7" fmla="*/ 765106 h 765106"/>
                  <a:gd name="connsiteX0" fmla="*/ 0 w 5495925"/>
                  <a:gd name="connsiteY0" fmla="*/ 184081 h 765106"/>
                  <a:gd name="connsiteX1" fmla="*/ 1190625 w 5495925"/>
                  <a:gd name="connsiteY1" fmla="*/ 22156 h 765106"/>
                  <a:gd name="connsiteX2" fmla="*/ 2381250 w 5495925"/>
                  <a:gd name="connsiteY2" fmla="*/ 12631 h 765106"/>
                  <a:gd name="connsiteX3" fmla="*/ 3524250 w 5495925"/>
                  <a:gd name="connsiteY3" fmla="*/ 126931 h 765106"/>
                  <a:gd name="connsiteX4" fmla="*/ 4105275 w 5495925"/>
                  <a:gd name="connsiteY4" fmla="*/ 298381 h 765106"/>
                  <a:gd name="connsiteX5" fmla="*/ 4686300 w 5495925"/>
                  <a:gd name="connsiteY5" fmla="*/ 479356 h 765106"/>
                  <a:gd name="connsiteX6" fmla="*/ 5200650 w 5495925"/>
                  <a:gd name="connsiteY6" fmla="*/ 660331 h 765106"/>
                  <a:gd name="connsiteX7" fmla="*/ 5495925 w 5495925"/>
                  <a:gd name="connsiteY7" fmla="*/ 765106 h 765106"/>
                  <a:gd name="connsiteX0" fmla="*/ 0 w 5495925"/>
                  <a:gd name="connsiteY0" fmla="*/ 184081 h 765106"/>
                  <a:gd name="connsiteX1" fmla="*/ 1190625 w 5495925"/>
                  <a:gd name="connsiteY1" fmla="*/ 22156 h 765106"/>
                  <a:gd name="connsiteX2" fmla="*/ 2381250 w 5495925"/>
                  <a:gd name="connsiteY2" fmla="*/ 12631 h 765106"/>
                  <a:gd name="connsiteX3" fmla="*/ 3524250 w 5495925"/>
                  <a:gd name="connsiteY3" fmla="*/ 126931 h 765106"/>
                  <a:gd name="connsiteX4" fmla="*/ 4133850 w 5495925"/>
                  <a:gd name="connsiteY4" fmla="*/ 298381 h 765106"/>
                  <a:gd name="connsiteX5" fmla="*/ 4686300 w 5495925"/>
                  <a:gd name="connsiteY5" fmla="*/ 479356 h 765106"/>
                  <a:gd name="connsiteX6" fmla="*/ 5200650 w 5495925"/>
                  <a:gd name="connsiteY6" fmla="*/ 660331 h 765106"/>
                  <a:gd name="connsiteX7" fmla="*/ 5495925 w 5495925"/>
                  <a:gd name="connsiteY7" fmla="*/ 765106 h 765106"/>
                  <a:gd name="connsiteX0" fmla="*/ 0 w 5495925"/>
                  <a:gd name="connsiteY0" fmla="*/ 184081 h 765106"/>
                  <a:gd name="connsiteX1" fmla="*/ 1190625 w 5495925"/>
                  <a:gd name="connsiteY1" fmla="*/ 22156 h 765106"/>
                  <a:gd name="connsiteX2" fmla="*/ 2381250 w 5495925"/>
                  <a:gd name="connsiteY2" fmla="*/ 12631 h 765106"/>
                  <a:gd name="connsiteX3" fmla="*/ 3524250 w 5495925"/>
                  <a:gd name="connsiteY3" fmla="*/ 126931 h 765106"/>
                  <a:gd name="connsiteX4" fmla="*/ 4133850 w 5495925"/>
                  <a:gd name="connsiteY4" fmla="*/ 298381 h 765106"/>
                  <a:gd name="connsiteX5" fmla="*/ 4676775 w 5495925"/>
                  <a:gd name="connsiteY5" fmla="*/ 450781 h 765106"/>
                  <a:gd name="connsiteX6" fmla="*/ 5200650 w 5495925"/>
                  <a:gd name="connsiteY6" fmla="*/ 660331 h 765106"/>
                  <a:gd name="connsiteX7" fmla="*/ 5495925 w 5495925"/>
                  <a:gd name="connsiteY7" fmla="*/ 765106 h 765106"/>
                  <a:gd name="connsiteX0" fmla="*/ 0 w 5495925"/>
                  <a:gd name="connsiteY0" fmla="*/ 184081 h 765106"/>
                  <a:gd name="connsiteX1" fmla="*/ 1190625 w 5495925"/>
                  <a:gd name="connsiteY1" fmla="*/ 22156 h 765106"/>
                  <a:gd name="connsiteX2" fmla="*/ 2381250 w 5495925"/>
                  <a:gd name="connsiteY2" fmla="*/ 12631 h 765106"/>
                  <a:gd name="connsiteX3" fmla="*/ 3524250 w 5495925"/>
                  <a:gd name="connsiteY3" fmla="*/ 126931 h 765106"/>
                  <a:gd name="connsiteX4" fmla="*/ 4114800 w 5495925"/>
                  <a:gd name="connsiteY4" fmla="*/ 269806 h 765106"/>
                  <a:gd name="connsiteX5" fmla="*/ 4676775 w 5495925"/>
                  <a:gd name="connsiteY5" fmla="*/ 450781 h 765106"/>
                  <a:gd name="connsiteX6" fmla="*/ 5200650 w 5495925"/>
                  <a:gd name="connsiteY6" fmla="*/ 660331 h 765106"/>
                  <a:gd name="connsiteX7" fmla="*/ 5495925 w 5495925"/>
                  <a:gd name="connsiteY7" fmla="*/ 765106 h 7651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495925" h="765106">
                    <a:moveTo>
                      <a:pt x="0" y="184081"/>
                    </a:moveTo>
                    <a:cubicBezTo>
                      <a:pt x="368300" y="126931"/>
                      <a:pt x="793750" y="50731"/>
                      <a:pt x="1190625" y="22156"/>
                    </a:cubicBezTo>
                    <a:cubicBezTo>
                      <a:pt x="1587500" y="-6419"/>
                      <a:pt x="1992313" y="-4831"/>
                      <a:pt x="2381250" y="12631"/>
                    </a:cubicBezTo>
                    <a:cubicBezTo>
                      <a:pt x="2770187" y="30093"/>
                      <a:pt x="3235325" y="84069"/>
                      <a:pt x="3524250" y="126931"/>
                    </a:cubicBezTo>
                    <a:cubicBezTo>
                      <a:pt x="3813175" y="169794"/>
                      <a:pt x="3922713" y="215831"/>
                      <a:pt x="4114800" y="269806"/>
                    </a:cubicBezTo>
                    <a:cubicBezTo>
                      <a:pt x="4302125" y="330131"/>
                      <a:pt x="4495800" y="385694"/>
                      <a:pt x="4676775" y="450781"/>
                    </a:cubicBezTo>
                    <a:cubicBezTo>
                      <a:pt x="4857750" y="515869"/>
                      <a:pt x="5065712" y="612706"/>
                      <a:pt x="5200650" y="660331"/>
                    </a:cubicBezTo>
                    <a:cubicBezTo>
                      <a:pt x="5335588" y="707956"/>
                      <a:pt x="5400675" y="739706"/>
                      <a:pt x="5495925" y="765106"/>
                    </a:cubicBezTo>
                  </a:path>
                </a:pathLst>
              </a:custGeom>
              <a:noFill/>
              <a:ln w="215900">
                <a:solidFill>
                  <a:schemeClr val="accent4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351"/>
              </a:p>
            </p:txBody>
          </p:sp>
          <p:sp>
            <p:nvSpPr>
              <p:cNvPr id="49" name="Freeform: Shape 48">
                <a:extLst>
                  <a:ext uri="{FF2B5EF4-FFF2-40B4-BE49-F238E27FC236}">
                    <a16:creationId xmlns:a16="http://schemas.microsoft.com/office/drawing/2014/main" id="{C5F9E59B-8B6E-7CED-B1C2-437AE7EEAAB8}"/>
                  </a:ext>
                </a:extLst>
              </p:cNvPr>
              <p:cNvSpPr/>
              <p:nvPr/>
            </p:nvSpPr>
            <p:spPr>
              <a:xfrm>
                <a:off x="3399469" y="3732386"/>
                <a:ext cx="5495925" cy="765106"/>
              </a:xfrm>
              <a:custGeom>
                <a:avLst/>
                <a:gdLst>
                  <a:gd name="connsiteX0" fmla="*/ 0 w 5495925"/>
                  <a:gd name="connsiteY0" fmla="*/ 181197 h 762222"/>
                  <a:gd name="connsiteX1" fmla="*/ 1133475 w 5495925"/>
                  <a:gd name="connsiteY1" fmla="*/ 38322 h 762222"/>
                  <a:gd name="connsiteX2" fmla="*/ 2381250 w 5495925"/>
                  <a:gd name="connsiteY2" fmla="*/ 9747 h 762222"/>
                  <a:gd name="connsiteX3" fmla="*/ 3552825 w 5495925"/>
                  <a:gd name="connsiteY3" fmla="*/ 181197 h 762222"/>
                  <a:gd name="connsiteX4" fmla="*/ 4076700 w 5495925"/>
                  <a:gd name="connsiteY4" fmla="*/ 305022 h 762222"/>
                  <a:gd name="connsiteX5" fmla="*/ 4686300 w 5495925"/>
                  <a:gd name="connsiteY5" fmla="*/ 476472 h 762222"/>
                  <a:gd name="connsiteX6" fmla="*/ 5200650 w 5495925"/>
                  <a:gd name="connsiteY6" fmla="*/ 657447 h 762222"/>
                  <a:gd name="connsiteX7" fmla="*/ 5495925 w 5495925"/>
                  <a:gd name="connsiteY7" fmla="*/ 762222 h 762222"/>
                  <a:gd name="connsiteX0" fmla="*/ 0 w 5495925"/>
                  <a:gd name="connsiteY0" fmla="*/ 188031 h 769056"/>
                  <a:gd name="connsiteX1" fmla="*/ 1190625 w 5495925"/>
                  <a:gd name="connsiteY1" fmla="*/ 26106 h 769056"/>
                  <a:gd name="connsiteX2" fmla="*/ 2381250 w 5495925"/>
                  <a:gd name="connsiteY2" fmla="*/ 16581 h 769056"/>
                  <a:gd name="connsiteX3" fmla="*/ 3552825 w 5495925"/>
                  <a:gd name="connsiteY3" fmla="*/ 188031 h 769056"/>
                  <a:gd name="connsiteX4" fmla="*/ 4076700 w 5495925"/>
                  <a:gd name="connsiteY4" fmla="*/ 311856 h 769056"/>
                  <a:gd name="connsiteX5" fmla="*/ 4686300 w 5495925"/>
                  <a:gd name="connsiteY5" fmla="*/ 483306 h 769056"/>
                  <a:gd name="connsiteX6" fmla="*/ 5200650 w 5495925"/>
                  <a:gd name="connsiteY6" fmla="*/ 664281 h 769056"/>
                  <a:gd name="connsiteX7" fmla="*/ 5495925 w 5495925"/>
                  <a:gd name="connsiteY7" fmla="*/ 769056 h 769056"/>
                  <a:gd name="connsiteX0" fmla="*/ 0 w 5495925"/>
                  <a:gd name="connsiteY0" fmla="*/ 184081 h 765106"/>
                  <a:gd name="connsiteX1" fmla="*/ 1190625 w 5495925"/>
                  <a:gd name="connsiteY1" fmla="*/ 22156 h 765106"/>
                  <a:gd name="connsiteX2" fmla="*/ 2381250 w 5495925"/>
                  <a:gd name="connsiteY2" fmla="*/ 12631 h 765106"/>
                  <a:gd name="connsiteX3" fmla="*/ 3552825 w 5495925"/>
                  <a:gd name="connsiteY3" fmla="*/ 126931 h 765106"/>
                  <a:gd name="connsiteX4" fmla="*/ 4076700 w 5495925"/>
                  <a:gd name="connsiteY4" fmla="*/ 307906 h 765106"/>
                  <a:gd name="connsiteX5" fmla="*/ 4686300 w 5495925"/>
                  <a:gd name="connsiteY5" fmla="*/ 479356 h 765106"/>
                  <a:gd name="connsiteX6" fmla="*/ 5200650 w 5495925"/>
                  <a:gd name="connsiteY6" fmla="*/ 660331 h 765106"/>
                  <a:gd name="connsiteX7" fmla="*/ 5495925 w 5495925"/>
                  <a:gd name="connsiteY7" fmla="*/ 765106 h 765106"/>
                  <a:gd name="connsiteX0" fmla="*/ 0 w 5495925"/>
                  <a:gd name="connsiteY0" fmla="*/ 186696 h 767721"/>
                  <a:gd name="connsiteX1" fmla="*/ 1190625 w 5495925"/>
                  <a:gd name="connsiteY1" fmla="*/ 24771 h 767721"/>
                  <a:gd name="connsiteX2" fmla="*/ 2381250 w 5495925"/>
                  <a:gd name="connsiteY2" fmla="*/ 15246 h 767721"/>
                  <a:gd name="connsiteX3" fmla="*/ 3514725 w 5495925"/>
                  <a:gd name="connsiteY3" fmla="*/ 167646 h 767721"/>
                  <a:gd name="connsiteX4" fmla="*/ 4076700 w 5495925"/>
                  <a:gd name="connsiteY4" fmla="*/ 310521 h 767721"/>
                  <a:gd name="connsiteX5" fmla="*/ 4686300 w 5495925"/>
                  <a:gd name="connsiteY5" fmla="*/ 481971 h 767721"/>
                  <a:gd name="connsiteX6" fmla="*/ 5200650 w 5495925"/>
                  <a:gd name="connsiteY6" fmla="*/ 662946 h 767721"/>
                  <a:gd name="connsiteX7" fmla="*/ 5495925 w 5495925"/>
                  <a:gd name="connsiteY7" fmla="*/ 767721 h 767721"/>
                  <a:gd name="connsiteX0" fmla="*/ 0 w 5495925"/>
                  <a:gd name="connsiteY0" fmla="*/ 184081 h 765106"/>
                  <a:gd name="connsiteX1" fmla="*/ 1190625 w 5495925"/>
                  <a:gd name="connsiteY1" fmla="*/ 22156 h 765106"/>
                  <a:gd name="connsiteX2" fmla="*/ 2381250 w 5495925"/>
                  <a:gd name="connsiteY2" fmla="*/ 12631 h 765106"/>
                  <a:gd name="connsiteX3" fmla="*/ 3524250 w 5495925"/>
                  <a:gd name="connsiteY3" fmla="*/ 126931 h 765106"/>
                  <a:gd name="connsiteX4" fmla="*/ 4076700 w 5495925"/>
                  <a:gd name="connsiteY4" fmla="*/ 307906 h 765106"/>
                  <a:gd name="connsiteX5" fmla="*/ 4686300 w 5495925"/>
                  <a:gd name="connsiteY5" fmla="*/ 479356 h 765106"/>
                  <a:gd name="connsiteX6" fmla="*/ 5200650 w 5495925"/>
                  <a:gd name="connsiteY6" fmla="*/ 660331 h 765106"/>
                  <a:gd name="connsiteX7" fmla="*/ 5495925 w 5495925"/>
                  <a:gd name="connsiteY7" fmla="*/ 765106 h 765106"/>
                  <a:gd name="connsiteX0" fmla="*/ 0 w 5495925"/>
                  <a:gd name="connsiteY0" fmla="*/ 184081 h 765106"/>
                  <a:gd name="connsiteX1" fmla="*/ 1190625 w 5495925"/>
                  <a:gd name="connsiteY1" fmla="*/ 22156 h 765106"/>
                  <a:gd name="connsiteX2" fmla="*/ 2381250 w 5495925"/>
                  <a:gd name="connsiteY2" fmla="*/ 12631 h 765106"/>
                  <a:gd name="connsiteX3" fmla="*/ 3524250 w 5495925"/>
                  <a:gd name="connsiteY3" fmla="*/ 126931 h 765106"/>
                  <a:gd name="connsiteX4" fmla="*/ 4105275 w 5495925"/>
                  <a:gd name="connsiteY4" fmla="*/ 298381 h 765106"/>
                  <a:gd name="connsiteX5" fmla="*/ 4686300 w 5495925"/>
                  <a:gd name="connsiteY5" fmla="*/ 479356 h 765106"/>
                  <a:gd name="connsiteX6" fmla="*/ 5200650 w 5495925"/>
                  <a:gd name="connsiteY6" fmla="*/ 660331 h 765106"/>
                  <a:gd name="connsiteX7" fmla="*/ 5495925 w 5495925"/>
                  <a:gd name="connsiteY7" fmla="*/ 765106 h 765106"/>
                  <a:gd name="connsiteX0" fmla="*/ 0 w 5495925"/>
                  <a:gd name="connsiteY0" fmla="*/ 184081 h 765106"/>
                  <a:gd name="connsiteX1" fmla="*/ 1190625 w 5495925"/>
                  <a:gd name="connsiteY1" fmla="*/ 22156 h 765106"/>
                  <a:gd name="connsiteX2" fmla="*/ 2381250 w 5495925"/>
                  <a:gd name="connsiteY2" fmla="*/ 12631 h 765106"/>
                  <a:gd name="connsiteX3" fmla="*/ 3524250 w 5495925"/>
                  <a:gd name="connsiteY3" fmla="*/ 126931 h 765106"/>
                  <a:gd name="connsiteX4" fmla="*/ 4133850 w 5495925"/>
                  <a:gd name="connsiteY4" fmla="*/ 298381 h 765106"/>
                  <a:gd name="connsiteX5" fmla="*/ 4686300 w 5495925"/>
                  <a:gd name="connsiteY5" fmla="*/ 479356 h 765106"/>
                  <a:gd name="connsiteX6" fmla="*/ 5200650 w 5495925"/>
                  <a:gd name="connsiteY6" fmla="*/ 660331 h 765106"/>
                  <a:gd name="connsiteX7" fmla="*/ 5495925 w 5495925"/>
                  <a:gd name="connsiteY7" fmla="*/ 765106 h 765106"/>
                  <a:gd name="connsiteX0" fmla="*/ 0 w 5495925"/>
                  <a:gd name="connsiteY0" fmla="*/ 184081 h 765106"/>
                  <a:gd name="connsiteX1" fmla="*/ 1190625 w 5495925"/>
                  <a:gd name="connsiteY1" fmla="*/ 22156 h 765106"/>
                  <a:gd name="connsiteX2" fmla="*/ 2381250 w 5495925"/>
                  <a:gd name="connsiteY2" fmla="*/ 12631 h 765106"/>
                  <a:gd name="connsiteX3" fmla="*/ 3524250 w 5495925"/>
                  <a:gd name="connsiteY3" fmla="*/ 126931 h 765106"/>
                  <a:gd name="connsiteX4" fmla="*/ 4133850 w 5495925"/>
                  <a:gd name="connsiteY4" fmla="*/ 298381 h 765106"/>
                  <a:gd name="connsiteX5" fmla="*/ 4676775 w 5495925"/>
                  <a:gd name="connsiteY5" fmla="*/ 450781 h 765106"/>
                  <a:gd name="connsiteX6" fmla="*/ 5200650 w 5495925"/>
                  <a:gd name="connsiteY6" fmla="*/ 660331 h 765106"/>
                  <a:gd name="connsiteX7" fmla="*/ 5495925 w 5495925"/>
                  <a:gd name="connsiteY7" fmla="*/ 765106 h 765106"/>
                  <a:gd name="connsiteX0" fmla="*/ 0 w 5495925"/>
                  <a:gd name="connsiteY0" fmla="*/ 184081 h 765106"/>
                  <a:gd name="connsiteX1" fmla="*/ 1190625 w 5495925"/>
                  <a:gd name="connsiteY1" fmla="*/ 22156 h 765106"/>
                  <a:gd name="connsiteX2" fmla="*/ 2381250 w 5495925"/>
                  <a:gd name="connsiteY2" fmla="*/ 12631 h 765106"/>
                  <a:gd name="connsiteX3" fmla="*/ 3524250 w 5495925"/>
                  <a:gd name="connsiteY3" fmla="*/ 126931 h 765106"/>
                  <a:gd name="connsiteX4" fmla="*/ 4114800 w 5495925"/>
                  <a:gd name="connsiteY4" fmla="*/ 269806 h 765106"/>
                  <a:gd name="connsiteX5" fmla="*/ 4676775 w 5495925"/>
                  <a:gd name="connsiteY5" fmla="*/ 450781 h 765106"/>
                  <a:gd name="connsiteX6" fmla="*/ 5200650 w 5495925"/>
                  <a:gd name="connsiteY6" fmla="*/ 660331 h 765106"/>
                  <a:gd name="connsiteX7" fmla="*/ 5495925 w 5495925"/>
                  <a:gd name="connsiteY7" fmla="*/ 765106 h 7651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495925" h="765106">
                    <a:moveTo>
                      <a:pt x="0" y="184081"/>
                    </a:moveTo>
                    <a:cubicBezTo>
                      <a:pt x="368300" y="126931"/>
                      <a:pt x="793750" y="50731"/>
                      <a:pt x="1190625" y="22156"/>
                    </a:cubicBezTo>
                    <a:cubicBezTo>
                      <a:pt x="1587500" y="-6419"/>
                      <a:pt x="1992313" y="-4831"/>
                      <a:pt x="2381250" y="12631"/>
                    </a:cubicBezTo>
                    <a:cubicBezTo>
                      <a:pt x="2770187" y="30093"/>
                      <a:pt x="3235325" y="84069"/>
                      <a:pt x="3524250" y="126931"/>
                    </a:cubicBezTo>
                    <a:cubicBezTo>
                      <a:pt x="3813175" y="169794"/>
                      <a:pt x="3922713" y="215831"/>
                      <a:pt x="4114800" y="269806"/>
                    </a:cubicBezTo>
                    <a:cubicBezTo>
                      <a:pt x="4302125" y="330131"/>
                      <a:pt x="4495800" y="385694"/>
                      <a:pt x="4676775" y="450781"/>
                    </a:cubicBezTo>
                    <a:cubicBezTo>
                      <a:pt x="4857750" y="515869"/>
                      <a:pt x="5065712" y="612706"/>
                      <a:pt x="5200650" y="660331"/>
                    </a:cubicBezTo>
                    <a:cubicBezTo>
                      <a:pt x="5335588" y="707956"/>
                      <a:pt x="5400675" y="739706"/>
                      <a:pt x="5495925" y="765106"/>
                    </a:cubicBezTo>
                  </a:path>
                </a:pathLst>
              </a:custGeom>
              <a:noFill/>
              <a:ln w="165100"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351" dirty="0"/>
              </a:p>
            </p:txBody>
          </p:sp>
          <p:sp>
            <p:nvSpPr>
              <p:cNvPr id="50" name="Freeform: Shape 49">
                <a:extLst>
                  <a:ext uri="{FF2B5EF4-FFF2-40B4-BE49-F238E27FC236}">
                    <a16:creationId xmlns:a16="http://schemas.microsoft.com/office/drawing/2014/main" id="{11176853-20B6-C105-9AF1-C18632A3F565}"/>
                  </a:ext>
                </a:extLst>
              </p:cNvPr>
              <p:cNvSpPr/>
              <p:nvPr/>
            </p:nvSpPr>
            <p:spPr>
              <a:xfrm>
                <a:off x="3394712" y="3684709"/>
                <a:ext cx="5514975" cy="760344"/>
              </a:xfrm>
              <a:custGeom>
                <a:avLst/>
                <a:gdLst>
                  <a:gd name="connsiteX0" fmla="*/ 0 w 5495925"/>
                  <a:gd name="connsiteY0" fmla="*/ 181197 h 762222"/>
                  <a:gd name="connsiteX1" fmla="*/ 1133475 w 5495925"/>
                  <a:gd name="connsiteY1" fmla="*/ 38322 h 762222"/>
                  <a:gd name="connsiteX2" fmla="*/ 2381250 w 5495925"/>
                  <a:gd name="connsiteY2" fmla="*/ 9747 h 762222"/>
                  <a:gd name="connsiteX3" fmla="*/ 3552825 w 5495925"/>
                  <a:gd name="connsiteY3" fmla="*/ 181197 h 762222"/>
                  <a:gd name="connsiteX4" fmla="*/ 4076700 w 5495925"/>
                  <a:gd name="connsiteY4" fmla="*/ 305022 h 762222"/>
                  <a:gd name="connsiteX5" fmla="*/ 4686300 w 5495925"/>
                  <a:gd name="connsiteY5" fmla="*/ 476472 h 762222"/>
                  <a:gd name="connsiteX6" fmla="*/ 5200650 w 5495925"/>
                  <a:gd name="connsiteY6" fmla="*/ 657447 h 762222"/>
                  <a:gd name="connsiteX7" fmla="*/ 5495925 w 5495925"/>
                  <a:gd name="connsiteY7" fmla="*/ 762222 h 762222"/>
                  <a:gd name="connsiteX0" fmla="*/ 0 w 5495925"/>
                  <a:gd name="connsiteY0" fmla="*/ 188031 h 769056"/>
                  <a:gd name="connsiteX1" fmla="*/ 1190625 w 5495925"/>
                  <a:gd name="connsiteY1" fmla="*/ 26106 h 769056"/>
                  <a:gd name="connsiteX2" fmla="*/ 2381250 w 5495925"/>
                  <a:gd name="connsiteY2" fmla="*/ 16581 h 769056"/>
                  <a:gd name="connsiteX3" fmla="*/ 3552825 w 5495925"/>
                  <a:gd name="connsiteY3" fmla="*/ 188031 h 769056"/>
                  <a:gd name="connsiteX4" fmla="*/ 4076700 w 5495925"/>
                  <a:gd name="connsiteY4" fmla="*/ 311856 h 769056"/>
                  <a:gd name="connsiteX5" fmla="*/ 4686300 w 5495925"/>
                  <a:gd name="connsiteY5" fmla="*/ 483306 h 769056"/>
                  <a:gd name="connsiteX6" fmla="*/ 5200650 w 5495925"/>
                  <a:gd name="connsiteY6" fmla="*/ 664281 h 769056"/>
                  <a:gd name="connsiteX7" fmla="*/ 5495925 w 5495925"/>
                  <a:gd name="connsiteY7" fmla="*/ 769056 h 769056"/>
                  <a:gd name="connsiteX0" fmla="*/ 0 w 5495925"/>
                  <a:gd name="connsiteY0" fmla="*/ 184081 h 765106"/>
                  <a:gd name="connsiteX1" fmla="*/ 1190625 w 5495925"/>
                  <a:gd name="connsiteY1" fmla="*/ 22156 h 765106"/>
                  <a:gd name="connsiteX2" fmla="*/ 2381250 w 5495925"/>
                  <a:gd name="connsiteY2" fmla="*/ 12631 h 765106"/>
                  <a:gd name="connsiteX3" fmla="*/ 3552825 w 5495925"/>
                  <a:gd name="connsiteY3" fmla="*/ 126931 h 765106"/>
                  <a:gd name="connsiteX4" fmla="*/ 4076700 w 5495925"/>
                  <a:gd name="connsiteY4" fmla="*/ 307906 h 765106"/>
                  <a:gd name="connsiteX5" fmla="*/ 4686300 w 5495925"/>
                  <a:gd name="connsiteY5" fmla="*/ 479356 h 765106"/>
                  <a:gd name="connsiteX6" fmla="*/ 5200650 w 5495925"/>
                  <a:gd name="connsiteY6" fmla="*/ 660331 h 765106"/>
                  <a:gd name="connsiteX7" fmla="*/ 5495925 w 5495925"/>
                  <a:gd name="connsiteY7" fmla="*/ 765106 h 765106"/>
                  <a:gd name="connsiteX0" fmla="*/ 0 w 5495925"/>
                  <a:gd name="connsiteY0" fmla="*/ 186696 h 767721"/>
                  <a:gd name="connsiteX1" fmla="*/ 1190625 w 5495925"/>
                  <a:gd name="connsiteY1" fmla="*/ 24771 h 767721"/>
                  <a:gd name="connsiteX2" fmla="*/ 2381250 w 5495925"/>
                  <a:gd name="connsiteY2" fmla="*/ 15246 h 767721"/>
                  <a:gd name="connsiteX3" fmla="*/ 3514725 w 5495925"/>
                  <a:gd name="connsiteY3" fmla="*/ 167646 h 767721"/>
                  <a:gd name="connsiteX4" fmla="*/ 4076700 w 5495925"/>
                  <a:gd name="connsiteY4" fmla="*/ 310521 h 767721"/>
                  <a:gd name="connsiteX5" fmla="*/ 4686300 w 5495925"/>
                  <a:gd name="connsiteY5" fmla="*/ 481971 h 767721"/>
                  <a:gd name="connsiteX6" fmla="*/ 5200650 w 5495925"/>
                  <a:gd name="connsiteY6" fmla="*/ 662946 h 767721"/>
                  <a:gd name="connsiteX7" fmla="*/ 5495925 w 5495925"/>
                  <a:gd name="connsiteY7" fmla="*/ 767721 h 767721"/>
                  <a:gd name="connsiteX0" fmla="*/ 0 w 5495925"/>
                  <a:gd name="connsiteY0" fmla="*/ 184081 h 765106"/>
                  <a:gd name="connsiteX1" fmla="*/ 1190625 w 5495925"/>
                  <a:gd name="connsiteY1" fmla="*/ 22156 h 765106"/>
                  <a:gd name="connsiteX2" fmla="*/ 2381250 w 5495925"/>
                  <a:gd name="connsiteY2" fmla="*/ 12631 h 765106"/>
                  <a:gd name="connsiteX3" fmla="*/ 3524250 w 5495925"/>
                  <a:gd name="connsiteY3" fmla="*/ 126931 h 765106"/>
                  <a:gd name="connsiteX4" fmla="*/ 4076700 w 5495925"/>
                  <a:gd name="connsiteY4" fmla="*/ 307906 h 765106"/>
                  <a:gd name="connsiteX5" fmla="*/ 4686300 w 5495925"/>
                  <a:gd name="connsiteY5" fmla="*/ 479356 h 765106"/>
                  <a:gd name="connsiteX6" fmla="*/ 5200650 w 5495925"/>
                  <a:gd name="connsiteY6" fmla="*/ 660331 h 765106"/>
                  <a:gd name="connsiteX7" fmla="*/ 5495925 w 5495925"/>
                  <a:gd name="connsiteY7" fmla="*/ 765106 h 765106"/>
                  <a:gd name="connsiteX0" fmla="*/ 0 w 5495925"/>
                  <a:gd name="connsiteY0" fmla="*/ 184081 h 765106"/>
                  <a:gd name="connsiteX1" fmla="*/ 1190625 w 5495925"/>
                  <a:gd name="connsiteY1" fmla="*/ 22156 h 765106"/>
                  <a:gd name="connsiteX2" fmla="*/ 2381250 w 5495925"/>
                  <a:gd name="connsiteY2" fmla="*/ 12631 h 765106"/>
                  <a:gd name="connsiteX3" fmla="*/ 3524250 w 5495925"/>
                  <a:gd name="connsiteY3" fmla="*/ 126931 h 765106"/>
                  <a:gd name="connsiteX4" fmla="*/ 4105275 w 5495925"/>
                  <a:gd name="connsiteY4" fmla="*/ 298381 h 765106"/>
                  <a:gd name="connsiteX5" fmla="*/ 4686300 w 5495925"/>
                  <a:gd name="connsiteY5" fmla="*/ 479356 h 765106"/>
                  <a:gd name="connsiteX6" fmla="*/ 5200650 w 5495925"/>
                  <a:gd name="connsiteY6" fmla="*/ 660331 h 765106"/>
                  <a:gd name="connsiteX7" fmla="*/ 5495925 w 5495925"/>
                  <a:gd name="connsiteY7" fmla="*/ 765106 h 765106"/>
                  <a:gd name="connsiteX0" fmla="*/ 0 w 5495925"/>
                  <a:gd name="connsiteY0" fmla="*/ 184081 h 765106"/>
                  <a:gd name="connsiteX1" fmla="*/ 1190625 w 5495925"/>
                  <a:gd name="connsiteY1" fmla="*/ 22156 h 765106"/>
                  <a:gd name="connsiteX2" fmla="*/ 2381250 w 5495925"/>
                  <a:gd name="connsiteY2" fmla="*/ 12631 h 765106"/>
                  <a:gd name="connsiteX3" fmla="*/ 3524250 w 5495925"/>
                  <a:gd name="connsiteY3" fmla="*/ 126931 h 765106"/>
                  <a:gd name="connsiteX4" fmla="*/ 4133850 w 5495925"/>
                  <a:gd name="connsiteY4" fmla="*/ 298381 h 765106"/>
                  <a:gd name="connsiteX5" fmla="*/ 4686300 w 5495925"/>
                  <a:gd name="connsiteY5" fmla="*/ 479356 h 765106"/>
                  <a:gd name="connsiteX6" fmla="*/ 5200650 w 5495925"/>
                  <a:gd name="connsiteY6" fmla="*/ 660331 h 765106"/>
                  <a:gd name="connsiteX7" fmla="*/ 5495925 w 5495925"/>
                  <a:gd name="connsiteY7" fmla="*/ 765106 h 765106"/>
                  <a:gd name="connsiteX0" fmla="*/ 0 w 5495925"/>
                  <a:gd name="connsiteY0" fmla="*/ 184081 h 765106"/>
                  <a:gd name="connsiteX1" fmla="*/ 1190625 w 5495925"/>
                  <a:gd name="connsiteY1" fmla="*/ 22156 h 765106"/>
                  <a:gd name="connsiteX2" fmla="*/ 2381250 w 5495925"/>
                  <a:gd name="connsiteY2" fmla="*/ 12631 h 765106"/>
                  <a:gd name="connsiteX3" fmla="*/ 3524250 w 5495925"/>
                  <a:gd name="connsiteY3" fmla="*/ 126931 h 765106"/>
                  <a:gd name="connsiteX4" fmla="*/ 4133850 w 5495925"/>
                  <a:gd name="connsiteY4" fmla="*/ 298381 h 765106"/>
                  <a:gd name="connsiteX5" fmla="*/ 4676775 w 5495925"/>
                  <a:gd name="connsiteY5" fmla="*/ 450781 h 765106"/>
                  <a:gd name="connsiteX6" fmla="*/ 5200650 w 5495925"/>
                  <a:gd name="connsiteY6" fmla="*/ 660331 h 765106"/>
                  <a:gd name="connsiteX7" fmla="*/ 5495925 w 5495925"/>
                  <a:gd name="connsiteY7" fmla="*/ 765106 h 765106"/>
                  <a:gd name="connsiteX0" fmla="*/ 0 w 5495925"/>
                  <a:gd name="connsiteY0" fmla="*/ 184081 h 765106"/>
                  <a:gd name="connsiteX1" fmla="*/ 1190625 w 5495925"/>
                  <a:gd name="connsiteY1" fmla="*/ 22156 h 765106"/>
                  <a:gd name="connsiteX2" fmla="*/ 2381250 w 5495925"/>
                  <a:gd name="connsiteY2" fmla="*/ 12631 h 765106"/>
                  <a:gd name="connsiteX3" fmla="*/ 3524250 w 5495925"/>
                  <a:gd name="connsiteY3" fmla="*/ 126931 h 765106"/>
                  <a:gd name="connsiteX4" fmla="*/ 4114800 w 5495925"/>
                  <a:gd name="connsiteY4" fmla="*/ 269806 h 765106"/>
                  <a:gd name="connsiteX5" fmla="*/ 4676775 w 5495925"/>
                  <a:gd name="connsiteY5" fmla="*/ 450781 h 765106"/>
                  <a:gd name="connsiteX6" fmla="*/ 5200650 w 5495925"/>
                  <a:gd name="connsiteY6" fmla="*/ 660331 h 765106"/>
                  <a:gd name="connsiteX7" fmla="*/ 5495925 w 5495925"/>
                  <a:gd name="connsiteY7" fmla="*/ 765106 h 765106"/>
                  <a:gd name="connsiteX0" fmla="*/ 0 w 5514975"/>
                  <a:gd name="connsiteY0" fmla="*/ 184081 h 760344"/>
                  <a:gd name="connsiteX1" fmla="*/ 1190625 w 5514975"/>
                  <a:gd name="connsiteY1" fmla="*/ 22156 h 760344"/>
                  <a:gd name="connsiteX2" fmla="*/ 2381250 w 5514975"/>
                  <a:gd name="connsiteY2" fmla="*/ 12631 h 760344"/>
                  <a:gd name="connsiteX3" fmla="*/ 3524250 w 5514975"/>
                  <a:gd name="connsiteY3" fmla="*/ 126931 h 760344"/>
                  <a:gd name="connsiteX4" fmla="*/ 4114800 w 5514975"/>
                  <a:gd name="connsiteY4" fmla="*/ 269806 h 760344"/>
                  <a:gd name="connsiteX5" fmla="*/ 4676775 w 5514975"/>
                  <a:gd name="connsiteY5" fmla="*/ 450781 h 760344"/>
                  <a:gd name="connsiteX6" fmla="*/ 5200650 w 5514975"/>
                  <a:gd name="connsiteY6" fmla="*/ 660331 h 760344"/>
                  <a:gd name="connsiteX7" fmla="*/ 5514975 w 5514975"/>
                  <a:gd name="connsiteY7" fmla="*/ 760344 h 760344"/>
                  <a:gd name="connsiteX0" fmla="*/ 0 w 5514975"/>
                  <a:gd name="connsiteY0" fmla="*/ 184081 h 760344"/>
                  <a:gd name="connsiteX1" fmla="*/ 1190625 w 5514975"/>
                  <a:gd name="connsiteY1" fmla="*/ 22156 h 760344"/>
                  <a:gd name="connsiteX2" fmla="*/ 2381250 w 5514975"/>
                  <a:gd name="connsiteY2" fmla="*/ 12631 h 760344"/>
                  <a:gd name="connsiteX3" fmla="*/ 3524250 w 5514975"/>
                  <a:gd name="connsiteY3" fmla="*/ 126931 h 760344"/>
                  <a:gd name="connsiteX4" fmla="*/ 4114800 w 5514975"/>
                  <a:gd name="connsiteY4" fmla="*/ 269806 h 760344"/>
                  <a:gd name="connsiteX5" fmla="*/ 4676775 w 5514975"/>
                  <a:gd name="connsiteY5" fmla="*/ 450781 h 760344"/>
                  <a:gd name="connsiteX6" fmla="*/ 5195887 w 5514975"/>
                  <a:gd name="connsiteY6" fmla="*/ 641281 h 760344"/>
                  <a:gd name="connsiteX7" fmla="*/ 5514975 w 5514975"/>
                  <a:gd name="connsiteY7" fmla="*/ 760344 h 760344"/>
                  <a:gd name="connsiteX0" fmla="*/ 0 w 5514975"/>
                  <a:gd name="connsiteY0" fmla="*/ 184081 h 760344"/>
                  <a:gd name="connsiteX1" fmla="*/ 1190625 w 5514975"/>
                  <a:gd name="connsiteY1" fmla="*/ 22156 h 760344"/>
                  <a:gd name="connsiteX2" fmla="*/ 2381250 w 5514975"/>
                  <a:gd name="connsiteY2" fmla="*/ 12631 h 760344"/>
                  <a:gd name="connsiteX3" fmla="*/ 3524250 w 5514975"/>
                  <a:gd name="connsiteY3" fmla="*/ 126931 h 760344"/>
                  <a:gd name="connsiteX4" fmla="*/ 4114800 w 5514975"/>
                  <a:gd name="connsiteY4" fmla="*/ 269806 h 760344"/>
                  <a:gd name="connsiteX5" fmla="*/ 4667250 w 5514975"/>
                  <a:gd name="connsiteY5" fmla="*/ 436493 h 760344"/>
                  <a:gd name="connsiteX6" fmla="*/ 5195887 w 5514975"/>
                  <a:gd name="connsiteY6" fmla="*/ 641281 h 760344"/>
                  <a:gd name="connsiteX7" fmla="*/ 5514975 w 5514975"/>
                  <a:gd name="connsiteY7" fmla="*/ 760344 h 760344"/>
                  <a:gd name="connsiteX0" fmla="*/ 0 w 5514975"/>
                  <a:gd name="connsiteY0" fmla="*/ 184081 h 760344"/>
                  <a:gd name="connsiteX1" fmla="*/ 1190625 w 5514975"/>
                  <a:gd name="connsiteY1" fmla="*/ 22156 h 760344"/>
                  <a:gd name="connsiteX2" fmla="*/ 2381250 w 5514975"/>
                  <a:gd name="connsiteY2" fmla="*/ 12631 h 760344"/>
                  <a:gd name="connsiteX3" fmla="*/ 3524250 w 5514975"/>
                  <a:gd name="connsiteY3" fmla="*/ 126931 h 760344"/>
                  <a:gd name="connsiteX4" fmla="*/ 4100513 w 5514975"/>
                  <a:gd name="connsiteY4" fmla="*/ 255519 h 760344"/>
                  <a:gd name="connsiteX5" fmla="*/ 4667250 w 5514975"/>
                  <a:gd name="connsiteY5" fmla="*/ 436493 h 760344"/>
                  <a:gd name="connsiteX6" fmla="*/ 5195887 w 5514975"/>
                  <a:gd name="connsiteY6" fmla="*/ 641281 h 760344"/>
                  <a:gd name="connsiteX7" fmla="*/ 5514975 w 5514975"/>
                  <a:gd name="connsiteY7" fmla="*/ 760344 h 7603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514975" h="760344">
                    <a:moveTo>
                      <a:pt x="0" y="184081"/>
                    </a:moveTo>
                    <a:cubicBezTo>
                      <a:pt x="368300" y="126931"/>
                      <a:pt x="793750" y="50731"/>
                      <a:pt x="1190625" y="22156"/>
                    </a:cubicBezTo>
                    <a:cubicBezTo>
                      <a:pt x="1587500" y="-6419"/>
                      <a:pt x="1992313" y="-4831"/>
                      <a:pt x="2381250" y="12631"/>
                    </a:cubicBezTo>
                    <a:cubicBezTo>
                      <a:pt x="2770187" y="30093"/>
                      <a:pt x="3237706" y="86450"/>
                      <a:pt x="3524250" y="126931"/>
                    </a:cubicBezTo>
                    <a:cubicBezTo>
                      <a:pt x="3810794" y="167412"/>
                      <a:pt x="3910013" y="203925"/>
                      <a:pt x="4100513" y="255519"/>
                    </a:cubicBezTo>
                    <a:cubicBezTo>
                      <a:pt x="4291013" y="307113"/>
                      <a:pt x="4484688" y="372199"/>
                      <a:pt x="4667250" y="436493"/>
                    </a:cubicBezTo>
                    <a:cubicBezTo>
                      <a:pt x="4849812" y="500787"/>
                      <a:pt x="5060949" y="593656"/>
                      <a:pt x="5195887" y="641281"/>
                    </a:cubicBezTo>
                    <a:cubicBezTo>
                      <a:pt x="5330825" y="688906"/>
                      <a:pt x="5419725" y="734944"/>
                      <a:pt x="5514975" y="760344"/>
                    </a:cubicBezTo>
                  </a:path>
                </a:pathLst>
              </a:custGeom>
              <a:noFill/>
              <a:ln w="6350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351" dirty="0"/>
              </a:p>
            </p:txBody>
          </p:sp>
          <p:sp>
            <p:nvSpPr>
              <p:cNvPr id="51" name="Freeform: Shape 50">
                <a:extLst>
                  <a:ext uri="{FF2B5EF4-FFF2-40B4-BE49-F238E27FC236}">
                    <a16:creationId xmlns:a16="http://schemas.microsoft.com/office/drawing/2014/main" id="{CD9DDF6F-EFDD-9055-BABB-2539A010B1A4}"/>
                  </a:ext>
                </a:extLst>
              </p:cNvPr>
              <p:cNvSpPr/>
              <p:nvPr/>
            </p:nvSpPr>
            <p:spPr>
              <a:xfrm>
                <a:off x="3408482" y="3731572"/>
                <a:ext cx="5495925" cy="765106"/>
              </a:xfrm>
              <a:custGeom>
                <a:avLst/>
                <a:gdLst>
                  <a:gd name="connsiteX0" fmla="*/ 0 w 5495925"/>
                  <a:gd name="connsiteY0" fmla="*/ 181197 h 762222"/>
                  <a:gd name="connsiteX1" fmla="*/ 1133475 w 5495925"/>
                  <a:gd name="connsiteY1" fmla="*/ 38322 h 762222"/>
                  <a:gd name="connsiteX2" fmla="*/ 2381250 w 5495925"/>
                  <a:gd name="connsiteY2" fmla="*/ 9747 h 762222"/>
                  <a:gd name="connsiteX3" fmla="*/ 3552825 w 5495925"/>
                  <a:gd name="connsiteY3" fmla="*/ 181197 h 762222"/>
                  <a:gd name="connsiteX4" fmla="*/ 4076700 w 5495925"/>
                  <a:gd name="connsiteY4" fmla="*/ 305022 h 762222"/>
                  <a:gd name="connsiteX5" fmla="*/ 4686300 w 5495925"/>
                  <a:gd name="connsiteY5" fmla="*/ 476472 h 762222"/>
                  <a:gd name="connsiteX6" fmla="*/ 5200650 w 5495925"/>
                  <a:gd name="connsiteY6" fmla="*/ 657447 h 762222"/>
                  <a:gd name="connsiteX7" fmla="*/ 5495925 w 5495925"/>
                  <a:gd name="connsiteY7" fmla="*/ 762222 h 762222"/>
                  <a:gd name="connsiteX0" fmla="*/ 0 w 5495925"/>
                  <a:gd name="connsiteY0" fmla="*/ 188031 h 769056"/>
                  <a:gd name="connsiteX1" fmla="*/ 1190625 w 5495925"/>
                  <a:gd name="connsiteY1" fmla="*/ 26106 h 769056"/>
                  <a:gd name="connsiteX2" fmla="*/ 2381250 w 5495925"/>
                  <a:gd name="connsiteY2" fmla="*/ 16581 h 769056"/>
                  <a:gd name="connsiteX3" fmla="*/ 3552825 w 5495925"/>
                  <a:gd name="connsiteY3" fmla="*/ 188031 h 769056"/>
                  <a:gd name="connsiteX4" fmla="*/ 4076700 w 5495925"/>
                  <a:gd name="connsiteY4" fmla="*/ 311856 h 769056"/>
                  <a:gd name="connsiteX5" fmla="*/ 4686300 w 5495925"/>
                  <a:gd name="connsiteY5" fmla="*/ 483306 h 769056"/>
                  <a:gd name="connsiteX6" fmla="*/ 5200650 w 5495925"/>
                  <a:gd name="connsiteY6" fmla="*/ 664281 h 769056"/>
                  <a:gd name="connsiteX7" fmla="*/ 5495925 w 5495925"/>
                  <a:gd name="connsiteY7" fmla="*/ 769056 h 769056"/>
                  <a:gd name="connsiteX0" fmla="*/ 0 w 5495925"/>
                  <a:gd name="connsiteY0" fmla="*/ 184081 h 765106"/>
                  <a:gd name="connsiteX1" fmla="*/ 1190625 w 5495925"/>
                  <a:gd name="connsiteY1" fmla="*/ 22156 h 765106"/>
                  <a:gd name="connsiteX2" fmla="*/ 2381250 w 5495925"/>
                  <a:gd name="connsiteY2" fmla="*/ 12631 h 765106"/>
                  <a:gd name="connsiteX3" fmla="*/ 3552825 w 5495925"/>
                  <a:gd name="connsiteY3" fmla="*/ 126931 h 765106"/>
                  <a:gd name="connsiteX4" fmla="*/ 4076700 w 5495925"/>
                  <a:gd name="connsiteY4" fmla="*/ 307906 h 765106"/>
                  <a:gd name="connsiteX5" fmla="*/ 4686300 w 5495925"/>
                  <a:gd name="connsiteY5" fmla="*/ 479356 h 765106"/>
                  <a:gd name="connsiteX6" fmla="*/ 5200650 w 5495925"/>
                  <a:gd name="connsiteY6" fmla="*/ 660331 h 765106"/>
                  <a:gd name="connsiteX7" fmla="*/ 5495925 w 5495925"/>
                  <a:gd name="connsiteY7" fmla="*/ 765106 h 765106"/>
                  <a:gd name="connsiteX0" fmla="*/ 0 w 5495925"/>
                  <a:gd name="connsiteY0" fmla="*/ 186696 h 767721"/>
                  <a:gd name="connsiteX1" fmla="*/ 1190625 w 5495925"/>
                  <a:gd name="connsiteY1" fmla="*/ 24771 h 767721"/>
                  <a:gd name="connsiteX2" fmla="*/ 2381250 w 5495925"/>
                  <a:gd name="connsiteY2" fmla="*/ 15246 h 767721"/>
                  <a:gd name="connsiteX3" fmla="*/ 3514725 w 5495925"/>
                  <a:gd name="connsiteY3" fmla="*/ 167646 h 767721"/>
                  <a:gd name="connsiteX4" fmla="*/ 4076700 w 5495925"/>
                  <a:gd name="connsiteY4" fmla="*/ 310521 h 767721"/>
                  <a:gd name="connsiteX5" fmla="*/ 4686300 w 5495925"/>
                  <a:gd name="connsiteY5" fmla="*/ 481971 h 767721"/>
                  <a:gd name="connsiteX6" fmla="*/ 5200650 w 5495925"/>
                  <a:gd name="connsiteY6" fmla="*/ 662946 h 767721"/>
                  <a:gd name="connsiteX7" fmla="*/ 5495925 w 5495925"/>
                  <a:gd name="connsiteY7" fmla="*/ 767721 h 767721"/>
                  <a:gd name="connsiteX0" fmla="*/ 0 w 5495925"/>
                  <a:gd name="connsiteY0" fmla="*/ 184081 h 765106"/>
                  <a:gd name="connsiteX1" fmla="*/ 1190625 w 5495925"/>
                  <a:gd name="connsiteY1" fmla="*/ 22156 h 765106"/>
                  <a:gd name="connsiteX2" fmla="*/ 2381250 w 5495925"/>
                  <a:gd name="connsiteY2" fmla="*/ 12631 h 765106"/>
                  <a:gd name="connsiteX3" fmla="*/ 3524250 w 5495925"/>
                  <a:gd name="connsiteY3" fmla="*/ 126931 h 765106"/>
                  <a:gd name="connsiteX4" fmla="*/ 4076700 w 5495925"/>
                  <a:gd name="connsiteY4" fmla="*/ 307906 h 765106"/>
                  <a:gd name="connsiteX5" fmla="*/ 4686300 w 5495925"/>
                  <a:gd name="connsiteY5" fmla="*/ 479356 h 765106"/>
                  <a:gd name="connsiteX6" fmla="*/ 5200650 w 5495925"/>
                  <a:gd name="connsiteY6" fmla="*/ 660331 h 765106"/>
                  <a:gd name="connsiteX7" fmla="*/ 5495925 w 5495925"/>
                  <a:gd name="connsiteY7" fmla="*/ 765106 h 765106"/>
                  <a:gd name="connsiteX0" fmla="*/ 0 w 5495925"/>
                  <a:gd name="connsiteY0" fmla="*/ 184081 h 765106"/>
                  <a:gd name="connsiteX1" fmla="*/ 1190625 w 5495925"/>
                  <a:gd name="connsiteY1" fmla="*/ 22156 h 765106"/>
                  <a:gd name="connsiteX2" fmla="*/ 2381250 w 5495925"/>
                  <a:gd name="connsiteY2" fmla="*/ 12631 h 765106"/>
                  <a:gd name="connsiteX3" fmla="*/ 3524250 w 5495925"/>
                  <a:gd name="connsiteY3" fmla="*/ 126931 h 765106"/>
                  <a:gd name="connsiteX4" fmla="*/ 4105275 w 5495925"/>
                  <a:gd name="connsiteY4" fmla="*/ 298381 h 765106"/>
                  <a:gd name="connsiteX5" fmla="*/ 4686300 w 5495925"/>
                  <a:gd name="connsiteY5" fmla="*/ 479356 h 765106"/>
                  <a:gd name="connsiteX6" fmla="*/ 5200650 w 5495925"/>
                  <a:gd name="connsiteY6" fmla="*/ 660331 h 765106"/>
                  <a:gd name="connsiteX7" fmla="*/ 5495925 w 5495925"/>
                  <a:gd name="connsiteY7" fmla="*/ 765106 h 765106"/>
                  <a:gd name="connsiteX0" fmla="*/ 0 w 5495925"/>
                  <a:gd name="connsiteY0" fmla="*/ 184081 h 765106"/>
                  <a:gd name="connsiteX1" fmla="*/ 1190625 w 5495925"/>
                  <a:gd name="connsiteY1" fmla="*/ 22156 h 765106"/>
                  <a:gd name="connsiteX2" fmla="*/ 2381250 w 5495925"/>
                  <a:gd name="connsiteY2" fmla="*/ 12631 h 765106"/>
                  <a:gd name="connsiteX3" fmla="*/ 3524250 w 5495925"/>
                  <a:gd name="connsiteY3" fmla="*/ 126931 h 765106"/>
                  <a:gd name="connsiteX4" fmla="*/ 4133850 w 5495925"/>
                  <a:gd name="connsiteY4" fmla="*/ 298381 h 765106"/>
                  <a:gd name="connsiteX5" fmla="*/ 4686300 w 5495925"/>
                  <a:gd name="connsiteY5" fmla="*/ 479356 h 765106"/>
                  <a:gd name="connsiteX6" fmla="*/ 5200650 w 5495925"/>
                  <a:gd name="connsiteY6" fmla="*/ 660331 h 765106"/>
                  <a:gd name="connsiteX7" fmla="*/ 5495925 w 5495925"/>
                  <a:gd name="connsiteY7" fmla="*/ 765106 h 765106"/>
                  <a:gd name="connsiteX0" fmla="*/ 0 w 5495925"/>
                  <a:gd name="connsiteY0" fmla="*/ 184081 h 765106"/>
                  <a:gd name="connsiteX1" fmla="*/ 1190625 w 5495925"/>
                  <a:gd name="connsiteY1" fmla="*/ 22156 h 765106"/>
                  <a:gd name="connsiteX2" fmla="*/ 2381250 w 5495925"/>
                  <a:gd name="connsiteY2" fmla="*/ 12631 h 765106"/>
                  <a:gd name="connsiteX3" fmla="*/ 3524250 w 5495925"/>
                  <a:gd name="connsiteY3" fmla="*/ 126931 h 765106"/>
                  <a:gd name="connsiteX4" fmla="*/ 4133850 w 5495925"/>
                  <a:gd name="connsiteY4" fmla="*/ 298381 h 765106"/>
                  <a:gd name="connsiteX5" fmla="*/ 4676775 w 5495925"/>
                  <a:gd name="connsiteY5" fmla="*/ 450781 h 765106"/>
                  <a:gd name="connsiteX6" fmla="*/ 5200650 w 5495925"/>
                  <a:gd name="connsiteY6" fmla="*/ 660331 h 765106"/>
                  <a:gd name="connsiteX7" fmla="*/ 5495925 w 5495925"/>
                  <a:gd name="connsiteY7" fmla="*/ 765106 h 765106"/>
                  <a:gd name="connsiteX0" fmla="*/ 0 w 5495925"/>
                  <a:gd name="connsiteY0" fmla="*/ 184081 h 765106"/>
                  <a:gd name="connsiteX1" fmla="*/ 1190625 w 5495925"/>
                  <a:gd name="connsiteY1" fmla="*/ 22156 h 765106"/>
                  <a:gd name="connsiteX2" fmla="*/ 2381250 w 5495925"/>
                  <a:gd name="connsiteY2" fmla="*/ 12631 h 765106"/>
                  <a:gd name="connsiteX3" fmla="*/ 3524250 w 5495925"/>
                  <a:gd name="connsiteY3" fmla="*/ 126931 h 765106"/>
                  <a:gd name="connsiteX4" fmla="*/ 4114800 w 5495925"/>
                  <a:gd name="connsiteY4" fmla="*/ 269806 h 765106"/>
                  <a:gd name="connsiteX5" fmla="*/ 4676775 w 5495925"/>
                  <a:gd name="connsiteY5" fmla="*/ 450781 h 765106"/>
                  <a:gd name="connsiteX6" fmla="*/ 5200650 w 5495925"/>
                  <a:gd name="connsiteY6" fmla="*/ 660331 h 765106"/>
                  <a:gd name="connsiteX7" fmla="*/ 5495925 w 5495925"/>
                  <a:gd name="connsiteY7" fmla="*/ 765106 h 7651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495925" h="765106">
                    <a:moveTo>
                      <a:pt x="0" y="184081"/>
                    </a:moveTo>
                    <a:cubicBezTo>
                      <a:pt x="368300" y="126931"/>
                      <a:pt x="793750" y="50731"/>
                      <a:pt x="1190625" y="22156"/>
                    </a:cubicBezTo>
                    <a:cubicBezTo>
                      <a:pt x="1587500" y="-6419"/>
                      <a:pt x="1992313" y="-4831"/>
                      <a:pt x="2381250" y="12631"/>
                    </a:cubicBezTo>
                    <a:cubicBezTo>
                      <a:pt x="2770187" y="30093"/>
                      <a:pt x="3235325" y="84069"/>
                      <a:pt x="3524250" y="126931"/>
                    </a:cubicBezTo>
                    <a:cubicBezTo>
                      <a:pt x="3813175" y="169794"/>
                      <a:pt x="3922713" y="215831"/>
                      <a:pt x="4114800" y="269806"/>
                    </a:cubicBezTo>
                    <a:cubicBezTo>
                      <a:pt x="4302125" y="330131"/>
                      <a:pt x="4495800" y="385694"/>
                      <a:pt x="4676775" y="450781"/>
                    </a:cubicBezTo>
                    <a:cubicBezTo>
                      <a:pt x="4857750" y="515869"/>
                      <a:pt x="5065712" y="612706"/>
                      <a:pt x="5200650" y="660331"/>
                    </a:cubicBezTo>
                    <a:cubicBezTo>
                      <a:pt x="5335588" y="707956"/>
                      <a:pt x="5400675" y="739706"/>
                      <a:pt x="5495925" y="765106"/>
                    </a:cubicBezTo>
                  </a:path>
                </a:pathLst>
              </a:custGeom>
              <a:noFill/>
              <a:ln w="38100">
                <a:solidFill>
                  <a:schemeClr val="accent5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351" dirty="0"/>
              </a:p>
            </p:txBody>
          </p:sp>
          <p:sp>
            <p:nvSpPr>
              <p:cNvPr id="52" name="Freeform: Shape 51">
                <a:extLst>
                  <a:ext uri="{FF2B5EF4-FFF2-40B4-BE49-F238E27FC236}">
                    <a16:creationId xmlns:a16="http://schemas.microsoft.com/office/drawing/2014/main" id="{8320B43A-9EF9-35F7-3A90-C441F01D39A9}"/>
                  </a:ext>
                </a:extLst>
              </p:cNvPr>
              <p:cNvSpPr/>
              <p:nvPr/>
            </p:nvSpPr>
            <p:spPr>
              <a:xfrm>
                <a:off x="3347176" y="2930926"/>
                <a:ext cx="4423946" cy="565000"/>
              </a:xfrm>
              <a:custGeom>
                <a:avLst/>
                <a:gdLst>
                  <a:gd name="connsiteX0" fmla="*/ 0 w 6353175"/>
                  <a:gd name="connsiteY0" fmla="*/ 763788 h 839988"/>
                  <a:gd name="connsiteX1" fmla="*/ 847725 w 6353175"/>
                  <a:gd name="connsiteY1" fmla="*/ 554238 h 839988"/>
                  <a:gd name="connsiteX2" fmla="*/ 1733550 w 6353175"/>
                  <a:gd name="connsiteY2" fmla="*/ 458988 h 839988"/>
                  <a:gd name="connsiteX3" fmla="*/ 2286000 w 6353175"/>
                  <a:gd name="connsiteY3" fmla="*/ 49413 h 839988"/>
                  <a:gd name="connsiteX4" fmla="*/ 3390900 w 6353175"/>
                  <a:gd name="connsiteY4" fmla="*/ 39888 h 839988"/>
                  <a:gd name="connsiteX5" fmla="*/ 4981575 w 6353175"/>
                  <a:gd name="connsiteY5" fmla="*/ 344688 h 839988"/>
                  <a:gd name="connsiteX6" fmla="*/ 6353175 w 6353175"/>
                  <a:gd name="connsiteY6" fmla="*/ 839988 h 839988"/>
                  <a:gd name="connsiteX7" fmla="*/ 6353175 w 6353175"/>
                  <a:gd name="connsiteY7" fmla="*/ 839988 h 839988"/>
                  <a:gd name="connsiteX8" fmla="*/ 6353175 w 6353175"/>
                  <a:gd name="connsiteY8" fmla="*/ 839988 h 839988"/>
                  <a:gd name="connsiteX0" fmla="*/ 0 w 6353175"/>
                  <a:gd name="connsiteY0" fmla="*/ 767701 h 843901"/>
                  <a:gd name="connsiteX1" fmla="*/ 847725 w 6353175"/>
                  <a:gd name="connsiteY1" fmla="*/ 558151 h 843901"/>
                  <a:gd name="connsiteX2" fmla="*/ 1733550 w 6353175"/>
                  <a:gd name="connsiteY2" fmla="*/ 462901 h 843901"/>
                  <a:gd name="connsiteX3" fmla="*/ 2286000 w 6353175"/>
                  <a:gd name="connsiteY3" fmla="*/ 53326 h 843901"/>
                  <a:gd name="connsiteX4" fmla="*/ 3390900 w 6353175"/>
                  <a:gd name="connsiteY4" fmla="*/ 43801 h 843901"/>
                  <a:gd name="connsiteX5" fmla="*/ 4873377 w 6353175"/>
                  <a:gd name="connsiteY5" fmla="*/ 410373 h 843901"/>
                  <a:gd name="connsiteX6" fmla="*/ 6353175 w 6353175"/>
                  <a:gd name="connsiteY6" fmla="*/ 843901 h 843901"/>
                  <a:gd name="connsiteX7" fmla="*/ 6353175 w 6353175"/>
                  <a:gd name="connsiteY7" fmla="*/ 843901 h 843901"/>
                  <a:gd name="connsiteX8" fmla="*/ 6353175 w 6353175"/>
                  <a:gd name="connsiteY8" fmla="*/ 843901 h 843901"/>
                  <a:gd name="connsiteX0" fmla="*/ 0 w 6353175"/>
                  <a:gd name="connsiteY0" fmla="*/ 766006 h 842206"/>
                  <a:gd name="connsiteX1" fmla="*/ 847725 w 6353175"/>
                  <a:gd name="connsiteY1" fmla="*/ 556456 h 842206"/>
                  <a:gd name="connsiteX2" fmla="*/ 1733550 w 6353175"/>
                  <a:gd name="connsiteY2" fmla="*/ 461206 h 842206"/>
                  <a:gd name="connsiteX3" fmla="*/ 2286000 w 6353175"/>
                  <a:gd name="connsiteY3" fmla="*/ 51631 h 842206"/>
                  <a:gd name="connsiteX4" fmla="*/ 3390900 w 6353175"/>
                  <a:gd name="connsiteY4" fmla="*/ 42106 h 842206"/>
                  <a:gd name="connsiteX5" fmla="*/ 4893050 w 6353175"/>
                  <a:gd name="connsiteY5" fmla="*/ 382204 h 842206"/>
                  <a:gd name="connsiteX6" fmla="*/ 6353175 w 6353175"/>
                  <a:gd name="connsiteY6" fmla="*/ 842206 h 842206"/>
                  <a:gd name="connsiteX7" fmla="*/ 6353175 w 6353175"/>
                  <a:gd name="connsiteY7" fmla="*/ 842206 h 842206"/>
                  <a:gd name="connsiteX8" fmla="*/ 6353175 w 6353175"/>
                  <a:gd name="connsiteY8" fmla="*/ 842206 h 842206"/>
                  <a:gd name="connsiteX0" fmla="*/ 0 w 6353175"/>
                  <a:gd name="connsiteY0" fmla="*/ 762700 h 838900"/>
                  <a:gd name="connsiteX1" fmla="*/ 847725 w 6353175"/>
                  <a:gd name="connsiteY1" fmla="*/ 553150 h 838900"/>
                  <a:gd name="connsiteX2" fmla="*/ 1733550 w 6353175"/>
                  <a:gd name="connsiteY2" fmla="*/ 457900 h 838900"/>
                  <a:gd name="connsiteX3" fmla="*/ 2286000 w 6353175"/>
                  <a:gd name="connsiteY3" fmla="*/ 48325 h 838900"/>
                  <a:gd name="connsiteX4" fmla="*/ 3390900 w 6353175"/>
                  <a:gd name="connsiteY4" fmla="*/ 38800 h 838900"/>
                  <a:gd name="connsiteX5" fmla="*/ 4922559 w 6353175"/>
                  <a:gd name="connsiteY5" fmla="*/ 325951 h 838900"/>
                  <a:gd name="connsiteX6" fmla="*/ 6353175 w 6353175"/>
                  <a:gd name="connsiteY6" fmla="*/ 838900 h 838900"/>
                  <a:gd name="connsiteX7" fmla="*/ 6353175 w 6353175"/>
                  <a:gd name="connsiteY7" fmla="*/ 838900 h 838900"/>
                  <a:gd name="connsiteX8" fmla="*/ 6353175 w 6353175"/>
                  <a:gd name="connsiteY8" fmla="*/ 838900 h 838900"/>
                  <a:gd name="connsiteX0" fmla="*/ 0 w 6353175"/>
                  <a:gd name="connsiteY0" fmla="*/ 767133 h 843333"/>
                  <a:gd name="connsiteX1" fmla="*/ 847725 w 6353175"/>
                  <a:gd name="connsiteY1" fmla="*/ 557583 h 843333"/>
                  <a:gd name="connsiteX2" fmla="*/ 1733550 w 6353175"/>
                  <a:gd name="connsiteY2" fmla="*/ 462333 h 843333"/>
                  <a:gd name="connsiteX3" fmla="*/ 2286000 w 6353175"/>
                  <a:gd name="connsiteY3" fmla="*/ 52758 h 843333"/>
                  <a:gd name="connsiteX4" fmla="*/ 3390900 w 6353175"/>
                  <a:gd name="connsiteY4" fmla="*/ 43233 h 843333"/>
                  <a:gd name="connsiteX5" fmla="*/ 4873378 w 6353175"/>
                  <a:gd name="connsiteY5" fmla="*/ 400980 h 843333"/>
                  <a:gd name="connsiteX6" fmla="*/ 6353175 w 6353175"/>
                  <a:gd name="connsiteY6" fmla="*/ 843333 h 843333"/>
                  <a:gd name="connsiteX7" fmla="*/ 6353175 w 6353175"/>
                  <a:gd name="connsiteY7" fmla="*/ 843333 h 843333"/>
                  <a:gd name="connsiteX8" fmla="*/ 6353175 w 6353175"/>
                  <a:gd name="connsiteY8" fmla="*/ 843333 h 843333"/>
                  <a:gd name="connsiteX0" fmla="*/ 0 w 6353175"/>
                  <a:gd name="connsiteY0" fmla="*/ 764338 h 840538"/>
                  <a:gd name="connsiteX1" fmla="*/ 847725 w 6353175"/>
                  <a:gd name="connsiteY1" fmla="*/ 554788 h 840538"/>
                  <a:gd name="connsiteX2" fmla="*/ 1733550 w 6353175"/>
                  <a:gd name="connsiteY2" fmla="*/ 459538 h 840538"/>
                  <a:gd name="connsiteX3" fmla="*/ 2286000 w 6353175"/>
                  <a:gd name="connsiteY3" fmla="*/ 49963 h 840538"/>
                  <a:gd name="connsiteX4" fmla="*/ 3390900 w 6353175"/>
                  <a:gd name="connsiteY4" fmla="*/ 40438 h 840538"/>
                  <a:gd name="connsiteX5" fmla="*/ 4912723 w 6353175"/>
                  <a:gd name="connsiteY5" fmla="*/ 354062 h 840538"/>
                  <a:gd name="connsiteX6" fmla="*/ 6353175 w 6353175"/>
                  <a:gd name="connsiteY6" fmla="*/ 840538 h 840538"/>
                  <a:gd name="connsiteX7" fmla="*/ 6353175 w 6353175"/>
                  <a:gd name="connsiteY7" fmla="*/ 840538 h 840538"/>
                  <a:gd name="connsiteX8" fmla="*/ 6353175 w 6353175"/>
                  <a:gd name="connsiteY8" fmla="*/ 840538 h 840538"/>
                  <a:gd name="connsiteX0" fmla="*/ 0 w 6353175"/>
                  <a:gd name="connsiteY0" fmla="*/ 766568 h 842768"/>
                  <a:gd name="connsiteX1" fmla="*/ 847725 w 6353175"/>
                  <a:gd name="connsiteY1" fmla="*/ 557018 h 842768"/>
                  <a:gd name="connsiteX2" fmla="*/ 1733550 w 6353175"/>
                  <a:gd name="connsiteY2" fmla="*/ 461768 h 842768"/>
                  <a:gd name="connsiteX3" fmla="*/ 2286000 w 6353175"/>
                  <a:gd name="connsiteY3" fmla="*/ 52193 h 842768"/>
                  <a:gd name="connsiteX4" fmla="*/ 3390900 w 6353175"/>
                  <a:gd name="connsiteY4" fmla="*/ 42668 h 842768"/>
                  <a:gd name="connsiteX5" fmla="*/ 4902887 w 6353175"/>
                  <a:gd name="connsiteY5" fmla="*/ 391590 h 842768"/>
                  <a:gd name="connsiteX6" fmla="*/ 6353175 w 6353175"/>
                  <a:gd name="connsiteY6" fmla="*/ 842768 h 842768"/>
                  <a:gd name="connsiteX7" fmla="*/ 6353175 w 6353175"/>
                  <a:gd name="connsiteY7" fmla="*/ 842768 h 842768"/>
                  <a:gd name="connsiteX8" fmla="*/ 6353175 w 6353175"/>
                  <a:gd name="connsiteY8" fmla="*/ 842768 h 842768"/>
                  <a:gd name="connsiteX0" fmla="*/ 0 w 6353175"/>
                  <a:gd name="connsiteY0" fmla="*/ 749270 h 825470"/>
                  <a:gd name="connsiteX1" fmla="*/ 847725 w 6353175"/>
                  <a:gd name="connsiteY1" fmla="*/ 539720 h 825470"/>
                  <a:gd name="connsiteX2" fmla="*/ 1733550 w 6353175"/>
                  <a:gd name="connsiteY2" fmla="*/ 444470 h 825470"/>
                  <a:gd name="connsiteX3" fmla="*/ 2286000 w 6353175"/>
                  <a:gd name="connsiteY3" fmla="*/ 34895 h 825470"/>
                  <a:gd name="connsiteX4" fmla="*/ 3292538 w 6353175"/>
                  <a:gd name="connsiteY4" fmla="*/ 60668 h 825470"/>
                  <a:gd name="connsiteX5" fmla="*/ 4902887 w 6353175"/>
                  <a:gd name="connsiteY5" fmla="*/ 374292 h 825470"/>
                  <a:gd name="connsiteX6" fmla="*/ 6353175 w 6353175"/>
                  <a:gd name="connsiteY6" fmla="*/ 825470 h 825470"/>
                  <a:gd name="connsiteX7" fmla="*/ 6353175 w 6353175"/>
                  <a:gd name="connsiteY7" fmla="*/ 825470 h 825470"/>
                  <a:gd name="connsiteX8" fmla="*/ 6353175 w 6353175"/>
                  <a:gd name="connsiteY8" fmla="*/ 825470 h 825470"/>
                  <a:gd name="connsiteX0" fmla="*/ 0 w 6353175"/>
                  <a:gd name="connsiteY0" fmla="*/ 740052 h 816252"/>
                  <a:gd name="connsiteX1" fmla="*/ 847725 w 6353175"/>
                  <a:gd name="connsiteY1" fmla="*/ 530502 h 816252"/>
                  <a:gd name="connsiteX2" fmla="*/ 1733550 w 6353175"/>
                  <a:gd name="connsiteY2" fmla="*/ 435252 h 816252"/>
                  <a:gd name="connsiteX3" fmla="*/ 2286000 w 6353175"/>
                  <a:gd name="connsiteY3" fmla="*/ 25677 h 816252"/>
                  <a:gd name="connsiteX4" fmla="*/ 3282702 w 6353175"/>
                  <a:gd name="connsiteY4" fmla="*/ 77924 h 816252"/>
                  <a:gd name="connsiteX5" fmla="*/ 4902887 w 6353175"/>
                  <a:gd name="connsiteY5" fmla="*/ 365074 h 816252"/>
                  <a:gd name="connsiteX6" fmla="*/ 6353175 w 6353175"/>
                  <a:gd name="connsiteY6" fmla="*/ 816252 h 816252"/>
                  <a:gd name="connsiteX7" fmla="*/ 6353175 w 6353175"/>
                  <a:gd name="connsiteY7" fmla="*/ 816252 h 816252"/>
                  <a:gd name="connsiteX8" fmla="*/ 6353175 w 6353175"/>
                  <a:gd name="connsiteY8" fmla="*/ 816252 h 816252"/>
                  <a:gd name="connsiteX0" fmla="*/ 0 w 6353175"/>
                  <a:gd name="connsiteY0" fmla="*/ 713447 h 789647"/>
                  <a:gd name="connsiteX1" fmla="*/ 847725 w 6353175"/>
                  <a:gd name="connsiteY1" fmla="*/ 503897 h 789647"/>
                  <a:gd name="connsiteX2" fmla="*/ 1733550 w 6353175"/>
                  <a:gd name="connsiteY2" fmla="*/ 408647 h 789647"/>
                  <a:gd name="connsiteX3" fmla="*/ 2246655 w 6353175"/>
                  <a:gd name="connsiteY3" fmla="*/ 34370 h 789647"/>
                  <a:gd name="connsiteX4" fmla="*/ 3282702 w 6353175"/>
                  <a:gd name="connsiteY4" fmla="*/ 51319 h 789647"/>
                  <a:gd name="connsiteX5" fmla="*/ 4902887 w 6353175"/>
                  <a:gd name="connsiteY5" fmla="*/ 338469 h 789647"/>
                  <a:gd name="connsiteX6" fmla="*/ 6353175 w 6353175"/>
                  <a:gd name="connsiteY6" fmla="*/ 789647 h 789647"/>
                  <a:gd name="connsiteX7" fmla="*/ 6353175 w 6353175"/>
                  <a:gd name="connsiteY7" fmla="*/ 789647 h 789647"/>
                  <a:gd name="connsiteX8" fmla="*/ 6353175 w 6353175"/>
                  <a:gd name="connsiteY8" fmla="*/ 789647 h 789647"/>
                  <a:gd name="connsiteX0" fmla="*/ 0 w 6353175"/>
                  <a:gd name="connsiteY0" fmla="*/ 697081 h 773281"/>
                  <a:gd name="connsiteX1" fmla="*/ 847725 w 6353175"/>
                  <a:gd name="connsiteY1" fmla="*/ 487531 h 773281"/>
                  <a:gd name="connsiteX2" fmla="*/ 1733550 w 6353175"/>
                  <a:gd name="connsiteY2" fmla="*/ 392281 h 773281"/>
                  <a:gd name="connsiteX3" fmla="*/ 2207311 w 6353175"/>
                  <a:gd name="connsiteY3" fmla="*/ 44477 h 773281"/>
                  <a:gd name="connsiteX4" fmla="*/ 3282702 w 6353175"/>
                  <a:gd name="connsiteY4" fmla="*/ 34953 h 773281"/>
                  <a:gd name="connsiteX5" fmla="*/ 4902887 w 6353175"/>
                  <a:gd name="connsiteY5" fmla="*/ 322103 h 773281"/>
                  <a:gd name="connsiteX6" fmla="*/ 6353175 w 6353175"/>
                  <a:gd name="connsiteY6" fmla="*/ 773281 h 773281"/>
                  <a:gd name="connsiteX7" fmla="*/ 6353175 w 6353175"/>
                  <a:gd name="connsiteY7" fmla="*/ 773281 h 773281"/>
                  <a:gd name="connsiteX8" fmla="*/ 6353175 w 6353175"/>
                  <a:gd name="connsiteY8" fmla="*/ 773281 h 773281"/>
                  <a:gd name="connsiteX0" fmla="*/ 0 w 6353175"/>
                  <a:gd name="connsiteY0" fmla="*/ 687605 h 763805"/>
                  <a:gd name="connsiteX1" fmla="*/ 847725 w 6353175"/>
                  <a:gd name="connsiteY1" fmla="*/ 478055 h 763805"/>
                  <a:gd name="connsiteX2" fmla="*/ 1733550 w 6353175"/>
                  <a:gd name="connsiteY2" fmla="*/ 382805 h 763805"/>
                  <a:gd name="connsiteX3" fmla="*/ 2207311 w 6353175"/>
                  <a:gd name="connsiteY3" fmla="*/ 35001 h 763805"/>
                  <a:gd name="connsiteX4" fmla="*/ 3282702 w 6353175"/>
                  <a:gd name="connsiteY4" fmla="*/ 25477 h 763805"/>
                  <a:gd name="connsiteX5" fmla="*/ 4902887 w 6353175"/>
                  <a:gd name="connsiteY5" fmla="*/ 312627 h 763805"/>
                  <a:gd name="connsiteX6" fmla="*/ 6353175 w 6353175"/>
                  <a:gd name="connsiteY6" fmla="*/ 763805 h 763805"/>
                  <a:gd name="connsiteX7" fmla="*/ 6353175 w 6353175"/>
                  <a:gd name="connsiteY7" fmla="*/ 763805 h 763805"/>
                  <a:gd name="connsiteX8" fmla="*/ 6353175 w 6353175"/>
                  <a:gd name="connsiteY8" fmla="*/ 763805 h 763805"/>
                  <a:gd name="connsiteX0" fmla="*/ 0 w 6353175"/>
                  <a:gd name="connsiteY0" fmla="*/ 697080 h 773280"/>
                  <a:gd name="connsiteX1" fmla="*/ 847725 w 6353175"/>
                  <a:gd name="connsiteY1" fmla="*/ 487530 h 773280"/>
                  <a:gd name="connsiteX2" fmla="*/ 1733550 w 6353175"/>
                  <a:gd name="connsiteY2" fmla="*/ 392280 h 773280"/>
                  <a:gd name="connsiteX3" fmla="*/ 2207311 w 6353175"/>
                  <a:gd name="connsiteY3" fmla="*/ 44476 h 773280"/>
                  <a:gd name="connsiteX4" fmla="*/ 3282702 w 6353175"/>
                  <a:gd name="connsiteY4" fmla="*/ 34952 h 773280"/>
                  <a:gd name="connsiteX5" fmla="*/ 4902887 w 6353175"/>
                  <a:gd name="connsiteY5" fmla="*/ 322102 h 773280"/>
                  <a:gd name="connsiteX6" fmla="*/ 6353175 w 6353175"/>
                  <a:gd name="connsiteY6" fmla="*/ 773280 h 773280"/>
                  <a:gd name="connsiteX7" fmla="*/ 6353175 w 6353175"/>
                  <a:gd name="connsiteY7" fmla="*/ 773280 h 773280"/>
                  <a:gd name="connsiteX8" fmla="*/ 6353175 w 6353175"/>
                  <a:gd name="connsiteY8" fmla="*/ 773280 h 773280"/>
                  <a:gd name="connsiteX0" fmla="*/ 0 w 6353175"/>
                  <a:gd name="connsiteY0" fmla="*/ 697080 h 773280"/>
                  <a:gd name="connsiteX1" fmla="*/ 847725 w 6353175"/>
                  <a:gd name="connsiteY1" fmla="*/ 487530 h 773280"/>
                  <a:gd name="connsiteX2" fmla="*/ 1733550 w 6353175"/>
                  <a:gd name="connsiteY2" fmla="*/ 392280 h 773280"/>
                  <a:gd name="connsiteX3" fmla="*/ 2207311 w 6353175"/>
                  <a:gd name="connsiteY3" fmla="*/ 44476 h 773280"/>
                  <a:gd name="connsiteX4" fmla="*/ 3213849 w 6353175"/>
                  <a:gd name="connsiteY4" fmla="*/ 34952 h 773280"/>
                  <a:gd name="connsiteX5" fmla="*/ 4902887 w 6353175"/>
                  <a:gd name="connsiteY5" fmla="*/ 322102 h 773280"/>
                  <a:gd name="connsiteX6" fmla="*/ 6353175 w 6353175"/>
                  <a:gd name="connsiteY6" fmla="*/ 773280 h 773280"/>
                  <a:gd name="connsiteX7" fmla="*/ 6353175 w 6353175"/>
                  <a:gd name="connsiteY7" fmla="*/ 773280 h 773280"/>
                  <a:gd name="connsiteX8" fmla="*/ 6353175 w 6353175"/>
                  <a:gd name="connsiteY8" fmla="*/ 773280 h 773280"/>
                  <a:gd name="connsiteX0" fmla="*/ 0 w 6353175"/>
                  <a:gd name="connsiteY0" fmla="*/ 692185 h 768385"/>
                  <a:gd name="connsiteX1" fmla="*/ 847725 w 6353175"/>
                  <a:gd name="connsiteY1" fmla="*/ 482635 h 768385"/>
                  <a:gd name="connsiteX2" fmla="*/ 1733550 w 6353175"/>
                  <a:gd name="connsiteY2" fmla="*/ 387385 h 768385"/>
                  <a:gd name="connsiteX3" fmla="*/ 2207311 w 6353175"/>
                  <a:gd name="connsiteY3" fmla="*/ 39581 h 768385"/>
                  <a:gd name="connsiteX4" fmla="*/ 3243358 w 6353175"/>
                  <a:gd name="connsiteY4" fmla="*/ 38881 h 768385"/>
                  <a:gd name="connsiteX5" fmla="*/ 4902887 w 6353175"/>
                  <a:gd name="connsiteY5" fmla="*/ 317207 h 768385"/>
                  <a:gd name="connsiteX6" fmla="*/ 6353175 w 6353175"/>
                  <a:gd name="connsiteY6" fmla="*/ 768385 h 768385"/>
                  <a:gd name="connsiteX7" fmla="*/ 6353175 w 6353175"/>
                  <a:gd name="connsiteY7" fmla="*/ 768385 h 768385"/>
                  <a:gd name="connsiteX8" fmla="*/ 6353175 w 6353175"/>
                  <a:gd name="connsiteY8" fmla="*/ 768385 h 768385"/>
                  <a:gd name="connsiteX0" fmla="*/ 0 w 6353175"/>
                  <a:gd name="connsiteY0" fmla="*/ 680251 h 756451"/>
                  <a:gd name="connsiteX1" fmla="*/ 847725 w 6353175"/>
                  <a:gd name="connsiteY1" fmla="*/ 470701 h 756451"/>
                  <a:gd name="connsiteX2" fmla="*/ 1733550 w 6353175"/>
                  <a:gd name="connsiteY2" fmla="*/ 375451 h 756451"/>
                  <a:gd name="connsiteX3" fmla="*/ 2207311 w 6353175"/>
                  <a:gd name="connsiteY3" fmla="*/ 27647 h 756451"/>
                  <a:gd name="connsiteX4" fmla="*/ 3194178 w 6353175"/>
                  <a:gd name="connsiteY4" fmla="*/ 53420 h 756451"/>
                  <a:gd name="connsiteX5" fmla="*/ 4902887 w 6353175"/>
                  <a:gd name="connsiteY5" fmla="*/ 305273 h 756451"/>
                  <a:gd name="connsiteX6" fmla="*/ 6353175 w 6353175"/>
                  <a:gd name="connsiteY6" fmla="*/ 756451 h 756451"/>
                  <a:gd name="connsiteX7" fmla="*/ 6353175 w 6353175"/>
                  <a:gd name="connsiteY7" fmla="*/ 756451 h 756451"/>
                  <a:gd name="connsiteX8" fmla="*/ 6353175 w 6353175"/>
                  <a:gd name="connsiteY8" fmla="*/ 756451 h 756451"/>
                  <a:gd name="connsiteX0" fmla="*/ 0 w 6353175"/>
                  <a:gd name="connsiteY0" fmla="*/ 692184 h 768384"/>
                  <a:gd name="connsiteX1" fmla="*/ 847725 w 6353175"/>
                  <a:gd name="connsiteY1" fmla="*/ 482634 h 768384"/>
                  <a:gd name="connsiteX2" fmla="*/ 1733550 w 6353175"/>
                  <a:gd name="connsiteY2" fmla="*/ 387384 h 768384"/>
                  <a:gd name="connsiteX3" fmla="*/ 2207311 w 6353175"/>
                  <a:gd name="connsiteY3" fmla="*/ 39580 h 768384"/>
                  <a:gd name="connsiteX4" fmla="*/ 3223686 w 6353175"/>
                  <a:gd name="connsiteY4" fmla="*/ 38879 h 768384"/>
                  <a:gd name="connsiteX5" fmla="*/ 4902887 w 6353175"/>
                  <a:gd name="connsiteY5" fmla="*/ 317206 h 768384"/>
                  <a:gd name="connsiteX6" fmla="*/ 6353175 w 6353175"/>
                  <a:gd name="connsiteY6" fmla="*/ 768384 h 768384"/>
                  <a:gd name="connsiteX7" fmla="*/ 6353175 w 6353175"/>
                  <a:gd name="connsiteY7" fmla="*/ 768384 h 768384"/>
                  <a:gd name="connsiteX8" fmla="*/ 6353175 w 6353175"/>
                  <a:gd name="connsiteY8" fmla="*/ 768384 h 768384"/>
                  <a:gd name="connsiteX0" fmla="*/ 0 w 6353175"/>
                  <a:gd name="connsiteY0" fmla="*/ 671898 h 748098"/>
                  <a:gd name="connsiteX1" fmla="*/ 847725 w 6353175"/>
                  <a:gd name="connsiteY1" fmla="*/ 462348 h 748098"/>
                  <a:gd name="connsiteX2" fmla="*/ 1733550 w 6353175"/>
                  <a:gd name="connsiteY2" fmla="*/ 367098 h 748098"/>
                  <a:gd name="connsiteX3" fmla="*/ 2207311 w 6353175"/>
                  <a:gd name="connsiteY3" fmla="*/ 19294 h 748098"/>
                  <a:gd name="connsiteX4" fmla="*/ 3204014 w 6353175"/>
                  <a:gd name="connsiteY4" fmla="*/ 71540 h 748098"/>
                  <a:gd name="connsiteX5" fmla="*/ 4902887 w 6353175"/>
                  <a:gd name="connsiteY5" fmla="*/ 296920 h 748098"/>
                  <a:gd name="connsiteX6" fmla="*/ 6353175 w 6353175"/>
                  <a:gd name="connsiteY6" fmla="*/ 748098 h 748098"/>
                  <a:gd name="connsiteX7" fmla="*/ 6353175 w 6353175"/>
                  <a:gd name="connsiteY7" fmla="*/ 748098 h 748098"/>
                  <a:gd name="connsiteX8" fmla="*/ 6353175 w 6353175"/>
                  <a:gd name="connsiteY8" fmla="*/ 748098 h 748098"/>
                  <a:gd name="connsiteX0" fmla="*/ 0 w 6353175"/>
                  <a:gd name="connsiteY0" fmla="*/ 680250 h 756450"/>
                  <a:gd name="connsiteX1" fmla="*/ 847725 w 6353175"/>
                  <a:gd name="connsiteY1" fmla="*/ 470700 h 756450"/>
                  <a:gd name="connsiteX2" fmla="*/ 1733550 w 6353175"/>
                  <a:gd name="connsiteY2" fmla="*/ 375450 h 756450"/>
                  <a:gd name="connsiteX3" fmla="*/ 2207311 w 6353175"/>
                  <a:gd name="connsiteY3" fmla="*/ 27646 h 756450"/>
                  <a:gd name="connsiteX4" fmla="*/ 3204014 w 6353175"/>
                  <a:gd name="connsiteY4" fmla="*/ 53419 h 756450"/>
                  <a:gd name="connsiteX5" fmla="*/ 4902887 w 6353175"/>
                  <a:gd name="connsiteY5" fmla="*/ 305272 h 756450"/>
                  <a:gd name="connsiteX6" fmla="*/ 6353175 w 6353175"/>
                  <a:gd name="connsiteY6" fmla="*/ 756450 h 756450"/>
                  <a:gd name="connsiteX7" fmla="*/ 6353175 w 6353175"/>
                  <a:gd name="connsiteY7" fmla="*/ 756450 h 756450"/>
                  <a:gd name="connsiteX8" fmla="*/ 6353175 w 6353175"/>
                  <a:gd name="connsiteY8" fmla="*/ 756450 h 756450"/>
                  <a:gd name="connsiteX0" fmla="*/ 0 w 6353175"/>
                  <a:gd name="connsiteY0" fmla="*/ 692184 h 768384"/>
                  <a:gd name="connsiteX1" fmla="*/ 847725 w 6353175"/>
                  <a:gd name="connsiteY1" fmla="*/ 482634 h 768384"/>
                  <a:gd name="connsiteX2" fmla="*/ 1733550 w 6353175"/>
                  <a:gd name="connsiteY2" fmla="*/ 387384 h 768384"/>
                  <a:gd name="connsiteX3" fmla="*/ 2207311 w 6353175"/>
                  <a:gd name="connsiteY3" fmla="*/ 39580 h 768384"/>
                  <a:gd name="connsiteX4" fmla="*/ 3223686 w 6353175"/>
                  <a:gd name="connsiteY4" fmla="*/ 38879 h 768384"/>
                  <a:gd name="connsiteX5" fmla="*/ 4902887 w 6353175"/>
                  <a:gd name="connsiteY5" fmla="*/ 317206 h 768384"/>
                  <a:gd name="connsiteX6" fmla="*/ 6353175 w 6353175"/>
                  <a:gd name="connsiteY6" fmla="*/ 768384 h 768384"/>
                  <a:gd name="connsiteX7" fmla="*/ 6353175 w 6353175"/>
                  <a:gd name="connsiteY7" fmla="*/ 768384 h 768384"/>
                  <a:gd name="connsiteX8" fmla="*/ 6353175 w 6353175"/>
                  <a:gd name="connsiteY8" fmla="*/ 768384 h 768384"/>
                  <a:gd name="connsiteX0" fmla="*/ 0 w 6353175"/>
                  <a:gd name="connsiteY0" fmla="*/ 680251 h 756451"/>
                  <a:gd name="connsiteX1" fmla="*/ 847725 w 6353175"/>
                  <a:gd name="connsiteY1" fmla="*/ 470701 h 756451"/>
                  <a:gd name="connsiteX2" fmla="*/ 1733550 w 6353175"/>
                  <a:gd name="connsiteY2" fmla="*/ 375451 h 756451"/>
                  <a:gd name="connsiteX3" fmla="*/ 2207311 w 6353175"/>
                  <a:gd name="connsiteY3" fmla="*/ 27647 h 756451"/>
                  <a:gd name="connsiteX4" fmla="*/ 3184342 w 6353175"/>
                  <a:gd name="connsiteY4" fmla="*/ 53420 h 756451"/>
                  <a:gd name="connsiteX5" fmla="*/ 4902887 w 6353175"/>
                  <a:gd name="connsiteY5" fmla="*/ 305273 h 756451"/>
                  <a:gd name="connsiteX6" fmla="*/ 6353175 w 6353175"/>
                  <a:gd name="connsiteY6" fmla="*/ 756451 h 756451"/>
                  <a:gd name="connsiteX7" fmla="*/ 6353175 w 6353175"/>
                  <a:gd name="connsiteY7" fmla="*/ 756451 h 756451"/>
                  <a:gd name="connsiteX8" fmla="*/ 6353175 w 6353175"/>
                  <a:gd name="connsiteY8" fmla="*/ 756451 h 756451"/>
                  <a:gd name="connsiteX0" fmla="*/ 0 w 6058091"/>
                  <a:gd name="connsiteY0" fmla="*/ 618480 h 756451"/>
                  <a:gd name="connsiteX1" fmla="*/ 552641 w 6058091"/>
                  <a:gd name="connsiteY1" fmla="*/ 470701 h 756451"/>
                  <a:gd name="connsiteX2" fmla="*/ 1438466 w 6058091"/>
                  <a:gd name="connsiteY2" fmla="*/ 375451 h 756451"/>
                  <a:gd name="connsiteX3" fmla="*/ 1912227 w 6058091"/>
                  <a:gd name="connsiteY3" fmla="*/ 27647 h 756451"/>
                  <a:gd name="connsiteX4" fmla="*/ 2889258 w 6058091"/>
                  <a:gd name="connsiteY4" fmla="*/ 53420 h 756451"/>
                  <a:gd name="connsiteX5" fmla="*/ 4607803 w 6058091"/>
                  <a:gd name="connsiteY5" fmla="*/ 305273 h 756451"/>
                  <a:gd name="connsiteX6" fmla="*/ 6058091 w 6058091"/>
                  <a:gd name="connsiteY6" fmla="*/ 756451 h 756451"/>
                  <a:gd name="connsiteX7" fmla="*/ 6058091 w 6058091"/>
                  <a:gd name="connsiteY7" fmla="*/ 756451 h 756451"/>
                  <a:gd name="connsiteX8" fmla="*/ 6058091 w 6058091"/>
                  <a:gd name="connsiteY8" fmla="*/ 756451 h 756451"/>
                  <a:gd name="connsiteX0" fmla="*/ 0 w 6028583"/>
                  <a:gd name="connsiteY0" fmla="*/ 574357 h 756451"/>
                  <a:gd name="connsiteX1" fmla="*/ 523133 w 6028583"/>
                  <a:gd name="connsiteY1" fmla="*/ 470701 h 756451"/>
                  <a:gd name="connsiteX2" fmla="*/ 1408958 w 6028583"/>
                  <a:gd name="connsiteY2" fmla="*/ 375451 h 756451"/>
                  <a:gd name="connsiteX3" fmla="*/ 1882719 w 6028583"/>
                  <a:gd name="connsiteY3" fmla="*/ 27647 h 756451"/>
                  <a:gd name="connsiteX4" fmla="*/ 2859750 w 6028583"/>
                  <a:gd name="connsiteY4" fmla="*/ 53420 h 756451"/>
                  <a:gd name="connsiteX5" fmla="*/ 4578295 w 6028583"/>
                  <a:gd name="connsiteY5" fmla="*/ 305273 h 756451"/>
                  <a:gd name="connsiteX6" fmla="*/ 6028583 w 6028583"/>
                  <a:gd name="connsiteY6" fmla="*/ 756451 h 756451"/>
                  <a:gd name="connsiteX7" fmla="*/ 6028583 w 6028583"/>
                  <a:gd name="connsiteY7" fmla="*/ 756451 h 756451"/>
                  <a:gd name="connsiteX8" fmla="*/ 6028583 w 6028583"/>
                  <a:gd name="connsiteY8" fmla="*/ 756451 h 756451"/>
                  <a:gd name="connsiteX0" fmla="*/ 0 w 6028583"/>
                  <a:gd name="connsiteY0" fmla="*/ 530234 h 756451"/>
                  <a:gd name="connsiteX1" fmla="*/ 523133 w 6028583"/>
                  <a:gd name="connsiteY1" fmla="*/ 470701 h 756451"/>
                  <a:gd name="connsiteX2" fmla="*/ 1408958 w 6028583"/>
                  <a:gd name="connsiteY2" fmla="*/ 375451 h 756451"/>
                  <a:gd name="connsiteX3" fmla="*/ 1882719 w 6028583"/>
                  <a:gd name="connsiteY3" fmla="*/ 27647 h 756451"/>
                  <a:gd name="connsiteX4" fmla="*/ 2859750 w 6028583"/>
                  <a:gd name="connsiteY4" fmla="*/ 53420 h 756451"/>
                  <a:gd name="connsiteX5" fmla="*/ 4578295 w 6028583"/>
                  <a:gd name="connsiteY5" fmla="*/ 305273 h 756451"/>
                  <a:gd name="connsiteX6" fmla="*/ 6028583 w 6028583"/>
                  <a:gd name="connsiteY6" fmla="*/ 756451 h 756451"/>
                  <a:gd name="connsiteX7" fmla="*/ 6028583 w 6028583"/>
                  <a:gd name="connsiteY7" fmla="*/ 756451 h 756451"/>
                  <a:gd name="connsiteX8" fmla="*/ 6028583 w 6028583"/>
                  <a:gd name="connsiteY8" fmla="*/ 756451 h 756451"/>
                  <a:gd name="connsiteX0" fmla="*/ 0 w 6018747"/>
                  <a:gd name="connsiteY0" fmla="*/ 556708 h 756451"/>
                  <a:gd name="connsiteX1" fmla="*/ 513297 w 6018747"/>
                  <a:gd name="connsiteY1" fmla="*/ 470701 h 756451"/>
                  <a:gd name="connsiteX2" fmla="*/ 1399122 w 6018747"/>
                  <a:gd name="connsiteY2" fmla="*/ 375451 h 756451"/>
                  <a:gd name="connsiteX3" fmla="*/ 1872883 w 6018747"/>
                  <a:gd name="connsiteY3" fmla="*/ 27647 h 756451"/>
                  <a:gd name="connsiteX4" fmla="*/ 2849914 w 6018747"/>
                  <a:gd name="connsiteY4" fmla="*/ 53420 h 756451"/>
                  <a:gd name="connsiteX5" fmla="*/ 4568459 w 6018747"/>
                  <a:gd name="connsiteY5" fmla="*/ 305273 h 756451"/>
                  <a:gd name="connsiteX6" fmla="*/ 6018747 w 6018747"/>
                  <a:gd name="connsiteY6" fmla="*/ 756451 h 756451"/>
                  <a:gd name="connsiteX7" fmla="*/ 6018747 w 6018747"/>
                  <a:gd name="connsiteY7" fmla="*/ 756451 h 756451"/>
                  <a:gd name="connsiteX8" fmla="*/ 6018747 w 6018747"/>
                  <a:gd name="connsiteY8" fmla="*/ 756451 h 756451"/>
                  <a:gd name="connsiteX0" fmla="*/ 0 w 6018747"/>
                  <a:gd name="connsiteY0" fmla="*/ 556708 h 756451"/>
                  <a:gd name="connsiteX1" fmla="*/ 513297 w 6018747"/>
                  <a:gd name="connsiteY1" fmla="*/ 470701 h 756451"/>
                  <a:gd name="connsiteX2" fmla="*/ 1399122 w 6018747"/>
                  <a:gd name="connsiteY2" fmla="*/ 375451 h 756451"/>
                  <a:gd name="connsiteX3" fmla="*/ 1872883 w 6018747"/>
                  <a:gd name="connsiteY3" fmla="*/ 27647 h 756451"/>
                  <a:gd name="connsiteX4" fmla="*/ 2849914 w 6018747"/>
                  <a:gd name="connsiteY4" fmla="*/ 53420 h 756451"/>
                  <a:gd name="connsiteX5" fmla="*/ 4568459 w 6018747"/>
                  <a:gd name="connsiteY5" fmla="*/ 305273 h 756451"/>
                  <a:gd name="connsiteX6" fmla="*/ 6018747 w 6018747"/>
                  <a:gd name="connsiteY6" fmla="*/ 756451 h 756451"/>
                  <a:gd name="connsiteX7" fmla="*/ 6018747 w 6018747"/>
                  <a:gd name="connsiteY7" fmla="*/ 756451 h 756451"/>
                  <a:gd name="connsiteX8" fmla="*/ 6018747 w 6018747"/>
                  <a:gd name="connsiteY8" fmla="*/ 756451 h 756451"/>
                  <a:gd name="connsiteX0" fmla="*/ 0 w 5969566"/>
                  <a:gd name="connsiteY0" fmla="*/ 547883 h 756451"/>
                  <a:gd name="connsiteX1" fmla="*/ 464116 w 5969566"/>
                  <a:gd name="connsiteY1" fmla="*/ 470701 h 756451"/>
                  <a:gd name="connsiteX2" fmla="*/ 1349941 w 5969566"/>
                  <a:gd name="connsiteY2" fmla="*/ 375451 h 756451"/>
                  <a:gd name="connsiteX3" fmla="*/ 1823702 w 5969566"/>
                  <a:gd name="connsiteY3" fmla="*/ 27647 h 756451"/>
                  <a:gd name="connsiteX4" fmla="*/ 2800733 w 5969566"/>
                  <a:gd name="connsiteY4" fmla="*/ 53420 h 756451"/>
                  <a:gd name="connsiteX5" fmla="*/ 4519278 w 5969566"/>
                  <a:gd name="connsiteY5" fmla="*/ 305273 h 756451"/>
                  <a:gd name="connsiteX6" fmla="*/ 5969566 w 5969566"/>
                  <a:gd name="connsiteY6" fmla="*/ 756451 h 756451"/>
                  <a:gd name="connsiteX7" fmla="*/ 5969566 w 5969566"/>
                  <a:gd name="connsiteY7" fmla="*/ 756451 h 756451"/>
                  <a:gd name="connsiteX8" fmla="*/ 5969566 w 5969566"/>
                  <a:gd name="connsiteY8" fmla="*/ 756451 h 756451"/>
                  <a:gd name="connsiteX0" fmla="*/ 0 w 5999074"/>
                  <a:gd name="connsiteY0" fmla="*/ 547883 h 756451"/>
                  <a:gd name="connsiteX1" fmla="*/ 493624 w 5999074"/>
                  <a:gd name="connsiteY1" fmla="*/ 470701 h 756451"/>
                  <a:gd name="connsiteX2" fmla="*/ 1379449 w 5999074"/>
                  <a:gd name="connsiteY2" fmla="*/ 375451 h 756451"/>
                  <a:gd name="connsiteX3" fmla="*/ 1853210 w 5999074"/>
                  <a:gd name="connsiteY3" fmla="*/ 27647 h 756451"/>
                  <a:gd name="connsiteX4" fmla="*/ 2830241 w 5999074"/>
                  <a:gd name="connsiteY4" fmla="*/ 53420 h 756451"/>
                  <a:gd name="connsiteX5" fmla="*/ 4548786 w 5999074"/>
                  <a:gd name="connsiteY5" fmla="*/ 305273 h 756451"/>
                  <a:gd name="connsiteX6" fmla="*/ 5999074 w 5999074"/>
                  <a:gd name="connsiteY6" fmla="*/ 756451 h 756451"/>
                  <a:gd name="connsiteX7" fmla="*/ 5999074 w 5999074"/>
                  <a:gd name="connsiteY7" fmla="*/ 756451 h 756451"/>
                  <a:gd name="connsiteX8" fmla="*/ 5999074 w 5999074"/>
                  <a:gd name="connsiteY8" fmla="*/ 756451 h 756451"/>
                  <a:gd name="connsiteX0" fmla="*/ 0 w 5959729"/>
                  <a:gd name="connsiteY0" fmla="*/ 556708 h 756451"/>
                  <a:gd name="connsiteX1" fmla="*/ 454279 w 5959729"/>
                  <a:gd name="connsiteY1" fmla="*/ 470701 h 756451"/>
                  <a:gd name="connsiteX2" fmla="*/ 1340104 w 5959729"/>
                  <a:gd name="connsiteY2" fmla="*/ 375451 h 756451"/>
                  <a:gd name="connsiteX3" fmla="*/ 1813865 w 5959729"/>
                  <a:gd name="connsiteY3" fmla="*/ 27647 h 756451"/>
                  <a:gd name="connsiteX4" fmla="*/ 2790896 w 5959729"/>
                  <a:gd name="connsiteY4" fmla="*/ 53420 h 756451"/>
                  <a:gd name="connsiteX5" fmla="*/ 4509441 w 5959729"/>
                  <a:gd name="connsiteY5" fmla="*/ 305273 h 756451"/>
                  <a:gd name="connsiteX6" fmla="*/ 5959729 w 5959729"/>
                  <a:gd name="connsiteY6" fmla="*/ 756451 h 756451"/>
                  <a:gd name="connsiteX7" fmla="*/ 5959729 w 5959729"/>
                  <a:gd name="connsiteY7" fmla="*/ 756451 h 756451"/>
                  <a:gd name="connsiteX8" fmla="*/ 5959729 w 5959729"/>
                  <a:gd name="connsiteY8" fmla="*/ 756451 h 756451"/>
                  <a:gd name="connsiteX0" fmla="*/ 0 w 6008910"/>
                  <a:gd name="connsiteY0" fmla="*/ 521410 h 756451"/>
                  <a:gd name="connsiteX1" fmla="*/ 503460 w 6008910"/>
                  <a:gd name="connsiteY1" fmla="*/ 470701 h 756451"/>
                  <a:gd name="connsiteX2" fmla="*/ 1389285 w 6008910"/>
                  <a:gd name="connsiteY2" fmla="*/ 375451 h 756451"/>
                  <a:gd name="connsiteX3" fmla="*/ 1863046 w 6008910"/>
                  <a:gd name="connsiteY3" fmla="*/ 27647 h 756451"/>
                  <a:gd name="connsiteX4" fmla="*/ 2840077 w 6008910"/>
                  <a:gd name="connsiteY4" fmla="*/ 53420 h 756451"/>
                  <a:gd name="connsiteX5" fmla="*/ 4558622 w 6008910"/>
                  <a:gd name="connsiteY5" fmla="*/ 305273 h 756451"/>
                  <a:gd name="connsiteX6" fmla="*/ 6008910 w 6008910"/>
                  <a:gd name="connsiteY6" fmla="*/ 756451 h 756451"/>
                  <a:gd name="connsiteX7" fmla="*/ 6008910 w 6008910"/>
                  <a:gd name="connsiteY7" fmla="*/ 756451 h 756451"/>
                  <a:gd name="connsiteX8" fmla="*/ 6008910 w 6008910"/>
                  <a:gd name="connsiteY8" fmla="*/ 756451 h 756451"/>
                  <a:gd name="connsiteX0" fmla="*/ 0 w 5999074"/>
                  <a:gd name="connsiteY0" fmla="*/ 556708 h 756451"/>
                  <a:gd name="connsiteX1" fmla="*/ 493624 w 5999074"/>
                  <a:gd name="connsiteY1" fmla="*/ 470701 h 756451"/>
                  <a:gd name="connsiteX2" fmla="*/ 1379449 w 5999074"/>
                  <a:gd name="connsiteY2" fmla="*/ 375451 h 756451"/>
                  <a:gd name="connsiteX3" fmla="*/ 1853210 w 5999074"/>
                  <a:gd name="connsiteY3" fmla="*/ 27647 h 756451"/>
                  <a:gd name="connsiteX4" fmla="*/ 2830241 w 5999074"/>
                  <a:gd name="connsiteY4" fmla="*/ 53420 h 756451"/>
                  <a:gd name="connsiteX5" fmla="*/ 4548786 w 5999074"/>
                  <a:gd name="connsiteY5" fmla="*/ 305273 h 756451"/>
                  <a:gd name="connsiteX6" fmla="*/ 5999074 w 5999074"/>
                  <a:gd name="connsiteY6" fmla="*/ 756451 h 756451"/>
                  <a:gd name="connsiteX7" fmla="*/ 5999074 w 5999074"/>
                  <a:gd name="connsiteY7" fmla="*/ 756451 h 756451"/>
                  <a:gd name="connsiteX8" fmla="*/ 5999074 w 5999074"/>
                  <a:gd name="connsiteY8" fmla="*/ 756451 h 756451"/>
                  <a:gd name="connsiteX0" fmla="*/ 0 w 5969566"/>
                  <a:gd name="connsiteY0" fmla="*/ 556708 h 756451"/>
                  <a:gd name="connsiteX1" fmla="*/ 464116 w 5969566"/>
                  <a:gd name="connsiteY1" fmla="*/ 470701 h 756451"/>
                  <a:gd name="connsiteX2" fmla="*/ 1349941 w 5969566"/>
                  <a:gd name="connsiteY2" fmla="*/ 375451 h 756451"/>
                  <a:gd name="connsiteX3" fmla="*/ 1823702 w 5969566"/>
                  <a:gd name="connsiteY3" fmla="*/ 27647 h 756451"/>
                  <a:gd name="connsiteX4" fmla="*/ 2800733 w 5969566"/>
                  <a:gd name="connsiteY4" fmla="*/ 53420 h 756451"/>
                  <a:gd name="connsiteX5" fmla="*/ 4519278 w 5969566"/>
                  <a:gd name="connsiteY5" fmla="*/ 305273 h 756451"/>
                  <a:gd name="connsiteX6" fmla="*/ 5969566 w 5969566"/>
                  <a:gd name="connsiteY6" fmla="*/ 756451 h 756451"/>
                  <a:gd name="connsiteX7" fmla="*/ 5969566 w 5969566"/>
                  <a:gd name="connsiteY7" fmla="*/ 756451 h 756451"/>
                  <a:gd name="connsiteX8" fmla="*/ 5969566 w 5969566"/>
                  <a:gd name="connsiteY8" fmla="*/ 756451 h 756451"/>
                  <a:gd name="connsiteX0" fmla="*/ 0 w 5999074"/>
                  <a:gd name="connsiteY0" fmla="*/ 530234 h 756451"/>
                  <a:gd name="connsiteX1" fmla="*/ 493624 w 5999074"/>
                  <a:gd name="connsiteY1" fmla="*/ 470701 h 756451"/>
                  <a:gd name="connsiteX2" fmla="*/ 1379449 w 5999074"/>
                  <a:gd name="connsiteY2" fmla="*/ 375451 h 756451"/>
                  <a:gd name="connsiteX3" fmla="*/ 1853210 w 5999074"/>
                  <a:gd name="connsiteY3" fmla="*/ 27647 h 756451"/>
                  <a:gd name="connsiteX4" fmla="*/ 2830241 w 5999074"/>
                  <a:gd name="connsiteY4" fmla="*/ 53420 h 756451"/>
                  <a:gd name="connsiteX5" fmla="*/ 4548786 w 5999074"/>
                  <a:gd name="connsiteY5" fmla="*/ 305273 h 756451"/>
                  <a:gd name="connsiteX6" fmla="*/ 5999074 w 5999074"/>
                  <a:gd name="connsiteY6" fmla="*/ 756451 h 756451"/>
                  <a:gd name="connsiteX7" fmla="*/ 5999074 w 5999074"/>
                  <a:gd name="connsiteY7" fmla="*/ 756451 h 756451"/>
                  <a:gd name="connsiteX8" fmla="*/ 5999074 w 5999074"/>
                  <a:gd name="connsiteY8" fmla="*/ 756451 h 756451"/>
                  <a:gd name="connsiteX0" fmla="*/ 0 w 5999074"/>
                  <a:gd name="connsiteY0" fmla="*/ 530234 h 756451"/>
                  <a:gd name="connsiteX1" fmla="*/ 542804 w 5999074"/>
                  <a:gd name="connsiteY1" fmla="*/ 426578 h 756451"/>
                  <a:gd name="connsiteX2" fmla="*/ 1379449 w 5999074"/>
                  <a:gd name="connsiteY2" fmla="*/ 375451 h 756451"/>
                  <a:gd name="connsiteX3" fmla="*/ 1853210 w 5999074"/>
                  <a:gd name="connsiteY3" fmla="*/ 27647 h 756451"/>
                  <a:gd name="connsiteX4" fmla="*/ 2830241 w 5999074"/>
                  <a:gd name="connsiteY4" fmla="*/ 53420 h 756451"/>
                  <a:gd name="connsiteX5" fmla="*/ 4548786 w 5999074"/>
                  <a:gd name="connsiteY5" fmla="*/ 305273 h 756451"/>
                  <a:gd name="connsiteX6" fmla="*/ 5999074 w 5999074"/>
                  <a:gd name="connsiteY6" fmla="*/ 756451 h 756451"/>
                  <a:gd name="connsiteX7" fmla="*/ 5999074 w 5999074"/>
                  <a:gd name="connsiteY7" fmla="*/ 756451 h 756451"/>
                  <a:gd name="connsiteX8" fmla="*/ 5999074 w 5999074"/>
                  <a:gd name="connsiteY8" fmla="*/ 756451 h 756451"/>
                  <a:gd name="connsiteX0" fmla="*/ 0 w 5999074"/>
                  <a:gd name="connsiteY0" fmla="*/ 530234 h 756451"/>
                  <a:gd name="connsiteX1" fmla="*/ 582149 w 5999074"/>
                  <a:gd name="connsiteY1" fmla="*/ 444227 h 756451"/>
                  <a:gd name="connsiteX2" fmla="*/ 1379449 w 5999074"/>
                  <a:gd name="connsiteY2" fmla="*/ 375451 h 756451"/>
                  <a:gd name="connsiteX3" fmla="*/ 1853210 w 5999074"/>
                  <a:gd name="connsiteY3" fmla="*/ 27647 h 756451"/>
                  <a:gd name="connsiteX4" fmla="*/ 2830241 w 5999074"/>
                  <a:gd name="connsiteY4" fmla="*/ 53420 h 756451"/>
                  <a:gd name="connsiteX5" fmla="*/ 4548786 w 5999074"/>
                  <a:gd name="connsiteY5" fmla="*/ 305273 h 756451"/>
                  <a:gd name="connsiteX6" fmla="*/ 5999074 w 5999074"/>
                  <a:gd name="connsiteY6" fmla="*/ 756451 h 756451"/>
                  <a:gd name="connsiteX7" fmla="*/ 5999074 w 5999074"/>
                  <a:gd name="connsiteY7" fmla="*/ 756451 h 756451"/>
                  <a:gd name="connsiteX8" fmla="*/ 5999074 w 5999074"/>
                  <a:gd name="connsiteY8" fmla="*/ 756451 h 756451"/>
                  <a:gd name="connsiteX0" fmla="*/ 0 w 5999074"/>
                  <a:gd name="connsiteY0" fmla="*/ 526344 h 752561"/>
                  <a:gd name="connsiteX1" fmla="*/ 582149 w 5999074"/>
                  <a:gd name="connsiteY1" fmla="*/ 440337 h 752561"/>
                  <a:gd name="connsiteX2" fmla="*/ 1418794 w 5999074"/>
                  <a:gd name="connsiteY2" fmla="*/ 318614 h 752561"/>
                  <a:gd name="connsiteX3" fmla="*/ 1853210 w 5999074"/>
                  <a:gd name="connsiteY3" fmla="*/ 23757 h 752561"/>
                  <a:gd name="connsiteX4" fmla="*/ 2830241 w 5999074"/>
                  <a:gd name="connsiteY4" fmla="*/ 49530 h 752561"/>
                  <a:gd name="connsiteX5" fmla="*/ 4548786 w 5999074"/>
                  <a:gd name="connsiteY5" fmla="*/ 301383 h 752561"/>
                  <a:gd name="connsiteX6" fmla="*/ 5999074 w 5999074"/>
                  <a:gd name="connsiteY6" fmla="*/ 752561 h 752561"/>
                  <a:gd name="connsiteX7" fmla="*/ 5999074 w 5999074"/>
                  <a:gd name="connsiteY7" fmla="*/ 752561 h 752561"/>
                  <a:gd name="connsiteX8" fmla="*/ 5999074 w 5999074"/>
                  <a:gd name="connsiteY8" fmla="*/ 752561 h 752561"/>
                  <a:gd name="connsiteX0" fmla="*/ 0 w 5999074"/>
                  <a:gd name="connsiteY0" fmla="*/ 526344 h 752561"/>
                  <a:gd name="connsiteX1" fmla="*/ 582149 w 5999074"/>
                  <a:gd name="connsiteY1" fmla="*/ 440337 h 752561"/>
                  <a:gd name="connsiteX2" fmla="*/ 1418794 w 5999074"/>
                  <a:gd name="connsiteY2" fmla="*/ 318614 h 752561"/>
                  <a:gd name="connsiteX3" fmla="*/ 1853210 w 5999074"/>
                  <a:gd name="connsiteY3" fmla="*/ 23757 h 752561"/>
                  <a:gd name="connsiteX4" fmla="*/ 2830241 w 5999074"/>
                  <a:gd name="connsiteY4" fmla="*/ 49530 h 752561"/>
                  <a:gd name="connsiteX5" fmla="*/ 4548786 w 5999074"/>
                  <a:gd name="connsiteY5" fmla="*/ 301383 h 752561"/>
                  <a:gd name="connsiteX6" fmla="*/ 5999074 w 5999074"/>
                  <a:gd name="connsiteY6" fmla="*/ 752561 h 752561"/>
                  <a:gd name="connsiteX7" fmla="*/ 5999074 w 5999074"/>
                  <a:gd name="connsiteY7" fmla="*/ 752561 h 752561"/>
                  <a:gd name="connsiteX0" fmla="*/ 0 w 5999074"/>
                  <a:gd name="connsiteY0" fmla="*/ 526344 h 752561"/>
                  <a:gd name="connsiteX1" fmla="*/ 582149 w 5999074"/>
                  <a:gd name="connsiteY1" fmla="*/ 440337 h 752561"/>
                  <a:gd name="connsiteX2" fmla="*/ 1418794 w 5999074"/>
                  <a:gd name="connsiteY2" fmla="*/ 318614 h 752561"/>
                  <a:gd name="connsiteX3" fmla="*/ 1853210 w 5999074"/>
                  <a:gd name="connsiteY3" fmla="*/ 23757 h 752561"/>
                  <a:gd name="connsiteX4" fmla="*/ 2830241 w 5999074"/>
                  <a:gd name="connsiteY4" fmla="*/ 49530 h 752561"/>
                  <a:gd name="connsiteX5" fmla="*/ 4548786 w 5999074"/>
                  <a:gd name="connsiteY5" fmla="*/ 301383 h 752561"/>
                  <a:gd name="connsiteX6" fmla="*/ 5999074 w 5999074"/>
                  <a:gd name="connsiteY6" fmla="*/ 752561 h 752561"/>
                  <a:gd name="connsiteX0" fmla="*/ 0 w 4548786"/>
                  <a:gd name="connsiteY0" fmla="*/ 526344 h 526344"/>
                  <a:gd name="connsiteX1" fmla="*/ 582149 w 4548786"/>
                  <a:gd name="connsiteY1" fmla="*/ 440337 h 526344"/>
                  <a:gd name="connsiteX2" fmla="*/ 1418794 w 4548786"/>
                  <a:gd name="connsiteY2" fmla="*/ 318614 h 526344"/>
                  <a:gd name="connsiteX3" fmla="*/ 1853210 w 4548786"/>
                  <a:gd name="connsiteY3" fmla="*/ 23757 h 526344"/>
                  <a:gd name="connsiteX4" fmla="*/ 2830241 w 4548786"/>
                  <a:gd name="connsiteY4" fmla="*/ 49530 h 526344"/>
                  <a:gd name="connsiteX5" fmla="*/ 4548786 w 4548786"/>
                  <a:gd name="connsiteY5" fmla="*/ 301383 h 526344"/>
                  <a:gd name="connsiteX0" fmla="*/ 0 w 4548786"/>
                  <a:gd name="connsiteY0" fmla="*/ 514030 h 514030"/>
                  <a:gd name="connsiteX1" fmla="*/ 582149 w 4548786"/>
                  <a:gd name="connsiteY1" fmla="*/ 428023 h 514030"/>
                  <a:gd name="connsiteX2" fmla="*/ 1418794 w 4548786"/>
                  <a:gd name="connsiteY2" fmla="*/ 306300 h 514030"/>
                  <a:gd name="connsiteX3" fmla="*/ 1628771 w 4548786"/>
                  <a:gd name="connsiteY3" fmla="*/ 136984 h 514030"/>
                  <a:gd name="connsiteX4" fmla="*/ 1853210 w 4548786"/>
                  <a:gd name="connsiteY4" fmla="*/ 11443 h 514030"/>
                  <a:gd name="connsiteX5" fmla="*/ 2830241 w 4548786"/>
                  <a:gd name="connsiteY5" fmla="*/ 37216 h 514030"/>
                  <a:gd name="connsiteX6" fmla="*/ 4548786 w 4548786"/>
                  <a:gd name="connsiteY6" fmla="*/ 289069 h 514030"/>
                  <a:gd name="connsiteX0" fmla="*/ 0 w 4548786"/>
                  <a:gd name="connsiteY0" fmla="*/ 515294 h 515294"/>
                  <a:gd name="connsiteX1" fmla="*/ 582149 w 4548786"/>
                  <a:gd name="connsiteY1" fmla="*/ 429287 h 515294"/>
                  <a:gd name="connsiteX2" fmla="*/ 1418794 w 4548786"/>
                  <a:gd name="connsiteY2" fmla="*/ 307564 h 515294"/>
                  <a:gd name="connsiteX3" fmla="*/ 1668116 w 4548786"/>
                  <a:gd name="connsiteY3" fmla="*/ 155897 h 515294"/>
                  <a:gd name="connsiteX4" fmla="*/ 1853210 w 4548786"/>
                  <a:gd name="connsiteY4" fmla="*/ 12707 h 515294"/>
                  <a:gd name="connsiteX5" fmla="*/ 2830241 w 4548786"/>
                  <a:gd name="connsiteY5" fmla="*/ 38480 h 515294"/>
                  <a:gd name="connsiteX6" fmla="*/ 4548786 w 4548786"/>
                  <a:gd name="connsiteY6" fmla="*/ 290333 h 515294"/>
                  <a:gd name="connsiteX0" fmla="*/ 0 w 4548786"/>
                  <a:gd name="connsiteY0" fmla="*/ 515294 h 515294"/>
                  <a:gd name="connsiteX1" fmla="*/ 582149 w 4548786"/>
                  <a:gd name="connsiteY1" fmla="*/ 429287 h 515294"/>
                  <a:gd name="connsiteX2" fmla="*/ 1418794 w 4548786"/>
                  <a:gd name="connsiteY2" fmla="*/ 307564 h 515294"/>
                  <a:gd name="connsiteX3" fmla="*/ 1853210 w 4548786"/>
                  <a:gd name="connsiteY3" fmla="*/ 12707 h 515294"/>
                  <a:gd name="connsiteX4" fmla="*/ 2830241 w 4548786"/>
                  <a:gd name="connsiteY4" fmla="*/ 38480 h 515294"/>
                  <a:gd name="connsiteX5" fmla="*/ 4548786 w 4548786"/>
                  <a:gd name="connsiteY5" fmla="*/ 290333 h 515294"/>
                  <a:gd name="connsiteX0" fmla="*/ 0 w 4548786"/>
                  <a:gd name="connsiteY0" fmla="*/ 520530 h 520530"/>
                  <a:gd name="connsiteX1" fmla="*/ 582149 w 4548786"/>
                  <a:gd name="connsiteY1" fmla="*/ 434523 h 520530"/>
                  <a:gd name="connsiteX2" fmla="*/ 1418794 w 4548786"/>
                  <a:gd name="connsiteY2" fmla="*/ 312800 h 520530"/>
                  <a:gd name="connsiteX3" fmla="*/ 1853210 w 4548786"/>
                  <a:gd name="connsiteY3" fmla="*/ 17943 h 520530"/>
                  <a:gd name="connsiteX4" fmla="*/ 2830241 w 4548786"/>
                  <a:gd name="connsiteY4" fmla="*/ 43716 h 520530"/>
                  <a:gd name="connsiteX5" fmla="*/ 4548786 w 4548786"/>
                  <a:gd name="connsiteY5" fmla="*/ 295569 h 520530"/>
                  <a:gd name="connsiteX0" fmla="*/ 0 w 4548786"/>
                  <a:gd name="connsiteY0" fmla="*/ 518605 h 518605"/>
                  <a:gd name="connsiteX1" fmla="*/ 582149 w 4548786"/>
                  <a:gd name="connsiteY1" fmla="*/ 432598 h 518605"/>
                  <a:gd name="connsiteX2" fmla="*/ 1418794 w 4548786"/>
                  <a:gd name="connsiteY2" fmla="*/ 310875 h 518605"/>
                  <a:gd name="connsiteX3" fmla="*/ 1853210 w 4548786"/>
                  <a:gd name="connsiteY3" fmla="*/ 16018 h 518605"/>
                  <a:gd name="connsiteX4" fmla="*/ 2830241 w 4548786"/>
                  <a:gd name="connsiteY4" fmla="*/ 41791 h 518605"/>
                  <a:gd name="connsiteX5" fmla="*/ 4548786 w 4548786"/>
                  <a:gd name="connsiteY5" fmla="*/ 293644 h 518605"/>
                  <a:gd name="connsiteX0" fmla="*/ 0 w 4548786"/>
                  <a:gd name="connsiteY0" fmla="*/ 512889 h 512889"/>
                  <a:gd name="connsiteX1" fmla="*/ 582149 w 4548786"/>
                  <a:gd name="connsiteY1" fmla="*/ 426882 h 512889"/>
                  <a:gd name="connsiteX2" fmla="*/ 1418794 w 4548786"/>
                  <a:gd name="connsiteY2" fmla="*/ 305159 h 512889"/>
                  <a:gd name="connsiteX3" fmla="*/ 1853210 w 4548786"/>
                  <a:gd name="connsiteY3" fmla="*/ 10302 h 512889"/>
                  <a:gd name="connsiteX4" fmla="*/ 2830241 w 4548786"/>
                  <a:gd name="connsiteY4" fmla="*/ 36075 h 512889"/>
                  <a:gd name="connsiteX5" fmla="*/ 4548786 w 4548786"/>
                  <a:gd name="connsiteY5" fmla="*/ 287928 h 512889"/>
                  <a:gd name="connsiteX0" fmla="*/ 0 w 4548786"/>
                  <a:gd name="connsiteY0" fmla="*/ 512889 h 512889"/>
                  <a:gd name="connsiteX1" fmla="*/ 582149 w 4548786"/>
                  <a:gd name="connsiteY1" fmla="*/ 426882 h 512889"/>
                  <a:gd name="connsiteX2" fmla="*/ 1418794 w 4548786"/>
                  <a:gd name="connsiteY2" fmla="*/ 305159 h 512889"/>
                  <a:gd name="connsiteX3" fmla="*/ 1853210 w 4548786"/>
                  <a:gd name="connsiteY3" fmla="*/ 10302 h 512889"/>
                  <a:gd name="connsiteX4" fmla="*/ 2830241 w 4548786"/>
                  <a:gd name="connsiteY4" fmla="*/ 36075 h 512889"/>
                  <a:gd name="connsiteX5" fmla="*/ 4548786 w 4548786"/>
                  <a:gd name="connsiteY5" fmla="*/ 287928 h 512889"/>
                  <a:gd name="connsiteX0" fmla="*/ 0 w 4548786"/>
                  <a:gd name="connsiteY0" fmla="*/ 507339 h 507339"/>
                  <a:gd name="connsiteX1" fmla="*/ 582149 w 4548786"/>
                  <a:gd name="connsiteY1" fmla="*/ 421332 h 507339"/>
                  <a:gd name="connsiteX2" fmla="*/ 1418794 w 4548786"/>
                  <a:gd name="connsiteY2" fmla="*/ 299609 h 507339"/>
                  <a:gd name="connsiteX3" fmla="*/ 1855670 w 4548786"/>
                  <a:gd name="connsiteY3" fmla="*/ 13577 h 507339"/>
                  <a:gd name="connsiteX4" fmla="*/ 2830241 w 4548786"/>
                  <a:gd name="connsiteY4" fmla="*/ 30525 h 507339"/>
                  <a:gd name="connsiteX5" fmla="*/ 4548786 w 4548786"/>
                  <a:gd name="connsiteY5" fmla="*/ 282378 h 507339"/>
                  <a:gd name="connsiteX0" fmla="*/ 0 w 4548786"/>
                  <a:gd name="connsiteY0" fmla="*/ 508193 h 508193"/>
                  <a:gd name="connsiteX1" fmla="*/ 582149 w 4548786"/>
                  <a:gd name="connsiteY1" fmla="*/ 422186 h 508193"/>
                  <a:gd name="connsiteX2" fmla="*/ 1418794 w 4548786"/>
                  <a:gd name="connsiteY2" fmla="*/ 300463 h 508193"/>
                  <a:gd name="connsiteX3" fmla="*/ 1855670 w 4548786"/>
                  <a:gd name="connsiteY3" fmla="*/ 14431 h 508193"/>
                  <a:gd name="connsiteX4" fmla="*/ 2830241 w 4548786"/>
                  <a:gd name="connsiteY4" fmla="*/ 31379 h 508193"/>
                  <a:gd name="connsiteX5" fmla="*/ 4548786 w 4548786"/>
                  <a:gd name="connsiteY5" fmla="*/ 283232 h 508193"/>
                  <a:gd name="connsiteX0" fmla="*/ 0 w 4548786"/>
                  <a:gd name="connsiteY0" fmla="*/ 519768 h 519768"/>
                  <a:gd name="connsiteX1" fmla="*/ 582149 w 4548786"/>
                  <a:gd name="connsiteY1" fmla="*/ 433761 h 519768"/>
                  <a:gd name="connsiteX2" fmla="*/ 1438466 w 4548786"/>
                  <a:gd name="connsiteY2" fmla="*/ 307625 h 519768"/>
                  <a:gd name="connsiteX3" fmla="*/ 1855670 w 4548786"/>
                  <a:gd name="connsiteY3" fmla="*/ 26006 h 519768"/>
                  <a:gd name="connsiteX4" fmla="*/ 2830241 w 4548786"/>
                  <a:gd name="connsiteY4" fmla="*/ 42954 h 519768"/>
                  <a:gd name="connsiteX5" fmla="*/ 4548786 w 4548786"/>
                  <a:gd name="connsiteY5" fmla="*/ 294807 h 519768"/>
                  <a:gd name="connsiteX0" fmla="*/ 0 w 4548786"/>
                  <a:gd name="connsiteY0" fmla="*/ 519139 h 519139"/>
                  <a:gd name="connsiteX1" fmla="*/ 582149 w 4548786"/>
                  <a:gd name="connsiteY1" fmla="*/ 433132 h 519139"/>
                  <a:gd name="connsiteX2" fmla="*/ 1455680 w 4548786"/>
                  <a:gd name="connsiteY2" fmla="*/ 298171 h 519139"/>
                  <a:gd name="connsiteX3" fmla="*/ 1855670 w 4548786"/>
                  <a:gd name="connsiteY3" fmla="*/ 25377 h 519139"/>
                  <a:gd name="connsiteX4" fmla="*/ 2830241 w 4548786"/>
                  <a:gd name="connsiteY4" fmla="*/ 42325 h 519139"/>
                  <a:gd name="connsiteX5" fmla="*/ 4548786 w 4548786"/>
                  <a:gd name="connsiteY5" fmla="*/ 294178 h 519139"/>
                  <a:gd name="connsiteX0" fmla="*/ 0 w 4548786"/>
                  <a:gd name="connsiteY0" fmla="*/ 519768 h 519768"/>
                  <a:gd name="connsiteX1" fmla="*/ 582149 w 4548786"/>
                  <a:gd name="connsiteY1" fmla="*/ 433761 h 519768"/>
                  <a:gd name="connsiteX2" fmla="*/ 1455680 w 4548786"/>
                  <a:gd name="connsiteY2" fmla="*/ 307625 h 519768"/>
                  <a:gd name="connsiteX3" fmla="*/ 1855670 w 4548786"/>
                  <a:gd name="connsiteY3" fmla="*/ 26006 h 519768"/>
                  <a:gd name="connsiteX4" fmla="*/ 2830241 w 4548786"/>
                  <a:gd name="connsiteY4" fmla="*/ 42954 h 519768"/>
                  <a:gd name="connsiteX5" fmla="*/ 4548786 w 4548786"/>
                  <a:gd name="connsiteY5" fmla="*/ 294807 h 519768"/>
                  <a:gd name="connsiteX0" fmla="*/ 0 w 4573376"/>
                  <a:gd name="connsiteY0" fmla="*/ 519551 h 519551"/>
                  <a:gd name="connsiteX1" fmla="*/ 582149 w 4573376"/>
                  <a:gd name="connsiteY1" fmla="*/ 433544 h 519551"/>
                  <a:gd name="connsiteX2" fmla="*/ 1455680 w 4573376"/>
                  <a:gd name="connsiteY2" fmla="*/ 307408 h 519551"/>
                  <a:gd name="connsiteX3" fmla="*/ 1855670 w 4573376"/>
                  <a:gd name="connsiteY3" fmla="*/ 25789 h 519551"/>
                  <a:gd name="connsiteX4" fmla="*/ 2830241 w 4573376"/>
                  <a:gd name="connsiteY4" fmla="*/ 42737 h 519551"/>
                  <a:gd name="connsiteX5" fmla="*/ 4573376 w 4573376"/>
                  <a:gd name="connsiteY5" fmla="*/ 290178 h 519551"/>
                  <a:gd name="connsiteX0" fmla="*/ 0 w 4563540"/>
                  <a:gd name="connsiteY0" fmla="*/ 520208 h 520208"/>
                  <a:gd name="connsiteX1" fmla="*/ 582149 w 4563540"/>
                  <a:gd name="connsiteY1" fmla="*/ 434201 h 520208"/>
                  <a:gd name="connsiteX2" fmla="*/ 1455680 w 4563540"/>
                  <a:gd name="connsiteY2" fmla="*/ 308065 h 520208"/>
                  <a:gd name="connsiteX3" fmla="*/ 1855670 w 4563540"/>
                  <a:gd name="connsiteY3" fmla="*/ 26446 h 520208"/>
                  <a:gd name="connsiteX4" fmla="*/ 2830241 w 4563540"/>
                  <a:gd name="connsiteY4" fmla="*/ 43394 h 520208"/>
                  <a:gd name="connsiteX5" fmla="*/ 4563540 w 4563540"/>
                  <a:gd name="connsiteY5" fmla="*/ 304072 h 520208"/>
                  <a:gd name="connsiteX0" fmla="*/ 0 w 4568459"/>
                  <a:gd name="connsiteY0" fmla="*/ 519769 h 519769"/>
                  <a:gd name="connsiteX1" fmla="*/ 582149 w 4568459"/>
                  <a:gd name="connsiteY1" fmla="*/ 433762 h 519769"/>
                  <a:gd name="connsiteX2" fmla="*/ 1455680 w 4568459"/>
                  <a:gd name="connsiteY2" fmla="*/ 307626 h 519769"/>
                  <a:gd name="connsiteX3" fmla="*/ 1855670 w 4568459"/>
                  <a:gd name="connsiteY3" fmla="*/ 26007 h 519769"/>
                  <a:gd name="connsiteX4" fmla="*/ 2830241 w 4568459"/>
                  <a:gd name="connsiteY4" fmla="*/ 42955 h 519769"/>
                  <a:gd name="connsiteX5" fmla="*/ 4568459 w 4568459"/>
                  <a:gd name="connsiteY5" fmla="*/ 294808 h 519769"/>
                  <a:gd name="connsiteX0" fmla="*/ 0 w 4568459"/>
                  <a:gd name="connsiteY0" fmla="*/ 519769 h 519769"/>
                  <a:gd name="connsiteX1" fmla="*/ 582149 w 4568459"/>
                  <a:gd name="connsiteY1" fmla="*/ 433762 h 519769"/>
                  <a:gd name="connsiteX2" fmla="*/ 1455680 w 4568459"/>
                  <a:gd name="connsiteY2" fmla="*/ 307626 h 519769"/>
                  <a:gd name="connsiteX3" fmla="*/ 1855670 w 4568459"/>
                  <a:gd name="connsiteY3" fmla="*/ 26007 h 519769"/>
                  <a:gd name="connsiteX4" fmla="*/ 2830241 w 4568459"/>
                  <a:gd name="connsiteY4" fmla="*/ 42955 h 519769"/>
                  <a:gd name="connsiteX5" fmla="*/ 4568459 w 4568459"/>
                  <a:gd name="connsiteY5" fmla="*/ 294808 h 519769"/>
                  <a:gd name="connsiteX0" fmla="*/ 0 w 4568459"/>
                  <a:gd name="connsiteY0" fmla="*/ 519769 h 519769"/>
                  <a:gd name="connsiteX1" fmla="*/ 582149 w 4568459"/>
                  <a:gd name="connsiteY1" fmla="*/ 433762 h 519769"/>
                  <a:gd name="connsiteX2" fmla="*/ 1455680 w 4568459"/>
                  <a:gd name="connsiteY2" fmla="*/ 307626 h 519769"/>
                  <a:gd name="connsiteX3" fmla="*/ 1855670 w 4568459"/>
                  <a:gd name="connsiteY3" fmla="*/ 26007 h 519769"/>
                  <a:gd name="connsiteX4" fmla="*/ 2830241 w 4568459"/>
                  <a:gd name="connsiteY4" fmla="*/ 42955 h 519769"/>
                  <a:gd name="connsiteX5" fmla="*/ 4568459 w 4568459"/>
                  <a:gd name="connsiteY5" fmla="*/ 294808 h 519769"/>
                  <a:gd name="connsiteX0" fmla="*/ 0 w 4568459"/>
                  <a:gd name="connsiteY0" fmla="*/ 519769 h 519769"/>
                  <a:gd name="connsiteX1" fmla="*/ 582149 w 4568459"/>
                  <a:gd name="connsiteY1" fmla="*/ 433762 h 519769"/>
                  <a:gd name="connsiteX2" fmla="*/ 1455680 w 4568459"/>
                  <a:gd name="connsiteY2" fmla="*/ 307626 h 519769"/>
                  <a:gd name="connsiteX3" fmla="*/ 1855670 w 4568459"/>
                  <a:gd name="connsiteY3" fmla="*/ 26007 h 519769"/>
                  <a:gd name="connsiteX4" fmla="*/ 2830241 w 4568459"/>
                  <a:gd name="connsiteY4" fmla="*/ 42955 h 519769"/>
                  <a:gd name="connsiteX5" fmla="*/ 4568459 w 4568459"/>
                  <a:gd name="connsiteY5" fmla="*/ 294808 h 519769"/>
                  <a:gd name="connsiteX0" fmla="*/ 0 w 4568459"/>
                  <a:gd name="connsiteY0" fmla="*/ 523888 h 523888"/>
                  <a:gd name="connsiteX1" fmla="*/ 582149 w 4568459"/>
                  <a:gd name="connsiteY1" fmla="*/ 437881 h 523888"/>
                  <a:gd name="connsiteX2" fmla="*/ 1455680 w 4568459"/>
                  <a:gd name="connsiteY2" fmla="*/ 311745 h 523888"/>
                  <a:gd name="connsiteX3" fmla="*/ 1839276 w 4568459"/>
                  <a:gd name="connsiteY3" fmla="*/ 24243 h 523888"/>
                  <a:gd name="connsiteX4" fmla="*/ 2830241 w 4568459"/>
                  <a:gd name="connsiteY4" fmla="*/ 47074 h 523888"/>
                  <a:gd name="connsiteX5" fmla="*/ 4568459 w 4568459"/>
                  <a:gd name="connsiteY5" fmla="*/ 298927 h 523888"/>
                  <a:gd name="connsiteX0" fmla="*/ 0 w 4568459"/>
                  <a:gd name="connsiteY0" fmla="*/ 523247 h 523247"/>
                  <a:gd name="connsiteX1" fmla="*/ 582149 w 4568459"/>
                  <a:gd name="connsiteY1" fmla="*/ 437240 h 523247"/>
                  <a:gd name="connsiteX2" fmla="*/ 1455680 w 4568459"/>
                  <a:gd name="connsiteY2" fmla="*/ 302279 h 523247"/>
                  <a:gd name="connsiteX3" fmla="*/ 1839276 w 4568459"/>
                  <a:gd name="connsiteY3" fmla="*/ 23602 h 523247"/>
                  <a:gd name="connsiteX4" fmla="*/ 2830241 w 4568459"/>
                  <a:gd name="connsiteY4" fmla="*/ 46433 h 523247"/>
                  <a:gd name="connsiteX5" fmla="*/ 4568459 w 4568459"/>
                  <a:gd name="connsiteY5" fmla="*/ 298286 h 523247"/>
                  <a:gd name="connsiteX0" fmla="*/ 0 w 4568459"/>
                  <a:gd name="connsiteY0" fmla="*/ 523247 h 523247"/>
                  <a:gd name="connsiteX1" fmla="*/ 582149 w 4568459"/>
                  <a:gd name="connsiteY1" fmla="*/ 437240 h 523247"/>
                  <a:gd name="connsiteX2" fmla="*/ 1455680 w 4568459"/>
                  <a:gd name="connsiteY2" fmla="*/ 302279 h 523247"/>
                  <a:gd name="connsiteX3" fmla="*/ 1839276 w 4568459"/>
                  <a:gd name="connsiteY3" fmla="*/ 23602 h 523247"/>
                  <a:gd name="connsiteX4" fmla="*/ 2830241 w 4568459"/>
                  <a:gd name="connsiteY4" fmla="*/ 46433 h 523247"/>
                  <a:gd name="connsiteX5" fmla="*/ 4568459 w 4568459"/>
                  <a:gd name="connsiteY5" fmla="*/ 298286 h 523247"/>
                  <a:gd name="connsiteX0" fmla="*/ 0 w 4568459"/>
                  <a:gd name="connsiteY0" fmla="*/ 523247 h 523247"/>
                  <a:gd name="connsiteX1" fmla="*/ 582149 w 4568459"/>
                  <a:gd name="connsiteY1" fmla="*/ 437240 h 523247"/>
                  <a:gd name="connsiteX2" fmla="*/ 1455680 w 4568459"/>
                  <a:gd name="connsiteY2" fmla="*/ 302279 h 523247"/>
                  <a:gd name="connsiteX3" fmla="*/ 1839276 w 4568459"/>
                  <a:gd name="connsiteY3" fmla="*/ 23602 h 523247"/>
                  <a:gd name="connsiteX4" fmla="*/ 2830241 w 4568459"/>
                  <a:gd name="connsiteY4" fmla="*/ 46433 h 523247"/>
                  <a:gd name="connsiteX5" fmla="*/ 4568459 w 4568459"/>
                  <a:gd name="connsiteY5" fmla="*/ 298286 h 523247"/>
                  <a:gd name="connsiteX0" fmla="*/ 0 w 4568459"/>
                  <a:gd name="connsiteY0" fmla="*/ 523247 h 523247"/>
                  <a:gd name="connsiteX1" fmla="*/ 582149 w 4568459"/>
                  <a:gd name="connsiteY1" fmla="*/ 437240 h 523247"/>
                  <a:gd name="connsiteX2" fmla="*/ 1455680 w 4568459"/>
                  <a:gd name="connsiteY2" fmla="*/ 302279 h 523247"/>
                  <a:gd name="connsiteX3" fmla="*/ 1839276 w 4568459"/>
                  <a:gd name="connsiteY3" fmla="*/ 23602 h 523247"/>
                  <a:gd name="connsiteX4" fmla="*/ 2830241 w 4568459"/>
                  <a:gd name="connsiteY4" fmla="*/ 46433 h 523247"/>
                  <a:gd name="connsiteX5" fmla="*/ 4568459 w 4568459"/>
                  <a:gd name="connsiteY5" fmla="*/ 298286 h 523247"/>
                  <a:gd name="connsiteX0" fmla="*/ 0 w 4568459"/>
                  <a:gd name="connsiteY0" fmla="*/ 523247 h 523247"/>
                  <a:gd name="connsiteX1" fmla="*/ 582149 w 4568459"/>
                  <a:gd name="connsiteY1" fmla="*/ 437240 h 523247"/>
                  <a:gd name="connsiteX2" fmla="*/ 1455680 w 4568459"/>
                  <a:gd name="connsiteY2" fmla="*/ 302279 h 523247"/>
                  <a:gd name="connsiteX3" fmla="*/ 1839276 w 4568459"/>
                  <a:gd name="connsiteY3" fmla="*/ 23602 h 523247"/>
                  <a:gd name="connsiteX4" fmla="*/ 2830241 w 4568459"/>
                  <a:gd name="connsiteY4" fmla="*/ 46433 h 523247"/>
                  <a:gd name="connsiteX5" fmla="*/ 4568459 w 4568459"/>
                  <a:gd name="connsiteY5" fmla="*/ 298286 h 523247"/>
                  <a:gd name="connsiteX0" fmla="*/ 0 w 4568459"/>
                  <a:gd name="connsiteY0" fmla="*/ 521109 h 521109"/>
                  <a:gd name="connsiteX1" fmla="*/ 582149 w 4568459"/>
                  <a:gd name="connsiteY1" fmla="*/ 435102 h 521109"/>
                  <a:gd name="connsiteX2" fmla="*/ 1452401 w 4568459"/>
                  <a:gd name="connsiteY2" fmla="*/ 270726 h 521109"/>
                  <a:gd name="connsiteX3" fmla="*/ 1839276 w 4568459"/>
                  <a:gd name="connsiteY3" fmla="*/ 21464 h 521109"/>
                  <a:gd name="connsiteX4" fmla="*/ 2830241 w 4568459"/>
                  <a:gd name="connsiteY4" fmla="*/ 44295 h 521109"/>
                  <a:gd name="connsiteX5" fmla="*/ 4568459 w 4568459"/>
                  <a:gd name="connsiteY5" fmla="*/ 296148 h 521109"/>
                  <a:gd name="connsiteX0" fmla="*/ 0 w 4568459"/>
                  <a:gd name="connsiteY0" fmla="*/ 522176 h 522176"/>
                  <a:gd name="connsiteX1" fmla="*/ 582149 w 4568459"/>
                  <a:gd name="connsiteY1" fmla="*/ 436169 h 522176"/>
                  <a:gd name="connsiteX2" fmla="*/ 1462238 w 4568459"/>
                  <a:gd name="connsiteY2" fmla="*/ 286501 h 522176"/>
                  <a:gd name="connsiteX3" fmla="*/ 1839276 w 4568459"/>
                  <a:gd name="connsiteY3" fmla="*/ 22531 h 522176"/>
                  <a:gd name="connsiteX4" fmla="*/ 2830241 w 4568459"/>
                  <a:gd name="connsiteY4" fmla="*/ 45362 h 522176"/>
                  <a:gd name="connsiteX5" fmla="*/ 4568459 w 4568459"/>
                  <a:gd name="connsiteY5" fmla="*/ 297215 h 522176"/>
                  <a:gd name="connsiteX0" fmla="*/ 0 w 4568459"/>
                  <a:gd name="connsiteY0" fmla="*/ 530917 h 530917"/>
                  <a:gd name="connsiteX1" fmla="*/ 582149 w 4568459"/>
                  <a:gd name="connsiteY1" fmla="*/ 444910 h 530917"/>
                  <a:gd name="connsiteX2" fmla="*/ 1462238 w 4568459"/>
                  <a:gd name="connsiteY2" fmla="*/ 295242 h 530917"/>
                  <a:gd name="connsiteX3" fmla="*/ 1849113 w 4568459"/>
                  <a:gd name="connsiteY3" fmla="*/ 19506 h 530917"/>
                  <a:gd name="connsiteX4" fmla="*/ 2830241 w 4568459"/>
                  <a:gd name="connsiteY4" fmla="*/ 54103 h 530917"/>
                  <a:gd name="connsiteX5" fmla="*/ 4568459 w 4568459"/>
                  <a:gd name="connsiteY5" fmla="*/ 305956 h 530917"/>
                  <a:gd name="connsiteX0" fmla="*/ 0 w 4568459"/>
                  <a:gd name="connsiteY0" fmla="*/ 524295 h 524295"/>
                  <a:gd name="connsiteX1" fmla="*/ 582149 w 4568459"/>
                  <a:gd name="connsiteY1" fmla="*/ 438288 h 524295"/>
                  <a:gd name="connsiteX2" fmla="*/ 1462238 w 4568459"/>
                  <a:gd name="connsiteY2" fmla="*/ 288620 h 524295"/>
                  <a:gd name="connsiteX3" fmla="*/ 1839277 w 4568459"/>
                  <a:gd name="connsiteY3" fmla="*/ 21708 h 524295"/>
                  <a:gd name="connsiteX4" fmla="*/ 2830241 w 4568459"/>
                  <a:gd name="connsiteY4" fmla="*/ 47481 h 524295"/>
                  <a:gd name="connsiteX5" fmla="*/ 4568459 w 4568459"/>
                  <a:gd name="connsiteY5" fmla="*/ 299334 h 524295"/>
                  <a:gd name="connsiteX0" fmla="*/ 0 w 4568459"/>
                  <a:gd name="connsiteY0" fmla="*/ 528667 h 528667"/>
                  <a:gd name="connsiteX1" fmla="*/ 582149 w 4568459"/>
                  <a:gd name="connsiteY1" fmla="*/ 442660 h 528667"/>
                  <a:gd name="connsiteX2" fmla="*/ 1462238 w 4568459"/>
                  <a:gd name="connsiteY2" fmla="*/ 292992 h 528667"/>
                  <a:gd name="connsiteX3" fmla="*/ 1865507 w 4568459"/>
                  <a:gd name="connsiteY3" fmla="*/ 20197 h 528667"/>
                  <a:gd name="connsiteX4" fmla="*/ 2830241 w 4568459"/>
                  <a:gd name="connsiteY4" fmla="*/ 51853 h 528667"/>
                  <a:gd name="connsiteX5" fmla="*/ 4568459 w 4568459"/>
                  <a:gd name="connsiteY5" fmla="*/ 303706 h 528667"/>
                  <a:gd name="connsiteX0" fmla="*/ 0 w 4568459"/>
                  <a:gd name="connsiteY0" fmla="*/ 523451 h 523451"/>
                  <a:gd name="connsiteX1" fmla="*/ 582149 w 4568459"/>
                  <a:gd name="connsiteY1" fmla="*/ 437444 h 523451"/>
                  <a:gd name="connsiteX2" fmla="*/ 1462238 w 4568459"/>
                  <a:gd name="connsiteY2" fmla="*/ 287776 h 523451"/>
                  <a:gd name="connsiteX3" fmla="*/ 1865507 w 4568459"/>
                  <a:gd name="connsiteY3" fmla="*/ 14981 h 523451"/>
                  <a:gd name="connsiteX4" fmla="*/ 2830241 w 4568459"/>
                  <a:gd name="connsiteY4" fmla="*/ 46637 h 523451"/>
                  <a:gd name="connsiteX5" fmla="*/ 4568459 w 4568459"/>
                  <a:gd name="connsiteY5" fmla="*/ 298490 h 523451"/>
                  <a:gd name="connsiteX0" fmla="*/ 0 w 4568459"/>
                  <a:gd name="connsiteY0" fmla="*/ 523451 h 523451"/>
                  <a:gd name="connsiteX1" fmla="*/ 582149 w 4568459"/>
                  <a:gd name="connsiteY1" fmla="*/ 437444 h 523451"/>
                  <a:gd name="connsiteX2" fmla="*/ 1462238 w 4568459"/>
                  <a:gd name="connsiteY2" fmla="*/ 287776 h 523451"/>
                  <a:gd name="connsiteX3" fmla="*/ 1865507 w 4568459"/>
                  <a:gd name="connsiteY3" fmla="*/ 14981 h 523451"/>
                  <a:gd name="connsiteX4" fmla="*/ 2830241 w 4568459"/>
                  <a:gd name="connsiteY4" fmla="*/ 46637 h 523451"/>
                  <a:gd name="connsiteX5" fmla="*/ 4568459 w 4568459"/>
                  <a:gd name="connsiteY5" fmla="*/ 298490 h 523451"/>
                  <a:gd name="connsiteX0" fmla="*/ 0 w 4568459"/>
                  <a:gd name="connsiteY0" fmla="*/ 523451 h 523451"/>
                  <a:gd name="connsiteX1" fmla="*/ 582149 w 4568459"/>
                  <a:gd name="connsiteY1" fmla="*/ 437444 h 523451"/>
                  <a:gd name="connsiteX2" fmla="*/ 1462238 w 4568459"/>
                  <a:gd name="connsiteY2" fmla="*/ 287776 h 523451"/>
                  <a:gd name="connsiteX3" fmla="*/ 1865507 w 4568459"/>
                  <a:gd name="connsiteY3" fmla="*/ 14981 h 523451"/>
                  <a:gd name="connsiteX4" fmla="*/ 2830241 w 4568459"/>
                  <a:gd name="connsiteY4" fmla="*/ 46637 h 523451"/>
                  <a:gd name="connsiteX5" fmla="*/ 4568459 w 4568459"/>
                  <a:gd name="connsiteY5" fmla="*/ 298490 h 523451"/>
                  <a:gd name="connsiteX0" fmla="*/ 0 w 4568459"/>
                  <a:gd name="connsiteY0" fmla="*/ 523451 h 523451"/>
                  <a:gd name="connsiteX1" fmla="*/ 582149 w 4568459"/>
                  <a:gd name="connsiteY1" fmla="*/ 437444 h 523451"/>
                  <a:gd name="connsiteX2" fmla="*/ 1462238 w 4568459"/>
                  <a:gd name="connsiteY2" fmla="*/ 287776 h 523451"/>
                  <a:gd name="connsiteX3" fmla="*/ 1865507 w 4568459"/>
                  <a:gd name="connsiteY3" fmla="*/ 14981 h 523451"/>
                  <a:gd name="connsiteX4" fmla="*/ 2830241 w 4568459"/>
                  <a:gd name="connsiteY4" fmla="*/ 46637 h 523451"/>
                  <a:gd name="connsiteX5" fmla="*/ 4568459 w 4568459"/>
                  <a:gd name="connsiteY5" fmla="*/ 298490 h 523451"/>
                  <a:gd name="connsiteX0" fmla="*/ 0 w 4568459"/>
                  <a:gd name="connsiteY0" fmla="*/ 523451 h 523451"/>
                  <a:gd name="connsiteX1" fmla="*/ 582149 w 4568459"/>
                  <a:gd name="connsiteY1" fmla="*/ 437444 h 523451"/>
                  <a:gd name="connsiteX2" fmla="*/ 1462238 w 4568459"/>
                  <a:gd name="connsiteY2" fmla="*/ 287776 h 523451"/>
                  <a:gd name="connsiteX3" fmla="*/ 1865507 w 4568459"/>
                  <a:gd name="connsiteY3" fmla="*/ 14981 h 523451"/>
                  <a:gd name="connsiteX4" fmla="*/ 2830241 w 4568459"/>
                  <a:gd name="connsiteY4" fmla="*/ 46637 h 523451"/>
                  <a:gd name="connsiteX5" fmla="*/ 4568459 w 4568459"/>
                  <a:gd name="connsiteY5" fmla="*/ 298490 h 523451"/>
                  <a:gd name="connsiteX0" fmla="*/ 0 w 4568459"/>
                  <a:gd name="connsiteY0" fmla="*/ 523451 h 523451"/>
                  <a:gd name="connsiteX1" fmla="*/ 582149 w 4568459"/>
                  <a:gd name="connsiteY1" fmla="*/ 437444 h 523451"/>
                  <a:gd name="connsiteX2" fmla="*/ 1462238 w 4568459"/>
                  <a:gd name="connsiteY2" fmla="*/ 287776 h 523451"/>
                  <a:gd name="connsiteX3" fmla="*/ 1865507 w 4568459"/>
                  <a:gd name="connsiteY3" fmla="*/ 14981 h 523451"/>
                  <a:gd name="connsiteX4" fmla="*/ 2830241 w 4568459"/>
                  <a:gd name="connsiteY4" fmla="*/ 46637 h 523451"/>
                  <a:gd name="connsiteX5" fmla="*/ 4568459 w 4568459"/>
                  <a:gd name="connsiteY5" fmla="*/ 298490 h 523451"/>
                  <a:gd name="connsiteX0" fmla="*/ 0 w 4568459"/>
                  <a:gd name="connsiteY0" fmla="*/ 523451 h 523451"/>
                  <a:gd name="connsiteX1" fmla="*/ 582149 w 4568459"/>
                  <a:gd name="connsiteY1" fmla="*/ 437444 h 523451"/>
                  <a:gd name="connsiteX2" fmla="*/ 1211123 w 4568459"/>
                  <a:gd name="connsiteY2" fmla="*/ 367350 h 523451"/>
                  <a:gd name="connsiteX3" fmla="*/ 1462238 w 4568459"/>
                  <a:gd name="connsiteY3" fmla="*/ 287776 h 523451"/>
                  <a:gd name="connsiteX4" fmla="*/ 1865507 w 4568459"/>
                  <a:gd name="connsiteY4" fmla="*/ 14981 h 523451"/>
                  <a:gd name="connsiteX5" fmla="*/ 2830241 w 4568459"/>
                  <a:gd name="connsiteY5" fmla="*/ 46637 h 523451"/>
                  <a:gd name="connsiteX6" fmla="*/ 4568459 w 4568459"/>
                  <a:gd name="connsiteY6" fmla="*/ 298490 h 523451"/>
                  <a:gd name="connsiteX0" fmla="*/ 0 w 4568459"/>
                  <a:gd name="connsiteY0" fmla="*/ 523451 h 523451"/>
                  <a:gd name="connsiteX1" fmla="*/ 582149 w 4568459"/>
                  <a:gd name="connsiteY1" fmla="*/ 437444 h 523451"/>
                  <a:gd name="connsiteX2" fmla="*/ 1198008 w 4568459"/>
                  <a:gd name="connsiteY2" fmla="*/ 352642 h 523451"/>
                  <a:gd name="connsiteX3" fmla="*/ 1462238 w 4568459"/>
                  <a:gd name="connsiteY3" fmla="*/ 287776 h 523451"/>
                  <a:gd name="connsiteX4" fmla="*/ 1865507 w 4568459"/>
                  <a:gd name="connsiteY4" fmla="*/ 14981 h 523451"/>
                  <a:gd name="connsiteX5" fmla="*/ 2830241 w 4568459"/>
                  <a:gd name="connsiteY5" fmla="*/ 46637 h 523451"/>
                  <a:gd name="connsiteX6" fmla="*/ 4568459 w 4568459"/>
                  <a:gd name="connsiteY6" fmla="*/ 298490 h 523451"/>
                  <a:gd name="connsiteX0" fmla="*/ 0 w 4568459"/>
                  <a:gd name="connsiteY0" fmla="*/ 523451 h 523451"/>
                  <a:gd name="connsiteX1" fmla="*/ 582149 w 4568459"/>
                  <a:gd name="connsiteY1" fmla="*/ 437444 h 523451"/>
                  <a:gd name="connsiteX2" fmla="*/ 1201287 w 4568459"/>
                  <a:gd name="connsiteY2" fmla="*/ 367350 h 523451"/>
                  <a:gd name="connsiteX3" fmla="*/ 1462238 w 4568459"/>
                  <a:gd name="connsiteY3" fmla="*/ 287776 h 523451"/>
                  <a:gd name="connsiteX4" fmla="*/ 1865507 w 4568459"/>
                  <a:gd name="connsiteY4" fmla="*/ 14981 h 523451"/>
                  <a:gd name="connsiteX5" fmla="*/ 2830241 w 4568459"/>
                  <a:gd name="connsiteY5" fmla="*/ 46637 h 523451"/>
                  <a:gd name="connsiteX6" fmla="*/ 4568459 w 4568459"/>
                  <a:gd name="connsiteY6" fmla="*/ 298490 h 523451"/>
                  <a:gd name="connsiteX0" fmla="*/ 0 w 4568459"/>
                  <a:gd name="connsiteY0" fmla="*/ 523451 h 523451"/>
                  <a:gd name="connsiteX1" fmla="*/ 582149 w 4568459"/>
                  <a:gd name="connsiteY1" fmla="*/ 437444 h 523451"/>
                  <a:gd name="connsiteX2" fmla="*/ 1191451 w 4568459"/>
                  <a:gd name="connsiteY2" fmla="*/ 364408 h 523451"/>
                  <a:gd name="connsiteX3" fmla="*/ 1462238 w 4568459"/>
                  <a:gd name="connsiteY3" fmla="*/ 287776 h 523451"/>
                  <a:gd name="connsiteX4" fmla="*/ 1865507 w 4568459"/>
                  <a:gd name="connsiteY4" fmla="*/ 14981 h 523451"/>
                  <a:gd name="connsiteX5" fmla="*/ 2830241 w 4568459"/>
                  <a:gd name="connsiteY5" fmla="*/ 46637 h 523451"/>
                  <a:gd name="connsiteX6" fmla="*/ 4568459 w 4568459"/>
                  <a:gd name="connsiteY6" fmla="*/ 298490 h 523451"/>
                  <a:gd name="connsiteX0" fmla="*/ 0 w 4568459"/>
                  <a:gd name="connsiteY0" fmla="*/ 523451 h 523451"/>
                  <a:gd name="connsiteX1" fmla="*/ 582149 w 4568459"/>
                  <a:gd name="connsiteY1" fmla="*/ 437444 h 523451"/>
                  <a:gd name="connsiteX2" fmla="*/ 1181615 w 4568459"/>
                  <a:gd name="connsiteY2" fmla="*/ 346759 h 523451"/>
                  <a:gd name="connsiteX3" fmla="*/ 1462238 w 4568459"/>
                  <a:gd name="connsiteY3" fmla="*/ 287776 h 523451"/>
                  <a:gd name="connsiteX4" fmla="*/ 1865507 w 4568459"/>
                  <a:gd name="connsiteY4" fmla="*/ 14981 h 523451"/>
                  <a:gd name="connsiteX5" fmla="*/ 2830241 w 4568459"/>
                  <a:gd name="connsiteY5" fmla="*/ 46637 h 523451"/>
                  <a:gd name="connsiteX6" fmla="*/ 4568459 w 4568459"/>
                  <a:gd name="connsiteY6" fmla="*/ 298490 h 523451"/>
                  <a:gd name="connsiteX0" fmla="*/ 0 w 4568459"/>
                  <a:gd name="connsiteY0" fmla="*/ 523451 h 523451"/>
                  <a:gd name="connsiteX1" fmla="*/ 582149 w 4568459"/>
                  <a:gd name="connsiteY1" fmla="*/ 437444 h 523451"/>
                  <a:gd name="connsiteX2" fmla="*/ 1181615 w 4568459"/>
                  <a:gd name="connsiteY2" fmla="*/ 358525 h 523451"/>
                  <a:gd name="connsiteX3" fmla="*/ 1462238 w 4568459"/>
                  <a:gd name="connsiteY3" fmla="*/ 287776 h 523451"/>
                  <a:gd name="connsiteX4" fmla="*/ 1865507 w 4568459"/>
                  <a:gd name="connsiteY4" fmla="*/ 14981 h 523451"/>
                  <a:gd name="connsiteX5" fmla="*/ 2830241 w 4568459"/>
                  <a:gd name="connsiteY5" fmla="*/ 46637 h 523451"/>
                  <a:gd name="connsiteX6" fmla="*/ 4568459 w 4568459"/>
                  <a:gd name="connsiteY6" fmla="*/ 298490 h 523451"/>
                  <a:gd name="connsiteX0" fmla="*/ 0 w 4568459"/>
                  <a:gd name="connsiteY0" fmla="*/ 523451 h 523451"/>
                  <a:gd name="connsiteX1" fmla="*/ 582149 w 4568459"/>
                  <a:gd name="connsiteY1" fmla="*/ 437444 h 523451"/>
                  <a:gd name="connsiteX2" fmla="*/ 1181615 w 4568459"/>
                  <a:gd name="connsiteY2" fmla="*/ 367350 h 523451"/>
                  <a:gd name="connsiteX3" fmla="*/ 1462238 w 4568459"/>
                  <a:gd name="connsiteY3" fmla="*/ 287776 h 523451"/>
                  <a:gd name="connsiteX4" fmla="*/ 1865507 w 4568459"/>
                  <a:gd name="connsiteY4" fmla="*/ 14981 h 523451"/>
                  <a:gd name="connsiteX5" fmla="*/ 2830241 w 4568459"/>
                  <a:gd name="connsiteY5" fmla="*/ 46637 h 523451"/>
                  <a:gd name="connsiteX6" fmla="*/ 4568459 w 4568459"/>
                  <a:gd name="connsiteY6" fmla="*/ 298490 h 523451"/>
                  <a:gd name="connsiteX0" fmla="*/ 0 w 4568459"/>
                  <a:gd name="connsiteY0" fmla="*/ 523451 h 523451"/>
                  <a:gd name="connsiteX1" fmla="*/ 582149 w 4568459"/>
                  <a:gd name="connsiteY1" fmla="*/ 437444 h 523451"/>
                  <a:gd name="connsiteX2" fmla="*/ 1171779 w 4568459"/>
                  <a:gd name="connsiteY2" fmla="*/ 364408 h 523451"/>
                  <a:gd name="connsiteX3" fmla="*/ 1462238 w 4568459"/>
                  <a:gd name="connsiteY3" fmla="*/ 287776 h 523451"/>
                  <a:gd name="connsiteX4" fmla="*/ 1865507 w 4568459"/>
                  <a:gd name="connsiteY4" fmla="*/ 14981 h 523451"/>
                  <a:gd name="connsiteX5" fmla="*/ 2830241 w 4568459"/>
                  <a:gd name="connsiteY5" fmla="*/ 46637 h 523451"/>
                  <a:gd name="connsiteX6" fmla="*/ 4568459 w 4568459"/>
                  <a:gd name="connsiteY6" fmla="*/ 298490 h 523451"/>
                  <a:gd name="connsiteX0" fmla="*/ 0 w 4568459"/>
                  <a:gd name="connsiteY0" fmla="*/ 523451 h 523451"/>
                  <a:gd name="connsiteX1" fmla="*/ 582149 w 4568459"/>
                  <a:gd name="connsiteY1" fmla="*/ 437444 h 523451"/>
                  <a:gd name="connsiteX2" fmla="*/ 1171779 w 4568459"/>
                  <a:gd name="connsiteY2" fmla="*/ 364408 h 523451"/>
                  <a:gd name="connsiteX3" fmla="*/ 1462238 w 4568459"/>
                  <a:gd name="connsiteY3" fmla="*/ 287776 h 523451"/>
                  <a:gd name="connsiteX4" fmla="*/ 1865507 w 4568459"/>
                  <a:gd name="connsiteY4" fmla="*/ 14981 h 523451"/>
                  <a:gd name="connsiteX5" fmla="*/ 2830241 w 4568459"/>
                  <a:gd name="connsiteY5" fmla="*/ 46637 h 523451"/>
                  <a:gd name="connsiteX6" fmla="*/ 4568459 w 4568459"/>
                  <a:gd name="connsiteY6" fmla="*/ 298490 h 523451"/>
                  <a:gd name="connsiteX0" fmla="*/ 0 w 4568459"/>
                  <a:gd name="connsiteY0" fmla="*/ 523451 h 523451"/>
                  <a:gd name="connsiteX1" fmla="*/ 582149 w 4568459"/>
                  <a:gd name="connsiteY1" fmla="*/ 437444 h 523451"/>
                  <a:gd name="connsiteX2" fmla="*/ 1171779 w 4568459"/>
                  <a:gd name="connsiteY2" fmla="*/ 364408 h 523451"/>
                  <a:gd name="connsiteX3" fmla="*/ 1462238 w 4568459"/>
                  <a:gd name="connsiteY3" fmla="*/ 287776 h 523451"/>
                  <a:gd name="connsiteX4" fmla="*/ 1865507 w 4568459"/>
                  <a:gd name="connsiteY4" fmla="*/ 14981 h 523451"/>
                  <a:gd name="connsiteX5" fmla="*/ 2830241 w 4568459"/>
                  <a:gd name="connsiteY5" fmla="*/ 46637 h 523451"/>
                  <a:gd name="connsiteX6" fmla="*/ 4568459 w 4568459"/>
                  <a:gd name="connsiteY6" fmla="*/ 298490 h 5234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568459" h="523451">
                    <a:moveTo>
                      <a:pt x="0" y="523451"/>
                    </a:moveTo>
                    <a:cubicBezTo>
                      <a:pt x="318745" y="470550"/>
                      <a:pt x="386853" y="463951"/>
                      <a:pt x="582149" y="437444"/>
                    </a:cubicBezTo>
                    <a:cubicBezTo>
                      <a:pt x="777445" y="410937"/>
                      <a:pt x="971957" y="387773"/>
                      <a:pt x="1171779" y="364408"/>
                    </a:cubicBezTo>
                    <a:cubicBezTo>
                      <a:pt x="1318460" y="339463"/>
                      <a:pt x="1344851" y="342368"/>
                      <a:pt x="1462238" y="287776"/>
                    </a:cubicBezTo>
                    <a:cubicBezTo>
                      <a:pt x="1581138" y="232480"/>
                      <a:pt x="1644064" y="43405"/>
                      <a:pt x="1865507" y="14981"/>
                    </a:cubicBezTo>
                    <a:cubicBezTo>
                      <a:pt x="2086950" y="-13443"/>
                      <a:pt x="2379749" y="-614"/>
                      <a:pt x="2830241" y="46637"/>
                    </a:cubicBezTo>
                    <a:cubicBezTo>
                      <a:pt x="3280733" y="93888"/>
                      <a:pt x="3878025" y="163669"/>
                      <a:pt x="4568459" y="298490"/>
                    </a:cubicBezTo>
                  </a:path>
                </a:pathLst>
              </a:custGeom>
              <a:noFill/>
              <a:ln w="6350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351" dirty="0"/>
              </a:p>
            </p:txBody>
          </p:sp>
          <p:sp>
            <p:nvSpPr>
              <p:cNvPr id="53" name="Freeform: Shape 52">
                <a:extLst>
                  <a:ext uri="{FF2B5EF4-FFF2-40B4-BE49-F238E27FC236}">
                    <a16:creationId xmlns:a16="http://schemas.microsoft.com/office/drawing/2014/main" id="{5850C503-E628-8C47-FFF1-4D9612F8A8D8}"/>
                  </a:ext>
                </a:extLst>
              </p:cNvPr>
              <p:cNvSpPr/>
              <p:nvPr/>
            </p:nvSpPr>
            <p:spPr>
              <a:xfrm>
                <a:off x="3338168" y="2974394"/>
                <a:ext cx="4404896" cy="561025"/>
              </a:xfrm>
              <a:custGeom>
                <a:avLst/>
                <a:gdLst>
                  <a:gd name="connsiteX0" fmla="*/ 0 w 6353175"/>
                  <a:gd name="connsiteY0" fmla="*/ 763788 h 839988"/>
                  <a:gd name="connsiteX1" fmla="*/ 847725 w 6353175"/>
                  <a:gd name="connsiteY1" fmla="*/ 554238 h 839988"/>
                  <a:gd name="connsiteX2" fmla="*/ 1733550 w 6353175"/>
                  <a:gd name="connsiteY2" fmla="*/ 458988 h 839988"/>
                  <a:gd name="connsiteX3" fmla="*/ 2286000 w 6353175"/>
                  <a:gd name="connsiteY3" fmla="*/ 49413 h 839988"/>
                  <a:gd name="connsiteX4" fmla="*/ 3390900 w 6353175"/>
                  <a:gd name="connsiteY4" fmla="*/ 39888 h 839988"/>
                  <a:gd name="connsiteX5" fmla="*/ 4981575 w 6353175"/>
                  <a:gd name="connsiteY5" fmla="*/ 344688 h 839988"/>
                  <a:gd name="connsiteX6" fmla="*/ 6353175 w 6353175"/>
                  <a:gd name="connsiteY6" fmla="*/ 839988 h 839988"/>
                  <a:gd name="connsiteX7" fmla="*/ 6353175 w 6353175"/>
                  <a:gd name="connsiteY7" fmla="*/ 839988 h 839988"/>
                  <a:gd name="connsiteX8" fmla="*/ 6353175 w 6353175"/>
                  <a:gd name="connsiteY8" fmla="*/ 839988 h 839988"/>
                  <a:gd name="connsiteX0" fmla="*/ 0 w 6353175"/>
                  <a:gd name="connsiteY0" fmla="*/ 767701 h 843901"/>
                  <a:gd name="connsiteX1" fmla="*/ 847725 w 6353175"/>
                  <a:gd name="connsiteY1" fmla="*/ 558151 h 843901"/>
                  <a:gd name="connsiteX2" fmla="*/ 1733550 w 6353175"/>
                  <a:gd name="connsiteY2" fmla="*/ 462901 h 843901"/>
                  <a:gd name="connsiteX3" fmla="*/ 2286000 w 6353175"/>
                  <a:gd name="connsiteY3" fmla="*/ 53326 h 843901"/>
                  <a:gd name="connsiteX4" fmla="*/ 3390900 w 6353175"/>
                  <a:gd name="connsiteY4" fmla="*/ 43801 h 843901"/>
                  <a:gd name="connsiteX5" fmla="*/ 4873377 w 6353175"/>
                  <a:gd name="connsiteY5" fmla="*/ 410373 h 843901"/>
                  <a:gd name="connsiteX6" fmla="*/ 6353175 w 6353175"/>
                  <a:gd name="connsiteY6" fmla="*/ 843901 h 843901"/>
                  <a:gd name="connsiteX7" fmla="*/ 6353175 w 6353175"/>
                  <a:gd name="connsiteY7" fmla="*/ 843901 h 843901"/>
                  <a:gd name="connsiteX8" fmla="*/ 6353175 w 6353175"/>
                  <a:gd name="connsiteY8" fmla="*/ 843901 h 843901"/>
                  <a:gd name="connsiteX0" fmla="*/ 0 w 6353175"/>
                  <a:gd name="connsiteY0" fmla="*/ 766006 h 842206"/>
                  <a:gd name="connsiteX1" fmla="*/ 847725 w 6353175"/>
                  <a:gd name="connsiteY1" fmla="*/ 556456 h 842206"/>
                  <a:gd name="connsiteX2" fmla="*/ 1733550 w 6353175"/>
                  <a:gd name="connsiteY2" fmla="*/ 461206 h 842206"/>
                  <a:gd name="connsiteX3" fmla="*/ 2286000 w 6353175"/>
                  <a:gd name="connsiteY3" fmla="*/ 51631 h 842206"/>
                  <a:gd name="connsiteX4" fmla="*/ 3390900 w 6353175"/>
                  <a:gd name="connsiteY4" fmla="*/ 42106 h 842206"/>
                  <a:gd name="connsiteX5" fmla="*/ 4893050 w 6353175"/>
                  <a:gd name="connsiteY5" fmla="*/ 382204 h 842206"/>
                  <a:gd name="connsiteX6" fmla="*/ 6353175 w 6353175"/>
                  <a:gd name="connsiteY6" fmla="*/ 842206 h 842206"/>
                  <a:gd name="connsiteX7" fmla="*/ 6353175 w 6353175"/>
                  <a:gd name="connsiteY7" fmla="*/ 842206 h 842206"/>
                  <a:gd name="connsiteX8" fmla="*/ 6353175 w 6353175"/>
                  <a:gd name="connsiteY8" fmla="*/ 842206 h 842206"/>
                  <a:gd name="connsiteX0" fmla="*/ 0 w 6353175"/>
                  <a:gd name="connsiteY0" fmla="*/ 762700 h 838900"/>
                  <a:gd name="connsiteX1" fmla="*/ 847725 w 6353175"/>
                  <a:gd name="connsiteY1" fmla="*/ 553150 h 838900"/>
                  <a:gd name="connsiteX2" fmla="*/ 1733550 w 6353175"/>
                  <a:gd name="connsiteY2" fmla="*/ 457900 h 838900"/>
                  <a:gd name="connsiteX3" fmla="*/ 2286000 w 6353175"/>
                  <a:gd name="connsiteY3" fmla="*/ 48325 h 838900"/>
                  <a:gd name="connsiteX4" fmla="*/ 3390900 w 6353175"/>
                  <a:gd name="connsiteY4" fmla="*/ 38800 h 838900"/>
                  <a:gd name="connsiteX5" fmla="*/ 4922559 w 6353175"/>
                  <a:gd name="connsiteY5" fmla="*/ 325951 h 838900"/>
                  <a:gd name="connsiteX6" fmla="*/ 6353175 w 6353175"/>
                  <a:gd name="connsiteY6" fmla="*/ 838900 h 838900"/>
                  <a:gd name="connsiteX7" fmla="*/ 6353175 w 6353175"/>
                  <a:gd name="connsiteY7" fmla="*/ 838900 h 838900"/>
                  <a:gd name="connsiteX8" fmla="*/ 6353175 w 6353175"/>
                  <a:gd name="connsiteY8" fmla="*/ 838900 h 838900"/>
                  <a:gd name="connsiteX0" fmla="*/ 0 w 6353175"/>
                  <a:gd name="connsiteY0" fmla="*/ 767133 h 843333"/>
                  <a:gd name="connsiteX1" fmla="*/ 847725 w 6353175"/>
                  <a:gd name="connsiteY1" fmla="*/ 557583 h 843333"/>
                  <a:gd name="connsiteX2" fmla="*/ 1733550 w 6353175"/>
                  <a:gd name="connsiteY2" fmla="*/ 462333 h 843333"/>
                  <a:gd name="connsiteX3" fmla="*/ 2286000 w 6353175"/>
                  <a:gd name="connsiteY3" fmla="*/ 52758 h 843333"/>
                  <a:gd name="connsiteX4" fmla="*/ 3390900 w 6353175"/>
                  <a:gd name="connsiteY4" fmla="*/ 43233 h 843333"/>
                  <a:gd name="connsiteX5" fmla="*/ 4873378 w 6353175"/>
                  <a:gd name="connsiteY5" fmla="*/ 400980 h 843333"/>
                  <a:gd name="connsiteX6" fmla="*/ 6353175 w 6353175"/>
                  <a:gd name="connsiteY6" fmla="*/ 843333 h 843333"/>
                  <a:gd name="connsiteX7" fmla="*/ 6353175 w 6353175"/>
                  <a:gd name="connsiteY7" fmla="*/ 843333 h 843333"/>
                  <a:gd name="connsiteX8" fmla="*/ 6353175 w 6353175"/>
                  <a:gd name="connsiteY8" fmla="*/ 843333 h 843333"/>
                  <a:gd name="connsiteX0" fmla="*/ 0 w 6353175"/>
                  <a:gd name="connsiteY0" fmla="*/ 764338 h 840538"/>
                  <a:gd name="connsiteX1" fmla="*/ 847725 w 6353175"/>
                  <a:gd name="connsiteY1" fmla="*/ 554788 h 840538"/>
                  <a:gd name="connsiteX2" fmla="*/ 1733550 w 6353175"/>
                  <a:gd name="connsiteY2" fmla="*/ 459538 h 840538"/>
                  <a:gd name="connsiteX3" fmla="*/ 2286000 w 6353175"/>
                  <a:gd name="connsiteY3" fmla="*/ 49963 h 840538"/>
                  <a:gd name="connsiteX4" fmla="*/ 3390900 w 6353175"/>
                  <a:gd name="connsiteY4" fmla="*/ 40438 h 840538"/>
                  <a:gd name="connsiteX5" fmla="*/ 4912723 w 6353175"/>
                  <a:gd name="connsiteY5" fmla="*/ 354062 h 840538"/>
                  <a:gd name="connsiteX6" fmla="*/ 6353175 w 6353175"/>
                  <a:gd name="connsiteY6" fmla="*/ 840538 h 840538"/>
                  <a:gd name="connsiteX7" fmla="*/ 6353175 w 6353175"/>
                  <a:gd name="connsiteY7" fmla="*/ 840538 h 840538"/>
                  <a:gd name="connsiteX8" fmla="*/ 6353175 w 6353175"/>
                  <a:gd name="connsiteY8" fmla="*/ 840538 h 840538"/>
                  <a:gd name="connsiteX0" fmla="*/ 0 w 6353175"/>
                  <a:gd name="connsiteY0" fmla="*/ 766568 h 842768"/>
                  <a:gd name="connsiteX1" fmla="*/ 847725 w 6353175"/>
                  <a:gd name="connsiteY1" fmla="*/ 557018 h 842768"/>
                  <a:gd name="connsiteX2" fmla="*/ 1733550 w 6353175"/>
                  <a:gd name="connsiteY2" fmla="*/ 461768 h 842768"/>
                  <a:gd name="connsiteX3" fmla="*/ 2286000 w 6353175"/>
                  <a:gd name="connsiteY3" fmla="*/ 52193 h 842768"/>
                  <a:gd name="connsiteX4" fmla="*/ 3390900 w 6353175"/>
                  <a:gd name="connsiteY4" fmla="*/ 42668 h 842768"/>
                  <a:gd name="connsiteX5" fmla="*/ 4902887 w 6353175"/>
                  <a:gd name="connsiteY5" fmla="*/ 391590 h 842768"/>
                  <a:gd name="connsiteX6" fmla="*/ 6353175 w 6353175"/>
                  <a:gd name="connsiteY6" fmla="*/ 842768 h 842768"/>
                  <a:gd name="connsiteX7" fmla="*/ 6353175 w 6353175"/>
                  <a:gd name="connsiteY7" fmla="*/ 842768 h 842768"/>
                  <a:gd name="connsiteX8" fmla="*/ 6353175 w 6353175"/>
                  <a:gd name="connsiteY8" fmla="*/ 842768 h 842768"/>
                  <a:gd name="connsiteX0" fmla="*/ 0 w 6353175"/>
                  <a:gd name="connsiteY0" fmla="*/ 749270 h 825470"/>
                  <a:gd name="connsiteX1" fmla="*/ 847725 w 6353175"/>
                  <a:gd name="connsiteY1" fmla="*/ 539720 h 825470"/>
                  <a:gd name="connsiteX2" fmla="*/ 1733550 w 6353175"/>
                  <a:gd name="connsiteY2" fmla="*/ 444470 h 825470"/>
                  <a:gd name="connsiteX3" fmla="*/ 2286000 w 6353175"/>
                  <a:gd name="connsiteY3" fmla="*/ 34895 h 825470"/>
                  <a:gd name="connsiteX4" fmla="*/ 3292538 w 6353175"/>
                  <a:gd name="connsiteY4" fmla="*/ 60668 h 825470"/>
                  <a:gd name="connsiteX5" fmla="*/ 4902887 w 6353175"/>
                  <a:gd name="connsiteY5" fmla="*/ 374292 h 825470"/>
                  <a:gd name="connsiteX6" fmla="*/ 6353175 w 6353175"/>
                  <a:gd name="connsiteY6" fmla="*/ 825470 h 825470"/>
                  <a:gd name="connsiteX7" fmla="*/ 6353175 w 6353175"/>
                  <a:gd name="connsiteY7" fmla="*/ 825470 h 825470"/>
                  <a:gd name="connsiteX8" fmla="*/ 6353175 w 6353175"/>
                  <a:gd name="connsiteY8" fmla="*/ 825470 h 825470"/>
                  <a:gd name="connsiteX0" fmla="*/ 0 w 6353175"/>
                  <a:gd name="connsiteY0" fmla="*/ 740052 h 816252"/>
                  <a:gd name="connsiteX1" fmla="*/ 847725 w 6353175"/>
                  <a:gd name="connsiteY1" fmla="*/ 530502 h 816252"/>
                  <a:gd name="connsiteX2" fmla="*/ 1733550 w 6353175"/>
                  <a:gd name="connsiteY2" fmla="*/ 435252 h 816252"/>
                  <a:gd name="connsiteX3" fmla="*/ 2286000 w 6353175"/>
                  <a:gd name="connsiteY3" fmla="*/ 25677 h 816252"/>
                  <a:gd name="connsiteX4" fmla="*/ 3282702 w 6353175"/>
                  <a:gd name="connsiteY4" fmla="*/ 77924 h 816252"/>
                  <a:gd name="connsiteX5" fmla="*/ 4902887 w 6353175"/>
                  <a:gd name="connsiteY5" fmla="*/ 365074 h 816252"/>
                  <a:gd name="connsiteX6" fmla="*/ 6353175 w 6353175"/>
                  <a:gd name="connsiteY6" fmla="*/ 816252 h 816252"/>
                  <a:gd name="connsiteX7" fmla="*/ 6353175 w 6353175"/>
                  <a:gd name="connsiteY7" fmla="*/ 816252 h 816252"/>
                  <a:gd name="connsiteX8" fmla="*/ 6353175 w 6353175"/>
                  <a:gd name="connsiteY8" fmla="*/ 816252 h 816252"/>
                  <a:gd name="connsiteX0" fmla="*/ 0 w 6353175"/>
                  <a:gd name="connsiteY0" fmla="*/ 713447 h 789647"/>
                  <a:gd name="connsiteX1" fmla="*/ 847725 w 6353175"/>
                  <a:gd name="connsiteY1" fmla="*/ 503897 h 789647"/>
                  <a:gd name="connsiteX2" fmla="*/ 1733550 w 6353175"/>
                  <a:gd name="connsiteY2" fmla="*/ 408647 h 789647"/>
                  <a:gd name="connsiteX3" fmla="*/ 2246655 w 6353175"/>
                  <a:gd name="connsiteY3" fmla="*/ 34370 h 789647"/>
                  <a:gd name="connsiteX4" fmla="*/ 3282702 w 6353175"/>
                  <a:gd name="connsiteY4" fmla="*/ 51319 h 789647"/>
                  <a:gd name="connsiteX5" fmla="*/ 4902887 w 6353175"/>
                  <a:gd name="connsiteY5" fmla="*/ 338469 h 789647"/>
                  <a:gd name="connsiteX6" fmla="*/ 6353175 w 6353175"/>
                  <a:gd name="connsiteY6" fmla="*/ 789647 h 789647"/>
                  <a:gd name="connsiteX7" fmla="*/ 6353175 w 6353175"/>
                  <a:gd name="connsiteY7" fmla="*/ 789647 h 789647"/>
                  <a:gd name="connsiteX8" fmla="*/ 6353175 w 6353175"/>
                  <a:gd name="connsiteY8" fmla="*/ 789647 h 789647"/>
                  <a:gd name="connsiteX0" fmla="*/ 0 w 6353175"/>
                  <a:gd name="connsiteY0" fmla="*/ 697081 h 773281"/>
                  <a:gd name="connsiteX1" fmla="*/ 847725 w 6353175"/>
                  <a:gd name="connsiteY1" fmla="*/ 487531 h 773281"/>
                  <a:gd name="connsiteX2" fmla="*/ 1733550 w 6353175"/>
                  <a:gd name="connsiteY2" fmla="*/ 392281 h 773281"/>
                  <a:gd name="connsiteX3" fmla="*/ 2207311 w 6353175"/>
                  <a:gd name="connsiteY3" fmla="*/ 44477 h 773281"/>
                  <a:gd name="connsiteX4" fmla="*/ 3282702 w 6353175"/>
                  <a:gd name="connsiteY4" fmla="*/ 34953 h 773281"/>
                  <a:gd name="connsiteX5" fmla="*/ 4902887 w 6353175"/>
                  <a:gd name="connsiteY5" fmla="*/ 322103 h 773281"/>
                  <a:gd name="connsiteX6" fmla="*/ 6353175 w 6353175"/>
                  <a:gd name="connsiteY6" fmla="*/ 773281 h 773281"/>
                  <a:gd name="connsiteX7" fmla="*/ 6353175 w 6353175"/>
                  <a:gd name="connsiteY7" fmla="*/ 773281 h 773281"/>
                  <a:gd name="connsiteX8" fmla="*/ 6353175 w 6353175"/>
                  <a:gd name="connsiteY8" fmla="*/ 773281 h 773281"/>
                  <a:gd name="connsiteX0" fmla="*/ 0 w 6353175"/>
                  <a:gd name="connsiteY0" fmla="*/ 687605 h 763805"/>
                  <a:gd name="connsiteX1" fmla="*/ 847725 w 6353175"/>
                  <a:gd name="connsiteY1" fmla="*/ 478055 h 763805"/>
                  <a:gd name="connsiteX2" fmla="*/ 1733550 w 6353175"/>
                  <a:gd name="connsiteY2" fmla="*/ 382805 h 763805"/>
                  <a:gd name="connsiteX3" fmla="*/ 2207311 w 6353175"/>
                  <a:gd name="connsiteY3" fmla="*/ 35001 h 763805"/>
                  <a:gd name="connsiteX4" fmla="*/ 3282702 w 6353175"/>
                  <a:gd name="connsiteY4" fmla="*/ 25477 h 763805"/>
                  <a:gd name="connsiteX5" fmla="*/ 4902887 w 6353175"/>
                  <a:gd name="connsiteY5" fmla="*/ 312627 h 763805"/>
                  <a:gd name="connsiteX6" fmla="*/ 6353175 w 6353175"/>
                  <a:gd name="connsiteY6" fmla="*/ 763805 h 763805"/>
                  <a:gd name="connsiteX7" fmla="*/ 6353175 w 6353175"/>
                  <a:gd name="connsiteY7" fmla="*/ 763805 h 763805"/>
                  <a:gd name="connsiteX8" fmla="*/ 6353175 w 6353175"/>
                  <a:gd name="connsiteY8" fmla="*/ 763805 h 763805"/>
                  <a:gd name="connsiteX0" fmla="*/ 0 w 6353175"/>
                  <a:gd name="connsiteY0" fmla="*/ 697080 h 773280"/>
                  <a:gd name="connsiteX1" fmla="*/ 847725 w 6353175"/>
                  <a:gd name="connsiteY1" fmla="*/ 487530 h 773280"/>
                  <a:gd name="connsiteX2" fmla="*/ 1733550 w 6353175"/>
                  <a:gd name="connsiteY2" fmla="*/ 392280 h 773280"/>
                  <a:gd name="connsiteX3" fmla="*/ 2207311 w 6353175"/>
                  <a:gd name="connsiteY3" fmla="*/ 44476 h 773280"/>
                  <a:gd name="connsiteX4" fmla="*/ 3282702 w 6353175"/>
                  <a:gd name="connsiteY4" fmla="*/ 34952 h 773280"/>
                  <a:gd name="connsiteX5" fmla="*/ 4902887 w 6353175"/>
                  <a:gd name="connsiteY5" fmla="*/ 322102 h 773280"/>
                  <a:gd name="connsiteX6" fmla="*/ 6353175 w 6353175"/>
                  <a:gd name="connsiteY6" fmla="*/ 773280 h 773280"/>
                  <a:gd name="connsiteX7" fmla="*/ 6353175 w 6353175"/>
                  <a:gd name="connsiteY7" fmla="*/ 773280 h 773280"/>
                  <a:gd name="connsiteX8" fmla="*/ 6353175 w 6353175"/>
                  <a:gd name="connsiteY8" fmla="*/ 773280 h 773280"/>
                  <a:gd name="connsiteX0" fmla="*/ 0 w 6353175"/>
                  <a:gd name="connsiteY0" fmla="*/ 697080 h 773280"/>
                  <a:gd name="connsiteX1" fmla="*/ 847725 w 6353175"/>
                  <a:gd name="connsiteY1" fmla="*/ 487530 h 773280"/>
                  <a:gd name="connsiteX2" fmla="*/ 1733550 w 6353175"/>
                  <a:gd name="connsiteY2" fmla="*/ 392280 h 773280"/>
                  <a:gd name="connsiteX3" fmla="*/ 2207311 w 6353175"/>
                  <a:gd name="connsiteY3" fmla="*/ 44476 h 773280"/>
                  <a:gd name="connsiteX4" fmla="*/ 3213849 w 6353175"/>
                  <a:gd name="connsiteY4" fmla="*/ 34952 h 773280"/>
                  <a:gd name="connsiteX5" fmla="*/ 4902887 w 6353175"/>
                  <a:gd name="connsiteY5" fmla="*/ 322102 h 773280"/>
                  <a:gd name="connsiteX6" fmla="*/ 6353175 w 6353175"/>
                  <a:gd name="connsiteY6" fmla="*/ 773280 h 773280"/>
                  <a:gd name="connsiteX7" fmla="*/ 6353175 w 6353175"/>
                  <a:gd name="connsiteY7" fmla="*/ 773280 h 773280"/>
                  <a:gd name="connsiteX8" fmla="*/ 6353175 w 6353175"/>
                  <a:gd name="connsiteY8" fmla="*/ 773280 h 773280"/>
                  <a:gd name="connsiteX0" fmla="*/ 0 w 6353175"/>
                  <a:gd name="connsiteY0" fmla="*/ 692185 h 768385"/>
                  <a:gd name="connsiteX1" fmla="*/ 847725 w 6353175"/>
                  <a:gd name="connsiteY1" fmla="*/ 482635 h 768385"/>
                  <a:gd name="connsiteX2" fmla="*/ 1733550 w 6353175"/>
                  <a:gd name="connsiteY2" fmla="*/ 387385 h 768385"/>
                  <a:gd name="connsiteX3" fmla="*/ 2207311 w 6353175"/>
                  <a:gd name="connsiteY3" fmla="*/ 39581 h 768385"/>
                  <a:gd name="connsiteX4" fmla="*/ 3243358 w 6353175"/>
                  <a:gd name="connsiteY4" fmla="*/ 38881 h 768385"/>
                  <a:gd name="connsiteX5" fmla="*/ 4902887 w 6353175"/>
                  <a:gd name="connsiteY5" fmla="*/ 317207 h 768385"/>
                  <a:gd name="connsiteX6" fmla="*/ 6353175 w 6353175"/>
                  <a:gd name="connsiteY6" fmla="*/ 768385 h 768385"/>
                  <a:gd name="connsiteX7" fmla="*/ 6353175 w 6353175"/>
                  <a:gd name="connsiteY7" fmla="*/ 768385 h 768385"/>
                  <a:gd name="connsiteX8" fmla="*/ 6353175 w 6353175"/>
                  <a:gd name="connsiteY8" fmla="*/ 768385 h 768385"/>
                  <a:gd name="connsiteX0" fmla="*/ 0 w 6353175"/>
                  <a:gd name="connsiteY0" fmla="*/ 680251 h 756451"/>
                  <a:gd name="connsiteX1" fmla="*/ 847725 w 6353175"/>
                  <a:gd name="connsiteY1" fmla="*/ 470701 h 756451"/>
                  <a:gd name="connsiteX2" fmla="*/ 1733550 w 6353175"/>
                  <a:gd name="connsiteY2" fmla="*/ 375451 h 756451"/>
                  <a:gd name="connsiteX3" fmla="*/ 2207311 w 6353175"/>
                  <a:gd name="connsiteY3" fmla="*/ 27647 h 756451"/>
                  <a:gd name="connsiteX4" fmla="*/ 3194178 w 6353175"/>
                  <a:gd name="connsiteY4" fmla="*/ 53420 h 756451"/>
                  <a:gd name="connsiteX5" fmla="*/ 4902887 w 6353175"/>
                  <a:gd name="connsiteY5" fmla="*/ 305273 h 756451"/>
                  <a:gd name="connsiteX6" fmla="*/ 6353175 w 6353175"/>
                  <a:gd name="connsiteY6" fmla="*/ 756451 h 756451"/>
                  <a:gd name="connsiteX7" fmla="*/ 6353175 w 6353175"/>
                  <a:gd name="connsiteY7" fmla="*/ 756451 h 756451"/>
                  <a:gd name="connsiteX8" fmla="*/ 6353175 w 6353175"/>
                  <a:gd name="connsiteY8" fmla="*/ 756451 h 756451"/>
                  <a:gd name="connsiteX0" fmla="*/ 0 w 6353175"/>
                  <a:gd name="connsiteY0" fmla="*/ 692184 h 768384"/>
                  <a:gd name="connsiteX1" fmla="*/ 847725 w 6353175"/>
                  <a:gd name="connsiteY1" fmla="*/ 482634 h 768384"/>
                  <a:gd name="connsiteX2" fmla="*/ 1733550 w 6353175"/>
                  <a:gd name="connsiteY2" fmla="*/ 387384 h 768384"/>
                  <a:gd name="connsiteX3" fmla="*/ 2207311 w 6353175"/>
                  <a:gd name="connsiteY3" fmla="*/ 39580 h 768384"/>
                  <a:gd name="connsiteX4" fmla="*/ 3223686 w 6353175"/>
                  <a:gd name="connsiteY4" fmla="*/ 38879 h 768384"/>
                  <a:gd name="connsiteX5" fmla="*/ 4902887 w 6353175"/>
                  <a:gd name="connsiteY5" fmla="*/ 317206 h 768384"/>
                  <a:gd name="connsiteX6" fmla="*/ 6353175 w 6353175"/>
                  <a:gd name="connsiteY6" fmla="*/ 768384 h 768384"/>
                  <a:gd name="connsiteX7" fmla="*/ 6353175 w 6353175"/>
                  <a:gd name="connsiteY7" fmla="*/ 768384 h 768384"/>
                  <a:gd name="connsiteX8" fmla="*/ 6353175 w 6353175"/>
                  <a:gd name="connsiteY8" fmla="*/ 768384 h 768384"/>
                  <a:gd name="connsiteX0" fmla="*/ 0 w 6353175"/>
                  <a:gd name="connsiteY0" fmla="*/ 671898 h 748098"/>
                  <a:gd name="connsiteX1" fmla="*/ 847725 w 6353175"/>
                  <a:gd name="connsiteY1" fmla="*/ 462348 h 748098"/>
                  <a:gd name="connsiteX2" fmla="*/ 1733550 w 6353175"/>
                  <a:gd name="connsiteY2" fmla="*/ 367098 h 748098"/>
                  <a:gd name="connsiteX3" fmla="*/ 2207311 w 6353175"/>
                  <a:gd name="connsiteY3" fmla="*/ 19294 h 748098"/>
                  <a:gd name="connsiteX4" fmla="*/ 3204014 w 6353175"/>
                  <a:gd name="connsiteY4" fmla="*/ 71540 h 748098"/>
                  <a:gd name="connsiteX5" fmla="*/ 4902887 w 6353175"/>
                  <a:gd name="connsiteY5" fmla="*/ 296920 h 748098"/>
                  <a:gd name="connsiteX6" fmla="*/ 6353175 w 6353175"/>
                  <a:gd name="connsiteY6" fmla="*/ 748098 h 748098"/>
                  <a:gd name="connsiteX7" fmla="*/ 6353175 w 6353175"/>
                  <a:gd name="connsiteY7" fmla="*/ 748098 h 748098"/>
                  <a:gd name="connsiteX8" fmla="*/ 6353175 w 6353175"/>
                  <a:gd name="connsiteY8" fmla="*/ 748098 h 748098"/>
                  <a:gd name="connsiteX0" fmla="*/ 0 w 6353175"/>
                  <a:gd name="connsiteY0" fmla="*/ 680250 h 756450"/>
                  <a:gd name="connsiteX1" fmla="*/ 847725 w 6353175"/>
                  <a:gd name="connsiteY1" fmla="*/ 470700 h 756450"/>
                  <a:gd name="connsiteX2" fmla="*/ 1733550 w 6353175"/>
                  <a:gd name="connsiteY2" fmla="*/ 375450 h 756450"/>
                  <a:gd name="connsiteX3" fmla="*/ 2207311 w 6353175"/>
                  <a:gd name="connsiteY3" fmla="*/ 27646 h 756450"/>
                  <a:gd name="connsiteX4" fmla="*/ 3204014 w 6353175"/>
                  <a:gd name="connsiteY4" fmla="*/ 53419 h 756450"/>
                  <a:gd name="connsiteX5" fmla="*/ 4902887 w 6353175"/>
                  <a:gd name="connsiteY5" fmla="*/ 305272 h 756450"/>
                  <a:gd name="connsiteX6" fmla="*/ 6353175 w 6353175"/>
                  <a:gd name="connsiteY6" fmla="*/ 756450 h 756450"/>
                  <a:gd name="connsiteX7" fmla="*/ 6353175 w 6353175"/>
                  <a:gd name="connsiteY7" fmla="*/ 756450 h 756450"/>
                  <a:gd name="connsiteX8" fmla="*/ 6353175 w 6353175"/>
                  <a:gd name="connsiteY8" fmla="*/ 756450 h 756450"/>
                  <a:gd name="connsiteX0" fmla="*/ 0 w 6353175"/>
                  <a:gd name="connsiteY0" fmla="*/ 692184 h 768384"/>
                  <a:gd name="connsiteX1" fmla="*/ 847725 w 6353175"/>
                  <a:gd name="connsiteY1" fmla="*/ 482634 h 768384"/>
                  <a:gd name="connsiteX2" fmla="*/ 1733550 w 6353175"/>
                  <a:gd name="connsiteY2" fmla="*/ 387384 h 768384"/>
                  <a:gd name="connsiteX3" fmla="*/ 2207311 w 6353175"/>
                  <a:gd name="connsiteY3" fmla="*/ 39580 h 768384"/>
                  <a:gd name="connsiteX4" fmla="*/ 3223686 w 6353175"/>
                  <a:gd name="connsiteY4" fmla="*/ 38879 h 768384"/>
                  <a:gd name="connsiteX5" fmla="*/ 4902887 w 6353175"/>
                  <a:gd name="connsiteY5" fmla="*/ 317206 h 768384"/>
                  <a:gd name="connsiteX6" fmla="*/ 6353175 w 6353175"/>
                  <a:gd name="connsiteY6" fmla="*/ 768384 h 768384"/>
                  <a:gd name="connsiteX7" fmla="*/ 6353175 w 6353175"/>
                  <a:gd name="connsiteY7" fmla="*/ 768384 h 768384"/>
                  <a:gd name="connsiteX8" fmla="*/ 6353175 w 6353175"/>
                  <a:gd name="connsiteY8" fmla="*/ 768384 h 768384"/>
                  <a:gd name="connsiteX0" fmla="*/ 0 w 6353175"/>
                  <a:gd name="connsiteY0" fmla="*/ 680251 h 756451"/>
                  <a:gd name="connsiteX1" fmla="*/ 847725 w 6353175"/>
                  <a:gd name="connsiteY1" fmla="*/ 470701 h 756451"/>
                  <a:gd name="connsiteX2" fmla="*/ 1733550 w 6353175"/>
                  <a:gd name="connsiteY2" fmla="*/ 375451 h 756451"/>
                  <a:gd name="connsiteX3" fmla="*/ 2207311 w 6353175"/>
                  <a:gd name="connsiteY3" fmla="*/ 27647 h 756451"/>
                  <a:gd name="connsiteX4" fmla="*/ 3184342 w 6353175"/>
                  <a:gd name="connsiteY4" fmla="*/ 53420 h 756451"/>
                  <a:gd name="connsiteX5" fmla="*/ 4902887 w 6353175"/>
                  <a:gd name="connsiteY5" fmla="*/ 305273 h 756451"/>
                  <a:gd name="connsiteX6" fmla="*/ 6353175 w 6353175"/>
                  <a:gd name="connsiteY6" fmla="*/ 756451 h 756451"/>
                  <a:gd name="connsiteX7" fmla="*/ 6353175 w 6353175"/>
                  <a:gd name="connsiteY7" fmla="*/ 756451 h 756451"/>
                  <a:gd name="connsiteX8" fmla="*/ 6353175 w 6353175"/>
                  <a:gd name="connsiteY8" fmla="*/ 756451 h 756451"/>
                  <a:gd name="connsiteX0" fmla="*/ 0 w 6058091"/>
                  <a:gd name="connsiteY0" fmla="*/ 618480 h 756451"/>
                  <a:gd name="connsiteX1" fmla="*/ 552641 w 6058091"/>
                  <a:gd name="connsiteY1" fmla="*/ 470701 h 756451"/>
                  <a:gd name="connsiteX2" fmla="*/ 1438466 w 6058091"/>
                  <a:gd name="connsiteY2" fmla="*/ 375451 h 756451"/>
                  <a:gd name="connsiteX3" fmla="*/ 1912227 w 6058091"/>
                  <a:gd name="connsiteY3" fmla="*/ 27647 h 756451"/>
                  <a:gd name="connsiteX4" fmla="*/ 2889258 w 6058091"/>
                  <a:gd name="connsiteY4" fmla="*/ 53420 h 756451"/>
                  <a:gd name="connsiteX5" fmla="*/ 4607803 w 6058091"/>
                  <a:gd name="connsiteY5" fmla="*/ 305273 h 756451"/>
                  <a:gd name="connsiteX6" fmla="*/ 6058091 w 6058091"/>
                  <a:gd name="connsiteY6" fmla="*/ 756451 h 756451"/>
                  <a:gd name="connsiteX7" fmla="*/ 6058091 w 6058091"/>
                  <a:gd name="connsiteY7" fmla="*/ 756451 h 756451"/>
                  <a:gd name="connsiteX8" fmla="*/ 6058091 w 6058091"/>
                  <a:gd name="connsiteY8" fmla="*/ 756451 h 756451"/>
                  <a:gd name="connsiteX0" fmla="*/ 0 w 6028583"/>
                  <a:gd name="connsiteY0" fmla="*/ 574357 h 756451"/>
                  <a:gd name="connsiteX1" fmla="*/ 523133 w 6028583"/>
                  <a:gd name="connsiteY1" fmla="*/ 470701 h 756451"/>
                  <a:gd name="connsiteX2" fmla="*/ 1408958 w 6028583"/>
                  <a:gd name="connsiteY2" fmla="*/ 375451 h 756451"/>
                  <a:gd name="connsiteX3" fmla="*/ 1882719 w 6028583"/>
                  <a:gd name="connsiteY3" fmla="*/ 27647 h 756451"/>
                  <a:gd name="connsiteX4" fmla="*/ 2859750 w 6028583"/>
                  <a:gd name="connsiteY4" fmla="*/ 53420 h 756451"/>
                  <a:gd name="connsiteX5" fmla="*/ 4578295 w 6028583"/>
                  <a:gd name="connsiteY5" fmla="*/ 305273 h 756451"/>
                  <a:gd name="connsiteX6" fmla="*/ 6028583 w 6028583"/>
                  <a:gd name="connsiteY6" fmla="*/ 756451 h 756451"/>
                  <a:gd name="connsiteX7" fmla="*/ 6028583 w 6028583"/>
                  <a:gd name="connsiteY7" fmla="*/ 756451 h 756451"/>
                  <a:gd name="connsiteX8" fmla="*/ 6028583 w 6028583"/>
                  <a:gd name="connsiteY8" fmla="*/ 756451 h 756451"/>
                  <a:gd name="connsiteX0" fmla="*/ 0 w 6028583"/>
                  <a:gd name="connsiteY0" fmla="*/ 530234 h 756451"/>
                  <a:gd name="connsiteX1" fmla="*/ 523133 w 6028583"/>
                  <a:gd name="connsiteY1" fmla="*/ 470701 h 756451"/>
                  <a:gd name="connsiteX2" fmla="*/ 1408958 w 6028583"/>
                  <a:gd name="connsiteY2" fmla="*/ 375451 h 756451"/>
                  <a:gd name="connsiteX3" fmla="*/ 1882719 w 6028583"/>
                  <a:gd name="connsiteY3" fmla="*/ 27647 h 756451"/>
                  <a:gd name="connsiteX4" fmla="*/ 2859750 w 6028583"/>
                  <a:gd name="connsiteY4" fmla="*/ 53420 h 756451"/>
                  <a:gd name="connsiteX5" fmla="*/ 4578295 w 6028583"/>
                  <a:gd name="connsiteY5" fmla="*/ 305273 h 756451"/>
                  <a:gd name="connsiteX6" fmla="*/ 6028583 w 6028583"/>
                  <a:gd name="connsiteY6" fmla="*/ 756451 h 756451"/>
                  <a:gd name="connsiteX7" fmla="*/ 6028583 w 6028583"/>
                  <a:gd name="connsiteY7" fmla="*/ 756451 h 756451"/>
                  <a:gd name="connsiteX8" fmla="*/ 6028583 w 6028583"/>
                  <a:gd name="connsiteY8" fmla="*/ 756451 h 756451"/>
                  <a:gd name="connsiteX0" fmla="*/ 0 w 6018747"/>
                  <a:gd name="connsiteY0" fmla="*/ 556708 h 756451"/>
                  <a:gd name="connsiteX1" fmla="*/ 513297 w 6018747"/>
                  <a:gd name="connsiteY1" fmla="*/ 470701 h 756451"/>
                  <a:gd name="connsiteX2" fmla="*/ 1399122 w 6018747"/>
                  <a:gd name="connsiteY2" fmla="*/ 375451 h 756451"/>
                  <a:gd name="connsiteX3" fmla="*/ 1872883 w 6018747"/>
                  <a:gd name="connsiteY3" fmla="*/ 27647 h 756451"/>
                  <a:gd name="connsiteX4" fmla="*/ 2849914 w 6018747"/>
                  <a:gd name="connsiteY4" fmla="*/ 53420 h 756451"/>
                  <a:gd name="connsiteX5" fmla="*/ 4568459 w 6018747"/>
                  <a:gd name="connsiteY5" fmla="*/ 305273 h 756451"/>
                  <a:gd name="connsiteX6" fmla="*/ 6018747 w 6018747"/>
                  <a:gd name="connsiteY6" fmla="*/ 756451 h 756451"/>
                  <a:gd name="connsiteX7" fmla="*/ 6018747 w 6018747"/>
                  <a:gd name="connsiteY7" fmla="*/ 756451 h 756451"/>
                  <a:gd name="connsiteX8" fmla="*/ 6018747 w 6018747"/>
                  <a:gd name="connsiteY8" fmla="*/ 756451 h 756451"/>
                  <a:gd name="connsiteX0" fmla="*/ 0 w 6018747"/>
                  <a:gd name="connsiteY0" fmla="*/ 556708 h 756451"/>
                  <a:gd name="connsiteX1" fmla="*/ 513297 w 6018747"/>
                  <a:gd name="connsiteY1" fmla="*/ 470701 h 756451"/>
                  <a:gd name="connsiteX2" fmla="*/ 1399122 w 6018747"/>
                  <a:gd name="connsiteY2" fmla="*/ 375451 h 756451"/>
                  <a:gd name="connsiteX3" fmla="*/ 1872883 w 6018747"/>
                  <a:gd name="connsiteY3" fmla="*/ 27647 h 756451"/>
                  <a:gd name="connsiteX4" fmla="*/ 2849914 w 6018747"/>
                  <a:gd name="connsiteY4" fmla="*/ 53420 h 756451"/>
                  <a:gd name="connsiteX5" fmla="*/ 4568459 w 6018747"/>
                  <a:gd name="connsiteY5" fmla="*/ 305273 h 756451"/>
                  <a:gd name="connsiteX6" fmla="*/ 6018747 w 6018747"/>
                  <a:gd name="connsiteY6" fmla="*/ 756451 h 756451"/>
                  <a:gd name="connsiteX7" fmla="*/ 6018747 w 6018747"/>
                  <a:gd name="connsiteY7" fmla="*/ 756451 h 756451"/>
                  <a:gd name="connsiteX8" fmla="*/ 6018747 w 6018747"/>
                  <a:gd name="connsiteY8" fmla="*/ 756451 h 756451"/>
                  <a:gd name="connsiteX0" fmla="*/ 0 w 5969566"/>
                  <a:gd name="connsiteY0" fmla="*/ 547883 h 756451"/>
                  <a:gd name="connsiteX1" fmla="*/ 464116 w 5969566"/>
                  <a:gd name="connsiteY1" fmla="*/ 470701 h 756451"/>
                  <a:gd name="connsiteX2" fmla="*/ 1349941 w 5969566"/>
                  <a:gd name="connsiteY2" fmla="*/ 375451 h 756451"/>
                  <a:gd name="connsiteX3" fmla="*/ 1823702 w 5969566"/>
                  <a:gd name="connsiteY3" fmla="*/ 27647 h 756451"/>
                  <a:gd name="connsiteX4" fmla="*/ 2800733 w 5969566"/>
                  <a:gd name="connsiteY4" fmla="*/ 53420 h 756451"/>
                  <a:gd name="connsiteX5" fmla="*/ 4519278 w 5969566"/>
                  <a:gd name="connsiteY5" fmla="*/ 305273 h 756451"/>
                  <a:gd name="connsiteX6" fmla="*/ 5969566 w 5969566"/>
                  <a:gd name="connsiteY6" fmla="*/ 756451 h 756451"/>
                  <a:gd name="connsiteX7" fmla="*/ 5969566 w 5969566"/>
                  <a:gd name="connsiteY7" fmla="*/ 756451 h 756451"/>
                  <a:gd name="connsiteX8" fmla="*/ 5969566 w 5969566"/>
                  <a:gd name="connsiteY8" fmla="*/ 756451 h 756451"/>
                  <a:gd name="connsiteX0" fmla="*/ 0 w 5999074"/>
                  <a:gd name="connsiteY0" fmla="*/ 547883 h 756451"/>
                  <a:gd name="connsiteX1" fmla="*/ 493624 w 5999074"/>
                  <a:gd name="connsiteY1" fmla="*/ 470701 h 756451"/>
                  <a:gd name="connsiteX2" fmla="*/ 1379449 w 5999074"/>
                  <a:gd name="connsiteY2" fmla="*/ 375451 h 756451"/>
                  <a:gd name="connsiteX3" fmla="*/ 1853210 w 5999074"/>
                  <a:gd name="connsiteY3" fmla="*/ 27647 h 756451"/>
                  <a:gd name="connsiteX4" fmla="*/ 2830241 w 5999074"/>
                  <a:gd name="connsiteY4" fmla="*/ 53420 h 756451"/>
                  <a:gd name="connsiteX5" fmla="*/ 4548786 w 5999074"/>
                  <a:gd name="connsiteY5" fmla="*/ 305273 h 756451"/>
                  <a:gd name="connsiteX6" fmla="*/ 5999074 w 5999074"/>
                  <a:gd name="connsiteY6" fmla="*/ 756451 h 756451"/>
                  <a:gd name="connsiteX7" fmla="*/ 5999074 w 5999074"/>
                  <a:gd name="connsiteY7" fmla="*/ 756451 h 756451"/>
                  <a:gd name="connsiteX8" fmla="*/ 5999074 w 5999074"/>
                  <a:gd name="connsiteY8" fmla="*/ 756451 h 756451"/>
                  <a:gd name="connsiteX0" fmla="*/ 0 w 5959729"/>
                  <a:gd name="connsiteY0" fmla="*/ 556708 h 756451"/>
                  <a:gd name="connsiteX1" fmla="*/ 454279 w 5959729"/>
                  <a:gd name="connsiteY1" fmla="*/ 470701 h 756451"/>
                  <a:gd name="connsiteX2" fmla="*/ 1340104 w 5959729"/>
                  <a:gd name="connsiteY2" fmla="*/ 375451 h 756451"/>
                  <a:gd name="connsiteX3" fmla="*/ 1813865 w 5959729"/>
                  <a:gd name="connsiteY3" fmla="*/ 27647 h 756451"/>
                  <a:gd name="connsiteX4" fmla="*/ 2790896 w 5959729"/>
                  <a:gd name="connsiteY4" fmla="*/ 53420 h 756451"/>
                  <a:gd name="connsiteX5" fmla="*/ 4509441 w 5959729"/>
                  <a:gd name="connsiteY5" fmla="*/ 305273 h 756451"/>
                  <a:gd name="connsiteX6" fmla="*/ 5959729 w 5959729"/>
                  <a:gd name="connsiteY6" fmla="*/ 756451 h 756451"/>
                  <a:gd name="connsiteX7" fmla="*/ 5959729 w 5959729"/>
                  <a:gd name="connsiteY7" fmla="*/ 756451 h 756451"/>
                  <a:gd name="connsiteX8" fmla="*/ 5959729 w 5959729"/>
                  <a:gd name="connsiteY8" fmla="*/ 756451 h 756451"/>
                  <a:gd name="connsiteX0" fmla="*/ 0 w 6008910"/>
                  <a:gd name="connsiteY0" fmla="*/ 521410 h 756451"/>
                  <a:gd name="connsiteX1" fmla="*/ 503460 w 6008910"/>
                  <a:gd name="connsiteY1" fmla="*/ 470701 h 756451"/>
                  <a:gd name="connsiteX2" fmla="*/ 1389285 w 6008910"/>
                  <a:gd name="connsiteY2" fmla="*/ 375451 h 756451"/>
                  <a:gd name="connsiteX3" fmla="*/ 1863046 w 6008910"/>
                  <a:gd name="connsiteY3" fmla="*/ 27647 h 756451"/>
                  <a:gd name="connsiteX4" fmla="*/ 2840077 w 6008910"/>
                  <a:gd name="connsiteY4" fmla="*/ 53420 h 756451"/>
                  <a:gd name="connsiteX5" fmla="*/ 4558622 w 6008910"/>
                  <a:gd name="connsiteY5" fmla="*/ 305273 h 756451"/>
                  <a:gd name="connsiteX6" fmla="*/ 6008910 w 6008910"/>
                  <a:gd name="connsiteY6" fmla="*/ 756451 h 756451"/>
                  <a:gd name="connsiteX7" fmla="*/ 6008910 w 6008910"/>
                  <a:gd name="connsiteY7" fmla="*/ 756451 h 756451"/>
                  <a:gd name="connsiteX8" fmla="*/ 6008910 w 6008910"/>
                  <a:gd name="connsiteY8" fmla="*/ 756451 h 756451"/>
                  <a:gd name="connsiteX0" fmla="*/ 0 w 5999074"/>
                  <a:gd name="connsiteY0" fmla="*/ 556708 h 756451"/>
                  <a:gd name="connsiteX1" fmla="*/ 493624 w 5999074"/>
                  <a:gd name="connsiteY1" fmla="*/ 470701 h 756451"/>
                  <a:gd name="connsiteX2" fmla="*/ 1379449 w 5999074"/>
                  <a:gd name="connsiteY2" fmla="*/ 375451 h 756451"/>
                  <a:gd name="connsiteX3" fmla="*/ 1853210 w 5999074"/>
                  <a:gd name="connsiteY3" fmla="*/ 27647 h 756451"/>
                  <a:gd name="connsiteX4" fmla="*/ 2830241 w 5999074"/>
                  <a:gd name="connsiteY4" fmla="*/ 53420 h 756451"/>
                  <a:gd name="connsiteX5" fmla="*/ 4548786 w 5999074"/>
                  <a:gd name="connsiteY5" fmla="*/ 305273 h 756451"/>
                  <a:gd name="connsiteX6" fmla="*/ 5999074 w 5999074"/>
                  <a:gd name="connsiteY6" fmla="*/ 756451 h 756451"/>
                  <a:gd name="connsiteX7" fmla="*/ 5999074 w 5999074"/>
                  <a:gd name="connsiteY7" fmla="*/ 756451 h 756451"/>
                  <a:gd name="connsiteX8" fmla="*/ 5999074 w 5999074"/>
                  <a:gd name="connsiteY8" fmla="*/ 756451 h 756451"/>
                  <a:gd name="connsiteX0" fmla="*/ 0 w 5969566"/>
                  <a:gd name="connsiteY0" fmla="*/ 556708 h 756451"/>
                  <a:gd name="connsiteX1" fmla="*/ 464116 w 5969566"/>
                  <a:gd name="connsiteY1" fmla="*/ 470701 h 756451"/>
                  <a:gd name="connsiteX2" fmla="*/ 1349941 w 5969566"/>
                  <a:gd name="connsiteY2" fmla="*/ 375451 h 756451"/>
                  <a:gd name="connsiteX3" fmla="*/ 1823702 w 5969566"/>
                  <a:gd name="connsiteY3" fmla="*/ 27647 h 756451"/>
                  <a:gd name="connsiteX4" fmla="*/ 2800733 w 5969566"/>
                  <a:gd name="connsiteY4" fmla="*/ 53420 h 756451"/>
                  <a:gd name="connsiteX5" fmla="*/ 4519278 w 5969566"/>
                  <a:gd name="connsiteY5" fmla="*/ 305273 h 756451"/>
                  <a:gd name="connsiteX6" fmla="*/ 5969566 w 5969566"/>
                  <a:gd name="connsiteY6" fmla="*/ 756451 h 756451"/>
                  <a:gd name="connsiteX7" fmla="*/ 5969566 w 5969566"/>
                  <a:gd name="connsiteY7" fmla="*/ 756451 h 756451"/>
                  <a:gd name="connsiteX8" fmla="*/ 5969566 w 5969566"/>
                  <a:gd name="connsiteY8" fmla="*/ 756451 h 756451"/>
                  <a:gd name="connsiteX0" fmla="*/ 0 w 5999074"/>
                  <a:gd name="connsiteY0" fmla="*/ 530234 h 756451"/>
                  <a:gd name="connsiteX1" fmla="*/ 493624 w 5999074"/>
                  <a:gd name="connsiteY1" fmla="*/ 470701 h 756451"/>
                  <a:gd name="connsiteX2" fmla="*/ 1379449 w 5999074"/>
                  <a:gd name="connsiteY2" fmla="*/ 375451 h 756451"/>
                  <a:gd name="connsiteX3" fmla="*/ 1853210 w 5999074"/>
                  <a:gd name="connsiteY3" fmla="*/ 27647 h 756451"/>
                  <a:gd name="connsiteX4" fmla="*/ 2830241 w 5999074"/>
                  <a:gd name="connsiteY4" fmla="*/ 53420 h 756451"/>
                  <a:gd name="connsiteX5" fmla="*/ 4548786 w 5999074"/>
                  <a:gd name="connsiteY5" fmla="*/ 305273 h 756451"/>
                  <a:gd name="connsiteX6" fmla="*/ 5999074 w 5999074"/>
                  <a:gd name="connsiteY6" fmla="*/ 756451 h 756451"/>
                  <a:gd name="connsiteX7" fmla="*/ 5999074 w 5999074"/>
                  <a:gd name="connsiteY7" fmla="*/ 756451 h 756451"/>
                  <a:gd name="connsiteX8" fmla="*/ 5999074 w 5999074"/>
                  <a:gd name="connsiteY8" fmla="*/ 756451 h 756451"/>
                  <a:gd name="connsiteX0" fmla="*/ 0 w 5999074"/>
                  <a:gd name="connsiteY0" fmla="*/ 530234 h 756451"/>
                  <a:gd name="connsiteX1" fmla="*/ 542804 w 5999074"/>
                  <a:gd name="connsiteY1" fmla="*/ 426578 h 756451"/>
                  <a:gd name="connsiteX2" fmla="*/ 1379449 w 5999074"/>
                  <a:gd name="connsiteY2" fmla="*/ 375451 h 756451"/>
                  <a:gd name="connsiteX3" fmla="*/ 1853210 w 5999074"/>
                  <a:gd name="connsiteY3" fmla="*/ 27647 h 756451"/>
                  <a:gd name="connsiteX4" fmla="*/ 2830241 w 5999074"/>
                  <a:gd name="connsiteY4" fmla="*/ 53420 h 756451"/>
                  <a:gd name="connsiteX5" fmla="*/ 4548786 w 5999074"/>
                  <a:gd name="connsiteY5" fmla="*/ 305273 h 756451"/>
                  <a:gd name="connsiteX6" fmla="*/ 5999074 w 5999074"/>
                  <a:gd name="connsiteY6" fmla="*/ 756451 h 756451"/>
                  <a:gd name="connsiteX7" fmla="*/ 5999074 w 5999074"/>
                  <a:gd name="connsiteY7" fmla="*/ 756451 h 756451"/>
                  <a:gd name="connsiteX8" fmla="*/ 5999074 w 5999074"/>
                  <a:gd name="connsiteY8" fmla="*/ 756451 h 756451"/>
                  <a:gd name="connsiteX0" fmla="*/ 0 w 5999074"/>
                  <a:gd name="connsiteY0" fmla="*/ 530234 h 756451"/>
                  <a:gd name="connsiteX1" fmla="*/ 582149 w 5999074"/>
                  <a:gd name="connsiteY1" fmla="*/ 444227 h 756451"/>
                  <a:gd name="connsiteX2" fmla="*/ 1379449 w 5999074"/>
                  <a:gd name="connsiteY2" fmla="*/ 375451 h 756451"/>
                  <a:gd name="connsiteX3" fmla="*/ 1853210 w 5999074"/>
                  <a:gd name="connsiteY3" fmla="*/ 27647 h 756451"/>
                  <a:gd name="connsiteX4" fmla="*/ 2830241 w 5999074"/>
                  <a:gd name="connsiteY4" fmla="*/ 53420 h 756451"/>
                  <a:gd name="connsiteX5" fmla="*/ 4548786 w 5999074"/>
                  <a:gd name="connsiteY5" fmla="*/ 305273 h 756451"/>
                  <a:gd name="connsiteX6" fmla="*/ 5999074 w 5999074"/>
                  <a:gd name="connsiteY6" fmla="*/ 756451 h 756451"/>
                  <a:gd name="connsiteX7" fmla="*/ 5999074 w 5999074"/>
                  <a:gd name="connsiteY7" fmla="*/ 756451 h 756451"/>
                  <a:gd name="connsiteX8" fmla="*/ 5999074 w 5999074"/>
                  <a:gd name="connsiteY8" fmla="*/ 756451 h 756451"/>
                  <a:gd name="connsiteX0" fmla="*/ 0 w 5999074"/>
                  <a:gd name="connsiteY0" fmla="*/ 526344 h 752561"/>
                  <a:gd name="connsiteX1" fmla="*/ 582149 w 5999074"/>
                  <a:gd name="connsiteY1" fmla="*/ 440337 h 752561"/>
                  <a:gd name="connsiteX2" fmla="*/ 1418794 w 5999074"/>
                  <a:gd name="connsiteY2" fmla="*/ 318614 h 752561"/>
                  <a:gd name="connsiteX3" fmla="*/ 1853210 w 5999074"/>
                  <a:gd name="connsiteY3" fmla="*/ 23757 h 752561"/>
                  <a:gd name="connsiteX4" fmla="*/ 2830241 w 5999074"/>
                  <a:gd name="connsiteY4" fmla="*/ 49530 h 752561"/>
                  <a:gd name="connsiteX5" fmla="*/ 4548786 w 5999074"/>
                  <a:gd name="connsiteY5" fmla="*/ 301383 h 752561"/>
                  <a:gd name="connsiteX6" fmla="*/ 5999074 w 5999074"/>
                  <a:gd name="connsiteY6" fmla="*/ 752561 h 752561"/>
                  <a:gd name="connsiteX7" fmla="*/ 5999074 w 5999074"/>
                  <a:gd name="connsiteY7" fmla="*/ 752561 h 752561"/>
                  <a:gd name="connsiteX8" fmla="*/ 5999074 w 5999074"/>
                  <a:gd name="connsiteY8" fmla="*/ 752561 h 752561"/>
                  <a:gd name="connsiteX0" fmla="*/ 0 w 5999074"/>
                  <a:gd name="connsiteY0" fmla="*/ 526344 h 752561"/>
                  <a:gd name="connsiteX1" fmla="*/ 582149 w 5999074"/>
                  <a:gd name="connsiteY1" fmla="*/ 440337 h 752561"/>
                  <a:gd name="connsiteX2" fmla="*/ 1418794 w 5999074"/>
                  <a:gd name="connsiteY2" fmla="*/ 318614 h 752561"/>
                  <a:gd name="connsiteX3" fmla="*/ 1853210 w 5999074"/>
                  <a:gd name="connsiteY3" fmla="*/ 23757 h 752561"/>
                  <a:gd name="connsiteX4" fmla="*/ 2830241 w 5999074"/>
                  <a:gd name="connsiteY4" fmla="*/ 49530 h 752561"/>
                  <a:gd name="connsiteX5" fmla="*/ 4548786 w 5999074"/>
                  <a:gd name="connsiteY5" fmla="*/ 301383 h 752561"/>
                  <a:gd name="connsiteX6" fmla="*/ 5999074 w 5999074"/>
                  <a:gd name="connsiteY6" fmla="*/ 752561 h 752561"/>
                  <a:gd name="connsiteX7" fmla="*/ 5999074 w 5999074"/>
                  <a:gd name="connsiteY7" fmla="*/ 752561 h 752561"/>
                  <a:gd name="connsiteX0" fmla="*/ 0 w 5999074"/>
                  <a:gd name="connsiteY0" fmla="*/ 526344 h 752561"/>
                  <a:gd name="connsiteX1" fmla="*/ 582149 w 5999074"/>
                  <a:gd name="connsiteY1" fmla="*/ 440337 h 752561"/>
                  <a:gd name="connsiteX2" fmla="*/ 1418794 w 5999074"/>
                  <a:gd name="connsiteY2" fmla="*/ 318614 h 752561"/>
                  <a:gd name="connsiteX3" fmla="*/ 1853210 w 5999074"/>
                  <a:gd name="connsiteY3" fmla="*/ 23757 h 752561"/>
                  <a:gd name="connsiteX4" fmla="*/ 2830241 w 5999074"/>
                  <a:gd name="connsiteY4" fmla="*/ 49530 h 752561"/>
                  <a:gd name="connsiteX5" fmla="*/ 4548786 w 5999074"/>
                  <a:gd name="connsiteY5" fmla="*/ 301383 h 752561"/>
                  <a:gd name="connsiteX6" fmla="*/ 5999074 w 5999074"/>
                  <a:gd name="connsiteY6" fmla="*/ 752561 h 752561"/>
                  <a:gd name="connsiteX0" fmla="*/ 0 w 4548786"/>
                  <a:gd name="connsiteY0" fmla="*/ 526344 h 526344"/>
                  <a:gd name="connsiteX1" fmla="*/ 582149 w 4548786"/>
                  <a:gd name="connsiteY1" fmla="*/ 440337 h 526344"/>
                  <a:gd name="connsiteX2" fmla="*/ 1418794 w 4548786"/>
                  <a:gd name="connsiteY2" fmla="*/ 318614 h 526344"/>
                  <a:gd name="connsiteX3" fmla="*/ 1853210 w 4548786"/>
                  <a:gd name="connsiteY3" fmla="*/ 23757 h 526344"/>
                  <a:gd name="connsiteX4" fmla="*/ 2830241 w 4548786"/>
                  <a:gd name="connsiteY4" fmla="*/ 49530 h 526344"/>
                  <a:gd name="connsiteX5" fmla="*/ 4548786 w 4548786"/>
                  <a:gd name="connsiteY5" fmla="*/ 301383 h 526344"/>
                  <a:gd name="connsiteX0" fmla="*/ 0 w 4548786"/>
                  <a:gd name="connsiteY0" fmla="*/ 514030 h 514030"/>
                  <a:gd name="connsiteX1" fmla="*/ 582149 w 4548786"/>
                  <a:gd name="connsiteY1" fmla="*/ 428023 h 514030"/>
                  <a:gd name="connsiteX2" fmla="*/ 1418794 w 4548786"/>
                  <a:gd name="connsiteY2" fmla="*/ 306300 h 514030"/>
                  <a:gd name="connsiteX3" fmla="*/ 1628771 w 4548786"/>
                  <a:gd name="connsiteY3" fmla="*/ 136984 h 514030"/>
                  <a:gd name="connsiteX4" fmla="*/ 1853210 w 4548786"/>
                  <a:gd name="connsiteY4" fmla="*/ 11443 h 514030"/>
                  <a:gd name="connsiteX5" fmla="*/ 2830241 w 4548786"/>
                  <a:gd name="connsiteY5" fmla="*/ 37216 h 514030"/>
                  <a:gd name="connsiteX6" fmla="*/ 4548786 w 4548786"/>
                  <a:gd name="connsiteY6" fmla="*/ 289069 h 514030"/>
                  <a:gd name="connsiteX0" fmla="*/ 0 w 4548786"/>
                  <a:gd name="connsiteY0" fmla="*/ 515294 h 515294"/>
                  <a:gd name="connsiteX1" fmla="*/ 582149 w 4548786"/>
                  <a:gd name="connsiteY1" fmla="*/ 429287 h 515294"/>
                  <a:gd name="connsiteX2" fmla="*/ 1418794 w 4548786"/>
                  <a:gd name="connsiteY2" fmla="*/ 307564 h 515294"/>
                  <a:gd name="connsiteX3" fmla="*/ 1668116 w 4548786"/>
                  <a:gd name="connsiteY3" fmla="*/ 155897 h 515294"/>
                  <a:gd name="connsiteX4" fmla="*/ 1853210 w 4548786"/>
                  <a:gd name="connsiteY4" fmla="*/ 12707 h 515294"/>
                  <a:gd name="connsiteX5" fmla="*/ 2830241 w 4548786"/>
                  <a:gd name="connsiteY5" fmla="*/ 38480 h 515294"/>
                  <a:gd name="connsiteX6" fmla="*/ 4548786 w 4548786"/>
                  <a:gd name="connsiteY6" fmla="*/ 290333 h 515294"/>
                  <a:gd name="connsiteX0" fmla="*/ 0 w 4548786"/>
                  <a:gd name="connsiteY0" fmla="*/ 515294 h 515294"/>
                  <a:gd name="connsiteX1" fmla="*/ 582149 w 4548786"/>
                  <a:gd name="connsiteY1" fmla="*/ 429287 h 515294"/>
                  <a:gd name="connsiteX2" fmla="*/ 1418794 w 4548786"/>
                  <a:gd name="connsiteY2" fmla="*/ 307564 h 515294"/>
                  <a:gd name="connsiteX3" fmla="*/ 1853210 w 4548786"/>
                  <a:gd name="connsiteY3" fmla="*/ 12707 h 515294"/>
                  <a:gd name="connsiteX4" fmla="*/ 2830241 w 4548786"/>
                  <a:gd name="connsiteY4" fmla="*/ 38480 h 515294"/>
                  <a:gd name="connsiteX5" fmla="*/ 4548786 w 4548786"/>
                  <a:gd name="connsiteY5" fmla="*/ 290333 h 515294"/>
                  <a:gd name="connsiteX0" fmla="*/ 0 w 4548786"/>
                  <a:gd name="connsiteY0" fmla="*/ 520530 h 520530"/>
                  <a:gd name="connsiteX1" fmla="*/ 582149 w 4548786"/>
                  <a:gd name="connsiteY1" fmla="*/ 434523 h 520530"/>
                  <a:gd name="connsiteX2" fmla="*/ 1418794 w 4548786"/>
                  <a:gd name="connsiteY2" fmla="*/ 312800 h 520530"/>
                  <a:gd name="connsiteX3" fmla="*/ 1853210 w 4548786"/>
                  <a:gd name="connsiteY3" fmla="*/ 17943 h 520530"/>
                  <a:gd name="connsiteX4" fmla="*/ 2830241 w 4548786"/>
                  <a:gd name="connsiteY4" fmla="*/ 43716 h 520530"/>
                  <a:gd name="connsiteX5" fmla="*/ 4548786 w 4548786"/>
                  <a:gd name="connsiteY5" fmla="*/ 295569 h 520530"/>
                  <a:gd name="connsiteX0" fmla="*/ 0 w 4548786"/>
                  <a:gd name="connsiteY0" fmla="*/ 518605 h 518605"/>
                  <a:gd name="connsiteX1" fmla="*/ 582149 w 4548786"/>
                  <a:gd name="connsiteY1" fmla="*/ 432598 h 518605"/>
                  <a:gd name="connsiteX2" fmla="*/ 1418794 w 4548786"/>
                  <a:gd name="connsiteY2" fmla="*/ 310875 h 518605"/>
                  <a:gd name="connsiteX3" fmla="*/ 1853210 w 4548786"/>
                  <a:gd name="connsiteY3" fmla="*/ 16018 h 518605"/>
                  <a:gd name="connsiteX4" fmla="*/ 2830241 w 4548786"/>
                  <a:gd name="connsiteY4" fmla="*/ 41791 h 518605"/>
                  <a:gd name="connsiteX5" fmla="*/ 4548786 w 4548786"/>
                  <a:gd name="connsiteY5" fmla="*/ 293644 h 518605"/>
                  <a:gd name="connsiteX0" fmla="*/ 0 w 4548786"/>
                  <a:gd name="connsiteY0" fmla="*/ 512889 h 512889"/>
                  <a:gd name="connsiteX1" fmla="*/ 582149 w 4548786"/>
                  <a:gd name="connsiteY1" fmla="*/ 426882 h 512889"/>
                  <a:gd name="connsiteX2" fmla="*/ 1418794 w 4548786"/>
                  <a:gd name="connsiteY2" fmla="*/ 305159 h 512889"/>
                  <a:gd name="connsiteX3" fmla="*/ 1853210 w 4548786"/>
                  <a:gd name="connsiteY3" fmla="*/ 10302 h 512889"/>
                  <a:gd name="connsiteX4" fmla="*/ 2830241 w 4548786"/>
                  <a:gd name="connsiteY4" fmla="*/ 36075 h 512889"/>
                  <a:gd name="connsiteX5" fmla="*/ 4548786 w 4548786"/>
                  <a:gd name="connsiteY5" fmla="*/ 287928 h 512889"/>
                  <a:gd name="connsiteX0" fmla="*/ 0 w 4548786"/>
                  <a:gd name="connsiteY0" fmla="*/ 512889 h 512889"/>
                  <a:gd name="connsiteX1" fmla="*/ 582149 w 4548786"/>
                  <a:gd name="connsiteY1" fmla="*/ 426882 h 512889"/>
                  <a:gd name="connsiteX2" fmla="*/ 1418794 w 4548786"/>
                  <a:gd name="connsiteY2" fmla="*/ 305159 h 512889"/>
                  <a:gd name="connsiteX3" fmla="*/ 1853210 w 4548786"/>
                  <a:gd name="connsiteY3" fmla="*/ 10302 h 512889"/>
                  <a:gd name="connsiteX4" fmla="*/ 2830241 w 4548786"/>
                  <a:gd name="connsiteY4" fmla="*/ 36075 h 512889"/>
                  <a:gd name="connsiteX5" fmla="*/ 4548786 w 4548786"/>
                  <a:gd name="connsiteY5" fmla="*/ 287928 h 512889"/>
                  <a:gd name="connsiteX0" fmla="*/ 0 w 4548786"/>
                  <a:gd name="connsiteY0" fmla="*/ 507339 h 507339"/>
                  <a:gd name="connsiteX1" fmla="*/ 582149 w 4548786"/>
                  <a:gd name="connsiteY1" fmla="*/ 421332 h 507339"/>
                  <a:gd name="connsiteX2" fmla="*/ 1418794 w 4548786"/>
                  <a:gd name="connsiteY2" fmla="*/ 299609 h 507339"/>
                  <a:gd name="connsiteX3" fmla="*/ 1855670 w 4548786"/>
                  <a:gd name="connsiteY3" fmla="*/ 13577 h 507339"/>
                  <a:gd name="connsiteX4" fmla="*/ 2830241 w 4548786"/>
                  <a:gd name="connsiteY4" fmla="*/ 30525 h 507339"/>
                  <a:gd name="connsiteX5" fmla="*/ 4548786 w 4548786"/>
                  <a:gd name="connsiteY5" fmla="*/ 282378 h 507339"/>
                  <a:gd name="connsiteX0" fmla="*/ 0 w 4548786"/>
                  <a:gd name="connsiteY0" fmla="*/ 508193 h 508193"/>
                  <a:gd name="connsiteX1" fmla="*/ 582149 w 4548786"/>
                  <a:gd name="connsiteY1" fmla="*/ 422186 h 508193"/>
                  <a:gd name="connsiteX2" fmla="*/ 1418794 w 4548786"/>
                  <a:gd name="connsiteY2" fmla="*/ 300463 h 508193"/>
                  <a:gd name="connsiteX3" fmla="*/ 1855670 w 4548786"/>
                  <a:gd name="connsiteY3" fmla="*/ 14431 h 508193"/>
                  <a:gd name="connsiteX4" fmla="*/ 2830241 w 4548786"/>
                  <a:gd name="connsiteY4" fmla="*/ 31379 h 508193"/>
                  <a:gd name="connsiteX5" fmla="*/ 4548786 w 4548786"/>
                  <a:gd name="connsiteY5" fmla="*/ 283232 h 508193"/>
                  <a:gd name="connsiteX0" fmla="*/ 0 w 4548786"/>
                  <a:gd name="connsiteY0" fmla="*/ 519768 h 519768"/>
                  <a:gd name="connsiteX1" fmla="*/ 582149 w 4548786"/>
                  <a:gd name="connsiteY1" fmla="*/ 433761 h 519768"/>
                  <a:gd name="connsiteX2" fmla="*/ 1438466 w 4548786"/>
                  <a:gd name="connsiteY2" fmla="*/ 307625 h 519768"/>
                  <a:gd name="connsiteX3" fmla="*/ 1855670 w 4548786"/>
                  <a:gd name="connsiteY3" fmla="*/ 26006 h 519768"/>
                  <a:gd name="connsiteX4" fmla="*/ 2830241 w 4548786"/>
                  <a:gd name="connsiteY4" fmla="*/ 42954 h 519768"/>
                  <a:gd name="connsiteX5" fmla="*/ 4548786 w 4548786"/>
                  <a:gd name="connsiteY5" fmla="*/ 294807 h 519768"/>
                  <a:gd name="connsiteX0" fmla="*/ 0 w 4548786"/>
                  <a:gd name="connsiteY0" fmla="*/ 519139 h 519139"/>
                  <a:gd name="connsiteX1" fmla="*/ 582149 w 4548786"/>
                  <a:gd name="connsiteY1" fmla="*/ 433132 h 519139"/>
                  <a:gd name="connsiteX2" fmla="*/ 1455680 w 4548786"/>
                  <a:gd name="connsiteY2" fmla="*/ 298171 h 519139"/>
                  <a:gd name="connsiteX3" fmla="*/ 1855670 w 4548786"/>
                  <a:gd name="connsiteY3" fmla="*/ 25377 h 519139"/>
                  <a:gd name="connsiteX4" fmla="*/ 2830241 w 4548786"/>
                  <a:gd name="connsiteY4" fmla="*/ 42325 h 519139"/>
                  <a:gd name="connsiteX5" fmla="*/ 4548786 w 4548786"/>
                  <a:gd name="connsiteY5" fmla="*/ 294178 h 519139"/>
                  <a:gd name="connsiteX0" fmla="*/ 0 w 4548786"/>
                  <a:gd name="connsiteY0" fmla="*/ 519768 h 519768"/>
                  <a:gd name="connsiteX1" fmla="*/ 582149 w 4548786"/>
                  <a:gd name="connsiteY1" fmla="*/ 433761 h 519768"/>
                  <a:gd name="connsiteX2" fmla="*/ 1455680 w 4548786"/>
                  <a:gd name="connsiteY2" fmla="*/ 307625 h 519768"/>
                  <a:gd name="connsiteX3" fmla="*/ 1855670 w 4548786"/>
                  <a:gd name="connsiteY3" fmla="*/ 26006 h 519768"/>
                  <a:gd name="connsiteX4" fmla="*/ 2830241 w 4548786"/>
                  <a:gd name="connsiteY4" fmla="*/ 42954 h 519768"/>
                  <a:gd name="connsiteX5" fmla="*/ 4548786 w 4548786"/>
                  <a:gd name="connsiteY5" fmla="*/ 294807 h 5197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548786" h="519768">
                    <a:moveTo>
                      <a:pt x="0" y="519768"/>
                    </a:moveTo>
                    <a:cubicBezTo>
                      <a:pt x="318745" y="466867"/>
                      <a:pt x="339536" y="469118"/>
                      <a:pt x="582149" y="433761"/>
                    </a:cubicBezTo>
                    <a:cubicBezTo>
                      <a:pt x="824762" y="398404"/>
                      <a:pt x="1243427" y="375584"/>
                      <a:pt x="1455680" y="307625"/>
                    </a:cubicBezTo>
                    <a:cubicBezTo>
                      <a:pt x="1667933" y="239666"/>
                      <a:pt x="1626577" y="70118"/>
                      <a:pt x="1855670" y="26006"/>
                    </a:cubicBezTo>
                    <a:cubicBezTo>
                      <a:pt x="2084763" y="-18106"/>
                      <a:pt x="2381388" y="-1846"/>
                      <a:pt x="2830241" y="42954"/>
                    </a:cubicBezTo>
                    <a:cubicBezTo>
                      <a:pt x="3279094" y="87754"/>
                      <a:pt x="4020647" y="177635"/>
                      <a:pt x="4548786" y="294807"/>
                    </a:cubicBezTo>
                  </a:path>
                </a:pathLst>
              </a:custGeom>
              <a:noFill/>
              <a:ln w="38100">
                <a:solidFill>
                  <a:schemeClr val="accent5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351" dirty="0"/>
              </a:p>
            </p:txBody>
          </p:sp>
        </p:grp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43CC1C74-966C-7312-FBA7-C726CEFFCBE9}"/>
                </a:ext>
              </a:extLst>
            </p:cNvPr>
            <p:cNvCxnSpPr>
              <a:cxnSpLocks/>
            </p:cNvCxnSpPr>
            <p:nvPr/>
          </p:nvCxnSpPr>
          <p:spPr>
            <a:xfrm>
              <a:off x="6312665" y="3447071"/>
              <a:ext cx="0" cy="667053"/>
            </a:xfrm>
            <a:prstGeom prst="line">
              <a:avLst/>
            </a:prstGeom>
            <a:ln w="76200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72" name="Straight Arrow Connector 71">
            <a:extLst>
              <a:ext uri="{FF2B5EF4-FFF2-40B4-BE49-F238E27FC236}">
                <a16:creationId xmlns:a16="http://schemas.microsoft.com/office/drawing/2014/main" id="{04C19138-B0EE-787F-2D2D-443362B28341}"/>
              </a:ext>
            </a:extLst>
          </p:cNvPr>
          <p:cNvCxnSpPr>
            <a:cxnSpLocks/>
          </p:cNvCxnSpPr>
          <p:nvPr/>
        </p:nvCxnSpPr>
        <p:spPr>
          <a:xfrm flipV="1">
            <a:off x="5517865" y="280195"/>
            <a:ext cx="846491" cy="55448"/>
          </a:xfrm>
          <a:prstGeom prst="straightConnector1">
            <a:avLst/>
          </a:prstGeom>
          <a:ln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Arrow: Down 55">
            <a:extLst>
              <a:ext uri="{FF2B5EF4-FFF2-40B4-BE49-F238E27FC236}">
                <a16:creationId xmlns:a16="http://schemas.microsoft.com/office/drawing/2014/main" id="{3901FAF0-8836-595C-617A-743040861D3B}"/>
              </a:ext>
            </a:extLst>
          </p:cNvPr>
          <p:cNvSpPr/>
          <p:nvPr/>
        </p:nvSpPr>
        <p:spPr>
          <a:xfrm rot="16657531">
            <a:off x="6613645" y="705072"/>
            <a:ext cx="93191" cy="264369"/>
          </a:xfrm>
          <a:prstGeom prst="downArrow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351"/>
          </a:p>
        </p:txBody>
      </p:sp>
      <p:sp>
        <p:nvSpPr>
          <p:cNvPr id="57" name="Arrow: Down 56">
            <a:extLst>
              <a:ext uri="{FF2B5EF4-FFF2-40B4-BE49-F238E27FC236}">
                <a16:creationId xmlns:a16="http://schemas.microsoft.com/office/drawing/2014/main" id="{31156B4A-53FA-9DEB-0E9E-6A853172C35C}"/>
              </a:ext>
            </a:extLst>
          </p:cNvPr>
          <p:cNvSpPr/>
          <p:nvPr/>
        </p:nvSpPr>
        <p:spPr>
          <a:xfrm rot="11484684">
            <a:off x="8052395" y="889604"/>
            <a:ext cx="93191" cy="264369"/>
          </a:xfrm>
          <a:prstGeom prst="downArrow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351"/>
          </a:p>
        </p:txBody>
      </p:sp>
      <p:sp>
        <p:nvSpPr>
          <p:cNvPr id="58" name="Arrow: Down 57">
            <a:extLst>
              <a:ext uri="{FF2B5EF4-FFF2-40B4-BE49-F238E27FC236}">
                <a16:creationId xmlns:a16="http://schemas.microsoft.com/office/drawing/2014/main" id="{B457C816-2B53-EC1F-254D-D729B5155962}"/>
              </a:ext>
            </a:extLst>
          </p:cNvPr>
          <p:cNvSpPr/>
          <p:nvPr/>
        </p:nvSpPr>
        <p:spPr>
          <a:xfrm rot="11702298">
            <a:off x="8688621" y="1083359"/>
            <a:ext cx="93191" cy="264369"/>
          </a:xfrm>
          <a:prstGeom prst="downArrow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351"/>
          </a:p>
        </p:txBody>
      </p:sp>
      <p:sp>
        <p:nvSpPr>
          <p:cNvPr id="59" name="Arrow: Down 58">
            <a:extLst>
              <a:ext uri="{FF2B5EF4-FFF2-40B4-BE49-F238E27FC236}">
                <a16:creationId xmlns:a16="http://schemas.microsoft.com/office/drawing/2014/main" id="{F04CAE8C-113C-B755-C0D9-93321E0B5109}"/>
              </a:ext>
            </a:extLst>
          </p:cNvPr>
          <p:cNvSpPr/>
          <p:nvPr/>
        </p:nvSpPr>
        <p:spPr>
          <a:xfrm rot="9924815">
            <a:off x="4742894" y="498080"/>
            <a:ext cx="93191" cy="264369"/>
          </a:xfrm>
          <a:prstGeom prst="downArrow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351"/>
          </a:p>
        </p:txBody>
      </p:sp>
      <p:sp>
        <p:nvSpPr>
          <p:cNvPr id="60" name="Arrow: Down 59">
            <a:extLst>
              <a:ext uri="{FF2B5EF4-FFF2-40B4-BE49-F238E27FC236}">
                <a16:creationId xmlns:a16="http://schemas.microsoft.com/office/drawing/2014/main" id="{D18EE044-7C82-33E3-1CF3-9E58923F5263}"/>
              </a:ext>
            </a:extLst>
          </p:cNvPr>
          <p:cNvSpPr/>
          <p:nvPr/>
        </p:nvSpPr>
        <p:spPr>
          <a:xfrm rot="10142429">
            <a:off x="5493158" y="363022"/>
            <a:ext cx="93191" cy="264369"/>
          </a:xfrm>
          <a:prstGeom prst="downArrow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351"/>
          </a:p>
        </p:txBody>
      </p:sp>
      <p:sp>
        <p:nvSpPr>
          <p:cNvPr id="61" name="Arrow: Down 60">
            <a:extLst>
              <a:ext uri="{FF2B5EF4-FFF2-40B4-BE49-F238E27FC236}">
                <a16:creationId xmlns:a16="http://schemas.microsoft.com/office/drawing/2014/main" id="{9D579A8B-49F0-EE41-EA2D-44597752FA42}"/>
              </a:ext>
            </a:extLst>
          </p:cNvPr>
          <p:cNvSpPr/>
          <p:nvPr/>
        </p:nvSpPr>
        <p:spPr>
          <a:xfrm rot="15580623">
            <a:off x="5333218" y="754575"/>
            <a:ext cx="93191" cy="264369"/>
          </a:xfrm>
          <a:prstGeom prst="downArrow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351"/>
          </a:p>
        </p:txBody>
      </p:sp>
      <p:sp>
        <p:nvSpPr>
          <p:cNvPr id="62" name="Arrow: Down 61">
            <a:extLst>
              <a:ext uri="{FF2B5EF4-FFF2-40B4-BE49-F238E27FC236}">
                <a16:creationId xmlns:a16="http://schemas.microsoft.com/office/drawing/2014/main" id="{CD70BB57-B67F-495D-FFFF-D580C3842E56}"/>
              </a:ext>
            </a:extLst>
          </p:cNvPr>
          <p:cNvSpPr/>
          <p:nvPr/>
        </p:nvSpPr>
        <p:spPr>
          <a:xfrm rot="15580623">
            <a:off x="5146545" y="482559"/>
            <a:ext cx="93191" cy="264369"/>
          </a:xfrm>
          <a:prstGeom prst="downArrow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351"/>
          </a:p>
        </p:txBody>
      </p:sp>
      <p:sp>
        <p:nvSpPr>
          <p:cNvPr id="63" name="Arrow: Down 62">
            <a:extLst>
              <a:ext uri="{FF2B5EF4-FFF2-40B4-BE49-F238E27FC236}">
                <a16:creationId xmlns:a16="http://schemas.microsoft.com/office/drawing/2014/main" id="{0658F489-1AB6-FB8A-64D8-B78A909C5855}"/>
              </a:ext>
            </a:extLst>
          </p:cNvPr>
          <p:cNvSpPr/>
          <p:nvPr/>
        </p:nvSpPr>
        <p:spPr>
          <a:xfrm rot="16724326">
            <a:off x="6621763" y="160910"/>
            <a:ext cx="93191" cy="264369"/>
          </a:xfrm>
          <a:prstGeom prst="downArrow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351"/>
          </a:p>
        </p:txBody>
      </p:sp>
      <p:sp>
        <p:nvSpPr>
          <p:cNvPr id="64" name="Arrow: Down 63">
            <a:extLst>
              <a:ext uri="{FF2B5EF4-FFF2-40B4-BE49-F238E27FC236}">
                <a16:creationId xmlns:a16="http://schemas.microsoft.com/office/drawing/2014/main" id="{B02EF830-1EFD-4E87-6200-A736B31713CA}"/>
              </a:ext>
            </a:extLst>
          </p:cNvPr>
          <p:cNvSpPr/>
          <p:nvPr/>
        </p:nvSpPr>
        <p:spPr>
          <a:xfrm rot="11312747">
            <a:off x="7374513" y="178775"/>
            <a:ext cx="93191" cy="264369"/>
          </a:xfrm>
          <a:prstGeom prst="downArrow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351"/>
          </a:p>
        </p:txBody>
      </p:sp>
      <p:pic>
        <p:nvPicPr>
          <p:cNvPr id="65" name="Picture 64">
            <a:extLst>
              <a:ext uri="{FF2B5EF4-FFF2-40B4-BE49-F238E27FC236}">
                <a16:creationId xmlns:a16="http://schemas.microsoft.com/office/drawing/2014/main" id="{1FF871BC-7A07-4DE0-8016-64E8376CB6E9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5201" t="47983" r="89266" b="47416"/>
          <a:stretch/>
        </p:blipFill>
        <p:spPr>
          <a:xfrm>
            <a:off x="5691359" y="3136899"/>
            <a:ext cx="177296" cy="141203"/>
          </a:xfrm>
          <a:prstGeom prst="rect">
            <a:avLst/>
          </a:prstGeom>
          <a:ln w="38100">
            <a:solidFill>
              <a:srgbClr val="000000"/>
            </a:solidFill>
          </a:ln>
        </p:spPr>
      </p:pic>
    </p:spTree>
    <p:extLst>
      <p:ext uri="{BB962C8B-B14F-4D97-AF65-F5344CB8AC3E}">
        <p14:creationId xmlns:p14="http://schemas.microsoft.com/office/powerpoint/2010/main" val="551509182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58B2F70-52BC-C073-3D9E-47C1CA92F2B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BA2C65A8-4B50-8B8D-6C72-75B51F0163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Last </a:t>
            </a:r>
            <a:r>
              <a:rPr lang="fr-FR" dirty="0" err="1"/>
              <a:t>turns</a:t>
            </a:r>
            <a:endParaRPr lang="fr-FR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8FAC035-B780-EEDB-F4CC-94A7D7AE24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M. Abdel Hafiz | Experimental tests for winding technology of Final Cooling Solenoid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CCE7AC4-6DBB-E33D-38B8-8F6C10627D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327323" y="4734119"/>
            <a:ext cx="510941" cy="273844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37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Content Placeholder 4">
                <a:extLst>
                  <a:ext uri="{FF2B5EF4-FFF2-40B4-BE49-F238E27FC236}">
                    <a16:creationId xmlns:a16="http://schemas.microsoft.com/office/drawing/2014/main" id="{C3FE0B2D-918D-0A7F-ABA5-EF23EDC1F08B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305992" y="1906760"/>
                <a:ext cx="4929165" cy="2226223"/>
              </a:xfrm>
              <a:prstGeom prst="rect">
                <a:avLst/>
              </a:prstGeom>
            </p:spPr>
            <p:txBody>
              <a:bodyPr vert="horz" lIns="0" tIns="0" rIns="0" bIns="0" rtlCol="0">
                <a:noAutofit/>
              </a:bodyPr>
              <a:lstStyle>
                <a:lvl1pPr marL="0" indent="0" algn="l" defTabSz="914400" rtl="0" eaLnBrk="1" latinLnBrk="0" hangingPunct="1">
                  <a:lnSpc>
                    <a:spcPct val="90000"/>
                  </a:lnSpc>
                  <a:spcBef>
                    <a:spcPts val="1800"/>
                  </a:spcBef>
                  <a:spcAft>
                    <a:spcPts val="400"/>
                  </a:spcAft>
                  <a:buFont typeface="Arial"/>
                  <a:buNone/>
                  <a:tabLst/>
                  <a:defRPr sz="2100" b="1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1pPr>
                <a:lvl2pPr marL="324000" indent="-324000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spcAft>
                    <a:spcPts val="300"/>
                  </a:spcAft>
                  <a:buFont typeface="Arial" charset="0"/>
                  <a:buChar char="•"/>
                  <a:tabLst/>
                  <a:defRPr sz="18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2pPr>
                <a:lvl3pPr marL="648000" indent="-324000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spcAft>
                    <a:spcPts val="300"/>
                  </a:spcAft>
                  <a:buSzPct val="100000"/>
                  <a:buFont typeface="Arial" panose="020B0604020202020204" pitchFamily="34" charset="0"/>
                  <a:buChar char="•"/>
                  <a:tabLst/>
                  <a:defRPr sz="17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3pPr>
                <a:lvl4pPr marL="972000" indent="-324000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spcAft>
                    <a:spcPts val="300"/>
                  </a:spcAft>
                  <a:buSzPct val="100000"/>
                  <a:buFont typeface="Arial" charset="0"/>
                  <a:buChar char="•"/>
                  <a:tabLst/>
                  <a:defRPr sz="16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SzPct val="100000"/>
                  <a:buFont typeface="Arial" charset="0"/>
                  <a:buChar char="•"/>
                  <a:defRPr sz="1600" kern="1200">
                    <a:solidFill>
                      <a:schemeClr val="tx2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314205" indent="-214308">
                  <a:buFont typeface="Arial" panose="020B0604020202020204" pitchFamily="34" charset="0"/>
                  <a:buChar char="•"/>
                </a:pPr>
                <a:r>
                  <a:rPr lang="fr-FR" sz="1575" b="0" dirty="0">
                    <a:latin typeface="Times" panose="02020603050405020304" pitchFamily="18" charset="0"/>
                    <a:cs typeface="Times" panose="02020603050405020304" pitchFamily="18" charset="0"/>
                  </a:rPr>
                  <a:t>Last </a:t>
                </a:r>
                <a:r>
                  <a:rPr lang="fr-FR" sz="1575" b="0" dirty="0" err="1">
                    <a:latin typeface="Times" panose="02020603050405020304" pitchFamily="18" charset="0"/>
                    <a:cs typeface="Times" panose="02020603050405020304" pitchFamily="18" charset="0"/>
                  </a:rPr>
                  <a:t>turns</a:t>
                </a:r>
                <a:r>
                  <a:rPr lang="fr-FR" sz="1575" b="0" dirty="0">
                    <a:latin typeface="Times" panose="02020603050405020304" pitchFamily="18" charset="0"/>
                    <a:cs typeface="Times" panose="02020603050405020304" pitchFamily="18" charset="0"/>
                  </a:rPr>
                  <a:t> </a:t>
                </a:r>
                <a:r>
                  <a:rPr lang="fr-FR" sz="1575" b="0" dirty="0" err="1">
                    <a:latin typeface="Times" panose="02020603050405020304" pitchFamily="18" charset="0"/>
                    <a:cs typeface="Times" panose="02020603050405020304" pitchFamily="18" charset="0"/>
                  </a:rPr>
                  <a:t>with</a:t>
                </a:r>
                <a:r>
                  <a:rPr lang="fr-FR" sz="1575" b="0" dirty="0">
                    <a:latin typeface="Times" panose="02020603050405020304" pitchFamily="18" charset="0"/>
                    <a:cs typeface="Times" panose="02020603050405020304" pitchFamily="18" charset="0"/>
                  </a:rPr>
                  <a:t> hastelloy/</a:t>
                </a:r>
                <a:r>
                  <a:rPr lang="fr-FR" sz="1575" b="0" dirty="0" err="1">
                    <a:latin typeface="Times" panose="02020603050405020304" pitchFamily="18" charset="0"/>
                    <a:cs typeface="Times" panose="02020603050405020304" pitchFamily="18" charset="0"/>
                  </a:rPr>
                  <a:t>copper</a:t>
                </a:r>
                <a:r>
                  <a:rPr lang="fr-FR" sz="1575" b="0" dirty="0">
                    <a:latin typeface="Times" panose="02020603050405020304" pitchFamily="18" charset="0"/>
                    <a:cs typeface="Times" panose="02020603050405020304" pitchFamily="18" charset="0"/>
                  </a:rPr>
                  <a:t> tape (</a:t>
                </a:r>
                <a:r>
                  <a:rPr lang="fr-FR" sz="1575" b="0" dirty="0" err="1">
                    <a:latin typeface="Times" panose="02020603050405020304" pitchFamily="18" charset="0"/>
                    <a:cs typeface="Times" panose="02020603050405020304" pitchFamily="18" charset="0"/>
                  </a:rPr>
                  <a:t>without</a:t>
                </a:r>
                <a:r>
                  <a:rPr lang="fr-FR" sz="1575" b="0" dirty="0">
                    <a:latin typeface="Times" panose="02020603050405020304" pitchFamily="18" charset="0"/>
                    <a:cs typeface="Times" panose="02020603050405020304" pitchFamily="18" charset="0"/>
                  </a:rPr>
                  <a:t> HTS)</a:t>
                </a:r>
              </a:p>
              <a:p>
                <a:pPr marL="557199" lvl="1" indent="-214308">
                  <a:buFont typeface="Arial" panose="020B0604020202020204" pitchFamily="34" charset="0"/>
                  <a:buChar char="•"/>
                </a:pPr>
                <a:r>
                  <a:rPr lang="fr-FR" sz="1351" dirty="0" err="1">
                    <a:latin typeface="Times" panose="02020603050405020304" pitchFamily="18" charset="0"/>
                    <a:cs typeface="Times" panose="02020603050405020304" pitchFamily="18" charset="0"/>
                  </a:rPr>
                  <a:t>Allow</a:t>
                </a:r>
                <a:r>
                  <a:rPr lang="fr-FR" sz="1351" dirty="0">
                    <a:latin typeface="Times" panose="02020603050405020304" pitchFamily="18" charset="0"/>
                    <a:cs typeface="Times" panose="02020603050405020304" pitchFamily="18" charset="0"/>
                  </a:rPr>
                  <a:t> </a:t>
                </a:r>
                <a:r>
                  <a:rPr lang="fr-FR" sz="1351" dirty="0" err="1">
                    <a:latin typeface="Times" panose="02020603050405020304" pitchFamily="18" charset="0"/>
                    <a:cs typeface="Times" panose="02020603050405020304" pitchFamily="18" charset="0"/>
                  </a:rPr>
                  <a:t>machining</a:t>
                </a:r>
                <a:endParaRPr lang="fr-FR" sz="1351" dirty="0">
                  <a:latin typeface="Times" panose="02020603050405020304" pitchFamily="18" charset="0"/>
                  <a:cs typeface="Times" panose="02020603050405020304" pitchFamily="18" charset="0"/>
                </a:endParaRPr>
              </a:p>
              <a:p>
                <a:pPr marL="800193" lvl="2" indent="-214308"/>
                <a:r>
                  <a:rPr lang="fr-FR" sz="1275" dirty="0">
                    <a:latin typeface="Times" panose="02020603050405020304" pitchFamily="18" charset="0"/>
                    <a:cs typeface="Times" panose="02020603050405020304" pitchFamily="18" charset="0"/>
                  </a:rPr>
                  <a:t>For a </a:t>
                </a:r>
                <a:r>
                  <a:rPr lang="fr-FR" sz="1275" dirty="0" err="1">
                    <a:latin typeface="Times" panose="02020603050405020304" pitchFamily="18" charset="0"/>
                    <a:cs typeface="Times" panose="02020603050405020304" pitchFamily="18" charset="0"/>
                  </a:rPr>
                  <a:t>deviation</a:t>
                </a:r>
                <a:r>
                  <a:rPr lang="fr-FR" sz="1275" dirty="0">
                    <a:latin typeface="Times" panose="02020603050405020304" pitchFamily="18" charset="0"/>
                    <a:cs typeface="Times" panose="02020603050405020304" pitchFamily="18" charset="0"/>
                  </a:rPr>
                  <a:t> of 10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fr-FR" sz="1275">
                        <a:latin typeface="Cambria Math" panose="02040503050406030204" pitchFamily="18" charset="0"/>
                        <a:cs typeface="Times" panose="02020603050405020304" pitchFamily="18" charset="0"/>
                      </a:rPr>
                      <m:t>μm</m:t>
                    </m:r>
                  </m:oMath>
                </a14:m>
                <a:r>
                  <a:rPr lang="fr-FR" sz="1275" dirty="0">
                    <a:latin typeface="Times" panose="02020603050405020304" pitchFamily="18" charset="0"/>
                    <a:cs typeface="Times" panose="02020603050405020304" pitchFamily="18" charset="0"/>
                  </a:rPr>
                  <a:t> per tape </a:t>
                </a:r>
                <a:r>
                  <a:rPr lang="fr-FR" sz="1275" dirty="0">
                    <a:latin typeface="Times" panose="02020603050405020304" pitchFamily="18" charset="0"/>
                    <a:cs typeface="Times" panose="02020603050405020304" pitchFamily="18" charset="0"/>
                    <a:sym typeface="Wingdings" panose="05000000000000000000" pitchFamily="2" charset="2"/>
                  </a:rPr>
                  <a:t> 1 mm per 100 </a:t>
                </a:r>
                <a:r>
                  <a:rPr lang="fr-FR" sz="1275" dirty="0" err="1">
                    <a:latin typeface="Times" panose="02020603050405020304" pitchFamily="18" charset="0"/>
                    <a:cs typeface="Times" panose="02020603050405020304" pitchFamily="18" charset="0"/>
                    <a:sym typeface="Wingdings" panose="05000000000000000000" pitchFamily="2" charset="2"/>
                  </a:rPr>
                  <a:t>turn</a:t>
                </a:r>
                <a:endParaRPr lang="fr-FR" sz="1275" dirty="0">
                  <a:latin typeface="Times" panose="02020603050405020304" pitchFamily="18" charset="0"/>
                  <a:cs typeface="Times" panose="02020603050405020304" pitchFamily="18" charset="0"/>
                </a:endParaRPr>
              </a:p>
              <a:p>
                <a:pPr marL="557199" lvl="1" indent="-214308">
                  <a:buFont typeface="Arial" panose="020B0604020202020204" pitchFamily="34" charset="0"/>
                  <a:buChar char="•"/>
                </a:pPr>
                <a:r>
                  <a:rPr lang="fr-FR" sz="1351" dirty="0" err="1">
                    <a:latin typeface="Times" panose="02020603050405020304" pitchFamily="18" charset="0"/>
                    <a:cs typeface="Times" panose="02020603050405020304" pitchFamily="18" charset="0"/>
                  </a:rPr>
                  <a:t>Electrical</a:t>
                </a:r>
                <a:r>
                  <a:rPr lang="fr-FR" sz="1351" dirty="0">
                    <a:latin typeface="Times" panose="02020603050405020304" pitchFamily="18" charset="0"/>
                    <a:cs typeface="Times" panose="02020603050405020304" pitchFamily="18" charset="0"/>
                  </a:rPr>
                  <a:t> </a:t>
                </a:r>
                <a:r>
                  <a:rPr lang="fr-FR" sz="1351" dirty="0" err="1">
                    <a:latin typeface="Times" panose="02020603050405020304" pitchFamily="18" charset="0"/>
                    <a:cs typeface="Times" panose="02020603050405020304" pitchFamily="18" charset="0"/>
                  </a:rPr>
                  <a:t>connection</a:t>
                </a:r>
                <a:endParaRPr lang="fr-FR" sz="1351" dirty="0">
                  <a:latin typeface="Times" panose="02020603050405020304" pitchFamily="18" charset="0"/>
                  <a:cs typeface="Times" panose="02020603050405020304" pitchFamily="18" charset="0"/>
                </a:endParaRPr>
              </a:p>
              <a:p>
                <a:pPr marL="557199" lvl="1" indent="-214308">
                  <a:buFont typeface="Arial" panose="020B0604020202020204" pitchFamily="34" charset="0"/>
                  <a:buChar char="•"/>
                </a:pPr>
                <a:r>
                  <a:rPr lang="fr-FR" sz="1351" dirty="0">
                    <a:latin typeface="Times" panose="02020603050405020304" pitchFamily="18" charset="0"/>
                    <a:cs typeface="Times" panose="02020603050405020304" pitchFamily="18" charset="0"/>
                  </a:rPr>
                  <a:t>Resistance ~ 0.2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fr-FR" sz="1351">
                        <a:latin typeface="Cambria Math" panose="02040503050406030204" pitchFamily="18" charset="0"/>
                        <a:cs typeface="Times" panose="02020603050405020304" pitchFamily="18" charset="0"/>
                      </a:rPr>
                      <m:t>μΩ</m:t>
                    </m:r>
                  </m:oMath>
                </a14:m>
                <a:r>
                  <a:rPr lang="fr-FR" sz="1351" dirty="0">
                    <a:latin typeface="Times" panose="02020603050405020304" pitchFamily="18" charset="0"/>
                    <a:cs typeface="Times" panose="02020603050405020304" pitchFamily="18" charset="0"/>
                  </a:rPr>
                  <a:t> per </a:t>
                </a:r>
                <a:r>
                  <a:rPr lang="fr-FR" sz="1351" dirty="0" err="1">
                    <a:latin typeface="Times" panose="02020603050405020304" pitchFamily="18" charset="0"/>
                    <a:cs typeface="Times" panose="02020603050405020304" pitchFamily="18" charset="0"/>
                  </a:rPr>
                  <a:t>turn</a:t>
                </a:r>
                <a:endParaRPr lang="fr-FR" sz="1351" dirty="0">
                  <a:latin typeface="Times" panose="02020603050405020304" pitchFamily="18" charset="0"/>
                  <a:cs typeface="Times" panose="02020603050405020304" pitchFamily="18" charset="0"/>
                </a:endParaRPr>
              </a:p>
              <a:p>
                <a:pPr marL="314205" indent="-214308">
                  <a:buFont typeface="Arial" panose="020B0604020202020204" pitchFamily="34" charset="0"/>
                  <a:buChar char="•"/>
                </a:pPr>
                <a:r>
                  <a:rPr lang="fr-FR" sz="1575" b="0" dirty="0">
                    <a:latin typeface="Times" panose="02020603050405020304" pitchFamily="18" charset="0"/>
                    <a:cs typeface="Times" panose="02020603050405020304" pitchFamily="18" charset="0"/>
                  </a:rPr>
                  <a:t>End of the </a:t>
                </a:r>
                <a:r>
                  <a:rPr lang="fr-FR" sz="1575" b="0" dirty="0" err="1">
                    <a:latin typeface="Times" panose="02020603050405020304" pitchFamily="18" charset="0"/>
                    <a:cs typeface="Times" panose="02020603050405020304" pitchFamily="18" charset="0"/>
                  </a:rPr>
                  <a:t>winding</a:t>
                </a:r>
                <a:r>
                  <a:rPr lang="fr-FR" sz="1575" b="0" dirty="0">
                    <a:latin typeface="Times" panose="02020603050405020304" pitchFamily="18" charset="0"/>
                    <a:cs typeface="Times" panose="02020603050405020304" pitchFamily="18" charset="0"/>
                  </a:rPr>
                  <a:t> </a:t>
                </a:r>
                <a:r>
                  <a:rPr lang="fr-FR" sz="1575" b="0" dirty="0" err="1">
                    <a:latin typeface="Times" panose="02020603050405020304" pitchFamily="18" charset="0"/>
                    <a:cs typeface="Times" panose="02020603050405020304" pitchFamily="18" charset="0"/>
                  </a:rPr>
                  <a:t>with</a:t>
                </a:r>
                <a:r>
                  <a:rPr lang="fr-FR" sz="1575" b="0" dirty="0">
                    <a:latin typeface="Times" panose="02020603050405020304" pitchFamily="18" charset="0"/>
                    <a:cs typeface="Times" panose="02020603050405020304" pitchFamily="18" charset="0"/>
                  </a:rPr>
                  <a:t> </a:t>
                </a:r>
                <a:r>
                  <a:rPr lang="fr-FR" sz="1575" b="0" dirty="0" err="1">
                    <a:latin typeface="Times" panose="02020603050405020304" pitchFamily="18" charset="0"/>
                    <a:cs typeface="Times" panose="02020603050405020304" pitchFamily="18" charset="0"/>
                  </a:rPr>
                  <a:t>bare</a:t>
                </a:r>
                <a:r>
                  <a:rPr lang="fr-FR" sz="1575" b="0" dirty="0">
                    <a:latin typeface="Times" panose="02020603050405020304" pitchFamily="18" charset="0"/>
                    <a:cs typeface="Times" panose="02020603050405020304" pitchFamily="18" charset="0"/>
                  </a:rPr>
                  <a:t> hastelloy tape</a:t>
                </a:r>
              </a:p>
              <a:p>
                <a:pPr marL="557199" lvl="1" indent="-214308">
                  <a:buFont typeface="Arial" panose="020B0604020202020204" pitchFamily="34" charset="0"/>
                  <a:buChar char="•"/>
                </a:pPr>
                <a:r>
                  <a:rPr lang="fr-FR" sz="1351" dirty="0" err="1">
                    <a:latin typeface="Times" panose="02020603050405020304" pitchFamily="18" charset="0"/>
                    <a:cs typeface="Times" panose="02020603050405020304" pitchFamily="18" charset="0"/>
                  </a:rPr>
                  <a:t>Removes</a:t>
                </a:r>
                <a:r>
                  <a:rPr lang="fr-FR" sz="1351" dirty="0">
                    <a:latin typeface="Times" panose="02020603050405020304" pitchFamily="18" charset="0"/>
                    <a:cs typeface="Times" panose="02020603050405020304" pitchFamily="18" charset="0"/>
                  </a:rPr>
                  <a:t> the drop of solder</a:t>
                </a:r>
              </a:p>
              <a:p>
                <a:pPr marL="557199" lvl="1" indent="-214308">
                  <a:buFont typeface="Arial" panose="020B0604020202020204" pitchFamily="34" charset="0"/>
                  <a:buChar char="•"/>
                </a:pPr>
                <a:r>
                  <a:rPr lang="fr-FR" sz="1351" dirty="0" err="1">
                    <a:latin typeface="Times" panose="02020603050405020304" pitchFamily="18" charset="0"/>
                    <a:cs typeface="Times" panose="02020603050405020304" pitchFamily="18" charset="0"/>
                  </a:rPr>
                  <a:t>See</a:t>
                </a:r>
                <a:r>
                  <a:rPr lang="fr-FR" sz="1351" dirty="0">
                    <a:latin typeface="Times" panose="02020603050405020304" pitchFamily="18" charset="0"/>
                    <a:cs typeface="Times" panose="02020603050405020304" pitchFamily="18" charset="0"/>
                  </a:rPr>
                  <a:t> the </a:t>
                </a:r>
                <a:r>
                  <a:rPr lang="fr-FR" sz="1351" dirty="0" err="1">
                    <a:latin typeface="Times" panose="02020603050405020304" pitchFamily="18" charset="0"/>
                    <a:cs typeface="Times" panose="02020603050405020304" pitchFamily="18" charset="0"/>
                  </a:rPr>
                  <a:t>two</a:t>
                </a:r>
                <a:r>
                  <a:rPr lang="fr-FR" sz="1351" dirty="0">
                    <a:latin typeface="Times" panose="02020603050405020304" pitchFamily="18" charset="0"/>
                    <a:cs typeface="Times" panose="02020603050405020304" pitchFamily="18" charset="0"/>
                  </a:rPr>
                  <a:t> last pancakes</a:t>
                </a:r>
              </a:p>
              <a:p>
                <a:pPr marL="557199" lvl="1" indent="-214308">
                  <a:buFont typeface="Arial" panose="020B0604020202020204" pitchFamily="34" charset="0"/>
                  <a:buChar char="•"/>
                </a:pPr>
                <a:endParaRPr lang="fr-FR" sz="1351" dirty="0"/>
              </a:p>
            </p:txBody>
          </p:sp>
        </mc:Choice>
        <mc:Fallback xmlns="">
          <p:sp>
            <p:nvSpPr>
              <p:cNvPr id="8" name="Content Placeholder 4">
                <a:extLst>
                  <a:ext uri="{FF2B5EF4-FFF2-40B4-BE49-F238E27FC236}">
                    <a16:creationId xmlns:a16="http://schemas.microsoft.com/office/drawing/2014/main" id="{C3FE0B2D-918D-0A7F-ABA5-EF23EDC1F08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5992" y="1906760"/>
                <a:ext cx="4929165" cy="2226223"/>
              </a:xfrm>
              <a:prstGeom prst="rect">
                <a:avLst/>
              </a:prstGeom>
              <a:blipFill>
                <a:blip r:embed="rId2"/>
                <a:stretch>
                  <a:fillRect l="-371" t="-4110" b="-19726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4" name="Group 13">
            <a:extLst>
              <a:ext uri="{FF2B5EF4-FFF2-40B4-BE49-F238E27FC236}">
                <a16:creationId xmlns:a16="http://schemas.microsoft.com/office/drawing/2014/main" id="{7855D7F7-E4A9-557B-68B2-B75F2DDE9C63}"/>
              </a:ext>
            </a:extLst>
          </p:cNvPr>
          <p:cNvGrpSpPr/>
          <p:nvPr/>
        </p:nvGrpSpPr>
        <p:grpSpPr>
          <a:xfrm>
            <a:off x="5517869" y="1663130"/>
            <a:ext cx="3202663" cy="3065661"/>
            <a:chOff x="6150927" y="413653"/>
            <a:chExt cx="5495925" cy="5122073"/>
          </a:xfrm>
        </p:grpSpPr>
        <p:pic>
          <p:nvPicPr>
            <p:cNvPr id="15" name="Picture 14" descr="A circle with lines in it&#10;&#10;Description automatically generated with medium confidence">
              <a:extLst>
                <a:ext uri="{FF2B5EF4-FFF2-40B4-BE49-F238E27FC236}">
                  <a16:creationId xmlns:a16="http://schemas.microsoft.com/office/drawing/2014/main" id="{374BD2A4-E1F4-D048-F999-81C49CD237A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16280" t="10641" r="12063" b="14671"/>
            <a:stretch/>
          </p:blipFill>
          <p:spPr>
            <a:xfrm flipH="1">
              <a:off x="6150927" y="413653"/>
              <a:ext cx="5495925" cy="5122073"/>
            </a:xfrm>
            <a:prstGeom prst="rect">
              <a:avLst/>
            </a:prstGeom>
          </p:spPr>
        </p:pic>
        <p:sp>
          <p:nvSpPr>
            <p:cNvPr id="16" name="Circle: Hollow 15">
              <a:extLst>
                <a:ext uri="{FF2B5EF4-FFF2-40B4-BE49-F238E27FC236}">
                  <a16:creationId xmlns:a16="http://schemas.microsoft.com/office/drawing/2014/main" id="{4BEE1399-A05D-D503-BC20-8B2F83BE4F10}"/>
                </a:ext>
              </a:extLst>
            </p:cNvPr>
            <p:cNvSpPr/>
            <p:nvPr/>
          </p:nvSpPr>
          <p:spPr>
            <a:xfrm>
              <a:off x="7283451" y="1448178"/>
              <a:ext cx="3273424" cy="3092072"/>
            </a:xfrm>
            <a:prstGeom prst="donut">
              <a:avLst>
                <a:gd name="adj" fmla="val 5381"/>
              </a:avLst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351">
                <a:solidFill>
                  <a:schemeClr val="tx1"/>
                </a:solidFill>
              </a:endParaRPr>
            </a:p>
          </p:txBody>
        </p:sp>
      </p:grpSp>
      <p:pic>
        <p:nvPicPr>
          <p:cNvPr id="34" name="Picture 33">
            <a:extLst>
              <a:ext uri="{FF2B5EF4-FFF2-40B4-BE49-F238E27FC236}">
                <a16:creationId xmlns:a16="http://schemas.microsoft.com/office/drawing/2014/main" id="{C920BE9D-41C4-DF50-43F1-4D15FAD9C52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80045" y="112776"/>
            <a:ext cx="2407544" cy="1535097"/>
          </a:xfrm>
          <a:prstGeom prst="rect">
            <a:avLst/>
          </a:prstGeom>
        </p:spPr>
      </p:pic>
      <p:sp>
        <p:nvSpPr>
          <p:cNvPr id="36" name="Rectangle 35">
            <a:extLst>
              <a:ext uri="{FF2B5EF4-FFF2-40B4-BE49-F238E27FC236}">
                <a16:creationId xmlns:a16="http://schemas.microsoft.com/office/drawing/2014/main" id="{50C98BDF-237A-5383-2E97-A86294C3DDF4}"/>
              </a:ext>
            </a:extLst>
          </p:cNvPr>
          <p:cNvSpPr/>
          <p:nvPr/>
        </p:nvSpPr>
        <p:spPr>
          <a:xfrm>
            <a:off x="5087243" y="77587"/>
            <a:ext cx="3942456" cy="1648583"/>
          </a:xfrm>
          <a:prstGeom prst="rect">
            <a:avLst/>
          </a:prstGeom>
          <a:noFill/>
          <a:ln w="28575"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351"/>
          </a:p>
        </p:txBody>
      </p:sp>
      <p:sp>
        <p:nvSpPr>
          <p:cNvPr id="69" name="Arc 68">
            <a:extLst>
              <a:ext uri="{FF2B5EF4-FFF2-40B4-BE49-F238E27FC236}">
                <a16:creationId xmlns:a16="http://schemas.microsoft.com/office/drawing/2014/main" id="{25FA58FC-BEF6-B3E1-76DB-9121E7C16D3A}"/>
              </a:ext>
            </a:extLst>
          </p:cNvPr>
          <p:cNvSpPr/>
          <p:nvPr/>
        </p:nvSpPr>
        <p:spPr>
          <a:xfrm rot="202230">
            <a:off x="5024975" y="376733"/>
            <a:ext cx="5341773" cy="4071744"/>
          </a:xfrm>
          <a:prstGeom prst="arc">
            <a:avLst>
              <a:gd name="adj1" fmla="val 16341005"/>
              <a:gd name="adj2" fmla="val 17212094"/>
            </a:avLst>
          </a:prstGeom>
          <a:ln w="25400">
            <a:solidFill>
              <a:srgbClr val="2F2F2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 sz="1351"/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5D8DDDBB-A695-7455-1627-BA412E351B94}"/>
              </a:ext>
            </a:extLst>
          </p:cNvPr>
          <p:cNvSpPr txBox="1"/>
          <p:nvPr/>
        </p:nvSpPr>
        <p:spPr>
          <a:xfrm>
            <a:off x="7572319" y="84729"/>
            <a:ext cx="1405328" cy="5080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351" dirty="0" err="1">
                <a:solidFill>
                  <a:srgbClr val="2F2F2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Winding</a:t>
            </a:r>
            <a:r>
              <a:rPr lang="fr-FR" sz="1351" dirty="0">
                <a:solidFill>
                  <a:srgbClr val="2F2F2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direction</a:t>
            </a:r>
            <a:endParaRPr lang="fr-FR" sz="1351" dirty="0">
              <a:solidFill>
                <a:srgbClr val="2F2F2F"/>
              </a:solidFill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C95A919D-ECD7-EDA4-1F0D-705DF92FB561}"/>
              </a:ext>
            </a:extLst>
          </p:cNvPr>
          <p:cNvGrpSpPr/>
          <p:nvPr/>
        </p:nvGrpSpPr>
        <p:grpSpPr>
          <a:xfrm>
            <a:off x="3702745" y="526171"/>
            <a:ext cx="6510743" cy="3171827"/>
            <a:chOff x="3692574" y="3030327"/>
            <a:chExt cx="8680991" cy="4229102"/>
          </a:xfrm>
        </p:grpSpPr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2B981A43-A132-0CF6-9F10-CDEC1C9BCFEF}"/>
                </a:ext>
              </a:extLst>
            </p:cNvPr>
            <p:cNvGrpSpPr/>
            <p:nvPr/>
          </p:nvGrpSpPr>
          <p:grpSpPr>
            <a:xfrm>
              <a:off x="3692574" y="3030327"/>
              <a:ext cx="8680991" cy="3529599"/>
              <a:chOff x="2280345" y="2459790"/>
              <a:chExt cx="7631310" cy="3102810"/>
            </a:xfrm>
          </p:grpSpPr>
          <p:sp>
            <p:nvSpPr>
              <p:cNvPr id="29" name="Arc 28">
                <a:extLst>
                  <a:ext uri="{FF2B5EF4-FFF2-40B4-BE49-F238E27FC236}">
                    <a16:creationId xmlns:a16="http://schemas.microsoft.com/office/drawing/2014/main" id="{D2FB62A9-1A67-4E03-AF31-258DB9DCF47A}"/>
                  </a:ext>
                </a:extLst>
              </p:cNvPr>
              <p:cNvSpPr/>
              <p:nvPr/>
            </p:nvSpPr>
            <p:spPr>
              <a:xfrm>
                <a:off x="2280345" y="2459790"/>
                <a:ext cx="7631310" cy="3100388"/>
              </a:xfrm>
              <a:prstGeom prst="arc">
                <a:avLst>
                  <a:gd name="adj1" fmla="val 12907726"/>
                  <a:gd name="adj2" fmla="val 19495553"/>
                </a:avLst>
              </a:prstGeom>
              <a:ln w="393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fr-FR" sz="1351"/>
              </a:p>
            </p:txBody>
          </p:sp>
          <p:sp>
            <p:nvSpPr>
              <p:cNvPr id="30" name="Arc 29">
                <a:extLst>
                  <a:ext uri="{FF2B5EF4-FFF2-40B4-BE49-F238E27FC236}">
                    <a16:creationId xmlns:a16="http://schemas.microsoft.com/office/drawing/2014/main" id="{2103DD6E-50B6-CA20-F997-9FE266986FD0}"/>
                  </a:ext>
                </a:extLst>
              </p:cNvPr>
              <p:cNvSpPr/>
              <p:nvPr/>
            </p:nvSpPr>
            <p:spPr>
              <a:xfrm>
                <a:off x="2280345" y="2462212"/>
                <a:ext cx="7631310" cy="3100388"/>
              </a:xfrm>
              <a:prstGeom prst="arc">
                <a:avLst>
                  <a:gd name="adj1" fmla="val 12907726"/>
                  <a:gd name="adj2" fmla="val 19495553"/>
                </a:avLst>
              </a:prstGeom>
              <a:ln w="317500">
                <a:solidFill>
                  <a:srgbClr val="CA6B0C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fr-FR" sz="1351"/>
              </a:p>
            </p:txBody>
          </p:sp>
          <p:sp>
            <p:nvSpPr>
              <p:cNvPr id="31" name="Arc 30">
                <a:extLst>
                  <a:ext uri="{FF2B5EF4-FFF2-40B4-BE49-F238E27FC236}">
                    <a16:creationId xmlns:a16="http://schemas.microsoft.com/office/drawing/2014/main" id="{80A0B216-A181-13E5-1B5C-C2DB9FF553F9}"/>
                  </a:ext>
                </a:extLst>
              </p:cNvPr>
              <p:cNvSpPr/>
              <p:nvPr/>
            </p:nvSpPr>
            <p:spPr>
              <a:xfrm>
                <a:off x="2280345" y="2462212"/>
                <a:ext cx="7631310" cy="3100388"/>
              </a:xfrm>
              <a:prstGeom prst="arc">
                <a:avLst>
                  <a:gd name="adj1" fmla="val 12907726"/>
                  <a:gd name="adj2" fmla="val 19495553"/>
                </a:avLst>
              </a:prstGeom>
              <a:ln w="215900">
                <a:solidFill>
                  <a:schemeClr val="accent4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fr-FR" sz="1351"/>
              </a:p>
            </p:txBody>
          </p:sp>
          <p:sp>
            <p:nvSpPr>
              <p:cNvPr id="32" name="Arc 31">
                <a:extLst>
                  <a:ext uri="{FF2B5EF4-FFF2-40B4-BE49-F238E27FC236}">
                    <a16:creationId xmlns:a16="http://schemas.microsoft.com/office/drawing/2014/main" id="{85561BA8-C790-ED8E-3040-A0C8E69229B8}"/>
                  </a:ext>
                </a:extLst>
              </p:cNvPr>
              <p:cNvSpPr/>
              <p:nvPr/>
            </p:nvSpPr>
            <p:spPr>
              <a:xfrm>
                <a:off x="2280345" y="2462212"/>
                <a:ext cx="7631310" cy="3100388"/>
              </a:xfrm>
              <a:prstGeom prst="arc">
                <a:avLst>
                  <a:gd name="adj1" fmla="val 12907726"/>
                  <a:gd name="adj2" fmla="val 19495553"/>
                </a:avLst>
              </a:prstGeom>
              <a:ln w="165100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fr-FR" sz="1351"/>
              </a:p>
            </p:txBody>
          </p:sp>
        </p:grpSp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64C43D2B-5366-58F3-CCE6-43A4BEBF965B}"/>
                </a:ext>
              </a:extLst>
            </p:cNvPr>
            <p:cNvGrpSpPr/>
            <p:nvPr/>
          </p:nvGrpSpPr>
          <p:grpSpPr>
            <a:xfrm>
              <a:off x="3877539" y="3404379"/>
              <a:ext cx="8311062" cy="3379190"/>
              <a:chOff x="2280345" y="2459790"/>
              <a:chExt cx="7631310" cy="3102810"/>
            </a:xfrm>
          </p:grpSpPr>
          <p:sp>
            <p:nvSpPr>
              <p:cNvPr id="25" name="Arc 24">
                <a:extLst>
                  <a:ext uri="{FF2B5EF4-FFF2-40B4-BE49-F238E27FC236}">
                    <a16:creationId xmlns:a16="http://schemas.microsoft.com/office/drawing/2014/main" id="{A30764EC-5B72-1B95-89A2-416C5618D898}"/>
                  </a:ext>
                </a:extLst>
              </p:cNvPr>
              <p:cNvSpPr/>
              <p:nvPr/>
            </p:nvSpPr>
            <p:spPr>
              <a:xfrm>
                <a:off x="2280345" y="2459790"/>
                <a:ext cx="7631310" cy="3100388"/>
              </a:xfrm>
              <a:prstGeom prst="arc">
                <a:avLst>
                  <a:gd name="adj1" fmla="val 12907726"/>
                  <a:gd name="adj2" fmla="val 19495553"/>
                </a:avLst>
              </a:prstGeom>
              <a:ln w="393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fr-FR" sz="1351"/>
              </a:p>
            </p:txBody>
          </p:sp>
          <p:sp>
            <p:nvSpPr>
              <p:cNvPr id="26" name="Arc 25">
                <a:extLst>
                  <a:ext uri="{FF2B5EF4-FFF2-40B4-BE49-F238E27FC236}">
                    <a16:creationId xmlns:a16="http://schemas.microsoft.com/office/drawing/2014/main" id="{A3B94B31-E37E-A7CC-554A-109F12F2BD35}"/>
                  </a:ext>
                </a:extLst>
              </p:cNvPr>
              <p:cNvSpPr/>
              <p:nvPr/>
            </p:nvSpPr>
            <p:spPr>
              <a:xfrm>
                <a:off x="2280345" y="2462212"/>
                <a:ext cx="7631310" cy="3100388"/>
              </a:xfrm>
              <a:prstGeom prst="arc">
                <a:avLst>
                  <a:gd name="adj1" fmla="val 12907726"/>
                  <a:gd name="adj2" fmla="val 19495553"/>
                </a:avLst>
              </a:prstGeom>
              <a:ln w="317500">
                <a:solidFill>
                  <a:srgbClr val="CA6B0C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fr-FR" sz="1351"/>
              </a:p>
            </p:txBody>
          </p:sp>
          <p:sp>
            <p:nvSpPr>
              <p:cNvPr id="27" name="Arc 26">
                <a:extLst>
                  <a:ext uri="{FF2B5EF4-FFF2-40B4-BE49-F238E27FC236}">
                    <a16:creationId xmlns:a16="http://schemas.microsoft.com/office/drawing/2014/main" id="{EA18A491-06E9-0F2C-3A4D-3AF361D33E69}"/>
                  </a:ext>
                </a:extLst>
              </p:cNvPr>
              <p:cNvSpPr/>
              <p:nvPr/>
            </p:nvSpPr>
            <p:spPr>
              <a:xfrm>
                <a:off x="2280345" y="2462212"/>
                <a:ext cx="7631310" cy="3100388"/>
              </a:xfrm>
              <a:prstGeom prst="arc">
                <a:avLst>
                  <a:gd name="adj1" fmla="val 12907726"/>
                  <a:gd name="adj2" fmla="val 19495553"/>
                </a:avLst>
              </a:prstGeom>
              <a:ln w="215900">
                <a:solidFill>
                  <a:schemeClr val="accent4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fr-FR" sz="1351"/>
              </a:p>
            </p:txBody>
          </p:sp>
          <p:sp>
            <p:nvSpPr>
              <p:cNvPr id="28" name="Arc 27">
                <a:extLst>
                  <a:ext uri="{FF2B5EF4-FFF2-40B4-BE49-F238E27FC236}">
                    <a16:creationId xmlns:a16="http://schemas.microsoft.com/office/drawing/2014/main" id="{75D8DF60-0281-96D7-4320-E01C4C7101DD}"/>
                  </a:ext>
                </a:extLst>
              </p:cNvPr>
              <p:cNvSpPr/>
              <p:nvPr/>
            </p:nvSpPr>
            <p:spPr>
              <a:xfrm>
                <a:off x="2280345" y="2462212"/>
                <a:ext cx="7631310" cy="3100388"/>
              </a:xfrm>
              <a:prstGeom prst="arc">
                <a:avLst>
                  <a:gd name="adj1" fmla="val 12907726"/>
                  <a:gd name="adj2" fmla="val 19495553"/>
                </a:avLst>
              </a:prstGeom>
              <a:ln w="165100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fr-FR" sz="1351"/>
              </a:p>
            </p:txBody>
          </p:sp>
        </p:grp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766D23D7-B0E1-FCD2-B31B-DA155076D05A}"/>
                </a:ext>
              </a:extLst>
            </p:cNvPr>
            <p:cNvGrpSpPr/>
            <p:nvPr/>
          </p:nvGrpSpPr>
          <p:grpSpPr>
            <a:xfrm>
              <a:off x="4064781" y="3783275"/>
              <a:ext cx="7942437" cy="3229311"/>
              <a:chOff x="2280345" y="2459790"/>
              <a:chExt cx="7631310" cy="3102810"/>
            </a:xfrm>
          </p:grpSpPr>
          <p:sp>
            <p:nvSpPr>
              <p:cNvPr id="21" name="Arc 20">
                <a:extLst>
                  <a:ext uri="{FF2B5EF4-FFF2-40B4-BE49-F238E27FC236}">
                    <a16:creationId xmlns:a16="http://schemas.microsoft.com/office/drawing/2014/main" id="{CF0DA1E3-8648-3F54-3697-9E4FF9844F07}"/>
                  </a:ext>
                </a:extLst>
              </p:cNvPr>
              <p:cNvSpPr/>
              <p:nvPr/>
            </p:nvSpPr>
            <p:spPr>
              <a:xfrm>
                <a:off x="2280345" y="2459790"/>
                <a:ext cx="7631310" cy="3100388"/>
              </a:xfrm>
              <a:prstGeom prst="arc">
                <a:avLst>
                  <a:gd name="adj1" fmla="val 12907726"/>
                  <a:gd name="adj2" fmla="val 19495553"/>
                </a:avLst>
              </a:prstGeom>
              <a:ln w="393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fr-FR" sz="1351"/>
              </a:p>
            </p:txBody>
          </p:sp>
          <p:sp>
            <p:nvSpPr>
              <p:cNvPr id="22" name="Arc 21">
                <a:extLst>
                  <a:ext uri="{FF2B5EF4-FFF2-40B4-BE49-F238E27FC236}">
                    <a16:creationId xmlns:a16="http://schemas.microsoft.com/office/drawing/2014/main" id="{5ED13582-2A67-A74D-F85E-3B3441E3FB4F}"/>
                  </a:ext>
                </a:extLst>
              </p:cNvPr>
              <p:cNvSpPr/>
              <p:nvPr/>
            </p:nvSpPr>
            <p:spPr>
              <a:xfrm>
                <a:off x="2280345" y="2462212"/>
                <a:ext cx="7631310" cy="3100388"/>
              </a:xfrm>
              <a:prstGeom prst="arc">
                <a:avLst>
                  <a:gd name="adj1" fmla="val 12907726"/>
                  <a:gd name="adj2" fmla="val 19495553"/>
                </a:avLst>
              </a:prstGeom>
              <a:ln w="317500">
                <a:solidFill>
                  <a:srgbClr val="CA6B0C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fr-FR" sz="1351"/>
              </a:p>
            </p:txBody>
          </p:sp>
          <p:sp>
            <p:nvSpPr>
              <p:cNvPr id="23" name="Arc 22">
                <a:extLst>
                  <a:ext uri="{FF2B5EF4-FFF2-40B4-BE49-F238E27FC236}">
                    <a16:creationId xmlns:a16="http://schemas.microsoft.com/office/drawing/2014/main" id="{939AD7C2-CADB-CE5A-B879-4D2DAC5BCA70}"/>
                  </a:ext>
                </a:extLst>
              </p:cNvPr>
              <p:cNvSpPr/>
              <p:nvPr/>
            </p:nvSpPr>
            <p:spPr>
              <a:xfrm>
                <a:off x="2280345" y="2462212"/>
                <a:ext cx="7631310" cy="3100388"/>
              </a:xfrm>
              <a:prstGeom prst="arc">
                <a:avLst>
                  <a:gd name="adj1" fmla="val 12907726"/>
                  <a:gd name="adj2" fmla="val 19495553"/>
                </a:avLst>
              </a:prstGeom>
              <a:ln w="215900">
                <a:solidFill>
                  <a:schemeClr val="accent4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fr-FR" sz="1351"/>
              </a:p>
            </p:txBody>
          </p:sp>
          <p:sp>
            <p:nvSpPr>
              <p:cNvPr id="24" name="Arc 23">
                <a:extLst>
                  <a:ext uri="{FF2B5EF4-FFF2-40B4-BE49-F238E27FC236}">
                    <a16:creationId xmlns:a16="http://schemas.microsoft.com/office/drawing/2014/main" id="{ED9A1844-4619-C63A-B6AE-2897B8AF4A1B}"/>
                  </a:ext>
                </a:extLst>
              </p:cNvPr>
              <p:cNvSpPr/>
              <p:nvPr/>
            </p:nvSpPr>
            <p:spPr>
              <a:xfrm>
                <a:off x="2280345" y="2462212"/>
                <a:ext cx="7631310" cy="3100388"/>
              </a:xfrm>
              <a:prstGeom prst="arc">
                <a:avLst>
                  <a:gd name="adj1" fmla="val 12907726"/>
                  <a:gd name="adj2" fmla="val 19495553"/>
                </a:avLst>
              </a:prstGeom>
              <a:ln w="165100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fr-FR" sz="1351"/>
              </a:p>
            </p:txBody>
          </p:sp>
        </p:grpSp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C4C627A4-1909-54B9-78FD-5E561036BC80}"/>
                </a:ext>
              </a:extLst>
            </p:cNvPr>
            <p:cNvGrpSpPr/>
            <p:nvPr/>
          </p:nvGrpSpPr>
          <p:grpSpPr>
            <a:xfrm>
              <a:off x="4217415" y="4156619"/>
              <a:ext cx="7631310" cy="3102810"/>
              <a:chOff x="2280345" y="2459790"/>
              <a:chExt cx="7631310" cy="3102810"/>
            </a:xfrm>
          </p:grpSpPr>
          <p:sp>
            <p:nvSpPr>
              <p:cNvPr id="12" name="Arc 11">
                <a:extLst>
                  <a:ext uri="{FF2B5EF4-FFF2-40B4-BE49-F238E27FC236}">
                    <a16:creationId xmlns:a16="http://schemas.microsoft.com/office/drawing/2014/main" id="{723F2793-2B76-A1E2-1E7F-E743B49C6F99}"/>
                  </a:ext>
                </a:extLst>
              </p:cNvPr>
              <p:cNvSpPr/>
              <p:nvPr/>
            </p:nvSpPr>
            <p:spPr>
              <a:xfrm>
                <a:off x="2280345" y="2459790"/>
                <a:ext cx="7631310" cy="3100388"/>
              </a:xfrm>
              <a:prstGeom prst="arc">
                <a:avLst>
                  <a:gd name="adj1" fmla="val 12907726"/>
                  <a:gd name="adj2" fmla="val 19495553"/>
                </a:avLst>
              </a:prstGeom>
              <a:ln w="393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fr-FR" sz="1351"/>
              </a:p>
            </p:txBody>
          </p:sp>
          <p:sp>
            <p:nvSpPr>
              <p:cNvPr id="13" name="Arc 12">
                <a:extLst>
                  <a:ext uri="{FF2B5EF4-FFF2-40B4-BE49-F238E27FC236}">
                    <a16:creationId xmlns:a16="http://schemas.microsoft.com/office/drawing/2014/main" id="{BC2A7FBC-2D14-F622-8C33-EAC458F7B865}"/>
                  </a:ext>
                </a:extLst>
              </p:cNvPr>
              <p:cNvSpPr/>
              <p:nvPr/>
            </p:nvSpPr>
            <p:spPr>
              <a:xfrm>
                <a:off x="2280345" y="2462212"/>
                <a:ext cx="7631310" cy="3100388"/>
              </a:xfrm>
              <a:prstGeom prst="arc">
                <a:avLst>
                  <a:gd name="adj1" fmla="val 12907726"/>
                  <a:gd name="adj2" fmla="val 19495553"/>
                </a:avLst>
              </a:prstGeom>
              <a:ln w="317500">
                <a:solidFill>
                  <a:srgbClr val="CA6B0C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fr-FR" sz="1351"/>
              </a:p>
            </p:txBody>
          </p:sp>
          <p:sp>
            <p:nvSpPr>
              <p:cNvPr id="19" name="Arc 18">
                <a:extLst>
                  <a:ext uri="{FF2B5EF4-FFF2-40B4-BE49-F238E27FC236}">
                    <a16:creationId xmlns:a16="http://schemas.microsoft.com/office/drawing/2014/main" id="{D3A3D312-AC13-30B5-898F-96B3FCBA24DD}"/>
                  </a:ext>
                </a:extLst>
              </p:cNvPr>
              <p:cNvSpPr/>
              <p:nvPr/>
            </p:nvSpPr>
            <p:spPr>
              <a:xfrm>
                <a:off x="2280345" y="2462212"/>
                <a:ext cx="7631310" cy="3100388"/>
              </a:xfrm>
              <a:prstGeom prst="arc">
                <a:avLst>
                  <a:gd name="adj1" fmla="val 12907726"/>
                  <a:gd name="adj2" fmla="val 19495553"/>
                </a:avLst>
              </a:prstGeom>
              <a:ln w="215900">
                <a:solidFill>
                  <a:schemeClr val="accent4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fr-FR" sz="1351"/>
              </a:p>
            </p:txBody>
          </p:sp>
          <p:sp>
            <p:nvSpPr>
              <p:cNvPr id="20" name="Arc 19">
                <a:extLst>
                  <a:ext uri="{FF2B5EF4-FFF2-40B4-BE49-F238E27FC236}">
                    <a16:creationId xmlns:a16="http://schemas.microsoft.com/office/drawing/2014/main" id="{7294EB60-47A9-BCB5-73C4-A238C5CB03D4}"/>
                  </a:ext>
                </a:extLst>
              </p:cNvPr>
              <p:cNvSpPr/>
              <p:nvPr/>
            </p:nvSpPr>
            <p:spPr>
              <a:xfrm>
                <a:off x="2280345" y="2462212"/>
                <a:ext cx="7631310" cy="3100388"/>
              </a:xfrm>
              <a:prstGeom prst="arc">
                <a:avLst>
                  <a:gd name="adj1" fmla="val 12907726"/>
                  <a:gd name="adj2" fmla="val 19495553"/>
                </a:avLst>
              </a:prstGeom>
              <a:ln w="165100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fr-FR" sz="1351"/>
              </a:p>
            </p:txBody>
          </p:sp>
        </p:grpSp>
      </p:grpSp>
      <p:sp>
        <p:nvSpPr>
          <p:cNvPr id="37" name="Arrow: Down 36">
            <a:extLst>
              <a:ext uri="{FF2B5EF4-FFF2-40B4-BE49-F238E27FC236}">
                <a16:creationId xmlns:a16="http://schemas.microsoft.com/office/drawing/2014/main" id="{6377507A-E296-99EE-10CF-F790E36F0BB6}"/>
              </a:ext>
            </a:extLst>
          </p:cNvPr>
          <p:cNvSpPr/>
          <p:nvPr/>
        </p:nvSpPr>
        <p:spPr>
          <a:xfrm rot="9910701">
            <a:off x="5711775" y="893039"/>
            <a:ext cx="157496" cy="446427"/>
          </a:xfrm>
          <a:prstGeom prst="downArrow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351"/>
          </a:p>
        </p:txBody>
      </p:sp>
      <p:sp>
        <p:nvSpPr>
          <p:cNvPr id="39" name="Arrow: Down 38">
            <a:extLst>
              <a:ext uri="{FF2B5EF4-FFF2-40B4-BE49-F238E27FC236}">
                <a16:creationId xmlns:a16="http://schemas.microsoft.com/office/drawing/2014/main" id="{389B3EB9-5A9F-A0F6-562F-D937F585B680}"/>
              </a:ext>
            </a:extLst>
          </p:cNvPr>
          <p:cNvSpPr/>
          <p:nvPr/>
        </p:nvSpPr>
        <p:spPr>
          <a:xfrm rot="10375024">
            <a:off x="6328175" y="785217"/>
            <a:ext cx="157496" cy="446427"/>
          </a:xfrm>
          <a:prstGeom prst="downArrow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351"/>
          </a:p>
        </p:txBody>
      </p:sp>
      <p:sp>
        <p:nvSpPr>
          <p:cNvPr id="40" name="Arrow: Down 39">
            <a:extLst>
              <a:ext uri="{FF2B5EF4-FFF2-40B4-BE49-F238E27FC236}">
                <a16:creationId xmlns:a16="http://schemas.microsoft.com/office/drawing/2014/main" id="{6F50DFD4-BDFF-844F-5B88-873287911AC3}"/>
              </a:ext>
            </a:extLst>
          </p:cNvPr>
          <p:cNvSpPr/>
          <p:nvPr/>
        </p:nvSpPr>
        <p:spPr>
          <a:xfrm rot="10800000">
            <a:off x="6948925" y="777210"/>
            <a:ext cx="157496" cy="446427"/>
          </a:xfrm>
          <a:prstGeom prst="downArrow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351"/>
          </a:p>
        </p:txBody>
      </p:sp>
      <p:sp>
        <p:nvSpPr>
          <p:cNvPr id="41" name="Arrow: Down 40">
            <a:extLst>
              <a:ext uri="{FF2B5EF4-FFF2-40B4-BE49-F238E27FC236}">
                <a16:creationId xmlns:a16="http://schemas.microsoft.com/office/drawing/2014/main" id="{F9C29F83-BE94-C42B-E2A9-7B24575D0A5B}"/>
              </a:ext>
            </a:extLst>
          </p:cNvPr>
          <p:cNvSpPr/>
          <p:nvPr/>
        </p:nvSpPr>
        <p:spPr>
          <a:xfrm rot="11227219">
            <a:off x="7532791" y="820387"/>
            <a:ext cx="157496" cy="446427"/>
          </a:xfrm>
          <a:prstGeom prst="downArrow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351"/>
          </a:p>
        </p:txBody>
      </p:sp>
      <p:sp>
        <p:nvSpPr>
          <p:cNvPr id="42" name="Arrow: Down 41">
            <a:extLst>
              <a:ext uri="{FF2B5EF4-FFF2-40B4-BE49-F238E27FC236}">
                <a16:creationId xmlns:a16="http://schemas.microsoft.com/office/drawing/2014/main" id="{51B7489E-7944-7667-830F-0D8B89AB2FEC}"/>
              </a:ext>
            </a:extLst>
          </p:cNvPr>
          <p:cNvSpPr/>
          <p:nvPr/>
        </p:nvSpPr>
        <p:spPr>
          <a:xfrm rot="11532445">
            <a:off x="8090799" y="920298"/>
            <a:ext cx="157496" cy="446427"/>
          </a:xfrm>
          <a:prstGeom prst="downArrow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351"/>
          </a:p>
        </p:txBody>
      </p:sp>
      <p:sp>
        <p:nvSpPr>
          <p:cNvPr id="46" name="Circle: Hollow 45">
            <a:extLst>
              <a:ext uri="{FF2B5EF4-FFF2-40B4-BE49-F238E27FC236}">
                <a16:creationId xmlns:a16="http://schemas.microsoft.com/office/drawing/2014/main" id="{7B34D27B-8C29-8E56-417A-830DACAEC232}"/>
              </a:ext>
            </a:extLst>
          </p:cNvPr>
          <p:cNvSpPr/>
          <p:nvPr/>
        </p:nvSpPr>
        <p:spPr>
          <a:xfrm>
            <a:off x="5755693" y="1885937"/>
            <a:ext cx="2738231" cy="2656597"/>
          </a:xfrm>
          <a:prstGeom prst="donut">
            <a:avLst>
              <a:gd name="adj" fmla="val 20223"/>
            </a:avLst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351">
              <a:solidFill>
                <a:schemeClr val="tx1"/>
              </a:solidFill>
            </a:endParaRP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99AFB4C0-C74D-A655-CC27-69ED4CC1F6D1}"/>
              </a:ext>
            </a:extLst>
          </p:cNvPr>
          <p:cNvCxnSpPr>
            <a:cxnSpLocks/>
          </p:cNvCxnSpPr>
          <p:nvPr/>
        </p:nvCxnSpPr>
        <p:spPr>
          <a:xfrm>
            <a:off x="7119197" y="1715852"/>
            <a:ext cx="0" cy="105809"/>
          </a:xfrm>
          <a:prstGeom prst="line">
            <a:avLst/>
          </a:prstGeom>
          <a:ln w="28575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Rectangle 47">
            <a:extLst>
              <a:ext uri="{FF2B5EF4-FFF2-40B4-BE49-F238E27FC236}">
                <a16:creationId xmlns:a16="http://schemas.microsoft.com/office/drawing/2014/main" id="{FD0E6B49-7A0A-D4C0-0F43-5791C9FBEAEB}"/>
              </a:ext>
            </a:extLst>
          </p:cNvPr>
          <p:cNvSpPr/>
          <p:nvPr/>
        </p:nvSpPr>
        <p:spPr>
          <a:xfrm>
            <a:off x="7027672" y="1798117"/>
            <a:ext cx="228600" cy="78467"/>
          </a:xfrm>
          <a:prstGeom prst="rect">
            <a:avLst/>
          </a:prstGeom>
          <a:noFill/>
          <a:ln w="38100"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351"/>
          </a:p>
        </p:txBody>
      </p:sp>
      <p:sp>
        <p:nvSpPr>
          <p:cNvPr id="35" name="Content Placeholder 4">
            <a:extLst>
              <a:ext uri="{FF2B5EF4-FFF2-40B4-BE49-F238E27FC236}">
                <a16:creationId xmlns:a16="http://schemas.microsoft.com/office/drawing/2014/main" id="{8B33F923-08CD-84B6-514E-E6D51672532B}"/>
              </a:ext>
            </a:extLst>
          </p:cNvPr>
          <p:cNvSpPr txBox="1">
            <a:spLocks/>
          </p:cNvSpPr>
          <p:nvPr/>
        </p:nvSpPr>
        <p:spPr>
          <a:xfrm>
            <a:off x="305992" y="778670"/>
            <a:ext cx="4929165" cy="614363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14205" indent="-214308">
              <a:buFont typeface="Arial" panose="020B0604020202020204" pitchFamily="34" charset="0"/>
              <a:buChar char="•"/>
            </a:pPr>
            <a:endParaRPr lang="fr-FR" sz="1575" dirty="0"/>
          </a:p>
        </p:txBody>
      </p:sp>
    </p:spTree>
    <p:extLst>
      <p:ext uri="{BB962C8B-B14F-4D97-AF65-F5344CB8AC3E}">
        <p14:creationId xmlns:p14="http://schemas.microsoft.com/office/powerpoint/2010/main" val="3609254028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64A8785-48A7-F71C-9037-DC61DA12D7E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54A064A4-B064-4969-3F8A-FD5CAB3120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/>
              <a:t>Sum</a:t>
            </a:r>
            <a:r>
              <a:rPr lang="fr-FR" dirty="0"/>
              <a:t> up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416CE4E-2F42-2D65-1134-03EE1768BC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M. Abdel Hafiz | Experimental tests for winding technology of Final Cooling Solenoid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EA5A007-8E4E-01FD-81ED-2FF8B43729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38</a:t>
            </a:fld>
            <a:endParaRPr lang="en-US" dirty="0"/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F52933F4-ABAD-B698-491E-1416689143D2}"/>
              </a:ext>
            </a:extLst>
          </p:cNvPr>
          <p:cNvGrpSpPr/>
          <p:nvPr/>
        </p:nvGrpSpPr>
        <p:grpSpPr>
          <a:xfrm>
            <a:off x="3085805" y="707117"/>
            <a:ext cx="3289419" cy="3065661"/>
            <a:chOff x="6150927" y="413653"/>
            <a:chExt cx="5495925" cy="5122073"/>
          </a:xfrm>
        </p:grpSpPr>
        <p:pic>
          <p:nvPicPr>
            <p:cNvPr id="22" name="Picture 21" descr="A circle with lines in it&#10;&#10;Description automatically generated with medium confidence">
              <a:extLst>
                <a:ext uri="{FF2B5EF4-FFF2-40B4-BE49-F238E27FC236}">
                  <a16:creationId xmlns:a16="http://schemas.microsoft.com/office/drawing/2014/main" id="{FF21629A-AEE3-C293-B70C-CEC222FB36C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16280" t="10641" r="12063" b="14671"/>
            <a:stretch/>
          </p:blipFill>
          <p:spPr>
            <a:xfrm flipH="1">
              <a:off x="6150927" y="413653"/>
              <a:ext cx="5495925" cy="5122073"/>
            </a:xfrm>
            <a:prstGeom prst="rect">
              <a:avLst/>
            </a:prstGeom>
          </p:spPr>
        </p:pic>
        <p:sp>
          <p:nvSpPr>
            <p:cNvPr id="23" name="Circle: Hollow 22">
              <a:extLst>
                <a:ext uri="{FF2B5EF4-FFF2-40B4-BE49-F238E27FC236}">
                  <a16:creationId xmlns:a16="http://schemas.microsoft.com/office/drawing/2014/main" id="{12F28884-AA98-9D2C-F48D-DD373AA12EDF}"/>
                </a:ext>
              </a:extLst>
            </p:cNvPr>
            <p:cNvSpPr/>
            <p:nvPr/>
          </p:nvSpPr>
          <p:spPr>
            <a:xfrm>
              <a:off x="7283451" y="1448178"/>
              <a:ext cx="3273424" cy="3092072"/>
            </a:xfrm>
            <a:prstGeom prst="donut">
              <a:avLst>
                <a:gd name="adj" fmla="val 5381"/>
              </a:avLst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351" dirty="0">
                <a:solidFill>
                  <a:schemeClr val="tx1"/>
                </a:solidFill>
              </a:endParaRPr>
            </a:p>
          </p:txBody>
        </p:sp>
      </p:grpSp>
      <p:pic>
        <p:nvPicPr>
          <p:cNvPr id="86" name="Picture 85">
            <a:extLst>
              <a:ext uri="{FF2B5EF4-FFF2-40B4-BE49-F238E27FC236}">
                <a16:creationId xmlns:a16="http://schemas.microsoft.com/office/drawing/2014/main" id="{34DA8FBB-8F70-0344-4F2C-3CF086CC509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9920636">
            <a:off x="3924597" y="3719438"/>
            <a:ext cx="2659027" cy="877955"/>
          </a:xfrm>
          <a:prstGeom prst="rect">
            <a:avLst/>
          </a:prstGeom>
        </p:spPr>
      </p:pic>
      <p:pic>
        <p:nvPicPr>
          <p:cNvPr id="118" name="Picture 117">
            <a:extLst>
              <a:ext uri="{FF2B5EF4-FFF2-40B4-BE49-F238E27FC236}">
                <a16:creationId xmlns:a16="http://schemas.microsoft.com/office/drawing/2014/main" id="{EDAC2666-E956-431B-7EED-8DD4DD05294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5998532">
            <a:off x="1049786" y="2046922"/>
            <a:ext cx="2602799" cy="859389"/>
          </a:xfrm>
          <a:prstGeom prst="rect">
            <a:avLst/>
          </a:prstGeom>
        </p:spPr>
      </p:pic>
      <p:pic>
        <p:nvPicPr>
          <p:cNvPr id="136" name="Picture 135">
            <a:extLst>
              <a:ext uri="{FF2B5EF4-FFF2-40B4-BE49-F238E27FC236}">
                <a16:creationId xmlns:a16="http://schemas.microsoft.com/office/drawing/2014/main" id="{1115AAD4-EF1E-93E9-AF1C-D541F8B86C1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4371400">
            <a:off x="6348535" y="1982618"/>
            <a:ext cx="2992347" cy="988009"/>
          </a:xfrm>
          <a:prstGeom prst="rect">
            <a:avLst/>
          </a:prstGeom>
        </p:spPr>
      </p:pic>
      <p:pic>
        <p:nvPicPr>
          <p:cNvPr id="147" name="Picture 146">
            <a:extLst>
              <a:ext uri="{FF2B5EF4-FFF2-40B4-BE49-F238E27FC236}">
                <a16:creationId xmlns:a16="http://schemas.microsoft.com/office/drawing/2014/main" id="{49915709-5B1B-4383-7CAC-C0D3B25B4F9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743250" y="33397"/>
            <a:ext cx="2336620" cy="867048"/>
          </a:xfrm>
          <a:prstGeom prst="rect">
            <a:avLst/>
          </a:prstGeom>
        </p:spPr>
      </p:pic>
      <p:cxnSp>
        <p:nvCxnSpPr>
          <p:cNvPr id="152" name="Straight Arrow Connector 151">
            <a:extLst>
              <a:ext uri="{FF2B5EF4-FFF2-40B4-BE49-F238E27FC236}">
                <a16:creationId xmlns:a16="http://schemas.microsoft.com/office/drawing/2014/main" id="{3452CDEF-229C-3E61-C040-7D3C17677B57}"/>
              </a:ext>
            </a:extLst>
          </p:cNvPr>
          <p:cNvCxnSpPr>
            <a:cxnSpLocks/>
          </p:cNvCxnSpPr>
          <p:nvPr/>
        </p:nvCxnSpPr>
        <p:spPr>
          <a:xfrm flipH="1">
            <a:off x="4743248" y="707117"/>
            <a:ext cx="693147" cy="619184"/>
          </a:xfrm>
          <a:prstGeom prst="straightConnector1">
            <a:avLst/>
          </a:prstGeom>
          <a:ln w="38100">
            <a:solidFill>
              <a:srgbClr val="0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3" name="Straight Arrow Connector 152">
            <a:extLst>
              <a:ext uri="{FF2B5EF4-FFF2-40B4-BE49-F238E27FC236}">
                <a16:creationId xmlns:a16="http://schemas.microsoft.com/office/drawing/2014/main" id="{CA7B534E-ACDB-4500-44EA-5AC963643F4B}"/>
              </a:ext>
            </a:extLst>
          </p:cNvPr>
          <p:cNvCxnSpPr>
            <a:cxnSpLocks/>
          </p:cNvCxnSpPr>
          <p:nvPr/>
        </p:nvCxnSpPr>
        <p:spPr>
          <a:xfrm flipH="1">
            <a:off x="5820185" y="2239951"/>
            <a:ext cx="1477820" cy="11687"/>
          </a:xfrm>
          <a:prstGeom prst="straightConnector1">
            <a:avLst/>
          </a:prstGeom>
          <a:ln w="38100">
            <a:solidFill>
              <a:srgbClr val="0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5" name="Straight Arrow Connector 154">
            <a:extLst>
              <a:ext uri="{FF2B5EF4-FFF2-40B4-BE49-F238E27FC236}">
                <a16:creationId xmlns:a16="http://schemas.microsoft.com/office/drawing/2014/main" id="{47B6ED9F-B7F0-5B1A-82C2-D73B8ACC9CAE}"/>
              </a:ext>
            </a:extLst>
          </p:cNvPr>
          <p:cNvCxnSpPr>
            <a:cxnSpLocks/>
          </p:cNvCxnSpPr>
          <p:nvPr/>
        </p:nvCxnSpPr>
        <p:spPr>
          <a:xfrm flipH="1" flipV="1">
            <a:off x="4743248" y="3429606"/>
            <a:ext cx="693147" cy="478005"/>
          </a:xfrm>
          <a:prstGeom prst="straightConnector1">
            <a:avLst/>
          </a:prstGeom>
          <a:ln w="38100">
            <a:solidFill>
              <a:srgbClr val="0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7" name="Straight Arrow Connector 156">
            <a:extLst>
              <a:ext uri="{FF2B5EF4-FFF2-40B4-BE49-F238E27FC236}">
                <a16:creationId xmlns:a16="http://schemas.microsoft.com/office/drawing/2014/main" id="{1BD213A1-D29A-839A-01DB-F8194AED5145}"/>
              </a:ext>
            </a:extLst>
          </p:cNvPr>
          <p:cNvCxnSpPr>
            <a:cxnSpLocks/>
          </p:cNvCxnSpPr>
          <p:nvPr/>
        </p:nvCxnSpPr>
        <p:spPr>
          <a:xfrm flipV="1">
            <a:off x="2624514" y="2251635"/>
            <a:ext cx="712329" cy="135903"/>
          </a:xfrm>
          <a:prstGeom prst="straightConnector1">
            <a:avLst/>
          </a:prstGeom>
          <a:ln w="38100">
            <a:solidFill>
              <a:srgbClr val="0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9" name="Straight Arrow Connector 158">
            <a:extLst>
              <a:ext uri="{FF2B5EF4-FFF2-40B4-BE49-F238E27FC236}">
                <a16:creationId xmlns:a16="http://schemas.microsoft.com/office/drawing/2014/main" id="{61F63668-4B8E-6EDD-5F24-1910BA904AE9}"/>
              </a:ext>
            </a:extLst>
          </p:cNvPr>
          <p:cNvCxnSpPr>
            <a:cxnSpLocks/>
          </p:cNvCxnSpPr>
          <p:nvPr/>
        </p:nvCxnSpPr>
        <p:spPr>
          <a:xfrm>
            <a:off x="3650461" y="585721"/>
            <a:ext cx="1092791" cy="235148"/>
          </a:xfrm>
          <a:prstGeom prst="straightConnector1">
            <a:avLst/>
          </a:prstGeom>
          <a:ln w="38100">
            <a:solidFill>
              <a:srgbClr val="0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3" name="TextBox 162">
            <a:extLst>
              <a:ext uri="{FF2B5EF4-FFF2-40B4-BE49-F238E27FC236}">
                <a16:creationId xmlns:a16="http://schemas.microsoft.com/office/drawing/2014/main" id="{2B40C547-320A-3034-1B79-2E657306F790}"/>
              </a:ext>
            </a:extLst>
          </p:cNvPr>
          <p:cNvSpPr txBox="1"/>
          <p:nvPr/>
        </p:nvSpPr>
        <p:spPr>
          <a:xfrm>
            <a:off x="1942544" y="225721"/>
            <a:ext cx="1959209" cy="5080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351" dirty="0" err="1">
                <a:solidFill>
                  <a:srgbClr val="00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Welding</a:t>
            </a:r>
            <a:r>
              <a:rPr lang="fr-FR" sz="1351" dirty="0">
                <a:solidFill>
                  <a:srgbClr val="00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to </a:t>
            </a:r>
            <a:r>
              <a:rPr lang="fr-FR" sz="1351" dirty="0" err="1">
                <a:solidFill>
                  <a:srgbClr val="00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bare</a:t>
            </a:r>
            <a:r>
              <a:rPr lang="fr-FR" sz="1351" dirty="0">
                <a:solidFill>
                  <a:srgbClr val="00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hastelloy tape to finish </a:t>
            </a:r>
            <a:r>
              <a:rPr lang="fr-FR" sz="1351" dirty="0" err="1">
                <a:solidFill>
                  <a:srgbClr val="00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winding</a:t>
            </a:r>
            <a:endParaRPr lang="fr-FR" sz="1351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1393823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Circle: Hollow 144">
            <a:extLst>
              <a:ext uri="{FF2B5EF4-FFF2-40B4-BE49-F238E27FC236}">
                <a16:creationId xmlns:a16="http://schemas.microsoft.com/office/drawing/2014/main" id="{9790535B-FD39-C4C9-DDCD-8D29A8E33E78}"/>
              </a:ext>
            </a:extLst>
          </p:cNvPr>
          <p:cNvSpPr/>
          <p:nvPr/>
        </p:nvSpPr>
        <p:spPr>
          <a:xfrm>
            <a:off x="3364898" y="416348"/>
            <a:ext cx="1882063" cy="1924607"/>
          </a:xfrm>
          <a:prstGeom prst="donut">
            <a:avLst>
              <a:gd name="adj" fmla="val 5381"/>
            </a:avLst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351" dirty="0">
              <a:solidFill>
                <a:schemeClr val="tx1"/>
              </a:solidFill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BED9E9B-665C-FA06-DE9E-8DAC1BD39D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/>
              <a:t>Homogeneity</a:t>
            </a:r>
            <a:endParaRPr lang="fr-FR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1007D09-5EFC-8525-86F5-6335C85C43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M. Abdel Hafiz | Experimental tests for winding technology of Final Cooling Solenoid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EDE502F-CAE9-7D29-BA19-28D705465E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39</a:t>
            </a:fld>
            <a:endParaRPr lang="en-US" dirty="0"/>
          </a:p>
        </p:txBody>
      </p:sp>
      <p:cxnSp>
        <p:nvCxnSpPr>
          <p:cNvPr id="67" name="Straight Arrow Connector 66">
            <a:extLst>
              <a:ext uri="{FF2B5EF4-FFF2-40B4-BE49-F238E27FC236}">
                <a16:creationId xmlns:a16="http://schemas.microsoft.com/office/drawing/2014/main" id="{A3FC0D89-AF48-4C8D-845A-4D428E7ED430}"/>
              </a:ext>
            </a:extLst>
          </p:cNvPr>
          <p:cNvCxnSpPr/>
          <p:nvPr/>
        </p:nvCxnSpPr>
        <p:spPr>
          <a:xfrm flipV="1">
            <a:off x="5550387" y="1459620"/>
            <a:ext cx="0" cy="44291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4" name="Group 93">
            <a:extLst>
              <a:ext uri="{FF2B5EF4-FFF2-40B4-BE49-F238E27FC236}">
                <a16:creationId xmlns:a16="http://schemas.microsoft.com/office/drawing/2014/main" id="{F219F062-4EEC-7A0A-4626-7694D9EA6560}"/>
              </a:ext>
            </a:extLst>
          </p:cNvPr>
          <p:cNvGrpSpPr/>
          <p:nvPr/>
        </p:nvGrpSpPr>
        <p:grpSpPr>
          <a:xfrm>
            <a:off x="3083522" y="171452"/>
            <a:ext cx="2400300" cy="2400300"/>
            <a:chOff x="4111359" y="228599"/>
            <a:chExt cx="3200400" cy="3200400"/>
          </a:xfrm>
        </p:grpSpPr>
        <p:sp>
          <p:nvSpPr>
            <p:cNvPr id="68" name="Arc 67">
              <a:extLst>
                <a:ext uri="{FF2B5EF4-FFF2-40B4-BE49-F238E27FC236}">
                  <a16:creationId xmlns:a16="http://schemas.microsoft.com/office/drawing/2014/main" id="{DB2519F9-3F29-3B54-3E74-395FE11414D7}"/>
                </a:ext>
              </a:extLst>
            </p:cNvPr>
            <p:cNvSpPr/>
            <p:nvPr/>
          </p:nvSpPr>
          <p:spPr>
            <a:xfrm flipH="1">
              <a:off x="4355569" y="228600"/>
              <a:ext cx="2743200" cy="2971800"/>
            </a:xfrm>
            <a:prstGeom prst="arc">
              <a:avLst/>
            </a:prstGeom>
            <a:noFill/>
            <a:ln w="177800">
              <a:solidFill>
                <a:srgbClr val="CA6B0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FR" sz="1351" dirty="0"/>
            </a:p>
          </p:txBody>
        </p:sp>
        <p:sp>
          <p:nvSpPr>
            <p:cNvPr id="69" name="Arc 68">
              <a:extLst>
                <a:ext uri="{FF2B5EF4-FFF2-40B4-BE49-F238E27FC236}">
                  <a16:creationId xmlns:a16="http://schemas.microsoft.com/office/drawing/2014/main" id="{36EF84ED-BAE4-8D94-936D-F4EA89D0F0E7}"/>
                </a:ext>
              </a:extLst>
            </p:cNvPr>
            <p:cNvSpPr/>
            <p:nvPr/>
          </p:nvSpPr>
          <p:spPr>
            <a:xfrm rot="16200000" flipH="1">
              <a:off x="4241269" y="342900"/>
              <a:ext cx="2971800" cy="2743200"/>
            </a:xfrm>
            <a:prstGeom prst="arc">
              <a:avLst/>
            </a:prstGeom>
            <a:noFill/>
            <a:ln w="177800">
              <a:solidFill>
                <a:srgbClr val="CA6B0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FR" sz="1351" dirty="0"/>
            </a:p>
          </p:txBody>
        </p:sp>
        <p:sp>
          <p:nvSpPr>
            <p:cNvPr id="70" name="Arc 69">
              <a:extLst>
                <a:ext uri="{FF2B5EF4-FFF2-40B4-BE49-F238E27FC236}">
                  <a16:creationId xmlns:a16="http://schemas.microsoft.com/office/drawing/2014/main" id="{3A44445A-E1E8-CD68-8444-B48C7F28FF62}"/>
                </a:ext>
              </a:extLst>
            </p:cNvPr>
            <p:cNvSpPr/>
            <p:nvPr/>
          </p:nvSpPr>
          <p:spPr>
            <a:xfrm rot="10800000" flipH="1">
              <a:off x="4339959" y="457200"/>
              <a:ext cx="2743200" cy="2743200"/>
            </a:xfrm>
            <a:prstGeom prst="arc">
              <a:avLst/>
            </a:prstGeom>
            <a:noFill/>
            <a:ln w="177800">
              <a:solidFill>
                <a:srgbClr val="CA6B0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FR" sz="1351" dirty="0"/>
            </a:p>
          </p:txBody>
        </p:sp>
        <p:sp>
          <p:nvSpPr>
            <p:cNvPr id="71" name="Arc 70">
              <a:extLst>
                <a:ext uri="{FF2B5EF4-FFF2-40B4-BE49-F238E27FC236}">
                  <a16:creationId xmlns:a16="http://schemas.microsoft.com/office/drawing/2014/main" id="{A2F3304A-A0D1-72CE-30B4-CD85E19080EE}"/>
                </a:ext>
              </a:extLst>
            </p:cNvPr>
            <p:cNvSpPr/>
            <p:nvPr/>
          </p:nvSpPr>
          <p:spPr>
            <a:xfrm rot="5400000" flipH="1">
              <a:off x="4339959" y="457199"/>
              <a:ext cx="2743200" cy="2743200"/>
            </a:xfrm>
            <a:prstGeom prst="arc">
              <a:avLst>
                <a:gd name="adj1" fmla="val 16200000"/>
                <a:gd name="adj2" fmla="val 21591684"/>
              </a:avLst>
            </a:prstGeom>
            <a:noFill/>
            <a:ln w="177800">
              <a:solidFill>
                <a:srgbClr val="CA6B0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FR" sz="1351" dirty="0"/>
            </a:p>
          </p:txBody>
        </p:sp>
        <p:sp>
          <p:nvSpPr>
            <p:cNvPr id="72" name="Arc 71">
              <a:extLst>
                <a:ext uri="{FF2B5EF4-FFF2-40B4-BE49-F238E27FC236}">
                  <a16:creationId xmlns:a16="http://schemas.microsoft.com/office/drawing/2014/main" id="{929D6DC4-3387-B003-E66F-9CCF937824A1}"/>
                </a:ext>
              </a:extLst>
            </p:cNvPr>
            <p:cNvSpPr/>
            <p:nvPr/>
          </p:nvSpPr>
          <p:spPr>
            <a:xfrm rot="5400000" flipH="1">
              <a:off x="4111359" y="228599"/>
              <a:ext cx="3200400" cy="3200400"/>
            </a:xfrm>
            <a:prstGeom prst="arc">
              <a:avLst/>
            </a:prstGeom>
            <a:ln w="177800">
              <a:solidFill>
                <a:srgbClr val="CA6B0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FR" sz="1351" dirty="0"/>
            </a:p>
          </p:txBody>
        </p:sp>
        <p:sp>
          <p:nvSpPr>
            <p:cNvPr id="73" name="Arc 72">
              <a:extLst>
                <a:ext uri="{FF2B5EF4-FFF2-40B4-BE49-F238E27FC236}">
                  <a16:creationId xmlns:a16="http://schemas.microsoft.com/office/drawing/2014/main" id="{E803C904-C4F0-8FB9-D837-14E88DFB2FD1}"/>
                </a:ext>
              </a:extLst>
            </p:cNvPr>
            <p:cNvSpPr/>
            <p:nvPr/>
          </p:nvSpPr>
          <p:spPr>
            <a:xfrm flipH="1">
              <a:off x="4355569" y="228600"/>
              <a:ext cx="2743200" cy="2971800"/>
            </a:xfrm>
            <a:prstGeom prst="arc">
              <a:avLst/>
            </a:prstGeom>
            <a:ln w="114300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FR" sz="1351" dirty="0"/>
            </a:p>
          </p:txBody>
        </p:sp>
        <p:sp>
          <p:nvSpPr>
            <p:cNvPr id="74" name="Arc 73">
              <a:extLst>
                <a:ext uri="{FF2B5EF4-FFF2-40B4-BE49-F238E27FC236}">
                  <a16:creationId xmlns:a16="http://schemas.microsoft.com/office/drawing/2014/main" id="{51679CFA-98E5-8182-2FDE-C2B064783D80}"/>
                </a:ext>
              </a:extLst>
            </p:cNvPr>
            <p:cNvSpPr/>
            <p:nvPr/>
          </p:nvSpPr>
          <p:spPr>
            <a:xfrm rot="16200000" flipH="1">
              <a:off x="4241269" y="342900"/>
              <a:ext cx="2971800" cy="2743200"/>
            </a:xfrm>
            <a:prstGeom prst="arc">
              <a:avLst/>
            </a:prstGeom>
            <a:ln w="114300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FR" sz="1351" dirty="0"/>
            </a:p>
          </p:txBody>
        </p:sp>
        <p:sp>
          <p:nvSpPr>
            <p:cNvPr id="75" name="Arc 74">
              <a:extLst>
                <a:ext uri="{FF2B5EF4-FFF2-40B4-BE49-F238E27FC236}">
                  <a16:creationId xmlns:a16="http://schemas.microsoft.com/office/drawing/2014/main" id="{53FDA33B-4511-EACF-21FD-43780793805F}"/>
                </a:ext>
              </a:extLst>
            </p:cNvPr>
            <p:cNvSpPr/>
            <p:nvPr/>
          </p:nvSpPr>
          <p:spPr>
            <a:xfrm rot="10800000" flipH="1">
              <a:off x="4339959" y="457200"/>
              <a:ext cx="2743200" cy="2743200"/>
            </a:xfrm>
            <a:prstGeom prst="arc">
              <a:avLst/>
            </a:prstGeom>
            <a:ln w="114300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FR" sz="1351" dirty="0"/>
            </a:p>
          </p:txBody>
        </p:sp>
        <p:sp>
          <p:nvSpPr>
            <p:cNvPr id="76" name="Arc 75">
              <a:extLst>
                <a:ext uri="{FF2B5EF4-FFF2-40B4-BE49-F238E27FC236}">
                  <a16:creationId xmlns:a16="http://schemas.microsoft.com/office/drawing/2014/main" id="{F993A45F-4217-C19D-87CD-6B20D57CF16B}"/>
                </a:ext>
              </a:extLst>
            </p:cNvPr>
            <p:cNvSpPr/>
            <p:nvPr/>
          </p:nvSpPr>
          <p:spPr>
            <a:xfrm rot="5400000" flipH="1">
              <a:off x="4339959" y="457199"/>
              <a:ext cx="2743200" cy="2743200"/>
            </a:xfrm>
            <a:prstGeom prst="arc">
              <a:avLst>
                <a:gd name="adj1" fmla="val 16200000"/>
                <a:gd name="adj2" fmla="val 21591316"/>
              </a:avLst>
            </a:prstGeom>
            <a:ln w="114300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FR" sz="1351" dirty="0"/>
            </a:p>
          </p:txBody>
        </p:sp>
        <p:sp>
          <p:nvSpPr>
            <p:cNvPr id="77" name="Arc 76">
              <a:extLst>
                <a:ext uri="{FF2B5EF4-FFF2-40B4-BE49-F238E27FC236}">
                  <a16:creationId xmlns:a16="http://schemas.microsoft.com/office/drawing/2014/main" id="{B4D6AB66-100F-A5C1-3863-1EA8075BDB0B}"/>
                </a:ext>
              </a:extLst>
            </p:cNvPr>
            <p:cNvSpPr/>
            <p:nvPr/>
          </p:nvSpPr>
          <p:spPr>
            <a:xfrm rot="5400000" flipH="1">
              <a:off x="4111359" y="228599"/>
              <a:ext cx="3200400" cy="3200400"/>
            </a:xfrm>
            <a:prstGeom prst="arc">
              <a:avLst/>
            </a:prstGeom>
            <a:ln w="114300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FR" sz="1351" dirty="0"/>
            </a:p>
          </p:txBody>
        </p:sp>
        <p:sp>
          <p:nvSpPr>
            <p:cNvPr id="78" name="Arc 77">
              <a:extLst>
                <a:ext uri="{FF2B5EF4-FFF2-40B4-BE49-F238E27FC236}">
                  <a16:creationId xmlns:a16="http://schemas.microsoft.com/office/drawing/2014/main" id="{7971726D-4F05-66CC-B0E6-7D90459AF22D}"/>
                </a:ext>
              </a:extLst>
            </p:cNvPr>
            <p:cNvSpPr/>
            <p:nvPr/>
          </p:nvSpPr>
          <p:spPr>
            <a:xfrm flipH="1">
              <a:off x="4355569" y="228600"/>
              <a:ext cx="2743200" cy="2971800"/>
            </a:xfrm>
            <a:prstGeom prst="arc">
              <a:avLst/>
            </a:prstGeom>
            <a:ln w="8890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FR" sz="1351" dirty="0"/>
            </a:p>
          </p:txBody>
        </p:sp>
        <p:sp>
          <p:nvSpPr>
            <p:cNvPr id="79" name="Arc 78">
              <a:extLst>
                <a:ext uri="{FF2B5EF4-FFF2-40B4-BE49-F238E27FC236}">
                  <a16:creationId xmlns:a16="http://schemas.microsoft.com/office/drawing/2014/main" id="{492375CB-F98A-8473-7230-D997512BCA6A}"/>
                </a:ext>
              </a:extLst>
            </p:cNvPr>
            <p:cNvSpPr/>
            <p:nvPr/>
          </p:nvSpPr>
          <p:spPr>
            <a:xfrm rot="16200000" flipH="1">
              <a:off x="4241269" y="342900"/>
              <a:ext cx="2971800" cy="2743200"/>
            </a:xfrm>
            <a:prstGeom prst="arc">
              <a:avLst/>
            </a:prstGeom>
            <a:ln w="8890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FR" sz="1351" dirty="0"/>
            </a:p>
          </p:txBody>
        </p:sp>
        <p:sp>
          <p:nvSpPr>
            <p:cNvPr id="80" name="Arc 79">
              <a:extLst>
                <a:ext uri="{FF2B5EF4-FFF2-40B4-BE49-F238E27FC236}">
                  <a16:creationId xmlns:a16="http://schemas.microsoft.com/office/drawing/2014/main" id="{5AA3465B-C7A6-0D85-19D3-358513FF9883}"/>
                </a:ext>
              </a:extLst>
            </p:cNvPr>
            <p:cNvSpPr/>
            <p:nvPr/>
          </p:nvSpPr>
          <p:spPr>
            <a:xfrm rot="10800000" flipH="1">
              <a:off x="4339959" y="457200"/>
              <a:ext cx="2743200" cy="2743200"/>
            </a:xfrm>
            <a:prstGeom prst="arc">
              <a:avLst/>
            </a:prstGeom>
            <a:ln w="8890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FR" sz="1351" dirty="0"/>
            </a:p>
          </p:txBody>
        </p:sp>
        <p:sp>
          <p:nvSpPr>
            <p:cNvPr id="81" name="Arc 80">
              <a:extLst>
                <a:ext uri="{FF2B5EF4-FFF2-40B4-BE49-F238E27FC236}">
                  <a16:creationId xmlns:a16="http://schemas.microsoft.com/office/drawing/2014/main" id="{00F8C0EA-4524-39DA-1D07-5685CE55E742}"/>
                </a:ext>
              </a:extLst>
            </p:cNvPr>
            <p:cNvSpPr/>
            <p:nvPr/>
          </p:nvSpPr>
          <p:spPr>
            <a:xfrm rot="5400000" flipH="1">
              <a:off x="4339959" y="457199"/>
              <a:ext cx="2743200" cy="2743200"/>
            </a:xfrm>
            <a:prstGeom prst="arc">
              <a:avLst>
                <a:gd name="adj1" fmla="val 16200000"/>
                <a:gd name="adj2" fmla="val 21570668"/>
              </a:avLst>
            </a:prstGeom>
            <a:ln w="8890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FR" sz="1351" dirty="0"/>
            </a:p>
          </p:txBody>
        </p:sp>
        <p:sp>
          <p:nvSpPr>
            <p:cNvPr id="82" name="Arc 81">
              <a:extLst>
                <a:ext uri="{FF2B5EF4-FFF2-40B4-BE49-F238E27FC236}">
                  <a16:creationId xmlns:a16="http://schemas.microsoft.com/office/drawing/2014/main" id="{00D8F2E3-116A-1A03-AB61-65E084078F4F}"/>
                </a:ext>
              </a:extLst>
            </p:cNvPr>
            <p:cNvSpPr/>
            <p:nvPr/>
          </p:nvSpPr>
          <p:spPr>
            <a:xfrm rot="5400000" flipH="1">
              <a:off x="4111359" y="228599"/>
              <a:ext cx="3200400" cy="3200400"/>
            </a:xfrm>
            <a:prstGeom prst="arc">
              <a:avLst/>
            </a:prstGeom>
            <a:ln w="8890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FR" sz="1351" dirty="0"/>
            </a:p>
          </p:txBody>
        </p:sp>
        <p:sp>
          <p:nvSpPr>
            <p:cNvPr id="83" name="Arc 82">
              <a:extLst>
                <a:ext uri="{FF2B5EF4-FFF2-40B4-BE49-F238E27FC236}">
                  <a16:creationId xmlns:a16="http://schemas.microsoft.com/office/drawing/2014/main" id="{D97BAC1F-A1CF-D0B6-2397-D32B0E9155E5}"/>
                </a:ext>
              </a:extLst>
            </p:cNvPr>
            <p:cNvSpPr/>
            <p:nvPr/>
          </p:nvSpPr>
          <p:spPr>
            <a:xfrm flipH="1">
              <a:off x="4386694" y="252863"/>
              <a:ext cx="2677203" cy="2916030"/>
            </a:xfrm>
            <a:prstGeom prst="arc">
              <a:avLst/>
            </a:prstGeom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FR" sz="1351" dirty="0"/>
            </a:p>
          </p:txBody>
        </p:sp>
        <p:sp>
          <p:nvSpPr>
            <p:cNvPr id="84" name="Arc 83">
              <a:extLst>
                <a:ext uri="{FF2B5EF4-FFF2-40B4-BE49-F238E27FC236}">
                  <a16:creationId xmlns:a16="http://schemas.microsoft.com/office/drawing/2014/main" id="{B572577B-53F7-1C3E-7AF0-F4E5AFC507F5}"/>
                </a:ext>
              </a:extLst>
            </p:cNvPr>
            <p:cNvSpPr/>
            <p:nvPr/>
          </p:nvSpPr>
          <p:spPr>
            <a:xfrm rot="16200000" flipH="1">
              <a:off x="4267280" y="372277"/>
              <a:ext cx="2916030" cy="2677203"/>
            </a:xfrm>
            <a:prstGeom prst="arc">
              <a:avLst/>
            </a:prstGeom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FR" sz="1351" dirty="0"/>
            </a:p>
          </p:txBody>
        </p:sp>
        <p:sp>
          <p:nvSpPr>
            <p:cNvPr id="85" name="Arc 84">
              <a:extLst>
                <a:ext uri="{FF2B5EF4-FFF2-40B4-BE49-F238E27FC236}">
                  <a16:creationId xmlns:a16="http://schemas.microsoft.com/office/drawing/2014/main" id="{B9A6F918-0E7D-9D16-1956-A90046BDC4D0}"/>
                </a:ext>
              </a:extLst>
            </p:cNvPr>
            <p:cNvSpPr/>
            <p:nvPr/>
          </p:nvSpPr>
          <p:spPr>
            <a:xfrm rot="10800000" flipH="1">
              <a:off x="4371459" y="477173"/>
              <a:ext cx="2677203" cy="2691720"/>
            </a:xfrm>
            <a:prstGeom prst="arc">
              <a:avLst/>
            </a:prstGeom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FR" sz="1351" dirty="0"/>
            </a:p>
          </p:txBody>
        </p:sp>
        <p:sp>
          <p:nvSpPr>
            <p:cNvPr id="86" name="Arc 85">
              <a:extLst>
                <a:ext uri="{FF2B5EF4-FFF2-40B4-BE49-F238E27FC236}">
                  <a16:creationId xmlns:a16="http://schemas.microsoft.com/office/drawing/2014/main" id="{E44D4A57-17C9-3FFC-5CC4-F063A0B7BB3F}"/>
                </a:ext>
              </a:extLst>
            </p:cNvPr>
            <p:cNvSpPr/>
            <p:nvPr/>
          </p:nvSpPr>
          <p:spPr>
            <a:xfrm rot="5400000" flipH="1">
              <a:off x="4364201" y="484431"/>
              <a:ext cx="2691720" cy="2677203"/>
            </a:xfrm>
            <a:prstGeom prst="arc">
              <a:avLst>
                <a:gd name="adj1" fmla="val 16200000"/>
                <a:gd name="adj2" fmla="val 21570668"/>
              </a:avLst>
            </a:prstGeom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FR" sz="1351" dirty="0"/>
            </a:p>
          </p:txBody>
        </p:sp>
        <p:sp>
          <p:nvSpPr>
            <p:cNvPr id="87" name="Arc 86">
              <a:extLst>
                <a:ext uri="{FF2B5EF4-FFF2-40B4-BE49-F238E27FC236}">
                  <a16:creationId xmlns:a16="http://schemas.microsoft.com/office/drawing/2014/main" id="{62E9B24C-AAB9-43C4-7508-93E39111A599}"/>
                </a:ext>
              </a:extLst>
            </p:cNvPr>
            <p:cNvSpPr/>
            <p:nvPr/>
          </p:nvSpPr>
          <p:spPr>
            <a:xfrm rot="5400000" flipH="1">
              <a:off x="4139890" y="261330"/>
              <a:ext cx="3140339" cy="3123403"/>
            </a:xfrm>
            <a:prstGeom prst="arc">
              <a:avLst/>
            </a:prstGeom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FR" sz="1351" dirty="0"/>
            </a:p>
          </p:txBody>
        </p:sp>
        <p:sp>
          <p:nvSpPr>
            <p:cNvPr id="88" name="Arc 87">
              <a:extLst>
                <a:ext uri="{FF2B5EF4-FFF2-40B4-BE49-F238E27FC236}">
                  <a16:creationId xmlns:a16="http://schemas.microsoft.com/office/drawing/2014/main" id="{1F8E5A41-AD7E-2452-D2ED-A0B4464749B5}"/>
                </a:ext>
              </a:extLst>
            </p:cNvPr>
            <p:cNvSpPr/>
            <p:nvPr/>
          </p:nvSpPr>
          <p:spPr>
            <a:xfrm flipH="1">
              <a:off x="4368821" y="236308"/>
              <a:ext cx="2716696" cy="2955795"/>
            </a:xfrm>
            <a:prstGeom prst="arc">
              <a:avLst/>
            </a:prstGeom>
            <a:ln w="25400"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FR" sz="1351" dirty="0"/>
            </a:p>
          </p:txBody>
        </p:sp>
        <p:sp>
          <p:nvSpPr>
            <p:cNvPr id="89" name="Arc 88">
              <a:extLst>
                <a:ext uri="{FF2B5EF4-FFF2-40B4-BE49-F238E27FC236}">
                  <a16:creationId xmlns:a16="http://schemas.microsoft.com/office/drawing/2014/main" id="{1DBCCA51-29DD-8293-6F75-862F6221AA4E}"/>
                </a:ext>
              </a:extLst>
            </p:cNvPr>
            <p:cNvSpPr/>
            <p:nvPr/>
          </p:nvSpPr>
          <p:spPr>
            <a:xfrm rot="16200000" flipH="1">
              <a:off x="4249272" y="355857"/>
              <a:ext cx="2955795" cy="2716696"/>
            </a:xfrm>
            <a:prstGeom prst="arc">
              <a:avLst/>
            </a:prstGeom>
            <a:ln w="25400"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FR" sz="1351" dirty="0"/>
            </a:p>
          </p:txBody>
        </p:sp>
        <p:sp>
          <p:nvSpPr>
            <p:cNvPr id="90" name="Arc 89">
              <a:extLst>
                <a:ext uri="{FF2B5EF4-FFF2-40B4-BE49-F238E27FC236}">
                  <a16:creationId xmlns:a16="http://schemas.microsoft.com/office/drawing/2014/main" id="{DADA831D-60DD-42AE-5118-7D917338F709}"/>
                </a:ext>
              </a:extLst>
            </p:cNvPr>
            <p:cNvSpPr/>
            <p:nvPr/>
          </p:nvSpPr>
          <p:spPr>
            <a:xfrm rot="10800000" flipH="1">
              <a:off x="4353362" y="463677"/>
              <a:ext cx="2716696" cy="2728427"/>
            </a:xfrm>
            <a:prstGeom prst="arc">
              <a:avLst/>
            </a:prstGeom>
            <a:ln w="25400"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FR" sz="1351" dirty="0"/>
            </a:p>
          </p:txBody>
        </p:sp>
        <p:sp>
          <p:nvSpPr>
            <p:cNvPr id="91" name="Arc 90">
              <a:extLst>
                <a:ext uri="{FF2B5EF4-FFF2-40B4-BE49-F238E27FC236}">
                  <a16:creationId xmlns:a16="http://schemas.microsoft.com/office/drawing/2014/main" id="{C6471C51-6217-0096-8BA2-DAF89671035F}"/>
                </a:ext>
              </a:extLst>
            </p:cNvPr>
            <p:cNvSpPr/>
            <p:nvPr/>
          </p:nvSpPr>
          <p:spPr>
            <a:xfrm rot="5400000" flipH="1">
              <a:off x="4347497" y="469541"/>
              <a:ext cx="2728427" cy="2716696"/>
            </a:xfrm>
            <a:prstGeom prst="arc">
              <a:avLst>
                <a:gd name="adj1" fmla="val 16200000"/>
                <a:gd name="adj2" fmla="val 21570668"/>
              </a:avLst>
            </a:prstGeom>
            <a:ln w="25400"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FR" sz="1351" dirty="0"/>
            </a:p>
          </p:txBody>
        </p:sp>
        <p:sp>
          <p:nvSpPr>
            <p:cNvPr id="92" name="Arc 91">
              <a:extLst>
                <a:ext uri="{FF2B5EF4-FFF2-40B4-BE49-F238E27FC236}">
                  <a16:creationId xmlns:a16="http://schemas.microsoft.com/office/drawing/2014/main" id="{3CC93D00-F5EC-8102-92DD-58DEA552CE44}"/>
                </a:ext>
              </a:extLst>
            </p:cNvPr>
            <p:cNvSpPr/>
            <p:nvPr/>
          </p:nvSpPr>
          <p:spPr>
            <a:xfrm rot="5400000" flipH="1">
              <a:off x="4120127" y="243150"/>
              <a:ext cx="3183163" cy="3169479"/>
            </a:xfrm>
            <a:prstGeom prst="arc">
              <a:avLst/>
            </a:prstGeom>
            <a:ln w="25400"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FR" sz="1351" dirty="0"/>
            </a:p>
          </p:txBody>
        </p:sp>
      </p:grpSp>
      <p:cxnSp>
        <p:nvCxnSpPr>
          <p:cNvPr id="95" name="Straight Arrow Connector 94">
            <a:extLst>
              <a:ext uri="{FF2B5EF4-FFF2-40B4-BE49-F238E27FC236}">
                <a16:creationId xmlns:a16="http://schemas.microsoft.com/office/drawing/2014/main" id="{7D2B1A90-EE0F-7BBF-B2FE-8E56258DB6ED}"/>
              </a:ext>
            </a:extLst>
          </p:cNvPr>
          <p:cNvCxnSpPr>
            <a:cxnSpLocks/>
          </p:cNvCxnSpPr>
          <p:nvPr/>
        </p:nvCxnSpPr>
        <p:spPr>
          <a:xfrm>
            <a:off x="4203964" y="280199"/>
            <a:ext cx="11427" cy="298847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Straight Arrow Connector 97">
            <a:extLst>
              <a:ext uri="{FF2B5EF4-FFF2-40B4-BE49-F238E27FC236}">
                <a16:creationId xmlns:a16="http://schemas.microsoft.com/office/drawing/2014/main" id="{721D6EE9-66BE-C8BA-C993-97C6FADD753A}"/>
              </a:ext>
            </a:extLst>
          </p:cNvPr>
          <p:cNvCxnSpPr>
            <a:cxnSpLocks/>
          </p:cNvCxnSpPr>
          <p:nvPr/>
        </p:nvCxnSpPr>
        <p:spPr>
          <a:xfrm>
            <a:off x="3741283" y="530428"/>
            <a:ext cx="216359" cy="20538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Straight Arrow Connector 99">
            <a:extLst>
              <a:ext uri="{FF2B5EF4-FFF2-40B4-BE49-F238E27FC236}">
                <a16:creationId xmlns:a16="http://schemas.microsoft.com/office/drawing/2014/main" id="{9BD033FB-64BD-80C1-EE75-05885E6B1C6A}"/>
              </a:ext>
            </a:extLst>
          </p:cNvPr>
          <p:cNvCxnSpPr>
            <a:cxnSpLocks/>
          </p:cNvCxnSpPr>
          <p:nvPr/>
        </p:nvCxnSpPr>
        <p:spPr>
          <a:xfrm>
            <a:off x="3524920" y="928195"/>
            <a:ext cx="324539" cy="5732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Straight Arrow Connector 101">
            <a:extLst>
              <a:ext uri="{FF2B5EF4-FFF2-40B4-BE49-F238E27FC236}">
                <a16:creationId xmlns:a16="http://schemas.microsoft.com/office/drawing/2014/main" id="{BBEA5E15-40FE-3BBB-25D2-AF30B64C005E}"/>
              </a:ext>
            </a:extLst>
          </p:cNvPr>
          <p:cNvCxnSpPr>
            <a:cxnSpLocks/>
          </p:cNvCxnSpPr>
          <p:nvPr/>
        </p:nvCxnSpPr>
        <p:spPr>
          <a:xfrm flipV="1">
            <a:off x="3476951" y="1271892"/>
            <a:ext cx="324539" cy="6672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Straight Arrow Connector 103">
            <a:extLst>
              <a:ext uri="{FF2B5EF4-FFF2-40B4-BE49-F238E27FC236}">
                <a16:creationId xmlns:a16="http://schemas.microsoft.com/office/drawing/2014/main" id="{A2DD68F6-03A2-32AB-9E3E-4A2061813AC7}"/>
              </a:ext>
            </a:extLst>
          </p:cNvPr>
          <p:cNvCxnSpPr>
            <a:cxnSpLocks/>
          </p:cNvCxnSpPr>
          <p:nvPr/>
        </p:nvCxnSpPr>
        <p:spPr>
          <a:xfrm flipV="1">
            <a:off x="3567775" y="1629547"/>
            <a:ext cx="281687" cy="9854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Straight Arrow Connector 106">
            <a:extLst>
              <a:ext uri="{FF2B5EF4-FFF2-40B4-BE49-F238E27FC236}">
                <a16:creationId xmlns:a16="http://schemas.microsoft.com/office/drawing/2014/main" id="{5D5F0FF5-920D-B8AF-108B-FEC5F48D6274}"/>
              </a:ext>
            </a:extLst>
          </p:cNvPr>
          <p:cNvCxnSpPr>
            <a:cxnSpLocks/>
          </p:cNvCxnSpPr>
          <p:nvPr/>
        </p:nvCxnSpPr>
        <p:spPr>
          <a:xfrm flipV="1">
            <a:off x="3801490" y="1853941"/>
            <a:ext cx="156149" cy="22890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0" name="Straight Arrow Connector 109">
            <a:extLst>
              <a:ext uri="{FF2B5EF4-FFF2-40B4-BE49-F238E27FC236}">
                <a16:creationId xmlns:a16="http://schemas.microsoft.com/office/drawing/2014/main" id="{6C348112-2C57-0A8B-4844-B97B3A5FB273}"/>
              </a:ext>
            </a:extLst>
          </p:cNvPr>
          <p:cNvCxnSpPr>
            <a:cxnSpLocks/>
          </p:cNvCxnSpPr>
          <p:nvPr/>
        </p:nvCxnSpPr>
        <p:spPr>
          <a:xfrm flipV="1">
            <a:off x="4238348" y="1902532"/>
            <a:ext cx="44197" cy="32083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2" name="Straight Arrow Connector 111">
            <a:extLst>
              <a:ext uri="{FF2B5EF4-FFF2-40B4-BE49-F238E27FC236}">
                <a16:creationId xmlns:a16="http://schemas.microsoft.com/office/drawing/2014/main" id="{15CCBFBE-3E74-95BA-F0E7-CD301B610612}"/>
              </a:ext>
            </a:extLst>
          </p:cNvPr>
          <p:cNvCxnSpPr>
            <a:cxnSpLocks/>
          </p:cNvCxnSpPr>
          <p:nvPr/>
        </p:nvCxnSpPr>
        <p:spPr>
          <a:xfrm flipH="1" flipV="1">
            <a:off x="4533785" y="1900586"/>
            <a:ext cx="108043" cy="28432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4" name="Straight Arrow Connector 113">
            <a:extLst>
              <a:ext uri="{FF2B5EF4-FFF2-40B4-BE49-F238E27FC236}">
                <a16:creationId xmlns:a16="http://schemas.microsoft.com/office/drawing/2014/main" id="{10B4B65C-4FB0-20BC-0952-F201FD090F92}"/>
              </a:ext>
            </a:extLst>
          </p:cNvPr>
          <p:cNvCxnSpPr>
            <a:cxnSpLocks/>
          </p:cNvCxnSpPr>
          <p:nvPr/>
        </p:nvCxnSpPr>
        <p:spPr>
          <a:xfrm flipH="1" flipV="1">
            <a:off x="4802411" y="1716104"/>
            <a:ext cx="224632" cy="184487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6" name="Straight Arrow Connector 115">
            <a:extLst>
              <a:ext uri="{FF2B5EF4-FFF2-40B4-BE49-F238E27FC236}">
                <a16:creationId xmlns:a16="http://schemas.microsoft.com/office/drawing/2014/main" id="{67330860-C1A7-A77A-3897-CED65BC765D4}"/>
              </a:ext>
            </a:extLst>
          </p:cNvPr>
          <p:cNvCxnSpPr>
            <a:cxnSpLocks/>
          </p:cNvCxnSpPr>
          <p:nvPr/>
        </p:nvCxnSpPr>
        <p:spPr>
          <a:xfrm flipH="1">
            <a:off x="4899535" y="1446113"/>
            <a:ext cx="304239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0" name="Straight Arrow Connector 119">
            <a:extLst>
              <a:ext uri="{FF2B5EF4-FFF2-40B4-BE49-F238E27FC236}">
                <a16:creationId xmlns:a16="http://schemas.microsoft.com/office/drawing/2014/main" id="{25059877-ED2F-A477-B8CF-BB759BF6722B}"/>
              </a:ext>
            </a:extLst>
          </p:cNvPr>
          <p:cNvCxnSpPr>
            <a:cxnSpLocks/>
          </p:cNvCxnSpPr>
          <p:nvPr/>
        </p:nvCxnSpPr>
        <p:spPr>
          <a:xfrm flipH="1">
            <a:off x="4773285" y="1079502"/>
            <a:ext cx="340263" cy="6979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3" name="Straight Arrow Connector 122">
            <a:extLst>
              <a:ext uri="{FF2B5EF4-FFF2-40B4-BE49-F238E27FC236}">
                <a16:creationId xmlns:a16="http://schemas.microsoft.com/office/drawing/2014/main" id="{7B180A9E-CFF6-67E1-7B1F-3FD93D053126}"/>
              </a:ext>
            </a:extLst>
          </p:cNvPr>
          <p:cNvCxnSpPr>
            <a:cxnSpLocks/>
          </p:cNvCxnSpPr>
          <p:nvPr/>
        </p:nvCxnSpPr>
        <p:spPr>
          <a:xfrm flipH="1">
            <a:off x="4693447" y="778003"/>
            <a:ext cx="250820" cy="17885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5" name="Straight Arrow Connector 124">
            <a:extLst>
              <a:ext uri="{FF2B5EF4-FFF2-40B4-BE49-F238E27FC236}">
                <a16:creationId xmlns:a16="http://schemas.microsoft.com/office/drawing/2014/main" id="{9D381D5A-523D-1629-93C8-52C66A0E01F6}"/>
              </a:ext>
            </a:extLst>
          </p:cNvPr>
          <p:cNvCxnSpPr>
            <a:cxnSpLocks/>
          </p:cNvCxnSpPr>
          <p:nvPr/>
        </p:nvCxnSpPr>
        <p:spPr>
          <a:xfrm flipH="1">
            <a:off x="4572004" y="578633"/>
            <a:ext cx="141217" cy="19937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7" name="Straight Arrow Connector 126">
            <a:extLst>
              <a:ext uri="{FF2B5EF4-FFF2-40B4-BE49-F238E27FC236}">
                <a16:creationId xmlns:a16="http://schemas.microsoft.com/office/drawing/2014/main" id="{E37C4C37-CFA8-A7AF-C6E9-3EB50ABC2072}"/>
              </a:ext>
            </a:extLst>
          </p:cNvPr>
          <p:cNvCxnSpPr>
            <a:cxnSpLocks/>
          </p:cNvCxnSpPr>
          <p:nvPr/>
        </p:nvCxnSpPr>
        <p:spPr>
          <a:xfrm flipH="1">
            <a:off x="4359094" y="429618"/>
            <a:ext cx="11708" cy="24870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1" name="Content Placeholder 4">
            <a:extLst>
              <a:ext uri="{FF2B5EF4-FFF2-40B4-BE49-F238E27FC236}">
                <a16:creationId xmlns:a16="http://schemas.microsoft.com/office/drawing/2014/main" id="{EBE9761F-A80C-E597-BDF2-2D93D759AA6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9008" y="2584168"/>
            <a:ext cx="2964536" cy="1828940"/>
          </a:xfrm>
        </p:spPr>
        <p:txBody>
          <a:bodyPr/>
          <a:lstStyle/>
          <a:p>
            <a:pPr marL="314205" indent="-214308">
              <a:spcBef>
                <a:spcPts val="0"/>
              </a:spcBef>
              <a:spcAft>
                <a:spcPts val="375"/>
              </a:spcAft>
              <a:buFont typeface="Arial" panose="020B0604020202020204" pitchFamily="34" charset="0"/>
              <a:buChar char="•"/>
            </a:pPr>
            <a:r>
              <a:rPr lang="fr-FR" b="0" dirty="0" err="1">
                <a:latin typeface="Times" panose="02020603050405020304" pitchFamily="18" charset="0"/>
                <a:cs typeface="Times" panose="02020603050405020304" pitchFamily="18" charset="0"/>
              </a:rPr>
              <a:t>Current</a:t>
            </a:r>
            <a:r>
              <a:rPr lang="fr-FR" b="0" dirty="0">
                <a:latin typeface="Times" panose="02020603050405020304" pitchFamily="18" charset="0"/>
                <a:cs typeface="Times" panose="02020603050405020304" pitchFamily="18" charset="0"/>
              </a:rPr>
              <a:t> flow </a:t>
            </a:r>
            <a:r>
              <a:rPr lang="fr-FR" b="0" i="1" dirty="0">
                <a:latin typeface="Times" panose="02020603050405020304" pitchFamily="18" charset="0"/>
                <a:cs typeface="Times" panose="02020603050405020304" pitchFamily="18" charset="0"/>
              </a:rPr>
              <a:t>quasi </a:t>
            </a:r>
            <a:r>
              <a:rPr lang="fr-FR" b="0" dirty="0" err="1">
                <a:latin typeface="Times" panose="02020603050405020304" pitchFamily="18" charset="0"/>
                <a:cs typeface="Times" panose="02020603050405020304" pitchFamily="18" charset="0"/>
              </a:rPr>
              <a:t>homogeneous</a:t>
            </a:r>
            <a:r>
              <a:rPr lang="fr-FR" b="0" dirty="0">
                <a:latin typeface="Times" panose="02020603050405020304" pitchFamily="18" charset="0"/>
                <a:cs typeface="Times" panose="02020603050405020304" pitchFamily="18" charset="0"/>
              </a:rPr>
              <a:t> in </a:t>
            </a:r>
            <a:r>
              <a:rPr lang="fr-FR" b="0" dirty="0" err="1">
                <a:latin typeface="Times" panose="02020603050405020304" pitchFamily="18" charset="0"/>
                <a:cs typeface="Times" panose="02020603050405020304" pitchFamily="18" charset="0"/>
              </a:rPr>
              <a:t>inner</a:t>
            </a:r>
            <a:r>
              <a:rPr lang="fr-FR" b="0" dirty="0">
                <a:latin typeface="Times" panose="02020603050405020304" pitchFamily="18" charset="0"/>
                <a:cs typeface="Times" panose="02020603050405020304" pitchFamily="18" charset="0"/>
              </a:rPr>
              <a:t> part</a:t>
            </a:r>
          </a:p>
          <a:p>
            <a:pPr marL="314205" indent="-214308">
              <a:spcBef>
                <a:spcPts val="0"/>
              </a:spcBef>
              <a:spcAft>
                <a:spcPts val="375"/>
              </a:spcAft>
              <a:buFont typeface="Arial" panose="020B0604020202020204" pitchFamily="34" charset="0"/>
              <a:buChar char="•"/>
            </a:pPr>
            <a:r>
              <a:rPr lang="fr-FR" b="0" dirty="0" err="1">
                <a:latin typeface="Times" panose="02020603050405020304" pitchFamily="18" charset="0"/>
                <a:cs typeface="Times" panose="02020603050405020304" pitchFamily="18" charset="0"/>
              </a:rPr>
              <a:t>Current</a:t>
            </a:r>
            <a:r>
              <a:rPr lang="fr-FR" b="0" dirty="0">
                <a:latin typeface="Times" panose="02020603050405020304" pitchFamily="18" charset="0"/>
                <a:cs typeface="Times" panose="02020603050405020304" pitchFamily="18" charset="0"/>
              </a:rPr>
              <a:t> flow </a:t>
            </a:r>
            <a:r>
              <a:rPr lang="fr-FR" b="0" dirty="0" err="1">
                <a:latin typeface="Times" panose="02020603050405020304" pitchFamily="18" charset="0"/>
                <a:cs typeface="Times" panose="02020603050405020304" pitchFamily="18" charset="0"/>
              </a:rPr>
              <a:t>linearly</a:t>
            </a:r>
            <a:r>
              <a:rPr lang="fr-FR" b="0" dirty="0"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FR" b="0" dirty="0" err="1">
                <a:latin typeface="Times" panose="02020603050405020304" pitchFamily="18" charset="0"/>
                <a:cs typeface="Times" panose="02020603050405020304" pitchFamily="18" charset="0"/>
              </a:rPr>
              <a:t>decreases</a:t>
            </a:r>
            <a:r>
              <a:rPr lang="fr-FR" b="0" dirty="0"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FR" b="0" dirty="0" err="1">
                <a:latin typeface="Times" panose="02020603050405020304" pitchFamily="18" charset="0"/>
                <a:cs typeface="Times" panose="02020603050405020304" pitchFamily="18" charset="0"/>
              </a:rPr>
              <a:t>along</a:t>
            </a:r>
            <a:r>
              <a:rPr lang="fr-FR" b="0" dirty="0">
                <a:latin typeface="Times" panose="02020603050405020304" pitchFamily="18" charset="0"/>
                <a:cs typeface="Times" panose="02020603050405020304" pitchFamily="18" charset="0"/>
              </a:rPr>
              <a:t> the first </a:t>
            </a:r>
            <a:r>
              <a:rPr lang="fr-FR" b="0" dirty="0" err="1">
                <a:latin typeface="Times" panose="02020603050405020304" pitchFamily="18" charset="0"/>
                <a:cs typeface="Times" panose="02020603050405020304" pitchFamily="18" charset="0"/>
              </a:rPr>
              <a:t>turn</a:t>
            </a:r>
            <a:endParaRPr lang="fr-FR" b="0" dirty="0"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sp>
        <p:nvSpPr>
          <p:cNvPr id="132" name="Content Placeholder 4">
            <a:extLst>
              <a:ext uri="{FF2B5EF4-FFF2-40B4-BE49-F238E27FC236}">
                <a16:creationId xmlns:a16="http://schemas.microsoft.com/office/drawing/2014/main" id="{3AF63CFE-2F4D-3B64-6ED8-1B01A58CBC1C}"/>
              </a:ext>
            </a:extLst>
          </p:cNvPr>
          <p:cNvSpPr txBox="1">
            <a:spLocks/>
          </p:cNvSpPr>
          <p:nvPr/>
        </p:nvSpPr>
        <p:spPr>
          <a:xfrm>
            <a:off x="5203774" y="1962958"/>
            <a:ext cx="1022124" cy="315843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99898">
              <a:spcBef>
                <a:spcPts val="0"/>
              </a:spcBef>
              <a:spcAft>
                <a:spcPts val="375"/>
              </a:spcAft>
            </a:pPr>
            <a:r>
              <a:rPr lang="fr-FR" sz="1575" b="0" dirty="0" err="1">
                <a:latin typeface="Times" panose="02020603050405020304" pitchFamily="18" charset="0"/>
                <a:cs typeface="Times" panose="02020603050405020304" pitchFamily="18" charset="0"/>
              </a:rPr>
              <a:t>Current</a:t>
            </a:r>
            <a:r>
              <a:rPr lang="fr-FR" sz="1575" b="0" dirty="0">
                <a:latin typeface="Times" panose="02020603050405020304" pitchFamily="18" charset="0"/>
                <a:cs typeface="Times" panose="02020603050405020304" pitchFamily="18" charset="0"/>
              </a:rPr>
              <a:t> in</a:t>
            </a:r>
          </a:p>
        </p:txBody>
      </p:sp>
      <p:cxnSp>
        <p:nvCxnSpPr>
          <p:cNvPr id="134" name="Straight Connector 133">
            <a:extLst>
              <a:ext uri="{FF2B5EF4-FFF2-40B4-BE49-F238E27FC236}">
                <a16:creationId xmlns:a16="http://schemas.microsoft.com/office/drawing/2014/main" id="{002D647C-53A2-78E9-247A-7267ED911785}"/>
              </a:ext>
            </a:extLst>
          </p:cNvPr>
          <p:cNvCxnSpPr>
            <a:cxnSpLocks/>
          </p:cNvCxnSpPr>
          <p:nvPr/>
        </p:nvCxnSpPr>
        <p:spPr>
          <a:xfrm>
            <a:off x="4283673" y="-40550"/>
            <a:ext cx="10303" cy="1433896"/>
          </a:xfrm>
          <a:prstGeom prst="line">
            <a:avLst/>
          </a:prstGeom>
          <a:ln>
            <a:solidFill>
              <a:srgbClr val="00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6" name="Straight Connector 135">
            <a:extLst>
              <a:ext uri="{FF2B5EF4-FFF2-40B4-BE49-F238E27FC236}">
                <a16:creationId xmlns:a16="http://schemas.microsoft.com/office/drawing/2014/main" id="{02D30CE5-D4F4-87A9-D18D-43900C6C9D7D}"/>
              </a:ext>
            </a:extLst>
          </p:cNvPr>
          <p:cNvCxnSpPr>
            <a:cxnSpLocks/>
          </p:cNvCxnSpPr>
          <p:nvPr/>
        </p:nvCxnSpPr>
        <p:spPr>
          <a:xfrm>
            <a:off x="3376661" y="280199"/>
            <a:ext cx="917651" cy="1087079"/>
          </a:xfrm>
          <a:prstGeom prst="line">
            <a:avLst/>
          </a:prstGeom>
          <a:ln>
            <a:solidFill>
              <a:srgbClr val="00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8" name="Arc 137">
            <a:extLst>
              <a:ext uri="{FF2B5EF4-FFF2-40B4-BE49-F238E27FC236}">
                <a16:creationId xmlns:a16="http://schemas.microsoft.com/office/drawing/2014/main" id="{9A80EBFF-E5EC-9753-9CA0-D5651A487038}"/>
              </a:ext>
            </a:extLst>
          </p:cNvPr>
          <p:cNvSpPr/>
          <p:nvPr/>
        </p:nvSpPr>
        <p:spPr>
          <a:xfrm rot="19359733">
            <a:off x="3862989" y="967430"/>
            <a:ext cx="574783" cy="381219"/>
          </a:xfrm>
          <a:prstGeom prst="arc">
            <a:avLst>
              <a:gd name="adj1" fmla="val 15455097"/>
              <a:gd name="adj2" fmla="val 20506274"/>
            </a:avLst>
          </a:prstGeom>
          <a:ln>
            <a:solidFill>
              <a:srgbClr val="00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 sz="1351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2" name="TextBox 141">
                <a:extLst>
                  <a:ext uri="{FF2B5EF4-FFF2-40B4-BE49-F238E27FC236}">
                    <a16:creationId xmlns:a16="http://schemas.microsoft.com/office/drawing/2014/main" id="{05C94CCF-6305-5921-7530-4D8265D1E3A7}"/>
                  </a:ext>
                </a:extLst>
              </p:cNvPr>
              <p:cNvSpPr txBox="1"/>
              <p:nvPr/>
            </p:nvSpPr>
            <p:spPr>
              <a:xfrm>
                <a:off x="3892031" y="698229"/>
                <a:ext cx="391640" cy="35150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99898" defTabSz="685783">
                  <a:spcAft>
                    <a:spcPts val="375"/>
                  </a:spcAft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1351" i="1" dirty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cs typeface="Times" panose="02020603050405020304" pitchFamily="18" charset="0"/>
                        </a:rPr>
                        <m:t>𝜃</m:t>
                      </m:r>
                    </m:oMath>
                  </m:oMathPara>
                </a14:m>
                <a:endParaRPr lang="fr-FR" sz="1351" dirty="0">
                  <a:solidFill>
                    <a:srgbClr val="0033A0"/>
                  </a:solidFill>
                  <a:latin typeface="Times" panose="02020603050405020304" pitchFamily="18" charset="0"/>
                  <a:cs typeface="Times" panose="02020603050405020304" pitchFamily="18" charset="0"/>
                </a:endParaRPr>
              </a:p>
            </p:txBody>
          </p:sp>
        </mc:Choice>
        <mc:Fallback xmlns="">
          <p:sp>
            <p:nvSpPr>
              <p:cNvPr id="142" name="TextBox 141">
                <a:extLst>
                  <a:ext uri="{FF2B5EF4-FFF2-40B4-BE49-F238E27FC236}">
                    <a16:creationId xmlns:a16="http://schemas.microsoft.com/office/drawing/2014/main" id="{05C94CCF-6305-5921-7530-4D8265D1E3A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92031" y="698229"/>
                <a:ext cx="391640" cy="351506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47" name="Straight Arrow Connector 146">
            <a:extLst>
              <a:ext uri="{FF2B5EF4-FFF2-40B4-BE49-F238E27FC236}">
                <a16:creationId xmlns:a16="http://schemas.microsoft.com/office/drawing/2014/main" id="{B8F4B463-9D87-C1DD-4167-1B716BFEC7D0}"/>
              </a:ext>
            </a:extLst>
          </p:cNvPr>
          <p:cNvCxnSpPr>
            <a:cxnSpLocks/>
          </p:cNvCxnSpPr>
          <p:nvPr/>
        </p:nvCxnSpPr>
        <p:spPr>
          <a:xfrm>
            <a:off x="3513649" y="3907631"/>
            <a:ext cx="2337087" cy="0"/>
          </a:xfrm>
          <a:prstGeom prst="straightConnector1">
            <a:avLst/>
          </a:prstGeom>
          <a:ln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9" name="Straight Arrow Connector 148">
            <a:extLst>
              <a:ext uri="{FF2B5EF4-FFF2-40B4-BE49-F238E27FC236}">
                <a16:creationId xmlns:a16="http://schemas.microsoft.com/office/drawing/2014/main" id="{9C403206-31A8-3B71-E7FE-751B55EEEC12}"/>
              </a:ext>
            </a:extLst>
          </p:cNvPr>
          <p:cNvCxnSpPr>
            <a:cxnSpLocks/>
          </p:cNvCxnSpPr>
          <p:nvPr/>
        </p:nvCxnSpPr>
        <p:spPr>
          <a:xfrm flipV="1">
            <a:off x="3627945" y="2928938"/>
            <a:ext cx="0" cy="1092995"/>
          </a:xfrm>
          <a:prstGeom prst="straightConnector1">
            <a:avLst/>
          </a:prstGeom>
          <a:ln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51" name="TextBox 150">
                <a:extLst>
                  <a:ext uri="{FF2B5EF4-FFF2-40B4-BE49-F238E27FC236}">
                    <a16:creationId xmlns:a16="http://schemas.microsoft.com/office/drawing/2014/main" id="{30A22580-0C73-3459-843D-23391878D9C2}"/>
                  </a:ext>
                </a:extLst>
              </p:cNvPr>
              <p:cNvSpPr txBox="1"/>
              <p:nvPr/>
            </p:nvSpPr>
            <p:spPr>
              <a:xfrm>
                <a:off x="5654911" y="3907631"/>
                <a:ext cx="391640" cy="35150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99898" defTabSz="685783">
                  <a:spcAft>
                    <a:spcPts val="375"/>
                  </a:spcAft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1351" i="1" dirty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cs typeface="Times" panose="02020603050405020304" pitchFamily="18" charset="0"/>
                        </a:rPr>
                        <m:t>𝜃</m:t>
                      </m:r>
                    </m:oMath>
                  </m:oMathPara>
                </a14:m>
                <a:endParaRPr lang="fr-FR" sz="1351" dirty="0">
                  <a:solidFill>
                    <a:srgbClr val="0033A0"/>
                  </a:solidFill>
                  <a:latin typeface="Times" panose="02020603050405020304" pitchFamily="18" charset="0"/>
                  <a:cs typeface="Times" panose="02020603050405020304" pitchFamily="18" charset="0"/>
                </a:endParaRPr>
              </a:p>
            </p:txBody>
          </p:sp>
        </mc:Choice>
        <mc:Fallback xmlns="">
          <p:sp>
            <p:nvSpPr>
              <p:cNvPr id="151" name="TextBox 150">
                <a:extLst>
                  <a:ext uri="{FF2B5EF4-FFF2-40B4-BE49-F238E27FC236}">
                    <a16:creationId xmlns:a16="http://schemas.microsoft.com/office/drawing/2014/main" id="{30A22580-0C73-3459-843D-23391878D9C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54911" y="3907631"/>
                <a:ext cx="391640" cy="351506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2" name="Content Placeholder 4">
            <a:extLst>
              <a:ext uri="{FF2B5EF4-FFF2-40B4-BE49-F238E27FC236}">
                <a16:creationId xmlns:a16="http://schemas.microsoft.com/office/drawing/2014/main" id="{A38DE0E4-52A0-8441-1ECC-4DD4A7D831C2}"/>
              </a:ext>
            </a:extLst>
          </p:cNvPr>
          <p:cNvSpPr txBox="1">
            <a:spLocks/>
          </p:cNvSpPr>
          <p:nvPr/>
        </p:nvSpPr>
        <p:spPr>
          <a:xfrm>
            <a:off x="3780474" y="4316469"/>
            <a:ext cx="1985613" cy="315843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99898">
              <a:spcBef>
                <a:spcPts val="0"/>
              </a:spcBef>
              <a:spcAft>
                <a:spcPts val="375"/>
              </a:spcAft>
            </a:pPr>
            <a:r>
              <a:rPr lang="fr-FR" sz="1575" b="0" dirty="0">
                <a:latin typeface="Times" panose="02020603050405020304" pitchFamily="18" charset="0"/>
                <a:cs typeface="Times" panose="02020603050405020304" pitchFamily="18" charset="0"/>
              </a:rPr>
              <a:t>Last </a:t>
            </a:r>
            <a:r>
              <a:rPr lang="fr-FR" sz="1575" b="0" dirty="0" err="1">
                <a:latin typeface="Times" panose="02020603050405020304" pitchFamily="18" charset="0"/>
                <a:cs typeface="Times" panose="02020603050405020304" pitchFamily="18" charset="0"/>
              </a:rPr>
              <a:t>turn</a:t>
            </a:r>
            <a:r>
              <a:rPr lang="fr-FR" sz="1575" b="0" dirty="0"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FR" sz="1575" b="0" dirty="0" err="1">
                <a:latin typeface="Times" panose="02020603050405020304" pitchFamily="18" charset="0"/>
                <a:cs typeface="Times" panose="02020603050405020304" pitchFamily="18" charset="0"/>
              </a:rPr>
              <a:t>current</a:t>
            </a:r>
            <a:r>
              <a:rPr lang="fr-FR" sz="1575" b="0" dirty="0">
                <a:latin typeface="Times" panose="02020603050405020304" pitchFamily="18" charset="0"/>
                <a:cs typeface="Times" panose="02020603050405020304" pitchFamily="18" charset="0"/>
              </a:rPr>
              <a:t> flow</a:t>
            </a:r>
          </a:p>
        </p:txBody>
      </p:sp>
      <p:sp>
        <p:nvSpPr>
          <p:cNvPr id="153" name="TextBox 152">
            <a:extLst>
              <a:ext uri="{FF2B5EF4-FFF2-40B4-BE49-F238E27FC236}">
                <a16:creationId xmlns:a16="http://schemas.microsoft.com/office/drawing/2014/main" id="{51D83203-22D5-DF1B-822A-8942FBD9B61F}"/>
              </a:ext>
            </a:extLst>
          </p:cNvPr>
          <p:cNvSpPr txBox="1"/>
          <p:nvPr/>
        </p:nvSpPr>
        <p:spPr>
          <a:xfrm>
            <a:off x="3146057" y="2663722"/>
            <a:ext cx="843439" cy="3002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99898" defTabSz="685783">
              <a:spcAft>
                <a:spcPts val="375"/>
              </a:spcAft>
              <a:defRPr/>
            </a:pPr>
            <a:r>
              <a:rPr lang="fr-FR" sz="1351" dirty="0" err="1">
                <a:solidFill>
                  <a:srgbClr val="00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Current</a:t>
            </a:r>
            <a:endParaRPr lang="fr-FR" sz="1351" dirty="0">
              <a:solidFill>
                <a:srgbClr val="000000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cxnSp>
        <p:nvCxnSpPr>
          <p:cNvPr id="155" name="Straight Connector 154">
            <a:extLst>
              <a:ext uri="{FF2B5EF4-FFF2-40B4-BE49-F238E27FC236}">
                <a16:creationId xmlns:a16="http://schemas.microsoft.com/office/drawing/2014/main" id="{F00DB163-4EF9-994F-44FA-255A1309D5E5}"/>
              </a:ext>
            </a:extLst>
          </p:cNvPr>
          <p:cNvCxnSpPr>
            <a:cxnSpLocks/>
          </p:cNvCxnSpPr>
          <p:nvPr/>
        </p:nvCxnSpPr>
        <p:spPr>
          <a:xfrm flipV="1">
            <a:off x="3627945" y="3305550"/>
            <a:ext cx="1855875" cy="59157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8" name="Straight Connector 157">
            <a:extLst>
              <a:ext uri="{FF2B5EF4-FFF2-40B4-BE49-F238E27FC236}">
                <a16:creationId xmlns:a16="http://schemas.microsoft.com/office/drawing/2014/main" id="{13F1C83A-0BD8-4D21-CF5F-2A5D2ABCAB33}"/>
              </a:ext>
            </a:extLst>
          </p:cNvPr>
          <p:cNvCxnSpPr>
            <a:cxnSpLocks/>
          </p:cNvCxnSpPr>
          <p:nvPr/>
        </p:nvCxnSpPr>
        <p:spPr>
          <a:xfrm flipV="1">
            <a:off x="3639053" y="3295039"/>
            <a:ext cx="2126867" cy="16479"/>
          </a:xfrm>
          <a:prstGeom prst="line">
            <a:avLst/>
          </a:prstGeom>
          <a:ln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763623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1">
            <a:extLst>
              <a:ext uri="{FF2B5EF4-FFF2-40B4-BE49-F238E27FC236}">
                <a16:creationId xmlns:a16="http://schemas.microsoft.com/office/drawing/2014/main" id="{1EF539D1-75C2-04E7-4A47-D72979DE459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57200" y="835879"/>
            <a:ext cx="8229600" cy="2612512"/>
          </a:xfrm>
        </p:spPr>
        <p:txBody>
          <a:bodyPr/>
          <a:lstStyle/>
          <a:p>
            <a:pPr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1600" dirty="0">
                <a:latin typeface="Times" panose="02020603050405020304" pitchFamily="18" charset="0"/>
                <a:cs typeface="Times" panose="02020603050405020304" pitchFamily="18" charset="0"/>
              </a:rPr>
              <a:t>I</a:t>
            </a:r>
            <a:r>
              <a:rPr lang="en-GB" sz="1600" baseline="-25000" dirty="0">
                <a:latin typeface="Times" panose="02020603050405020304" pitchFamily="18" charset="0"/>
                <a:cs typeface="Times" panose="02020603050405020304" pitchFamily="18" charset="0"/>
              </a:rPr>
              <a:t>C</a:t>
            </a:r>
            <a:r>
              <a:rPr lang="en-GB" sz="1600" dirty="0">
                <a:latin typeface="Times" panose="02020603050405020304" pitchFamily="18" charset="0"/>
                <a:cs typeface="Times" panose="02020603050405020304" pitchFamily="18" charset="0"/>
              </a:rPr>
              <a:t> degrades with time and temperature</a:t>
            </a:r>
          </a:p>
          <a:p>
            <a:pPr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1600" dirty="0">
                <a:latin typeface="Times" panose="02020603050405020304" pitchFamily="18" charset="0"/>
                <a:cs typeface="Times" panose="02020603050405020304" pitchFamily="18" charset="0"/>
              </a:rPr>
              <a:t>2 mechanisms of degradation :</a:t>
            </a:r>
          </a:p>
          <a:p>
            <a:pPr marL="800088" lvl="1" indent="-342900">
              <a:buClr>
                <a:schemeClr val="tx1"/>
              </a:buClr>
              <a:buFont typeface="+mj-lt"/>
              <a:buAutoNum type="arabicPeriod"/>
            </a:pPr>
            <a:r>
              <a:rPr lang="en-GB" sz="1200" dirty="0">
                <a:latin typeface="Times" panose="02020603050405020304" pitchFamily="18" charset="0"/>
                <a:cs typeface="Times" panose="02020603050405020304" pitchFamily="18" charset="0"/>
              </a:rPr>
              <a:t>Oxygen-out diffusion from grain boundaries of </a:t>
            </a:r>
            <a:r>
              <a:rPr lang="en-GB" sz="1200" dirty="0" err="1">
                <a:latin typeface="Times" panose="02020603050405020304" pitchFamily="18" charset="0"/>
                <a:cs typeface="Times" panose="02020603050405020304" pitchFamily="18" charset="0"/>
              </a:rPr>
              <a:t>ReBCO</a:t>
            </a:r>
            <a:r>
              <a:rPr lang="en-GB" sz="1200" dirty="0">
                <a:latin typeface="Times" panose="02020603050405020304" pitchFamily="18" charset="0"/>
                <a:cs typeface="Times" panose="02020603050405020304" pitchFamily="18" charset="0"/>
              </a:rPr>
              <a:t> layer</a:t>
            </a:r>
          </a:p>
          <a:p>
            <a:pPr marL="800088" lvl="1" indent="-342900">
              <a:buClr>
                <a:schemeClr val="tx1"/>
              </a:buClr>
              <a:buFont typeface="+mj-lt"/>
              <a:buAutoNum type="arabicPeriod"/>
            </a:pPr>
            <a:r>
              <a:rPr lang="en-GB" sz="1200" dirty="0">
                <a:latin typeface="Times" panose="02020603050405020304" pitchFamily="18" charset="0"/>
                <a:cs typeface="Times" panose="02020603050405020304" pitchFamily="18" charset="0"/>
              </a:rPr>
              <a:t>T &gt; 250°C </a:t>
            </a:r>
            <a:r>
              <a:rPr lang="en-GB" sz="1200" dirty="0">
                <a:latin typeface="Times" panose="02020603050405020304" pitchFamily="18" charset="0"/>
                <a:cs typeface="Times" panose="02020603050405020304" pitchFamily="18" charset="0"/>
                <a:sym typeface="Wingdings" panose="05000000000000000000" pitchFamily="2" charset="2"/>
              </a:rPr>
              <a:t></a:t>
            </a:r>
            <a:r>
              <a:rPr lang="en-GB" sz="1200" dirty="0">
                <a:latin typeface="Times" panose="02020603050405020304" pitchFamily="18" charset="0"/>
                <a:cs typeface="Times" panose="02020603050405020304" pitchFamily="18" charset="0"/>
              </a:rPr>
              <a:t> Oxygen-out diffusion from grains of </a:t>
            </a:r>
            <a:r>
              <a:rPr lang="en-GB" sz="1200" dirty="0" err="1">
                <a:latin typeface="Times" panose="02020603050405020304" pitchFamily="18" charset="0"/>
                <a:cs typeface="Times" panose="02020603050405020304" pitchFamily="18" charset="0"/>
              </a:rPr>
              <a:t>ReBCO</a:t>
            </a:r>
            <a:r>
              <a:rPr lang="en-GB" sz="1200" dirty="0">
                <a:latin typeface="Times" panose="02020603050405020304" pitchFamily="18" charset="0"/>
                <a:cs typeface="Times" panose="02020603050405020304" pitchFamily="18" charset="0"/>
              </a:rPr>
              <a:t> layer</a:t>
            </a:r>
          </a:p>
          <a:p>
            <a:pPr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1600" dirty="0">
                <a:latin typeface="Times" panose="02020603050405020304" pitchFamily="18" charset="0"/>
                <a:cs typeface="Times" panose="02020603050405020304" pitchFamily="18" charset="0"/>
              </a:rPr>
              <a:t>Heat treatment cycle does not affect</a:t>
            </a:r>
          </a:p>
          <a:p>
            <a:pPr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1600" dirty="0">
                <a:latin typeface="Times" panose="02020603050405020304" pitchFamily="18" charset="0"/>
                <a:cs typeface="Times" panose="02020603050405020304" pitchFamily="18" charset="0"/>
              </a:rPr>
              <a:t>Stabilizer thickness is a parameter of degradation</a:t>
            </a:r>
          </a:p>
          <a:p>
            <a:pPr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1600" dirty="0">
                <a:latin typeface="Times" panose="02020603050405020304" pitchFamily="18" charset="0"/>
                <a:cs typeface="Times" panose="02020603050405020304" pitchFamily="18" charset="0"/>
              </a:rPr>
              <a:t>Depends on the manufacturing process</a:t>
            </a:r>
          </a:p>
          <a:p>
            <a:pPr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1600" dirty="0">
                <a:latin typeface="Times" panose="02020603050405020304" pitchFamily="18" charset="0"/>
                <a:cs typeface="Times" panose="02020603050405020304" pitchFamily="18" charset="0"/>
              </a:rPr>
              <a:t>Vacuum could have an effect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C5AA0B9-7D13-A3D0-BB7C-196192B349D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</p:spPr>
        <p:txBody>
          <a:bodyPr anchor="ctr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fld id="{974172A1-1CBF-0B40-9234-7D4D80EC19EA}" type="slidenum">
              <a:rPr lang="en-GB" smtClean="0"/>
              <a:pPr>
                <a:lnSpc>
                  <a:spcPct val="90000"/>
                </a:lnSpc>
                <a:spcAft>
                  <a:spcPts val="600"/>
                </a:spcAft>
              </a:pPr>
              <a:t>4</a:t>
            </a:fld>
            <a:endParaRPr lang="en-GB"/>
          </a:p>
        </p:txBody>
      </p:sp>
      <p:sp>
        <p:nvSpPr>
          <p:cNvPr id="12" name="Title 3">
            <a:extLst>
              <a:ext uri="{FF2B5EF4-FFF2-40B4-BE49-F238E27FC236}">
                <a16:creationId xmlns:a16="http://schemas.microsoft.com/office/drawing/2014/main" id="{DDC278F9-23B0-7FA1-483B-6C0042B9B9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81100" y="2921"/>
            <a:ext cx="6781800" cy="857250"/>
          </a:xfrm>
        </p:spPr>
        <p:txBody>
          <a:bodyPr/>
          <a:lstStyle/>
          <a:p>
            <a:r>
              <a:rPr lang="en-US" dirty="0">
                <a:latin typeface="Times" panose="02020603050405020304" pitchFamily="18" charset="0"/>
                <a:cs typeface="Times" panose="02020603050405020304" pitchFamily="18" charset="0"/>
              </a:rPr>
              <a:t>Temperature influence on I</a:t>
            </a:r>
            <a:r>
              <a:rPr lang="en-US" baseline="-25000" dirty="0">
                <a:latin typeface="Times" panose="02020603050405020304" pitchFamily="18" charset="0"/>
                <a:cs typeface="Times" panose="02020603050405020304" pitchFamily="18" charset="0"/>
              </a:rPr>
              <a:t>C</a:t>
            </a:r>
            <a:br>
              <a:rPr lang="en-US" dirty="0">
                <a:latin typeface="Times" panose="02020603050405020304" pitchFamily="18" charset="0"/>
                <a:cs typeface="Times" panose="02020603050405020304" pitchFamily="18" charset="0"/>
              </a:rPr>
            </a:br>
            <a:r>
              <a:rPr lang="en-US" i="1" dirty="0">
                <a:latin typeface="Times" panose="02020603050405020304" pitchFamily="18" charset="0"/>
                <a:cs typeface="Times" panose="02020603050405020304" pitchFamily="18" charset="0"/>
              </a:rPr>
              <a:t>Literature</a:t>
            </a:r>
            <a:endParaRPr lang="en-US" dirty="0"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37E6544F-8B2A-FDD8-1BFE-544449D902BC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4128" y="699542"/>
            <a:ext cx="2736304" cy="2052228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EBC8BD2B-FEBC-9CD0-ADAF-79FCDF79B533}"/>
              </a:ext>
            </a:extLst>
          </p:cNvPr>
          <p:cNvSpPr txBox="1"/>
          <p:nvPr/>
        </p:nvSpPr>
        <p:spPr>
          <a:xfrm>
            <a:off x="7369814" y="2718274"/>
            <a:ext cx="1871972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000" i="1" dirty="0">
                <a:latin typeface="Times" panose="02020603050405020304" pitchFamily="18" charset="0"/>
                <a:cs typeface="Times" panose="02020603050405020304" pitchFamily="18" charset="0"/>
              </a:rPr>
              <a:t>G. Bradford &amp; al. MT26 (2019)</a:t>
            </a:r>
            <a:endParaRPr lang="fr-FR" sz="1000" i="1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70CD695-C0C1-140D-B3F9-E8AE28EA7985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066560" y="2751770"/>
            <a:ext cx="2401335" cy="1984933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3EB11D0F-BB9A-5ECA-1C0C-EE156ABE7F5A}"/>
              </a:ext>
            </a:extLst>
          </p:cNvPr>
          <p:cNvSpPr txBox="1"/>
          <p:nvPr/>
        </p:nvSpPr>
        <p:spPr>
          <a:xfrm>
            <a:off x="5102641" y="4523978"/>
            <a:ext cx="1164586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000" dirty="0">
                <a:latin typeface="Times" panose="02020603050405020304" pitchFamily="18" charset="0"/>
                <a:cs typeface="Times" panose="02020603050405020304" pitchFamily="18" charset="0"/>
              </a:rPr>
              <a:t>20 minutes plateau</a:t>
            </a:r>
            <a:endParaRPr lang="fr-FR" sz="100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649A6B5-AA53-FF9C-5593-17CD62467CC8}"/>
              </a:ext>
            </a:extLst>
          </p:cNvPr>
          <p:cNvSpPr txBox="1"/>
          <p:nvPr/>
        </p:nvSpPr>
        <p:spPr>
          <a:xfrm>
            <a:off x="6131280" y="4692803"/>
            <a:ext cx="1871972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000" i="1" dirty="0">
                <a:latin typeface="Times" panose="02020603050405020304" pitchFamily="18" charset="0"/>
                <a:cs typeface="Times" panose="02020603050405020304" pitchFamily="18" charset="0"/>
              </a:rPr>
              <a:t>M. </a:t>
            </a:r>
            <a:r>
              <a:rPr lang="en-GB" sz="1000" i="1" dirty="0" err="1">
                <a:latin typeface="Times" panose="02020603050405020304" pitchFamily="18" charset="0"/>
                <a:cs typeface="Times" panose="02020603050405020304" pitchFamily="18" charset="0"/>
              </a:rPr>
              <a:t>Bonura</a:t>
            </a:r>
            <a:r>
              <a:rPr lang="en-GB" sz="1000" i="1" dirty="0">
                <a:latin typeface="Times" panose="02020603050405020304" pitchFamily="18" charset="0"/>
                <a:cs typeface="Times" panose="02020603050405020304" pitchFamily="18" charset="0"/>
              </a:rPr>
              <a:t> &amp; al. (2022)</a:t>
            </a:r>
            <a:endParaRPr lang="fr-FR" sz="1000" i="1" dirty="0"/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68B32E9E-7DB6-17F5-A6F0-CD549346E545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t="1" b="532"/>
          <a:stretch/>
        </p:blipFill>
        <p:spPr>
          <a:xfrm>
            <a:off x="338722" y="3378299"/>
            <a:ext cx="4060954" cy="1591568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91309E59-0D02-0BD0-8FE7-208053D0D5D1}"/>
              </a:ext>
            </a:extLst>
          </p:cNvPr>
          <p:cNvSpPr txBox="1"/>
          <p:nvPr/>
        </p:nvSpPr>
        <p:spPr>
          <a:xfrm>
            <a:off x="3956760" y="4820223"/>
            <a:ext cx="1871972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000" i="1" dirty="0">
                <a:latin typeface="Times" panose="02020603050405020304" pitchFamily="18" charset="0"/>
                <a:cs typeface="Times" panose="02020603050405020304" pitchFamily="18" charset="0"/>
              </a:rPr>
              <a:t>I. </a:t>
            </a:r>
            <a:r>
              <a:rPr lang="en-GB" sz="1000" i="1" dirty="0" err="1">
                <a:latin typeface="Times" panose="02020603050405020304" pitchFamily="18" charset="0"/>
                <a:cs typeface="Times" panose="02020603050405020304" pitchFamily="18" charset="0"/>
              </a:rPr>
              <a:t>Falorio</a:t>
            </a:r>
            <a:r>
              <a:rPr lang="en-GB" sz="1000" i="1" dirty="0">
                <a:latin typeface="Times" panose="02020603050405020304" pitchFamily="18" charset="0"/>
                <a:cs typeface="Times" panose="02020603050405020304" pitchFamily="18" charset="0"/>
              </a:rPr>
              <a:t> (2020)</a:t>
            </a:r>
            <a:endParaRPr lang="fr-FR" sz="1000" i="1" dirty="0"/>
          </a:p>
        </p:txBody>
      </p: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07412D4E-04C1-CB4E-B126-E810857ECFB9}"/>
              </a:ext>
            </a:extLst>
          </p:cNvPr>
          <p:cNvCxnSpPr>
            <a:cxnSpLocks/>
          </p:cNvCxnSpPr>
          <p:nvPr/>
        </p:nvCxnSpPr>
        <p:spPr>
          <a:xfrm>
            <a:off x="4172548" y="1042839"/>
            <a:ext cx="1656184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CEBBCA01-17EA-50F1-6CC6-CB14AC7182EE}"/>
              </a:ext>
            </a:extLst>
          </p:cNvPr>
          <p:cNvCxnSpPr>
            <a:cxnSpLocks/>
          </p:cNvCxnSpPr>
          <p:nvPr/>
        </p:nvCxnSpPr>
        <p:spPr>
          <a:xfrm>
            <a:off x="5220072" y="1875798"/>
            <a:ext cx="432048" cy="84247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82715E5C-2D50-73EB-9DF1-FBB1D37C590E}"/>
              </a:ext>
            </a:extLst>
          </p:cNvPr>
          <p:cNvCxnSpPr>
            <a:cxnSpLocks/>
          </p:cNvCxnSpPr>
          <p:nvPr/>
        </p:nvCxnSpPr>
        <p:spPr>
          <a:xfrm>
            <a:off x="2551816" y="3071254"/>
            <a:ext cx="176040" cy="331337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B35EB8E3-0386-077C-2535-F76D24734503}"/>
              </a:ext>
            </a:extLst>
          </p:cNvPr>
          <p:cNvSpPr txBox="1">
            <a:spLocks/>
          </p:cNvSpPr>
          <p:nvPr/>
        </p:nvSpPr>
        <p:spPr>
          <a:xfrm>
            <a:off x="24476" y="4982706"/>
            <a:ext cx="6324600" cy="191151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defPPr>
              <a:defRPr lang="fr-FR"/>
            </a:defPPr>
            <a:lvl1pPr marL="0" algn="l" defTabSz="457200" rtl="0" eaLnBrk="1" latinLnBrk="0" hangingPunct="1">
              <a:defRPr sz="12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600"/>
              </a:spcAft>
            </a:pPr>
            <a:r>
              <a:rPr lang="en-GB" dirty="0"/>
              <a:t>M. Abdel Hafiz | Experimental tests for winding technology of Final Cooling Solenoid</a:t>
            </a:r>
          </a:p>
        </p:txBody>
      </p:sp>
    </p:spTree>
    <p:extLst>
      <p:ext uri="{BB962C8B-B14F-4D97-AF65-F5344CB8AC3E}">
        <p14:creationId xmlns:p14="http://schemas.microsoft.com/office/powerpoint/2010/main" val="4132649057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C493D57-C59C-FF91-6171-FAD561073FA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Arrow: Curved Up 37">
            <a:extLst>
              <a:ext uri="{FF2B5EF4-FFF2-40B4-BE49-F238E27FC236}">
                <a16:creationId xmlns:a16="http://schemas.microsoft.com/office/drawing/2014/main" id="{B5B4B2DB-9E30-5564-8A67-99499C611BE5}"/>
              </a:ext>
            </a:extLst>
          </p:cNvPr>
          <p:cNvSpPr/>
          <p:nvPr/>
        </p:nvSpPr>
        <p:spPr>
          <a:xfrm>
            <a:off x="4362255" y="1241794"/>
            <a:ext cx="3587031" cy="457361"/>
          </a:xfrm>
          <a:prstGeom prst="curvedUpArrow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351">
              <a:solidFill>
                <a:schemeClr val="tx1"/>
              </a:solidFill>
            </a:endParaRPr>
          </a:p>
        </p:txBody>
      </p:sp>
      <p:sp>
        <p:nvSpPr>
          <p:cNvPr id="145" name="Circle: Hollow 144">
            <a:extLst>
              <a:ext uri="{FF2B5EF4-FFF2-40B4-BE49-F238E27FC236}">
                <a16:creationId xmlns:a16="http://schemas.microsoft.com/office/drawing/2014/main" id="{D266A50D-6DC4-12BB-05FB-1EB987E40D8A}"/>
              </a:ext>
            </a:extLst>
          </p:cNvPr>
          <p:cNvSpPr/>
          <p:nvPr/>
        </p:nvSpPr>
        <p:spPr>
          <a:xfrm>
            <a:off x="3364898" y="416348"/>
            <a:ext cx="1882063" cy="1924607"/>
          </a:xfrm>
          <a:prstGeom prst="donut">
            <a:avLst>
              <a:gd name="adj" fmla="val 5381"/>
            </a:avLst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351" dirty="0">
              <a:solidFill>
                <a:schemeClr val="tx1"/>
              </a:solidFill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D6E3EC5-816E-0BE8-DFBF-E35AF028D2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/>
              <a:t>Homogeneity</a:t>
            </a:r>
            <a:endParaRPr lang="fr-FR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91E20A-FF6A-F4C3-3975-1522DAAEB8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M. Abdel Hafiz | Experimental tests for winding technology of Final Cooling Solenoid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1EDE08D-02F6-278C-229D-E7D735B4A6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40</a:t>
            </a:fld>
            <a:endParaRPr lang="en-US" dirty="0"/>
          </a:p>
        </p:txBody>
      </p:sp>
      <p:cxnSp>
        <p:nvCxnSpPr>
          <p:cNvPr id="67" name="Straight Arrow Connector 66">
            <a:extLst>
              <a:ext uri="{FF2B5EF4-FFF2-40B4-BE49-F238E27FC236}">
                <a16:creationId xmlns:a16="http://schemas.microsoft.com/office/drawing/2014/main" id="{6053AB88-83C0-41C0-9AC0-CE2DDB95A7E6}"/>
              </a:ext>
            </a:extLst>
          </p:cNvPr>
          <p:cNvCxnSpPr/>
          <p:nvPr/>
        </p:nvCxnSpPr>
        <p:spPr>
          <a:xfrm flipV="1">
            <a:off x="5550387" y="1459620"/>
            <a:ext cx="0" cy="44291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4" name="Group 93">
            <a:extLst>
              <a:ext uri="{FF2B5EF4-FFF2-40B4-BE49-F238E27FC236}">
                <a16:creationId xmlns:a16="http://schemas.microsoft.com/office/drawing/2014/main" id="{D5B97652-570A-D10A-3328-4C55B7E55DEA}"/>
              </a:ext>
            </a:extLst>
          </p:cNvPr>
          <p:cNvGrpSpPr/>
          <p:nvPr/>
        </p:nvGrpSpPr>
        <p:grpSpPr>
          <a:xfrm>
            <a:off x="3083522" y="171452"/>
            <a:ext cx="2400300" cy="2400300"/>
            <a:chOff x="4111359" y="228599"/>
            <a:chExt cx="3200400" cy="3200400"/>
          </a:xfrm>
        </p:grpSpPr>
        <p:sp>
          <p:nvSpPr>
            <p:cNvPr id="68" name="Arc 67">
              <a:extLst>
                <a:ext uri="{FF2B5EF4-FFF2-40B4-BE49-F238E27FC236}">
                  <a16:creationId xmlns:a16="http://schemas.microsoft.com/office/drawing/2014/main" id="{7B0DA3BF-BC45-6BC0-14F6-622B85AAE588}"/>
                </a:ext>
              </a:extLst>
            </p:cNvPr>
            <p:cNvSpPr/>
            <p:nvPr/>
          </p:nvSpPr>
          <p:spPr>
            <a:xfrm flipH="1">
              <a:off x="4355569" y="228600"/>
              <a:ext cx="2743200" cy="2971800"/>
            </a:xfrm>
            <a:prstGeom prst="arc">
              <a:avLst/>
            </a:prstGeom>
            <a:noFill/>
            <a:ln w="177800">
              <a:solidFill>
                <a:srgbClr val="CA6B0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FR" sz="1351" dirty="0"/>
            </a:p>
          </p:txBody>
        </p:sp>
        <p:sp>
          <p:nvSpPr>
            <p:cNvPr id="69" name="Arc 68">
              <a:extLst>
                <a:ext uri="{FF2B5EF4-FFF2-40B4-BE49-F238E27FC236}">
                  <a16:creationId xmlns:a16="http://schemas.microsoft.com/office/drawing/2014/main" id="{ADD8371D-F7FB-B1B9-7C57-0C391BFE75E0}"/>
                </a:ext>
              </a:extLst>
            </p:cNvPr>
            <p:cNvSpPr/>
            <p:nvPr/>
          </p:nvSpPr>
          <p:spPr>
            <a:xfrm rot="16200000" flipH="1">
              <a:off x="4241269" y="342900"/>
              <a:ext cx="2971800" cy="2743200"/>
            </a:xfrm>
            <a:prstGeom prst="arc">
              <a:avLst/>
            </a:prstGeom>
            <a:noFill/>
            <a:ln w="177800">
              <a:solidFill>
                <a:srgbClr val="CA6B0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FR" sz="1351" dirty="0"/>
            </a:p>
          </p:txBody>
        </p:sp>
        <p:sp>
          <p:nvSpPr>
            <p:cNvPr id="70" name="Arc 69">
              <a:extLst>
                <a:ext uri="{FF2B5EF4-FFF2-40B4-BE49-F238E27FC236}">
                  <a16:creationId xmlns:a16="http://schemas.microsoft.com/office/drawing/2014/main" id="{85D398DB-25B9-38ED-F3A6-097771F9644F}"/>
                </a:ext>
              </a:extLst>
            </p:cNvPr>
            <p:cNvSpPr/>
            <p:nvPr/>
          </p:nvSpPr>
          <p:spPr>
            <a:xfrm rot="10800000" flipH="1">
              <a:off x="4339959" y="457200"/>
              <a:ext cx="2743200" cy="2743200"/>
            </a:xfrm>
            <a:prstGeom prst="arc">
              <a:avLst/>
            </a:prstGeom>
            <a:noFill/>
            <a:ln w="177800">
              <a:solidFill>
                <a:srgbClr val="CA6B0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FR" sz="1351" dirty="0"/>
            </a:p>
          </p:txBody>
        </p:sp>
        <p:sp>
          <p:nvSpPr>
            <p:cNvPr id="71" name="Arc 70">
              <a:extLst>
                <a:ext uri="{FF2B5EF4-FFF2-40B4-BE49-F238E27FC236}">
                  <a16:creationId xmlns:a16="http://schemas.microsoft.com/office/drawing/2014/main" id="{298FC83F-7454-A300-C15E-AA884E5D2FEE}"/>
                </a:ext>
              </a:extLst>
            </p:cNvPr>
            <p:cNvSpPr/>
            <p:nvPr/>
          </p:nvSpPr>
          <p:spPr>
            <a:xfrm rot="5400000" flipH="1">
              <a:off x="4339959" y="457199"/>
              <a:ext cx="2743200" cy="2743200"/>
            </a:xfrm>
            <a:prstGeom prst="arc">
              <a:avLst>
                <a:gd name="adj1" fmla="val 16200000"/>
                <a:gd name="adj2" fmla="val 21591684"/>
              </a:avLst>
            </a:prstGeom>
            <a:noFill/>
            <a:ln w="177800">
              <a:solidFill>
                <a:srgbClr val="CA6B0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FR" sz="1351" dirty="0"/>
            </a:p>
          </p:txBody>
        </p:sp>
        <p:sp>
          <p:nvSpPr>
            <p:cNvPr id="72" name="Arc 71">
              <a:extLst>
                <a:ext uri="{FF2B5EF4-FFF2-40B4-BE49-F238E27FC236}">
                  <a16:creationId xmlns:a16="http://schemas.microsoft.com/office/drawing/2014/main" id="{2BF758A4-1F08-35BB-B00D-3F6BDBFAF3B7}"/>
                </a:ext>
              </a:extLst>
            </p:cNvPr>
            <p:cNvSpPr/>
            <p:nvPr/>
          </p:nvSpPr>
          <p:spPr>
            <a:xfrm rot="5400000" flipH="1">
              <a:off x="4111359" y="228599"/>
              <a:ext cx="3200400" cy="3200400"/>
            </a:xfrm>
            <a:prstGeom prst="arc">
              <a:avLst/>
            </a:prstGeom>
            <a:ln w="177800">
              <a:solidFill>
                <a:srgbClr val="CA6B0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FR" sz="1351" dirty="0"/>
            </a:p>
          </p:txBody>
        </p:sp>
        <p:sp>
          <p:nvSpPr>
            <p:cNvPr id="73" name="Arc 72">
              <a:extLst>
                <a:ext uri="{FF2B5EF4-FFF2-40B4-BE49-F238E27FC236}">
                  <a16:creationId xmlns:a16="http://schemas.microsoft.com/office/drawing/2014/main" id="{6833FAE0-985A-28DF-5410-A0E5885C7559}"/>
                </a:ext>
              </a:extLst>
            </p:cNvPr>
            <p:cNvSpPr/>
            <p:nvPr/>
          </p:nvSpPr>
          <p:spPr>
            <a:xfrm flipH="1">
              <a:off x="4355569" y="228600"/>
              <a:ext cx="2743200" cy="2971800"/>
            </a:xfrm>
            <a:prstGeom prst="arc">
              <a:avLst/>
            </a:prstGeom>
            <a:ln w="114300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FR" sz="1351" dirty="0"/>
            </a:p>
          </p:txBody>
        </p:sp>
        <p:sp>
          <p:nvSpPr>
            <p:cNvPr id="74" name="Arc 73">
              <a:extLst>
                <a:ext uri="{FF2B5EF4-FFF2-40B4-BE49-F238E27FC236}">
                  <a16:creationId xmlns:a16="http://schemas.microsoft.com/office/drawing/2014/main" id="{A15596E8-1638-C693-B9C2-3A90BFF588CC}"/>
                </a:ext>
              </a:extLst>
            </p:cNvPr>
            <p:cNvSpPr/>
            <p:nvPr/>
          </p:nvSpPr>
          <p:spPr>
            <a:xfrm rot="16200000" flipH="1">
              <a:off x="4241269" y="342900"/>
              <a:ext cx="2971800" cy="2743200"/>
            </a:xfrm>
            <a:prstGeom prst="arc">
              <a:avLst/>
            </a:prstGeom>
            <a:ln w="114300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FR" sz="1351" dirty="0"/>
            </a:p>
          </p:txBody>
        </p:sp>
        <p:sp>
          <p:nvSpPr>
            <p:cNvPr id="75" name="Arc 74">
              <a:extLst>
                <a:ext uri="{FF2B5EF4-FFF2-40B4-BE49-F238E27FC236}">
                  <a16:creationId xmlns:a16="http://schemas.microsoft.com/office/drawing/2014/main" id="{E831063F-111C-2472-FCFC-275426EA8FF8}"/>
                </a:ext>
              </a:extLst>
            </p:cNvPr>
            <p:cNvSpPr/>
            <p:nvPr/>
          </p:nvSpPr>
          <p:spPr>
            <a:xfrm rot="10800000" flipH="1">
              <a:off x="4339959" y="457200"/>
              <a:ext cx="2743200" cy="2743200"/>
            </a:xfrm>
            <a:prstGeom prst="arc">
              <a:avLst/>
            </a:prstGeom>
            <a:ln w="114300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FR" sz="1351" dirty="0"/>
            </a:p>
          </p:txBody>
        </p:sp>
        <p:sp>
          <p:nvSpPr>
            <p:cNvPr id="76" name="Arc 75">
              <a:extLst>
                <a:ext uri="{FF2B5EF4-FFF2-40B4-BE49-F238E27FC236}">
                  <a16:creationId xmlns:a16="http://schemas.microsoft.com/office/drawing/2014/main" id="{A79F125E-A34B-20E3-AECD-9935E636CBAF}"/>
                </a:ext>
              </a:extLst>
            </p:cNvPr>
            <p:cNvSpPr/>
            <p:nvPr/>
          </p:nvSpPr>
          <p:spPr>
            <a:xfrm rot="5400000" flipH="1">
              <a:off x="4339959" y="457199"/>
              <a:ext cx="2743200" cy="2743200"/>
            </a:xfrm>
            <a:prstGeom prst="arc">
              <a:avLst>
                <a:gd name="adj1" fmla="val 16200000"/>
                <a:gd name="adj2" fmla="val 21591316"/>
              </a:avLst>
            </a:prstGeom>
            <a:ln w="114300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FR" sz="1351" dirty="0"/>
            </a:p>
          </p:txBody>
        </p:sp>
        <p:sp>
          <p:nvSpPr>
            <p:cNvPr id="77" name="Arc 76">
              <a:extLst>
                <a:ext uri="{FF2B5EF4-FFF2-40B4-BE49-F238E27FC236}">
                  <a16:creationId xmlns:a16="http://schemas.microsoft.com/office/drawing/2014/main" id="{F8D018C1-FCDE-5CF4-74DE-05936B6124A6}"/>
                </a:ext>
              </a:extLst>
            </p:cNvPr>
            <p:cNvSpPr/>
            <p:nvPr/>
          </p:nvSpPr>
          <p:spPr>
            <a:xfrm rot="5400000" flipH="1">
              <a:off x="4111359" y="228599"/>
              <a:ext cx="3200400" cy="3200400"/>
            </a:xfrm>
            <a:prstGeom prst="arc">
              <a:avLst/>
            </a:prstGeom>
            <a:ln w="114300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FR" sz="1351" dirty="0"/>
            </a:p>
          </p:txBody>
        </p:sp>
        <p:sp>
          <p:nvSpPr>
            <p:cNvPr id="78" name="Arc 77">
              <a:extLst>
                <a:ext uri="{FF2B5EF4-FFF2-40B4-BE49-F238E27FC236}">
                  <a16:creationId xmlns:a16="http://schemas.microsoft.com/office/drawing/2014/main" id="{2F15B815-0D29-019F-E2F1-C6C1514B4DB0}"/>
                </a:ext>
              </a:extLst>
            </p:cNvPr>
            <p:cNvSpPr/>
            <p:nvPr/>
          </p:nvSpPr>
          <p:spPr>
            <a:xfrm flipH="1">
              <a:off x="4355569" y="228600"/>
              <a:ext cx="2743200" cy="2971800"/>
            </a:xfrm>
            <a:prstGeom prst="arc">
              <a:avLst/>
            </a:prstGeom>
            <a:ln w="8890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FR" sz="1351" dirty="0"/>
            </a:p>
          </p:txBody>
        </p:sp>
        <p:sp>
          <p:nvSpPr>
            <p:cNvPr id="79" name="Arc 78">
              <a:extLst>
                <a:ext uri="{FF2B5EF4-FFF2-40B4-BE49-F238E27FC236}">
                  <a16:creationId xmlns:a16="http://schemas.microsoft.com/office/drawing/2014/main" id="{CA956110-5076-25FC-D0B5-BE023DBFD7EB}"/>
                </a:ext>
              </a:extLst>
            </p:cNvPr>
            <p:cNvSpPr/>
            <p:nvPr/>
          </p:nvSpPr>
          <p:spPr>
            <a:xfrm rot="16200000" flipH="1">
              <a:off x="4241269" y="342900"/>
              <a:ext cx="2971800" cy="2743200"/>
            </a:xfrm>
            <a:prstGeom prst="arc">
              <a:avLst/>
            </a:prstGeom>
            <a:ln w="8890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FR" sz="1351" dirty="0"/>
            </a:p>
          </p:txBody>
        </p:sp>
        <p:sp>
          <p:nvSpPr>
            <p:cNvPr id="80" name="Arc 79">
              <a:extLst>
                <a:ext uri="{FF2B5EF4-FFF2-40B4-BE49-F238E27FC236}">
                  <a16:creationId xmlns:a16="http://schemas.microsoft.com/office/drawing/2014/main" id="{63BB972A-A4B4-0136-B974-7B4C85B79E3B}"/>
                </a:ext>
              </a:extLst>
            </p:cNvPr>
            <p:cNvSpPr/>
            <p:nvPr/>
          </p:nvSpPr>
          <p:spPr>
            <a:xfrm rot="10800000" flipH="1">
              <a:off x="4339959" y="457200"/>
              <a:ext cx="2743200" cy="2743200"/>
            </a:xfrm>
            <a:prstGeom prst="arc">
              <a:avLst/>
            </a:prstGeom>
            <a:ln w="8890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FR" sz="1351" dirty="0"/>
            </a:p>
          </p:txBody>
        </p:sp>
        <p:sp>
          <p:nvSpPr>
            <p:cNvPr id="81" name="Arc 80">
              <a:extLst>
                <a:ext uri="{FF2B5EF4-FFF2-40B4-BE49-F238E27FC236}">
                  <a16:creationId xmlns:a16="http://schemas.microsoft.com/office/drawing/2014/main" id="{DD844DB9-8FB2-4E39-9D8A-7FAF34648748}"/>
                </a:ext>
              </a:extLst>
            </p:cNvPr>
            <p:cNvSpPr/>
            <p:nvPr/>
          </p:nvSpPr>
          <p:spPr>
            <a:xfrm rot="5400000" flipH="1">
              <a:off x="4339959" y="457199"/>
              <a:ext cx="2743200" cy="2743200"/>
            </a:xfrm>
            <a:prstGeom prst="arc">
              <a:avLst>
                <a:gd name="adj1" fmla="val 16200000"/>
                <a:gd name="adj2" fmla="val 21570668"/>
              </a:avLst>
            </a:prstGeom>
            <a:ln w="8890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FR" sz="1351" dirty="0"/>
            </a:p>
          </p:txBody>
        </p:sp>
        <p:sp>
          <p:nvSpPr>
            <p:cNvPr id="82" name="Arc 81">
              <a:extLst>
                <a:ext uri="{FF2B5EF4-FFF2-40B4-BE49-F238E27FC236}">
                  <a16:creationId xmlns:a16="http://schemas.microsoft.com/office/drawing/2014/main" id="{D3657D99-D496-4657-8E75-C6CEA4513877}"/>
                </a:ext>
              </a:extLst>
            </p:cNvPr>
            <p:cNvSpPr/>
            <p:nvPr/>
          </p:nvSpPr>
          <p:spPr>
            <a:xfrm rot="5400000" flipH="1">
              <a:off x="4111359" y="228599"/>
              <a:ext cx="3200400" cy="3200400"/>
            </a:xfrm>
            <a:prstGeom prst="arc">
              <a:avLst/>
            </a:prstGeom>
            <a:ln w="8890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FR" sz="1351" dirty="0"/>
            </a:p>
          </p:txBody>
        </p:sp>
        <p:sp>
          <p:nvSpPr>
            <p:cNvPr id="83" name="Arc 82">
              <a:extLst>
                <a:ext uri="{FF2B5EF4-FFF2-40B4-BE49-F238E27FC236}">
                  <a16:creationId xmlns:a16="http://schemas.microsoft.com/office/drawing/2014/main" id="{28D70977-01AE-E7C1-689D-D595F052E021}"/>
                </a:ext>
              </a:extLst>
            </p:cNvPr>
            <p:cNvSpPr/>
            <p:nvPr/>
          </p:nvSpPr>
          <p:spPr>
            <a:xfrm flipH="1">
              <a:off x="4386694" y="252863"/>
              <a:ext cx="2677203" cy="2916030"/>
            </a:xfrm>
            <a:prstGeom prst="arc">
              <a:avLst/>
            </a:prstGeom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FR" sz="1351" dirty="0"/>
            </a:p>
          </p:txBody>
        </p:sp>
        <p:sp>
          <p:nvSpPr>
            <p:cNvPr id="84" name="Arc 83">
              <a:extLst>
                <a:ext uri="{FF2B5EF4-FFF2-40B4-BE49-F238E27FC236}">
                  <a16:creationId xmlns:a16="http://schemas.microsoft.com/office/drawing/2014/main" id="{7DC64369-14ED-158A-EEBB-494765E75F5B}"/>
                </a:ext>
              </a:extLst>
            </p:cNvPr>
            <p:cNvSpPr/>
            <p:nvPr/>
          </p:nvSpPr>
          <p:spPr>
            <a:xfrm rot="16200000" flipH="1">
              <a:off x="4267280" y="372277"/>
              <a:ext cx="2916030" cy="2677203"/>
            </a:xfrm>
            <a:prstGeom prst="arc">
              <a:avLst/>
            </a:prstGeom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FR" sz="1351" dirty="0"/>
            </a:p>
          </p:txBody>
        </p:sp>
        <p:sp>
          <p:nvSpPr>
            <p:cNvPr id="85" name="Arc 84">
              <a:extLst>
                <a:ext uri="{FF2B5EF4-FFF2-40B4-BE49-F238E27FC236}">
                  <a16:creationId xmlns:a16="http://schemas.microsoft.com/office/drawing/2014/main" id="{AE30857A-B454-DA58-47DC-6BF7FA8209D7}"/>
                </a:ext>
              </a:extLst>
            </p:cNvPr>
            <p:cNvSpPr/>
            <p:nvPr/>
          </p:nvSpPr>
          <p:spPr>
            <a:xfrm rot="10800000" flipH="1">
              <a:off x="4371459" y="477173"/>
              <a:ext cx="2677203" cy="2691720"/>
            </a:xfrm>
            <a:prstGeom prst="arc">
              <a:avLst/>
            </a:prstGeom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FR" sz="1351" dirty="0"/>
            </a:p>
          </p:txBody>
        </p:sp>
        <p:sp>
          <p:nvSpPr>
            <p:cNvPr id="86" name="Arc 85">
              <a:extLst>
                <a:ext uri="{FF2B5EF4-FFF2-40B4-BE49-F238E27FC236}">
                  <a16:creationId xmlns:a16="http://schemas.microsoft.com/office/drawing/2014/main" id="{AB9AF5FB-A5EA-B44B-E751-F58BC1BDDF30}"/>
                </a:ext>
              </a:extLst>
            </p:cNvPr>
            <p:cNvSpPr/>
            <p:nvPr/>
          </p:nvSpPr>
          <p:spPr>
            <a:xfrm rot="5400000" flipH="1">
              <a:off x="4364201" y="484431"/>
              <a:ext cx="2691720" cy="2677203"/>
            </a:xfrm>
            <a:prstGeom prst="arc">
              <a:avLst>
                <a:gd name="adj1" fmla="val 16200000"/>
                <a:gd name="adj2" fmla="val 21570668"/>
              </a:avLst>
            </a:prstGeom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FR" sz="1351" dirty="0"/>
            </a:p>
          </p:txBody>
        </p:sp>
        <p:sp>
          <p:nvSpPr>
            <p:cNvPr id="87" name="Arc 86">
              <a:extLst>
                <a:ext uri="{FF2B5EF4-FFF2-40B4-BE49-F238E27FC236}">
                  <a16:creationId xmlns:a16="http://schemas.microsoft.com/office/drawing/2014/main" id="{D1075347-0CF4-462C-042C-BF624976F630}"/>
                </a:ext>
              </a:extLst>
            </p:cNvPr>
            <p:cNvSpPr/>
            <p:nvPr/>
          </p:nvSpPr>
          <p:spPr>
            <a:xfrm rot="5400000" flipH="1">
              <a:off x="4139890" y="261330"/>
              <a:ext cx="3140339" cy="3123403"/>
            </a:xfrm>
            <a:prstGeom prst="arc">
              <a:avLst/>
            </a:prstGeom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FR" sz="1351" dirty="0"/>
            </a:p>
          </p:txBody>
        </p:sp>
        <p:sp>
          <p:nvSpPr>
            <p:cNvPr id="88" name="Arc 87">
              <a:extLst>
                <a:ext uri="{FF2B5EF4-FFF2-40B4-BE49-F238E27FC236}">
                  <a16:creationId xmlns:a16="http://schemas.microsoft.com/office/drawing/2014/main" id="{30C67703-E133-8BDF-B564-CEAD4C5E9E79}"/>
                </a:ext>
              </a:extLst>
            </p:cNvPr>
            <p:cNvSpPr/>
            <p:nvPr/>
          </p:nvSpPr>
          <p:spPr>
            <a:xfrm flipH="1">
              <a:off x="4368821" y="236308"/>
              <a:ext cx="2716696" cy="2955795"/>
            </a:xfrm>
            <a:prstGeom prst="arc">
              <a:avLst/>
            </a:prstGeom>
            <a:ln w="25400"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FR" sz="1351" dirty="0"/>
            </a:p>
          </p:txBody>
        </p:sp>
        <p:sp>
          <p:nvSpPr>
            <p:cNvPr id="89" name="Arc 88">
              <a:extLst>
                <a:ext uri="{FF2B5EF4-FFF2-40B4-BE49-F238E27FC236}">
                  <a16:creationId xmlns:a16="http://schemas.microsoft.com/office/drawing/2014/main" id="{B83EE1AC-C923-3F58-E87B-74E7FF150914}"/>
                </a:ext>
              </a:extLst>
            </p:cNvPr>
            <p:cNvSpPr/>
            <p:nvPr/>
          </p:nvSpPr>
          <p:spPr>
            <a:xfrm rot="16200000" flipH="1">
              <a:off x="4249272" y="355857"/>
              <a:ext cx="2955795" cy="2716696"/>
            </a:xfrm>
            <a:prstGeom prst="arc">
              <a:avLst/>
            </a:prstGeom>
            <a:ln w="25400"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FR" sz="1351" dirty="0"/>
            </a:p>
          </p:txBody>
        </p:sp>
        <p:sp>
          <p:nvSpPr>
            <p:cNvPr id="90" name="Arc 89">
              <a:extLst>
                <a:ext uri="{FF2B5EF4-FFF2-40B4-BE49-F238E27FC236}">
                  <a16:creationId xmlns:a16="http://schemas.microsoft.com/office/drawing/2014/main" id="{9D3A8D70-701A-4E16-3FD5-018DADBE76DD}"/>
                </a:ext>
              </a:extLst>
            </p:cNvPr>
            <p:cNvSpPr/>
            <p:nvPr/>
          </p:nvSpPr>
          <p:spPr>
            <a:xfrm rot="10800000" flipH="1">
              <a:off x="4353362" y="463677"/>
              <a:ext cx="2716696" cy="2728427"/>
            </a:xfrm>
            <a:prstGeom prst="arc">
              <a:avLst/>
            </a:prstGeom>
            <a:ln w="25400"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FR" sz="1351" dirty="0"/>
            </a:p>
          </p:txBody>
        </p:sp>
        <p:sp>
          <p:nvSpPr>
            <p:cNvPr id="91" name="Arc 90">
              <a:extLst>
                <a:ext uri="{FF2B5EF4-FFF2-40B4-BE49-F238E27FC236}">
                  <a16:creationId xmlns:a16="http://schemas.microsoft.com/office/drawing/2014/main" id="{897B8869-8218-105B-6295-DCADBF6DAF63}"/>
                </a:ext>
              </a:extLst>
            </p:cNvPr>
            <p:cNvSpPr/>
            <p:nvPr/>
          </p:nvSpPr>
          <p:spPr>
            <a:xfrm rot="5400000" flipH="1">
              <a:off x="4347497" y="469541"/>
              <a:ext cx="2728427" cy="2716696"/>
            </a:xfrm>
            <a:prstGeom prst="arc">
              <a:avLst>
                <a:gd name="adj1" fmla="val 16200000"/>
                <a:gd name="adj2" fmla="val 21570668"/>
              </a:avLst>
            </a:prstGeom>
            <a:ln w="25400"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FR" sz="1351" dirty="0"/>
            </a:p>
          </p:txBody>
        </p:sp>
        <p:sp>
          <p:nvSpPr>
            <p:cNvPr id="92" name="Arc 91">
              <a:extLst>
                <a:ext uri="{FF2B5EF4-FFF2-40B4-BE49-F238E27FC236}">
                  <a16:creationId xmlns:a16="http://schemas.microsoft.com/office/drawing/2014/main" id="{3A58810C-2AE8-CBEB-9967-F2555DA5727E}"/>
                </a:ext>
              </a:extLst>
            </p:cNvPr>
            <p:cNvSpPr/>
            <p:nvPr/>
          </p:nvSpPr>
          <p:spPr>
            <a:xfrm rot="5400000" flipH="1">
              <a:off x="4120127" y="243150"/>
              <a:ext cx="3183163" cy="3169479"/>
            </a:xfrm>
            <a:prstGeom prst="arc">
              <a:avLst/>
            </a:prstGeom>
            <a:ln w="25400"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FR" sz="1351" dirty="0"/>
            </a:p>
          </p:txBody>
        </p:sp>
      </p:grpSp>
      <p:cxnSp>
        <p:nvCxnSpPr>
          <p:cNvPr id="95" name="Straight Arrow Connector 94">
            <a:extLst>
              <a:ext uri="{FF2B5EF4-FFF2-40B4-BE49-F238E27FC236}">
                <a16:creationId xmlns:a16="http://schemas.microsoft.com/office/drawing/2014/main" id="{88D9B757-DD8F-3DC0-20A4-AEB5B094AEE5}"/>
              </a:ext>
            </a:extLst>
          </p:cNvPr>
          <p:cNvCxnSpPr>
            <a:cxnSpLocks/>
          </p:cNvCxnSpPr>
          <p:nvPr/>
        </p:nvCxnSpPr>
        <p:spPr>
          <a:xfrm>
            <a:off x="4203964" y="280199"/>
            <a:ext cx="11427" cy="298847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Straight Arrow Connector 97">
            <a:extLst>
              <a:ext uri="{FF2B5EF4-FFF2-40B4-BE49-F238E27FC236}">
                <a16:creationId xmlns:a16="http://schemas.microsoft.com/office/drawing/2014/main" id="{48856C00-8D13-5214-C710-3EF3E7826A57}"/>
              </a:ext>
            </a:extLst>
          </p:cNvPr>
          <p:cNvCxnSpPr>
            <a:cxnSpLocks/>
          </p:cNvCxnSpPr>
          <p:nvPr/>
        </p:nvCxnSpPr>
        <p:spPr>
          <a:xfrm>
            <a:off x="3753721" y="614388"/>
            <a:ext cx="227260" cy="272637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Straight Arrow Connector 101">
            <a:extLst>
              <a:ext uri="{FF2B5EF4-FFF2-40B4-BE49-F238E27FC236}">
                <a16:creationId xmlns:a16="http://schemas.microsoft.com/office/drawing/2014/main" id="{D0222A79-E034-C806-7369-3E7C0806A9BA}"/>
              </a:ext>
            </a:extLst>
          </p:cNvPr>
          <p:cNvCxnSpPr>
            <a:cxnSpLocks/>
          </p:cNvCxnSpPr>
          <p:nvPr/>
        </p:nvCxnSpPr>
        <p:spPr>
          <a:xfrm>
            <a:off x="3438964" y="1271889"/>
            <a:ext cx="362525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Straight Arrow Connector 106">
            <a:extLst>
              <a:ext uri="{FF2B5EF4-FFF2-40B4-BE49-F238E27FC236}">
                <a16:creationId xmlns:a16="http://schemas.microsoft.com/office/drawing/2014/main" id="{EBE925EE-E6FD-4773-C3A3-CC952241A770}"/>
              </a:ext>
            </a:extLst>
          </p:cNvPr>
          <p:cNvCxnSpPr>
            <a:cxnSpLocks/>
          </p:cNvCxnSpPr>
          <p:nvPr/>
        </p:nvCxnSpPr>
        <p:spPr>
          <a:xfrm flipV="1">
            <a:off x="3716033" y="1797667"/>
            <a:ext cx="222563" cy="26343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0" name="Straight Arrow Connector 109">
            <a:extLst>
              <a:ext uri="{FF2B5EF4-FFF2-40B4-BE49-F238E27FC236}">
                <a16:creationId xmlns:a16="http://schemas.microsoft.com/office/drawing/2014/main" id="{3E52A23C-447B-AE46-B0FF-F9B8A480CFD3}"/>
              </a:ext>
            </a:extLst>
          </p:cNvPr>
          <p:cNvCxnSpPr>
            <a:cxnSpLocks/>
          </p:cNvCxnSpPr>
          <p:nvPr/>
        </p:nvCxnSpPr>
        <p:spPr>
          <a:xfrm flipV="1">
            <a:off x="4295485" y="1917129"/>
            <a:ext cx="6519" cy="34900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4" name="Straight Arrow Connector 113">
            <a:extLst>
              <a:ext uri="{FF2B5EF4-FFF2-40B4-BE49-F238E27FC236}">
                <a16:creationId xmlns:a16="http://schemas.microsoft.com/office/drawing/2014/main" id="{FF3F1AC5-16BA-F295-9639-8EA190CED40E}"/>
              </a:ext>
            </a:extLst>
          </p:cNvPr>
          <p:cNvCxnSpPr>
            <a:cxnSpLocks/>
          </p:cNvCxnSpPr>
          <p:nvPr/>
        </p:nvCxnSpPr>
        <p:spPr>
          <a:xfrm flipH="1" flipV="1">
            <a:off x="4696823" y="1808347"/>
            <a:ext cx="224632" cy="184487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6" name="Straight Arrow Connector 115">
            <a:extLst>
              <a:ext uri="{FF2B5EF4-FFF2-40B4-BE49-F238E27FC236}">
                <a16:creationId xmlns:a16="http://schemas.microsoft.com/office/drawing/2014/main" id="{BDE1AEE5-2309-232F-5112-0A839B771D8E}"/>
              </a:ext>
            </a:extLst>
          </p:cNvPr>
          <p:cNvCxnSpPr>
            <a:cxnSpLocks/>
          </p:cNvCxnSpPr>
          <p:nvPr/>
        </p:nvCxnSpPr>
        <p:spPr>
          <a:xfrm flipH="1">
            <a:off x="4899535" y="1446113"/>
            <a:ext cx="304239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3" name="Straight Arrow Connector 122">
            <a:extLst>
              <a:ext uri="{FF2B5EF4-FFF2-40B4-BE49-F238E27FC236}">
                <a16:creationId xmlns:a16="http://schemas.microsoft.com/office/drawing/2014/main" id="{A103DF14-9B3B-EEF5-D463-DE7162773BAD}"/>
              </a:ext>
            </a:extLst>
          </p:cNvPr>
          <p:cNvCxnSpPr>
            <a:cxnSpLocks/>
          </p:cNvCxnSpPr>
          <p:nvPr/>
        </p:nvCxnSpPr>
        <p:spPr>
          <a:xfrm flipH="1">
            <a:off x="4693447" y="778003"/>
            <a:ext cx="250820" cy="17885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7" name="Straight Arrow Connector 126">
            <a:extLst>
              <a:ext uri="{FF2B5EF4-FFF2-40B4-BE49-F238E27FC236}">
                <a16:creationId xmlns:a16="http://schemas.microsoft.com/office/drawing/2014/main" id="{B95CCBEA-A029-D26A-B623-29E820B3C398}"/>
              </a:ext>
            </a:extLst>
          </p:cNvPr>
          <p:cNvCxnSpPr>
            <a:cxnSpLocks/>
          </p:cNvCxnSpPr>
          <p:nvPr/>
        </p:nvCxnSpPr>
        <p:spPr>
          <a:xfrm flipH="1">
            <a:off x="4359094" y="429618"/>
            <a:ext cx="11708" cy="24870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1" name="Content Placeholder 4">
            <a:extLst>
              <a:ext uri="{FF2B5EF4-FFF2-40B4-BE49-F238E27FC236}">
                <a16:creationId xmlns:a16="http://schemas.microsoft.com/office/drawing/2014/main" id="{002BCBF8-6B3C-23DC-61AA-236ACD89804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9008" y="2584168"/>
            <a:ext cx="2964536" cy="1828940"/>
          </a:xfrm>
        </p:spPr>
        <p:txBody>
          <a:bodyPr/>
          <a:lstStyle/>
          <a:p>
            <a:pPr marL="314205" indent="-214308">
              <a:spcBef>
                <a:spcPts val="0"/>
              </a:spcBef>
              <a:spcAft>
                <a:spcPts val="375"/>
              </a:spcAft>
              <a:buFont typeface="Arial" panose="020B0604020202020204" pitchFamily="34" charset="0"/>
              <a:buChar char="•"/>
            </a:pPr>
            <a:r>
              <a:rPr lang="fr-FR" b="0" dirty="0" err="1">
                <a:latin typeface="Times" panose="02020603050405020304" pitchFamily="18" charset="0"/>
                <a:cs typeface="Times" panose="02020603050405020304" pitchFamily="18" charset="0"/>
              </a:rPr>
              <a:t>Current</a:t>
            </a:r>
            <a:r>
              <a:rPr lang="fr-FR" b="0" dirty="0">
                <a:latin typeface="Times" panose="02020603050405020304" pitchFamily="18" charset="0"/>
                <a:cs typeface="Times" panose="02020603050405020304" pitchFamily="18" charset="0"/>
              </a:rPr>
              <a:t> flow </a:t>
            </a:r>
            <a:r>
              <a:rPr lang="fr-FR" b="0" i="1" dirty="0">
                <a:latin typeface="Times" panose="02020603050405020304" pitchFamily="18" charset="0"/>
                <a:cs typeface="Times" panose="02020603050405020304" pitchFamily="18" charset="0"/>
              </a:rPr>
              <a:t>quasi </a:t>
            </a:r>
            <a:r>
              <a:rPr lang="fr-FR" b="0" dirty="0" err="1">
                <a:latin typeface="Times" panose="02020603050405020304" pitchFamily="18" charset="0"/>
                <a:cs typeface="Times" panose="02020603050405020304" pitchFamily="18" charset="0"/>
              </a:rPr>
              <a:t>homogeneous</a:t>
            </a:r>
            <a:r>
              <a:rPr lang="fr-FR" b="0" dirty="0">
                <a:latin typeface="Times" panose="02020603050405020304" pitchFamily="18" charset="0"/>
                <a:cs typeface="Times" panose="02020603050405020304" pitchFamily="18" charset="0"/>
              </a:rPr>
              <a:t> in </a:t>
            </a:r>
            <a:r>
              <a:rPr lang="fr-FR" b="0" dirty="0" err="1">
                <a:latin typeface="Times" panose="02020603050405020304" pitchFamily="18" charset="0"/>
                <a:cs typeface="Times" panose="02020603050405020304" pitchFamily="18" charset="0"/>
              </a:rPr>
              <a:t>inner</a:t>
            </a:r>
            <a:r>
              <a:rPr lang="fr-FR" b="0" dirty="0">
                <a:latin typeface="Times" panose="02020603050405020304" pitchFamily="18" charset="0"/>
                <a:cs typeface="Times" panose="02020603050405020304" pitchFamily="18" charset="0"/>
              </a:rPr>
              <a:t> part</a:t>
            </a:r>
          </a:p>
          <a:p>
            <a:pPr marL="314205" indent="-214308">
              <a:spcBef>
                <a:spcPts val="0"/>
              </a:spcBef>
              <a:spcAft>
                <a:spcPts val="375"/>
              </a:spcAft>
              <a:buFont typeface="Arial" panose="020B0604020202020204" pitchFamily="34" charset="0"/>
              <a:buChar char="•"/>
            </a:pPr>
            <a:r>
              <a:rPr lang="fr-FR" b="0" dirty="0" err="1">
                <a:latin typeface="Times" panose="02020603050405020304" pitchFamily="18" charset="0"/>
                <a:cs typeface="Times" panose="02020603050405020304" pitchFamily="18" charset="0"/>
              </a:rPr>
              <a:t>Current</a:t>
            </a:r>
            <a:r>
              <a:rPr lang="fr-FR" b="0" dirty="0">
                <a:latin typeface="Times" panose="02020603050405020304" pitchFamily="18" charset="0"/>
                <a:cs typeface="Times" panose="02020603050405020304" pitchFamily="18" charset="0"/>
              </a:rPr>
              <a:t> flow </a:t>
            </a:r>
            <a:r>
              <a:rPr lang="fr-FR" b="0" dirty="0" err="1">
                <a:latin typeface="Times" panose="02020603050405020304" pitchFamily="18" charset="0"/>
                <a:cs typeface="Times" panose="02020603050405020304" pitchFamily="18" charset="0"/>
              </a:rPr>
              <a:t>linearly</a:t>
            </a:r>
            <a:r>
              <a:rPr lang="fr-FR" b="0" dirty="0"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FR" b="0" dirty="0" err="1">
                <a:latin typeface="Times" panose="02020603050405020304" pitchFamily="18" charset="0"/>
                <a:cs typeface="Times" panose="02020603050405020304" pitchFamily="18" charset="0"/>
              </a:rPr>
              <a:t>increases</a:t>
            </a:r>
            <a:r>
              <a:rPr lang="fr-FR" b="0" dirty="0"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FR" b="0" dirty="0" err="1">
                <a:latin typeface="Times" panose="02020603050405020304" pitchFamily="18" charset="0"/>
                <a:cs typeface="Times" panose="02020603050405020304" pitchFamily="18" charset="0"/>
              </a:rPr>
              <a:t>along</a:t>
            </a:r>
            <a:r>
              <a:rPr lang="fr-FR" b="0" dirty="0">
                <a:latin typeface="Times" panose="02020603050405020304" pitchFamily="18" charset="0"/>
                <a:cs typeface="Times" panose="02020603050405020304" pitchFamily="18" charset="0"/>
              </a:rPr>
              <a:t> the first </a:t>
            </a:r>
            <a:r>
              <a:rPr lang="fr-FR" b="0" dirty="0" err="1">
                <a:latin typeface="Times" panose="02020603050405020304" pitchFamily="18" charset="0"/>
                <a:cs typeface="Times" panose="02020603050405020304" pitchFamily="18" charset="0"/>
              </a:rPr>
              <a:t>turn</a:t>
            </a:r>
            <a:endParaRPr lang="fr-FR" b="0" dirty="0"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sp>
        <p:nvSpPr>
          <p:cNvPr id="132" name="Content Placeholder 4">
            <a:extLst>
              <a:ext uri="{FF2B5EF4-FFF2-40B4-BE49-F238E27FC236}">
                <a16:creationId xmlns:a16="http://schemas.microsoft.com/office/drawing/2014/main" id="{26E67D1A-2620-27AE-FE86-A891F07C9EE2}"/>
              </a:ext>
            </a:extLst>
          </p:cNvPr>
          <p:cNvSpPr txBox="1">
            <a:spLocks/>
          </p:cNvSpPr>
          <p:nvPr/>
        </p:nvSpPr>
        <p:spPr>
          <a:xfrm>
            <a:off x="5176477" y="1928823"/>
            <a:ext cx="741471" cy="315843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99898" algn="ctr">
              <a:spcBef>
                <a:spcPts val="0"/>
              </a:spcBef>
              <a:spcAft>
                <a:spcPts val="375"/>
              </a:spcAft>
            </a:pPr>
            <a:r>
              <a:rPr lang="fr-FR" sz="1575" b="0" dirty="0" err="1">
                <a:latin typeface="Times" panose="02020603050405020304" pitchFamily="18" charset="0"/>
                <a:cs typeface="Times" panose="02020603050405020304" pitchFamily="18" charset="0"/>
              </a:rPr>
              <a:t>Current</a:t>
            </a:r>
            <a:r>
              <a:rPr lang="fr-FR" sz="1575" b="0" dirty="0">
                <a:latin typeface="Times" panose="02020603050405020304" pitchFamily="18" charset="0"/>
                <a:cs typeface="Times" panose="02020603050405020304" pitchFamily="18" charset="0"/>
              </a:rPr>
              <a:t> in</a:t>
            </a:r>
          </a:p>
        </p:txBody>
      </p:sp>
      <p:cxnSp>
        <p:nvCxnSpPr>
          <p:cNvPr id="134" name="Straight Connector 133">
            <a:extLst>
              <a:ext uri="{FF2B5EF4-FFF2-40B4-BE49-F238E27FC236}">
                <a16:creationId xmlns:a16="http://schemas.microsoft.com/office/drawing/2014/main" id="{C2010B43-56BB-C84C-7F5C-47E41F4F9602}"/>
              </a:ext>
            </a:extLst>
          </p:cNvPr>
          <p:cNvCxnSpPr>
            <a:cxnSpLocks/>
          </p:cNvCxnSpPr>
          <p:nvPr/>
        </p:nvCxnSpPr>
        <p:spPr>
          <a:xfrm>
            <a:off x="4283673" y="-40550"/>
            <a:ext cx="10303" cy="1433896"/>
          </a:xfrm>
          <a:prstGeom prst="line">
            <a:avLst/>
          </a:prstGeom>
          <a:ln>
            <a:solidFill>
              <a:srgbClr val="00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6" name="Straight Connector 135">
            <a:extLst>
              <a:ext uri="{FF2B5EF4-FFF2-40B4-BE49-F238E27FC236}">
                <a16:creationId xmlns:a16="http://schemas.microsoft.com/office/drawing/2014/main" id="{7D4C3B68-3D77-1559-A890-6D9BE0FE80CF}"/>
              </a:ext>
            </a:extLst>
          </p:cNvPr>
          <p:cNvCxnSpPr>
            <a:cxnSpLocks/>
          </p:cNvCxnSpPr>
          <p:nvPr/>
        </p:nvCxnSpPr>
        <p:spPr>
          <a:xfrm>
            <a:off x="3376661" y="280199"/>
            <a:ext cx="917651" cy="1087079"/>
          </a:xfrm>
          <a:prstGeom prst="line">
            <a:avLst/>
          </a:prstGeom>
          <a:ln>
            <a:solidFill>
              <a:srgbClr val="00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8" name="Arc 137">
            <a:extLst>
              <a:ext uri="{FF2B5EF4-FFF2-40B4-BE49-F238E27FC236}">
                <a16:creationId xmlns:a16="http://schemas.microsoft.com/office/drawing/2014/main" id="{C422EA7F-164C-7352-96C3-E5E3CB0446DC}"/>
              </a:ext>
            </a:extLst>
          </p:cNvPr>
          <p:cNvSpPr/>
          <p:nvPr/>
        </p:nvSpPr>
        <p:spPr>
          <a:xfrm rot="19359733">
            <a:off x="3862989" y="967430"/>
            <a:ext cx="574783" cy="381219"/>
          </a:xfrm>
          <a:prstGeom prst="arc">
            <a:avLst>
              <a:gd name="adj1" fmla="val 15455097"/>
              <a:gd name="adj2" fmla="val 20506274"/>
            </a:avLst>
          </a:prstGeom>
          <a:ln>
            <a:solidFill>
              <a:srgbClr val="00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 sz="1351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2" name="TextBox 141">
                <a:extLst>
                  <a:ext uri="{FF2B5EF4-FFF2-40B4-BE49-F238E27FC236}">
                    <a16:creationId xmlns:a16="http://schemas.microsoft.com/office/drawing/2014/main" id="{16965617-E5CE-89AF-9974-6AA176E1A2B1}"/>
                  </a:ext>
                </a:extLst>
              </p:cNvPr>
              <p:cNvSpPr txBox="1"/>
              <p:nvPr/>
            </p:nvSpPr>
            <p:spPr>
              <a:xfrm>
                <a:off x="3892031" y="698229"/>
                <a:ext cx="391640" cy="35150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99898" defTabSz="685783">
                  <a:spcAft>
                    <a:spcPts val="375"/>
                  </a:spcAft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1351" i="1" dirty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cs typeface="Times" panose="02020603050405020304" pitchFamily="18" charset="0"/>
                        </a:rPr>
                        <m:t>𝜃</m:t>
                      </m:r>
                    </m:oMath>
                  </m:oMathPara>
                </a14:m>
                <a:endParaRPr lang="fr-FR" sz="1351" dirty="0">
                  <a:solidFill>
                    <a:srgbClr val="0033A0"/>
                  </a:solidFill>
                  <a:latin typeface="Times" panose="02020603050405020304" pitchFamily="18" charset="0"/>
                  <a:cs typeface="Times" panose="02020603050405020304" pitchFamily="18" charset="0"/>
                </a:endParaRPr>
              </a:p>
            </p:txBody>
          </p:sp>
        </mc:Choice>
        <mc:Fallback xmlns="">
          <p:sp>
            <p:nvSpPr>
              <p:cNvPr id="142" name="TextBox 141">
                <a:extLst>
                  <a:ext uri="{FF2B5EF4-FFF2-40B4-BE49-F238E27FC236}">
                    <a16:creationId xmlns:a16="http://schemas.microsoft.com/office/drawing/2014/main" id="{16965617-E5CE-89AF-9974-6AA176E1A2B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92031" y="698229"/>
                <a:ext cx="391640" cy="351506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47" name="Straight Arrow Connector 146">
            <a:extLst>
              <a:ext uri="{FF2B5EF4-FFF2-40B4-BE49-F238E27FC236}">
                <a16:creationId xmlns:a16="http://schemas.microsoft.com/office/drawing/2014/main" id="{DC2043D0-C764-5DE2-234D-5E500874E47B}"/>
              </a:ext>
            </a:extLst>
          </p:cNvPr>
          <p:cNvCxnSpPr>
            <a:cxnSpLocks/>
          </p:cNvCxnSpPr>
          <p:nvPr/>
        </p:nvCxnSpPr>
        <p:spPr>
          <a:xfrm>
            <a:off x="3513649" y="3907631"/>
            <a:ext cx="2337087" cy="0"/>
          </a:xfrm>
          <a:prstGeom prst="straightConnector1">
            <a:avLst/>
          </a:prstGeom>
          <a:ln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9" name="Straight Arrow Connector 148">
            <a:extLst>
              <a:ext uri="{FF2B5EF4-FFF2-40B4-BE49-F238E27FC236}">
                <a16:creationId xmlns:a16="http://schemas.microsoft.com/office/drawing/2014/main" id="{3CEF0CC1-4F21-ED54-0863-6A407C6334F4}"/>
              </a:ext>
            </a:extLst>
          </p:cNvPr>
          <p:cNvCxnSpPr>
            <a:cxnSpLocks/>
          </p:cNvCxnSpPr>
          <p:nvPr/>
        </p:nvCxnSpPr>
        <p:spPr>
          <a:xfrm flipV="1">
            <a:off x="3627945" y="2928938"/>
            <a:ext cx="0" cy="1092995"/>
          </a:xfrm>
          <a:prstGeom prst="straightConnector1">
            <a:avLst/>
          </a:prstGeom>
          <a:ln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51" name="TextBox 150">
                <a:extLst>
                  <a:ext uri="{FF2B5EF4-FFF2-40B4-BE49-F238E27FC236}">
                    <a16:creationId xmlns:a16="http://schemas.microsoft.com/office/drawing/2014/main" id="{07E1E90F-DBA0-7B05-C394-A0C855037A59}"/>
                  </a:ext>
                </a:extLst>
              </p:cNvPr>
              <p:cNvSpPr txBox="1"/>
              <p:nvPr/>
            </p:nvSpPr>
            <p:spPr>
              <a:xfrm>
                <a:off x="5654911" y="3907631"/>
                <a:ext cx="391640" cy="35150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99898" defTabSz="685783">
                  <a:spcAft>
                    <a:spcPts val="375"/>
                  </a:spcAft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1351" i="1" dirty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cs typeface="Times" panose="02020603050405020304" pitchFamily="18" charset="0"/>
                        </a:rPr>
                        <m:t>𝜃</m:t>
                      </m:r>
                    </m:oMath>
                  </m:oMathPara>
                </a14:m>
                <a:endParaRPr lang="fr-FR" sz="1351" dirty="0">
                  <a:solidFill>
                    <a:srgbClr val="0033A0"/>
                  </a:solidFill>
                  <a:latin typeface="Times" panose="02020603050405020304" pitchFamily="18" charset="0"/>
                  <a:cs typeface="Times" panose="02020603050405020304" pitchFamily="18" charset="0"/>
                </a:endParaRPr>
              </a:p>
            </p:txBody>
          </p:sp>
        </mc:Choice>
        <mc:Fallback xmlns="">
          <p:sp>
            <p:nvSpPr>
              <p:cNvPr id="151" name="TextBox 150">
                <a:extLst>
                  <a:ext uri="{FF2B5EF4-FFF2-40B4-BE49-F238E27FC236}">
                    <a16:creationId xmlns:a16="http://schemas.microsoft.com/office/drawing/2014/main" id="{07E1E90F-DBA0-7B05-C394-A0C855037A5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54911" y="3907631"/>
                <a:ext cx="391640" cy="351506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2" name="Content Placeholder 4">
            <a:extLst>
              <a:ext uri="{FF2B5EF4-FFF2-40B4-BE49-F238E27FC236}">
                <a16:creationId xmlns:a16="http://schemas.microsoft.com/office/drawing/2014/main" id="{F9D52498-BA6C-0F55-6A0A-685142603A40}"/>
              </a:ext>
            </a:extLst>
          </p:cNvPr>
          <p:cNvSpPr txBox="1">
            <a:spLocks/>
          </p:cNvSpPr>
          <p:nvPr/>
        </p:nvSpPr>
        <p:spPr>
          <a:xfrm>
            <a:off x="3780474" y="4316469"/>
            <a:ext cx="1985613" cy="315843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99898">
              <a:spcBef>
                <a:spcPts val="0"/>
              </a:spcBef>
              <a:spcAft>
                <a:spcPts val="375"/>
              </a:spcAft>
            </a:pPr>
            <a:r>
              <a:rPr lang="fr-FR" sz="1575" b="0" dirty="0">
                <a:latin typeface="Times" panose="02020603050405020304" pitchFamily="18" charset="0"/>
                <a:cs typeface="Times" panose="02020603050405020304" pitchFamily="18" charset="0"/>
              </a:rPr>
              <a:t>Last </a:t>
            </a:r>
            <a:r>
              <a:rPr lang="fr-FR" sz="1575" b="0" dirty="0" err="1">
                <a:latin typeface="Times" panose="02020603050405020304" pitchFamily="18" charset="0"/>
                <a:cs typeface="Times" panose="02020603050405020304" pitchFamily="18" charset="0"/>
              </a:rPr>
              <a:t>turn</a:t>
            </a:r>
            <a:r>
              <a:rPr lang="fr-FR" sz="1575" b="0" dirty="0"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FR" sz="1575" b="0" dirty="0" err="1">
                <a:latin typeface="Times" panose="02020603050405020304" pitchFamily="18" charset="0"/>
                <a:cs typeface="Times" panose="02020603050405020304" pitchFamily="18" charset="0"/>
              </a:rPr>
              <a:t>current</a:t>
            </a:r>
            <a:r>
              <a:rPr lang="fr-FR" sz="1575" b="0" dirty="0">
                <a:latin typeface="Times" panose="02020603050405020304" pitchFamily="18" charset="0"/>
                <a:cs typeface="Times" panose="02020603050405020304" pitchFamily="18" charset="0"/>
              </a:rPr>
              <a:t> flow</a:t>
            </a:r>
          </a:p>
        </p:txBody>
      </p:sp>
      <p:sp>
        <p:nvSpPr>
          <p:cNvPr id="153" name="TextBox 152">
            <a:extLst>
              <a:ext uri="{FF2B5EF4-FFF2-40B4-BE49-F238E27FC236}">
                <a16:creationId xmlns:a16="http://schemas.microsoft.com/office/drawing/2014/main" id="{D3B4A8A2-A1B8-304C-6721-3CDB80C7696F}"/>
              </a:ext>
            </a:extLst>
          </p:cNvPr>
          <p:cNvSpPr txBox="1"/>
          <p:nvPr/>
        </p:nvSpPr>
        <p:spPr>
          <a:xfrm>
            <a:off x="3146057" y="2663722"/>
            <a:ext cx="843439" cy="3002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99898" defTabSz="685783">
              <a:spcAft>
                <a:spcPts val="375"/>
              </a:spcAft>
              <a:defRPr/>
            </a:pPr>
            <a:r>
              <a:rPr lang="fr-FR" sz="1351" dirty="0" err="1">
                <a:solidFill>
                  <a:srgbClr val="00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Current</a:t>
            </a:r>
            <a:endParaRPr lang="fr-FR" sz="1351" dirty="0">
              <a:solidFill>
                <a:srgbClr val="000000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cxnSp>
        <p:nvCxnSpPr>
          <p:cNvPr id="155" name="Straight Connector 154">
            <a:extLst>
              <a:ext uri="{FF2B5EF4-FFF2-40B4-BE49-F238E27FC236}">
                <a16:creationId xmlns:a16="http://schemas.microsoft.com/office/drawing/2014/main" id="{C1DA7E28-705F-034C-CDD4-EC70126423D5}"/>
              </a:ext>
            </a:extLst>
          </p:cNvPr>
          <p:cNvCxnSpPr>
            <a:cxnSpLocks/>
          </p:cNvCxnSpPr>
          <p:nvPr/>
        </p:nvCxnSpPr>
        <p:spPr>
          <a:xfrm>
            <a:off x="3627949" y="3316506"/>
            <a:ext cx="1888111" cy="58289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8" name="Straight Connector 157">
            <a:extLst>
              <a:ext uri="{FF2B5EF4-FFF2-40B4-BE49-F238E27FC236}">
                <a16:creationId xmlns:a16="http://schemas.microsoft.com/office/drawing/2014/main" id="{5691D68E-EFAC-1423-F976-CA1445FC3497}"/>
              </a:ext>
            </a:extLst>
          </p:cNvPr>
          <p:cNvCxnSpPr>
            <a:cxnSpLocks/>
          </p:cNvCxnSpPr>
          <p:nvPr/>
        </p:nvCxnSpPr>
        <p:spPr>
          <a:xfrm flipV="1">
            <a:off x="3639053" y="3295039"/>
            <a:ext cx="2126867" cy="16479"/>
          </a:xfrm>
          <a:prstGeom prst="line">
            <a:avLst/>
          </a:prstGeom>
          <a:ln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3" name="Group 32">
            <a:extLst>
              <a:ext uri="{FF2B5EF4-FFF2-40B4-BE49-F238E27FC236}">
                <a16:creationId xmlns:a16="http://schemas.microsoft.com/office/drawing/2014/main" id="{A6E27F7D-F6CF-834B-511C-3835AE618430}"/>
              </a:ext>
            </a:extLst>
          </p:cNvPr>
          <p:cNvGrpSpPr/>
          <p:nvPr/>
        </p:nvGrpSpPr>
        <p:grpSpPr>
          <a:xfrm flipH="1">
            <a:off x="6688955" y="105283"/>
            <a:ext cx="2400300" cy="2400300"/>
            <a:chOff x="8302008" y="116108"/>
            <a:chExt cx="3200400" cy="3200400"/>
          </a:xfrm>
        </p:grpSpPr>
        <p:sp>
          <p:nvSpPr>
            <p:cNvPr id="2" name="Circle: Hollow 1">
              <a:extLst>
                <a:ext uri="{FF2B5EF4-FFF2-40B4-BE49-F238E27FC236}">
                  <a16:creationId xmlns:a16="http://schemas.microsoft.com/office/drawing/2014/main" id="{811D1652-6BCE-189F-FA24-A97ED633382C}"/>
                </a:ext>
              </a:extLst>
            </p:cNvPr>
            <p:cNvSpPr/>
            <p:nvPr/>
          </p:nvSpPr>
          <p:spPr>
            <a:xfrm>
              <a:off x="8677174" y="442634"/>
              <a:ext cx="2509417" cy="2566143"/>
            </a:xfrm>
            <a:prstGeom prst="donut">
              <a:avLst>
                <a:gd name="adj" fmla="val 5381"/>
              </a:avLst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351" dirty="0">
                <a:solidFill>
                  <a:schemeClr val="tx1"/>
                </a:solidFill>
              </a:endParaRPr>
            </a:p>
          </p:txBody>
        </p:sp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F58ADA5B-C36A-6DC9-4524-55385E76EAF5}"/>
                </a:ext>
              </a:extLst>
            </p:cNvPr>
            <p:cNvGrpSpPr/>
            <p:nvPr/>
          </p:nvGrpSpPr>
          <p:grpSpPr>
            <a:xfrm>
              <a:off x="8302008" y="116108"/>
              <a:ext cx="3200400" cy="3200400"/>
              <a:chOff x="4111359" y="228599"/>
              <a:chExt cx="3200400" cy="3200400"/>
            </a:xfrm>
          </p:grpSpPr>
          <p:sp>
            <p:nvSpPr>
              <p:cNvPr id="8" name="Arc 7">
                <a:extLst>
                  <a:ext uri="{FF2B5EF4-FFF2-40B4-BE49-F238E27FC236}">
                    <a16:creationId xmlns:a16="http://schemas.microsoft.com/office/drawing/2014/main" id="{0EE17296-00BB-8925-84A7-AA5831AEC84C}"/>
                  </a:ext>
                </a:extLst>
              </p:cNvPr>
              <p:cNvSpPr/>
              <p:nvPr/>
            </p:nvSpPr>
            <p:spPr>
              <a:xfrm flipH="1">
                <a:off x="4355569" y="228600"/>
                <a:ext cx="2743200" cy="2971800"/>
              </a:xfrm>
              <a:prstGeom prst="arc">
                <a:avLst/>
              </a:prstGeom>
              <a:noFill/>
              <a:ln w="177800">
                <a:solidFill>
                  <a:srgbClr val="CA6B0C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fr-FR" sz="1351" dirty="0"/>
              </a:p>
            </p:txBody>
          </p:sp>
          <p:sp>
            <p:nvSpPr>
              <p:cNvPr id="9" name="Arc 8">
                <a:extLst>
                  <a:ext uri="{FF2B5EF4-FFF2-40B4-BE49-F238E27FC236}">
                    <a16:creationId xmlns:a16="http://schemas.microsoft.com/office/drawing/2014/main" id="{8E8BBBEF-9A21-47E8-BCAE-63EE0A19D3C7}"/>
                  </a:ext>
                </a:extLst>
              </p:cNvPr>
              <p:cNvSpPr/>
              <p:nvPr/>
            </p:nvSpPr>
            <p:spPr>
              <a:xfrm rot="16200000" flipH="1">
                <a:off x="4241269" y="342900"/>
                <a:ext cx="2971800" cy="2743200"/>
              </a:xfrm>
              <a:prstGeom prst="arc">
                <a:avLst/>
              </a:prstGeom>
              <a:noFill/>
              <a:ln w="177800">
                <a:solidFill>
                  <a:srgbClr val="CA6B0C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fr-FR" sz="1351" dirty="0"/>
              </a:p>
            </p:txBody>
          </p:sp>
          <p:sp>
            <p:nvSpPr>
              <p:cNvPr id="10" name="Arc 9">
                <a:extLst>
                  <a:ext uri="{FF2B5EF4-FFF2-40B4-BE49-F238E27FC236}">
                    <a16:creationId xmlns:a16="http://schemas.microsoft.com/office/drawing/2014/main" id="{094A5BBA-2A66-E643-DE08-E4B1578C651C}"/>
                  </a:ext>
                </a:extLst>
              </p:cNvPr>
              <p:cNvSpPr/>
              <p:nvPr/>
            </p:nvSpPr>
            <p:spPr>
              <a:xfrm rot="10800000" flipH="1">
                <a:off x="4339959" y="457200"/>
                <a:ext cx="2743200" cy="2743200"/>
              </a:xfrm>
              <a:prstGeom prst="arc">
                <a:avLst/>
              </a:prstGeom>
              <a:noFill/>
              <a:ln w="177800">
                <a:solidFill>
                  <a:srgbClr val="CA6B0C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fr-FR" sz="1351" dirty="0"/>
              </a:p>
            </p:txBody>
          </p:sp>
          <p:sp>
            <p:nvSpPr>
              <p:cNvPr id="11" name="Arc 10">
                <a:extLst>
                  <a:ext uri="{FF2B5EF4-FFF2-40B4-BE49-F238E27FC236}">
                    <a16:creationId xmlns:a16="http://schemas.microsoft.com/office/drawing/2014/main" id="{58E289EF-6982-E3AA-FC58-186729D2EDE0}"/>
                  </a:ext>
                </a:extLst>
              </p:cNvPr>
              <p:cNvSpPr/>
              <p:nvPr/>
            </p:nvSpPr>
            <p:spPr>
              <a:xfrm rot="5400000" flipH="1">
                <a:off x="4339959" y="457199"/>
                <a:ext cx="2743200" cy="2743200"/>
              </a:xfrm>
              <a:prstGeom prst="arc">
                <a:avLst>
                  <a:gd name="adj1" fmla="val 16200000"/>
                  <a:gd name="adj2" fmla="val 21591684"/>
                </a:avLst>
              </a:prstGeom>
              <a:noFill/>
              <a:ln w="177800">
                <a:solidFill>
                  <a:srgbClr val="CA6B0C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fr-FR" sz="1351" dirty="0"/>
              </a:p>
            </p:txBody>
          </p:sp>
          <p:sp>
            <p:nvSpPr>
              <p:cNvPr id="12" name="Arc 11">
                <a:extLst>
                  <a:ext uri="{FF2B5EF4-FFF2-40B4-BE49-F238E27FC236}">
                    <a16:creationId xmlns:a16="http://schemas.microsoft.com/office/drawing/2014/main" id="{20FE8B11-B9BA-90DC-F311-3CED301F7539}"/>
                  </a:ext>
                </a:extLst>
              </p:cNvPr>
              <p:cNvSpPr/>
              <p:nvPr/>
            </p:nvSpPr>
            <p:spPr>
              <a:xfrm rot="5400000" flipH="1">
                <a:off x="4111359" y="228599"/>
                <a:ext cx="3200400" cy="3200400"/>
              </a:xfrm>
              <a:prstGeom prst="arc">
                <a:avLst/>
              </a:prstGeom>
              <a:ln w="177800">
                <a:solidFill>
                  <a:srgbClr val="CA6B0C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fr-FR" sz="1351" dirty="0"/>
              </a:p>
            </p:txBody>
          </p:sp>
          <p:sp>
            <p:nvSpPr>
              <p:cNvPr id="13" name="Arc 12">
                <a:extLst>
                  <a:ext uri="{FF2B5EF4-FFF2-40B4-BE49-F238E27FC236}">
                    <a16:creationId xmlns:a16="http://schemas.microsoft.com/office/drawing/2014/main" id="{C5B3E410-757C-2ABB-850C-BC07DFC8E618}"/>
                  </a:ext>
                </a:extLst>
              </p:cNvPr>
              <p:cNvSpPr/>
              <p:nvPr/>
            </p:nvSpPr>
            <p:spPr>
              <a:xfrm flipH="1">
                <a:off x="4355569" y="228600"/>
                <a:ext cx="2743200" cy="2971800"/>
              </a:xfrm>
              <a:prstGeom prst="arc">
                <a:avLst/>
              </a:prstGeom>
              <a:ln w="114300">
                <a:solidFill>
                  <a:schemeClr val="accent4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fr-FR" sz="1351" dirty="0"/>
              </a:p>
            </p:txBody>
          </p:sp>
          <p:sp>
            <p:nvSpPr>
              <p:cNvPr id="14" name="Arc 13">
                <a:extLst>
                  <a:ext uri="{FF2B5EF4-FFF2-40B4-BE49-F238E27FC236}">
                    <a16:creationId xmlns:a16="http://schemas.microsoft.com/office/drawing/2014/main" id="{0D3FC11F-3E4B-F12B-943B-4931AFC5A563}"/>
                  </a:ext>
                </a:extLst>
              </p:cNvPr>
              <p:cNvSpPr/>
              <p:nvPr/>
            </p:nvSpPr>
            <p:spPr>
              <a:xfrm rot="16200000" flipH="1">
                <a:off x="4241269" y="342900"/>
                <a:ext cx="2971800" cy="2743200"/>
              </a:xfrm>
              <a:prstGeom prst="arc">
                <a:avLst/>
              </a:prstGeom>
              <a:ln w="114300">
                <a:solidFill>
                  <a:schemeClr val="accent4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fr-FR" sz="1351" dirty="0"/>
              </a:p>
            </p:txBody>
          </p:sp>
          <p:sp>
            <p:nvSpPr>
              <p:cNvPr id="15" name="Arc 14">
                <a:extLst>
                  <a:ext uri="{FF2B5EF4-FFF2-40B4-BE49-F238E27FC236}">
                    <a16:creationId xmlns:a16="http://schemas.microsoft.com/office/drawing/2014/main" id="{A4D7FF44-A207-52AC-15A5-17FB53B06D74}"/>
                  </a:ext>
                </a:extLst>
              </p:cNvPr>
              <p:cNvSpPr/>
              <p:nvPr/>
            </p:nvSpPr>
            <p:spPr>
              <a:xfrm rot="10800000" flipH="1">
                <a:off x="4339959" y="457200"/>
                <a:ext cx="2743200" cy="2743200"/>
              </a:xfrm>
              <a:prstGeom prst="arc">
                <a:avLst/>
              </a:prstGeom>
              <a:ln w="114300">
                <a:solidFill>
                  <a:schemeClr val="accent4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fr-FR" sz="1351" dirty="0"/>
              </a:p>
            </p:txBody>
          </p:sp>
          <p:sp>
            <p:nvSpPr>
              <p:cNvPr id="16" name="Arc 15">
                <a:extLst>
                  <a:ext uri="{FF2B5EF4-FFF2-40B4-BE49-F238E27FC236}">
                    <a16:creationId xmlns:a16="http://schemas.microsoft.com/office/drawing/2014/main" id="{11F2183A-B98C-FDC3-97F7-B246262F6EE9}"/>
                  </a:ext>
                </a:extLst>
              </p:cNvPr>
              <p:cNvSpPr/>
              <p:nvPr/>
            </p:nvSpPr>
            <p:spPr>
              <a:xfrm rot="5400000" flipH="1">
                <a:off x="4339959" y="457199"/>
                <a:ext cx="2743200" cy="2743200"/>
              </a:xfrm>
              <a:prstGeom prst="arc">
                <a:avLst>
                  <a:gd name="adj1" fmla="val 16200000"/>
                  <a:gd name="adj2" fmla="val 21591316"/>
                </a:avLst>
              </a:prstGeom>
              <a:ln w="114300">
                <a:solidFill>
                  <a:schemeClr val="accent4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fr-FR" sz="1351" dirty="0"/>
              </a:p>
            </p:txBody>
          </p:sp>
          <p:sp>
            <p:nvSpPr>
              <p:cNvPr id="17" name="Arc 16">
                <a:extLst>
                  <a:ext uri="{FF2B5EF4-FFF2-40B4-BE49-F238E27FC236}">
                    <a16:creationId xmlns:a16="http://schemas.microsoft.com/office/drawing/2014/main" id="{C272E178-37B1-73ED-47F9-152ED582AFD6}"/>
                  </a:ext>
                </a:extLst>
              </p:cNvPr>
              <p:cNvSpPr/>
              <p:nvPr/>
            </p:nvSpPr>
            <p:spPr>
              <a:xfrm rot="5400000" flipH="1">
                <a:off x="4111359" y="228599"/>
                <a:ext cx="3200400" cy="3200400"/>
              </a:xfrm>
              <a:prstGeom prst="arc">
                <a:avLst/>
              </a:prstGeom>
              <a:ln w="114300">
                <a:solidFill>
                  <a:schemeClr val="accent4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fr-FR" sz="1351" dirty="0"/>
              </a:p>
            </p:txBody>
          </p:sp>
          <p:sp>
            <p:nvSpPr>
              <p:cNvPr id="18" name="Arc 17">
                <a:extLst>
                  <a:ext uri="{FF2B5EF4-FFF2-40B4-BE49-F238E27FC236}">
                    <a16:creationId xmlns:a16="http://schemas.microsoft.com/office/drawing/2014/main" id="{B1885475-CD35-B127-1FC2-A231EA592595}"/>
                  </a:ext>
                </a:extLst>
              </p:cNvPr>
              <p:cNvSpPr/>
              <p:nvPr/>
            </p:nvSpPr>
            <p:spPr>
              <a:xfrm flipH="1">
                <a:off x="4355569" y="228600"/>
                <a:ext cx="2743200" cy="2971800"/>
              </a:xfrm>
              <a:prstGeom prst="arc">
                <a:avLst/>
              </a:prstGeom>
              <a:ln w="88900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fr-FR" sz="1351" dirty="0"/>
              </a:p>
            </p:txBody>
          </p:sp>
          <p:sp>
            <p:nvSpPr>
              <p:cNvPr id="19" name="Arc 18">
                <a:extLst>
                  <a:ext uri="{FF2B5EF4-FFF2-40B4-BE49-F238E27FC236}">
                    <a16:creationId xmlns:a16="http://schemas.microsoft.com/office/drawing/2014/main" id="{5CE24C88-5D0E-5C2E-DEE7-4BCC02F6CC92}"/>
                  </a:ext>
                </a:extLst>
              </p:cNvPr>
              <p:cNvSpPr/>
              <p:nvPr/>
            </p:nvSpPr>
            <p:spPr>
              <a:xfrm rot="16200000" flipH="1">
                <a:off x="4241269" y="342900"/>
                <a:ext cx="2971800" cy="2743200"/>
              </a:xfrm>
              <a:prstGeom prst="arc">
                <a:avLst/>
              </a:prstGeom>
              <a:ln w="88900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fr-FR" sz="1351" dirty="0"/>
              </a:p>
            </p:txBody>
          </p:sp>
          <p:sp>
            <p:nvSpPr>
              <p:cNvPr id="20" name="Arc 19">
                <a:extLst>
                  <a:ext uri="{FF2B5EF4-FFF2-40B4-BE49-F238E27FC236}">
                    <a16:creationId xmlns:a16="http://schemas.microsoft.com/office/drawing/2014/main" id="{1447F883-B11C-DE11-6760-4A1E2DE6F8B2}"/>
                  </a:ext>
                </a:extLst>
              </p:cNvPr>
              <p:cNvSpPr/>
              <p:nvPr/>
            </p:nvSpPr>
            <p:spPr>
              <a:xfrm rot="10800000" flipH="1">
                <a:off x="4339959" y="457200"/>
                <a:ext cx="2743200" cy="2743200"/>
              </a:xfrm>
              <a:prstGeom prst="arc">
                <a:avLst/>
              </a:prstGeom>
              <a:ln w="88900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fr-FR" sz="1351" dirty="0"/>
              </a:p>
            </p:txBody>
          </p:sp>
          <p:sp>
            <p:nvSpPr>
              <p:cNvPr id="21" name="Arc 20">
                <a:extLst>
                  <a:ext uri="{FF2B5EF4-FFF2-40B4-BE49-F238E27FC236}">
                    <a16:creationId xmlns:a16="http://schemas.microsoft.com/office/drawing/2014/main" id="{2C32C1CA-2373-F184-CC06-6C32A536B585}"/>
                  </a:ext>
                </a:extLst>
              </p:cNvPr>
              <p:cNvSpPr/>
              <p:nvPr/>
            </p:nvSpPr>
            <p:spPr>
              <a:xfrm rot="5400000" flipH="1">
                <a:off x="4339959" y="457199"/>
                <a:ext cx="2743200" cy="2743200"/>
              </a:xfrm>
              <a:prstGeom prst="arc">
                <a:avLst>
                  <a:gd name="adj1" fmla="val 16200000"/>
                  <a:gd name="adj2" fmla="val 21570668"/>
                </a:avLst>
              </a:prstGeom>
              <a:ln w="88900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fr-FR" sz="1351" dirty="0"/>
              </a:p>
            </p:txBody>
          </p:sp>
          <p:sp>
            <p:nvSpPr>
              <p:cNvPr id="22" name="Arc 21">
                <a:extLst>
                  <a:ext uri="{FF2B5EF4-FFF2-40B4-BE49-F238E27FC236}">
                    <a16:creationId xmlns:a16="http://schemas.microsoft.com/office/drawing/2014/main" id="{D785E748-79E2-A169-B6B7-BA59E9B5DAB6}"/>
                  </a:ext>
                </a:extLst>
              </p:cNvPr>
              <p:cNvSpPr/>
              <p:nvPr/>
            </p:nvSpPr>
            <p:spPr>
              <a:xfrm rot="5400000" flipH="1">
                <a:off x="4111359" y="228599"/>
                <a:ext cx="3200400" cy="3200400"/>
              </a:xfrm>
              <a:prstGeom prst="arc">
                <a:avLst/>
              </a:prstGeom>
              <a:ln w="88900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fr-FR" sz="1351" dirty="0"/>
              </a:p>
            </p:txBody>
          </p:sp>
          <p:sp>
            <p:nvSpPr>
              <p:cNvPr id="23" name="Arc 22">
                <a:extLst>
                  <a:ext uri="{FF2B5EF4-FFF2-40B4-BE49-F238E27FC236}">
                    <a16:creationId xmlns:a16="http://schemas.microsoft.com/office/drawing/2014/main" id="{0FECDF36-0324-56CA-74ED-AC5C397FDA6D}"/>
                  </a:ext>
                </a:extLst>
              </p:cNvPr>
              <p:cNvSpPr/>
              <p:nvPr/>
            </p:nvSpPr>
            <p:spPr>
              <a:xfrm flipH="1">
                <a:off x="4386694" y="252863"/>
                <a:ext cx="2677203" cy="2916030"/>
              </a:xfrm>
              <a:prstGeom prst="arc">
                <a:avLst/>
              </a:prstGeom>
              <a:ln w="254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fr-FR" sz="1351" dirty="0"/>
              </a:p>
            </p:txBody>
          </p:sp>
          <p:sp>
            <p:nvSpPr>
              <p:cNvPr id="24" name="Arc 23">
                <a:extLst>
                  <a:ext uri="{FF2B5EF4-FFF2-40B4-BE49-F238E27FC236}">
                    <a16:creationId xmlns:a16="http://schemas.microsoft.com/office/drawing/2014/main" id="{9EAE7DAA-BF9A-2517-3456-1F9B15D8C3EF}"/>
                  </a:ext>
                </a:extLst>
              </p:cNvPr>
              <p:cNvSpPr/>
              <p:nvPr/>
            </p:nvSpPr>
            <p:spPr>
              <a:xfrm rot="16200000" flipH="1">
                <a:off x="4267280" y="372277"/>
                <a:ext cx="2916030" cy="2677203"/>
              </a:xfrm>
              <a:prstGeom prst="arc">
                <a:avLst/>
              </a:prstGeom>
              <a:ln w="254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fr-FR" sz="1351" dirty="0"/>
              </a:p>
            </p:txBody>
          </p:sp>
          <p:sp>
            <p:nvSpPr>
              <p:cNvPr id="25" name="Arc 24">
                <a:extLst>
                  <a:ext uri="{FF2B5EF4-FFF2-40B4-BE49-F238E27FC236}">
                    <a16:creationId xmlns:a16="http://schemas.microsoft.com/office/drawing/2014/main" id="{64A0EDA9-4A95-313F-27E4-B7401B85E1AB}"/>
                  </a:ext>
                </a:extLst>
              </p:cNvPr>
              <p:cNvSpPr/>
              <p:nvPr/>
            </p:nvSpPr>
            <p:spPr>
              <a:xfrm rot="10800000" flipH="1">
                <a:off x="4371459" y="477173"/>
                <a:ext cx="2677203" cy="2691720"/>
              </a:xfrm>
              <a:prstGeom prst="arc">
                <a:avLst/>
              </a:prstGeom>
              <a:ln w="254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fr-FR" sz="1351" dirty="0"/>
              </a:p>
            </p:txBody>
          </p:sp>
          <p:sp>
            <p:nvSpPr>
              <p:cNvPr id="26" name="Arc 25">
                <a:extLst>
                  <a:ext uri="{FF2B5EF4-FFF2-40B4-BE49-F238E27FC236}">
                    <a16:creationId xmlns:a16="http://schemas.microsoft.com/office/drawing/2014/main" id="{3F32A1B8-02BF-C7BD-A5A3-FDF2EB7FE754}"/>
                  </a:ext>
                </a:extLst>
              </p:cNvPr>
              <p:cNvSpPr/>
              <p:nvPr/>
            </p:nvSpPr>
            <p:spPr>
              <a:xfrm rot="5400000" flipH="1">
                <a:off x="4364201" y="484431"/>
                <a:ext cx="2691720" cy="2677203"/>
              </a:xfrm>
              <a:prstGeom prst="arc">
                <a:avLst>
                  <a:gd name="adj1" fmla="val 16200000"/>
                  <a:gd name="adj2" fmla="val 21570668"/>
                </a:avLst>
              </a:prstGeom>
              <a:ln w="254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fr-FR" sz="1351" dirty="0"/>
              </a:p>
            </p:txBody>
          </p:sp>
          <p:sp>
            <p:nvSpPr>
              <p:cNvPr id="27" name="Arc 26">
                <a:extLst>
                  <a:ext uri="{FF2B5EF4-FFF2-40B4-BE49-F238E27FC236}">
                    <a16:creationId xmlns:a16="http://schemas.microsoft.com/office/drawing/2014/main" id="{FF06526F-84CD-73A3-2AD8-364AC6EFA994}"/>
                  </a:ext>
                </a:extLst>
              </p:cNvPr>
              <p:cNvSpPr/>
              <p:nvPr/>
            </p:nvSpPr>
            <p:spPr>
              <a:xfrm rot="5400000" flipH="1">
                <a:off x="4139890" y="261330"/>
                <a:ext cx="3140339" cy="3123403"/>
              </a:xfrm>
              <a:prstGeom prst="arc">
                <a:avLst/>
              </a:prstGeom>
              <a:ln w="254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fr-FR" sz="1351" dirty="0"/>
              </a:p>
            </p:txBody>
          </p:sp>
          <p:sp>
            <p:nvSpPr>
              <p:cNvPr id="28" name="Arc 27">
                <a:extLst>
                  <a:ext uri="{FF2B5EF4-FFF2-40B4-BE49-F238E27FC236}">
                    <a16:creationId xmlns:a16="http://schemas.microsoft.com/office/drawing/2014/main" id="{51D17D6A-D182-2993-7D2F-1B0CB200CFD9}"/>
                  </a:ext>
                </a:extLst>
              </p:cNvPr>
              <p:cNvSpPr/>
              <p:nvPr/>
            </p:nvSpPr>
            <p:spPr>
              <a:xfrm flipH="1">
                <a:off x="4368821" y="236308"/>
                <a:ext cx="2716696" cy="2955795"/>
              </a:xfrm>
              <a:prstGeom prst="arc">
                <a:avLst/>
              </a:prstGeom>
              <a:ln w="25400">
                <a:solidFill>
                  <a:schemeClr val="accent5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fr-FR" sz="1351" dirty="0"/>
              </a:p>
            </p:txBody>
          </p:sp>
          <p:sp>
            <p:nvSpPr>
              <p:cNvPr id="29" name="Arc 28">
                <a:extLst>
                  <a:ext uri="{FF2B5EF4-FFF2-40B4-BE49-F238E27FC236}">
                    <a16:creationId xmlns:a16="http://schemas.microsoft.com/office/drawing/2014/main" id="{20324C15-9297-F033-7962-28CFDBA0BDBF}"/>
                  </a:ext>
                </a:extLst>
              </p:cNvPr>
              <p:cNvSpPr/>
              <p:nvPr/>
            </p:nvSpPr>
            <p:spPr>
              <a:xfrm rot="16200000" flipH="1">
                <a:off x="4249272" y="355857"/>
                <a:ext cx="2955795" cy="2716696"/>
              </a:xfrm>
              <a:prstGeom prst="arc">
                <a:avLst/>
              </a:prstGeom>
              <a:ln w="25400">
                <a:solidFill>
                  <a:schemeClr val="accent5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fr-FR" sz="1351" dirty="0"/>
              </a:p>
            </p:txBody>
          </p:sp>
          <p:sp>
            <p:nvSpPr>
              <p:cNvPr id="30" name="Arc 29">
                <a:extLst>
                  <a:ext uri="{FF2B5EF4-FFF2-40B4-BE49-F238E27FC236}">
                    <a16:creationId xmlns:a16="http://schemas.microsoft.com/office/drawing/2014/main" id="{A71794D7-D678-84CB-3797-14480E2DA658}"/>
                  </a:ext>
                </a:extLst>
              </p:cNvPr>
              <p:cNvSpPr/>
              <p:nvPr/>
            </p:nvSpPr>
            <p:spPr>
              <a:xfrm rot="10800000" flipH="1">
                <a:off x="4353362" y="463677"/>
                <a:ext cx="2716696" cy="2728427"/>
              </a:xfrm>
              <a:prstGeom prst="arc">
                <a:avLst/>
              </a:prstGeom>
              <a:ln w="25400">
                <a:solidFill>
                  <a:schemeClr val="accent5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fr-FR" sz="1351" dirty="0"/>
              </a:p>
            </p:txBody>
          </p:sp>
          <p:sp>
            <p:nvSpPr>
              <p:cNvPr id="31" name="Arc 30">
                <a:extLst>
                  <a:ext uri="{FF2B5EF4-FFF2-40B4-BE49-F238E27FC236}">
                    <a16:creationId xmlns:a16="http://schemas.microsoft.com/office/drawing/2014/main" id="{CF43C123-BC5A-5B94-7743-7A57A9F6FA0A}"/>
                  </a:ext>
                </a:extLst>
              </p:cNvPr>
              <p:cNvSpPr/>
              <p:nvPr/>
            </p:nvSpPr>
            <p:spPr>
              <a:xfrm rot="5400000" flipH="1">
                <a:off x="4347497" y="469541"/>
                <a:ext cx="2728427" cy="2716696"/>
              </a:xfrm>
              <a:prstGeom prst="arc">
                <a:avLst>
                  <a:gd name="adj1" fmla="val 16200000"/>
                  <a:gd name="adj2" fmla="val 21570668"/>
                </a:avLst>
              </a:prstGeom>
              <a:ln w="25400">
                <a:solidFill>
                  <a:schemeClr val="accent5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fr-FR" sz="1351" dirty="0"/>
              </a:p>
            </p:txBody>
          </p:sp>
          <p:sp>
            <p:nvSpPr>
              <p:cNvPr id="32" name="Arc 31">
                <a:extLst>
                  <a:ext uri="{FF2B5EF4-FFF2-40B4-BE49-F238E27FC236}">
                    <a16:creationId xmlns:a16="http://schemas.microsoft.com/office/drawing/2014/main" id="{2CEE9329-9299-0BE9-0564-25249C08590F}"/>
                  </a:ext>
                </a:extLst>
              </p:cNvPr>
              <p:cNvSpPr/>
              <p:nvPr/>
            </p:nvSpPr>
            <p:spPr>
              <a:xfrm rot="5400000" flipH="1">
                <a:off x="4120127" y="243150"/>
                <a:ext cx="3183163" cy="3169479"/>
              </a:xfrm>
              <a:prstGeom prst="arc">
                <a:avLst/>
              </a:prstGeom>
              <a:ln w="25400">
                <a:solidFill>
                  <a:schemeClr val="accent5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fr-FR" sz="1351" dirty="0"/>
              </a:p>
            </p:txBody>
          </p:sp>
        </p:grpSp>
      </p:grp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F4314634-D3A7-4438-B51A-90EB30682314}"/>
              </a:ext>
            </a:extLst>
          </p:cNvPr>
          <p:cNvCxnSpPr>
            <a:cxnSpLocks/>
          </p:cNvCxnSpPr>
          <p:nvPr/>
        </p:nvCxnSpPr>
        <p:spPr>
          <a:xfrm>
            <a:off x="6688730" y="1425613"/>
            <a:ext cx="11708" cy="42832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Content Placeholder 4">
            <a:extLst>
              <a:ext uri="{FF2B5EF4-FFF2-40B4-BE49-F238E27FC236}">
                <a16:creationId xmlns:a16="http://schemas.microsoft.com/office/drawing/2014/main" id="{6CAB38C1-428B-6AF7-A615-4483E800DB50}"/>
              </a:ext>
            </a:extLst>
          </p:cNvPr>
          <p:cNvSpPr txBox="1">
            <a:spLocks/>
          </p:cNvSpPr>
          <p:nvPr/>
        </p:nvSpPr>
        <p:spPr>
          <a:xfrm>
            <a:off x="6197534" y="1907523"/>
            <a:ext cx="809732" cy="315843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99898" algn="ctr">
              <a:spcBef>
                <a:spcPts val="0"/>
              </a:spcBef>
              <a:spcAft>
                <a:spcPts val="375"/>
              </a:spcAft>
            </a:pPr>
            <a:r>
              <a:rPr lang="fr-FR" sz="1575" b="0" dirty="0" err="1">
                <a:latin typeface="Times" panose="02020603050405020304" pitchFamily="18" charset="0"/>
                <a:cs typeface="Times" panose="02020603050405020304" pitchFamily="18" charset="0"/>
              </a:rPr>
              <a:t>Current</a:t>
            </a:r>
            <a:r>
              <a:rPr lang="fr-FR" sz="1575" b="0" dirty="0">
                <a:latin typeface="Times" panose="02020603050405020304" pitchFamily="18" charset="0"/>
                <a:cs typeface="Times" panose="02020603050405020304" pitchFamily="18" charset="0"/>
              </a:rPr>
              <a:t> out</a:t>
            </a:r>
          </a:p>
        </p:txBody>
      </p: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0B287604-CD84-56F1-981E-C229583529EC}"/>
              </a:ext>
            </a:extLst>
          </p:cNvPr>
          <p:cNvCxnSpPr>
            <a:cxnSpLocks/>
          </p:cNvCxnSpPr>
          <p:nvPr/>
        </p:nvCxnSpPr>
        <p:spPr>
          <a:xfrm flipV="1">
            <a:off x="7832205" y="382590"/>
            <a:ext cx="0" cy="255637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C1F46142-2ABD-D993-8354-F49321295220}"/>
              </a:ext>
            </a:extLst>
          </p:cNvPr>
          <p:cNvCxnSpPr>
            <a:cxnSpLocks/>
          </p:cNvCxnSpPr>
          <p:nvPr/>
        </p:nvCxnSpPr>
        <p:spPr>
          <a:xfrm flipH="1" flipV="1">
            <a:off x="7223389" y="673546"/>
            <a:ext cx="204443" cy="19388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9" name="Group 48">
            <a:extLst>
              <a:ext uri="{FF2B5EF4-FFF2-40B4-BE49-F238E27FC236}">
                <a16:creationId xmlns:a16="http://schemas.microsoft.com/office/drawing/2014/main" id="{E3551E11-0D56-4811-90B7-DD69E1134669}"/>
              </a:ext>
            </a:extLst>
          </p:cNvPr>
          <p:cNvGrpSpPr/>
          <p:nvPr/>
        </p:nvGrpSpPr>
        <p:grpSpPr>
          <a:xfrm rot="16200000">
            <a:off x="6951857" y="1453999"/>
            <a:ext cx="608816" cy="484839"/>
            <a:chOff x="9783585" y="662520"/>
            <a:chExt cx="811755" cy="646452"/>
          </a:xfrm>
        </p:grpSpPr>
        <p:cxnSp>
          <p:nvCxnSpPr>
            <p:cNvPr id="47" name="Straight Arrow Connector 46">
              <a:extLst>
                <a:ext uri="{FF2B5EF4-FFF2-40B4-BE49-F238E27FC236}">
                  <a16:creationId xmlns:a16="http://schemas.microsoft.com/office/drawing/2014/main" id="{037F9F56-91ED-BB1B-AA08-396E68241B3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0595340" y="662520"/>
              <a:ext cx="0" cy="340849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Arrow Connector 47">
              <a:extLst>
                <a:ext uri="{FF2B5EF4-FFF2-40B4-BE49-F238E27FC236}">
                  <a16:creationId xmlns:a16="http://schemas.microsoft.com/office/drawing/2014/main" id="{91FF06CC-F9E7-FC27-5AD1-2A0488509727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9783585" y="1050459"/>
              <a:ext cx="272591" cy="258513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0" name="Group 49">
            <a:extLst>
              <a:ext uri="{FF2B5EF4-FFF2-40B4-BE49-F238E27FC236}">
                <a16:creationId xmlns:a16="http://schemas.microsoft.com/office/drawing/2014/main" id="{2C834EFA-E4C9-50FD-C28D-4BD46C964DB4}"/>
              </a:ext>
            </a:extLst>
          </p:cNvPr>
          <p:cNvGrpSpPr/>
          <p:nvPr/>
        </p:nvGrpSpPr>
        <p:grpSpPr>
          <a:xfrm rot="10800000">
            <a:off x="7909720" y="1716103"/>
            <a:ext cx="608816" cy="484839"/>
            <a:chOff x="9783585" y="662520"/>
            <a:chExt cx="811755" cy="646452"/>
          </a:xfrm>
        </p:grpSpPr>
        <p:cxnSp>
          <p:nvCxnSpPr>
            <p:cNvPr id="51" name="Straight Arrow Connector 50">
              <a:extLst>
                <a:ext uri="{FF2B5EF4-FFF2-40B4-BE49-F238E27FC236}">
                  <a16:creationId xmlns:a16="http://schemas.microsoft.com/office/drawing/2014/main" id="{1989AC01-CE21-8749-2222-00BD95218A6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0595340" y="662520"/>
              <a:ext cx="0" cy="340849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Arrow Connector 51">
              <a:extLst>
                <a:ext uri="{FF2B5EF4-FFF2-40B4-BE49-F238E27FC236}">
                  <a16:creationId xmlns:a16="http://schemas.microsoft.com/office/drawing/2014/main" id="{A3369515-A366-A814-CED4-884AE16AD54A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9783585" y="1050459"/>
              <a:ext cx="272591" cy="258513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3" name="Group 52">
            <a:extLst>
              <a:ext uri="{FF2B5EF4-FFF2-40B4-BE49-F238E27FC236}">
                <a16:creationId xmlns:a16="http://schemas.microsoft.com/office/drawing/2014/main" id="{7584B1E2-F9EA-29E1-6140-7E25F69E25BE}"/>
              </a:ext>
            </a:extLst>
          </p:cNvPr>
          <p:cNvGrpSpPr/>
          <p:nvPr/>
        </p:nvGrpSpPr>
        <p:grpSpPr>
          <a:xfrm rot="5400000">
            <a:off x="8130940" y="685779"/>
            <a:ext cx="608816" cy="484839"/>
            <a:chOff x="9783585" y="662520"/>
            <a:chExt cx="811755" cy="646452"/>
          </a:xfrm>
        </p:grpSpPr>
        <p:cxnSp>
          <p:nvCxnSpPr>
            <p:cNvPr id="54" name="Straight Arrow Connector 53">
              <a:extLst>
                <a:ext uri="{FF2B5EF4-FFF2-40B4-BE49-F238E27FC236}">
                  <a16:creationId xmlns:a16="http://schemas.microsoft.com/office/drawing/2014/main" id="{ED8AD5DF-1C3A-E8D1-FDBF-F602F663339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0595340" y="662520"/>
              <a:ext cx="0" cy="340849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Arrow Connector 54">
              <a:extLst>
                <a:ext uri="{FF2B5EF4-FFF2-40B4-BE49-F238E27FC236}">
                  <a16:creationId xmlns:a16="http://schemas.microsoft.com/office/drawing/2014/main" id="{461AE4C7-E2CC-8F7B-3036-D00DC270DEEA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9783585" y="1050459"/>
              <a:ext cx="272591" cy="258513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BAA9EECF-6614-611C-3D6E-E7C2C50F2760}"/>
              </a:ext>
            </a:extLst>
          </p:cNvPr>
          <p:cNvCxnSpPr>
            <a:cxnSpLocks/>
          </p:cNvCxnSpPr>
          <p:nvPr/>
        </p:nvCxnSpPr>
        <p:spPr>
          <a:xfrm>
            <a:off x="7868162" y="30411"/>
            <a:ext cx="10303" cy="1433896"/>
          </a:xfrm>
          <a:prstGeom prst="line">
            <a:avLst/>
          </a:prstGeom>
          <a:ln>
            <a:solidFill>
              <a:srgbClr val="00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E0D179AC-E1E1-1E83-F3D9-B5D3AAED0F1F}"/>
              </a:ext>
            </a:extLst>
          </p:cNvPr>
          <p:cNvCxnSpPr>
            <a:cxnSpLocks/>
          </p:cNvCxnSpPr>
          <p:nvPr/>
        </p:nvCxnSpPr>
        <p:spPr>
          <a:xfrm>
            <a:off x="6961149" y="351160"/>
            <a:ext cx="917651" cy="1087079"/>
          </a:xfrm>
          <a:prstGeom prst="line">
            <a:avLst/>
          </a:prstGeom>
          <a:ln>
            <a:solidFill>
              <a:srgbClr val="00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62" name="TextBox 61">
                <a:extLst>
                  <a:ext uri="{FF2B5EF4-FFF2-40B4-BE49-F238E27FC236}">
                    <a16:creationId xmlns:a16="http://schemas.microsoft.com/office/drawing/2014/main" id="{BBE46909-CECA-25D0-0641-B8CA2960F623}"/>
                  </a:ext>
                </a:extLst>
              </p:cNvPr>
              <p:cNvSpPr txBox="1"/>
              <p:nvPr/>
            </p:nvSpPr>
            <p:spPr>
              <a:xfrm>
                <a:off x="7476519" y="769190"/>
                <a:ext cx="391640" cy="35150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99898" defTabSz="685783">
                  <a:spcAft>
                    <a:spcPts val="375"/>
                  </a:spcAft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1351" i="1" dirty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cs typeface="Times" panose="02020603050405020304" pitchFamily="18" charset="0"/>
                        </a:rPr>
                        <m:t>𝜃</m:t>
                      </m:r>
                    </m:oMath>
                  </m:oMathPara>
                </a14:m>
                <a:endParaRPr lang="fr-FR" sz="1351" dirty="0">
                  <a:solidFill>
                    <a:srgbClr val="0033A0"/>
                  </a:solidFill>
                  <a:latin typeface="Times" panose="02020603050405020304" pitchFamily="18" charset="0"/>
                  <a:cs typeface="Times" panose="02020603050405020304" pitchFamily="18" charset="0"/>
                </a:endParaRPr>
              </a:p>
            </p:txBody>
          </p:sp>
        </mc:Choice>
        <mc:Fallback xmlns="">
          <p:sp>
            <p:nvSpPr>
              <p:cNvPr id="62" name="TextBox 61">
                <a:extLst>
                  <a:ext uri="{FF2B5EF4-FFF2-40B4-BE49-F238E27FC236}">
                    <a16:creationId xmlns:a16="http://schemas.microsoft.com/office/drawing/2014/main" id="{BBE46909-CECA-25D0-0641-B8CA2960F62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76519" y="769190"/>
                <a:ext cx="391640" cy="351506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4" name="Arc 63">
            <a:extLst>
              <a:ext uri="{FF2B5EF4-FFF2-40B4-BE49-F238E27FC236}">
                <a16:creationId xmlns:a16="http://schemas.microsoft.com/office/drawing/2014/main" id="{EBB4A287-EE04-AAB3-AE67-C67D891882D9}"/>
              </a:ext>
            </a:extLst>
          </p:cNvPr>
          <p:cNvSpPr/>
          <p:nvPr/>
        </p:nvSpPr>
        <p:spPr>
          <a:xfrm rot="19359733">
            <a:off x="7451822" y="1018507"/>
            <a:ext cx="574783" cy="381219"/>
          </a:xfrm>
          <a:prstGeom prst="arc">
            <a:avLst>
              <a:gd name="adj1" fmla="val 15455097"/>
              <a:gd name="adj2" fmla="val 20506274"/>
            </a:avLst>
          </a:prstGeom>
          <a:ln>
            <a:solidFill>
              <a:srgbClr val="00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 sz="1351"/>
          </a:p>
        </p:txBody>
      </p:sp>
      <p:cxnSp>
        <p:nvCxnSpPr>
          <p:cNvPr id="97" name="Straight Arrow Connector 96">
            <a:extLst>
              <a:ext uri="{FF2B5EF4-FFF2-40B4-BE49-F238E27FC236}">
                <a16:creationId xmlns:a16="http://schemas.microsoft.com/office/drawing/2014/main" id="{6D310F43-F144-61E5-539E-7421698A2478}"/>
              </a:ext>
            </a:extLst>
          </p:cNvPr>
          <p:cNvCxnSpPr>
            <a:cxnSpLocks/>
          </p:cNvCxnSpPr>
          <p:nvPr/>
        </p:nvCxnSpPr>
        <p:spPr>
          <a:xfrm>
            <a:off x="6283393" y="3936023"/>
            <a:ext cx="2337087" cy="0"/>
          </a:xfrm>
          <a:prstGeom prst="straightConnector1">
            <a:avLst/>
          </a:prstGeom>
          <a:ln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Straight Arrow Connector 98">
            <a:extLst>
              <a:ext uri="{FF2B5EF4-FFF2-40B4-BE49-F238E27FC236}">
                <a16:creationId xmlns:a16="http://schemas.microsoft.com/office/drawing/2014/main" id="{AA919AB5-9305-8703-F8D4-71C0CCBE3C54}"/>
              </a:ext>
            </a:extLst>
          </p:cNvPr>
          <p:cNvCxnSpPr>
            <a:cxnSpLocks/>
          </p:cNvCxnSpPr>
          <p:nvPr/>
        </p:nvCxnSpPr>
        <p:spPr>
          <a:xfrm flipV="1">
            <a:off x="6397691" y="2957329"/>
            <a:ext cx="0" cy="1092995"/>
          </a:xfrm>
          <a:prstGeom prst="straightConnector1">
            <a:avLst/>
          </a:prstGeom>
          <a:ln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01" name="TextBox 100">
                <a:extLst>
                  <a:ext uri="{FF2B5EF4-FFF2-40B4-BE49-F238E27FC236}">
                    <a16:creationId xmlns:a16="http://schemas.microsoft.com/office/drawing/2014/main" id="{07D27A43-FE52-1D2A-74A6-E98E6CD0EFB5}"/>
                  </a:ext>
                </a:extLst>
              </p:cNvPr>
              <p:cNvSpPr txBox="1"/>
              <p:nvPr/>
            </p:nvSpPr>
            <p:spPr>
              <a:xfrm>
                <a:off x="8424656" y="3936022"/>
                <a:ext cx="391640" cy="35150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99898" defTabSz="685783">
                  <a:spcAft>
                    <a:spcPts val="375"/>
                  </a:spcAft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1351" i="1" dirty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cs typeface="Times" panose="02020603050405020304" pitchFamily="18" charset="0"/>
                        </a:rPr>
                        <m:t>𝜃</m:t>
                      </m:r>
                    </m:oMath>
                  </m:oMathPara>
                </a14:m>
                <a:endParaRPr lang="fr-FR" sz="1351" dirty="0">
                  <a:solidFill>
                    <a:srgbClr val="0033A0"/>
                  </a:solidFill>
                  <a:latin typeface="Times" panose="02020603050405020304" pitchFamily="18" charset="0"/>
                  <a:cs typeface="Times" panose="02020603050405020304" pitchFamily="18" charset="0"/>
                </a:endParaRPr>
              </a:p>
            </p:txBody>
          </p:sp>
        </mc:Choice>
        <mc:Fallback xmlns="">
          <p:sp>
            <p:nvSpPr>
              <p:cNvPr id="101" name="TextBox 100">
                <a:extLst>
                  <a:ext uri="{FF2B5EF4-FFF2-40B4-BE49-F238E27FC236}">
                    <a16:creationId xmlns:a16="http://schemas.microsoft.com/office/drawing/2014/main" id="{07D27A43-FE52-1D2A-74A6-E98E6CD0EFB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24656" y="3936022"/>
                <a:ext cx="391640" cy="351506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3" name="Content Placeholder 4">
            <a:extLst>
              <a:ext uri="{FF2B5EF4-FFF2-40B4-BE49-F238E27FC236}">
                <a16:creationId xmlns:a16="http://schemas.microsoft.com/office/drawing/2014/main" id="{8D1C1C69-0349-DF81-6839-C0948AE039ED}"/>
              </a:ext>
            </a:extLst>
          </p:cNvPr>
          <p:cNvSpPr txBox="1">
            <a:spLocks/>
          </p:cNvSpPr>
          <p:nvPr/>
        </p:nvSpPr>
        <p:spPr>
          <a:xfrm>
            <a:off x="6550219" y="4344859"/>
            <a:ext cx="1985613" cy="315843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99898">
              <a:spcBef>
                <a:spcPts val="0"/>
              </a:spcBef>
              <a:spcAft>
                <a:spcPts val="375"/>
              </a:spcAft>
            </a:pPr>
            <a:r>
              <a:rPr lang="fr-FR" sz="1575" b="0" dirty="0">
                <a:latin typeface="Times" panose="02020603050405020304" pitchFamily="18" charset="0"/>
                <a:cs typeface="Times" panose="02020603050405020304" pitchFamily="18" charset="0"/>
              </a:rPr>
              <a:t>Last </a:t>
            </a:r>
            <a:r>
              <a:rPr lang="fr-FR" sz="1575" b="0" dirty="0" err="1">
                <a:latin typeface="Times" panose="02020603050405020304" pitchFamily="18" charset="0"/>
                <a:cs typeface="Times" panose="02020603050405020304" pitchFamily="18" charset="0"/>
              </a:rPr>
              <a:t>turn</a:t>
            </a:r>
            <a:r>
              <a:rPr lang="fr-FR" sz="1575" b="0" dirty="0"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FR" sz="1575" b="0" dirty="0" err="1">
                <a:latin typeface="Times" panose="02020603050405020304" pitchFamily="18" charset="0"/>
                <a:cs typeface="Times" panose="02020603050405020304" pitchFamily="18" charset="0"/>
              </a:rPr>
              <a:t>current</a:t>
            </a:r>
            <a:r>
              <a:rPr lang="fr-FR" sz="1575" b="0" dirty="0">
                <a:latin typeface="Times" panose="02020603050405020304" pitchFamily="18" charset="0"/>
                <a:cs typeface="Times" panose="02020603050405020304" pitchFamily="18" charset="0"/>
              </a:rPr>
              <a:t> flow</a:t>
            </a:r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C6179378-3453-40D4-7DC8-684C099EA198}"/>
              </a:ext>
            </a:extLst>
          </p:cNvPr>
          <p:cNvSpPr txBox="1"/>
          <p:nvPr/>
        </p:nvSpPr>
        <p:spPr>
          <a:xfrm>
            <a:off x="5915801" y="2692113"/>
            <a:ext cx="843439" cy="3002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99898" defTabSz="685783">
              <a:spcAft>
                <a:spcPts val="375"/>
              </a:spcAft>
              <a:defRPr/>
            </a:pPr>
            <a:r>
              <a:rPr lang="fr-FR" sz="1351" dirty="0" err="1">
                <a:solidFill>
                  <a:srgbClr val="00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Current</a:t>
            </a:r>
            <a:endParaRPr lang="fr-FR" sz="1351" dirty="0">
              <a:solidFill>
                <a:srgbClr val="000000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cxnSp>
        <p:nvCxnSpPr>
          <p:cNvPr id="106" name="Straight Connector 105">
            <a:extLst>
              <a:ext uri="{FF2B5EF4-FFF2-40B4-BE49-F238E27FC236}">
                <a16:creationId xmlns:a16="http://schemas.microsoft.com/office/drawing/2014/main" id="{3B9C68D2-542D-A3DF-8B58-3C24BAC9917C}"/>
              </a:ext>
            </a:extLst>
          </p:cNvPr>
          <p:cNvCxnSpPr>
            <a:cxnSpLocks/>
          </p:cNvCxnSpPr>
          <p:nvPr/>
        </p:nvCxnSpPr>
        <p:spPr>
          <a:xfrm flipV="1">
            <a:off x="6408799" y="3338581"/>
            <a:ext cx="1877004" cy="59744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Straight Connector 107">
            <a:extLst>
              <a:ext uri="{FF2B5EF4-FFF2-40B4-BE49-F238E27FC236}">
                <a16:creationId xmlns:a16="http://schemas.microsoft.com/office/drawing/2014/main" id="{6A56E7FD-7E92-FDEC-F1F2-87534F1C3DB6}"/>
              </a:ext>
            </a:extLst>
          </p:cNvPr>
          <p:cNvCxnSpPr>
            <a:cxnSpLocks/>
          </p:cNvCxnSpPr>
          <p:nvPr/>
        </p:nvCxnSpPr>
        <p:spPr>
          <a:xfrm flipV="1">
            <a:off x="6408797" y="3323431"/>
            <a:ext cx="2126867" cy="16479"/>
          </a:xfrm>
          <a:prstGeom prst="line">
            <a:avLst/>
          </a:prstGeom>
          <a:ln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16584822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20BA2AC-388F-A225-A994-8C2C9B9B932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Arrow: Curved Up 37">
            <a:extLst>
              <a:ext uri="{FF2B5EF4-FFF2-40B4-BE49-F238E27FC236}">
                <a16:creationId xmlns:a16="http://schemas.microsoft.com/office/drawing/2014/main" id="{90085073-377F-9A36-764A-CB3C228CCC23}"/>
              </a:ext>
            </a:extLst>
          </p:cNvPr>
          <p:cNvSpPr/>
          <p:nvPr/>
        </p:nvSpPr>
        <p:spPr>
          <a:xfrm>
            <a:off x="4362255" y="1241794"/>
            <a:ext cx="3587031" cy="457361"/>
          </a:xfrm>
          <a:prstGeom prst="curvedUpArrow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351">
              <a:solidFill>
                <a:schemeClr val="tx1"/>
              </a:solidFill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A7326B5-0D7C-BD53-F1DA-6AC319E555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/>
              <a:t>Homogeneity</a:t>
            </a:r>
            <a:endParaRPr lang="fr-FR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0D97064-DD1F-09C6-AF10-0EB933E087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M. Abdel Hafiz | Experimental tests for winding technology of Final Cooling Solenoid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FACB2DB-F9AB-AD7C-B0CB-DF22F7B1B7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41</a:t>
            </a:fld>
            <a:endParaRPr lang="en-US" dirty="0"/>
          </a:p>
        </p:txBody>
      </p:sp>
      <p:grpSp>
        <p:nvGrpSpPr>
          <p:cNvPr id="42" name="Group 41">
            <a:extLst>
              <a:ext uri="{FF2B5EF4-FFF2-40B4-BE49-F238E27FC236}">
                <a16:creationId xmlns:a16="http://schemas.microsoft.com/office/drawing/2014/main" id="{C7895D11-D38B-AEE9-863B-3BF4844450A8}"/>
              </a:ext>
            </a:extLst>
          </p:cNvPr>
          <p:cNvGrpSpPr/>
          <p:nvPr/>
        </p:nvGrpSpPr>
        <p:grpSpPr>
          <a:xfrm>
            <a:off x="3020461" y="-40547"/>
            <a:ext cx="2897487" cy="2400300"/>
            <a:chOff x="4027278" y="-54067"/>
            <a:chExt cx="3863314" cy="3200400"/>
          </a:xfrm>
        </p:grpSpPr>
        <p:sp>
          <p:nvSpPr>
            <p:cNvPr id="145" name="Circle: Hollow 144">
              <a:extLst>
                <a:ext uri="{FF2B5EF4-FFF2-40B4-BE49-F238E27FC236}">
                  <a16:creationId xmlns:a16="http://schemas.microsoft.com/office/drawing/2014/main" id="{B7560C4F-D03D-EC59-7FE9-5839BB470FCB}"/>
                </a:ext>
              </a:extLst>
            </p:cNvPr>
            <p:cNvSpPr/>
            <p:nvPr/>
          </p:nvSpPr>
          <p:spPr>
            <a:xfrm rot="10800000">
              <a:off x="5006009" y="253664"/>
              <a:ext cx="2509417" cy="2566143"/>
            </a:xfrm>
            <a:prstGeom prst="donut">
              <a:avLst>
                <a:gd name="adj" fmla="val 5381"/>
              </a:avLst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351" dirty="0">
                <a:solidFill>
                  <a:schemeClr val="tx1"/>
                </a:solidFill>
              </a:endParaRPr>
            </a:p>
          </p:txBody>
        </p:sp>
        <p:cxnSp>
          <p:nvCxnSpPr>
            <p:cNvPr id="67" name="Straight Arrow Connector 66">
              <a:extLst>
                <a:ext uri="{FF2B5EF4-FFF2-40B4-BE49-F238E27FC236}">
                  <a16:creationId xmlns:a16="http://schemas.microsoft.com/office/drawing/2014/main" id="{864720D7-5B1E-0198-E55B-04D000AB200D}"/>
                </a:ext>
              </a:extLst>
            </p:cNvPr>
            <p:cNvCxnSpPr/>
            <p:nvPr/>
          </p:nvCxnSpPr>
          <p:spPr>
            <a:xfrm rot="10800000" flipV="1">
              <a:off x="4601435" y="838227"/>
              <a:ext cx="0" cy="59055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8" name="Arc 67">
              <a:extLst>
                <a:ext uri="{FF2B5EF4-FFF2-40B4-BE49-F238E27FC236}">
                  <a16:creationId xmlns:a16="http://schemas.microsoft.com/office/drawing/2014/main" id="{9FBCA867-C448-F8A8-E241-BB8CA3E0F051}"/>
                </a:ext>
              </a:extLst>
            </p:cNvPr>
            <p:cNvSpPr/>
            <p:nvPr/>
          </p:nvSpPr>
          <p:spPr>
            <a:xfrm rot="10800000" flipH="1">
              <a:off x="4903182" y="174532"/>
              <a:ext cx="2743200" cy="2971800"/>
            </a:xfrm>
            <a:prstGeom prst="arc">
              <a:avLst/>
            </a:prstGeom>
            <a:noFill/>
            <a:ln w="177800">
              <a:solidFill>
                <a:srgbClr val="CA6B0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FR" sz="1351" dirty="0"/>
            </a:p>
          </p:txBody>
        </p:sp>
        <p:sp>
          <p:nvSpPr>
            <p:cNvPr id="69" name="Arc 68">
              <a:extLst>
                <a:ext uri="{FF2B5EF4-FFF2-40B4-BE49-F238E27FC236}">
                  <a16:creationId xmlns:a16="http://schemas.microsoft.com/office/drawing/2014/main" id="{F22EF05A-F14A-1D36-9B26-2E6A7A1BE6A1}"/>
                </a:ext>
              </a:extLst>
            </p:cNvPr>
            <p:cNvSpPr/>
            <p:nvPr/>
          </p:nvSpPr>
          <p:spPr>
            <a:xfrm rot="5400000" flipH="1">
              <a:off x="4788882" y="288832"/>
              <a:ext cx="2971800" cy="2743200"/>
            </a:xfrm>
            <a:prstGeom prst="arc">
              <a:avLst/>
            </a:prstGeom>
            <a:noFill/>
            <a:ln w="177800">
              <a:solidFill>
                <a:srgbClr val="CA6B0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FR" sz="1351" dirty="0"/>
            </a:p>
          </p:txBody>
        </p:sp>
        <p:sp>
          <p:nvSpPr>
            <p:cNvPr id="70" name="Arc 69">
              <a:extLst>
                <a:ext uri="{FF2B5EF4-FFF2-40B4-BE49-F238E27FC236}">
                  <a16:creationId xmlns:a16="http://schemas.microsoft.com/office/drawing/2014/main" id="{D170CB3A-AF75-9CB4-F3EE-BF7C49E6A2D4}"/>
                </a:ext>
              </a:extLst>
            </p:cNvPr>
            <p:cNvSpPr/>
            <p:nvPr/>
          </p:nvSpPr>
          <p:spPr>
            <a:xfrm flipH="1">
              <a:off x="4918792" y="174532"/>
              <a:ext cx="2743200" cy="2743200"/>
            </a:xfrm>
            <a:prstGeom prst="arc">
              <a:avLst/>
            </a:prstGeom>
            <a:noFill/>
            <a:ln w="177800">
              <a:solidFill>
                <a:srgbClr val="CA6B0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FR" sz="1351" dirty="0"/>
            </a:p>
          </p:txBody>
        </p:sp>
        <p:sp>
          <p:nvSpPr>
            <p:cNvPr id="71" name="Arc 70">
              <a:extLst>
                <a:ext uri="{FF2B5EF4-FFF2-40B4-BE49-F238E27FC236}">
                  <a16:creationId xmlns:a16="http://schemas.microsoft.com/office/drawing/2014/main" id="{E8D4310B-E1F3-A060-E56E-C14EFFFC9FDC}"/>
                </a:ext>
              </a:extLst>
            </p:cNvPr>
            <p:cNvSpPr/>
            <p:nvPr/>
          </p:nvSpPr>
          <p:spPr>
            <a:xfrm rot="16200000" flipH="1">
              <a:off x="4918792" y="174533"/>
              <a:ext cx="2743200" cy="2743200"/>
            </a:xfrm>
            <a:prstGeom prst="arc">
              <a:avLst>
                <a:gd name="adj1" fmla="val 16200000"/>
                <a:gd name="adj2" fmla="val 21591684"/>
              </a:avLst>
            </a:prstGeom>
            <a:noFill/>
            <a:ln w="177800">
              <a:solidFill>
                <a:srgbClr val="CA6B0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FR" sz="1351" dirty="0"/>
            </a:p>
          </p:txBody>
        </p:sp>
        <p:sp>
          <p:nvSpPr>
            <p:cNvPr id="72" name="Arc 71">
              <a:extLst>
                <a:ext uri="{FF2B5EF4-FFF2-40B4-BE49-F238E27FC236}">
                  <a16:creationId xmlns:a16="http://schemas.microsoft.com/office/drawing/2014/main" id="{6C638E0E-706F-FCCD-4B2E-94AFE4E71B46}"/>
                </a:ext>
              </a:extLst>
            </p:cNvPr>
            <p:cNvSpPr/>
            <p:nvPr/>
          </p:nvSpPr>
          <p:spPr>
            <a:xfrm rot="16200000" flipH="1">
              <a:off x="4690192" y="-54067"/>
              <a:ext cx="3200400" cy="3200400"/>
            </a:xfrm>
            <a:prstGeom prst="arc">
              <a:avLst/>
            </a:prstGeom>
            <a:ln w="177800">
              <a:solidFill>
                <a:srgbClr val="CA6B0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FR" sz="1351" dirty="0"/>
            </a:p>
          </p:txBody>
        </p:sp>
        <p:sp>
          <p:nvSpPr>
            <p:cNvPr id="73" name="Arc 72">
              <a:extLst>
                <a:ext uri="{FF2B5EF4-FFF2-40B4-BE49-F238E27FC236}">
                  <a16:creationId xmlns:a16="http://schemas.microsoft.com/office/drawing/2014/main" id="{81EB9938-8058-383E-527C-FC66237EC6A2}"/>
                </a:ext>
              </a:extLst>
            </p:cNvPr>
            <p:cNvSpPr/>
            <p:nvPr/>
          </p:nvSpPr>
          <p:spPr>
            <a:xfrm rot="10800000" flipH="1">
              <a:off x="4903182" y="174532"/>
              <a:ext cx="2743200" cy="2971800"/>
            </a:xfrm>
            <a:prstGeom prst="arc">
              <a:avLst/>
            </a:prstGeom>
            <a:ln w="114300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FR" sz="1351" dirty="0"/>
            </a:p>
          </p:txBody>
        </p:sp>
        <p:sp>
          <p:nvSpPr>
            <p:cNvPr id="74" name="Arc 73">
              <a:extLst>
                <a:ext uri="{FF2B5EF4-FFF2-40B4-BE49-F238E27FC236}">
                  <a16:creationId xmlns:a16="http://schemas.microsoft.com/office/drawing/2014/main" id="{874D305D-9EDA-E062-108F-80B3CA776442}"/>
                </a:ext>
              </a:extLst>
            </p:cNvPr>
            <p:cNvSpPr/>
            <p:nvPr/>
          </p:nvSpPr>
          <p:spPr>
            <a:xfrm rot="5400000" flipH="1">
              <a:off x="4788882" y="288832"/>
              <a:ext cx="2971800" cy="2743200"/>
            </a:xfrm>
            <a:prstGeom prst="arc">
              <a:avLst/>
            </a:prstGeom>
            <a:ln w="114300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FR" sz="1351" dirty="0"/>
            </a:p>
          </p:txBody>
        </p:sp>
        <p:sp>
          <p:nvSpPr>
            <p:cNvPr id="75" name="Arc 74">
              <a:extLst>
                <a:ext uri="{FF2B5EF4-FFF2-40B4-BE49-F238E27FC236}">
                  <a16:creationId xmlns:a16="http://schemas.microsoft.com/office/drawing/2014/main" id="{531989E0-2442-26F8-B468-5A69C6DE48D4}"/>
                </a:ext>
              </a:extLst>
            </p:cNvPr>
            <p:cNvSpPr/>
            <p:nvPr/>
          </p:nvSpPr>
          <p:spPr>
            <a:xfrm flipH="1">
              <a:off x="4918792" y="174532"/>
              <a:ext cx="2743200" cy="2743200"/>
            </a:xfrm>
            <a:prstGeom prst="arc">
              <a:avLst/>
            </a:prstGeom>
            <a:ln w="114300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FR" sz="1351" dirty="0"/>
            </a:p>
          </p:txBody>
        </p:sp>
        <p:sp>
          <p:nvSpPr>
            <p:cNvPr id="76" name="Arc 75">
              <a:extLst>
                <a:ext uri="{FF2B5EF4-FFF2-40B4-BE49-F238E27FC236}">
                  <a16:creationId xmlns:a16="http://schemas.microsoft.com/office/drawing/2014/main" id="{25B6A531-CBDC-3569-AFEC-BB64ABA5B9F8}"/>
                </a:ext>
              </a:extLst>
            </p:cNvPr>
            <p:cNvSpPr/>
            <p:nvPr/>
          </p:nvSpPr>
          <p:spPr>
            <a:xfrm rot="16200000" flipH="1">
              <a:off x="4918792" y="174533"/>
              <a:ext cx="2743200" cy="2743200"/>
            </a:xfrm>
            <a:prstGeom prst="arc">
              <a:avLst>
                <a:gd name="adj1" fmla="val 16200000"/>
                <a:gd name="adj2" fmla="val 21591316"/>
              </a:avLst>
            </a:prstGeom>
            <a:ln w="114300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FR" sz="1351" dirty="0"/>
            </a:p>
          </p:txBody>
        </p:sp>
        <p:sp>
          <p:nvSpPr>
            <p:cNvPr id="77" name="Arc 76">
              <a:extLst>
                <a:ext uri="{FF2B5EF4-FFF2-40B4-BE49-F238E27FC236}">
                  <a16:creationId xmlns:a16="http://schemas.microsoft.com/office/drawing/2014/main" id="{04507930-AEBF-169D-C012-99AB708B177D}"/>
                </a:ext>
              </a:extLst>
            </p:cNvPr>
            <p:cNvSpPr/>
            <p:nvPr/>
          </p:nvSpPr>
          <p:spPr>
            <a:xfrm rot="16200000" flipH="1">
              <a:off x="4690192" y="-54067"/>
              <a:ext cx="3200400" cy="3200400"/>
            </a:xfrm>
            <a:prstGeom prst="arc">
              <a:avLst/>
            </a:prstGeom>
            <a:ln w="114300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FR" sz="1351" dirty="0"/>
            </a:p>
          </p:txBody>
        </p:sp>
        <p:sp>
          <p:nvSpPr>
            <p:cNvPr id="78" name="Arc 77">
              <a:extLst>
                <a:ext uri="{FF2B5EF4-FFF2-40B4-BE49-F238E27FC236}">
                  <a16:creationId xmlns:a16="http://schemas.microsoft.com/office/drawing/2014/main" id="{48300F38-502A-5BF7-CC7A-900187AC69CF}"/>
                </a:ext>
              </a:extLst>
            </p:cNvPr>
            <p:cNvSpPr/>
            <p:nvPr/>
          </p:nvSpPr>
          <p:spPr>
            <a:xfrm rot="10800000" flipH="1">
              <a:off x="4903182" y="174532"/>
              <a:ext cx="2743200" cy="2971800"/>
            </a:xfrm>
            <a:prstGeom prst="arc">
              <a:avLst/>
            </a:prstGeom>
            <a:ln w="8890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FR" sz="1351" dirty="0"/>
            </a:p>
          </p:txBody>
        </p:sp>
        <p:sp>
          <p:nvSpPr>
            <p:cNvPr id="79" name="Arc 78">
              <a:extLst>
                <a:ext uri="{FF2B5EF4-FFF2-40B4-BE49-F238E27FC236}">
                  <a16:creationId xmlns:a16="http://schemas.microsoft.com/office/drawing/2014/main" id="{64C64295-4EAD-AA94-AA95-36EFA05DCA58}"/>
                </a:ext>
              </a:extLst>
            </p:cNvPr>
            <p:cNvSpPr/>
            <p:nvPr/>
          </p:nvSpPr>
          <p:spPr>
            <a:xfrm rot="5400000" flipH="1">
              <a:off x="4788882" y="288832"/>
              <a:ext cx="2971800" cy="2743200"/>
            </a:xfrm>
            <a:prstGeom prst="arc">
              <a:avLst/>
            </a:prstGeom>
            <a:ln w="8890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FR" sz="1351" dirty="0"/>
            </a:p>
          </p:txBody>
        </p:sp>
        <p:sp>
          <p:nvSpPr>
            <p:cNvPr id="80" name="Arc 79">
              <a:extLst>
                <a:ext uri="{FF2B5EF4-FFF2-40B4-BE49-F238E27FC236}">
                  <a16:creationId xmlns:a16="http://schemas.microsoft.com/office/drawing/2014/main" id="{43AF9ED8-92B9-F390-1BFB-A573C067511D}"/>
                </a:ext>
              </a:extLst>
            </p:cNvPr>
            <p:cNvSpPr/>
            <p:nvPr/>
          </p:nvSpPr>
          <p:spPr>
            <a:xfrm flipH="1">
              <a:off x="4918792" y="174532"/>
              <a:ext cx="2743200" cy="2743200"/>
            </a:xfrm>
            <a:prstGeom prst="arc">
              <a:avLst/>
            </a:prstGeom>
            <a:ln w="8890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FR" sz="1351" dirty="0"/>
            </a:p>
          </p:txBody>
        </p:sp>
        <p:sp>
          <p:nvSpPr>
            <p:cNvPr id="81" name="Arc 80">
              <a:extLst>
                <a:ext uri="{FF2B5EF4-FFF2-40B4-BE49-F238E27FC236}">
                  <a16:creationId xmlns:a16="http://schemas.microsoft.com/office/drawing/2014/main" id="{A4D716FA-A4F3-73C9-BBF8-BCB99A70CA04}"/>
                </a:ext>
              </a:extLst>
            </p:cNvPr>
            <p:cNvSpPr/>
            <p:nvPr/>
          </p:nvSpPr>
          <p:spPr>
            <a:xfrm rot="16200000" flipH="1">
              <a:off x="4918792" y="174533"/>
              <a:ext cx="2743200" cy="2743200"/>
            </a:xfrm>
            <a:prstGeom prst="arc">
              <a:avLst>
                <a:gd name="adj1" fmla="val 16200000"/>
                <a:gd name="adj2" fmla="val 21570668"/>
              </a:avLst>
            </a:prstGeom>
            <a:ln w="8890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FR" sz="1351" dirty="0"/>
            </a:p>
          </p:txBody>
        </p:sp>
        <p:sp>
          <p:nvSpPr>
            <p:cNvPr id="82" name="Arc 81">
              <a:extLst>
                <a:ext uri="{FF2B5EF4-FFF2-40B4-BE49-F238E27FC236}">
                  <a16:creationId xmlns:a16="http://schemas.microsoft.com/office/drawing/2014/main" id="{FC51C4B0-B4F1-C4D8-57E8-01518555CB1E}"/>
                </a:ext>
              </a:extLst>
            </p:cNvPr>
            <p:cNvSpPr/>
            <p:nvPr/>
          </p:nvSpPr>
          <p:spPr>
            <a:xfrm rot="16200000" flipH="1">
              <a:off x="4690192" y="-54067"/>
              <a:ext cx="3200400" cy="3200400"/>
            </a:xfrm>
            <a:prstGeom prst="arc">
              <a:avLst/>
            </a:prstGeom>
            <a:ln w="8890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FR" sz="1351" dirty="0"/>
            </a:p>
          </p:txBody>
        </p:sp>
        <p:sp>
          <p:nvSpPr>
            <p:cNvPr id="83" name="Arc 82">
              <a:extLst>
                <a:ext uri="{FF2B5EF4-FFF2-40B4-BE49-F238E27FC236}">
                  <a16:creationId xmlns:a16="http://schemas.microsoft.com/office/drawing/2014/main" id="{EC96C439-DA1F-228B-9544-AAC9642DC45D}"/>
                </a:ext>
              </a:extLst>
            </p:cNvPr>
            <p:cNvSpPr/>
            <p:nvPr/>
          </p:nvSpPr>
          <p:spPr>
            <a:xfrm rot="10800000" flipH="1">
              <a:off x="4938054" y="206039"/>
              <a:ext cx="2677203" cy="2916030"/>
            </a:xfrm>
            <a:prstGeom prst="arc">
              <a:avLst/>
            </a:prstGeom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FR" sz="1351" dirty="0"/>
            </a:p>
          </p:txBody>
        </p:sp>
        <p:sp>
          <p:nvSpPr>
            <p:cNvPr id="84" name="Arc 83">
              <a:extLst>
                <a:ext uri="{FF2B5EF4-FFF2-40B4-BE49-F238E27FC236}">
                  <a16:creationId xmlns:a16="http://schemas.microsoft.com/office/drawing/2014/main" id="{C9060476-86D1-69AE-592E-E4CBB6E4B0D7}"/>
                </a:ext>
              </a:extLst>
            </p:cNvPr>
            <p:cNvSpPr/>
            <p:nvPr/>
          </p:nvSpPr>
          <p:spPr>
            <a:xfrm rot="5400000" flipH="1">
              <a:off x="4818641" y="325452"/>
              <a:ext cx="2916030" cy="2677203"/>
            </a:xfrm>
            <a:prstGeom prst="arc">
              <a:avLst/>
            </a:prstGeom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FR" sz="1351" dirty="0"/>
            </a:p>
          </p:txBody>
        </p:sp>
        <p:sp>
          <p:nvSpPr>
            <p:cNvPr id="85" name="Arc 84">
              <a:extLst>
                <a:ext uri="{FF2B5EF4-FFF2-40B4-BE49-F238E27FC236}">
                  <a16:creationId xmlns:a16="http://schemas.microsoft.com/office/drawing/2014/main" id="{9313AAC9-3122-0F05-203A-BB60FCF08784}"/>
                </a:ext>
              </a:extLst>
            </p:cNvPr>
            <p:cNvSpPr/>
            <p:nvPr/>
          </p:nvSpPr>
          <p:spPr>
            <a:xfrm flipH="1">
              <a:off x="4953289" y="206039"/>
              <a:ext cx="2677203" cy="2691720"/>
            </a:xfrm>
            <a:prstGeom prst="arc">
              <a:avLst/>
            </a:prstGeom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FR" sz="1351" dirty="0"/>
            </a:p>
          </p:txBody>
        </p:sp>
        <p:sp>
          <p:nvSpPr>
            <p:cNvPr id="86" name="Arc 85">
              <a:extLst>
                <a:ext uri="{FF2B5EF4-FFF2-40B4-BE49-F238E27FC236}">
                  <a16:creationId xmlns:a16="http://schemas.microsoft.com/office/drawing/2014/main" id="{06B75613-3C6B-3815-C41C-03C9A446CC9C}"/>
                </a:ext>
              </a:extLst>
            </p:cNvPr>
            <p:cNvSpPr/>
            <p:nvPr/>
          </p:nvSpPr>
          <p:spPr>
            <a:xfrm rot="16200000" flipH="1">
              <a:off x="4946030" y="213298"/>
              <a:ext cx="2691720" cy="2677203"/>
            </a:xfrm>
            <a:prstGeom prst="arc">
              <a:avLst>
                <a:gd name="adj1" fmla="val 16200000"/>
                <a:gd name="adj2" fmla="val 21570668"/>
              </a:avLst>
            </a:prstGeom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FR" sz="1351" dirty="0"/>
            </a:p>
          </p:txBody>
        </p:sp>
        <p:sp>
          <p:nvSpPr>
            <p:cNvPr id="87" name="Arc 86">
              <a:extLst>
                <a:ext uri="{FF2B5EF4-FFF2-40B4-BE49-F238E27FC236}">
                  <a16:creationId xmlns:a16="http://schemas.microsoft.com/office/drawing/2014/main" id="{AD4AC3F8-234E-0E60-28CF-325F67F9E7C1}"/>
                </a:ext>
              </a:extLst>
            </p:cNvPr>
            <p:cNvSpPr/>
            <p:nvPr/>
          </p:nvSpPr>
          <p:spPr>
            <a:xfrm rot="16200000" flipH="1">
              <a:off x="4721722" y="-9801"/>
              <a:ext cx="3140339" cy="3123403"/>
            </a:xfrm>
            <a:prstGeom prst="arc">
              <a:avLst/>
            </a:prstGeom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FR" sz="1351" dirty="0"/>
            </a:p>
          </p:txBody>
        </p:sp>
        <p:sp>
          <p:nvSpPr>
            <p:cNvPr id="88" name="Arc 87">
              <a:extLst>
                <a:ext uri="{FF2B5EF4-FFF2-40B4-BE49-F238E27FC236}">
                  <a16:creationId xmlns:a16="http://schemas.microsoft.com/office/drawing/2014/main" id="{4B71B700-40F7-2BED-44A7-BFF5F5B1FD31}"/>
                </a:ext>
              </a:extLst>
            </p:cNvPr>
            <p:cNvSpPr/>
            <p:nvPr/>
          </p:nvSpPr>
          <p:spPr>
            <a:xfrm rot="10800000" flipH="1">
              <a:off x="4916434" y="182829"/>
              <a:ext cx="2716696" cy="2955795"/>
            </a:xfrm>
            <a:prstGeom prst="arc">
              <a:avLst/>
            </a:prstGeom>
            <a:ln w="25400"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FR" sz="1351" dirty="0"/>
            </a:p>
          </p:txBody>
        </p:sp>
        <p:sp>
          <p:nvSpPr>
            <p:cNvPr id="89" name="Arc 88">
              <a:extLst>
                <a:ext uri="{FF2B5EF4-FFF2-40B4-BE49-F238E27FC236}">
                  <a16:creationId xmlns:a16="http://schemas.microsoft.com/office/drawing/2014/main" id="{1BA7AF54-A094-A9A8-5F62-53B39B085921}"/>
                </a:ext>
              </a:extLst>
            </p:cNvPr>
            <p:cNvSpPr/>
            <p:nvPr/>
          </p:nvSpPr>
          <p:spPr>
            <a:xfrm rot="5400000" flipH="1">
              <a:off x="4796884" y="302379"/>
              <a:ext cx="2955795" cy="2716696"/>
            </a:xfrm>
            <a:prstGeom prst="arc">
              <a:avLst/>
            </a:prstGeom>
            <a:ln w="25400"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FR" sz="1351" dirty="0"/>
            </a:p>
          </p:txBody>
        </p:sp>
        <p:sp>
          <p:nvSpPr>
            <p:cNvPr id="90" name="Arc 89">
              <a:extLst>
                <a:ext uri="{FF2B5EF4-FFF2-40B4-BE49-F238E27FC236}">
                  <a16:creationId xmlns:a16="http://schemas.microsoft.com/office/drawing/2014/main" id="{815C3555-6059-EF01-09E9-08EF7F5D49E4}"/>
                </a:ext>
              </a:extLst>
            </p:cNvPr>
            <p:cNvSpPr/>
            <p:nvPr/>
          </p:nvSpPr>
          <p:spPr>
            <a:xfrm flipH="1">
              <a:off x="4931893" y="182828"/>
              <a:ext cx="2716696" cy="2728427"/>
            </a:xfrm>
            <a:prstGeom prst="arc">
              <a:avLst/>
            </a:prstGeom>
            <a:ln w="25400"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FR" sz="1351" dirty="0"/>
            </a:p>
          </p:txBody>
        </p:sp>
        <p:sp>
          <p:nvSpPr>
            <p:cNvPr id="91" name="Arc 90">
              <a:extLst>
                <a:ext uri="{FF2B5EF4-FFF2-40B4-BE49-F238E27FC236}">
                  <a16:creationId xmlns:a16="http://schemas.microsoft.com/office/drawing/2014/main" id="{A16FF741-6B3D-BA5D-E156-19BE2B2E3880}"/>
                </a:ext>
              </a:extLst>
            </p:cNvPr>
            <p:cNvSpPr/>
            <p:nvPr/>
          </p:nvSpPr>
          <p:spPr>
            <a:xfrm rot="16200000" flipH="1">
              <a:off x="4926027" y="188695"/>
              <a:ext cx="2728427" cy="2716696"/>
            </a:xfrm>
            <a:prstGeom prst="arc">
              <a:avLst>
                <a:gd name="adj1" fmla="val 16200000"/>
                <a:gd name="adj2" fmla="val 21570668"/>
              </a:avLst>
            </a:prstGeom>
            <a:ln w="25400"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FR" sz="1351" dirty="0"/>
            </a:p>
          </p:txBody>
        </p:sp>
        <p:sp>
          <p:nvSpPr>
            <p:cNvPr id="92" name="Arc 91">
              <a:extLst>
                <a:ext uri="{FF2B5EF4-FFF2-40B4-BE49-F238E27FC236}">
                  <a16:creationId xmlns:a16="http://schemas.microsoft.com/office/drawing/2014/main" id="{67D03F46-9746-E532-3414-A2BB77795A0E}"/>
                </a:ext>
              </a:extLst>
            </p:cNvPr>
            <p:cNvSpPr/>
            <p:nvPr/>
          </p:nvSpPr>
          <p:spPr>
            <a:xfrm rot="16200000" flipH="1">
              <a:off x="4698661" y="-37697"/>
              <a:ext cx="3183163" cy="3169479"/>
            </a:xfrm>
            <a:prstGeom prst="arc">
              <a:avLst/>
            </a:prstGeom>
            <a:ln w="25400"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FR" sz="1351" dirty="0"/>
            </a:p>
          </p:txBody>
        </p:sp>
        <p:cxnSp>
          <p:nvCxnSpPr>
            <p:cNvPr id="95" name="Straight Arrow Connector 94">
              <a:extLst>
                <a:ext uri="{FF2B5EF4-FFF2-40B4-BE49-F238E27FC236}">
                  <a16:creationId xmlns:a16="http://schemas.microsoft.com/office/drawing/2014/main" id="{79369AA3-CD52-F167-4E13-2CD354B71B64}"/>
                </a:ext>
              </a:extLst>
            </p:cNvPr>
            <p:cNvCxnSpPr>
              <a:cxnSpLocks/>
            </p:cNvCxnSpPr>
            <p:nvPr/>
          </p:nvCxnSpPr>
          <p:spPr>
            <a:xfrm rot="10800000">
              <a:off x="6381431" y="2602878"/>
              <a:ext cx="15236" cy="398461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Straight Arrow Connector 97">
              <a:extLst>
                <a:ext uri="{FF2B5EF4-FFF2-40B4-BE49-F238E27FC236}">
                  <a16:creationId xmlns:a16="http://schemas.microsoft.com/office/drawing/2014/main" id="{64725F77-7ED5-4C6D-41BF-476472846F0F}"/>
                </a:ext>
              </a:extLst>
            </p:cNvPr>
            <p:cNvCxnSpPr>
              <a:cxnSpLocks/>
            </p:cNvCxnSpPr>
            <p:nvPr/>
          </p:nvCxnSpPr>
          <p:spPr>
            <a:xfrm rot="10800000">
              <a:off x="6693982" y="2192234"/>
              <a:ext cx="303013" cy="363516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Straight Arrow Connector 101">
              <a:extLst>
                <a:ext uri="{FF2B5EF4-FFF2-40B4-BE49-F238E27FC236}">
                  <a16:creationId xmlns:a16="http://schemas.microsoft.com/office/drawing/2014/main" id="{1A201934-058F-8799-BD3E-6F2DE64311EB}"/>
                </a:ext>
              </a:extLst>
            </p:cNvPr>
            <p:cNvCxnSpPr>
              <a:cxnSpLocks/>
            </p:cNvCxnSpPr>
            <p:nvPr/>
          </p:nvCxnSpPr>
          <p:spPr>
            <a:xfrm rot="10800000">
              <a:off x="6933300" y="1679080"/>
              <a:ext cx="483367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7" name="Straight Arrow Connector 106">
              <a:extLst>
                <a:ext uri="{FF2B5EF4-FFF2-40B4-BE49-F238E27FC236}">
                  <a16:creationId xmlns:a16="http://schemas.microsoft.com/office/drawing/2014/main" id="{7C5D5053-CB02-2A1A-2A0E-DC72E7DFCABB}"/>
                </a:ext>
              </a:extLst>
            </p:cNvPr>
            <p:cNvCxnSpPr>
              <a:cxnSpLocks/>
            </p:cNvCxnSpPr>
            <p:nvPr/>
          </p:nvCxnSpPr>
          <p:spPr>
            <a:xfrm rot="10800000" flipV="1">
              <a:off x="6750492" y="626798"/>
              <a:ext cx="296751" cy="351247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0" name="Straight Arrow Connector 109">
              <a:extLst>
                <a:ext uri="{FF2B5EF4-FFF2-40B4-BE49-F238E27FC236}">
                  <a16:creationId xmlns:a16="http://schemas.microsoft.com/office/drawing/2014/main" id="{9E463D03-D8A9-05B6-B869-B873D0A99F09}"/>
                </a:ext>
              </a:extLst>
            </p:cNvPr>
            <p:cNvCxnSpPr>
              <a:cxnSpLocks/>
            </p:cNvCxnSpPr>
            <p:nvPr/>
          </p:nvCxnSpPr>
          <p:spPr>
            <a:xfrm rot="10800000" flipV="1">
              <a:off x="6265952" y="353417"/>
              <a:ext cx="8691" cy="465344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4" name="Straight Arrow Connector 113">
              <a:extLst>
                <a:ext uri="{FF2B5EF4-FFF2-40B4-BE49-F238E27FC236}">
                  <a16:creationId xmlns:a16="http://schemas.microsoft.com/office/drawing/2014/main" id="{F40B9285-B4D5-2BDC-DF79-9511AF1A29C5}"/>
                </a:ext>
              </a:extLst>
            </p:cNvPr>
            <p:cNvCxnSpPr>
              <a:cxnSpLocks/>
            </p:cNvCxnSpPr>
            <p:nvPr/>
          </p:nvCxnSpPr>
          <p:spPr>
            <a:xfrm rot="10800000" flipH="1" flipV="1">
              <a:off x="5440013" y="717826"/>
              <a:ext cx="299509" cy="245983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6" name="Straight Arrow Connector 115">
              <a:extLst>
                <a:ext uri="{FF2B5EF4-FFF2-40B4-BE49-F238E27FC236}">
                  <a16:creationId xmlns:a16="http://schemas.microsoft.com/office/drawing/2014/main" id="{E1E50C99-3925-DB43-3960-9CBC436D4399}"/>
                </a:ext>
              </a:extLst>
            </p:cNvPr>
            <p:cNvCxnSpPr>
              <a:cxnSpLocks/>
            </p:cNvCxnSpPr>
            <p:nvPr/>
          </p:nvCxnSpPr>
          <p:spPr>
            <a:xfrm rot="10800000" flipH="1">
              <a:off x="5063591" y="1446783"/>
              <a:ext cx="405650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3" name="Straight Arrow Connector 122">
              <a:extLst>
                <a:ext uri="{FF2B5EF4-FFF2-40B4-BE49-F238E27FC236}">
                  <a16:creationId xmlns:a16="http://schemas.microsoft.com/office/drawing/2014/main" id="{4DDB38AD-AA54-063C-1152-7140FA9E339A}"/>
                </a:ext>
              </a:extLst>
            </p:cNvPr>
            <p:cNvCxnSpPr>
              <a:cxnSpLocks/>
            </p:cNvCxnSpPr>
            <p:nvPr/>
          </p:nvCxnSpPr>
          <p:spPr>
            <a:xfrm rot="10800000" flipH="1">
              <a:off x="5409599" y="2099127"/>
              <a:ext cx="334427" cy="238466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7" name="Straight Arrow Connector 126">
              <a:extLst>
                <a:ext uri="{FF2B5EF4-FFF2-40B4-BE49-F238E27FC236}">
                  <a16:creationId xmlns:a16="http://schemas.microsoft.com/office/drawing/2014/main" id="{5C894410-427E-F78D-2791-0111EF7B1124}"/>
                </a:ext>
              </a:extLst>
            </p:cNvPr>
            <p:cNvCxnSpPr>
              <a:cxnSpLocks/>
            </p:cNvCxnSpPr>
            <p:nvPr/>
          </p:nvCxnSpPr>
          <p:spPr>
            <a:xfrm rot="10800000" flipH="1">
              <a:off x="6174220" y="2470508"/>
              <a:ext cx="15610" cy="331601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2" name="Content Placeholder 4">
              <a:extLst>
                <a:ext uri="{FF2B5EF4-FFF2-40B4-BE49-F238E27FC236}">
                  <a16:creationId xmlns:a16="http://schemas.microsoft.com/office/drawing/2014/main" id="{9A62C605-C649-EE02-6791-1C0CC8E6D8B9}"/>
                </a:ext>
              </a:extLst>
            </p:cNvPr>
            <p:cNvSpPr txBox="1">
              <a:spLocks/>
            </p:cNvSpPr>
            <p:nvPr/>
          </p:nvSpPr>
          <p:spPr>
            <a:xfrm>
              <a:off x="4027278" y="257647"/>
              <a:ext cx="988627" cy="421122"/>
            </a:xfrm>
            <a:prstGeom prst="rect">
              <a:avLst/>
            </a:prstGeom>
          </p:spPr>
          <p:txBody>
            <a:bodyPr vert="horz" lIns="0" tIns="0" rIns="0" bIns="0" rtlCol="0">
              <a:noAutofit/>
            </a:bodyPr>
            <a:lstStyle>
              <a:lvl1pPr marL="0" indent="0" algn="l" defTabSz="914400" rtl="0" eaLnBrk="1" latinLnBrk="0" hangingPunct="1">
                <a:lnSpc>
                  <a:spcPct val="90000"/>
                </a:lnSpc>
                <a:spcBef>
                  <a:spcPts val="1800"/>
                </a:spcBef>
                <a:spcAft>
                  <a:spcPts val="400"/>
                </a:spcAft>
                <a:buFont typeface="Arial"/>
                <a:buNone/>
                <a:tabLst/>
                <a:defRPr sz="2100" b="1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1pPr>
              <a:lvl2pPr marL="324000" indent="-324000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300"/>
                </a:spcAft>
                <a:buFont typeface="Arial" charset="0"/>
                <a:buChar char="•"/>
                <a:tabLst/>
                <a:defRPr sz="18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2pPr>
              <a:lvl3pPr marL="648000" indent="-324000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300"/>
                </a:spcAft>
                <a:buSzPct val="100000"/>
                <a:buFont typeface="Arial" panose="020B0604020202020204" pitchFamily="34" charset="0"/>
                <a:buChar char="•"/>
                <a:tabLst/>
                <a:defRPr sz="17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3pPr>
              <a:lvl4pPr marL="972000" indent="-324000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300"/>
                </a:spcAft>
                <a:buSzPct val="100000"/>
                <a:buFont typeface="Arial" charset="0"/>
                <a:buChar char="•"/>
                <a:tabLst/>
                <a:defRPr sz="16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SzPct val="100000"/>
                <a:buFont typeface="Arial" charset="0"/>
                <a:buChar char="•"/>
                <a:defRPr sz="1600" kern="1200">
                  <a:solidFill>
                    <a:schemeClr val="tx2">
                      <a:lumMod val="50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99898" algn="ctr">
                <a:spcBef>
                  <a:spcPts val="0"/>
                </a:spcBef>
                <a:spcAft>
                  <a:spcPts val="375"/>
                </a:spcAft>
              </a:pPr>
              <a:r>
                <a:rPr lang="fr-FR" sz="1575" b="0" dirty="0" err="1">
                  <a:latin typeface="Times" panose="02020603050405020304" pitchFamily="18" charset="0"/>
                  <a:cs typeface="Times" panose="02020603050405020304" pitchFamily="18" charset="0"/>
                </a:rPr>
                <a:t>Current</a:t>
              </a:r>
              <a:r>
                <a:rPr lang="fr-FR" sz="1575" b="0" dirty="0">
                  <a:latin typeface="Times" panose="02020603050405020304" pitchFamily="18" charset="0"/>
                  <a:cs typeface="Times" panose="02020603050405020304" pitchFamily="18" charset="0"/>
                </a:rPr>
                <a:t> in</a:t>
              </a:r>
            </a:p>
          </p:txBody>
        </p:sp>
      </p:grpSp>
      <p:sp>
        <p:nvSpPr>
          <p:cNvPr id="138" name="Arc 137">
            <a:extLst>
              <a:ext uri="{FF2B5EF4-FFF2-40B4-BE49-F238E27FC236}">
                <a16:creationId xmlns:a16="http://schemas.microsoft.com/office/drawing/2014/main" id="{2AFABAA6-6F6E-901B-0340-7BA18F6A0484}"/>
              </a:ext>
            </a:extLst>
          </p:cNvPr>
          <p:cNvSpPr/>
          <p:nvPr/>
        </p:nvSpPr>
        <p:spPr>
          <a:xfrm rot="19359733">
            <a:off x="4284271" y="960462"/>
            <a:ext cx="574783" cy="381219"/>
          </a:xfrm>
          <a:prstGeom prst="arc">
            <a:avLst>
              <a:gd name="adj1" fmla="val 15455097"/>
              <a:gd name="adj2" fmla="val 20506274"/>
            </a:avLst>
          </a:prstGeom>
          <a:ln>
            <a:solidFill>
              <a:srgbClr val="00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 sz="1351"/>
          </a:p>
        </p:txBody>
      </p:sp>
      <p:grpSp>
        <p:nvGrpSpPr>
          <p:cNvPr id="43" name="Group 42">
            <a:extLst>
              <a:ext uri="{FF2B5EF4-FFF2-40B4-BE49-F238E27FC236}">
                <a16:creationId xmlns:a16="http://schemas.microsoft.com/office/drawing/2014/main" id="{8E2B117E-F0BF-66ED-698B-BD081BC142B3}"/>
              </a:ext>
            </a:extLst>
          </p:cNvPr>
          <p:cNvGrpSpPr/>
          <p:nvPr/>
        </p:nvGrpSpPr>
        <p:grpSpPr>
          <a:xfrm rot="10800000">
            <a:off x="3785669" y="-26118"/>
            <a:ext cx="917651" cy="1433896"/>
            <a:chOff x="6276204" y="1517138"/>
            <a:chExt cx="1223534" cy="1911861"/>
          </a:xfrm>
        </p:grpSpPr>
        <p:cxnSp>
          <p:nvCxnSpPr>
            <p:cNvPr id="134" name="Straight Connector 133">
              <a:extLst>
                <a:ext uri="{FF2B5EF4-FFF2-40B4-BE49-F238E27FC236}">
                  <a16:creationId xmlns:a16="http://schemas.microsoft.com/office/drawing/2014/main" id="{719461FA-5BC0-7EA6-0315-E86EA896A253}"/>
                </a:ext>
              </a:extLst>
            </p:cNvPr>
            <p:cNvCxnSpPr>
              <a:cxnSpLocks/>
            </p:cNvCxnSpPr>
            <p:nvPr/>
          </p:nvCxnSpPr>
          <p:spPr>
            <a:xfrm rot="10800000">
              <a:off x="6276656" y="1517138"/>
              <a:ext cx="13736" cy="1911861"/>
            </a:xfrm>
            <a:prstGeom prst="line">
              <a:avLst/>
            </a:prstGeom>
            <a:ln>
              <a:solidFill>
                <a:srgbClr val="00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6" name="Straight Connector 135">
              <a:extLst>
                <a:ext uri="{FF2B5EF4-FFF2-40B4-BE49-F238E27FC236}">
                  <a16:creationId xmlns:a16="http://schemas.microsoft.com/office/drawing/2014/main" id="{2A701D7A-370E-5E5E-165E-AE011B3D7D79}"/>
                </a:ext>
              </a:extLst>
            </p:cNvPr>
            <p:cNvCxnSpPr>
              <a:cxnSpLocks/>
            </p:cNvCxnSpPr>
            <p:nvPr/>
          </p:nvCxnSpPr>
          <p:spPr>
            <a:xfrm rot="10800000">
              <a:off x="6276204" y="1551901"/>
              <a:ext cx="1223534" cy="1449438"/>
            </a:xfrm>
            <a:prstGeom prst="line">
              <a:avLst/>
            </a:prstGeom>
            <a:ln>
              <a:solidFill>
                <a:srgbClr val="00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42" name="TextBox 141">
                  <a:extLst>
                    <a:ext uri="{FF2B5EF4-FFF2-40B4-BE49-F238E27FC236}">
                      <a16:creationId xmlns:a16="http://schemas.microsoft.com/office/drawing/2014/main" id="{024B6373-CCBB-0477-0AD2-1706F3E061CB}"/>
                    </a:ext>
                  </a:extLst>
                </p:cNvPr>
                <p:cNvSpPr txBox="1"/>
                <p:nvPr/>
              </p:nvSpPr>
              <p:spPr>
                <a:xfrm rot="10800000">
                  <a:off x="6290392" y="1975286"/>
                  <a:ext cx="522186" cy="468675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 marL="99898" defTabSz="685783">
                    <a:spcAft>
                      <a:spcPts val="375"/>
                    </a:spcAft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fr-FR" sz="1351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" panose="02020603050405020304" pitchFamily="18" charset="0"/>
                          </a:rPr>
                          <m:t>𝜃</m:t>
                        </m:r>
                      </m:oMath>
                    </m:oMathPara>
                  </a14:m>
                  <a:endParaRPr lang="fr-FR" sz="1351" dirty="0">
                    <a:solidFill>
                      <a:srgbClr val="0033A0"/>
                    </a:solidFill>
                    <a:latin typeface="Times" panose="02020603050405020304" pitchFamily="18" charset="0"/>
                    <a:cs typeface="Times" panose="02020603050405020304" pitchFamily="18" charset="0"/>
                  </a:endParaRPr>
                </a:p>
              </p:txBody>
            </p:sp>
          </mc:Choice>
          <mc:Fallback xmlns="">
            <p:sp>
              <p:nvSpPr>
                <p:cNvPr id="142" name="TextBox 141">
                  <a:extLst>
                    <a:ext uri="{FF2B5EF4-FFF2-40B4-BE49-F238E27FC236}">
                      <a16:creationId xmlns:a16="http://schemas.microsoft.com/office/drawing/2014/main" id="{024B6373-CCBB-0477-0AD2-1706F3E061CB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 rot="10800000">
                  <a:off x="6290392" y="1975286"/>
                  <a:ext cx="522186" cy="468675"/>
                </a:xfrm>
                <a:prstGeom prst="rect">
                  <a:avLst/>
                </a:prstGeom>
                <a:blipFill>
                  <a:blip r:embed="rId2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</p:grpSp>
      <p:cxnSp>
        <p:nvCxnSpPr>
          <p:cNvPr id="147" name="Straight Arrow Connector 146">
            <a:extLst>
              <a:ext uri="{FF2B5EF4-FFF2-40B4-BE49-F238E27FC236}">
                <a16:creationId xmlns:a16="http://schemas.microsoft.com/office/drawing/2014/main" id="{9556D954-D67E-2FED-04FE-34D7B84A3797}"/>
              </a:ext>
            </a:extLst>
          </p:cNvPr>
          <p:cNvCxnSpPr>
            <a:cxnSpLocks/>
          </p:cNvCxnSpPr>
          <p:nvPr/>
        </p:nvCxnSpPr>
        <p:spPr>
          <a:xfrm>
            <a:off x="3513649" y="3907631"/>
            <a:ext cx="2337087" cy="0"/>
          </a:xfrm>
          <a:prstGeom prst="straightConnector1">
            <a:avLst/>
          </a:prstGeom>
          <a:ln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9" name="Straight Arrow Connector 148">
            <a:extLst>
              <a:ext uri="{FF2B5EF4-FFF2-40B4-BE49-F238E27FC236}">
                <a16:creationId xmlns:a16="http://schemas.microsoft.com/office/drawing/2014/main" id="{B2CA0B68-9390-6213-7BE2-F33A72707E1B}"/>
              </a:ext>
            </a:extLst>
          </p:cNvPr>
          <p:cNvCxnSpPr>
            <a:cxnSpLocks/>
          </p:cNvCxnSpPr>
          <p:nvPr/>
        </p:nvCxnSpPr>
        <p:spPr>
          <a:xfrm flipV="1">
            <a:off x="3627945" y="2928938"/>
            <a:ext cx="0" cy="1092995"/>
          </a:xfrm>
          <a:prstGeom prst="straightConnector1">
            <a:avLst/>
          </a:prstGeom>
          <a:ln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51" name="TextBox 150">
                <a:extLst>
                  <a:ext uri="{FF2B5EF4-FFF2-40B4-BE49-F238E27FC236}">
                    <a16:creationId xmlns:a16="http://schemas.microsoft.com/office/drawing/2014/main" id="{A28B0AFE-A70B-AA8D-C451-5872D8EEC227}"/>
                  </a:ext>
                </a:extLst>
              </p:cNvPr>
              <p:cNvSpPr txBox="1"/>
              <p:nvPr/>
            </p:nvSpPr>
            <p:spPr>
              <a:xfrm>
                <a:off x="5654911" y="3907631"/>
                <a:ext cx="391640" cy="35150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99898" defTabSz="685783">
                  <a:spcAft>
                    <a:spcPts val="375"/>
                  </a:spcAft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1351" i="1" dirty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cs typeface="Times" panose="02020603050405020304" pitchFamily="18" charset="0"/>
                        </a:rPr>
                        <m:t>𝜃</m:t>
                      </m:r>
                    </m:oMath>
                  </m:oMathPara>
                </a14:m>
                <a:endParaRPr lang="fr-FR" sz="1351" dirty="0">
                  <a:solidFill>
                    <a:srgbClr val="0033A0"/>
                  </a:solidFill>
                  <a:latin typeface="Times" panose="02020603050405020304" pitchFamily="18" charset="0"/>
                  <a:cs typeface="Times" panose="02020603050405020304" pitchFamily="18" charset="0"/>
                </a:endParaRPr>
              </a:p>
            </p:txBody>
          </p:sp>
        </mc:Choice>
        <mc:Fallback xmlns="">
          <p:sp>
            <p:nvSpPr>
              <p:cNvPr id="151" name="TextBox 150">
                <a:extLst>
                  <a:ext uri="{FF2B5EF4-FFF2-40B4-BE49-F238E27FC236}">
                    <a16:creationId xmlns:a16="http://schemas.microsoft.com/office/drawing/2014/main" id="{A28B0AFE-A70B-AA8D-C451-5872D8EEC22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54911" y="3907631"/>
                <a:ext cx="391640" cy="351506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2" name="Content Placeholder 4">
            <a:extLst>
              <a:ext uri="{FF2B5EF4-FFF2-40B4-BE49-F238E27FC236}">
                <a16:creationId xmlns:a16="http://schemas.microsoft.com/office/drawing/2014/main" id="{2EEC78ED-BC76-CA2A-AFF5-525D6070AD6C}"/>
              </a:ext>
            </a:extLst>
          </p:cNvPr>
          <p:cNvSpPr txBox="1">
            <a:spLocks/>
          </p:cNvSpPr>
          <p:nvPr/>
        </p:nvSpPr>
        <p:spPr>
          <a:xfrm>
            <a:off x="3780474" y="4316469"/>
            <a:ext cx="1985613" cy="315843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99898">
              <a:spcBef>
                <a:spcPts val="0"/>
              </a:spcBef>
              <a:spcAft>
                <a:spcPts val="375"/>
              </a:spcAft>
            </a:pPr>
            <a:r>
              <a:rPr lang="fr-FR" sz="1575" b="0" dirty="0">
                <a:latin typeface="Times" panose="02020603050405020304" pitchFamily="18" charset="0"/>
                <a:cs typeface="Times" panose="02020603050405020304" pitchFamily="18" charset="0"/>
              </a:rPr>
              <a:t>Last </a:t>
            </a:r>
            <a:r>
              <a:rPr lang="fr-FR" sz="1575" b="0" dirty="0" err="1">
                <a:latin typeface="Times" panose="02020603050405020304" pitchFamily="18" charset="0"/>
                <a:cs typeface="Times" panose="02020603050405020304" pitchFamily="18" charset="0"/>
              </a:rPr>
              <a:t>turn</a:t>
            </a:r>
            <a:r>
              <a:rPr lang="fr-FR" sz="1575" b="0" dirty="0"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FR" sz="1575" b="0" dirty="0" err="1">
                <a:latin typeface="Times" panose="02020603050405020304" pitchFamily="18" charset="0"/>
                <a:cs typeface="Times" panose="02020603050405020304" pitchFamily="18" charset="0"/>
              </a:rPr>
              <a:t>current</a:t>
            </a:r>
            <a:r>
              <a:rPr lang="fr-FR" sz="1575" b="0" dirty="0">
                <a:latin typeface="Times" panose="02020603050405020304" pitchFamily="18" charset="0"/>
                <a:cs typeface="Times" panose="02020603050405020304" pitchFamily="18" charset="0"/>
              </a:rPr>
              <a:t> flow</a:t>
            </a:r>
          </a:p>
        </p:txBody>
      </p:sp>
      <p:sp>
        <p:nvSpPr>
          <p:cNvPr id="153" name="TextBox 152">
            <a:extLst>
              <a:ext uri="{FF2B5EF4-FFF2-40B4-BE49-F238E27FC236}">
                <a16:creationId xmlns:a16="http://schemas.microsoft.com/office/drawing/2014/main" id="{088F6A9C-F329-6AB6-15FE-EDE13AEE61BE}"/>
              </a:ext>
            </a:extLst>
          </p:cNvPr>
          <p:cNvSpPr txBox="1"/>
          <p:nvPr/>
        </p:nvSpPr>
        <p:spPr>
          <a:xfrm>
            <a:off x="3146057" y="2663722"/>
            <a:ext cx="843439" cy="3002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99898" defTabSz="685783">
              <a:spcAft>
                <a:spcPts val="375"/>
              </a:spcAft>
              <a:defRPr/>
            </a:pPr>
            <a:r>
              <a:rPr lang="fr-FR" sz="1351" dirty="0" err="1">
                <a:solidFill>
                  <a:srgbClr val="00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Current</a:t>
            </a:r>
            <a:endParaRPr lang="fr-FR" sz="1351" dirty="0">
              <a:solidFill>
                <a:srgbClr val="000000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cxnSp>
        <p:nvCxnSpPr>
          <p:cNvPr id="155" name="Straight Connector 154">
            <a:extLst>
              <a:ext uri="{FF2B5EF4-FFF2-40B4-BE49-F238E27FC236}">
                <a16:creationId xmlns:a16="http://schemas.microsoft.com/office/drawing/2014/main" id="{15B03828-CC9B-55D7-F89E-1196920C43C4}"/>
              </a:ext>
            </a:extLst>
          </p:cNvPr>
          <p:cNvCxnSpPr>
            <a:cxnSpLocks/>
          </p:cNvCxnSpPr>
          <p:nvPr/>
        </p:nvCxnSpPr>
        <p:spPr>
          <a:xfrm>
            <a:off x="3627606" y="3616189"/>
            <a:ext cx="1026105" cy="29144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8" name="Straight Connector 157">
            <a:extLst>
              <a:ext uri="{FF2B5EF4-FFF2-40B4-BE49-F238E27FC236}">
                <a16:creationId xmlns:a16="http://schemas.microsoft.com/office/drawing/2014/main" id="{BB56AB3D-173F-CA41-50F6-66ABF5B3A463}"/>
              </a:ext>
            </a:extLst>
          </p:cNvPr>
          <p:cNvCxnSpPr>
            <a:cxnSpLocks/>
          </p:cNvCxnSpPr>
          <p:nvPr/>
        </p:nvCxnSpPr>
        <p:spPr>
          <a:xfrm flipV="1">
            <a:off x="3639053" y="3295039"/>
            <a:ext cx="2126867" cy="16479"/>
          </a:xfrm>
          <a:prstGeom prst="line">
            <a:avLst/>
          </a:prstGeom>
          <a:ln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3" name="Group 32">
            <a:extLst>
              <a:ext uri="{FF2B5EF4-FFF2-40B4-BE49-F238E27FC236}">
                <a16:creationId xmlns:a16="http://schemas.microsoft.com/office/drawing/2014/main" id="{40C7553D-D4F0-B458-C6BD-8CA0AD8106E2}"/>
              </a:ext>
            </a:extLst>
          </p:cNvPr>
          <p:cNvGrpSpPr/>
          <p:nvPr/>
        </p:nvGrpSpPr>
        <p:grpSpPr>
          <a:xfrm flipH="1">
            <a:off x="6688955" y="105283"/>
            <a:ext cx="2400300" cy="2400300"/>
            <a:chOff x="8302008" y="116108"/>
            <a:chExt cx="3200400" cy="3200400"/>
          </a:xfrm>
        </p:grpSpPr>
        <p:sp>
          <p:nvSpPr>
            <p:cNvPr id="2" name="Circle: Hollow 1">
              <a:extLst>
                <a:ext uri="{FF2B5EF4-FFF2-40B4-BE49-F238E27FC236}">
                  <a16:creationId xmlns:a16="http://schemas.microsoft.com/office/drawing/2014/main" id="{2E860719-901A-0794-209F-1B4ECA8F4181}"/>
                </a:ext>
              </a:extLst>
            </p:cNvPr>
            <p:cNvSpPr/>
            <p:nvPr/>
          </p:nvSpPr>
          <p:spPr>
            <a:xfrm>
              <a:off x="8677174" y="442634"/>
              <a:ext cx="2509417" cy="2566143"/>
            </a:xfrm>
            <a:prstGeom prst="donut">
              <a:avLst>
                <a:gd name="adj" fmla="val 5381"/>
              </a:avLst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351" dirty="0">
                <a:solidFill>
                  <a:schemeClr val="tx1"/>
                </a:solidFill>
              </a:endParaRPr>
            </a:p>
          </p:txBody>
        </p:sp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AB4EE3C8-A955-346E-CC39-DF92C2BE2493}"/>
                </a:ext>
              </a:extLst>
            </p:cNvPr>
            <p:cNvGrpSpPr/>
            <p:nvPr/>
          </p:nvGrpSpPr>
          <p:grpSpPr>
            <a:xfrm>
              <a:off x="8302008" y="116108"/>
              <a:ext cx="3200400" cy="3200400"/>
              <a:chOff x="4111359" y="228599"/>
              <a:chExt cx="3200400" cy="3200400"/>
            </a:xfrm>
          </p:grpSpPr>
          <p:sp>
            <p:nvSpPr>
              <p:cNvPr id="8" name="Arc 7">
                <a:extLst>
                  <a:ext uri="{FF2B5EF4-FFF2-40B4-BE49-F238E27FC236}">
                    <a16:creationId xmlns:a16="http://schemas.microsoft.com/office/drawing/2014/main" id="{7F65C02C-D99D-7702-CA46-456A0361A68A}"/>
                  </a:ext>
                </a:extLst>
              </p:cNvPr>
              <p:cNvSpPr/>
              <p:nvPr/>
            </p:nvSpPr>
            <p:spPr>
              <a:xfrm flipH="1">
                <a:off x="4355569" y="228600"/>
                <a:ext cx="2743200" cy="2971800"/>
              </a:xfrm>
              <a:prstGeom prst="arc">
                <a:avLst/>
              </a:prstGeom>
              <a:noFill/>
              <a:ln w="177800">
                <a:solidFill>
                  <a:srgbClr val="CA6B0C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fr-FR" sz="1351" dirty="0"/>
              </a:p>
            </p:txBody>
          </p:sp>
          <p:sp>
            <p:nvSpPr>
              <p:cNvPr id="9" name="Arc 8">
                <a:extLst>
                  <a:ext uri="{FF2B5EF4-FFF2-40B4-BE49-F238E27FC236}">
                    <a16:creationId xmlns:a16="http://schemas.microsoft.com/office/drawing/2014/main" id="{6F2C0D49-4924-8713-883A-58CFC559458E}"/>
                  </a:ext>
                </a:extLst>
              </p:cNvPr>
              <p:cNvSpPr/>
              <p:nvPr/>
            </p:nvSpPr>
            <p:spPr>
              <a:xfrm rot="16200000" flipH="1">
                <a:off x="4241269" y="342900"/>
                <a:ext cx="2971800" cy="2743200"/>
              </a:xfrm>
              <a:prstGeom prst="arc">
                <a:avLst/>
              </a:prstGeom>
              <a:noFill/>
              <a:ln w="177800">
                <a:solidFill>
                  <a:srgbClr val="CA6B0C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fr-FR" sz="1351" dirty="0"/>
              </a:p>
            </p:txBody>
          </p:sp>
          <p:sp>
            <p:nvSpPr>
              <p:cNvPr id="10" name="Arc 9">
                <a:extLst>
                  <a:ext uri="{FF2B5EF4-FFF2-40B4-BE49-F238E27FC236}">
                    <a16:creationId xmlns:a16="http://schemas.microsoft.com/office/drawing/2014/main" id="{376ED4E5-950C-4809-B9EB-5E28005A11CF}"/>
                  </a:ext>
                </a:extLst>
              </p:cNvPr>
              <p:cNvSpPr/>
              <p:nvPr/>
            </p:nvSpPr>
            <p:spPr>
              <a:xfrm rot="10800000" flipH="1">
                <a:off x="4339959" y="457200"/>
                <a:ext cx="2743200" cy="2743200"/>
              </a:xfrm>
              <a:prstGeom prst="arc">
                <a:avLst/>
              </a:prstGeom>
              <a:noFill/>
              <a:ln w="177800">
                <a:solidFill>
                  <a:srgbClr val="CA6B0C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fr-FR" sz="1351" dirty="0"/>
              </a:p>
            </p:txBody>
          </p:sp>
          <p:sp>
            <p:nvSpPr>
              <p:cNvPr id="11" name="Arc 10">
                <a:extLst>
                  <a:ext uri="{FF2B5EF4-FFF2-40B4-BE49-F238E27FC236}">
                    <a16:creationId xmlns:a16="http://schemas.microsoft.com/office/drawing/2014/main" id="{63B647FB-4AF3-08D8-90CC-E2767A6F01BB}"/>
                  </a:ext>
                </a:extLst>
              </p:cNvPr>
              <p:cNvSpPr/>
              <p:nvPr/>
            </p:nvSpPr>
            <p:spPr>
              <a:xfrm rot="5400000" flipH="1">
                <a:off x="4339959" y="457199"/>
                <a:ext cx="2743200" cy="2743200"/>
              </a:xfrm>
              <a:prstGeom prst="arc">
                <a:avLst>
                  <a:gd name="adj1" fmla="val 16200000"/>
                  <a:gd name="adj2" fmla="val 21591684"/>
                </a:avLst>
              </a:prstGeom>
              <a:noFill/>
              <a:ln w="177800">
                <a:solidFill>
                  <a:srgbClr val="CA6B0C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fr-FR" sz="1351" dirty="0"/>
              </a:p>
            </p:txBody>
          </p:sp>
          <p:sp>
            <p:nvSpPr>
              <p:cNvPr id="12" name="Arc 11">
                <a:extLst>
                  <a:ext uri="{FF2B5EF4-FFF2-40B4-BE49-F238E27FC236}">
                    <a16:creationId xmlns:a16="http://schemas.microsoft.com/office/drawing/2014/main" id="{6C2A0BFB-6292-8637-3B75-A3449816E6CA}"/>
                  </a:ext>
                </a:extLst>
              </p:cNvPr>
              <p:cNvSpPr/>
              <p:nvPr/>
            </p:nvSpPr>
            <p:spPr>
              <a:xfrm rot="5400000" flipH="1">
                <a:off x="4111359" y="228599"/>
                <a:ext cx="3200400" cy="3200400"/>
              </a:xfrm>
              <a:prstGeom prst="arc">
                <a:avLst/>
              </a:prstGeom>
              <a:ln w="177800">
                <a:solidFill>
                  <a:srgbClr val="CA6B0C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fr-FR" sz="1351" dirty="0"/>
              </a:p>
            </p:txBody>
          </p:sp>
          <p:sp>
            <p:nvSpPr>
              <p:cNvPr id="13" name="Arc 12">
                <a:extLst>
                  <a:ext uri="{FF2B5EF4-FFF2-40B4-BE49-F238E27FC236}">
                    <a16:creationId xmlns:a16="http://schemas.microsoft.com/office/drawing/2014/main" id="{1C823E78-2E1C-1361-2E13-C51EB99186FF}"/>
                  </a:ext>
                </a:extLst>
              </p:cNvPr>
              <p:cNvSpPr/>
              <p:nvPr/>
            </p:nvSpPr>
            <p:spPr>
              <a:xfrm flipH="1">
                <a:off x="4355569" y="228600"/>
                <a:ext cx="2743200" cy="2971800"/>
              </a:xfrm>
              <a:prstGeom prst="arc">
                <a:avLst/>
              </a:prstGeom>
              <a:ln w="114300">
                <a:solidFill>
                  <a:schemeClr val="accent4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fr-FR" sz="1351" dirty="0"/>
              </a:p>
            </p:txBody>
          </p:sp>
          <p:sp>
            <p:nvSpPr>
              <p:cNvPr id="14" name="Arc 13">
                <a:extLst>
                  <a:ext uri="{FF2B5EF4-FFF2-40B4-BE49-F238E27FC236}">
                    <a16:creationId xmlns:a16="http://schemas.microsoft.com/office/drawing/2014/main" id="{8342C158-881A-50CC-CB28-E832FFDFA212}"/>
                  </a:ext>
                </a:extLst>
              </p:cNvPr>
              <p:cNvSpPr/>
              <p:nvPr/>
            </p:nvSpPr>
            <p:spPr>
              <a:xfrm rot="16200000" flipH="1">
                <a:off x="4241269" y="342900"/>
                <a:ext cx="2971800" cy="2743200"/>
              </a:xfrm>
              <a:prstGeom prst="arc">
                <a:avLst/>
              </a:prstGeom>
              <a:ln w="114300">
                <a:solidFill>
                  <a:schemeClr val="accent4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fr-FR" sz="1351" dirty="0"/>
              </a:p>
            </p:txBody>
          </p:sp>
          <p:sp>
            <p:nvSpPr>
              <p:cNvPr id="15" name="Arc 14">
                <a:extLst>
                  <a:ext uri="{FF2B5EF4-FFF2-40B4-BE49-F238E27FC236}">
                    <a16:creationId xmlns:a16="http://schemas.microsoft.com/office/drawing/2014/main" id="{B802AC37-473D-3C91-D68A-67B299F690E6}"/>
                  </a:ext>
                </a:extLst>
              </p:cNvPr>
              <p:cNvSpPr/>
              <p:nvPr/>
            </p:nvSpPr>
            <p:spPr>
              <a:xfrm rot="10800000" flipH="1">
                <a:off x="4339959" y="457200"/>
                <a:ext cx="2743200" cy="2743200"/>
              </a:xfrm>
              <a:prstGeom prst="arc">
                <a:avLst/>
              </a:prstGeom>
              <a:ln w="114300">
                <a:solidFill>
                  <a:schemeClr val="accent4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fr-FR" sz="1351" dirty="0"/>
              </a:p>
            </p:txBody>
          </p:sp>
          <p:sp>
            <p:nvSpPr>
              <p:cNvPr id="16" name="Arc 15">
                <a:extLst>
                  <a:ext uri="{FF2B5EF4-FFF2-40B4-BE49-F238E27FC236}">
                    <a16:creationId xmlns:a16="http://schemas.microsoft.com/office/drawing/2014/main" id="{30B4A201-1588-2F6A-0521-66DB3DCC0624}"/>
                  </a:ext>
                </a:extLst>
              </p:cNvPr>
              <p:cNvSpPr/>
              <p:nvPr/>
            </p:nvSpPr>
            <p:spPr>
              <a:xfrm rot="5400000" flipH="1">
                <a:off x="4339959" y="457199"/>
                <a:ext cx="2743200" cy="2743200"/>
              </a:xfrm>
              <a:prstGeom prst="arc">
                <a:avLst>
                  <a:gd name="adj1" fmla="val 16200000"/>
                  <a:gd name="adj2" fmla="val 21591316"/>
                </a:avLst>
              </a:prstGeom>
              <a:ln w="114300">
                <a:solidFill>
                  <a:schemeClr val="accent4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fr-FR" sz="1351" dirty="0"/>
              </a:p>
            </p:txBody>
          </p:sp>
          <p:sp>
            <p:nvSpPr>
              <p:cNvPr id="17" name="Arc 16">
                <a:extLst>
                  <a:ext uri="{FF2B5EF4-FFF2-40B4-BE49-F238E27FC236}">
                    <a16:creationId xmlns:a16="http://schemas.microsoft.com/office/drawing/2014/main" id="{E1E21045-907A-4AA2-A759-A6B639B8639F}"/>
                  </a:ext>
                </a:extLst>
              </p:cNvPr>
              <p:cNvSpPr/>
              <p:nvPr/>
            </p:nvSpPr>
            <p:spPr>
              <a:xfrm rot="5400000" flipH="1">
                <a:off x="4111359" y="228599"/>
                <a:ext cx="3200400" cy="3200400"/>
              </a:xfrm>
              <a:prstGeom prst="arc">
                <a:avLst/>
              </a:prstGeom>
              <a:ln w="114300">
                <a:solidFill>
                  <a:schemeClr val="accent4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fr-FR" sz="1351" dirty="0"/>
              </a:p>
            </p:txBody>
          </p:sp>
          <p:sp>
            <p:nvSpPr>
              <p:cNvPr id="18" name="Arc 17">
                <a:extLst>
                  <a:ext uri="{FF2B5EF4-FFF2-40B4-BE49-F238E27FC236}">
                    <a16:creationId xmlns:a16="http://schemas.microsoft.com/office/drawing/2014/main" id="{EAEAA711-98C6-03A1-930F-F60BC8752136}"/>
                  </a:ext>
                </a:extLst>
              </p:cNvPr>
              <p:cNvSpPr/>
              <p:nvPr/>
            </p:nvSpPr>
            <p:spPr>
              <a:xfrm flipH="1">
                <a:off x="4355569" y="228600"/>
                <a:ext cx="2743200" cy="2971800"/>
              </a:xfrm>
              <a:prstGeom prst="arc">
                <a:avLst/>
              </a:prstGeom>
              <a:ln w="88900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fr-FR" sz="1351" dirty="0"/>
              </a:p>
            </p:txBody>
          </p:sp>
          <p:sp>
            <p:nvSpPr>
              <p:cNvPr id="19" name="Arc 18">
                <a:extLst>
                  <a:ext uri="{FF2B5EF4-FFF2-40B4-BE49-F238E27FC236}">
                    <a16:creationId xmlns:a16="http://schemas.microsoft.com/office/drawing/2014/main" id="{31974158-451B-62D6-FCDB-63F2FE4E292A}"/>
                  </a:ext>
                </a:extLst>
              </p:cNvPr>
              <p:cNvSpPr/>
              <p:nvPr/>
            </p:nvSpPr>
            <p:spPr>
              <a:xfrm rot="16200000" flipH="1">
                <a:off x="4241269" y="342900"/>
                <a:ext cx="2971800" cy="2743200"/>
              </a:xfrm>
              <a:prstGeom prst="arc">
                <a:avLst/>
              </a:prstGeom>
              <a:ln w="88900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fr-FR" sz="1351" dirty="0"/>
              </a:p>
            </p:txBody>
          </p:sp>
          <p:sp>
            <p:nvSpPr>
              <p:cNvPr id="20" name="Arc 19">
                <a:extLst>
                  <a:ext uri="{FF2B5EF4-FFF2-40B4-BE49-F238E27FC236}">
                    <a16:creationId xmlns:a16="http://schemas.microsoft.com/office/drawing/2014/main" id="{223FE975-EBE8-3161-5F31-FA9AC52472E3}"/>
                  </a:ext>
                </a:extLst>
              </p:cNvPr>
              <p:cNvSpPr/>
              <p:nvPr/>
            </p:nvSpPr>
            <p:spPr>
              <a:xfrm rot="10800000" flipH="1">
                <a:off x="4339959" y="457200"/>
                <a:ext cx="2743200" cy="2743200"/>
              </a:xfrm>
              <a:prstGeom prst="arc">
                <a:avLst/>
              </a:prstGeom>
              <a:ln w="88900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fr-FR" sz="1351" dirty="0"/>
              </a:p>
            </p:txBody>
          </p:sp>
          <p:sp>
            <p:nvSpPr>
              <p:cNvPr id="21" name="Arc 20">
                <a:extLst>
                  <a:ext uri="{FF2B5EF4-FFF2-40B4-BE49-F238E27FC236}">
                    <a16:creationId xmlns:a16="http://schemas.microsoft.com/office/drawing/2014/main" id="{C083D294-0917-8881-991E-5941011DB053}"/>
                  </a:ext>
                </a:extLst>
              </p:cNvPr>
              <p:cNvSpPr/>
              <p:nvPr/>
            </p:nvSpPr>
            <p:spPr>
              <a:xfrm rot="5400000" flipH="1">
                <a:off x="4339959" y="457199"/>
                <a:ext cx="2743200" cy="2743200"/>
              </a:xfrm>
              <a:prstGeom prst="arc">
                <a:avLst>
                  <a:gd name="adj1" fmla="val 16200000"/>
                  <a:gd name="adj2" fmla="val 21570668"/>
                </a:avLst>
              </a:prstGeom>
              <a:ln w="88900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fr-FR" sz="1351" dirty="0"/>
              </a:p>
            </p:txBody>
          </p:sp>
          <p:sp>
            <p:nvSpPr>
              <p:cNvPr id="22" name="Arc 21">
                <a:extLst>
                  <a:ext uri="{FF2B5EF4-FFF2-40B4-BE49-F238E27FC236}">
                    <a16:creationId xmlns:a16="http://schemas.microsoft.com/office/drawing/2014/main" id="{3AA3C460-AE4A-2F66-1763-46D4DB093446}"/>
                  </a:ext>
                </a:extLst>
              </p:cNvPr>
              <p:cNvSpPr/>
              <p:nvPr/>
            </p:nvSpPr>
            <p:spPr>
              <a:xfrm rot="5400000" flipH="1">
                <a:off x="4111359" y="228599"/>
                <a:ext cx="3200400" cy="3200400"/>
              </a:xfrm>
              <a:prstGeom prst="arc">
                <a:avLst/>
              </a:prstGeom>
              <a:ln w="88900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fr-FR" sz="1351" dirty="0"/>
              </a:p>
            </p:txBody>
          </p:sp>
          <p:sp>
            <p:nvSpPr>
              <p:cNvPr id="23" name="Arc 22">
                <a:extLst>
                  <a:ext uri="{FF2B5EF4-FFF2-40B4-BE49-F238E27FC236}">
                    <a16:creationId xmlns:a16="http://schemas.microsoft.com/office/drawing/2014/main" id="{6FB348B8-D36F-B069-E0F0-44816686FC9D}"/>
                  </a:ext>
                </a:extLst>
              </p:cNvPr>
              <p:cNvSpPr/>
              <p:nvPr/>
            </p:nvSpPr>
            <p:spPr>
              <a:xfrm flipH="1">
                <a:off x="4386694" y="252863"/>
                <a:ext cx="2677203" cy="2916030"/>
              </a:xfrm>
              <a:prstGeom prst="arc">
                <a:avLst/>
              </a:prstGeom>
              <a:ln w="254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fr-FR" sz="1351" dirty="0"/>
              </a:p>
            </p:txBody>
          </p:sp>
          <p:sp>
            <p:nvSpPr>
              <p:cNvPr id="24" name="Arc 23">
                <a:extLst>
                  <a:ext uri="{FF2B5EF4-FFF2-40B4-BE49-F238E27FC236}">
                    <a16:creationId xmlns:a16="http://schemas.microsoft.com/office/drawing/2014/main" id="{67E46988-173A-5934-705C-ACF65DEF005C}"/>
                  </a:ext>
                </a:extLst>
              </p:cNvPr>
              <p:cNvSpPr/>
              <p:nvPr/>
            </p:nvSpPr>
            <p:spPr>
              <a:xfrm rot="16200000" flipH="1">
                <a:off x="4267280" y="372277"/>
                <a:ext cx="2916030" cy="2677203"/>
              </a:xfrm>
              <a:prstGeom prst="arc">
                <a:avLst/>
              </a:prstGeom>
              <a:ln w="254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fr-FR" sz="1351" dirty="0"/>
              </a:p>
            </p:txBody>
          </p:sp>
          <p:sp>
            <p:nvSpPr>
              <p:cNvPr id="25" name="Arc 24">
                <a:extLst>
                  <a:ext uri="{FF2B5EF4-FFF2-40B4-BE49-F238E27FC236}">
                    <a16:creationId xmlns:a16="http://schemas.microsoft.com/office/drawing/2014/main" id="{BC2BA26A-08BA-99A2-D6D0-1153669EE2D8}"/>
                  </a:ext>
                </a:extLst>
              </p:cNvPr>
              <p:cNvSpPr/>
              <p:nvPr/>
            </p:nvSpPr>
            <p:spPr>
              <a:xfrm rot="10800000" flipH="1">
                <a:off x="4371459" y="477173"/>
                <a:ext cx="2677203" cy="2691720"/>
              </a:xfrm>
              <a:prstGeom prst="arc">
                <a:avLst/>
              </a:prstGeom>
              <a:ln w="254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fr-FR" sz="1351" dirty="0"/>
              </a:p>
            </p:txBody>
          </p:sp>
          <p:sp>
            <p:nvSpPr>
              <p:cNvPr id="26" name="Arc 25">
                <a:extLst>
                  <a:ext uri="{FF2B5EF4-FFF2-40B4-BE49-F238E27FC236}">
                    <a16:creationId xmlns:a16="http://schemas.microsoft.com/office/drawing/2014/main" id="{62439C29-CF9A-42CA-0E9E-94E6EF793BB7}"/>
                  </a:ext>
                </a:extLst>
              </p:cNvPr>
              <p:cNvSpPr/>
              <p:nvPr/>
            </p:nvSpPr>
            <p:spPr>
              <a:xfrm rot="5400000" flipH="1">
                <a:off x="4364201" y="484431"/>
                <a:ext cx="2691720" cy="2677203"/>
              </a:xfrm>
              <a:prstGeom prst="arc">
                <a:avLst>
                  <a:gd name="adj1" fmla="val 16200000"/>
                  <a:gd name="adj2" fmla="val 21570668"/>
                </a:avLst>
              </a:prstGeom>
              <a:ln w="254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fr-FR" sz="1351" dirty="0"/>
              </a:p>
            </p:txBody>
          </p:sp>
          <p:sp>
            <p:nvSpPr>
              <p:cNvPr id="27" name="Arc 26">
                <a:extLst>
                  <a:ext uri="{FF2B5EF4-FFF2-40B4-BE49-F238E27FC236}">
                    <a16:creationId xmlns:a16="http://schemas.microsoft.com/office/drawing/2014/main" id="{F279F16B-BC28-7A5B-9336-D4B5FB228B96}"/>
                  </a:ext>
                </a:extLst>
              </p:cNvPr>
              <p:cNvSpPr/>
              <p:nvPr/>
            </p:nvSpPr>
            <p:spPr>
              <a:xfrm rot="5400000" flipH="1">
                <a:off x="4139890" y="261330"/>
                <a:ext cx="3140339" cy="3123403"/>
              </a:xfrm>
              <a:prstGeom prst="arc">
                <a:avLst/>
              </a:prstGeom>
              <a:ln w="254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fr-FR" sz="1351" dirty="0"/>
              </a:p>
            </p:txBody>
          </p:sp>
          <p:sp>
            <p:nvSpPr>
              <p:cNvPr id="28" name="Arc 27">
                <a:extLst>
                  <a:ext uri="{FF2B5EF4-FFF2-40B4-BE49-F238E27FC236}">
                    <a16:creationId xmlns:a16="http://schemas.microsoft.com/office/drawing/2014/main" id="{A7C4518D-E459-D2BC-8662-13C6B677B7FF}"/>
                  </a:ext>
                </a:extLst>
              </p:cNvPr>
              <p:cNvSpPr/>
              <p:nvPr/>
            </p:nvSpPr>
            <p:spPr>
              <a:xfrm flipH="1">
                <a:off x="4368821" y="236308"/>
                <a:ext cx="2716696" cy="2955795"/>
              </a:xfrm>
              <a:prstGeom prst="arc">
                <a:avLst/>
              </a:prstGeom>
              <a:ln w="25400">
                <a:solidFill>
                  <a:schemeClr val="accent5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fr-FR" sz="1351" dirty="0"/>
              </a:p>
            </p:txBody>
          </p:sp>
          <p:sp>
            <p:nvSpPr>
              <p:cNvPr id="29" name="Arc 28">
                <a:extLst>
                  <a:ext uri="{FF2B5EF4-FFF2-40B4-BE49-F238E27FC236}">
                    <a16:creationId xmlns:a16="http://schemas.microsoft.com/office/drawing/2014/main" id="{5BF7D349-A706-A904-93B3-CFF39E76BE7D}"/>
                  </a:ext>
                </a:extLst>
              </p:cNvPr>
              <p:cNvSpPr/>
              <p:nvPr/>
            </p:nvSpPr>
            <p:spPr>
              <a:xfrm rot="16200000" flipH="1">
                <a:off x="4249272" y="355857"/>
                <a:ext cx="2955795" cy="2716696"/>
              </a:xfrm>
              <a:prstGeom prst="arc">
                <a:avLst/>
              </a:prstGeom>
              <a:ln w="25400">
                <a:solidFill>
                  <a:schemeClr val="accent5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fr-FR" sz="1351" dirty="0"/>
              </a:p>
            </p:txBody>
          </p:sp>
          <p:sp>
            <p:nvSpPr>
              <p:cNvPr id="30" name="Arc 29">
                <a:extLst>
                  <a:ext uri="{FF2B5EF4-FFF2-40B4-BE49-F238E27FC236}">
                    <a16:creationId xmlns:a16="http://schemas.microsoft.com/office/drawing/2014/main" id="{0D2E9A73-64D8-283D-9986-3C1AA29A3882}"/>
                  </a:ext>
                </a:extLst>
              </p:cNvPr>
              <p:cNvSpPr/>
              <p:nvPr/>
            </p:nvSpPr>
            <p:spPr>
              <a:xfrm rot="10800000" flipH="1">
                <a:off x="4353362" y="463677"/>
                <a:ext cx="2716696" cy="2728427"/>
              </a:xfrm>
              <a:prstGeom prst="arc">
                <a:avLst/>
              </a:prstGeom>
              <a:ln w="25400">
                <a:solidFill>
                  <a:schemeClr val="accent5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fr-FR" sz="1351" dirty="0"/>
              </a:p>
            </p:txBody>
          </p:sp>
          <p:sp>
            <p:nvSpPr>
              <p:cNvPr id="31" name="Arc 30">
                <a:extLst>
                  <a:ext uri="{FF2B5EF4-FFF2-40B4-BE49-F238E27FC236}">
                    <a16:creationId xmlns:a16="http://schemas.microsoft.com/office/drawing/2014/main" id="{FD126F42-9B74-04E0-9F9B-D9EE7B88C92A}"/>
                  </a:ext>
                </a:extLst>
              </p:cNvPr>
              <p:cNvSpPr/>
              <p:nvPr/>
            </p:nvSpPr>
            <p:spPr>
              <a:xfrm rot="5400000" flipH="1">
                <a:off x="4347497" y="469541"/>
                <a:ext cx="2728427" cy="2716696"/>
              </a:xfrm>
              <a:prstGeom prst="arc">
                <a:avLst>
                  <a:gd name="adj1" fmla="val 16200000"/>
                  <a:gd name="adj2" fmla="val 21570668"/>
                </a:avLst>
              </a:prstGeom>
              <a:ln w="25400">
                <a:solidFill>
                  <a:schemeClr val="accent5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fr-FR" sz="1351" dirty="0"/>
              </a:p>
            </p:txBody>
          </p:sp>
          <p:sp>
            <p:nvSpPr>
              <p:cNvPr id="32" name="Arc 31">
                <a:extLst>
                  <a:ext uri="{FF2B5EF4-FFF2-40B4-BE49-F238E27FC236}">
                    <a16:creationId xmlns:a16="http://schemas.microsoft.com/office/drawing/2014/main" id="{57993DAE-E377-15E0-DBB1-BF0F1B7B6FB1}"/>
                  </a:ext>
                </a:extLst>
              </p:cNvPr>
              <p:cNvSpPr/>
              <p:nvPr/>
            </p:nvSpPr>
            <p:spPr>
              <a:xfrm rot="5400000" flipH="1">
                <a:off x="4120127" y="243150"/>
                <a:ext cx="3183163" cy="3169479"/>
              </a:xfrm>
              <a:prstGeom prst="arc">
                <a:avLst/>
              </a:prstGeom>
              <a:ln w="25400">
                <a:solidFill>
                  <a:schemeClr val="accent5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fr-FR" sz="1351" dirty="0"/>
              </a:p>
            </p:txBody>
          </p:sp>
        </p:grpSp>
      </p:grp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EA9320ED-CCDC-04FF-30D0-52CFA09FEB67}"/>
              </a:ext>
            </a:extLst>
          </p:cNvPr>
          <p:cNvCxnSpPr>
            <a:cxnSpLocks/>
          </p:cNvCxnSpPr>
          <p:nvPr/>
        </p:nvCxnSpPr>
        <p:spPr>
          <a:xfrm>
            <a:off x="6688730" y="1425613"/>
            <a:ext cx="11708" cy="42832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Content Placeholder 4">
            <a:extLst>
              <a:ext uri="{FF2B5EF4-FFF2-40B4-BE49-F238E27FC236}">
                <a16:creationId xmlns:a16="http://schemas.microsoft.com/office/drawing/2014/main" id="{B9D28279-51A7-3143-2686-774EFD958ED6}"/>
              </a:ext>
            </a:extLst>
          </p:cNvPr>
          <p:cNvSpPr txBox="1">
            <a:spLocks/>
          </p:cNvSpPr>
          <p:nvPr/>
        </p:nvSpPr>
        <p:spPr>
          <a:xfrm>
            <a:off x="6197534" y="1907523"/>
            <a:ext cx="809732" cy="315843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99898" algn="ctr">
              <a:spcBef>
                <a:spcPts val="0"/>
              </a:spcBef>
              <a:spcAft>
                <a:spcPts val="375"/>
              </a:spcAft>
            </a:pPr>
            <a:r>
              <a:rPr lang="fr-FR" sz="1575" b="0" dirty="0" err="1">
                <a:latin typeface="Times" panose="02020603050405020304" pitchFamily="18" charset="0"/>
                <a:cs typeface="Times" panose="02020603050405020304" pitchFamily="18" charset="0"/>
              </a:rPr>
              <a:t>Current</a:t>
            </a:r>
            <a:r>
              <a:rPr lang="fr-FR" sz="1575" b="0" dirty="0">
                <a:latin typeface="Times" panose="02020603050405020304" pitchFamily="18" charset="0"/>
                <a:cs typeface="Times" panose="02020603050405020304" pitchFamily="18" charset="0"/>
              </a:rPr>
              <a:t> out</a:t>
            </a:r>
          </a:p>
        </p:txBody>
      </p: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BC24D3D6-8085-9558-19CE-AD44B78C61EE}"/>
              </a:ext>
            </a:extLst>
          </p:cNvPr>
          <p:cNvCxnSpPr>
            <a:cxnSpLocks/>
          </p:cNvCxnSpPr>
          <p:nvPr/>
        </p:nvCxnSpPr>
        <p:spPr>
          <a:xfrm flipV="1">
            <a:off x="7832205" y="382590"/>
            <a:ext cx="0" cy="255637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5C789789-48ED-C390-E31A-E00476E1B49C}"/>
              </a:ext>
            </a:extLst>
          </p:cNvPr>
          <p:cNvCxnSpPr>
            <a:cxnSpLocks/>
          </p:cNvCxnSpPr>
          <p:nvPr/>
        </p:nvCxnSpPr>
        <p:spPr>
          <a:xfrm flipH="1" flipV="1">
            <a:off x="7223389" y="673546"/>
            <a:ext cx="204443" cy="19388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9" name="Group 48">
            <a:extLst>
              <a:ext uri="{FF2B5EF4-FFF2-40B4-BE49-F238E27FC236}">
                <a16:creationId xmlns:a16="http://schemas.microsoft.com/office/drawing/2014/main" id="{8923B8B3-6957-1531-845D-2A01B02A0CBF}"/>
              </a:ext>
            </a:extLst>
          </p:cNvPr>
          <p:cNvGrpSpPr/>
          <p:nvPr/>
        </p:nvGrpSpPr>
        <p:grpSpPr>
          <a:xfrm rot="16200000">
            <a:off x="6951857" y="1453999"/>
            <a:ext cx="608816" cy="484839"/>
            <a:chOff x="9783585" y="662520"/>
            <a:chExt cx="811755" cy="646452"/>
          </a:xfrm>
        </p:grpSpPr>
        <p:cxnSp>
          <p:nvCxnSpPr>
            <p:cNvPr id="47" name="Straight Arrow Connector 46">
              <a:extLst>
                <a:ext uri="{FF2B5EF4-FFF2-40B4-BE49-F238E27FC236}">
                  <a16:creationId xmlns:a16="http://schemas.microsoft.com/office/drawing/2014/main" id="{66B6CF21-32C3-77DA-70DC-A090CFB8307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0595340" y="662520"/>
              <a:ext cx="0" cy="340849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Arrow Connector 47">
              <a:extLst>
                <a:ext uri="{FF2B5EF4-FFF2-40B4-BE49-F238E27FC236}">
                  <a16:creationId xmlns:a16="http://schemas.microsoft.com/office/drawing/2014/main" id="{403054AE-E49F-1E53-7831-771C33278E46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9783585" y="1050459"/>
              <a:ext cx="272591" cy="258513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0" name="Group 49">
            <a:extLst>
              <a:ext uri="{FF2B5EF4-FFF2-40B4-BE49-F238E27FC236}">
                <a16:creationId xmlns:a16="http://schemas.microsoft.com/office/drawing/2014/main" id="{51DFF75F-13A6-1695-2353-73A7D87F0D1E}"/>
              </a:ext>
            </a:extLst>
          </p:cNvPr>
          <p:cNvGrpSpPr/>
          <p:nvPr/>
        </p:nvGrpSpPr>
        <p:grpSpPr>
          <a:xfrm rot="10800000">
            <a:off x="7909720" y="1716103"/>
            <a:ext cx="608816" cy="484839"/>
            <a:chOff x="9783585" y="662520"/>
            <a:chExt cx="811755" cy="646452"/>
          </a:xfrm>
        </p:grpSpPr>
        <p:cxnSp>
          <p:nvCxnSpPr>
            <p:cNvPr id="51" name="Straight Arrow Connector 50">
              <a:extLst>
                <a:ext uri="{FF2B5EF4-FFF2-40B4-BE49-F238E27FC236}">
                  <a16:creationId xmlns:a16="http://schemas.microsoft.com/office/drawing/2014/main" id="{BC0E6368-9DF4-4B39-D8C4-2170B7BFA6B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0595340" y="662520"/>
              <a:ext cx="0" cy="340849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Arrow Connector 51">
              <a:extLst>
                <a:ext uri="{FF2B5EF4-FFF2-40B4-BE49-F238E27FC236}">
                  <a16:creationId xmlns:a16="http://schemas.microsoft.com/office/drawing/2014/main" id="{915DD8B9-5F00-1E85-DE72-C3E70B1AB6E7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9783585" y="1050459"/>
              <a:ext cx="272591" cy="258513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3" name="Group 52">
            <a:extLst>
              <a:ext uri="{FF2B5EF4-FFF2-40B4-BE49-F238E27FC236}">
                <a16:creationId xmlns:a16="http://schemas.microsoft.com/office/drawing/2014/main" id="{14900EEA-4CB6-1494-615E-4B85739D313C}"/>
              </a:ext>
            </a:extLst>
          </p:cNvPr>
          <p:cNvGrpSpPr/>
          <p:nvPr/>
        </p:nvGrpSpPr>
        <p:grpSpPr>
          <a:xfrm rot="5400000">
            <a:off x="8130940" y="685779"/>
            <a:ext cx="608816" cy="484839"/>
            <a:chOff x="9783585" y="662520"/>
            <a:chExt cx="811755" cy="646452"/>
          </a:xfrm>
        </p:grpSpPr>
        <p:cxnSp>
          <p:nvCxnSpPr>
            <p:cNvPr id="54" name="Straight Arrow Connector 53">
              <a:extLst>
                <a:ext uri="{FF2B5EF4-FFF2-40B4-BE49-F238E27FC236}">
                  <a16:creationId xmlns:a16="http://schemas.microsoft.com/office/drawing/2014/main" id="{335C99C2-2423-3F13-F3BA-77BF09952E3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0595340" y="662520"/>
              <a:ext cx="0" cy="340849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Arrow Connector 54">
              <a:extLst>
                <a:ext uri="{FF2B5EF4-FFF2-40B4-BE49-F238E27FC236}">
                  <a16:creationId xmlns:a16="http://schemas.microsoft.com/office/drawing/2014/main" id="{0FC74D1E-5AB7-7D71-8B5F-48CBEC9C7870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9783585" y="1050459"/>
              <a:ext cx="272591" cy="258513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24E7A00A-BD2F-77EA-5FBC-1BB3FE945CF4}"/>
              </a:ext>
            </a:extLst>
          </p:cNvPr>
          <p:cNvCxnSpPr>
            <a:cxnSpLocks/>
          </p:cNvCxnSpPr>
          <p:nvPr/>
        </p:nvCxnSpPr>
        <p:spPr>
          <a:xfrm>
            <a:off x="7868162" y="30411"/>
            <a:ext cx="10303" cy="1433896"/>
          </a:xfrm>
          <a:prstGeom prst="line">
            <a:avLst/>
          </a:prstGeom>
          <a:ln>
            <a:solidFill>
              <a:srgbClr val="00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F78DD781-4F58-A84F-69E4-83108A579B97}"/>
              </a:ext>
            </a:extLst>
          </p:cNvPr>
          <p:cNvCxnSpPr>
            <a:cxnSpLocks/>
          </p:cNvCxnSpPr>
          <p:nvPr/>
        </p:nvCxnSpPr>
        <p:spPr>
          <a:xfrm>
            <a:off x="6961149" y="351160"/>
            <a:ext cx="917651" cy="1087079"/>
          </a:xfrm>
          <a:prstGeom prst="line">
            <a:avLst/>
          </a:prstGeom>
          <a:ln>
            <a:solidFill>
              <a:srgbClr val="00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62" name="TextBox 61">
                <a:extLst>
                  <a:ext uri="{FF2B5EF4-FFF2-40B4-BE49-F238E27FC236}">
                    <a16:creationId xmlns:a16="http://schemas.microsoft.com/office/drawing/2014/main" id="{5152198F-F18F-2C59-48C7-84692D593117}"/>
                  </a:ext>
                </a:extLst>
              </p:cNvPr>
              <p:cNvSpPr txBox="1"/>
              <p:nvPr/>
            </p:nvSpPr>
            <p:spPr>
              <a:xfrm>
                <a:off x="7476519" y="769190"/>
                <a:ext cx="391640" cy="35150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99898" defTabSz="685783">
                  <a:spcAft>
                    <a:spcPts val="375"/>
                  </a:spcAft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1351" i="1" dirty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cs typeface="Times" panose="02020603050405020304" pitchFamily="18" charset="0"/>
                        </a:rPr>
                        <m:t>𝜃</m:t>
                      </m:r>
                    </m:oMath>
                  </m:oMathPara>
                </a14:m>
                <a:endParaRPr lang="fr-FR" sz="1351" dirty="0">
                  <a:solidFill>
                    <a:srgbClr val="0033A0"/>
                  </a:solidFill>
                  <a:latin typeface="Times" panose="02020603050405020304" pitchFamily="18" charset="0"/>
                  <a:cs typeface="Times" panose="02020603050405020304" pitchFamily="18" charset="0"/>
                </a:endParaRPr>
              </a:p>
            </p:txBody>
          </p:sp>
        </mc:Choice>
        <mc:Fallback xmlns="">
          <p:sp>
            <p:nvSpPr>
              <p:cNvPr id="62" name="TextBox 61">
                <a:extLst>
                  <a:ext uri="{FF2B5EF4-FFF2-40B4-BE49-F238E27FC236}">
                    <a16:creationId xmlns:a16="http://schemas.microsoft.com/office/drawing/2014/main" id="{5152198F-F18F-2C59-48C7-84692D59311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76519" y="769190"/>
                <a:ext cx="391640" cy="351506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4" name="Arc 63">
            <a:extLst>
              <a:ext uri="{FF2B5EF4-FFF2-40B4-BE49-F238E27FC236}">
                <a16:creationId xmlns:a16="http://schemas.microsoft.com/office/drawing/2014/main" id="{1761067B-0DC3-F047-6A91-50FFD2CD1350}"/>
              </a:ext>
            </a:extLst>
          </p:cNvPr>
          <p:cNvSpPr/>
          <p:nvPr/>
        </p:nvSpPr>
        <p:spPr>
          <a:xfrm rot="19359733">
            <a:off x="7451822" y="1018507"/>
            <a:ext cx="574783" cy="381219"/>
          </a:xfrm>
          <a:prstGeom prst="arc">
            <a:avLst>
              <a:gd name="adj1" fmla="val 15455097"/>
              <a:gd name="adj2" fmla="val 20506274"/>
            </a:avLst>
          </a:prstGeom>
          <a:ln>
            <a:solidFill>
              <a:srgbClr val="00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 sz="1351"/>
          </a:p>
        </p:txBody>
      </p:sp>
      <p:cxnSp>
        <p:nvCxnSpPr>
          <p:cNvPr id="97" name="Straight Arrow Connector 96">
            <a:extLst>
              <a:ext uri="{FF2B5EF4-FFF2-40B4-BE49-F238E27FC236}">
                <a16:creationId xmlns:a16="http://schemas.microsoft.com/office/drawing/2014/main" id="{DFD8BD54-54BC-8117-5CAD-971B672BE32A}"/>
              </a:ext>
            </a:extLst>
          </p:cNvPr>
          <p:cNvCxnSpPr>
            <a:cxnSpLocks/>
          </p:cNvCxnSpPr>
          <p:nvPr/>
        </p:nvCxnSpPr>
        <p:spPr>
          <a:xfrm>
            <a:off x="6283393" y="3936023"/>
            <a:ext cx="2337087" cy="0"/>
          </a:xfrm>
          <a:prstGeom prst="straightConnector1">
            <a:avLst/>
          </a:prstGeom>
          <a:ln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Straight Arrow Connector 98">
            <a:extLst>
              <a:ext uri="{FF2B5EF4-FFF2-40B4-BE49-F238E27FC236}">
                <a16:creationId xmlns:a16="http://schemas.microsoft.com/office/drawing/2014/main" id="{1288AA73-DEC2-D09B-F517-2EFF05CAA331}"/>
              </a:ext>
            </a:extLst>
          </p:cNvPr>
          <p:cNvCxnSpPr>
            <a:cxnSpLocks/>
          </p:cNvCxnSpPr>
          <p:nvPr/>
        </p:nvCxnSpPr>
        <p:spPr>
          <a:xfrm flipV="1">
            <a:off x="6397691" y="2957329"/>
            <a:ext cx="0" cy="1092995"/>
          </a:xfrm>
          <a:prstGeom prst="straightConnector1">
            <a:avLst/>
          </a:prstGeom>
          <a:ln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01" name="TextBox 100">
                <a:extLst>
                  <a:ext uri="{FF2B5EF4-FFF2-40B4-BE49-F238E27FC236}">
                    <a16:creationId xmlns:a16="http://schemas.microsoft.com/office/drawing/2014/main" id="{2AA13B22-A0DC-A217-0733-F3C6DE7BBD5C}"/>
                  </a:ext>
                </a:extLst>
              </p:cNvPr>
              <p:cNvSpPr txBox="1"/>
              <p:nvPr/>
            </p:nvSpPr>
            <p:spPr>
              <a:xfrm>
                <a:off x="8424656" y="3936022"/>
                <a:ext cx="391640" cy="35150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99898" defTabSz="685783">
                  <a:spcAft>
                    <a:spcPts val="375"/>
                  </a:spcAft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1351" i="1" dirty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cs typeface="Times" panose="02020603050405020304" pitchFamily="18" charset="0"/>
                        </a:rPr>
                        <m:t>𝜃</m:t>
                      </m:r>
                    </m:oMath>
                  </m:oMathPara>
                </a14:m>
                <a:endParaRPr lang="fr-FR" sz="1351" dirty="0">
                  <a:solidFill>
                    <a:srgbClr val="0033A0"/>
                  </a:solidFill>
                  <a:latin typeface="Times" panose="02020603050405020304" pitchFamily="18" charset="0"/>
                  <a:cs typeface="Times" panose="02020603050405020304" pitchFamily="18" charset="0"/>
                </a:endParaRPr>
              </a:p>
            </p:txBody>
          </p:sp>
        </mc:Choice>
        <mc:Fallback xmlns="">
          <p:sp>
            <p:nvSpPr>
              <p:cNvPr id="101" name="TextBox 100">
                <a:extLst>
                  <a:ext uri="{FF2B5EF4-FFF2-40B4-BE49-F238E27FC236}">
                    <a16:creationId xmlns:a16="http://schemas.microsoft.com/office/drawing/2014/main" id="{2AA13B22-A0DC-A217-0733-F3C6DE7BBD5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24656" y="3936022"/>
                <a:ext cx="391640" cy="351506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3" name="Content Placeholder 4">
            <a:extLst>
              <a:ext uri="{FF2B5EF4-FFF2-40B4-BE49-F238E27FC236}">
                <a16:creationId xmlns:a16="http://schemas.microsoft.com/office/drawing/2014/main" id="{14707D50-F57A-95D7-2947-5517E50DBDEC}"/>
              </a:ext>
            </a:extLst>
          </p:cNvPr>
          <p:cNvSpPr txBox="1">
            <a:spLocks/>
          </p:cNvSpPr>
          <p:nvPr/>
        </p:nvSpPr>
        <p:spPr>
          <a:xfrm>
            <a:off x="6550219" y="4344859"/>
            <a:ext cx="1985613" cy="315843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99898">
              <a:spcBef>
                <a:spcPts val="0"/>
              </a:spcBef>
              <a:spcAft>
                <a:spcPts val="375"/>
              </a:spcAft>
            </a:pPr>
            <a:r>
              <a:rPr lang="fr-FR" sz="1575" b="0" dirty="0">
                <a:latin typeface="Times" panose="02020603050405020304" pitchFamily="18" charset="0"/>
                <a:cs typeface="Times" panose="02020603050405020304" pitchFamily="18" charset="0"/>
              </a:rPr>
              <a:t>Last </a:t>
            </a:r>
            <a:r>
              <a:rPr lang="fr-FR" sz="1575" b="0" dirty="0" err="1">
                <a:latin typeface="Times" panose="02020603050405020304" pitchFamily="18" charset="0"/>
                <a:cs typeface="Times" panose="02020603050405020304" pitchFamily="18" charset="0"/>
              </a:rPr>
              <a:t>turn</a:t>
            </a:r>
            <a:r>
              <a:rPr lang="fr-FR" sz="1575" b="0" dirty="0"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FR" sz="1575" b="0" dirty="0" err="1">
                <a:latin typeface="Times" panose="02020603050405020304" pitchFamily="18" charset="0"/>
                <a:cs typeface="Times" panose="02020603050405020304" pitchFamily="18" charset="0"/>
              </a:rPr>
              <a:t>current</a:t>
            </a:r>
            <a:r>
              <a:rPr lang="fr-FR" sz="1575" b="0" dirty="0">
                <a:latin typeface="Times" panose="02020603050405020304" pitchFamily="18" charset="0"/>
                <a:cs typeface="Times" panose="02020603050405020304" pitchFamily="18" charset="0"/>
              </a:rPr>
              <a:t> flow</a:t>
            </a:r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257DDA4F-2098-6038-ECB1-B108DD5BBE05}"/>
              </a:ext>
            </a:extLst>
          </p:cNvPr>
          <p:cNvSpPr txBox="1"/>
          <p:nvPr/>
        </p:nvSpPr>
        <p:spPr>
          <a:xfrm>
            <a:off x="5915801" y="2692113"/>
            <a:ext cx="843439" cy="3002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99898" defTabSz="685783">
              <a:spcAft>
                <a:spcPts val="375"/>
              </a:spcAft>
              <a:defRPr/>
            </a:pPr>
            <a:r>
              <a:rPr lang="fr-FR" sz="1351" dirty="0" err="1">
                <a:solidFill>
                  <a:srgbClr val="00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Current</a:t>
            </a:r>
            <a:endParaRPr lang="fr-FR" sz="1351" dirty="0">
              <a:solidFill>
                <a:srgbClr val="000000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cxnSp>
        <p:nvCxnSpPr>
          <p:cNvPr id="106" name="Straight Connector 105">
            <a:extLst>
              <a:ext uri="{FF2B5EF4-FFF2-40B4-BE49-F238E27FC236}">
                <a16:creationId xmlns:a16="http://schemas.microsoft.com/office/drawing/2014/main" id="{CE1D61C4-9A21-8E25-912D-9FAB3E9FADC7}"/>
              </a:ext>
            </a:extLst>
          </p:cNvPr>
          <p:cNvCxnSpPr>
            <a:cxnSpLocks/>
          </p:cNvCxnSpPr>
          <p:nvPr/>
        </p:nvCxnSpPr>
        <p:spPr>
          <a:xfrm flipV="1">
            <a:off x="6408799" y="3338581"/>
            <a:ext cx="1877004" cy="59744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Straight Connector 107">
            <a:extLst>
              <a:ext uri="{FF2B5EF4-FFF2-40B4-BE49-F238E27FC236}">
                <a16:creationId xmlns:a16="http://schemas.microsoft.com/office/drawing/2014/main" id="{F8CA4B8F-64BB-5703-D457-0FC33785ED5A}"/>
              </a:ext>
            </a:extLst>
          </p:cNvPr>
          <p:cNvCxnSpPr>
            <a:cxnSpLocks/>
          </p:cNvCxnSpPr>
          <p:nvPr/>
        </p:nvCxnSpPr>
        <p:spPr>
          <a:xfrm flipV="1">
            <a:off x="6408797" y="3323431"/>
            <a:ext cx="2126867" cy="16479"/>
          </a:xfrm>
          <a:prstGeom prst="line">
            <a:avLst/>
          </a:prstGeom>
          <a:ln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AF47444D-B3E1-F39E-27B4-B8337E6DA580}"/>
              </a:ext>
            </a:extLst>
          </p:cNvPr>
          <p:cNvCxnSpPr>
            <a:cxnSpLocks/>
          </p:cNvCxnSpPr>
          <p:nvPr/>
        </p:nvCxnSpPr>
        <p:spPr>
          <a:xfrm>
            <a:off x="4636524" y="3323429"/>
            <a:ext cx="1026105" cy="29144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Arrow Connector 57">
            <a:extLst>
              <a:ext uri="{FF2B5EF4-FFF2-40B4-BE49-F238E27FC236}">
                <a16:creationId xmlns:a16="http://schemas.microsoft.com/office/drawing/2014/main" id="{2FFDB741-DE86-EA52-803D-A07747980F81}"/>
              </a:ext>
            </a:extLst>
          </p:cNvPr>
          <p:cNvCxnSpPr>
            <a:cxnSpLocks/>
          </p:cNvCxnSpPr>
          <p:nvPr/>
        </p:nvCxnSpPr>
        <p:spPr>
          <a:xfrm>
            <a:off x="494657" y="3700029"/>
            <a:ext cx="2337087" cy="0"/>
          </a:xfrm>
          <a:prstGeom prst="straightConnector1">
            <a:avLst/>
          </a:prstGeom>
          <a:ln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Arrow Connector 58">
            <a:extLst>
              <a:ext uri="{FF2B5EF4-FFF2-40B4-BE49-F238E27FC236}">
                <a16:creationId xmlns:a16="http://schemas.microsoft.com/office/drawing/2014/main" id="{4DF32552-06FD-21AD-B521-9A2893297D7B}"/>
              </a:ext>
            </a:extLst>
          </p:cNvPr>
          <p:cNvCxnSpPr>
            <a:cxnSpLocks/>
          </p:cNvCxnSpPr>
          <p:nvPr/>
        </p:nvCxnSpPr>
        <p:spPr>
          <a:xfrm flipV="1">
            <a:off x="608955" y="2721334"/>
            <a:ext cx="0" cy="1092995"/>
          </a:xfrm>
          <a:prstGeom prst="straightConnector1">
            <a:avLst/>
          </a:prstGeom>
          <a:ln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63" name="TextBox 62">
                <a:extLst>
                  <a:ext uri="{FF2B5EF4-FFF2-40B4-BE49-F238E27FC236}">
                    <a16:creationId xmlns:a16="http://schemas.microsoft.com/office/drawing/2014/main" id="{AB3B0FF9-F6F7-DD28-8DD7-9F9A7F634E14}"/>
                  </a:ext>
                </a:extLst>
              </p:cNvPr>
              <p:cNvSpPr txBox="1"/>
              <p:nvPr/>
            </p:nvSpPr>
            <p:spPr>
              <a:xfrm>
                <a:off x="2635920" y="3700027"/>
                <a:ext cx="391640" cy="35150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99898" defTabSz="685783">
                  <a:spcAft>
                    <a:spcPts val="375"/>
                  </a:spcAft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1351" i="1" dirty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cs typeface="Times" panose="02020603050405020304" pitchFamily="18" charset="0"/>
                        </a:rPr>
                        <m:t>𝜃</m:t>
                      </m:r>
                    </m:oMath>
                  </m:oMathPara>
                </a14:m>
                <a:endParaRPr lang="fr-FR" sz="1351" dirty="0">
                  <a:solidFill>
                    <a:srgbClr val="0033A0"/>
                  </a:solidFill>
                  <a:latin typeface="Times" panose="02020603050405020304" pitchFamily="18" charset="0"/>
                  <a:cs typeface="Times" panose="02020603050405020304" pitchFamily="18" charset="0"/>
                </a:endParaRPr>
              </a:p>
            </p:txBody>
          </p:sp>
        </mc:Choice>
        <mc:Fallback xmlns="">
          <p:sp>
            <p:nvSpPr>
              <p:cNvPr id="63" name="TextBox 62">
                <a:extLst>
                  <a:ext uri="{FF2B5EF4-FFF2-40B4-BE49-F238E27FC236}">
                    <a16:creationId xmlns:a16="http://schemas.microsoft.com/office/drawing/2014/main" id="{AB3B0FF9-F6F7-DD28-8DD7-9F9A7F634E1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35920" y="3700027"/>
                <a:ext cx="391640" cy="351506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5" name="Content Placeholder 4">
            <a:extLst>
              <a:ext uri="{FF2B5EF4-FFF2-40B4-BE49-F238E27FC236}">
                <a16:creationId xmlns:a16="http://schemas.microsoft.com/office/drawing/2014/main" id="{2AEFA207-94FC-E079-FB95-835121DF195C}"/>
              </a:ext>
            </a:extLst>
          </p:cNvPr>
          <p:cNvSpPr txBox="1">
            <a:spLocks/>
          </p:cNvSpPr>
          <p:nvPr/>
        </p:nvSpPr>
        <p:spPr>
          <a:xfrm>
            <a:off x="761483" y="4108865"/>
            <a:ext cx="1985613" cy="315843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99898">
              <a:spcBef>
                <a:spcPts val="0"/>
              </a:spcBef>
              <a:spcAft>
                <a:spcPts val="375"/>
              </a:spcAft>
            </a:pPr>
            <a:r>
              <a:rPr lang="fr-FR" sz="1575" b="0" dirty="0">
                <a:latin typeface="Times" panose="02020603050405020304" pitchFamily="18" charset="0"/>
                <a:cs typeface="Times" panose="02020603050405020304" pitchFamily="18" charset="0"/>
              </a:rPr>
              <a:t>Last </a:t>
            </a:r>
            <a:r>
              <a:rPr lang="fr-FR" sz="1575" b="0" dirty="0" err="1">
                <a:latin typeface="Times" panose="02020603050405020304" pitchFamily="18" charset="0"/>
                <a:cs typeface="Times" panose="02020603050405020304" pitchFamily="18" charset="0"/>
              </a:rPr>
              <a:t>turn</a:t>
            </a:r>
            <a:r>
              <a:rPr lang="fr-FR" sz="1575" b="0" dirty="0"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FR" sz="1575" b="0" dirty="0" err="1">
                <a:latin typeface="Times" panose="02020603050405020304" pitchFamily="18" charset="0"/>
                <a:cs typeface="Times" panose="02020603050405020304" pitchFamily="18" charset="0"/>
              </a:rPr>
              <a:t>current</a:t>
            </a:r>
            <a:r>
              <a:rPr lang="fr-FR" sz="1575" b="0" dirty="0">
                <a:latin typeface="Times" panose="02020603050405020304" pitchFamily="18" charset="0"/>
                <a:cs typeface="Times" panose="02020603050405020304" pitchFamily="18" charset="0"/>
              </a:rPr>
              <a:t> flow</a:t>
            </a: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2D965115-3C89-F212-606B-30344366F014}"/>
              </a:ext>
            </a:extLst>
          </p:cNvPr>
          <p:cNvSpPr txBox="1"/>
          <p:nvPr/>
        </p:nvSpPr>
        <p:spPr>
          <a:xfrm>
            <a:off x="82502" y="2112437"/>
            <a:ext cx="1697628" cy="5080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99898" defTabSz="685783">
              <a:spcAft>
                <a:spcPts val="375"/>
              </a:spcAft>
              <a:defRPr/>
            </a:pPr>
            <a:r>
              <a:rPr lang="fr-FR" sz="1351" dirty="0">
                <a:solidFill>
                  <a:srgbClr val="00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Equivalent </a:t>
            </a:r>
            <a:r>
              <a:rPr lang="fr-FR" sz="1351" dirty="0" err="1">
                <a:solidFill>
                  <a:srgbClr val="00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current</a:t>
            </a:r>
            <a:r>
              <a:rPr lang="fr-FR" sz="1351" dirty="0">
                <a:solidFill>
                  <a:srgbClr val="00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in double pancake</a:t>
            </a:r>
          </a:p>
        </p:txBody>
      </p:sp>
      <p:cxnSp>
        <p:nvCxnSpPr>
          <p:cNvPr id="93" name="Straight Connector 92">
            <a:extLst>
              <a:ext uri="{FF2B5EF4-FFF2-40B4-BE49-F238E27FC236}">
                <a16:creationId xmlns:a16="http://schemas.microsoft.com/office/drawing/2014/main" id="{991F0011-873A-7E14-ACC0-D1D0F7FAFF33}"/>
              </a:ext>
            </a:extLst>
          </p:cNvPr>
          <p:cNvCxnSpPr>
            <a:cxnSpLocks/>
          </p:cNvCxnSpPr>
          <p:nvPr/>
        </p:nvCxnSpPr>
        <p:spPr>
          <a:xfrm flipV="1">
            <a:off x="608609" y="3407267"/>
            <a:ext cx="992027" cy="131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Straight Connector 95">
            <a:extLst>
              <a:ext uri="{FF2B5EF4-FFF2-40B4-BE49-F238E27FC236}">
                <a16:creationId xmlns:a16="http://schemas.microsoft.com/office/drawing/2014/main" id="{F63A0377-48D6-6762-A89A-A48C748FE92E}"/>
              </a:ext>
            </a:extLst>
          </p:cNvPr>
          <p:cNvCxnSpPr>
            <a:cxnSpLocks/>
          </p:cNvCxnSpPr>
          <p:nvPr/>
        </p:nvCxnSpPr>
        <p:spPr>
          <a:xfrm flipV="1">
            <a:off x="620061" y="3087435"/>
            <a:ext cx="2126867" cy="16479"/>
          </a:xfrm>
          <a:prstGeom prst="line">
            <a:avLst/>
          </a:prstGeom>
          <a:ln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Straight Connector 99">
            <a:extLst>
              <a:ext uri="{FF2B5EF4-FFF2-40B4-BE49-F238E27FC236}">
                <a16:creationId xmlns:a16="http://schemas.microsoft.com/office/drawing/2014/main" id="{2A5F7F65-5BA4-982A-690E-504B8167D24F}"/>
              </a:ext>
            </a:extLst>
          </p:cNvPr>
          <p:cNvCxnSpPr>
            <a:cxnSpLocks/>
          </p:cNvCxnSpPr>
          <p:nvPr/>
        </p:nvCxnSpPr>
        <p:spPr>
          <a:xfrm>
            <a:off x="1648284" y="2767151"/>
            <a:ext cx="1109753" cy="250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1" name="Content Placeholder 4">
            <a:extLst>
              <a:ext uri="{FF2B5EF4-FFF2-40B4-BE49-F238E27FC236}">
                <a16:creationId xmlns:a16="http://schemas.microsoft.com/office/drawing/2014/main" id="{202CA2FB-4430-9B09-4A87-91B17FB13CA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9008" y="1118383"/>
            <a:ext cx="2964536" cy="768699"/>
          </a:xfrm>
        </p:spPr>
        <p:txBody>
          <a:bodyPr/>
          <a:lstStyle/>
          <a:p>
            <a:pPr marL="314205" indent="-214308">
              <a:spcBef>
                <a:spcPts val="0"/>
              </a:spcBef>
              <a:spcAft>
                <a:spcPts val="375"/>
              </a:spcAft>
              <a:buFont typeface="Arial" panose="020B0604020202020204" pitchFamily="34" charset="0"/>
              <a:buChar char="•"/>
            </a:pPr>
            <a:r>
              <a:rPr lang="fr-FR" b="0" dirty="0">
                <a:latin typeface="Times" panose="02020603050405020304" pitchFamily="18" charset="0"/>
                <a:cs typeface="Times" panose="02020603050405020304" pitchFamily="18" charset="0"/>
              </a:rPr>
              <a:t>Issue for </a:t>
            </a:r>
            <a:r>
              <a:rPr lang="fr-FR" b="0" dirty="0" err="1">
                <a:latin typeface="Times" panose="02020603050405020304" pitchFamily="18" charset="0"/>
                <a:cs typeface="Times" panose="02020603050405020304" pitchFamily="18" charset="0"/>
              </a:rPr>
              <a:t>field</a:t>
            </a:r>
            <a:r>
              <a:rPr lang="fr-FR" b="0" dirty="0"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FR" b="0" dirty="0" err="1">
                <a:latin typeface="Times" panose="02020603050405020304" pitchFamily="18" charset="0"/>
                <a:cs typeface="Times" panose="02020603050405020304" pitchFamily="18" charset="0"/>
              </a:rPr>
              <a:t>homogeneity</a:t>
            </a:r>
            <a:r>
              <a:rPr lang="fr-FR" b="0" dirty="0">
                <a:latin typeface="Times" panose="02020603050405020304" pitchFamily="18" charset="0"/>
                <a:cs typeface="Times" panose="02020603050405020304" pitchFamily="18" charset="0"/>
              </a:rPr>
              <a:t> ?</a:t>
            </a:r>
          </a:p>
          <a:p>
            <a:pPr marL="314205" indent="-214308">
              <a:spcBef>
                <a:spcPts val="0"/>
              </a:spcBef>
              <a:spcAft>
                <a:spcPts val="375"/>
              </a:spcAft>
              <a:buFont typeface="Arial" panose="020B0604020202020204" pitchFamily="34" charset="0"/>
              <a:buChar char="•"/>
            </a:pPr>
            <a:r>
              <a:rPr lang="fr-FR" b="0" dirty="0">
                <a:latin typeface="Times" panose="02020603050405020304" pitchFamily="18" charset="0"/>
                <a:cs typeface="Times" panose="02020603050405020304" pitchFamily="18" charset="0"/>
              </a:rPr>
              <a:t>Acceptable </a:t>
            </a:r>
            <a:r>
              <a:rPr lang="fr-FR" b="0" dirty="0" err="1">
                <a:latin typeface="Times" panose="02020603050405020304" pitchFamily="18" charset="0"/>
                <a:cs typeface="Times" panose="02020603050405020304" pitchFamily="18" charset="0"/>
              </a:rPr>
              <a:t>tolerance</a:t>
            </a:r>
            <a:r>
              <a:rPr lang="fr-FR" b="0" dirty="0">
                <a:latin typeface="Times" panose="02020603050405020304" pitchFamily="18" charset="0"/>
                <a:cs typeface="Times" panose="02020603050405020304" pitchFamily="18" charset="0"/>
              </a:rPr>
              <a:t> ?</a:t>
            </a:r>
          </a:p>
        </p:txBody>
      </p:sp>
    </p:spTree>
    <p:extLst>
      <p:ext uri="{BB962C8B-B14F-4D97-AF65-F5344CB8AC3E}">
        <p14:creationId xmlns:p14="http://schemas.microsoft.com/office/powerpoint/2010/main" val="149825324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E326A4D-F587-5F5F-2605-06EB26EFB9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Pancake </a:t>
            </a:r>
            <a:r>
              <a:rPr lang="fr-FR" dirty="0">
                <a:solidFill>
                  <a:schemeClr val="accent2"/>
                </a:solidFill>
              </a:rPr>
              <a:t>2</a:t>
            </a:r>
            <a:r>
              <a:rPr lang="fr-FR" dirty="0">
                <a:solidFill>
                  <a:schemeClr val="accent5"/>
                </a:solidFill>
              </a:rPr>
              <a:t> </a:t>
            </a:r>
            <a:r>
              <a:rPr lang="fr-FR" dirty="0"/>
              <a:t>– Compare Time constant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25B7823-339F-F4A3-0792-DA8DFADEF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M. Abdel Hafiz | Experimental tests for winding technology of Final Cooling Solenoid</a:t>
            </a:r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8C64786-D7BC-9CEB-A52E-212B43CA18BA}"/>
              </a:ext>
            </a:extLst>
          </p:cNvPr>
          <p:cNvSpPr txBox="1"/>
          <p:nvPr/>
        </p:nvSpPr>
        <p:spPr>
          <a:xfrm>
            <a:off x="249665" y="756487"/>
            <a:ext cx="4452483" cy="17553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351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Etching</a:t>
            </a:r>
            <a:endParaRPr lang="fr-FR" sz="1351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57199" lvl="1" indent="-214308">
              <a:buFont typeface="Arial" panose="020B0604020202020204" pitchFamily="34" charset="0"/>
              <a:buChar char="•"/>
            </a:pPr>
            <a:r>
              <a:rPr lang="fr-FR" sz="135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Parts </a:t>
            </a:r>
            <a:r>
              <a:rPr lang="fr-FR" sz="135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protected</a:t>
            </a:r>
            <a:r>
              <a:rPr lang="fr-FR" sz="135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135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with</a:t>
            </a:r>
            <a:r>
              <a:rPr lang="fr-FR" sz="135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135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silicon</a:t>
            </a:r>
            <a:r>
              <a:rPr lang="fr-FR" sz="135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135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coating</a:t>
            </a:r>
            <a:endParaRPr lang="fr-FR" sz="135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57199" lvl="1" indent="-214308">
              <a:buFont typeface="Arial" panose="020B0604020202020204" pitchFamily="34" charset="0"/>
              <a:buChar char="•"/>
            </a:pPr>
            <a:r>
              <a:rPr lang="fr-FR" sz="135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Whole</a:t>
            </a:r>
            <a:r>
              <a:rPr lang="fr-FR" sz="135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pancake </a:t>
            </a:r>
            <a:r>
              <a:rPr lang="fr-FR" sz="135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drowned</a:t>
            </a:r>
            <a:r>
              <a:rPr lang="fr-FR" sz="135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135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into</a:t>
            </a:r>
            <a:r>
              <a:rPr lang="fr-FR" sz="135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135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iron</a:t>
            </a:r>
            <a:r>
              <a:rPr lang="fr-FR" sz="135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135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chloride</a:t>
            </a:r>
            <a:endParaRPr lang="fr-FR" sz="135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57199" lvl="1" indent="-214308">
              <a:buFont typeface="Arial" panose="020B0604020202020204" pitchFamily="34" charset="0"/>
              <a:buChar char="•"/>
            </a:pPr>
            <a:r>
              <a:rPr lang="fr-FR" sz="135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Cleaned</a:t>
            </a:r>
            <a:r>
              <a:rPr lang="fr-FR" sz="135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135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into</a:t>
            </a:r>
            <a:r>
              <a:rPr lang="fr-FR" sz="135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sodium </a:t>
            </a:r>
            <a:r>
              <a:rPr lang="fr-FR" sz="135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becarbonate</a:t>
            </a:r>
            <a:endParaRPr lang="fr-FR" sz="135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57199" lvl="1" indent="-214308">
              <a:buFont typeface="Arial" panose="020B0604020202020204" pitchFamily="34" charset="0"/>
              <a:buChar char="•"/>
            </a:pPr>
            <a:r>
              <a:rPr lang="fr-FR" sz="135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Dried</a:t>
            </a:r>
            <a:r>
              <a:rPr lang="fr-FR" sz="135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135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with</a:t>
            </a:r>
            <a:r>
              <a:rPr lang="fr-FR" sz="135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135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pressurized</a:t>
            </a:r>
            <a:r>
              <a:rPr lang="fr-FR" sz="135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air</a:t>
            </a:r>
          </a:p>
          <a:p>
            <a:pPr marL="557199" lvl="1" indent="-214308">
              <a:buFont typeface="Arial" panose="020B0604020202020204" pitchFamily="34" charset="0"/>
              <a:buChar char="•"/>
            </a:pPr>
            <a:r>
              <a:rPr lang="fr-FR" sz="135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Cleaned</a:t>
            </a:r>
            <a:r>
              <a:rPr lang="fr-FR" sz="135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135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with</a:t>
            </a:r>
            <a:r>
              <a:rPr lang="fr-FR" sz="135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135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acetone</a:t>
            </a:r>
            <a:endParaRPr lang="fr-FR" sz="135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57199" lvl="1" indent="-214308">
              <a:buFont typeface="Arial" panose="020B0604020202020204" pitchFamily="34" charset="0"/>
              <a:buChar char="•"/>
            </a:pPr>
            <a:r>
              <a:rPr lang="fr-FR" sz="135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Cleaned</a:t>
            </a:r>
            <a:r>
              <a:rPr lang="fr-FR" sz="135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135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with</a:t>
            </a:r>
            <a:r>
              <a:rPr lang="fr-FR" sz="135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water</a:t>
            </a:r>
          </a:p>
          <a:p>
            <a:pPr marL="557199" lvl="1" indent="-214308">
              <a:buFont typeface="Arial" panose="020B0604020202020204" pitchFamily="34" charset="0"/>
              <a:buChar char="•"/>
            </a:pPr>
            <a:r>
              <a:rPr lang="fr-FR" sz="135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Dried</a:t>
            </a:r>
            <a:r>
              <a:rPr lang="fr-FR" sz="135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135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with</a:t>
            </a:r>
            <a:r>
              <a:rPr lang="fr-FR" sz="135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135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pressurized</a:t>
            </a:r>
            <a:r>
              <a:rPr lang="fr-FR" sz="135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air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2" name="Content Placeholder 5">
                <a:extLst>
                  <a:ext uri="{FF2B5EF4-FFF2-40B4-BE49-F238E27FC236}">
                    <a16:creationId xmlns:a16="http://schemas.microsoft.com/office/drawing/2014/main" id="{E5C4C831-E7D5-E256-02FD-8D2887D7CADF}"/>
                  </a:ext>
                </a:extLst>
              </p:cNvPr>
              <p:cNvGraphicFramePr>
                <a:graphicFrameLocks noGrp="1"/>
              </p:cNvGraphicFramePr>
              <p:nvPr>
                <p:ph idx="1"/>
              </p:nvPr>
            </p:nvGraphicFramePr>
            <p:xfrm>
              <a:off x="2806996" y="2474302"/>
              <a:ext cx="5332815" cy="2606056"/>
            </p:xfrm>
            <a:graphic>
              <a:graphicData uri="http://schemas.openxmlformats.org/drawingml/2006/table">
                <a:tbl>
                  <a:tblPr firstRow="1" bandRow="1">
                    <a:tableStyleId>{8EC20E35-A176-4012-BC5E-935CFFF8708E}</a:tableStyleId>
                  </a:tblPr>
                  <a:tblGrid>
                    <a:gridCol w="1066563">
                      <a:extLst>
                        <a:ext uri="{9D8B030D-6E8A-4147-A177-3AD203B41FA5}">
                          <a16:colId xmlns:a16="http://schemas.microsoft.com/office/drawing/2014/main" val="2700954503"/>
                        </a:ext>
                      </a:extLst>
                    </a:gridCol>
                    <a:gridCol w="1066563">
                      <a:extLst>
                        <a:ext uri="{9D8B030D-6E8A-4147-A177-3AD203B41FA5}">
                          <a16:colId xmlns:a16="http://schemas.microsoft.com/office/drawing/2014/main" val="456063658"/>
                        </a:ext>
                      </a:extLst>
                    </a:gridCol>
                    <a:gridCol w="1066563">
                      <a:extLst>
                        <a:ext uri="{9D8B030D-6E8A-4147-A177-3AD203B41FA5}">
                          <a16:colId xmlns:a16="http://schemas.microsoft.com/office/drawing/2014/main" val="1800381041"/>
                        </a:ext>
                      </a:extLst>
                    </a:gridCol>
                    <a:gridCol w="1066563">
                      <a:extLst>
                        <a:ext uri="{9D8B030D-6E8A-4147-A177-3AD203B41FA5}">
                          <a16:colId xmlns:a16="http://schemas.microsoft.com/office/drawing/2014/main" val="209644789"/>
                        </a:ext>
                      </a:extLst>
                    </a:gridCol>
                    <a:gridCol w="1066563">
                      <a:extLst>
                        <a:ext uri="{9D8B030D-6E8A-4147-A177-3AD203B41FA5}">
                          <a16:colId xmlns:a16="http://schemas.microsoft.com/office/drawing/2014/main" val="1079660222"/>
                        </a:ext>
                      </a:extLst>
                    </a:gridCol>
                  </a:tblGrid>
                  <a:tr h="292101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sz="1500" b="1" i="1" smtClean="0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𝝉</m:t>
                                </m:r>
                                <m:r>
                                  <a:rPr lang="fr-FR" sz="1500" b="1" i="1" smtClean="0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 (</m:t>
                                </m:r>
                                <m:r>
                                  <a:rPr lang="fr-FR" sz="1500" b="1" i="1" smtClean="0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𝒎𝒔</m:t>
                                </m:r>
                                <m:r>
                                  <a:rPr lang="fr-FR" sz="1500" b="1" i="1" smtClean="0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)</m:t>
                                </m:r>
                              </m:oMath>
                            </m:oMathPara>
                          </a14:m>
                          <a:endParaRPr lang="fr-FR" sz="1500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 marL="68580" marR="68580" marT="34291" marB="34291" anchor="ctr">
                        <a:solidFill>
                          <a:schemeClr val="accent2"/>
                        </a:solidFill>
                      </a:tcPr>
                    </a:tc>
                    <a:tc gridSpan="4">
                      <a:txBody>
                        <a:bodyPr/>
                        <a:lstStyle/>
                        <a:p>
                          <a:pPr algn="ctr"/>
                          <a:r>
                            <a:rPr lang="fr-FR" sz="1500" dirty="0">
                              <a:solidFill>
                                <a:schemeClr val="bg1"/>
                              </a:solidFill>
                            </a:rPr>
                            <a:t>Pancake 2 </a:t>
                          </a:r>
                          <a:r>
                            <a:rPr lang="fr-FR" sz="1500" dirty="0" err="1">
                              <a:solidFill>
                                <a:schemeClr val="bg1"/>
                              </a:solidFill>
                            </a:rPr>
                            <a:t>after</a:t>
                          </a:r>
                          <a:r>
                            <a:rPr lang="fr-FR" sz="1500" dirty="0">
                              <a:solidFill>
                                <a:schemeClr val="bg1"/>
                              </a:solidFill>
                            </a:rPr>
                            <a:t> </a:t>
                          </a:r>
                          <a:r>
                            <a:rPr lang="fr-FR" sz="1500" dirty="0" err="1">
                              <a:solidFill>
                                <a:schemeClr val="bg1"/>
                              </a:solidFill>
                            </a:rPr>
                            <a:t>etching</a:t>
                          </a:r>
                          <a:endParaRPr lang="fr-FR" sz="1500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 marL="68580" marR="68580" marT="34291" marB="34291" anchor="ctr">
                        <a:solidFill>
                          <a:schemeClr val="accent2"/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fr-FR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solidFill>
                          <a:schemeClr val="bg1"/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39553465"/>
                      </a:ext>
                    </a:extLst>
                  </a:tr>
                  <a:tr h="515621">
                    <a:tc>
                      <a:txBody>
                        <a:bodyPr/>
                        <a:lstStyle/>
                        <a:p>
                          <a:pPr algn="ctr"/>
                          <a:endParaRPr lang="fr-FR" sz="1500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 marL="68580" marR="68580" marT="34291" marB="34291" anchor="ctr">
                        <a:solidFill>
                          <a:schemeClr val="accent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1500" dirty="0">
                              <a:solidFill>
                                <a:schemeClr val="bg1"/>
                              </a:solidFill>
                            </a:rPr>
                            <a:t>Charge</a:t>
                          </a:r>
                        </a:p>
                      </a:txBody>
                      <a:tcPr marL="68580" marR="68580" marT="34291" marB="34291" anchor="ctr">
                        <a:solidFill>
                          <a:schemeClr val="accent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1500" dirty="0" err="1">
                              <a:solidFill>
                                <a:schemeClr val="bg1"/>
                              </a:solidFill>
                            </a:rPr>
                            <a:t>Discharge</a:t>
                          </a:r>
                          <a:endParaRPr lang="fr-FR" sz="1500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 marL="68580" marR="68580" marT="34291" marB="34291" anchor="ctr">
                        <a:solidFill>
                          <a:schemeClr val="accent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1500" dirty="0">
                              <a:solidFill>
                                <a:schemeClr val="bg1"/>
                              </a:solidFill>
                            </a:rPr>
                            <a:t>Charge 2</a:t>
                          </a:r>
                        </a:p>
                      </a:txBody>
                      <a:tcPr marL="68580" marR="68580" marT="34291" marB="34291" anchor="ctr">
                        <a:solidFill>
                          <a:schemeClr val="accent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1500" dirty="0" err="1">
                              <a:solidFill>
                                <a:schemeClr val="bg1"/>
                              </a:solidFill>
                            </a:rPr>
                            <a:t>Discharge</a:t>
                          </a:r>
                          <a:r>
                            <a:rPr lang="fr-FR" sz="1500" dirty="0">
                              <a:solidFill>
                                <a:schemeClr val="bg1"/>
                              </a:solidFill>
                            </a:rPr>
                            <a:t> 2</a:t>
                          </a:r>
                        </a:p>
                      </a:txBody>
                      <a:tcPr marL="68580" marR="68580" marT="34291" marB="34291" anchor="ctr">
                        <a:solidFill>
                          <a:schemeClr val="accent2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31518515"/>
                      </a:ext>
                    </a:extLst>
                  </a:tr>
                  <a:tr h="292101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1500" dirty="0">
                              <a:solidFill>
                                <a:schemeClr val="bg1"/>
                              </a:solidFill>
                            </a:rPr>
                            <a:t>5 A</a:t>
                          </a:r>
                        </a:p>
                      </a:txBody>
                      <a:tcPr marL="68580" marR="68580" marT="34291" marB="34291" anchor="ctr">
                        <a:solidFill>
                          <a:schemeClr val="accent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1500" dirty="0">
                              <a:solidFill>
                                <a:schemeClr val="bg1"/>
                              </a:solidFill>
                            </a:rPr>
                            <a:t>41.8</a:t>
                          </a:r>
                        </a:p>
                      </a:txBody>
                      <a:tcPr marL="68580" marR="68580" marT="34291" marB="34291" anchor="ctr">
                        <a:solidFill>
                          <a:schemeClr val="accent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1500" dirty="0">
                              <a:solidFill>
                                <a:schemeClr val="bg1"/>
                              </a:solidFill>
                            </a:rPr>
                            <a:t>28.2</a:t>
                          </a:r>
                        </a:p>
                      </a:txBody>
                      <a:tcPr marL="68580" marR="68580" marT="34291" marB="34291" anchor="ctr">
                        <a:solidFill>
                          <a:schemeClr val="accent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1500" dirty="0">
                              <a:solidFill>
                                <a:schemeClr val="bg1"/>
                              </a:solidFill>
                            </a:rPr>
                            <a:t>42.2</a:t>
                          </a:r>
                        </a:p>
                      </a:txBody>
                      <a:tcPr marL="68580" marR="68580" marT="34291" marB="34291" anchor="ctr">
                        <a:solidFill>
                          <a:schemeClr val="accent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1500" dirty="0">
                              <a:solidFill>
                                <a:schemeClr val="bg1"/>
                              </a:solidFill>
                            </a:rPr>
                            <a:t>29.8</a:t>
                          </a:r>
                        </a:p>
                      </a:txBody>
                      <a:tcPr marL="68580" marR="68580" marT="34291" marB="34291" anchor="ctr">
                        <a:solidFill>
                          <a:schemeClr val="accent2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620083394"/>
                      </a:ext>
                    </a:extLst>
                  </a:tr>
                  <a:tr h="292101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1500" dirty="0">
                              <a:solidFill>
                                <a:schemeClr val="bg1"/>
                              </a:solidFill>
                            </a:rPr>
                            <a:t>10 A</a:t>
                          </a:r>
                        </a:p>
                      </a:txBody>
                      <a:tcPr marL="68580" marR="68580" marT="34291" marB="34291" anchor="ctr">
                        <a:solidFill>
                          <a:schemeClr val="accent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1500" dirty="0">
                              <a:solidFill>
                                <a:schemeClr val="bg1"/>
                              </a:solidFill>
                            </a:rPr>
                            <a:t>40.6</a:t>
                          </a:r>
                        </a:p>
                      </a:txBody>
                      <a:tcPr marL="68580" marR="68580" marT="34291" marB="34291" anchor="ctr">
                        <a:solidFill>
                          <a:schemeClr val="accent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1500" dirty="0">
                              <a:solidFill>
                                <a:schemeClr val="bg1"/>
                              </a:solidFill>
                            </a:rPr>
                            <a:t>51.4</a:t>
                          </a:r>
                        </a:p>
                      </a:txBody>
                      <a:tcPr marL="68580" marR="68580" marT="34291" marB="34291" anchor="ctr">
                        <a:solidFill>
                          <a:schemeClr val="accent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fr-FR" sz="1500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 marL="68580" marR="68580" marT="34291" marB="34291" anchor="ctr">
                        <a:solidFill>
                          <a:schemeClr val="accent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fr-FR" sz="1500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 marL="68580" marR="68580" marT="34291" marB="34291" anchor="ctr">
                        <a:solidFill>
                          <a:schemeClr val="accent2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4034000023"/>
                      </a:ext>
                    </a:extLst>
                  </a:tr>
                  <a:tr h="292101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1500" dirty="0">
                              <a:solidFill>
                                <a:schemeClr val="bg1"/>
                              </a:solidFill>
                            </a:rPr>
                            <a:t>20 A</a:t>
                          </a:r>
                        </a:p>
                      </a:txBody>
                      <a:tcPr marL="68580" marR="68580" marT="34291" marB="34291" anchor="ctr">
                        <a:solidFill>
                          <a:schemeClr val="accent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1500" dirty="0">
                              <a:solidFill>
                                <a:schemeClr val="bg1"/>
                              </a:solidFill>
                            </a:rPr>
                            <a:t>30.4</a:t>
                          </a:r>
                        </a:p>
                      </a:txBody>
                      <a:tcPr marL="68580" marR="68580" marT="34291" marB="34291" anchor="ctr">
                        <a:solidFill>
                          <a:schemeClr val="accent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1500" dirty="0">
                              <a:solidFill>
                                <a:schemeClr val="bg1"/>
                              </a:solidFill>
                            </a:rPr>
                            <a:t>43.1</a:t>
                          </a:r>
                        </a:p>
                      </a:txBody>
                      <a:tcPr marL="68580" marR="68580" marT="34291" marB="34291" anchor="ctr">
                        <a:solidFill>
                          <a:schemeClr val="accent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fr-FR" sz="1500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 marL="68580" marR="68580" marT="34291" marB="34291" anchor="ctr">
                        <a:solidFill>
                          <a:schemeClr val="accent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fr-FR" sz="1500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 marL="68580" marR="68580" marT="34291" marB="34291" anchor="ctr">
                        <a:solidFill>
                          <a:schemeClr val="accent2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614795462"/>
                      </a:ext>
                    </a:extLst>
                  </a:tr>
                  <a:tr h="292101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1500" dirty="0">
                              <a:solidFill>
                                <a:schemeClr val="bg1"/>
                              </a:solidFill>
                            </a:rPr>
                            <a:t>30 A</a:t>
                          </a:r>
                        </a:p>
                      </a:txBody>
                      <a:tcPr marL="68580" marR="68580" marT="34291" marB="34291" anchor="ctr">
                        <a:solidFill>
                          <a:schemeClr val="accent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1500" dirty="0">
                              <a:solidFill>
                                <a:schemeClr val="bg1"/>
                              </a:solidFill>
                            </a:rPr>
                            <a:t>36.4</a:t>
                          </a:r>
                        </a:p>
                      </a:txBody>
                      <a:tcPr marL="68580" marR="68580" marT="34291" marB="34291" anchor="ctr">
                        <a:solidFill>
                          <a:schemeClr val="accent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1500" dirty="0">
                              <a:solidFill>
                                <a:schemeClr val="bg1"/>
                              </a:solidFill>
                            </a:rPr>
                            <a:t>40.7</a:t>
                          </a:r>
                        </a:p>
                      </a:txBody>
                      <a:tcPr marL="68580" marR="68580" marT="34291" marB="34291" anchor="ctr">
                        <a:solidFill>
                          <a:schemeClr val="accent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1500" dirty="0">
                              <a:solidFill>
                                <a:schemeClr val="bg1"/>
                              </a:solidFill>
                            </a:rPr>
                            <a:t>34.1</a:t>
                          </a:r>
                        </a:p>
                      </a:txBody>
                      <a:tcPr marL="68580" marR="68580" marT="34291" marB="34291" anchor="ctr">
                        <a:solidFill>
                          <a:schemeClr val="accent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1500" dirty="0">
                              <a:solidFill>
                                <a:schemeClr val="bg1"/>
                              </a:solidFill>
                            </a:rPr>
                            <a:t>41.1</a:t>
                          </a:r>
                        </a:p>
                      </a:txBody>
                      <a:tcPr marL="68580" marR="68580" marT="34291" marB="34291" anchor="ctr">
                        <a:solidFill>
                          <a:schemeClr val="accent2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544487953"/>
                      </a:ext>
                    </a:extLst>
                  </a:tr>
                  <a:tr h="292101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1500" dirty="0">
                              <a:solidFill>
                                <a:schemeClr val="bg1"/>
                              </a:solidFill>
                            </a:rPr>
                            <a:t>40 A</a:t>
                          </a:r>
                        </a:p>
                      </a:txBody>
                      <a:tcPr marL="68580" marR="68580" marT="34291" marB="34291" anchor="ctr">
                        <a:solidFill>
                          <a:schemeClr val="accent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1500" dirty="0">
                              <a:solidFill>
                                <a:schemeClr val="bg1"/>
                              </a:solidFill>
                            </a:rPr>
                            <a:t>50.4</a:t>
                          </a:r>
                        </a:p>
                      </a:txBody>
                      <a:tcPr marL="68580" marR="68580" marT="34291" marB="34291" anchor="ctr">
                        <a:solidFill>
                          <a:schemeClr val="accent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1500" dirty="0">
                              <a:solidFill>
                                <a:schemeClr val="bg1"/>
                              </a:solidFill>
                            </a:rPr>
                            <a:t>45.4</a:t>
                          </a:r>
                        </a:p>
                      </a:txBody>
                      <a:tcPr marL="68580" marR="68580" marT="34291" marB="34291" anchor="ctr">
                        <a:solidFill>
                          <a:schemeClr val="accent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1500" dirty="0">
                              <a:solidFill>
                                <a:schemeClr val="bg1"/>
                              </a:solidFill>
                            </a:rPr>
                            <a:t>44.8</a:t>
                          </a:r>
                        </a:p>
                      </a:txBody>
                      <a:tcPr marL="68580" marR="68580" marT="34291" marB="34291" anchor="ctr">
                        <a:solidFill>
                          <a:schemeClr val="accent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1500" dirty="0">
                              <a:solidFill>
                                <a:schemeClr val="bg1"/>
                              </a:solidFill>
                            </a:rPr>
                            <a:t>41.2</a:t>
                          </a:r>
                        </a:p>
                      </a:txBody>
                      <a:tcPr marL="68580" marR="68580" marT="34291" marB="34291" anchor="ctr">
                        <a:solidFill>
                          <a:schemeClr val="accent2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968389827"/>
                      </a:ext>
                    </a:extLst>
                  </a:tr>
                  <a:tr h="292101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1500" dirty="0">
                              <a:solidFill>
                                <a:schemeClr val="bg1"/>
                              </a:solidFill>
                            </a:rPr>
                            <a:t>50 A</a:t>
                          </a:r>
                        </a:p>
                      </a:txBody>
                      <a:tcPr marL="68580" marR="68580" marT="34291" marB="34291" anchor="ctr">
                        <a:solidFill>
                          <a:schemeClr val="accent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1500" dirty="0">
                              <a:solidFill>
                                <a:schemeClr val="bg1"/>
                              </a:solidFill>
                            </a:rPr>
                            <a:t>51.8</a:t>
                          </a:r>
                        </a:p>
                      </a:txBody>
                      <a:tcPr marL="68580" marR="68580" marT="34291" marB="34291" anchor="ctr">
                        <a:solidFill>
                          <a:schemeClr val="accent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1500" dirty="0">
                              <a:solidFill>
                                <a:schemeClr val="bg1"/>
                              </a:solidFill>
                            </a:rPr>
                            <a:t>50.5</a:t>
                          </a:r>
                        </a:p>
                      </a:txBody>
                      <a:tcPr marL="68580" marR="68580" marT="34291" marB="34291" anchor="ctr">
                        <a:solidFill>
                          <a:schemeClr val="accent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fr-FR" sz="1500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 marL="68580" marR="68580" marT="34291" marB="34291" anchor="ctr">
                        <a:solidFill>
                          <a:schemeClr val="accent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fr-FR" sz="1500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 marL="68580" marR="68580" marT="34291" marB="34291" anchor="ctr">
                        <a:solidFill>
                          <a:schemeClr val="accent2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648970154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2" name="Content Placeholder 5">
                <a:extLst>
                  <a:ext uri="{FF2B5EF4-FFF2-40B4-BE49-F238E27FC236}">
                    <a16:creationId xmlns:a16="http://schemas.microsoft.com/office/drawing/2014/main" id="{E5C4C831-E7D5-E256-02FD-8D2887D7CADF}"/>
                  </a:ext>
                </a:extLst>
              </p:cNvPr>
              <p:cNvGraphicFramePr>
                <a:graphicFrameLocks noGrp="1"/>
              </p:cNvGraphicFramePr>
              <p:nvPr>
                <p:ph idx="1"/>
              </p:nvPr>
            </p:nvGraphicFramePr>
            <p:xfrm>
              <a:off x="2806996" y="2474302"/>
              <a:ext cx="5332815" cy="2606056"/>
            </p:xfrm>
            <a:graphic>
              <a:graphicData uri="http://schemas.openxmlformats.org/drawingml/2006/table">
                <a:tbl>
                  <a:tblPr firstRow="1" bandRow="1">
                    <a:tableStyleId>{8EC20E35-A176-4012-BC5E-935CFFF8708E}</a:tableStyleId>
                  </a:tblPr>
                  <a:tblGrid>
                    <a:gridCol w="1066563">
                      <a:extLst>
                        <a:ext uri="{9D8B030D-6E8A-4147-A177-3AD203B41FA5}">
                          <a16:colId xmlns:a16="http://schemas.microsoft.com/office/drawing/2014/main" val="2700954503"/>
                        </a:ext>
                      </a:extLst>
                    </a:gridCol>
                    <a:gridCol w="1066563">
                      <a:extLst>
                        <a:ext uri="{9D8B030D-6E8A-4147-A177-3AD203B41FA5}">
                          <a16:colId xmlns:a16="http://schemas.microsoft.com/office/drawing/2014/main" val="456063658"/>
                        </a:ext>
                      </a:extLst>
                    </a:gridCol>
                    <a:gridCol w="1066563">
                      <a:extLst>
                        <a:ext uri="{9D8B030D-6E8A-4147-A177-3AD203B41FA5}">
                          <a16:colId xmlns:a16="http://schemas.microsoft.com/office/drawing/2014/main" val="1800381041"/>
                        </a:ext>
                      </a:extLst>
                    </a:gridCol>
                    <a:gridCol w="1066563">
                      <a:extLst>
                        <a:ext uri="{9D8B030D-6E8A-4147-A177-3AD203B41FA5}">
                          <a16:colId xmlns:a16="http://schemas.microsoft.com/office/drawing/2014/main" val="209644789"/>
                        </a:ext>
                      </a:extLst>
                    </a:gridCol>
                    <a:gridCol w="1066563">
                      <a:extLst>
                        <a:ext uri="{9D8B030D-6E8A-4147-A177-3AD203B41FA5}">
                          <a16:colId xmlns:a16="http://schemas.microsoft.com/office/drawing/2014/main" val="1079660222"/>
                        </a:ext>
                      </a:extLst>
                    </a:gridCol>
                  </a:tblGrid>
                  <a:tr h="297182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marL="68580" marR="68580" marT="34291" marB="34291" anchor="ctr">
                        <a:blipFill>
                          <a:blip r:embed="rId2"/>
                          <a:stretch>
                            <a:fillRect t="-6122" r="-401714" b="-800000"/>
                          </a:stretch>
                        </a:blipFill>
                      </a:tcPr>
                    </a:tc>
                    <a:tc gridSpan="4">
                      <a:txBody>
                        <a:bodyPr/>
                        <a:lstStyle/>
                        <a:p>
                          <a:pPr algn="ctr"/>
                          <a:r>
                            <a:rPr lang="fr-FR" sz="1500" dirty="0">
                              <a:solidFill>
                                <a:schemeClr val="bg1"/>
                              </a:solidFill>
                            </a:rPr>
                            <a:t>Pancake 2 </a:t>
                          </a:r>
                          <a:r>
                            <a:rPr lang="fr-FR" sz="1500" dirty="0" err="1">
                              <a:solidFill>
                                <a:schemeClr val="bg1"/>
                              </a:solidFill>
                            </a:rPr>
                            <a:t>after</a:t>
                          </a:r>
                          <a:r>
                            <a:rPr lang="fr-FR" sz="1500" dirty="0">
                              <a:solidFill>
                                <a:schemeClr val="bg1"/>
                              </a:solidFill>
                            </a:rPr>
                            <a:t> </a:t>
                          </a:r>
                          <a:r>
                            <a:rPr lang="fr-FR" sz="1500" dirty="0" err="1">
                              <a:solidFill>
                                <a:schemeClr val="bg1"/>
                              </a:solidFill>
                            </a:rPr>
                            <a:t>etching</a:t>
                          </a:r>
                          <a:endParaRPr lang="fr-FR" sz="1500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 marL="68580" marR="68580" marT="34291" marB="34291" anchor="ctr">
                        <a:solidFill>
                          <a:schemeClr val="accent2"/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fr-FR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solidFill>
                          <a:schemeClr val="bg1"/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39553465"/>
                      </a:ext>
                    </a:extLst>
                  </a:tr>
                  <a:tr h="525782">
                    <a:tc>
                      <a:txBody>
                        <a:bodyPr/>
                        <a:lstStyle/>
                        <a:p>
                          <a:pPr algn="ctr"/>
                          <a:endParaRPr lang="fr-FR" sz="1500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 marL="68580" marR="68580" marT="34291" marB="34291" anchor="ctr">
                        <a:solidFill>
                          <a:schemeClr val="accent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1500" dirty="0">
                              <a:solidFill>
                                <a:schemeClr val="bg1"/>
                              </a:solidFill>
                            </a:rPr>
                            <a:t>Charge</a:t>
                          </a:r>
                        </a:p>
                      </a:txBody>
                      <a:tcPr marL="68580" marR="68580" marT="34291" marB="34291" anchor="ctr">
                        <a:solidFill>
                          <a:schemeClr val="accent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1500" dirty="0" err="1">
                              <a:solidFill>
                                <a:schemeClr val="bg1"/>
                              </a:solidFill>
                            </a:rPr>
                            <a:t>Discharge</a:t>
                          </a:r>
                          <a:endParaRPr lang="fr-FR" sz="1500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 marL="68580" marR="68580" marT="34291" marB="34291" anchor="ctr">
                        <a:solidFill>
                          <a:schemeClr val="accent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1500" dirty="0">
                              <a:solidFill>
                                <a:schemeClr val="bg1"/>
                              </a:solidFill>
                            </a:rPr>
                            <a:t>Charge 2</a:t>
                          </a:r>
                        </a:p>
                      </a:txBody>
                      <a:tcPr marL="68580" marR="68580" marT="34291" marB="34291" anchor="ctr">
                        <a:solidFill>
                          <a:schemeClr val="accent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1500" dirty="0" err="1">
                              <a:solidFill>
                                <a:schemeClr val="bg1"/>
                              </a:solidFill>
                            </a:rPr>
                            <a:t>Discharge</a:t>
                          </a:r>
                          <a:r>
                            <a:rPr lang="fr-FR" sz="1500" dirty="0">
                              <a:solidFill>
                                <a:schemeClr val="bg1"/>
                              </a:solidFill>
                            </a:rPr>
                            <a:t> 2</a:t>
                          </a:r>
                        </a:p>
                      </a:txBody>
                      <a:tcPr marL="68580" marR="68580" marT="34291" marB="34291" anchor="ctr">
                        <a:solidFill>
                          <a:schemeClr val="accent2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31518515"/>
                      </a:ext>
                    </a:extLst>
                  </a:tr>
                  <a:tr h="297182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1500" dirty="0">
                              <a:solidFill>
                                <a:schemeClr val="bg1"/>
                              </a:solidFill>
                            </a:rPr>
                            <a:t>5 A</a:t>
                          </a:r>
                        </a:p>
                      </a:txBody>
                      <a:tcPr marL="68580" marR="68580" marT="34291" marB="34291" anchor="ctr">
                        <a:solidFill>
                          <a:schemeClr val="accent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1500" dirty="0">
                              <a:solidFill>
                                <a:schemeClr val="bg1"/>
                              </a:solidFill>
                            </a:rPr>
                            <a:t>41.8</a:t>
                          </a:r>
                        </a:p>
                      </a:txBody>
                      <a:tcPr marL="68580" marR="68580" marT="34291" marB="34291" anchor="ctr">
                        <a:solidFill>
                          <a:schemeClr val="accent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1500" dirty="0">
                              <a:solidFill>
                                <a:schemeClr val="bg1"/>
                              </a:solidFill>
                            </a:rPr>
                            <a:t>28.2</a:t>
                          </a:r>
                        </a:p>
                      </a:txBody>
                      <a:tcPr marL="68580" marR="68580" marT="34291" marB="34291" anchor="ctr">
                        <a:solidFill>
                          <a:schemeClr val="accent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1500" dirty="0">
                              <a:solidFill>
                                <a:schemeClr val="bg1"/>
                              </a:solidFill>
                            </a:rPr>
                            <a:t>42.2</a:t>
                          </a:r>
                        </a:p>
                      </a:txBody>
                      <a:tcPr marL="68580" marR="68580" marT="34291" marB="34291" anchor="ctr">
                        <a:solidFill>
                          <a:schemeClr val="accent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1500" dirty="0">
                              <a:solidFill>
                                <a:schemeClr val="bg1"/>
                              </a:solidFill>
                            </a:rPr>
                            <a:t>29.8</a:t>
                          </a:r>
                        </a:p>
                      </a:txBody>
                      <a:tcPr marL="68580" marR="68580" marT="34291" marB="34291" anchor="ctr">
                        <a:solidFill>
                          <a:schemeClr val="accent2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620083394"/>
                      </a:ext>
                    </a:extLst>
                  </a:tr>
                  <a:tr h="297182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1500" dirty="0">
                              <a:solidFill>
                                <a:schemeClr val="bg1"/>
                              </a:solidFill>
                            </a:rPr>
                            <a:t>10 A</a:t>
                          </a:r>
                        </a:p>
                      </a:txBody>
                      <a:tcPr marL="68580" marR="68580" marT="34291" marB="34291" anchor="ctr">
                        <a:solidFill>
                          <a:schemeClr val="accent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1500" dirty="0">
                              <a:solidFill>
                                <a:schemeClr val="bg1"/>
                              </a:solidFill>
                            </a:rPr>
                            <a:t>40.6</a:t>
                          </a:r>
                        </a:p>
                      </a:txBody>
                      <a:tcPr marL="68580" marR="68580" marT="34291" marB="34291" anchor="ctr">
                        <a:solidFill>
                          <a:schemeClr val="accent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1500" dirty="0">
                              <a:solidFill>
                                <a:schemeClr val="bg1"/>
                              </a:solidFill>
                            </a:rPr>
                            <a:t>51.4</a:t>
                          </a:r>
                        </a:p>
                      </a:txBody>
                      <a:tcPr marL="68580" marR="68580" marT="34291" marB="34291" anchor="ctr">
                        <a:solidFill>
                          <a:schemeClr val="accent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fr-FR" sz="1500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 marL="68580" marR="68580" marT="34291" marB="34291" anchor="ctr">
                        <a:solidFill>
                          <a:schemeClr val="accent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fr-FR" sz="1500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 marL="68580" marR="68580" marT="34291" marB="34291" anchor="ctr">
                        <a:solidFill>
                          <a:schemeClr val="accent2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4034000023"/>
                      </a:ext>
                    </a:extLst>
                  </a:tr>
                  <a:tr h="297182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1500" dirty="0">
                              <a:solidFill>
                                <a:schemeClr val="bg1"/>
                              </a:solidFill>
                            </a:rPr>
                            <a:t>20 A</a:t>
                          </a:r>
                        </a:p>
                      </a:txBody>
                      <a:tcPr marL="68580" marR="68580" marT="34291" marB="34291" anchor="ctr">
                        <a:solidFill>
                          <a:schemeClr val="accent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1500" dirty="0">
                              <a:solidFill>
                                <a:schemeClr val="bg1"/>
                              </a:solidFill>
                            </a:rPr>
                            <a:t>30.4</a:t>
                          </a:r>
                        </a:p>
                      </a:txBody>
                      <a:tcPr marL="68580" marR="68580" marT="34291" marB="34291" anchor="ctr">
                        <a:solidFill>
                          <a:schemeClr val="accent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1500" dirty="0">
                              <a:solidFill>
                                <a:schemeClr val="bg1"/>
                              </a:solidFill>
                            </a:rPr>
                            <a:t>43.1</a:t>
                          </a:r>
                        </a:p>
                      </a:txBody>
                      <a:tcPr marL="68580" marR="68580" marT="34291" marB="34291" anchor="ctr">
                        <a:solidFill>
                          <a:schemeClr val="accent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fr-FR" sz="1500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 marL="68580" marR="68580" marT="34291" marB="34291" anchor="ctr">
                        <a:solidFill>
                          <a:schemeClr val="accent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fr-FR" sz="1500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 marL="68580" marR="68580" marT="34291" marB="34291" anchor="ctr">
                        <a:solidFill>
                          <a:schemeClr val="accent2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614795462"/>
                      </a:ext>
                    </a:extLst>
                  </a:tr>
                  <a:tr h="297182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1500" dirty="0">
                              <a:solidFill>
                                <a:schemeClr val="bg1"/>
                              </a:solidFill>
                            </a:rPr>
                            <a:t>30 A</a:t>
                          </a:r>
                        </a:p>
                      </a:txBody>
                      <a:tcPr marL="68580" marR="68580" marT="34291" marB="34291" anchor="ctr">
                        <a:solidFill>
                          <a:schemeClr val="accent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1500" dirty="0">
                              <a:solidFill>
                                <a:schemeClr val="bg1"/>
                              </a:solidFill>
                            </a:rPr>
                            <a:t>36.4</a:t>
                          </a:r>
                        </a:p>
                      </a:txBody>
                      <a:tcPr marL="68580" marR="68580" marT="34291" marB="34291" anchor="ctr">
                        <a:solidFill>
                          <a:schemeClr val="accent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1500" dirty="0">
                              <a:solidFill>
                                <a:schemeClr val="bg1"/>
                              </a:solidFill>
                            </a:rPr>
                            <a:t>40.7</a:t>
                          </a:r>
                        </a:p>
                      </a:txBody>
                      <a:tcPr marL="68580" marR="68580" marT="34291" marB="34291" anchor="ctr">
                        <a:solidFill>
                          <a:schemeClr val="accent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1500" dirty="0">
                              <a:solidFill>
                                <a:schemeClr val="bg1"/>
                              </a:solidFill>
                            </a:rPr>
                            <a:t>34.1</a:t>
                          </a:r>
                        </a:p>
                      </a:txBody>
                      <a:tcPr marL="68580" marR="68580" marT="34291" marB="34291" anchor="ctr">
                        <a:solidFill>
                          <a:schemeClr val="accent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1500" dirty="0">
                              <a:solidFill>
                                <a:schemeClr val="bg1"/>
                              </a:solidFill>
                            </a:rPr>
                            <a:t>41.1</a:t>
                          </a:r>
                        </a:p>
                      </a:txBody>
                      <a:tcPr marL="68580" marR="68580" marT="34291" marB="34291" anchor="ctr">
                        <a:solidFill>
                          <a:schemeClr val="accent2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544487953"/>
                      </a:ext>
                    </a:extLst>
                  </a:tr>
                  <a:tr h="297182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1500" dirty="0">
                              <a:solidFill>
                                <a:schemeClr val="bg1"/>
                              </a:solidFill>
                            </a:rPr>
                            <a:t>40 A</a:t>
                          </a:r>
                        </a:p>
                      </a:txBody>
                      <a:tcPr marL="68580" marR="68580" marT="34291" marB="34291" anchor="ctr">
                        <a:solidFill>
                          <a:schemeClr val="accent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1500" dirty="0">
                              <a:solidFill>
                                <a:schemeClr val="bg1"/>
                              </a:solidFill>
                            </a:rPr>
                            <a:t>50.4</a:t>
                          </a:r>
                        </a:p>
                      </a:txBody>
                      <a:tcPr marL="68580" marR="68580" marT="34291" marB="34291" anchor="ctr">
                        <a:solidFill>
                          <a:schemeClr val="accent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1500" dirty="0">
                              <a:solidFill>
                                <a:schemeClr val="bg1"/>
                              </a:solidFill>
                            </a:rPr>
                            <a:t>45.4</a:t>
                          </a:r>
                        </a:p>
                      </a:txBody>
                      <a:tcPr marL="68580" marR="68580" marT="34291" marB="34291" anchor="ctr">
                        <a:solidFill>
                          <a:schemeClr val="accent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1500" dirty="0">
                              <a:solidFill>
                                <a:schemeClr val="bg1"/>
                              </a:solidFill>
                            </a:rPr>
                            <a:t>44.8</a:t>
                          </a:r>
                        </a:p>
                      </a:txBody>
                      <a:tcPr marL="68580" marR="68580" marT="34291" marB="34291" anchor="ctr">
                        <a:solidFill>
                          <a:schemeClr val="accent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1500" dirty="0">
                              <a:solidFill>
                                <a:schemeClr val="bg1"/>
                              </a:solidFill>
                            </a:rPr>
                            <a:t>41.2</a:t>
                          </a:r>
                        </a:p>
                      </a:txBody>
                      <a:tcPr marL="68580" marR="68580" marT="34291" marB="34291" anchor="ctr">
                        <a:solidFill>
                          <a:schemeClr val="accent2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968389827"/>
                      </a:ext>
                    </a:extLst>
                  </a:tr>
                  <a:tr h="297182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1500" dirty="0">
                              <a:solidFill>
                                <a:schemeClr val="bg1"/>
                              </a:solidFill>
                            </a:rPr>
                            <a:t>50 A</a:t>
                          </a:r>
                        </a:p>
                      </a:txBody>
                      <a:tcPr marL="68580" marR="68580" marT="34291" marB="34291" anchor="ctr">
                        <a:solidFill>
                          <a:schemeClr val="accent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1500" dirty="0">
                              <a:solidFill>
                                <a:schemeClr val="bg1"/>
                              </a:solidFill>
                            </a:rPr>
                            <a:t>51.8</a:t>
                          </a:r>
                        </a:p>
                      </a:txBody>
                      <a:tcPr marL="68580" marR="68580" marT="34291" marB="34291" anchor="ctr">
                        <a:solidFill>
                          <a:schemeClr val="accent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1500" dirty="0">
                              <a:solidFill>
                                <a:schemeClr val="bg1"/>
                              </a:solidFill>
                            </a:rPr>
                            <a:t>50.5</a:t>
                          </a:r>
                        </a:p>
                      </a:txBody>
                      <a:tcPr marL="68580" marR="68580" marT="34291" marB="34291" anchor="ctr">
                        <a:solidFill>
                          <a:schemeClr val="accent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fr-FR" sz="1500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 marL="68580" marR="68580" marT="34291" marB="34291" anchor="ctr">
                        <a:solidFill>
                          <a:schemeClr val="accent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fr-FR" sz="1500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 marL="68580" marR="68580" marT="34291" marB="34291" anchor="ctr">
                        <a:solidFill>
                          <a:schemeClr val="accent2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648970154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7" name="Table 6">
                <a:extLst>
                  <a:ext uri="{FF2B5EF4-FFF2-40B4-BE49-F238E27FC236}">
                    <a16:creationId xmlns:a16="http://schemas.microsoft.com/office/drawing/2014/main" id="{D43DFE49-6699-7474-4957-931C99D070EF}"/>
                  </a:ext>
                </a:extLst>
              </p:cNvPr>
              <p:cNvGraphicFramePr>
                <a:graphicFrameLocks noGrp="1"/>
              </p:cNvGraphicFramePr>
              <p:nvPr/>
            </p:nvGraphicFramePr>
            <p:xfrm>
              <a:off x="4632497" y="732830"/>
              <a:ext cx="3055977" cy="1783092"/>
            </p:xfrm>
            <a:graphic>
              <a:graphicData uri="http://schemas.openxmlformats.org/drawingml/2006/table">
                <a:tbl>
                  <a:tblPr firstRow="1" bandRow="1">
                    <a:tableStyleId>{8EC20E35-A176-4012-BC5E-935CFFF8708E}</a:tableStyleId>
                  </a:tblPr>
                  <a:tblGrid>
                    <a:gridCol w="1018659">
                      <a:extLst>
                        <a:ext uri="{9D8B030D-6E8A-4147-A177-3AD203B41FA5}">
                          <a16:colId xmlns:a16="http://schemas.microsoft.com/office/drawing/2014/main" val="2700954503"/>
                        </a:ext>
                      </a:extLst>
                    </a:gridCol>
                    <a:gridCol w="1018659">
                      <a:extLst>
                        <a:ext uri="{9D8B030D-6E8A-4147-A177-3AD203B41FA5}">
                          <a16:colId xmlns:a16="http://schemas.microsoft.com/office/drawing/2014/main" val="456063658"/>
                        </a:ext>
                      </a:extLst>
                    </a:gridCol>
                    <a:gridCol w="1018659">
                      <a:extLst>
                        <a:ext uri="{9D8B030D-6E8A-4147-A177-3AD203B41FA5}">
                          <a16:colId xmlns:a16="http://schemas.microsoft.com/office/drawing/2014/main" val="1800381041"/>
                        </a:ext>
                      </a:extLst>
                    </a:gridCol>
                  </a:tblGrid>
                  <a:tr h="292101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sz="1500" b="1" i="1" smtClean="0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𝝉</m:t>
                                </m:r>
                                <m:r>
                                  <a:rPr lang="fr-FR" sz="1500" b="1" i="1" smtClean="0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 (</m:t>
                                </m:r>
                                <m:r>
                                  <a:rPr lang="fr-FR" sz="1500" b="1" i="1" smtClean="0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𝒔</m:t>
                                </m:r>
                                <m:r>
                                  <a:rPr lang="fr-FR" sz="1500" b="1" i="1" smtClean="0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)</m:t>
                                </m:r>
                              </m:oMath>
                            </m:oMathPara>
                          </a14:m>
                          <a:endParaRPr lang="fr-FR" sz="1500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 marL="68580" marR="68580" marT="34291" marB="34291" anchor="ctr">
                        <a:solidFill>
                          <a:schemeClr val="accent2"/>
                        </a:solidFill>
                      </a:tcPr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fr-FR" sz="1500" dirty="0">
                              <a:solidFill>
                                <a:schemeClr val="bg1"/>
                              </a:solidFill>
                            </a:rPr>
                            <a:t>Pancake 2</a:t>
                          </a:r>
                        </a:p>
                      </a:txBody>
                      <a:tcPr marL="68580" marR="68580" marT="34291" marB="34291" anchor="ctr">
                        <a:solidFill>
                          <a:schemeClr val="accent2"/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fr-FR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39553465"/>
                      </a:ext>
                    </a:extLst>
                  </a:tr>
                  <a:tr h="292101">
                    <a:tc>
                      <a:txBody>
                        <a:bodyPr/>
                        <a:lstStyle/>
                        <a:p>
                          <a:pPr algn="ctr"/>
                          <a:endParaRPr lang="fr-FR" sz="1500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 marL="68580" marR="68580" marT="34291" marB="34291" anchor="ctr">
                        <a:solidFill>
                          <a:schemeClr val="accent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1500" dirty="0">
                              <a:solidFill>
                                <a:schemeClr val="bg1"/>
                              </a:solidFill>
                            </a:rPr>
                            <a:t>Charge</a:t>
                          </a:r>
                        </a:p>
                      </a:txBody>
                      <a:tcPr marL="68580" marR="68580" marT="34291" marB="34291" anchor="ctr">
                        <a:solidFill>
                          <a:schemeClr val="accent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1500" dirty="0" err="1">
                              <a:solidFill>
                                <a:schemeClr val="bg1"/>
                              </a:solidFill>
                            </a:rPr>
                            <a:t>Discharge</a:t>
                          </a:r>
                          <a:endParaRPr lang="fr-FR" sz="1500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 marL="68580" marR="68580" marT="34291" marB="34291" anchor="ctr">
                        <a:solidFill>
                          <a:schemeClr val="accent2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31518515"/>
                      </a:ext>
                    </a:extLst>
                  </a:tr>
                  <a:tr h="292101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1500" dirty="0">
                              <a:solidFill>
                                <a:schemeClr val="bg1"/>
                              </a:solidFill>
                            </a:rPr>
                            <a:t>5 A</a:t>
                          </a:r>
                        </a:p>
                      </a:txBody>
                      <a:tcPr marL="68580" marR="68580" marT="34291" marB="34291" anchor="ctr">
                        <a:solidFill>
                          <a:schemeClr val="accent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1500" dirty="0">
                              <a:solidFill>
                                <a:schemeClr val="bg1"/>
                              </a:solidFill>
                            </a:rPr>
                            <a:t>4.87</a:t>
                          </a:r>
                        </a:p>
                      </a:txBody>
                      <a:tcPr marL="68580" marR="68580" marT="34291" marB="34291" anchor="ctr">
                        <a:solidFill>
                          <a:schemeClr val="accent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1500" dirty="0">
                              <a:solidFill>
                                <a:schemeClr val="bg1"/>
                              </a:solidFill>
                            </a:rPr>
                            <a:t>4.92</a:t>
                          </a:r>
                        </a:p>
                      </a:txBody>
                      <a:tcPr marL="68580" marR="68580" marT="34291" marB="34291" anchor="ctr">
                        <a:solidFill>
                          <a:schemeClr val="accent2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620083394"/>
                      </a:ext>
                    </a:extLst>
                  </a:tr>
                  <a:tr h="292101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1500" dirty="0">
                              <a:solidFill>
                                <a:schemeClr val="bg1"/>
                              </a:solidFill>
                            </a:rPr>
                            <a:t>10 A</a:t>
                          </a:r>
                        </a:p>
                      </a:txBody>
                      <a:tcPr marL="68580" marR="68580" marT="34291" marB="34291" anchor="ctr">
                        <a:solidFill>
                          <a:schemeClr val="accent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1500" dirty="0">
                              <a:solidFill>
                                <a:schemeClr val="bg1"/>
                              </a:solidFill>
                            </a:rPr>
                            <a:t>4.70</a:t>
                          </a:r>
                        </a:p>
                      </a:txBody>
                      <a:tcPr marL="68580" marR="68580" marT="34291" marB="34291" anchor="ctr">
                        <a:solidFill>
                          <a:schemeClr val="accent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1500" dirty="0">
                              <a:solidFill>
                                <a:schemeClr val="bg1"/>
                              </a:solidFill>
                            </a:rPr>
                            <a:t>5.05</a:t>
                          </a:r>
                        </a:p>
                      </a:txBody>
                      <a:tcPr marL="68580" marR="68580" marT="34291" marB="34291" anchor="ctr">
                        <a:solidFill>
                          <a:schemeClr val="accent2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4034000023"/>
                      </a:ext>
                    </a:extLst>
                  </a:tr>
                  <a:tr h="292101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1500" dirty="0">
                              <a:solidFill>
                                <a:schemeClr val="bg1"/>
                              </a:solidFill>
                            </a:rPr>
                            <a:t>20 A</a:t>
                          </a:r>
                        </a:p>
                      </a:txBody>
                      <a:tcPr marL="68580" marR="68580" marT="34291" marB="34291" anchor="ctr">
                        <a:solidFill>
                          <a:schemeClr val="accent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1500" dirty="0">
                              <a:solidFill>
                                <a:schemeClr val="bg1"/>
                              </a:solidFill>
                            </a:rPr>
                            <a:t>4.78</a:t>
                          </a:r>
                        </a:p>
                      </a:txBody>
                      <a:tcPr marL="68580" marR="68580" marT="34291" marB="34291" anchor="ctr">
                        <a:solidFill>
                          <a:schemeClr val="accent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1500" dirty="0">
                              <a:solidFill>
                                <a:schemeClr val="bg1"/>
                              </a:solidFill>
                            </a:rPr>
                            <a:t>5.02</a:t>
                          </a:r>
                        </a:p>
                      </a:txBody>
                      <a:tcPr marL="68580" marR="68580" marT="34291" marB="34291" anchor="ctr">
                        <a:solidFill>
                          <a:schemeClr val="accent2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614795462"/>
                      </a:ext>
                    </a:extLst>
                  </a:tr>
                  <a:tr h="292101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1500" dirty="0">
                              <a:solidFill>
                                <a:schemeClr val="bg1"/>
                              </a:solidFill>
                            </a:rPr>
                            <a:t>50 A</a:t>
                          </a:r>
                        </a:p>
                      </a:txBody>
                      <a:tcPr marL="68580" marR="68580" marT="34291" marB="34291" anchor="ctr">
                        <a:solidFill>
                          <a:schemeClr val="accent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1500" dirty="0">
                              <a:solidFill>
                                <a:schemeClr val="bg1"/>
                              </a:solidFill>
                            </a:rPr>
                            <a:t>4.60</a:t>
                          </a:r>
                        </a:p>
                      </a:txBody>
                      <a:tcPr marL="68580" marR="68580" marT="34291" marB="34291" anchor="ctr">
                        <a:solidFill>
                          <a:schemeClr val="accent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1500" dirty="0">
                              <a:solidFill>
                                <a:schemeClr val="bg1"/>
                              </a:solidFill>
                            </a:rPr>
                            <a:t>4.83</a:t>
                          </a:r>
                        </a:p>
                      </a:txBody>
                      <a:tcPr marL="68580" marR="68580" marT="34291" marB="34291" anchor="ctr">
                        <a:solidFill>
                          <a:schemeClr val="accent2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544487953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7" name="Table 6">
                <a:extLst>
                  <a:ext uri="{FF2B5EF4-FFF2-40B4-BE49-F238E27FC236}">
                    <a16:creationId xmlns:a16="http://schemas.microsoft.com/office/drawing/2014/main" id="{D43DFE49-6699-7474-4957-931C99D070EF}"/>
                  </a:ext>
                </a:extLst>
              </p:cNvPr>
              <p:cNvGraphicFramePr>
                <a:graphicFrameLocks noGrp="1"/>
              </p:cNvGraphicFramePr>
              <p:nvPr/>
            </p:nvGraphicFramePr>
            <p:xfrm>
              <a:off x="4632497" y="732830"/>
              <a:ext cx="3055977" cy="1783092"/>
            </p:xfrm>
            <a:graphic>
              <a:graphicData uri="http://schemas.openxmlformats.org/drawingml/2006/table">
                <a:tbl>
                  <a:tblPr firstRow="1" bandRow="1">
                    <a:tableStyleId>{8EC20E35-A176-4012-BC5E-935CFFF8708E}</a:tableStyleId>
                  </a:tblPr>
                  <a:tblGrid>
                    <a:gridCol w="1018659">
                      <a:extLst>
                        <a:ext uri="{9D8B030D-6E8A-4147-A177-3AD203B41FA5}">
                          <a16:colId xmlns:a16="http://schemas.microsoft.com/office/drawing/2014/main" val="2700954503"/>
                        </a:ext>
                      </a:extLst>
                    </a:gridCol>
                    <a:gridCol w="1018659">
                      <a:extLst>
                        <a:ext uri="{9D8B030D-6E8A-4147-A177-3AD203B41FA5}">
                          <a16:colId xmlns:a16="http://schemas.microsoft.com/office/drawing/2014/main" val="456063658"/>
                        </a:ext>
                      </a:extLst>
                    </a:gridCol>
                    <a:gridCol w="1018659">
                      <a:extLst>
                        <a:ext uri="{9D8B030D-6E8A-4147-A177-3AD203B41FA5}">
                          <a16:colId xmlns:a16="http://schemas.microsoft.com/office/drawing/2014/main" val="1800381041"/>
                        </a:ext>
                      </a:extLst>
                    </a:gridCol>
                  </a:tblGrid>
                  <a:tr h="297182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marL="68580" marR="68580" marT="34291" marB="34291" anchor="ctr">
                        <a:blipFill>
                          <a:blip r:embed="rId3"/>
                          <a:stretch>
                            <a:fillRect t="-8163" r="-200595" b="-524490"/>
                          </a:stretch>
                        </a:blipFill>
                      </a:tcPr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fr-FR" sz="1500" dirty="0">
                              <a:solidFill>
                                <a:schemeClr val="bg1"/>
                              </a:solidFill>
                            </a:rPr>
                            <a:t>Pancake 2</a:t>
                          </a:r>
                        </a:p>
                      </a:txBody>
                      <a:tcPr marL="68580" marR="68580" marT="34291" marB="34291" anchor="ctr">
                        <a:solidFill>
                          <a:schemeClr val="accent2"/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fr-FR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39553465"/>
                      </a:ext>
                    </a:extLst>
                  </a:tr>
                  <a:tr h="297182">
                    <a:tc>
                      <a:txBody>
                        <a:bodyPr/>
                        <a:lstStyle/>
                        <a:p>
                          <a:pPr algn="ctr"/>
                          <a:endParaRPr lang="fr-FR" sz="1500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 marL="68580" marR="68580" marT="34291" marB="34291" anchor="ctr">
                        <a:solidFill>
                          <a:schemeClr val="accent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1500" dirty="0">
                              <a:solidFill>
                                <a:schemeClr val="bg1"/>
                              </a:solidFill>
                            </a:rPr>
                            <a:t>Charge</a:t>
                          </a:r>
                        </a:p>
                      </a:txBody>
                      <a:tcPr marL="68580" marR="68580" marT="34291" marB="34291" anchor="ctr">
                        <a:solidFill>
                          <a:schemeClr val="accent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1500" dirty="0" err="1">
                              <a:solidFill>
                                <a:schemeClr val="bg1"/>
                              </a:solidFill>
                            </a:rPr>
                            <a:t>Discharge</a:t>
                          </a:r>
                          <a:endParaRPr lang="fr-FR" sz="1500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 marL="68580" marR="68580" marT="34291" marB="34291" anchor="ctr">
                        <a:solidFill>
                          <a:schemeClr val="accent2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31518515"/>
                      </a:ext>
                    </a:extLst>
                  </a:tr>
                  <a:tr h="297182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1500" dirty="0">
                              <a:solidFill>
                                <a:schemeClr val="bg1"/>
                              </a:solidFill>
                            </a:rPr>
                            <a:t>5 A</a:t>
                          </a:r>
                        </a:p>
                      </a:txBody>
                      <a:tcPr marL="68580" marR="68580" marT="34291" marB="34291" anchor="ctr">
                        <a:solidFill>
                          <a:schemeClr val="accent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1500" dirty="0">
                              <a:solidFill>
                                <a:schemeClr val="bg1"/>
                              </a:solidFill>
                            </a:rPr>
                            <a:t>4.87</a:t>
                          </a:r>
                        </a:p>
                      </a:txBody>
                      <a:tcPr marL="68580" marR="68580" marT="34291" marB="34291" anchor="ctr">
                        <a:solidFill>
                          <a:schemeClr val="accent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1500" dirty="0">
                              <a:solidFill>
                                <a:schemeClr val="bg1"/>
                              </a:solidFill>
                            </a:rPr>
                            <a:t>4.92</a:t>
                          </a:r>
                        </a:p>
                      </a:txBody>
                      <a:tcPr marL="68580" marR="68580" marT="34291" marB="34291" anchor="ctr">
                        <a:solidFill>
                          <a:schemeClr val="accent2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620083394"/>
                      </a:ext>
                    </a:extLst>
                  </a:tr>
                  <a:tr h="297182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1500" dirty="0">
                              <a:solidFill>
                                <a:schemeClr val="bg1"/>
                              </a:solidFill>
                            </a:rPr>
                            <a:t>10 A</a:t>
                          </a:r>
                        </a:p>
                      </a:txBody>
                      <a:tcPr marL="68580" marR="68580" marT="34291" marB="34291" anchor="ctr">
                        <a:solidFill>
                          <a:schemeClr val="accent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1500" dirty="0">
                              <a:solidFill>
                                <a:schemeClr val="bg1"/>
                              </a:solidFill>
                            </a:rPr>
                            <a:t>4.70</a:t>
                          </a:r>
                        </a:p>
                      </a:txBody>
                      <a:tcPr marL="68580" marR="68580" marT="34291" marB="34291" anchor="ctr">
                        <a:solidFill>
                          <a:schemeClr val="accent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1500" dirty="0">
                              <a:solidFill>
                                <a:schemeClr val="bg1"/>
                              </a:solidFill>
                            </a:rPr>
                            <a:t>5.05</a:t>
                          </a:r>
                        </a:p>
                      </a:txBody>
                      <a:tcPr marL="68580" marR="68580" marT="34291" marB="34291" anchor="ctr">
                        <a:solidFill>
                          <a:schemeClr val="accent2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4034000023"/>
                      </a:ext>
                    </a:extLst>
                  </a:tr>
                  <a:tr h="297182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1500" dirty="0">
                              <a:solidFill>
                                <a:schemeClr val="bg1"/>
                              </a:solidFill>
                            </a:rPr>
                            <a:t>20 A</a:t>
                          </a:r>
                        </a:p>
                      </a:txBody>
                      <a:tcPr marL="68580" marR="68580" marT="34291" marB="34291" anchor="ctr">
                        <a:solidFill>
                          <a:schemeClr val="accent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1500" dirty="0">
                              <a:solidFill>
                                <a:schemeClr val="bg1"/>
                              </a:solidFill>
                            </a:rPr>
                            <a:t>4.78</a:t>
                          </a:r>
                        </a:p>
                      </a:txBody>
                      <a:tcPr marL="68580" marR="68580" marT="34291" marB="34291" anchor="ctr">
                        <a:solidFill>
                          <a:schemeClr val="accent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1500" dirty="0">
                              <a:solidFill>
                                <a:schemeClr val="bg1"/>
                              </a:solidFill>
                            </a:rPr>
                            <a:t>5.02</a:t>
                          </a:r>
                        </a:p>
                      </a:txBody>
                      <a:tcPr marL="68580" marR="68580" marT="34291" marB="34291" anchor="ctr">
                        <a:solidFill>
                          <a:schemeClr val="accent2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614795462"/>
                      </a:ext>
                    </a:extLst>
                  </a:tr>
                  <a:tr h="297182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1500" dirty="0">
                              <a:solidFill>
                                <a:schemeClr val="bg1"/>
                              </a:solidFill>
                            </a:rPr>
                            <a:t>50 A</a:t>
                          </a:r>
                        </a:p>
                      </a:txBody>
                      <a:tcPr marL="68580" marR="68580" marT="34291" marB="34291" anchor="ctr">
                        <a:solidFill>
                          <a:schemeClr val="accent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1500" dirty="0">
                              <a:solidFill>
                                <a:schemeClr val="bg1"/>
                              </a:solidFill>
                            </a:rPr>
                            <a:t>4.60</a:t>
                          </a:r>
                        </a:p>
                      </a:txBody>
                      <a:tcPr marL="68580" marR="68580" marT="34291" marB="34291" anchor="ctr">
                        <a:solidFill>
                          <a:schemeClr val="accent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1500" dirty="0">
                              <a:solidFill>
                                <a:schemeClr val="bg1"/>
                              </a:solidFill>
                            </a:rPr>
                            <a:t>4.83</a:t>
                          </a:r>
                        </a:p>
                      </a:txBody>
                      <a:tcPr marL="68580" marR="68580" marT="34291" marB="34291" anchor="ctr">
                        <a:solidFill>
                          <a:schemeClr val="accent2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544487953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61AAB4D0-F039-B365-6192-4C9895B68811}"/>
                  </a:ext>
                </a:extLst>
              </p:cNvPr>
              <p:cNvSpPr txBox="1"/>
              <p:nvPr/>
            </p:nvSpPr>
            <p:spPr>
              <a:xfrm>
                <a:off x="7606282" y="1417294"/>
                <a:ext cx="1156717" cy="30021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1351" i="1">
                          <a:solidFill>
                            <a:schemeClr val="accent2"/>
                          </a:solidFill>
                          <a:latin typeface="Cambria Math" panose="02040503050406030204" pitchFamily="18" charset="0"/>
                        </a:rPr>
                        <m:t>~ 4.8 </m:t>
                      </m:r>
                      <m:r>
                        <a:rPr lang="fr-FR" sz="1351" i="1">
                          <a:solidFill>
                            <a:schemeClr val="accent2"/>
                          </a:solidFill>
                          <a:latin typeface="Cambria Math" panose="02040503050406030204" pitchFamily="18" charset="0"/>
                        </a:rPr>
                        <m:t>𝑠</m:t>
                      </m:r>
                    </m:oMath>
                  </m:oMathPara>
                </a14:m>
                <a:endParaRPr lang="fr-FR" sz="1351" dirty="0">
                  <a:solidFill>
                    <a:schemeClr val="accent2"/>
                  </a:solidFill>
                </a:endParaRPr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61AAB4D0-F039-B365-6192-4C9895B6881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06282" y="1417294"/>
                <a:ext cx="1156717" cy="300210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C405F8F3-2E4D-B14C-A02B-1D391D7D37F2}"/>
                  </a:ext>
                </a:extLst>
              </p:cNvPr>
              <p:cNvSpPr txBox="1"/>
              <p:nvPr/>
            </p:nvSpPr>
            <p:spPr>
              <a:xfrm>
                <a:off x="8082999" y="3405089"/>
                <a:ext cx="1156717" cy="30021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1351" i="1">
                          <a:solidFill>
                            <a:schemeClr val="accent2"/>
                          </a:solidFill>
                          <a:latin typeface="Cambria Math" panose="02040503050406030204" pitchFamily="18" charset="0"/>
                        </a:rPr>
                        <m:t>&lt;40 </m:t>
                      </m:r>
                      <m:r>
                        <a:rPr lang="fr-FR" sz="1351" i="1">
                          <a:solidFill>
                            <a:schemeClr val="accent2"/>
                          </a:solidFill>
                          <a:latin typeface="Cambria Math" panose="02040503050406030204" pitchFamily="18" charset="0"/>
                        </a:rPr>
                        <m:t>𝑚𝑠</m:t>
                      </m:r>
                    </m:oMath>
                  </m:oMathPara>
                </a14:m>
                <a:endParaRPr lang="fr-FR" sz="1351" dirty="0">
                  <a:solidFill>
                    <a:schemeClr val="accent2"/>
                  </a:solidFill>
                </a:endParaRPr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C405F8F3-2E4D-B14C-A02B-1D391D7D37F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82999" y="3405089"/>
                <a:ext cx="1156717" cy="300210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5" name="Picture 14">
            <a:extLst>
              <a:ext uri="{FF2B5EF4-FFF2-40B4-BE49-F238E27FC236}">
                <a16:creationId xmlns:a16="http://schemas.microsoft.com/office/drawing/2014/main" id="{201419EC-5230-1E56-B4D7-BE5A41CA7176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13709" t="18006" r="12494" b="26268"/>
          <a:stretch/>
        </p:blipFill>
        <p:spPr>
          <a:xfrm>
            <a:off x="493942" y="2511381"/>
            <a:ext cx="2036631" cy="2049203"/>
          </a:xfrm>
          <a:prstGeom prst="rect">
            <a:avLst/>
          </a:prstGeom>
        </p:spPr>
      </p:pic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F6BC6CC3-F293-105F-9016-8FD6D357B8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7563451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25B7823-339F-F4A3-0792-DA8DFADEF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M. Abdel Hafiz | Experimental tests for winding technology of Final Cooling Solenoid</a:t>
            </a:r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1981569-BF94-ED21-22D8-523672F042D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2941" t="8816" r="20643" b="5181"/>
          <a:stretch/>
        </p:blipFill>
        <p:spPr>
          <a:xfrm>
            <a:off x="6992202" y="87082"/>
            <a:ext cx="2028093" cy="3499339"/>
          </a:xfrm>
          <a:prstGeom prst="rect">
            <a:avLst/>
          </a:prstGeom>
        </p:spPr>
      </p:pic>
      <p:sp>
        <p:nvSpPr>
          <p:cNvPr id="7" name="Title 6">
            <a:extLst>
              <a:ext uri="{FF2B5EF4-FFF2-40B4-BE49-F238E27FC236}">
                <a16:creationId xmlns:a16="http://schemas.microsoft.com/office/drawing/2014/main" id="{9F1BD267-6FF2-998D-F8BD-89F8382193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Last time </a:t>
            </a:r>
            <a:r>
              <a:rPr lang="fr-FR" dirty="0" err="1"/>
              <a:t>presentation</a:t>
            </a:r>
            <a:endParaRPr lang="fr-FR" dirty="0"/>
          </a:p>
        </p:txBody>
      </p:sp>
      <p:pic>
        <p:nvPicPr>
          <p:cNvPr id="9" name="Picture 8" descr="A graph of different colored lines&#10;&#10;Description automatically generated">
            <a:extLst>
              <a:ext uri="{FF2B5EF4-FFF2-40B4-BE49-F238E27FC236}">
                <a16:creationId xmlns:a16="http://schemas.microsoft.com/office/drawing/2014/main" id="{147B42A3-961C-5004-8BC4-D5E447DDCBF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38837" y="657377"/>
            <a:ext cx="3304595" cy="2478447"/>
          </a:xfrm>
          <a:prstGeom prst="rect">
            <a:avLst/>
          </a:prstGeom>
        </p:spPr>
      </p:pic>
      <p:pic>
        <p:nvPicPr>
          <p:cNvPr id="2" name="Content Placeholder 6" descr="A graph of a line graph&#10;&#10;Description automatically generated with medium confidence">
            <a:extLst>
              <a:ext uri="{FF2B5EF4-FFF2-40B4-BE49-F238E27FC236}">
                <a16:creationId xmlns:a16="http://schemas.microsoft.com/office/drawing/2014/main" id="{ADD3806C-EA80-5546-BF66-BC8414F1106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414" y="730591"/>
            <a:ext cx="3490428" cy="2332011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3" name="Table 2">
                <a:extLst>
                  <a:ext uri="{FF2B5EF4-FFF2-40B4-BE49-F238E27FC236}">
                    <a16:creationId xmlns:a16="http://schemas.microsoft.com/office/drawing/2014/main" id="{02FD1737-96A5-ECA4-7501-F44674C5A094}"/>
                  </a:ext>
                </a:extLst>
              </p:cNvPr>
              <p:cNvGraphicFramePr>
                <a:graphicFrameLocks noGrp="1"/>
              </p:cNvGraphicFramePr>
              <p:nvPr/>
            </p:nvGraphicFramePr>
            <p:xfrm>
              <a:off x="490839" y="3183302"/>
              <a:ext cx="6096000" cy="1188728"/>
            </p:xfrm>
            <a:graphic>
              <a:graphicData uri="http://schemas.openxmlformats.org/drawingml/2006/table">
                <a:tbl>
                  <a:tblPr firstRow="1" bandRow="1">
                    <a:tableStyleId>{8EC20E35-A176-4012-BC5E-935CFFF8708E}</a:tableStyleId>
                  </a:tblPr>
                  <a:tblGrid>
                    <a:gridCol w="3048000">
                      <a:extLst>
                        <a:ext uri="{9D8B030D-6E8A-4147-A177-3AD203B41FA5}">
                          <a16:colId xmlns:a16="http://schemas.microsoft.com/office/drawing/2014/main" val="330562209"/>
                        </a:ext>
                      </a:extLst>
                    </a:gridCol>
                    <a:gridCol w="3048000">
                      <a:extLst>
                        <a:ext uri="{9D8B030D-6E8A-4147-A177-3AD203B41FA5}">
                          <a16:colId xmlns:a16="http://schemas.microsoft.com/office/drawing/2014/main" val="3278922365"/>
                        </a:ext>
                      </a:extLst>
                    </a:gridCol>
                  </a:tblGrid>
                  <a:tr h="292101">
                    <a:tc>
                      <a:txBody>
                        <a:bodyPr/>
                        <a:lstStyle/>
                        <a:p>
                          <a:pPr algn="ctr"/>
                          <a:endParaRPr lang="fr-FR" sz="15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marL="68580" marR="68580" marT="34291" marB="34291">
                        <a:lnL>
                          <a:noFill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25400" cmpd="sng">
                          <a:noFill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lToBr>
                        <a:lnBlToT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1500" dirty="0">
                              <a:solidFill>
                                <a:schemeClr val="tx1"/>
                              </a:solidFill>
                            </a:rPr>
                            <a:t>Time Constant </a:t>
                          </a:r>
                          <a14:m>
                            <m:oMath xmlns:m="http://schemas.openxmlformats.org/officeDocument/2006/math">
                              <m:r>
                                <a:rPr lang="fr-FR" sz="15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𝝉</m:t>
                              </m:r>
                              <m:r>
                                <a:rPr lang="fr-FR" sz="15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 (</m:t>
                              </m:r>
                              <m:r>
                                <a:rPr lang="fr-FR" sz="15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𝒔</m:t>
                              </m:r>
                              <m:r>
                                <a:rPr lang="fr-FR" sz="15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oMath>
                          </a14:m>
                          <a:endParaRPr lang="fr-FR" sz="15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marL="68580" marR="68580" marT="34291" marB="34291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554153184"/>
                      </a:ext>
                    </a:extLst>
                  </a:tr>
                  <a:tr h="292101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1500" dirty="0">
                              <a:solidFill>
                                <a:schemeClr val="tx1"/>
                              </a:solidFill>
                            </a:rPr>
                            <a:t>Double Pancake</a:t>
                          </a:r>
                        </a:p>
                      </a:txBody>
                      <a:tcPr marL="68580" marR="68580" marT="34291" marB="34291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1500" dirty="0">
                              <a:solidFill>
                                <a:schemeClr val="tx1"/>
                              </a:solidFill>
                            </a:rPr>
                            <a:t>4.6</a:t>
                          </a:r>
                        </a:p>
                      </a:txBody>
                      <a:tcPr marL="68580" marR="68580" marT="34291" marB="34291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2719832168"/>
                      </a:ext>
                    </a:extLst>
                  </a:tr>
                  <a:tr h="292101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1500" dirty="0">
                              <a:solidFill>
                                <a:schemeClr val="tx1"/>
                              </a:solidFill>
                            </a:rPr>
                            <a:t>Pancake A</a:t>
                          </a:r>
                        </a:p>
                      </a:txBody>
                      <a:tcPr marL="68580" marR="68580" marT="34291" marB="34291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1500" dirty="0">
                              <a:solidFill>
                                <a:schemeClr val="tx1"/>
                              </a:solidFill>
                            </a:rPr>
                            <a:t>1.6</a:t>
                          </a:r>
                        </a:p>
                      </a:txBody>
                      <a:tcPr marL="68580" marR="68580" marT="34291" marB="34291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2480018336"/>
                      </a:ext>
                    </a:extLst>
                  </a:tr>
                  <a:tr h="292101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1500" dirty="0">
                              <a:solidFill>
                                <a:schemeClr val="tx1"/>
                              </a:solidFill>
                            </a:rPr>
                            <a:t>Pancake B</a:t>
                          </a:r>
                        </a:p>
                      </a:txBody>
                      <a:tcPr marL="68580" marR="68580" marT="34291" marB="34291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1500" dirty="0">
                              <a:solidFill>
                                <a:schemeClr val="tx1"/>
                              </a:solidFill>
                            </a:rPr>
                            <a:t>3.1</a:t>
                          </a:r>
                        </a:p>
                      </a:txBody>
                      <a:tcPr marL="68580" marR="68580" marT="34291" marB="34291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07249646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3" name="Table 2">
                <a:extLst>
                  <a:ext uri="{FF2B5EF4-FFF2-40B4-BE49-F238E27FC236}">
                    <a16:creationId xmlns:a16="http://schemas.microsoft.com/office/drawing/2014/main" id="{02FD1737-96A5-ECA4-7501-F44674C5A094}"/>
                  </a:ext>
                </a:extLst>
              </p:cNvPr>
              <p:cNvGraphicFramePr>
                <a:graphicFrameLocks noGrp="1"/>
              </p:cNvGraphicFramePr>
              <p:nvPr/>
            </p:nvGraphicFramePr>
            <p:xfrm>
              <a:off x="490839" y="3183302"/>
              <a:ext cx="6096000" cy="1188728"/>
            </p:xfrm>
            <a:graphic>
              <a:graphicData uri="http://schemas.openxmlformats.org/drawingml/2006/table">
                <a:tbl>
                  <a:tblPr firstRow="1" bandRow="1">
                    <a:tableStyleId>{8EC20E35-A176-4012-BC5E-935CFFF8708E}</a:tableStyleId>
                  </a:tblPr>
                  <a:tblGrid>
                    <a:gridCol w="3048000">
                      <a:extLst>
                        <a:ext uri="{9D8B030D-6E8A-4147-A177-3AD203B41FA5}">
                          <a16:colId xmlns:a16="http://schemas.microsoft.com/office/drawing/2014/main" val="330562209"/>
                        </a:ext>
                      </a:extLst>
                    </a:gridCol>
                    <a:gridCol w="3048000">
                      <a:extLst>
                        <a:ext uri="{9D8B030D-6E8A-4147-A177-3AD203B41FA5}">
                          <a16:colId xmlns:a16="http://schemas.microsoft.com/office/drawing/2014/main" val="3278922365"/>
                        </a:ext>
                      </a:extLst>
                    </a:gridCol>
                  </a:tblGrid>
                  <a:tr h="297182">
                    <a:tc>
                      <a:txBody>
                        <a:bodyPr/>
                        <a:lstStyle/>
                        <a:p>
                          <a:pPr algn="ctr"/>
                          <a:endParaRPr lang="fr-FR" sz="15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marL="68580" marR="68580" marT="34291" marB="34291">
                        <a:lnL>
                          <a:noFill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25400" cmpd="sng">
                          <a:noFill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lToBr>
                        <a:lnBlToT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marL="68580" marR="68580" marT="34291" marB="34291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5"/>
                          <a:stretch>
                            <a:fillRect l="-100400" t="-8163" r="-400" b="-32449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554153184"/>
                      </a:ext>
                    </a:extLst>
                  </a:tr>
                  <a:tr h="297182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1500" dirty="0">
                              <a:solidFill>
                                <a:schemeClr val="tx1"/>
                              </a:solidFill>
                            </a:rPr>
                            <a:t>Double Pancake</a:t>
                          </a:r>
                        </a:p>
                      </a:txBody>
                      <a:tcPr marL="68580" marR="68580" marT="34291" marB="34291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1500" dirty="0">
                              <a:solidFill>
                                <a:schemeClr val="tx1"/>
                              </a:solidFill>
                            </a:rPr>
                            <a:t>4.6</a:t>
                          </a:r>
                        </a:p>
                      </a:txBody>
                      <a:tcPr marL="68580" marR="68580" marT="34291" marB="34291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2719832168"/>
                      </a:ext>
                    </a:extLst>
                  </a:tr>
                  <a:tr h="297182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1500" dirty="0">
                              <a:solidFill>
                                <a:schemeClr val="tx1"/>
                              </a:solidFill>
                            </a:rPr>
                            <a:t>Pancake A</a:t>
                          </a:r>
                        </a:p>
                      </a:txBody>
                      <a:tcPr marL="68580" marR="68580" marT="34291" marB="34291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1500" dirty="0">
                              <a:solidFill>
                                <a:schemeClr val="tx1"/>
                              </a:solidFill>
                            </a:rPr>
                            <a:t>1.6</a:t>
                          </a:r>
                        </a:p>
                      </a:txBody>
                      <a:tcPr marL="68580" marR="68580" marT="34291" marB="34291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2480018336"/>
                      </a:ext>
                    </a:extLst>
                  </a:tr>
                  <a:tr h="297182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1500" dirty="0">
                              <a:solidFill>
                                <a:schemeClr val="tx1"/>
                              </a:solidFill>
                            </a:rPr>
                            <a:t>Pancake B</a:t>
                          </a:r>
                        </a:p>
                      </a:txBody>
                      <a:tcPr marL="68580" marR="68580" marT="34291" marB="34291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1500" dirty="0">
                              <a:solidFill>
                                <a:schemeClr val="tx1"/>
                              </a:solidFill>
                            </a:rPr>
                            <a:t>3.1</a:t>
                          </a:r>
                        </a:p>
                      </a:txBody>
                      <a:tcPr marL="68580" marR="68580" marT="34291" marB="34291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07249646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10" name="Rectangle 9">
            <a:extLst>
              <a:ext uri="{FF2B5EF4-FFF2-40B4-BE49-F238E27FC236}">
                <a16:creationId xmlns:a16="http://schemas.microsoft.com/office/drawing/2014/main" id="{5D8FA519-AB95-1F46-9F38-C444EB20EED8}"/>
              </a:ext>
            </a:extLst>
          </p:cNvPr>
          <p:cNvSpPr/>
          <p:nvPr/>
        </p:nvSpPr>
        <p:spPr>
          <a:xfrm>
            <a:off x="2556738" y="4402280"/>
            <a:ext cx="3141785" cy="273844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351" b="1" dirty="0" err="1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Where</a:t>
            </a:r>
            <a:r>
              <a:rPr lang="fr-FR" sz="1351" b="1" dirty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do </a:t>
            </a:r>
            <a:r>
              <a:rPr lang="fr-FR" sz="1351" b="1" dirty="0" err="1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these</a:t>
            </a:r>
            <a:r>
              <a:rPr lang="fr-FR" sz="1351" b="1" dirty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FR" sz="1351" b="1" dirty="0" err="1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differences</a:t>
            </a:r>
            <a:r>
              <a:rPr lang="fr-FR" sz="1351" b="1" dirty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come </a:t>
            </a:r>
            <a:r>
              <a:rPr lang="fr-FR" sz="1351" b="1" dirty="0" err="1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from</a:t>
            </a:r>
            <a:r>
              <a:rPr lang="fr-FR" sz="1351" b="1" dirty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?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8924EF7C-8323-7613-5202-FB06BA0449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0830815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DB134C2-A624-B56D-EEEB-CB696E92F7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fr-FR" dirty="0" err="1"/>
              <a:t>Ansys</a:t>
            </a:r>
            <a:r>
              <a:rPr lang="fr-FR" dirty="0"/>
              <a:t> simulation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87F6289-265A-0078-4DFC-016DDA275E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M. Abdel Hafiz | Experimental tests for winding technology of Final Cooling Solenoid</a:t>
            </a:r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3BF083F6-6033-5293-1370-46AA32093E57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5290" y="2263998"/>
            <a:ext cx="4823071" cy="2251771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F8D6CA30-1C85-9177-3BAD-9E6E91031AF5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5287" y="12228"/>
            <a:ext cx="4823072" cy="2251772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6C273347-3C88-ECC4-7A17-670BC3646518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3642" t="3375" r="16103" b="2968"/>
          <a:stretch/>
        </p:blipFill>
        <p:spPr>
          <a:xfrm>
            <a:off x="5299049" y="679847"/>
            <a:ext cx="3427052" cy="3361107"/>
          </a:xfrm>
          <a:prstGeom prst="rect">
            <a:avLst/>
          </a:prstGeom>
        </p:spPr>
      </p:pic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11D81C41-EB1F-0D3D-6443-E98284A7E10D}"/>
              </a:ext>
            </a:extLst>
          </p:cNvPr>
          <p:cNvCxnSpPr>
            <a:cxnSpLocks/>
          </p:cNvCxnSpPr>
          <p:nvPr/>
        </p:nvCxnSpPr>
        <p:spPr>
          <a:xfrm>
            <a:off x="7012572" y="2360401"/>
            <a:ext cx="853613" cy="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Oval 16">
            <a:extLst>
              <a:ext uri="{FF2B5EF4-FFF2-40B4-BE49-F238E27FC236}">
                <a16:creationId xmlns:a16="http://schemas.microsoft.com/office/drawing/2014/main" id="{E27653F9-3066-A379-FA68-313BF51C9112}"/>
              </a:ext>
            </a:extLst>
          </p:cNvPr>
          <p:cNvSpPr/>
          <p:nvPr/>
        </p:nvSpPr>
        <p:spPr>
          <a:xfrm>
            <a:off x="6924653" y="2277621"/>
            <a:ext cx="175847" cy="165567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351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26C08C1B-E035-144D-29E9-52F862834A98}"/>
              </a:ext>
            </a:extLst>
          </p:cNvPr>
          <p:cNvSpPr/>
          <p:nvPr/>
        </p:nvSpPr>
        <p:spPr>
          <a:xfrm>
            <a:off x="6994232" y="2343260"/>
            <a:ext cx="34289" cy="34289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351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063A4470-092F-632F-C693-AB49B3DDCD25}"/>
                  </a:ext>
                </a:extLst>
              </p:cNvPr>
              <p:cNvSpPr txBox="1"/>
              <p:nvPr/>
            </p:nvSpPr>
            <p:spPr>
              <a:xfrm>
                <a:off x="7416519" y="2135511"/>
                <a:ext cx="133626" cy="20787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1351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𝑟</m:t>
                      </m:r>
                    </m:oMath>
                  </m:oMathPara>
                </a14:m>
                <a:endParaRPr lang="fr-FR" sz="1351" dirty="0"/>
              </a:p>
            </p:txBody>
          </p:sp>
        </mc:Choice>
        <mc:Fallback xmlns="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063A4470-092F-632F-C693-AB49B3DDCD2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16519" y="2135511"/>
                <a:ext cx="133626" cy="207877"/>
              </a:xfrm>
              <a:prstGeom prst="rect">
                <a:avLst/>
              </a:prstGeom>
              <a:blipFill>
                <a:blip r:embed="rId5"/>
                <a:stretch>
                  <a:fillRect l="-13636" r="-9091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491054AC-8A8E-C4E0-435A-8D2C7069B1BC}"/>
                  </a:ext>
                </a:extLst>
              </p:cNvPr>
              <p:cNvSpPr txBox="1"/>
              <p:nvPr/>
            </p:nvSpPr>
            <p:spPr>
              <a:xfrm>
                <a:off x="6944665" y="2052652"/>
                <a:ext cx="134396" cy="20787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1351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𝑧</m:t>
                      </m:r>
                    </m:oMath>
                  </m:oMathPara>
                </a14:m>
                <a:endParaRPr lang="fr-FR" sz="135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491054AC-8A8E-C4E0-435A-8D2C7069B1B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44665" y="2052652"/>
                <a:ext cx="134396" cy="207877"/>
              </a:xfrm>
              <a:prstGeom prst="rect">
                <a:avLst/>
              </a:prstGeom>
              <a:blipFill>
                <a:blip r:embed="rId6"/>
                <a:stretch>
                  <a:fillRect l="-13636" r="-13636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DABE3610-A5B9-1800-B946-15A0D3085C97}"/>
              </a:ext>
            </a:extLst>
          </p:cNvPr>
          <p:cNvCxnSpPr>
            <a:cxnSpLocks/>
          </p:cNvCxnSpPr>
          <p:nvPr/>
        </p:nvCxnSpPr>
        <p:spPr>
          <a:xfrm flipV="1">
            <a:off x="2151799" y="222743"/>
            <a:ext cx="0" cy="1875692"/>
          </a:xfrm>
          <a:prstGeom prst="line">
            <a:avLst/>
          </a:prstGeom>
          <a:ln w="1905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8B9BAA11-5D87-B6A9-7854-5F1CFAF2EC0F}"/>
              </a:ext>
            </a:extLst>
          </p:cNvPr>
          <p:cNvCxnSpPr>
            <a:cxnSpLocks/>
          </p:cNvCxnSpPr>
          <p:nvPr/>
        </p:nvCxnSpPr>
        <p:spPr>
          <a:xfrm flipV="1">
            <a:off x="3060043" y="200268"/>
            <a:ext cx="0" cy="1875692"/>
          </a:xfrm>
          <a:prstGeom prst="line">
            <a:avLst/>
          </a:prstGeom>
          <a:ln w="1905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C7DA0A0F-A968-AA47-56E7-714E88D1D668}"/>
              </a:ext>
            </a:extLst>
          </p:cNvPr>
          <p:cNvCxnSpPr>
            <a:cxnSpLocks/>
          </p:cNvCxnSpPr>
          <p:nvPr/>
        </p:nvCxnSpPr>
        <p:spPr>
          <a:xfrm flipV="1">
            <a:off x="794559" y="2488972"/>
            <a:ext cx="0" cy="1875692"/>
          </a:xfrm>
          <a:prstGeom prst="line">
            <a:avLst/>
          </a:prstGeom>
          <a:ln w="1905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F29018BE-A095-2DAD-8B43-62B9CCBCF58F}"/>
                  </a:ext>
                </a:extLst>
              </p:cNvPr>
              <p:cNvSpPr/>
              <p:nvPr/>
            </p:nvSpPr>
            <p:spPr>
              <a:xfrm>
                <a:off x="5724128" y="4114421"/>
                <a:ext cx="2594997" cy="483615"/>
              </a:xfrm>
              <a:prstGeom prst="rect">
                <a:avLst/>
              </a:prstGeom>
              <a:noFill/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fr-FR" sz="1351" b="1" dirty="0">
                    <a:solidFill>
                      <a:schemeClr val="tx1"/>
                    </a:solidFill>
                    <a:latin typeface="Times" panose="02020603050405020304" pitchFamily="18" charset="0"/>
                    <a:cs typeface="Times" panose="02020603050405020304" pitchFamily="18" charset="0"/>
                  </a:rPr>
                  <a:t>Variation </a:t>
                </a:r>
                <a14:m>
                  <m:oMath xmlns:m="http://schemas.openxmlformats.org/officeDocument/2006/math">
                    <m:r>
                      <a:rPr lang="fr-FR" sz="1351" b="1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Times" panose="02020603050405020304" pitchFamily="18" charset="0"/>
                      </a:rPr>
                      <m:t>~</m:t>
                    </m:r>
                    <m:r>
                      <a:rPr lang="fr-FR" sz="1351" b="1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Times" panose="02020603050405020304" pitchFamily="18" charset="0"/>
                      </a:rPr>
                      <m:t>𝟏𝟎</m:t>
                    </m:r>
                    <m:r>
                      <a:rPr lang="fr-FR" sz="1351" b="1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Times" panose="02020603050405020304" pitchFamily="18" charset="0"/>
                      </a:rPr>
                      <m:t>%</m:t>
                    </m:r>
                  </m:oMath>
                </a14:m>
                <a:r>
                  <a:rPr lang="fr-FR" sz="1351" b="1" dirty="0">
                    <a:solidFill>
                      <a:schemeClr val="tx1"/>
                    </a:solidFill>
                    <a:latin typeface="Times" panose="02020603050405020304" pitchFamily="18" charset="0"/>
                    <a:cs typeface="Times" panose="02020603050405020304" pitchFamily="18" charset="0"/>
                  </a:rPr>
                  <a:t> of central </a:t>
                </a:r>
                <a:r>
                  <a:rPr lang="fr-FR" sz="1351" b="1" dirty="0" err="1">
                    <a:solidFill>
                      <a:schemeClr val="tx1"/>
                    </a:solidFill>
                    <a:latin typeface="Times" panose="02020603050405020304" pitchFamily="18" charset="0"/>
                    <a:cs typeface="Times" panose="02020603050405020304" pitchFamily="18" charset="0"/>
                  </a:rPr>
                  <a:t>field</a:t>
                </a:r>
                <a:r>
                  <a:rPr lang="fr-FR" sz="1351" b="1" dirty="0">
                    <a:solidFill>
                      <a:schemeClr val="tx1"/>
                    </a:solidFill>
                    <a:latin typeface="Times" panose="02020603050405020304" pitchFamily="18" charset="0"/>
                    <a:cs typeface="Times" panose="02020603050405020304" pitchFamily="18" charset="0"/>
                  </a:rPr>
                  <a:t> </a:t>
                </a:r>
                <a:r>
                  <a:rPr lang="fr-FR" sz="1351" b="1" dirty="0" err="1">
                    <a:solidFill>
                      <a:schemeClr val="tx1"/>
                    </a:solidFill>
                    <a:latin typeface="Times" panose="02020603050405020304" pitchFamily="18" charset="0"/>
                    <a:cs typeface="Times" panose="02020603050405020304" pitchFamily="18" charset="0"/>
                  </a:rPr>
                  <a:t>within</a:t>
                </a:r>
                <a:r>
                  <a:rPr lang="fr-FR" sz="1351" b="1" dirty="0">
                    <a:solidFill>
                      <a:schemeClr val="tx1"/>
                    </a:solidFill>
                    <a:latin typeface="Times" panose="02020603050405020304" pitchFamily="18" charset="0"/>
                    <a:cs typeface="Times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fr-FR" sz="1351" b="1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Times" panose="02020603050405020304" pitchFamily="18" charset="0"/>
                      </a:rPr>
                      <m:t>±</m:t>
                    </m:r>
                    <m:r>
                      <a:rPr lang="fr-FR" sz="1351" b="1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Times" panose="02020603050405020304" pitchFamily="18" charset="0"/>
                      </a:rPr>
                      <m:t>𝟓</m:t>
                    </m:r>
                  </m:oMath>
                </a14:m>
                <a:r>
                  <a:rPr lang="fr-FR" sz="1351" b="1" dirty="0">
                    <a:solidFill>
                      <a:schemeClr val="tx1"/>
                    </a:solidFill>
                    <a:latin typeface="Times" panose="02020603050405020304" pitchFamily="18" charset="0"/>
                    <a:cs typeface="Times" panose="02020603050405020304" pitchFamily="18" charset="0"/>
                  </a:rPr>
                  <a:t> mm </a:t>
                </a:r>
                <a:r>
                  <a:rPr lang="fr-FR" sz="1351" b="1" dirty="0" err="1">
                    <a:solidFill>
                      <a:schemeClr val="tx1"/>
                    </a:solidFill>
                    <a:latin typeface="Times" panose="02020603050405020304" pitchFamily="18" charset="0"/>
                    <a:cs typeface="Times" panose="02020603050405020304" pitchFamily="18" charset="0"/>
                  </a:rPr>
                  <a:t>from</a:t>
                </a:r>
                <a:r>
                  <a:rPr lang="fr-FR" sz="1351" b="1" dirty="0">
                    <a:solidFill>
                      <a:schemeClr val="tx1"/>
                    </a:solidFill>
                    <a:latin typeface="Times" panose="02020603050405020304" pitchFamily="18" charset="0"/>
                    <a:cs typeface="Times" panose="02020603050405020304" pitchFamily="18" charset="0"/>
                  </a:rPr>
                  <a:t> center</a:t>
                </a:r>
              </a:p>
            </p:txBody>
          </p:sp>
        </mc:Choice>
        <mc:Fallback xmlns=""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F29018BE-A095-2DAD-8B43-62B9CCBCF58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24128" y="4114421"/>
                <a:ext cx="2594997" cy="483615"/>
              </a:xfrm>
              <a:prstGeom prst="rect">
                <a:avLst/>
              </a:prstGeom>
              <a:blipFill>
                <a:blip r:embed="rId7"/>
                <a:stretch>
                  <a:fillRect t="-1190" b="-10714"/>
                </a:stretch>
              </a:blipFill>
              <a:ln w="28575"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14E8563-3581-F85C-64D5-74B5235F0A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0755135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0C82F7F-AB8F-C364-AB28-43B9E4E67DF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7D1A7941-D55E-03DD-F1BE-CC647D6D80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BBE4C54-49C4-49F9-A5D3-4724790882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M. Abdel Hafiz | Experimental tests for winding technology of Final Cooling Solenoid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72AB068-259B-09C5-4A03-131F921C80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45</a:t>
            </a:fld>
            <a:endParaRPr lang="en-US" dirty="0"/>
          </a:p>
        </p:txBody>
      </p:sp>
      <p:pic>
        <p:nvPicPr>
          <p:cNvPr id="7" name="Picture 6" descr="A graph of different colored lines&#10;&#10;Description automatically generated">
            <a:extLst>
              <a:ext uri="{FF2B5EF4-FFF2-40B4-BE49-F238E27FC236}">
                <a16:creationId xmlns:a16="http://schemas.microsoft.com/office/drawing/2014/main" id="{D54E69B6-697F-B7F1-4E02-B4789B89F39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6433" r="3857" b="3611"/>
          <a:stretch/>
        </p:blipFill>
        <p:spPr>
          <a:xfrm>
            <a:off x="445663" y="87081"/>
            <a:ext cx="7667094" cy="46466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5105268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EEC2741D-1B5D-251E-B0FD-C190F281166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9DA1E39-DC0F-1D35-A152-5041F9D13D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610DDC1-922D-D3E2-4422-B2DF073EF6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M. Abdel Hafiz | Experimental tests for winding technology of Final Cooling Solenoid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6890FA8-6CEE-953C-1A71-1CA4F9B6F4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46</a:t>
            </a:fld>
            <a:endParaRPr lang="en-US" dirty="0"/>
          </a:p>
        </p:txBody>
      </p:sp>
      <p:pic>
        <p:nvPicPr>
          <p:cNvPr id="7" name="Picture 6" descr="A graph of different colored lines&#10;&#10;Description automatically generated">
            <a:extLst>
              <a:ext uri="{FF2B5EF4-FFF2-40B4-BE49-F238E27FC236}">
                <a16:creationId xmlns:a16="http://schemas.microsoft.com/office/drawing/2014/main" id="{FF81D91F-42C3-03C2-EEB6-F56BDE2F8DD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9592" y="771550"/>
            <a:ext cx="5345708" cy="38567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691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C5AA0B9-7D13-A3D0-BB7C-196192B349D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</p:spPr>
        <p:txBody>
          <a:bodyPr anchor="ctr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fld id="{974172A1-1CBF-0B40-9234-7D4D80EC19EA}" type="slidenum">
              <a:rPr lang="en-GB" smtClean="0"/>
              <a:pPr>
                <a:lnSpc>
                  <a:spcPct val="90000"/>
                </a:lnSpc>
                <a:spcAft>
                  <a:spcPts val="600"/>
                </a:spcAft>
              </a:pPr>
              <a:t>5</a:t>
            </a:fld>
            <a:endParaRPr lang="en-GB" dirty="0"/>
          </a:p>
        </p:txBody>
      </p:sp>
      <p:sp>
        <p:nvSpPr>
          <p:cNvPr id="12" name="Title 3">
            <a:extLst>
              <a:ext uri="{FF2B5EF4-FFF2-40B4-BE49-F238E27FC236}">
                <a16:creationId xmlns:a16="http://schemas.microsoft.com/office/drawing/2014/main" id="{DDC278F9-23B0-7FA1-483B-6C0042B9B9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81100" y="2921"/>
            <a:ext cx="6781800" cy="857250"/>
          </a:xfrm>
        </p:spPr>
        <p:txBody>
          <a:bodyPr/>
          <a:lstStyle/>
          <a:p>
            <a:r>
              <a:rPr lang="en-GB" dirty="0">
                <a:latin typeface="Times" panose="02020603050405020304" pitchFamily="18" charset="0"/>
                <a:cs typeface="Times" panose="02020603050405020304" pitchFamily="18" charset="0"/>
              </a:rPr>
              <a:t>Temperature influence on I</a:t>
            </a:r>
            <a:r>
              <a:rPr lang="en-GB" baseline="-25000" dirty="0">
                <a:latin typeface="Times" panose="02020603050405020304" pitchFamily="18" charset="0"/>
                <a:cs typeface="Times" panose="02020603050405020304" pitchFamily="18" charset="0"/>
              </a:rPr>
              <a:t>C</a:t>
            </a:r>
            <a:br>
              <a:rPr lang="en-GB" dirty="0">
                <a:latin typeface="Times" panose="02020603050405020304" pitchFamily="18" charset="0"/>
                <a:cs typeface="Times" panose="02020603050405020304" pitchFamily="18" charset="0"/>
              </a:rPr>
            </a:br>
            <a:r>
              <a:rPr lang="en-GB" i="1" dirty="0">
                <a:latin typeface="Times" panose="02020603050405020304" pitchFamily="18" charset="0"/>
                <a:cs typeface="Times" panose="02020603050405020304" pitchFamily="18" charset="0"/>
              </a:rPr>
              <a:t>Preparing samples</a:t>
            </a:r>
            <a:endParaRPr lang="en-GB" dirty="0"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grpSp>
        <p:nvGrpSpPr>
          <p:cNvPr id="25" name="Groupe 11">
            <a:extLst>
              <a:ext uri="{FF2B5EF4-FFF2-40B4-BE49-F238E27FC236}">
                <a16:creationId xmlns:a16="http://schemas.microsoft.com/office/drawing/2014/main" id="{F8F2013A-382E-EC8D-0699-FF5A0B525FA9}"/>
              </a:ext>
            </a:extLst>
          </p:cNvPr>
          <p:cNvGrpSpPr/>
          <p:nvPr/>
        </p:nvGrpSpPr>
        <p:grpSpPr>
          <a:xfrm>
            <a:off x="499008" y="2138919"/>
            <a:ext cx="1728192" cy="2462200"/>
            <a:chOff x="2910041" y="1539605"/>
            <a:chExt cx="3186941" cy="4680263"/>
          </a:xfrm>
        </p:grpSpPr>
        <p:pic>
          <p:nvPicPr>
            <p:cNvPr id="27" name="Image 8">
              <a:extLst>
                <a:ext uri="{FF2B5EF4-FFF2-40B4-BE49-F238E27FC236}">
                  <a16:creationId xmlns:a16="http://schemas.microsoft.com/office/drawing/2014/main" id="{4DEE3B0A-295A-8B2C-EBA2-2D98DF8D3D9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910041" y="1539605"/>
              <a:ext cx="3148220" cy="4197629"/>
            </a:xfrm>
            <a:prstGeom prst="rect">
              <a:avLst/>
            </a:prstGeom>
          </p:spPr>
        </p:pic>
        <p:sp>
          <p:nvSpPr>
            <p:cNvPr id="30" name="TextBox 33">
              <a:extLst>
                <a:ext uri="{FF2B5EF4-FFF2-40B4-BE49-F238E27FC236}">
                  <a16:creationId xmlns:a16="http://schemas.microsoft.com/office/drawing/2014/main" id="{84A8FEBF-E750-526A-4177-2DD0FF08A167}"/>
                </a:ext>
              </a:extLst>
            </p:cNvPr>
            <p:cNvSpPr txBox="1"/>
            <p:nvPr/>
          </p:nvSpPr>
          <p:spPr>
            <a:xfrm>
              <a:off x="3976036" y="5751840"/>
              <a:ext cx="2120946" cy="46802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000" b="0" i="1" dirty="0">
                  <a:solidFill>
                    <a:srgbClr val="000000"/>
                  </a:solidFill>
                  <a:latin typeface="Times" panose="02020603050405020304" pitchFamily="18" charset="0"/>
                  <a:cs typeface="Times" panose="02020603050405020304" pitchFamily="18" charset="0"/>
                </a:rPr>
                <a:t>Sample Holder</a:t>
              </a:r>
              <a:endParaRPr lang="en-GB" sz="1000" i="1" dirty="0">
                <a:solidFill>
                  <a:srgbClr val="000000"/>
                </a:solidFill>
              </a:endParaRPr>
            </a:p>
          </p:txBody>
        </p:sp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32" name="TextBox 37">
                <a:extLst>
                  <a:ext uri="{FF2B5EF4-FFF2-40B4-BE49-F238E27FC236}">
                    <a16:creationId xmlns:a16="http://schemas.microsoft.com/office/drawing/2014/main" id="{77817220-324B-3D61-F19D-D0D4CA043634}"/>
                  </a:ext>
                </a:extLst>
              </p:cNvPr>
              <p:cNvSpPr txBox="1"/>
              <p:nvPr/>
            </p:nvSpPr>
            <p:spPr>
              <a:xfrm>
                <a:off x="129241" y="926502"/>
                <a:ext cx="2467726" cy="101566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GB" sz="1200" dirty="0">
                    <a:solidFill>
                      <a:srgbClr val="000000"/>
                    </a:solidFill>
                    <a:latin typeface="Times" panose="02020603050405020304" pitchFamily="18" charset="0"/>
                    <a:cs typeface="Times" panose="02020603050405020304" pitchFamily="18" charset="0"/>
                  </a:rPr>
                  <a:t>Sample holder :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sz="1200" dirty="0">
                    <a:solidFill>
                      <a:srgbClr val="000000"/>
                    </a:solidFill>
                    <a:latin typeface="Times" panose="02020603050405020304" pitchFamily="18" charset="0"/>
                    <a:cs typeface="Times" panose="02020603050405020304" pitchFamily="18" charset="0"/>
                  </a:rPr>
                  <a:t>G10 insulating plate (~ 1 mm)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sz="1200" dirty="0">
                    <a:solidFill>
                      <a:srgbClr val="000000"/>
                    </a:solidFill>
                    <a:latin typeface="Times" panose="02020603050405020304" pitchFamily="18" charset="0"/>
                    <a:cs typeface="Times" panose="02020603050405020304" pitchFamily="18" charset="0"/>
                  </a:rPr>
                  <a:t>Both sides :</a:t>
                </a:r>
              </a:p>
              <a:p>
                <a:pPr marL="742950" lvl="1" indent="-285750">
                  <a:buFont typeface="Courier New" panose="02070309020205020404" pitchFamily="49" charset="0"/>
                  <a:buChar char="o"/>
                </a:pPr>
                <a:r>
                  <a:rPr lang="en-GB" sz="1200" dirty="0">
                    <a:solidFill>
                      <a:srgbClr val="000000"/>
                    </a:solidFill>
                    <a:latin typeface="Times" panose="02020603050405020304" pitchFamily="18" charset="0"/>
                    <a:cs typeface="Times" panose="02020603050405020304" pitchFamily="18" charset="0"/>
                  </a:rPr>
                  <a:t>Cu coating (~75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GB" sz="1200" b="0" i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cs typeface="Times" panose="02020603050405020304" pitchFamily="18" charset="0"/>
                      </a:rPr>
                      <m:t>μm</m:t>
                    </m:r>
                  </m:oMath>
                </a14:m>
                <a:r>
                  <a:rPr lang="en-GB" sz="1200" dirty="0">
                    <a:solidFill>
                      <a:srgbClr val="000000"/>
                    </a:solidFill>
                    <a:latin typeface="Times" panose="02020603050405020304" pitchFamily="18" charset="0"/>
                    <a:cs typeface="Times" panose="02020603050405020304" pitchFamily="18" charset="0"/>
                  </a:rPr>
                  <a:t>)</a:t>
                </a:r>
              </a:p>
              <a:p>
                <a:pPr marL="742950" lvl="1" indent="-285750">
                  <a:buFont typeface="Courier New" panose="02070309020205020404" pitchFamily="49" charset="0"/>
                  <a:buChar char="o"/>
                </a:pPr>
                <a:r>
                  <a:rPr lang="en-GB" sz="1200" dirty="0" err="1">
                    <a:solidFill>
                      <a:srgbClr val="000000"/>
                    </a:solidFill>
                    <a:latin typeface="Times" panose="02020603050405020304" pitchFamily="18" charset="0"/>
                    <a:cs typeface="Times" panose="02020603050405020304" pitchFamily="18" charset="0"/>
                  </a:rPr>
                  <a:t>SnPb</a:t>
                </a:r>
                <a:r>
                  <a:rPr lang="en-GB" sz="1200" dirty="0">
                    <a:solidFill>
                      <a:srgbClr val="000000"/>
                    </a:solidFill>
                    <a:latin typeface="Times" panose="02020603050405020304" pitchFamily="18" charset="0"/>
                    <a:cs typeface="Times" panose="02020603050405020304" pitchFamily="18" charset="0"/>
                  </a:rPr>
                  <a:t> coating</a:t>
                </a:r>
              </a:p>
            </p:txBody>
          </p:sp>
        </mc:Choice>
        <mc:Fallback>
          <p:sp>
            <p:nvSpPr>
              <p:cNvPr id="32" name="TextBox 37">
                <a:extLst>
                  <a:ext uri="{FF2B5EF4-FFF2-40B4-BE49-F238E27FC236}">
                    <a16:creationId xmlns:a16="http://schemas.microsoft.com/office/drawing/2014/main" id="{77817220-324B-3D61-F19D-D0D4CA04363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9241" y="926502"/>
                <a:ext cx="2467726" cy="1015663"/>
              </a:xfrm>
              <a:prstGeom prst="rect">
                <a:avLst/>
              </a:prstGeom>
              <a:blipFill>
                <a:blip r:embed="rId3"/>
                <a:stretch>
                  <a:fillRect t="-599" b="-4192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3" name="TextBox 82">
            <a:extLst>
              <a:ext uri="{FF2B5EF4-FFF2-40B4-BE49-F238E27FC236}">
                <a16:creationId xmlns:a16="http://schemas.microsoft.com/office/drawing/2014/main" id="{B61A36F6-BB96-6A53-9B9B-9A78EA818E7B}"/>
              </a:ext>
            </a:extLst>
          </p:cNvPr>
          <p:cNvSpPr txBox="1"/>
          <p:nvPr/>
        </p:nvSpPr>
        <p:spPr>
          <a:xfrm>
            <a:off x="2948254" y="4296493"/>
            <a:ext cx="5656194" cy="461665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marL="228600" lvl="0" indent="-228600">
              <a:buFont typeface="Arial" panose="020B0604020202020204" pitchFamily="34" charset="0"/>
              <a:buChar char="•"/>
              <a:defRPr/>
            </a:pPr>
            <a:r>
              <a: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" panose="02020603050405020304" pitchFamily="18" charset="0"/>
                <a:ea typeface="+mn-ea"/>
                <a:cs typeface="Times" panose="02020603050405020304" pitchFamily="18" charset="0"/>
              </a:rPr>
              <a:t>Preparing and coating samples do not </a:t>
            </a:r>
            <a:r>
              <a:rPr lang="en-GB" sz="1200" b="1" dirty="0">
                <a:solidFill>
                  <a:srgbClr val="00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visibly affect </a:t>
            </a:r>
            <a:r>
              <a: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" panose="02020603050405020304" pitchFamily="18" charset="0"/>
                <a:ea typeface="+mn-ea"/>
                <a:cs typeface="Times" panose="02020603050405020304" pitchFamily="18" charset="0"/>
              </a:rPr>
              <a:t>I</a:t>
            </a:r>
            <a:r>
              <a:rPr kumimoji="0" lang="en-GB" sz="1200" b="1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" panose="02020603050405020304" pitchFamily="18" charset="0"/>
                <a:ea typeface="+mn-ea"/>
                <a:cs typeface="Times" panose="02020603050405020304" pitchFamily="18" charset="0"/>
              </a:rPr>
              <a:t>C</a:t>
            </a:r>
            <a:r>
              <a: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" panose="02020603050405020304" pitchFamily="18" charset="0"/>
                <a:ea typeface="+mn-ea"/>
                <a:cs typeface="Times" panose="02020603050405020304" pitchFamily="18" charset="0"/>
              </a:rPr>
              <a:t> on measured length</a:t>
            </a:r>
          </a:p>
          <a:p>
            <a:pPr marL="228600" indent="-228600">
              <a:buFont typeface="Arial" panose="020B0604020202020204" pitchFamily="34" charset="0"/>
              <a:buChar char="•"/>
              <a:defRPr/>
            </a:pPr>
            <a:r>
              <a:rPr kumimoji="0" lang="en-GB" sz="1200" b="1" i="0" u="none" strike="noStrike" kern="1200" cap="none" spc="0" normalizeH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" panose="02020603050405020304" pitchFamily="18" charset="0"/>
                <a:ea typeface="+mn-ea"/>
                <a:cs typeface="Times" panose="02020603050405020304" pitchFamily="18" charset="0"/>
              </a:rPr>
              <a:t>I</a:t>
            </a:r>
            <a:r>
              <a:rPr kumimoji="0" lang="en-GB" sz="1200" b="1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" panose="02020603050405020304" pitchFamily="18" charset="0"/>
                <a:ea typeface="+mn-ea"/>
                <a:cs typeface="Times" panose="02020603050405020304" pitchFamily="18" charset="0"/>
              </a:rPr>
              <a:t>C</a:t>
            </a:r>
            <a:r>
              <a:rPr kumimoji="0" lang="en-GB" sz="1200" b="1" i="0" u="none" strike="noStrike" kern="1200" cap="none" spc="0" normalizeH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" panose="02020603050405020304" pitchFamily="18" charset="0"/>
                <a:ea typeface="+mn-ea"/>
                <a:cs typeface="Times" panose="02020603050405020304" pitchFamily="18" charset="0"/>
              </a:rPr>
              <a:t> Degradation of </a:t>
            </a:r>
            <a:r>
              <a:rPr kumimoji="0" lang="en-GB" sz="1200" b="1" i="0" u="none" strike="noStrike" kern="1200" cap="none" spc="0" normalizeH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" panose="02020603050405020304" pitchFamily="18" charset="0"/>
                <a:ea typeface="+mn-ea"/>
                <a:cs typeface="Times" panose="02020603050405020304" pitchFamily="18" charset="0"/>
              </a:rPr>
              <a:t>Theva</a:t>
            </a:r>
            <a:r>
              <a:rPr kumimoji="0" lang="en-GB" sz="1200" b="1" i="0" u="none" strike="noStrike" kern="1200" cap="none" spc="0" normalizeH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" panose="02020603050405020304" pitchFamily="18" charset="0"/>
                <a:ea typeface="+mn-ea"/>
                <a:cs typeface="Times" panose="02020603050405020304" pitchFamily="18" charset="0"/>
              </a:rPr>
              <a:t> TPL tape &lt; 3% after 2h @200°C in </a:t>
            </a:r>
            <a:r>
              <a:rPr kumimoji="0" lang="en-GB" sz="1200" b="1" i="0" u="none" strike="noStrike" kern="1200" cap="none" spc="0" normalizeH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" panose="02020603050405020304" pitchFamily="18" charset="0"/>
                <a:ea typeface="+mn-ea"/>
                <a:cs typeface="Times" panose="02020603050405020304" pitchFamily="18" charset="0"/>
              </a:rPr>
              <a:t>SnPb</a:t>
            </a:r>
            <a:r>
              <a:rPr kumimoji="0" lang="en-GB" sz="1200" b="1" i="0" u="none" strike="noStrike" kern="1200" cap="none" spc="0" normalizeH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" panose="02020603050405020304" pitchFamily="18" charset="0"/>
                <a:ea typeface="+mn-ea"/>
                <a:cs typeface="Times" panose="02020603050405020304" pitchFamily="18" charset="0"/>
              </a:rPr>
              <a:t> bath</a:t>
            </a:r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C779923A-90F4-1886-B59D-32644B178257}"/>
              </a:ext>
            </a:extLst>
          </p:cNvPr>
          <p:cNvSpPr txBox="1">
            <a:spLocks/>
          </p:cNvSpPr>
          <p:nvPr/>
        </p:nvSpPr>
        <p:spPr>
          <a:xfrm>
            <a:off x="24476" y="4982706"/>
            <a:ext cx="6324600" cy="191151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defPPr>
              <a:defRPr lang="fr-FR"/>
            </a:defPPr>
            <a:lvl1pPr marL="0" algn="l" defTabSz="457200" rtl="0" eaLnBrk="1" latinLnBrk="0" hangingPunct="1">
              <a:defRPr sz="12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600"/>
              </a:spcAft>
            </a:pPr>
            <a:r>
              <a:rPr lang="en-GB"/>
              <a:t>M. Abdel Hafiz | Experimental tests for winding technology of Final Cooling Solenoid</a:t>
            </a:r>
          </a:p>
        </p:txBody>
      </p:sp>
      <p:sp>
        <p:nvSpPr>
          <p:cNvPr id="4" name="TextBox 37">
            <a:extLst>
              <a:ext uri="{FF2B5EF4-FFF2-40B4-BE49-F238E27FC236}">
                <a16:creationId xmlns:a16="http://schemas.microsoft.com/office/drawing/2014/main" id="{59F0753B-189A-1536-8532-3F1B3A448572}"/>
              </a:ext>
            </a:extLst>
          </p:cNvPr>
          <p:cNvSpPr txBox="1"/>
          <p:nvPr/>
        </p:nvSpPr>
        <p:spPr>
          <a:xfrm>
            <a:off x="2630326" y="929170"/>
            <a:ext cx="3237818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dirty="0">
                <a:solidFill>
                  <a:srgbClr val="00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Sample cycled 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>
                <a:solidFill>
                  <a:srgbClr val="00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Coating tape and soldered to the sample holder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>
                <a:solidFill>
                  <a:srgbClr val="00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I</a:t>
            </a:r>
            <a:r>
              <a:rPr lang="en-GB" sz="1200" baseline="-25000" dirty="0">
                <a:solidFill>
                  <a:srgbClr val="00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C</a:t>
            </a:r>
            <a:r>
              <a:rPr lang="en-GB" sz="1200" dirty="0">
                <a:solidFill>
                  <a:srgbClr val="00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measurement @ 77K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>
                <a:solidFill>
                  <a:srgbClr val="00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Heated in solder bath @200 °C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>
                <a:solidFill>
                  <a:srgbClr val="00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Cycling process</a:t>
            </a:r>
          </a:p>
        </p:txBody>
      </p:sp>
      <p:pic>
        <p:nvPicPr>
          <p:cNvPr id="6" name="Image 6" descr="Une image contenant texte, ligne, diagramme, capture d’écran&#10;&#10;Description générée automatiquement">
            <a:extLst>
              <a:ext uri="{FF2B5EF4-FFF2-40B4-BE49-F238E27FC236}">
                <a16:creationId xmlns:a16="http://schemas.microsoft.com/office/drawing/2014/main" id="{8D42F8E7-67F2-D29F-065D-E2D00CFA38E0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405421" y="1241758"/>
            <a:ext cx="4738580" cy="2974658"/>
          </a:xfrm>
          <a:prstGeom prst="rect">
            <a:avLst/>
          </a:prstGeom>
          <a:ln w="28575">
            <a:noFill/>
          </a:ln>
        </p:spPr>
      </p:pic>
    </p:spTree>
    <p:extLst>
      <p:ext uri="{BB962C8B-B14F-4D97-AF65-F5344CB8AC3E}">
        <p14:creationId xmlns:p14="http://schemas.microsoft.com/office/powerpoint/2010/main" val="42836408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C5AA0B9-7D13-A3D0-BB7C-196192B349D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</p:spPr>
        <p:txBody>
          <a:bodyPr anchor="ctr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fld id="{974172A1-1CBF-0B40-9234-7D4D80EC19EA}" type="slidenum">
              <a:rPr lang="en-GB" smtClean="0"/>
              <a:pPr>
                <a:lnSpc>
                  <a:spcPct val="90000"/>
                </a:lnSpc>
                <a:spcAft>
                  <a:spcPts val="600"/>
                </a:spcAft>
              </a:pPr>
              <a:t>6</a:t>
            </a:fld>
            <a:endParaRPr lang="en-GB" dirty="0"/>
          </a:p>
        </p:txBody>
      </p:sp>
      <p:sp>
        <p:nvSpPr>
          <p:cNvPr id="12" name="Title 3">
            <a:extLst>
              <a:ext uri="{FF2B5EF4-FFF2-40B4-BE49-F238E27FC236}">
                <a16:creationId xmlns:a16="http://schemas.microsoft.com/office/drawing/2014/main" id="{DDC278F9-23B0-7FA1-483B-6C0042B9B9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81100" y="2921"/>
            <a:ext cx="6781800" cy="857250"/>
          </a:xfrm>
        </p:spPr>
        <p:txBody>
          <a:bodyPr/>
          <a:lstStyle/>
          <a:p>
            <a:r>
              <a:rPr lang="en-GB" dirty="0">
                <a:latin typeface="Times" panose="02020603050405020304" pitchFamily="18" charset="0"/>
                <a:cs typeface="Times" panose="02020603050405020304" pitchFamily="18" charset="0"/>
              </a:rPr>
              <a:t>Hot winding</a:t>
            </a:r>
            <a:br>
              <a:rPr lang="en-GB" dirty="0">
                <a:latin typeface="Times" panose="02020603050405020304" pitchFamily="18" charset="0"/>
                <a:cs typeface="Times" panose="02020603050405020304" pitchFamily="18" charset="0"/>
              </a:rPr>
            </a:br>
            <a:r>
              <a:rPr lang="en-GB" i="1" dirty="0" err="1">
                <a:latin typeface="Times" panose="02020603050405020304" pitchFamily="18" charset="0"/>
                <a:cs typeface="Times" panose="02020603050405020304" pitchFamily="18" charset="0"/>
              </a:rPr>
              <a:t>Winding</a:t>
            </a:r>
            <a:r>
              <a:rPr lang="en-GB" i="1" dirty="0">
                <a:latin typeface="Times" panose="02020603050405020304" pitchFamily="18" charset="0"/>
                <a:cs typeface="Times" panose="02020603050405020304" pitchFamily="18" charset="0"/>
              </a:rPr>
              <a:t> tool prototype</a:t>
            </a:r>
            <a:endParaRPr lang="en-GB" dirty="0"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CFE775B8-D0BF-6329-42B8-766EC58BF614}"/>
              </a:ext>
            </a:extLst>
          </p:cNvPr>
          <p:cNvGrpSpPr/>
          <p:nvPr/>
        </p:nvGrpSpPr>
        <p:grpSpPr>
          <a:xfrm>
            <a:off x="428602" y="1107878"/>
            <a:ext cx="6052737" cy="3637402"/>
            <a:chOff x="103439" y="975780"/>
            <a:chExt cx="6728948" cy="4043773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2F623FAF-8A3D-A32F-35AF-CEE0039FE97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 l="12591" t="2860" r="6828" b="2630"/>
            <a:stretch/>
          </p:blipFill>
          <p:spPr>
            <a:xfrm>
              <a:off x="2151250" y="975780"/>
              <a:ext cx="2580699" cy="4032343"/>
            </a:xfrm>
            <a:prstGeom prst="rect">
              <a:avLst/>
            </a:prstGeom>
          </p:spPr>
        </p:pic>
        <p:cxnSp>
          <p:nvCxnSpPr>
            <p:cNvPr id="7" name="Straight Arrow Connector 6">
              <a:extLst>
                <a:ext uri="{FF2B5EF4-FFF2-40B4-BE49-F238E27FC236}">
                  <a16:creationId xmlns:a16="http://schemas.microsoft.com/office/drawing/2014/main" id="{EFE874D0-CE7C-1643-3E88-0982AB144496}"/>
                </a:ext>
              </a:extLst>
            </p:cNvPr>
            <p:cNvCxnSpPr>
              <a:cxnSpLocks/>
            </p:cNvCxnSpPr>
            <p:nvPr/>
          </p:nvCxnSpPr>
          <p:spPr>
            <a:xfrm>
              <a:off x="1215146" y="1551844"/>
              <a:ext cx="1412638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TextBox 8">
              <a:extLst>
                <a:ext uri="{FF2B5EF4-FFF2-40B4-BE49-F238E27FC236}">
                  <a16:creationId xmlns:a16="http://schemas.microsoft.com/office/drawing/2014/main" id="{F7EDD1E1-F981-90A3-8B92-CE7CFACD73F9}"/>
                </a:ext>
              </a:extLst>
            </p:cNvPr>
            <p:cNvSpPr txBox="1"/>
            <p:nvPr/>
          </p:nvSpPr>
          <p:spPr>
            <a:xfrm>
              <a:off x="404098" y="1428271"/>
              <a:ext cx="752514" cy="207877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r"/>
              <a:r>
                <a:rPr lang="fr-FR" sz="1351" dirty="0">
                  <a:latin typeface="Times" panose="02020603050405020304" pitchFamily="18" charset="0"/>
                  <a:cs typeface="Times" panose="02020603050405020304" pitchFamily="18" charset="0"/>
                </a:rPr>
                <a:t>Tape spool</a:t>
              </a:r>
              <a:endParaRPr lang="en-GB" sz="1351" dirty="0">
                <a:latin typeface="Times" panose="02020603050405020304" pitchFamily="18" charset="0"/>
                <a:cs typeface="Times" panose="02020603050405020304" pitchFamily="18" charset="0"/>
              </a:endParaRPr>
            </a:p>
          </p:txBody>
        </p:sp>
        <p:cxnSp>
          <p:nvCxnSpPr>
            <p:cNvPr id="9" name="Straight Arrow Connector 8">
              <a:extLst>
                <a:ext uri="{FF2B5EF4-FFF2-40B4-BE49-F238E27FC236}">
                  <a16:creationId xmlns:a16="http://schemas.microsoft.com/office/drawing/2014/main" id="{21903514-6C6F-B0D6-613B-DAA180D385D7}"/>
                </a:ext>
              </a:extLst>
            </p:cNvPr>
            <p:cNvCxnSpPr>
              <a:cxnSpLocks/>
            </p:cNvCxnSpPr>
            <p:nvPr/>
          </p:nvCxnSpPr>
          <p:spPr>
            <a:xfrm>
              <a:off x="1215146" y="4176063"/>
              <a:ext cx="1772678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TextBox 8">
              <a:extLst>
                <a:ext uri="{FF2B5EF4-FFF2-40B4-BE49-F238E27FC236}">
                  <a16:creationId xmlns:a16="http://schemas.microsoft.com/office/drawing/2014/main" id="{F4827DB9-5A98-0DD0-47CB-CCEE1F1064D7}"/>
                </a:ext>
              </a:extLst>
            </p:cNvPr>
            <p:cNvSpPr txBox="1"/>
            <p:nvPr/>
          </p:nvSpPr>
          <p:spPr>
            <a:xfrm>
              <a:off x="497777" y="4056696"/>
              <a:ext cx="658835" cy="207877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r"/>
              <a:r>
                <a:rPr lang="fr-FR" sz="1351" dirty="0">
                  <a:latin typeface="Times" panose="02020603050405020304" pitchFamily="18" charset="0"/>
                  <a:cs typeface="Times" panose="02020603050405020304" pitchFamily="18" charset="0"/>
                </a:rPr>
                <a:t>Flux bath</a:t>
              </a:r>
              <a:endParaRPr lang="en-GB" sz="1351" dirty="0">
                <a:latin typeface="Times" panose="02020603050405020304" pitchFamily="18" charset="0"/>
                <a:cs typeface="Times" panose="02020603050405020304" pitchFamily="18" charset="0"/>
              </a:endParaRPr>
            </a:p>
          </p:txBody>
        </p:sp>
        <p:cxnSp>
          <p:nvCxnSpPr>
            <p:cNvPr id="23" name="Straight Arrow Connector 22">
              <a:extLst>
                <a:ext uri="{FF2B5EF4-FFF2-40B4-BE49-F238E27FC236}">
                  <a16:creationId xmlns:a16="http://schemas.microsoft.com/office/drawing/2014/main" id="{43691B38-BF1C-8BC5-339E-43C0198AAF0F}"/>
                </a:ext>
              </a:extLst>
            </p:cNvPr>
            <p:cNvCxnSpPr>
              <a:cxnSpLocks/>
            </p:cNvCxnSpPr>
            <p:nvPr/>
          </p:nvCxnSpPr>
          <p:spPr>
            <a:xfrm>
              <a:off x="1215146" y="3784092"/>
              <a:ext cx="1700670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TextBox 8">
              <a:extLst>
                <a:ext uri="{FF2B5EF4-FFF2-40B4-BE49-F238E27FC236}">
                  <a16:creationId xmlns:a16="http://schemas.microsoft.com/office/drawing/2014/main" id="{C5E2BF29-E791-6033-7CB0-DAE00EF67027}"/>
                </a:ext>
              </a:extLst>
            </p:cNvPr>
            <p:cNvSpPr txBox="1"/>
            <p:nvPr/>
          </p:nvSpPr>
          <p:spPr>
            <a:xfrm>
              <a:off x="103439" y="3664725"/>
              <a:ext cx="1053173" cy="207877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r"/>
              <a:r>
                <a:rPr lang="fr-FR" sz="1351" dirty="0" err="1">
                  <a:latin typeface="Times" panose="02020603050405020304" pitchFamily="18" charset="0"/>
                  <a:cs typeface="Times" panose="02020603050405020304" pitchFamily="18" charset="0"/>
                </a:rPr>
                <a:t>Rotating</a:t>
              </a:r>
              <a:r>
                <a:rPr lang="fr-FR" sz="1351" dirty="0">
                  <a:latin typeface="Times" panose="02020603050405020304" pitchFamily="18" charset="0"/>
                  <a:cs typeface="Times" panose="02020603050405020304" pitchFamily="18" charset="0"/>
                </a:rPr>
                <a:t> </a:t>
              </a:r>
              <a:r>
                <a:rPr lang="fr-FR" sz="1351" dirty="0" err="1">
                  <a:latin typeface="Times" panose="02020603050405020304" pitchFamily="18" charset="0"/>
                  <a:cs typeface="Times" panose="02020603050405020304" pitchFamily="18" charset="0"/>
                </a:rPr>
                <a:t>wheel</a:t>
              </a:r>
              <a:endParaRPr lang="en-GB" sz="1351" dirty="0">
                <a:latin typeface="Times" panose="02020603050405020304" pitchFamily="18" charset="0"/>
                <a:cs typeface="Times" panose="02020603050405020304" pitchFamily="18" charset="0"/>
              </a:endParaRPr>
            </a:p>
          </p:txBody>
        </p:sp>
        <p:cxnSp>
          <p:nvCxnSpPr>
            <p:cNvPr id="25" name="Straight Arrow Connector 24">
              <a:extLst>
                <a:ext uri="{FF2B5EF4-FFF2-40B4-BE49-F238E27FC236}">
                  <a16:creationId xmlns:a16="http://schemas.microsoft.com/office/drawing/2014/main" id="{1BD46DD4-10CC-3C0F-0F10-CE5A51496B2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032930" y="4303227"/>
              <a:ext cx="1619190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TextBox 8">
              <a:extLst>
                <a:ext uri="{FF2B5EF4-FFF2-40B4-BE49-F238E27FC236}">
                  <a16:creationId xmlns:a16="http://schemas.microsoft.com/office/drawing/2014/main" id="{5101F3EE-23CF-3B66-1FFE-3F56D7D45A1D}"/>
                </a:ext>
              </a:extLst>
            </p:cNvPr>
            <p:cNvSpPr txBox="1"/>
            <p:nvPr/>
          </p:nvSpPr>
          <p:spPr>
            <a:xfrm flipH="1">
              <a:off x="5759978" y="4199288"/>
              <a:ext cx="914289" cy="207877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fr-FR" sz="1351" dirty="0" err="1">
                  <a:latin typeface="Times" panose="02020603050405020304" pitchFamily="18" charset="0"/>
                  <a:cs typeface="Times" panose="02020603050405020304" pitchFamily="18" charset="0"/>
                </a:rPr>
                <a:t>Wound</a:t>
              </a:r>
              <a:r>
                <a:rPr lang="fr-FR" sz="1351" dirty="0">
                  <a:latin typeface="Times" panose="02020603050405020304" pitchFamily="18" charset="0"/>
                  <a:cs typeface="Times" panose="02020603050405020304" pitchFamily="18" charset="0"/>
                </a:rPr>
                <a:t> spool</a:t>
              </a:r>
              <a:endParaRPr lang="en-GB" sz="1351" dirty="0">
                <a:latin typeface="Times" panose="02020603050405020304" pitchFamily="18" charset="0"/>
                <a:cs typeface="Times" panose="02020603050405020304" pitchFamily="18" charset="0"/>
              </a:endParaRPr>
            </a:p>
          </p:txBody>
        </p:sp>
        <p:cxnSp>
          <p:nvCxnSpPr>
            <p:cNvPr id="27" name="Straight Arrow Connector 26">
              <a:extLst>
                <a:ext uri="{FF2B5EF4-FFF2-40B4-BE49-F238E27FC236}">
                  <a16:creationId xmlns:a16="http://schemas.microsoft.com/office/drawing/2014/main" id="{028F266D-D2AB-8090-F427-048B87D51B4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572000" y="3852738"/>
              <a:ext cx="1080120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TextBox 8">
              <a:extLst>
                <a:ext uri="{FF2B5EF4-FFF2-40B4-BE49-F238E27FC236}">
                  <a16:creationId xmlns:a16="http://schemas.microsoft.com/office/drawing/2014/main" id="{913F12CD-6968-E642-86AE-516664422A4F}"/>
                </a:ext>
              </a:extLst>
            </p:cNvPr>
            <p:cNvSpPr txBox="1"/>
            <p:nvPr/>
          </p:nvSpPr>
          <p:spPr>
            <a:xfrm flipH="1">
              <a:off x="5759978" y="3748799"/>
              <a:ext cx="1072409" cy="207877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fr-FR" sz="1351" dirty="0">
                  <a:latin typeface="Times" panose="02020603050405020304" pitchFamily="18" charset="0"/>
                  <a:cs typeface="Times" panose="02020603050405020304" pitchFamily="18" charset="0"/>
                </a:rPr>
                <a:t>(</a:t>
              </a:r>
              <a:r>
                <a:rPr lang="fr-FR" sz="1351" dirty="0" err="1">
                  <a:latin typeface="Times" panose="02020603050405020304" pitchFamily="18" charset="0"/>
                  <a:cs typeface="Times" panose="02020603050405020304" pitchFamily="18" charset="0"/>
                </a:rPr>
                <a:t>Opened</a:t>
              </a:r>
              <a:r>
                <a:rPr lang="fr-FR" sz="1351" dirty="0">
                  <a:latin typeface="Times" panose="02020603050405020304" pitchFamily="18" charset="0"/>
                  <a:cs typeface="Times" panose="02020603050405020304" pitchFamily="18" charset="0"/>
                </a:rPr>
                <a:t>) </a:t>
              </a:r>
              <a:r>
                <a:rPr lang="fr-FR" sz="1351" dirty="0" err="1">
                  <a:latin typeface="Times" panose="02020603050405020304" pitchFamily="18" charset="0"/>
                  <a:cs typeface="Times" panose="02020603050405020304" pitchFamily="18" charset="0"/>
                </a:rPr>
                <a:t>Oven</a:t>
              </a:r>
              <a:endParaRPr lang="en-GB" sz="1351" dirty="0">
                <a:latin typeface="Times" panose="02020603050405020304" pitchFamily="18" charset="0"/>
                <a:cs typeface="Times" panose="02020603050405020304" pitchFamily="18" charset="0"/>
              </a:endParaRPr>
            </a:p>
          </p:txBody>
        </p:sp>
        <p:cxnSp>
          <p:nvCxnSpPr>
            <p:cNvPr id="29" name="Straight Arrow Connector 28">
              <a:extLst>
                <a:ext uri="{FF2B5EF4-FFF2-40B4-BE49-F238E27FC236}">
                  <a16:creationId xmlns:a16="http://schemas.microsoft.com/office/drawing/2014/main" id="{282C26DD-C9A9-176D-0976-B096B0E4779D}"/>
                </a:ext>
              </a:extLst>
            </p:cNvPr>
            <p:cNvCxnSpPr>
              <a:cxnSpLocks/>
            </p:cNvCxnSpPr>
            <p:nvPr/>
          </p:nvCxnSpPr>
          <p:spPr>
            <a:xfrm>
              <a:off x="1215146" y="4755089"/>
              <a:ext cx="1988702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TextBox 8">
              <a:extLst>
                <a:ext uri="{FF2B5EF4-FFF2-40B4-BE49-F238E27FC236}">
                  <a16:creationId xmlns:a16="http://schemas.microsoft.com/office/drawing/2014/main" id="{A307F318-E996-8CA4-1041-3FDA7D4AD81B}"/>
                </a:ext>
              </a:extLst>
            </p:cNvPr>
            <p:cNvSpPr txBox="1"/>
            <p:nvPr/>
          </p:nvSpPr>
          <p:spPr>
            <a:xfrm>
              <a:off x="401597" y="4635722"/>
              <a:ext cx="755015" cy="207877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r"/>
              <a:r>
                <a:rPr lang="fr-FR" sz="1351" dirty="0" err="1">
                  <a:latin typeface="Times" panose="02020603050405020304" pitchFamily="18" charset="0"/>
                  <a:cs typeface="Times" panose="02020603050405020304" pitchFamily="18" charset="0"/>
                </a:rPr>
                <a:t>Heater</a:t>
              </a:r>
              <a:r>
                <a:rPr lang="fr-FR" sz="1351" dirty="0">
                  <a:latin typeface="Times" panose="02020603050405020304" pitchFamily="18" charset="0"/>
                  <a:cs typeface="Times" panose="02020603050405020304" pitchFamily="18" charset="0"/>
                </a:rPr>
                <a:t> slot</a:t>
              </a:r>
              <a:endParaRPr lang="en-GB" sz="1351" dirty="0">
                <a:latin typeface="Times" panose="02020603050405020304" pitchFamily="18" charset="0"/>
                <a:cs typeface="Times" panose="02020603050405020304" pitchFamily="18" charset="0"/>
              </a:endParaRPr>
            </a:p>
          </p:txBody>
        </p:sp>
        <p:cxnSp>
          <p:nvCxnSpPr>
            <p:cNvPr id="33" name="Straight Arrow Connector 32">
              <a:extLst>
                <a:ext uri="{FF2B5EF4-FFF2-40B4-BE49-F238E27FC236}">
                  <a16:creationId xmlns:a16="http://schemas.microsoft.com/office/drawing/2014/main" id="{21F5CA88-157E-FA79-3302-7849ABAB6F2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779912" y="4892391"/>
              <a:ext cx="1872208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TextBox 8">
              <a:extLst>
                <a:ext uri="{FF2B5EF4-FFF2-40B4-BE49-F238E27FC236}">
                  <a16:creationId xmlns:a16="http://schemas.microsoft.com/office/drawing/2014/main" id="{570787CA-2D26-B65D-A608-0F9A30679DDB}"/>
                </a:ext>
              </a:extLst>
            </p:cNvPr>
            <p:cNvSpPr txBox="1"/>
            <p:nvPr/>
          </p:nvSpPr>
          <p:spPr>
            <a:xfrm flipH="1">
              <a:off x="5759978" y="4788452"/>
              <a:ext cx="882135" cy="231101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fr-FR" sz="1351" dirty="0">
                  <a:latin typeface="Times" panose="02020603050405020304" pitchFamily="18" charset="0"/>
                  <a:cs typeface="Times" panose="02020603050405020304" pitchFamily="18" charset="0"/>
                </a:rPr>
                <a:t>Solder bath</a:t>
              </a:r>
              <a:endParaRPr lang="en-GB" sz="1351" dirty="0">
                <a:latin typeface="Times" panose="02020603050405020304" pitchFamily="18" charset="0"/>
                <a:cs typeface="Times" panose="02020603050405020304" pitchFamily="18" charset="0"/>
              </a:endParaRPr>
            </a:p>
          </p:txBody>
        </p:sp>
      </p:grpSp>
      <p:pic>
        <p:nvPicPr>
          <p:cNvPr id="41" name="Picture 40" descr="A person working on a machine&#10;&#10;Description automatically generated">
            <a:extLst>
              <a:ext uri="{FF2B5EF4-FFF2-40B4-BE49-F238E27FC236}">
                <a16:creationId xmlns:a16="http://schemas.microsoft.com/office/drawing/2014/main" id="{DDE45E58-C45A-3A6D-2371-0DE8E9345FF8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14299" t="11788" r="33521" b="29414"/>
          <a:stretch/>
        </p:blipFill>
        <p:spPr>
          <a:xfrm>
            <a:off x="5532749" y="1004863"/>
            <a:ext cx="2855675" cy="2413498"/>
          </a:xfrm>
          <a:prstGeom prst="rect">
            <a:avLst/>
          </a:prstGeom>
        </p:spPr>
      </p:pic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54E2248-2859-8182-5875-AD08068D9CAB}"/>
              </a:ext>
            </a:extLst>
          </p:cNvPr>
          <p:cNvSpPr txBox="1">
            <a:spLocks/>
          </p:cNvSpPr>
          <p:nvPr/>
        </p:nvSpPr>
        <p:spPr>
          <a:xfrm>
            <a:off x="24476" y="4982706"/>
            <a:ext cx="6324600" cy="191151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defPPr>
              <a:defRPr lang="fr-FR"/>
            </a:defPPr>
            <a:lvl1pPr marL="0" algn="l" defTabSz="457200" rtl="0" eaLnBrk="1" latinLnBrk="0" hangingPunct="1">
              <a:defRPr sz="12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600"/>
              </a:spcAft>
            </a:pPr>
            <a:r>
              <a:rPr lang="en-GB"/>
              <a:t>M. Abdel Hafiz | Experimental tests for winding technology of Final Cooling Solenoid</a:t>
            </a:r>
          </a:p>
        </p:txBody>
      </p:sp>
    </p:spTree>
    <p:extLst>
      <p:ext uri="{BB962C8B-B14F-4D97-AF65-F5344CB8AC3E}">
        <p14:creationId xmlns:p14="http://schemas.microsoft.com/office/powerpoint/2010/main" val="260310601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3">
            <a:extLst>
              <a:ext uri="{FF2B5EF4-FFF2-40B4-BE49-F238E27FC236}">
                <a16:creationId xmlns:a16="http://schemas.microsoft.com/office/drawing/2014/main" id="{DDC278F9-23B0-7FA1-483B-6C0042B9B9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81100" y="2921"/>
            <a:ext cx="6781800" cy="857250"/>
          </a:xfrm>
        </p:spPr>
        <p:txBody>
          <a:bodyPr/>
          <a:lstStyle/>
          <a:p>
            <a:r>
              <a:rPr lang="en-GB" dirty="0">
                <a:latin typeface="Times" panose="02020603050405020304" pitchFamily="18" charset="0"/>
                <a:cs typeface="Times" panose="02020603050405020304" pitchFamily="18" charset="0"/>
              </a:rPr>
              <a:t>Hot winding</a:t>
            </a:r>
            <a:br>
              <a:rPr lang="en-GB" dirty="0">
                <a:latin typeface="Times" panose="02020603050405020304" pitchFamily="18" charset="0"/>
                <a:cs typeface="Times" panose="02020603050405020304" pitchFamily="18" charset="0"/>
              </a:rPr>
            </a:br>
            <a:r>
              <a:rPr lang="en-GB" i="1" dirty="0" err="1">
                <a:latin typeface="Times" panose="02020603050405020304" pitchFamily="18" charset="0"/>
                <a:cs typeface="Times" panose="02020603050405020304" pitchFamily="18" charset="0"/>
              </a:rPr>
              <a:t>Winding</a:t>
            </a:r>
            <a:r>
              <a:rPr lang="en-GB" i="1" dirty="0">
                <a:latin typeface="Times" panose="02020603050405020304" pitchFamily="18" charset="0"/>
                <a:cs typeface="Times" panose="02020603050405020304" pitchFamily="18" charset="0"/>
              </a:rPr>
              <a:t> protocol</a:t>
            </a:r>
            <a:endParaRPr lang="en-GB" dirty="0"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pic>
        <p:nvPicPr>
          <p:cNvPr id="19" name="Picture 18" descr="A machine on a table&#10;&#10;Description automatically generated">
            <a:extLst>
              <a:ext uri="{FF2B5EF4-FFF2-40B4-BE49-F238E27FC236}">
                <a16:creationId xmlns:a16="http://schemas.microsoft.com/office/drawing/2014/main" id="{815E9ECF-4207-CE90-CA1C-738FE6D386E1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7717" b="39468"/>
          <a:stretch/>
        </p:blipFill>
        <p:spPr>
          <a:xfrm>
            <a:off x="5706668" y="1753777"/>
            <a:ext cx="3059256" cy="2872433"/>
          </a:xfrm>
          <a:prstGeom prst="rect">
            <a:avLst/>
          </a:prstGeom>
        </p:spPr>
      </p:pic>
      <p:cxnSp>
        <p:nvCxnSpPr>
          <p:cNvPr id="2" name="Straight Arrow Connector 1">
            <a:extLst>
              <a:ext uri="{FF2B5EF4-FFF2-40B4-BE49-F238E27FC236}">
                <a16:creationId xmlns:a16="http://schemas.microsoft.com/office/drawing/2014/main" id="{2736C15A-FB29-9182-57CE-CA9D939F854A}"/>
              </a:ext>
            </a:extLst>
          </p:cNvPr>
          <p:cNvCxnSpPr>
            <a:cxnSpLocks/>
          </p:cNvCxnSpPr>
          <p:nvPr/>
        </p:nvCxnSpPr>
        <p:spPr>
          <a:xfrm>
            <a:off x="5564458" y="3013398"/>
            <a:ext cx="623118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TextBox 8">
            <a:extLst>
              <a:ext uri="{FF2B5EF4-FFF2-40B4-BE49-F238E27FC236}">
                <a16:creationId xmlns:a16="http://schemas.microsoft.com/office/drawing/2014/main" id="{543D6D96-FE3D-C7A8-8D3D-E728AD6604F7}"/>
              </a:ext>
            </a:extLst>
          </p:cNvPr>
          <p:cNvSpPr txBox="1"/>
          <p:nvPr/>
        </p:nvSpPr>
        <p:spPr>
          <a:xfrm>
            <a:off x="4414428" y="2881889"/>
            <a:ext cx="1017394" cy="2078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/>
            <a:r>
              <a:rPr lang="fr-FR" sz="1351" dirty="0" err="1">
                <a:latin typeface="Times" panose="02020603050405020304" pitchFamily="18" charset="0"/>
                <a:cs typeface="Times" panose="02020603050405020304" pitchFamily="18" charset="0"/>
              </a:rPr>
              <a:t>Winding</a:t>
            </a:r>
            <a:r>
              <a:rPr lang="fr-FR" sz="1351" dirty="0">
                <a:latin typeface="Times" panose="02020603050405020304" pitchFamily="18" charset="0"/>
                <a:cs typeface="Times" panose="02020603050405020304" pitchFamily="18" charset="0"/>
              </a:rPr>
              <a:t> spool</a:t>
            </a:r>
            <a:endParaRPr lang="en-GB" sz="1351" dirty="0"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ABF314A3-9D6B-70CD-803E-D9955E5EC0FD}"/>
              </a:ext>
            </a:extLst>
          </p:cNvPr>
          <p:cNvCxnSpPr>
            <a:cxnSpLocks/>
          </p:cNvCxnSpPr>
          <p:nvPr/>
        </p:nvCxnSpPr>
        <p:spPr>
          <a:xfrm flipV="1">
            <a:off x="5564458" y="4285937"/>
            <a:ext cx="1559222" cy="1542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TextBox 8">
            <a:extLst>
              <a:ext uri="{FF2B5EF4-FFF2-40B4-BE49-F238E27FC236}">
                <a16:creationId xmlns:a16="http://schemas.microsoft.com/office/drawing/2014/main" id="{7FE323A2-6C40-E309-5A19-E3D4DF7650CD}"/>
              </a:ext>
            </a:extLst>
          </p:cNvPr>
          <p:cNvSpPr txBox="1"/>
          <p:nvPr/>
        </p:nvSpPr>
        <p:spPr>
          <a:xfrm>
            <a:off x="4772987" y="4181999"/>
            <a:ext cx="658835" cy="2078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/>
            <a:r>
              <a:rPr lang="fr-FR" sz="1351" dirty="0">
                <a:latin typeface="Times" panose="02020603050405020304" pitchFamily="18" charset="0"/>
                <a:cs typeface="Times" panose="02020603050405020304" pitchFamily="18" charset="0"/>
              </a:rPr>
              <a:t>Flux bath</a:t>
            </a:r>
            <a:endParaRPr lang="en-GB" sz="1351" dirty="0"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34EEFAB8-9199-7AE9-BCB5-67F2461D34E2}"/>
              </a:ext>
            </a:extLst>
          </p:cNvPr>
          <p:cNvCxnSpPr>
            <a:cxnSpLocks/>
          </p:cNvCxnSpPr>
          <p:nvPr/>
        </p:nvCxnSpPr>
        <p:spPr>
          <a:xfrm>
            <a:off x="5564458" y="3833360"/>
            <a:ext cx="1055166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CA4290B3-5463-8859-6826-CD71474DCCDB}"/>
              </a:ext>
            </a:extLst>
          </p:cNvPr>
          <p:cNvSpPr txBox="1"/>
          <p:nvPr/>
        </p:nvSpPr>
        <p:spPr>
          <a:xfrm>
            <a:off x="3883320" y="3713993"/>
            <a:ext cx="1548502" cy="2078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/>
            <a:r>
              <a:rPr lang="fr-FR" sz="1351" dirty="0">
                <a:latin typeface="Times" panose="02020603050405020304" pitchFamily="18" charset="0"/>
                <a:cs typeface="Times" panose="02020603050405020304" pitchFamily="18" charset="0"/>
              </a:rPr>
              <a:t>Solder bath </a:t>
            </a:r>
            <a:r>
              <a:rPr lang="fr-FR" sz="1351" i="1" dirty="0">
                <a:latin typeface="Times" panose="02020603050405020304" pitchFamily="18" charset="0"/>
                <a:cs typeface="Times" panose="02020603050405020304" pitchFamily="18" charset="0"/>
              </a:rPr>
              <a:t>(Sn</a:t>
            </a:r>
            <a:r>
              <a:rPr lang="fr-FR" sz="1351" i="1" baseline="-25000" dirty="0">
                <a:latin typeface="Times" panose="02020603050405020304" pitchFamily="18" charset="0"/>
                <a:cs typeface="Times" panose="02020603050405020304" pitchFamily="18" charset="0"/>
              </a:rPr>
              <a:t>63</a:t>
            </a:r>
            <a:r>
              <a:rPr lang="fr-FR" sz="1351" i="1" dirty="0">
                <a:latin typeface="Times" panose="02020603050405020304" pitchFamily="18" charset="0"/>
                <a:cs typeface="Times" panose="02020603050405020304" pitchFamily="18" charset="0"/>
              </a:rPr>
              <a:t>Pb</a:t>
            </a:r>
            <a:r>
              <a:rPr lang="fr-FR" sz="1351" i="1" baseline="-25000" dirty="0">
                <a:latin typeface="Times" panose="02020603050405020304" pitchFamily="18" charset="0"/>
                <a:cs typeface="Times" panose="02020603050405020304" pitchFamily="18" charset="0"/>
              </a:rPr>
              <a:t>37</a:t>
            </a:r>
            <a:r>
              <a:rPr lang="fr-FR" sz="1351" i="1" dirty="0">
                <a:latin typeface="Times" panose="02020603050405020304" pitchFamily="18" charset="0"/>
                <a:cs typeface="Times" panose="02020603050405020304" pitchFamily="18" charset="0"/>
              </a:rPr>
              <a:t>)</a:t>
            </a:r>
            <a:endParaRPr lang="en-GB" sz="1351" dirty="0"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1551CBFC-D51A-E617-A980-7704E30C1788}"/>
              </a:ext>
            </a:extLst>
          </p:cNvPr>
          <p:cNvCxnSpPr>
            <a:cxnSpLocks/>
          </p:cNvCxnSpPr>
          <p:nvPr/>
        </p:nvCxnSpPr>
        <p:spPr>
          <a:xfrm>
            <a:off x="5564458" y="2082632"/>
            <a:ext cx="2351310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TextBox 8">
            <a:extLst>
              <a:ext uri="{FF2B5EF4-FFF2-40B4-BE49-F238E27FC236}">
                <a16:creationId xmlns:a16="http://schemas.microsoft.com/office/drawing/2014/main" id="{625F4785-3A60-C09C-7C21-781D3B8CFDB6}"/>
              </a:ext>
            </a:extLst>
          </p:cNvPr>
          <p:cNvSpPr txBox="1"/>
          <p:nvPr/>
        </p:nvSpPr>
        <p:spPr>
          <a:xfrm>
            <a:off x="4679307" y="1963265"/>
            <a:ext cx="752515" cy="2078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/>
            <a:r>
              <a:rPr lang="fr-FR" sz="1351" dirty="0">
                <a:latin typeface="Times" panose="02020603050405020304" pitchFamily="18" charset="0"/>
                <a:cs typeface="Times" panose="02020603050405020304" pitchFamily="18" charset="0"/>
              </a:rPr>
              <a:t>Tape spool</a:t>
            </a:r>
            <a:endParaRPr lang="en-GB" sz="1351" dirty="0"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sp>
        <p:nvSpPr>
          <p:cNvPr id="31" name="TextBox 37">
            <a:extLst>
              <a:ext uri="{FF2B5EF4-FFF2-40B4-BE49-F238E27FC236}">
                <a16:creationId xmlns:a16="http://schemas.microsoft.com/office/drawing/2014/main" id="{23D5C1C5-DC42-C161-45AC-DD5C5AA7BA3E}"/>
              </a:ext>
            </a:extLst>
          </p:cNvPr>
          <p:cNvSpPr txBox="1"/>
          <p:nvPr/>
        </p:nvSpPr>
        <p:spPr>
          <a:xfrm>
            <a:off x="104216" y="971809"/>
            <a:ext cx="4738588" cy="13849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GB" sz="1200" b="1" dirty="0">
                <a:solidFill>
                  <a:srgbClr val="00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Precoating tape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1200" dirty="0">
                <a:solidFill>
                  <a:srgbClr val="00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Heat up to 200°C to melt </a:t>
            </a:r>
            <a:r>
              <a:rPr lang="en-GB" sz="1200" dirty="0" err="1">
                <a:solidFill>
                  <a:srgbClr val="00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SnPb</a:t>
            </a:r>
            <a:r>
              <a:rPr lang="en-GB" sz="1200" dirty="0">
                <a:solidFill>
                  <a:srgbClr val="00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(~15 min)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1200" dirty="0">
                <a:solidFill>
                  <a:srgbClr val="00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Tape passes through flux and solder (~ 10 s)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1200" dirty="0">
                <a:solidFill>
                  <a:srgbClr val="00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Gravity seems to be enough to remove </a:t>
            </a:r>
            <a:r>
              <a:rPr lang="en-GB" sz="1200" b="1" i="1" dirty="0">
                <a:solidFill>
                  <a:srgbClr val="00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some</a:t>
            </a:r>
            <a:r>
              <a:rPr lang="en-GB" sz="1200" i="1" dirty="0">
                <a:solidFill>
                  <a:srgbClr val="00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en-GB" sz="1200" dirty="0">
                <a:solidFill>
                  <a:srgbClr val="00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excess of solder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1200" dirty="0">
                <a:solidFill>
                  <a:srgbClr val="00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Precoating tapes allows to :</a:t>
            </a:r>
          </a:p>
          <a:p>
            <a:pPr marL="1257300" lvl="2" indent="-342900">
              <a:buFont typeface="Courier New" panose="02070309020205020404" pitchFamily="49" charset="0"/>
              <a:buChar char="o"/>
            </a:pPr>
            <a:r>
              <a:rPr lang="en-GB" sz="1200" dirty="0">
                <a:solidFill>
                  <a:srgbClr val="00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Control coating of tapes</a:t>
            </a:r>
          </a:p>
          <a:p>
            <a:pPr marL="1257300" lvl="2" indent="-342900">
              <a:buFont typeface="Courier New" panose="02070309020205020404" pitchFamily="49" charset="0"/>
              <a:buChar char="o"/>
            </a:pPr>
            <a:r>
              <a:rPr lang="en-GB" sz="1200" dirty="0">
                <a:solidFill>
                  <a:srgbClr val="00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Remove flux bath during winding process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1C83088-FFDF-DC94-0DDA-D812D4CFE0B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7</a:t>
            </a:fld>
            <a:endParaRPr lang="en-GB" dirty="0"/>
          </a:p>
        </p:txBody>
      </p:sp>
      <p:sp>
        <p:nvSpPr>
          <p:cNvPr id="10" name="Footer Placeholder 4">
            <a:extLst>
              <a:ext uri="{FF2B5EF4-FFF2-40B4-BE49-F238E27FC236}">
                <a16:creationId xmlns:a16="http://schemas.microsoft.com/office/drawing/2014/main" id="{77F8E299-EB59-4F34-59EF-2BFAB9F871C8}"/>
              </a:ext>
            </a:extLst>
          </p:cNvPr>
          <p:cNvSpPr txBox="1">
            <a:spLocks/>
          </p:cNvSpPr>
          <p:nvPr/>
        </p:nvSpPr>
        <p:spPr>
          <a:xfrm>
            <a:off x="24476" y="4982706"/>
            <a:ext cx="6324600" cy="191151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defPPr>
              <a:defRPr lang="fr-FR"/>
            </a:defPPr>
            <a:lvl1pPr marL="0" algn="l" defTabSz="457200" rtl="0" eaLnBrk="1" latinLnBrk="0" hangingPunct="1">
              <a:defRPr sz="12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600"/>
              </a:spcAft>
            </a:pPr>
            <a:r>
              <a:rPr lang="en-GB"/>
              <a:t>M. Abdel Hafiz | Experimental tests for winding technology of Final Cooling Solenoid</a:t>
            </a:r>
          </a:p>
        </p:txBody>
      </p:sp>
    </p:spTree>
    <p:extLst>
      <p:ext uri="{BB962C8B-B14F-4D97-AF65-F5344CB8AC3E}">
        <p14:creationId xmlns:p14="http://schemas.microsoft.com/office/powerpoint/2010/main" val="360560544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3">
            <a:extLst>
              <a:ext uri="{FF2B5EF4-FFF2-40B4-BE49-F238E27FC236}">
                <a16:creationId xmlns:a16="http://schemas.microsoft.com/office/drawing/2014/main" id="{DDC278F9-23B0-7FA1-483B-6C0042B9B9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81100" y="2921"/>
            <a:ext cx="6781800" cy="857250"/>
          </a:xfrm>
        </p:spPr>
        <p:txBody>
          <a:bodyPr/>
          <a:lstStyle/>
          <a:p>
            <a:r>
              <a:rPr lang="en-GB" dirty="0">
                <a:latin typeface="Times" panose="02020603050405020304" pitchFamily="18" charset="0"/>
                <a:cs typeface="Times" panose="02020603050405020304" pitchFamily="18" charset="0"/>
              </a:rPr>
              <a:t>Hot winding</a:t>
            </a:r>
            <a:br>
              <a:rPr lang="en-GB" dirty="0">
                <a:latin typeface="Times" panose="02020603050405020304" pitchFamily="18" charset="0"/>
                <a:cs typeface="Times" panose="02020603050405020304" pitchFamily="18" charset="0"/>
              </a:rPr>
            </a:br>
            <a:r>
              <a:rPr lang="en-GB" i="1" dirty="0" err="1">
                <a:latin typeface="Times" panose="02020603050405020304" pitchFamily="18" charset="0"/>
                <a:cs typeface="Times" panose="02020603050405020304" pitchFamily="18" charset="0"/>
              </a:rPr>
              <a:t>Winding</a:t>
            </a:r>
            <a:r>
              <a:rPr lang="en-GB" i="1" dirty="0">
                <a:latin typeface="Times" panose="02020603050405020304" pitchFamily="18" charset="0"/>
                <a:cs typeface="Times" panose="02020603050405020304" pitchFamily="18" charset="0"/>
              </a:rPr>
              <a:t> protocol</a:t>
            </a:r>
            <a:endParaRPr lang="en-GB" dirty="0"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sp>
        <p:nvSpPr>
          <p:cNvPr id="21" name="TextBox 37">
            <a:extLst>
              <a:ext uri="{FF2B5EF4-FFF2-40B4-BE49-F238E27FC236}">
                <a16:creationId xmlns:a16="http://schemas.microsoft.com/office/drawing/2014/main" id="{25F33242-4E56-83AC-766F-E61B2E229F6C}"/>
              </a:ext>
            </a:extLst>
          </p:cNvPr>
          <p:cNvSpPr txBox="1"/>
          <p:nvPr/>
        </p:nvSpPr>
        <p:spPr>
          <a:xfrm>
            <a:off x="104216" y="971809"/>
            <a:ext cx="4738588" cy="37856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GB" sz="1200" b="1" dirty="0">
                <a:solidFill>
                  <a:srgbClr val="00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Precoating tape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1200" dirty="0">
                <a:solidFill>
                  <a:srgbClr val="00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Heat up to 200°C to melt </a:t>
            </a:r>
            <a:r>
              <a:rPr lang="en-GB" sz="1200" dirty="0" err="1">
                <a:solidFill>
                  <a:srgbClr val="00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SnPb</a:t>
            </a:r>
            <a:r>
              <a:rPr lang="en-GB" sz="1200" dirty="0">
                <a:solidFill>
                  <a:srgbClr val="00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(~20 min)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1200" dirty="0">
                <a:solidFill>
                  <a:srgbClr val="00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Tape passes through flux and solder </a:t>
            </a:r>
            <a:r>
              <a:rPr lang="en-GB" sz="1200" dirty="0">
                <a:solidFill>
                  <a:schemeClr val="accent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(~ 10 s)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1200" dirty="0">
                <a:solidFill>
                  <a:srgbClr val="00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Gravity seems to be enough to remove </a:t>
            </a:r>
            <a:r>
              <a:rPr lang="en-GB" sz="1200" b="1" i="1" dirty="0">
                <a:solidFill>
                  <a:srgbClr val="00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some</a:t>
            </a:r>
            <a:r>
              <a:rPr lang="en-GB" sz="1200" i="1" dirty="0">
                <a:solidFill>
                  <a:srgbClr val="00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en-GB" sz="1200" dirty="0">
                <a:solidFill>
                  <a:srgbClr val="00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excess of solder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1200" dirty="0">
                <a:solidFill>
                  <a:srgbClr val="00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Precoating tapes allows to :</a:t>
            </a:r>
          </a:p>
          <a:p>
            <a:pPr marL="1257300" lvl="2" indent="-342900">
              <a:buFont typeface="Courier New" panose="02070309020205020404" pitchFamily="49" charset="0"/>
              <a:buChar char="o"/>
            </a:pPr>
            <a:r>
              <a:rPr lang="en-GB" sz="1200" dirty="0">
                <a:solidFill>
                  <a:srgbClr val="00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Control coating of tapes</a:t>
            </a:r>
          </a:p>
          <a:p>
            <a:pPr marL="1257300" lvl="2" indent="-342900">
              <a:buFont typeface="Courier New" panose="02070309020205020404" pitchFamily="49" charset="0"/>
              <a:buChar char="o"/>
            </a:pPr>
            <a:r>
              <a:rPr lang="en-GB" sz="1200" dirty="0">
                <a:solidFill>
                  <a:srgbClr val="00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Remove flux bath during winding process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1200" b="1" dirty="0">
                <a:solidFill>
                  <a:srgbClr val="00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Starting winding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1200" dirty="0">
                <a:solidFill>
                  <a:srgbClr val="00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Heat up the oven to 200°C to melt </a:t>
            </a:r>
            <a:r>
              <a:rPr lang="en-GB" sz="1200" dirty="0" err="1">
                <a:solidFill>
                  <a:srgbClr val="00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SnPb</a:t>
            </a:r>
            <a:r>
              <a:rPr lang="en-GB" sz="1200" dirty="0">
                <a:solidFill>
                  <a:srgbClr val="00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(~45 min)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1200" dirty="0">
                <a:solidFill>
                  <a:srgbClr val="00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Remove the door &amp; install the mandrel</a:t>
            </a:r>
          </a:p>
          <a:p>
            <a:pPr marL="1257300" lvl="2" indent="-342900">
              <a:buFont typeface="Courier New" panose="02070309020205020404" pitchFamily="49" charset="0"/>
              <a:buChar char="o"/>
            </a:pPr>
            <a:r>
              <a:rPr lang="en-GB" sz="1200" dirty="0">
                <a:solidFill>
                  <a:srgbClr val="00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Invar mandrel has been chosen for these tests</a:t>
            </a:r>
          </a:p>
          <a:p>
            <a:pPr marL="1714500" lvl="3" indent="-342900">
              <a:buFont typeface="Wingdings" panose="05000000000000000000" pitchFamily="2" charset="2"/>
              <a:buChar char="§"/>
            </a:pPr>
            <a:r>
              <a:rPr lang="en-GB" sz="1200" dirty="0">
                <a:solidFill>
                  <a:srgbClr val="00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Invar shrinkage from 473K to 77K is lower than HTS and limiting radial tensile stresses in the pancake during cooling down</a:t>
            </a:r>
          </a:p>
          <a:p>
            <a:pPr marL="1714500" lvl="3" indent="-342900">
              <a:buFont typeface="Wingdings" panose="05000000000000000000" pitchFamily="2" charset="2"/>
              <a:buChar char="§"/>
            </a:pPr>
            <a:r>
              <a:rPr lang="en-GB" sz="1200" dirty="0">
                <a:solidFill>
                  <a:srgbClr val="00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Invar bounds well and easily to </a:t>
            </a:r>
            <a:r>
              <a:rPr lang="en-GB" sz="1200" dirty="0" err="1">
                <a:solidFill>
                  <a:srgbClr val="00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SnPb</a:t>
            </a:r>
            <a:endParaRPr lang="en-GB" sz="1200" dirty="0">
              <a:solidFill>
                <a:srgbClr val="000000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marL="1257300" lvl="2" indent="-342900">
              <a:buFont typeface="Courier New" panose="02070309020205020404" pitchFamily="49" charset="0"/>
              <a:buChar char="o"/>
            </a:pPr>
            <a:r>
              <a:rPr lang="en-GB" sz="1200" dirty="0">
                <a:solidFill>
                  <a:srgbClr val="00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Tape is pre-installed on the mandrel</a:t>
            </a:r>
          </a:p>
          <a:p>
            <a:pPr marL="1714500" lvl="3" indent="-342900">
              <a:buFont typeface="Wingdings" panose="05000000000000000000" pitchFamily="2" charset="2"/>
              <a:buChar char="§"/>
            </a:pPr>
            <a:r>
              <a:rPr lang="en-GB" sz="1200" dirty="0">
                <a:solidFill>
                  <a:srgbClr val="00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Hooked in a groove</a:t>
            </a:r>
          </a:p>
          <a:p>
            <a:pPr marL="1714500" lvl="3" indent="-342900">
              <a:buFont typeface="Wingdings" panose="05000000000000000000" pitchFamily="2" charset="2"/>
              <a:buChar char="§"/>
            </a:pPr>
            <a:r>
              <a:rPr lang="en-GB" sz="1200" dirty="0">
                <a:solidFill>
                  <a:srgbClr val="00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Spot welded to the mandrel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1200" dirty="0">
                <a:solidFill>
                  <a:srgbClr val="00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Close the door and reheat to 200°C </a:t>
            </a:r>
            <a:r>
              <a:rPr lang="en-GB" sz="1200" dirty="0">
                <a:solidFill>
                  <a:schemeClr val="accent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(~20 min)</a:t>
            </a:r>
          </a:p>
          <a:p>
            <a:pPr marL="1257300" lvl="2" indent="-342900">
              <a:buFont typeface="Courier New" panose="02070309020205020404" pitchFamily="49" charset="0"/>
              <a:buChar char="o"/>
            </a:pPr>
            <a:endParaRPr lang="en-GB" sz="1200" dirty="0">
              <a:solidFill>
                <a:srgbClr val="000000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31EA1CC-3E3D-839C-2553-AF0EF66CB85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479209" y="2825822"/>
            <a:ext cx="457200" cy="273844"/>
          </a:xfrm>
        </p:spPr>
        <p:txBody>
          <a:bodyPr anchor="ctr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fld id="{974172A1-1CBF-0B40-9234-7D4D80EC19EA}" type="slidenum">
              <a:rPr lang="en-GB" smtClean="0"/>
              <a:pPr>
                <a:lnSpc>
                  <a:spcPct val="90000"/>
                </a:lnSpc>
                <a:spcAft>
                  <a:spcPts val="600"/>
                </a:spcAft>
              </a:pPr>
              <a:t>8</a:t>
            </a:fld>
            <a:endParaRPr lang="en-GB" dirty="0"/>
          </a:p>
        </p:txBody>
      </p:sp>
      <p:pic>
        <p:nvPicPr>
          <p:cNvPr id="5" name="Picture 4" descr="A group of people working on a machine&#10;&#10;Description automatically generated">
            <a:extLst>
              <a:ext uri="{FF2B5EF4-FFF2-40B4-BE49-F238E27FC236}">
                <a16:creationId xmlns:a16="http://schemas.microsoft.com/office/drawing/2014/main" id="{34C7A22D-8F18-6395-25BA-B54748E9CC9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370" t="25796" r="38986" b="53876"/>
          <a:stretch/>
        </p:blipFill>
        <p:spPr>
          <a:xfrm>
            <a:off x="4885603" y="1717523"/>
            <a:ext cx="3100048" cy="1483356"/>
          </a:xfrm>
          <a:prstGeom prst="rect">
            <a:avLst/>
          </a:prstGeom>
        </p:spPr>
      </p:pic>
      <p:pic>
        <p:nvPicPr>
          <p:cNvPr id="10" name="Picture 9" descr="A machine on a table&#10;&#10;Description automatically generated">
            <a:extLst>
              <a:ext uri="{FF2B5EF4-FFF2-40B4-BE49-F238E27FC236}">
                <a16:creationId xmlns:a16="http://schemas.microsoft.com/office/drawing/2014/main" id="{A4E15870-2FC0-8516-5839-50C9E4E8ACC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1474" t="26334" r="30413" b="34410"/>
          <a:stretch/>
        </p:blipFill>
        <p:spPr>
          <a:xfrm>
            <a:off x="6110351" y="3228891"/>
            <a:ext cx="1835727" cy="1653499"/>
          </a:xfrm>
          <a:prstGeom prst="rect">
            <a:avLst/>
          </a:prstGeom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387CE4DE-CDB8-C7CE-C3E1-49C64892EA73}"/>
              </a:ext>
            </a:extLst>
          </p:cNvPr>
          <p:cNvCxnSpPr>
            <a:cxnSpLocks/>
          </p:cNvCxnSpPr>
          <p:nvPr/>
        </p:nvCxnSpPr>
        <p:spPr>
          <a:xfrm>
            <a:off x="5676372" y="1598506"/>
            <a:ext cx="33615" cy="1165813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>
            <a:extLst>
              <a:ext uri="{FF2B5EF4-FFF2-40B4-BE49-F238E27FC236}">
                <a16:creationId xmlns:a16="http://schemas.microsoft.com/office/drawing/2014/main" id="{260E8656-8ECD-6B18-B0A2-4E62F40D5F1F}"/>
              </a:ext>
            </a:extLst>
          </p:cNvPr>
          <p:cNvSpPr/>
          <p:nvPr/>
        </p:nvSpPr>
        <p:spPr>
          <a:xfrm>
            <a:off x="5529193" y="2758320"/>
            <a:ext cx="364331" cy="169005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351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C07C6016-3AA3-02C8-EF83-B6CDB28E9255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9113" t="45295" r="25639" b="40100"/>
          <a:stretch/>
        </p:blipFill>
        <p:spPr>
          <a:xfrm>
            <a:off x="4874002" y="1171756"/>
            <a:ext cx="1604739" cy="565235"/>
          </a:xfrm>
          <a:prstGeom prst="rect">
            <a:avLst/>
          </a:prstGeom>
          <a:ln w="38100">
            <a:solidFill>
              <a:schemeClr val="tx1"/>
            </a:solidFill>
          </a:ln>
        </p:spPr>
      </p:pic>
      <p:pic>
        <p:nvPicPr>
          <p:cNvPr id="20" name="Picture 19" descr="A person working on a machine&#10;&#10;Description automatically generated">
            <a:extLst>
              <a:ext uri="{FF2B5EF4-FFF2-40B4-BE49-F238E27FC236}">
                <a16:creationId xmlns:a16="http://schemas.microsoft.com/office/drawing/2014/main" id="{AD3B2AA5-475F-A6BC-BD25-E20CCA37C5A0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28572" t="26252" r="55720" b="30386"/>
          <a:stretch/>
        </p:blipFill>
        <p:spPr>
          <a:xfrm>
            <a:off x="8048047" y="1011364"/>
            <a:ext cx="948938" cy="1964828"/>
          </a:xfrm>
          <a:prstGeom prst="rect">
            <a:avLst/>
          </a:prstGeom>
        </p:spPr>
      </p:pic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5B58669C-8B55-0D3F-0AA5-81F86EB7BD09}"/>
              </a:ext>
            </a:extLst>
          </p:cNvPr>
          <p:cNvSpPr txBox="1">
            <a:spLocks/>
          </p:cNvSpPr>
          <p:nvPr/>
        </p:nvSpPr>
        <p:spPr>
          <a:xfrm>
            <a:off x="24476" y="4982706"/>
            <a:ext cx="6324600" cy="191151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defPPr>
              <a:defRPr lang="fr-FR"/>
            </a:defPPr>
            <a:lvl1pPr marL="0" algn="l" defTabSz="457200" rtl="0" eaLnBrk="1" latinLnBrk="0" hangingPunct="1">
              <a:defRPr sz="12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600"/>
              </a:spcAft>
            </a:pPr>
            <a:r>
              <a:rPr lang="en-GB"/>
              <a:t>M. Abdel Hafiz | Experimental tests for winding technology of Final Cooling Solenoid</a:t>
            </a:r>
          </a:p>
        </p:txBody>
      </p:sp>
    </p:spTree>
    <p:extLst>
      <p:ext uri="{BB962C8B-B14F-4D97-AF65-F5344CB8AC3E}">
        <p14:creationId xmlns:p14="http://schemas.microsoft.com/office/powerpoint/2010/main" val="212158933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3">
            <a:extLst>
              <a:ext uri="{FF2B5EF4-FFF2-40B4-BE49-F238E27FC236}">
                <a16:creationId xmlns:a16="http://schemas.microsoft.com/office/drawing/2014/main" id="{DDC278F9-23B0-7FA1-483B-6C0042B9B9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81100" y="2921"/>
            <a:ext cx="6781800" cy="857250"/>
          </a:xfrm>
        </p:spPr>
        <p:txBody>
          <a:bodyPr/>
          <a:lstStyle/>
          <a:p>
            <a:r>
              <a:rPr lang="en-GB" dirty="0">
                <a:latin typeface="Times" panose="02020603050405020304" pitchFamily="18" charset="0"/>
                <a:cs typeface="Times" panose="02020603050405020304" pitchFamily="18" charset="0"/>
              </a:rPr>
              <a:t>Hot winding</a:t>
            </a:r>
            <a:br>
              <a:rPr lang="en-GB" dirty="0">
                <a:latin typeface="Times" panose="02020603050405020304" pitchFamily="18" charset="0"/>
                <a:cs typeface="Times" panose="02020603050405020304" pitchFamily="18" charset="0"/>
              </a:rPr>
            </a:br>
            <a:r>
              <a:rPr lang="en-GB" i="1" dirty="0">
                <a:latin typeface="Times" panose="02020603050405020304" pitchFamily="18" charset="0"/>
                <a:cs typeface="Times" panose="02020603050405020304" pitchFamily="18" charset="0"/>
              </a:rPr>
              <a:t>Winding protocol</a:t>
            </a:r>
            <a:endParaRPr lang="en-GB" dirty="0"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sp>
        <p:nvSpPr>
          <p:cNvPr id="21" name="TextBox 37">
            <a:extLst>
              <a:ext uri="{FF2B5EF4-FFF2-40B4-BE49-F238E27FC236}">
                <a16:creationId xmlns:a16="http://schemas.microsoft.com/office/drawing/2014/main" id="{25F33242-4E56-83AC-766F-E61B2E229F6C}"/>
              </a:ext>
            </a:extLst>
          </p:cNvPr>
          <p:cNvSpPr txBox="1"/>
          <p:nvPr/>
        </p:nvSpPr>
        <p:spPr>
          <a:xfrm>
            <a:off x="104216" y="971809"/>
            <a:ext cx="4738588" cy="37856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GB" sz="1200" b="1" dirty="0">
                <a:solidFill>
                  <a:srgbClr val="00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Precoating tape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1200" dirty="0">
                <a:solidFill>
                  <a:srgbClr val="00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Heat up to 200°C to melt </a:t>
            </a:r>
            <a:r>
              <a:rPr lang="en-GB" sz="1200" dirty="0" err="1">
                <a:solidFill>
                  <a:srgbClr val="00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SnPb</a:t>
            </a:r>
            <a:r>
              <a:rPr lang="en-GB" sz="1200" dirty="0">
                <a:solidFill>
                  <a:srgbClr val="00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(~20 min)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1200" dirty="0">
                <a:solidFill>
                  <a:srgbClr val="00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Tape passes through flux and solder </a:t>
            </a:r>
            <a:r>
              <a:rPr lang="en-GB" sz="1200" dirty="0">
                <a:solidFill>
                  <a:schemeClr val="accent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(~ 10 s)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1200" dirty="0">
                <a:solidFill>
                  <a:srgbClr val="00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Gravity seems to be enough to remove </a:t>
            </a:r>
            <a:r>
              <a:rPr lang="en-GB" sz="1200" b="1" i="1" dirty="0">
                <a:solidFill>
                  <a:srgbClr val="00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some</a:t>
            </a:r>
            <a:r>
              <a:rPr lang="en-GB" sz="1200" i="1" dirty="0">
                <a:solidFill>
                  <a:srgbClr val="00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en-GB" sz="1200" dirty="0">
                <a:solidFill>
                  <a:srgbClr val="00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excess of solder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1200" dirty="0">
                <a:solidFill>
                  <a:srgbClr val="00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Precoating tapes allows to :</a:t>
            </a:r>
          </a:p>
          <a:p>
            <a:pPr marL="1257300" lvl="2" indent="-342900">
              <a:buFont typeface="Courier New" panose="02070309020205020404" pitchFamily="49" charset="0"/>
              <a:buChar char="o"/>
            </a:pPr>
            <a:r>
              <a:rPr lang="en-GB" sz="1200" dirty="0">
                <a:solidFill>
                  <a:srgbClr val="00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Control coating of tapes</a:t>
            </a:r>
          </a:p>
          <a:p>
            <a:pPr marL="1257300" lvl="2" indent="-342900">
              <a:buFont typeface="Courier New" panose="02070309020205020404" pitchFamily="49" charset="0"/>
              <a:buChar char="o"/>
            </a:pPr>
            <a:r>
              <a:rPr lang="en-GB" sz="1200" dirty="0">
                <a:solidFill>
                  <a:srgbClr val="00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Remove flux bath during winding process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1200" b="1" dirty="0">
                <a:solidFill>
                  <a:srgbClr val="00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Starting winding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1200" dirty="0">
                <a:solidFill>
                  <a:srgbClr val="00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Heat up the oven to 200°C to melt </a:t>
            </a:r>
            <a:r>
              <a:rPr lang="en-GB" sz="1200" dirty="0" err="1">
                <a:solidFill>
                  <a:srgbClr val="00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SnPb</a:t>
            </a:r>
            <a:r>
              <a:rPr lang="en-GB" sz="1200" dirty="0">
                <a:solidFill>
                  <a:srgbClr val="00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(~45 min)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1200" dirty="0">
                <a:solidFill>
                  <a:srgbClr val="00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Remove the door &amp; install the mandrel</a:t>
            </a:r>
          </a:p>
          <a:p>
            <a:pPr marL="1257300" lvl="2" indent="-342900">
              <a:buFont typeface="Courier New" panose="02070309020205020404" pitchFamily="49" charset="0"/>
              <a:buChar char="o"/>
            </a:pPr>
            <a:r>
              <a:rPr lang="en-GB" sz="1200" dirty="0">
                <a:solidFill>
                  <a:srgbClr val="00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Invar mandrel has been chosen for these tests</a:t>
            </a:r>
          </a:p>
          <a:p>
            <a:pPr marL="1714500" lvl="3" indent="-342900">
              <a:buFont typeface="Wingdings" panose="05000000000000000000" pitchFamily="2" charset="2"/>
              <a:buChar char="§"/>
            </a:pPr>
            <a:r>
              <a:rPr lang="en-GB" sz="1200" dirty="0">
                <a:solidFill>
                  <a:srgbClr val="00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Invar shrinkage from 473K to 77K is lower than HTS and limiting radial tensile stresses in the pancake during cooling down</a:t>
            </a:r>
          </a:p>
          <a:p>
            <a:pPr marL="1714500" lvl="3" indent="-342900">
              <a:buFont typeface="Wingdings" panose="05000000000000000000" pitchFamily="2" charset="2"/>
              <a:buChar char="§"/>
            </a:pPr>
            <a:r>
              <a:rPr lang="en-GB" sz="1200" dirty="0">
                <a:solidFill>
                  <a:srgbClr val="00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Invar bounds well and easily to </a:t>
            </a:r>
            <a:r>
              <a:rPr lang="en-GB" sz="1200" dirty="0" err="1">
                <a:solidFill>
                  <a:srgbClr val="00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SnPb</a:t>
            </a:r>
            <a:endParaRPr lang="en-GB" sz="1200" dirty="0">
              <a:solidFill>
                <a:srgbClr val="000000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marL="1257300" lvl="2" indent="-342900">
              <a:buFont typeface="Courier New" panose="02070309020205020404" pitchFamily="49" charset="0"/>
              <a:buChar char="o"/>
            </a:pPr>
            <a:r>
              <a:rPr lang="en-GB" sz="1200" dirty="0">
                <a:solidFill>
                  <a:srgbClr val="00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Tape is pre-installed on the mandrel</a:t>
            </a:r>
          </a:p>
          <a:p>
            <a:pPr marL="1714500" lvl="3" indent="-342900">
              <a:buFont typeface="Wingdings" panose="05000000000000000000" pitchFamily="2" charset="2"/>
              <a:buChar char="§"/>
            </a:pPr>
            <a:r>
              <a:rPr lang="en-GB" sz="1200" dirty="0">
                <a:solidFill>
                  <a:srgbClr val="00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Hooked in a groove</a:t>
            </a:r>
          </a:p>
          <a:p>
            <a:pPr marL="1714500" lvl="3" indent="-342900">
              <a:buFont typeface="Wingdings" panose="05000000000000000000" pitchFamily="2" charset="2"/>
              <a:buChar char="§"/>
            </a:pPr>
            <a:r>
              <a:rPr lang="en-GB" sz="1200" dirty="0">
                <a:solidFill>
                  <a:srgbClr val="00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Spot welded to the mandrel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1200" dirty="0">
                <a:solidFill>
                  <a:srgbClr val="00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Close the door and reheat to 200°C </a:t>
            </a:r>
            <a:r>
              <a:rPr lang="en-GB" sz="1200" dirty="0">
                <a:solidFill>
                  <a:schemeClr val="accent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(~20 min)</a:t>
            </a:r>
            <a:endParaRPr lang="en-GB" sz="1200" dirty="0">
              <a:solidFill>
                <a:srgbClr val="000000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marL="1257300" lvl="2" indent="-342900">
              <a:buFont typeface="Courier New" panose="02070309020205020404" pitchFamily="49" charset="0"/>
              <a:buChar char="o"/>
            </a:pPr>
            <a:endParaRPr lang="en-GB" sz="1200" dirty="0">
              <a:solidFill>
                <a:srgbClr val="000000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sp>
        <p:nvSpPr>
          <p:cNvPr id="2" name="TextBox 37">
            <a:extLst>
              <a:ext uri="{FF2B5EF4-FFF2-40B4-BE49-F238E27FC236}">
                <a16:creationId xmlns:a16="http://schemas.microsoft.com/office/drawing/2014/main" id="{193615A9-E13C-2CE5-AF20-2133CB70B9F6}"/>
              </a:ext>
            </a:extLst>
          </p:cNvPr>
          <p:cNvSpPr txBox="1"/>
          <p:nvPr/>
        </p:nvSpPr>
        <p:spPr>
          <a:xfrm>
            <a:off x="4935328" y="971809"/>
            <a:ext cx="4104456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+mj-lt"/>
              <a:buAutoNum type="arabicPeriod" startAt="3"/>
            </a:pPr>
            <a:r>
              <a:rPr lang="en-GB" sz="1200" b="1" dirty="0">
                <a:solidFill>
                  <a:srgbClr val="00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Winding pancake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1200" dirty="0">
                <a:solidFill>
                  <a:srgbClr val="00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No controlled tension is applied nor measured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1200" dirty="0">
                <a:solidFill>
                  <a:srgbClr val="00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Winding duration for 15m of tape took </a:t>
            </a:r>
            <a:r>
              <a:rPr lang="en-GB" sz="1200" dirty="0">
                <a:solidFill>
                  <a:schemeClr val="accent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20 to 40 minutes</a:t>
            </a:r>
          </a:p>
          <a:p>
            <a:pPr marL="342900" indent="-342900">
              <a:buFont typeface="+mj-lt"/>
              <a:buAutoNum type="arabicPeriod" startAt="3"/>
            </a:pPr>
            <a:r>
              <a:rPr lang="en-GB" sz="1200" b="1" dirty="0">
                <a:solidFill>
                  <a:srgbClr val="00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Cooling down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1200" dirty="0">
                <a:solidFill>
                  <a:srgbClr val="00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To room temperature </a:t>
            </a:r>
            <a:r>
              <a:rPr lang="en-GB" sz="1200" dirty="0">
                <a:solidFill>
                  <a:schemeClr val="accent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(~ 1h)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B1EDE76-B711-8E22-BCE8-E17CA6CE57B5}"/>
              </a:ext>
            </a:extLst>
          </p:cNvPr>
          <p:cNvSpPr txBox="1"/>
          <p:nvPr/>
        </p:nvSpPr>
        <p:spPr>
          <a:xfrm>
            <a:off x="4993912" y="4492736"/>
            <a:ext cx="2982176" cy="461665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kumimoji="0" lang="en-GB" sz="1200" b="1" i="0" u="none" strike="noStrike" kern="1200" cap="none" spc="0" normalizeH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" panose="02020603050405020304" pitchFamily="18" charset="0"/>
                <a:ea typeface="+mn-ea"/>
                <a:cs typeface="Times" panose="02020603050405020304" pitchFamily="18" charset="0"/>
              </a:rPr>
              <a:t>2h of heating for the tape</a:t>
            </a:r>
          </a:p>
          <a:p>
            <a:pPr algn="ctr">
              <a:defRPr/>
            </a:pPr>
            <a:r>
              <a:rPr lang="en-GB" sz="1200" b="1" dirty="0">
                <a:solidFill>
                  <a:srgbClr val="00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4 Pancakes successfully prepared</a:t>
            </a:r>
            <a:endParaRPr kumimoji="0" lang="en-GB" sz="1200" b="1" i="0" u="none" strike="noStrike" kern="1200" cap="none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" panose="02020603050405020304" pitchFamily="18" charset="0"/>
              <a:ea typeface="+mn-ea"/>
              <a:cs typeface="Times" panose="02020603050405020304" pitchFamily="18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EE84F24-DFB2-511B-8F7F-28DB82482F9C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16724" r="12698" b="14371"/>
          <a:stretch/>
        </p:blipFill>
        <p:spPr>
          <a:xfrm>
            <a:off x="7122128" y="2551696"/>
            <a:ext cx="1705193" cy="1793007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4C89FB4C-DA52-F957-5280-BE1AAB7F3759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5238" t="26201" r="7103" b="7505"/>
          <a:stretch/>
        </p:blipFill>
        <p:spPr>
          <a:xfrm>
            <a:off x="4947153" y="2551350"/>
            <a:ext cx="1779614" cy="1793007"/>
          </a:xfrm>
          <a:prstGeom prst="rect">
            <a:avLst/>
          </a:prstGeom>
        </p:spPr>
      </p:pic>
      <p:sp>
        <p:nvSpPr>
          <p:cNvPr id="14" name="Oval 13">
            <a:extLst>
              <a:ext uri="{FF2B5EF4-FFF2-40B4-BE49-F238E27FC236}">
                <a16:creationId xmlns:a16="http://schemas.microsoft.com/office/drawing/2014/main" id="{47D123FF-1196-A6AF-D73E-320AECBF72E2}"/>
              </a:ext>
            </a:extLst>
          </p:cNvPr>
          <p:cNvSpPr/>
          <p:nvPr/>
        </p:nvSpPr>
        <p:spPr>
          <a:xfrm>
            <a:off x="5724128" y="2523998"/>
            <a:ext cx="288032" cy="164070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29DCB0D7-8A68-EC69-2854-5ABBF30A70CF}"/>
              </a:ext>
            </a:extLst>
          </p:cNvPr>
          <p:cNvCxnSpPr>
            <a:cxnSpLocks/>
            <a:endCxn id="14" idx="6"/>
          </p:cNvCxnSpPr>
          <p:nvPr/>
        </p:nvCxnSpPr>
        <p:spPr>
          <a:xfrm flipH="1">
            <a:off x="6012160" y="2427734"/>
            <a:ext cx="432048" cy="178299"/>
          </a:xfrm>
          <a:prstGeom prst="straightConnector1">
            <a:avLst/>
          </a:prstGeom>
          <a:ln w="9525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7946128A-F048-8344-7359-EE30D1A9DB9C}"/>
              </a:ext>
            </a:extLst>
          </p:cNvPr>
          <p:cNvSpPr txBox="1"/>
          <p:nvPr/>
        </p:nvSpPr>
        <p:spPr>
          <a:xfrm>
            <a:off x="6444208" y="2296691"/>
            <a:ext cx="629816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000" dirty="0">
                <a:solidFill>
                  <a:srgbClr val="00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Tin drop</a:t>
            </a:r>
            <a:endParaRPr lang="fr-FR" sz="100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A3EF4BE-8D9F-FB7B-59A2-9485EB02A10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9</a:t>
            </a:fld>
            <a:endParaRPr lang="en-GB" dirty="0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70AF3243-4509-12B6-FE0B-E76BD8A7E149}"/>
              </a:ext>
            </a:extLst>
          </p:cNvPr>
          <p:cNvSpPr txBox="1">
            <a:spLocks/>
          </p:cNvSpPr>
          <p:nvPr/>
        </p:nvSpPr>
        <p:spPr>
          <a:xfrm>
            <a:off x="24476" y="4982706"/>
            <a:ext cx="6324600" cy="191151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defPPr>
              <a:defRPr lang="fr-FR"/>
            </a:defPPr>
            <a:lvl1pPr marL="0" algn="l" defTabSz="457200" rtl="0" eaLnBrk="1" latinLnBrk="0" hangingPunct="1">
              <a:defRPr sz="12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600"/>
              </a:spcAft>
            </a:pPr>
            <a:r>
              <a:rPr lang="en-GB"/>
              <a:t>M. Abdel Hafiz | Experimental tests for winding technology of Final Cooling Solenoid</a:t>
            </a:r>
          </a:p>
        </p:txBody>
      </p:sp>
    </p:spTree>
    <p:extLst>
      <p:ext uri="{BB962C8B-B14F-4D97-AF65-F5344CB8AC3E}">
        <p14:creationId xmlns:p14="http://schemas.microsoft.com/office/powerpoint/2010/main" val="1691617035"/>
      </p:ext>
    </p:extLst>
  </p:cSld>
  <p:clrMapOvr>
    <a:masterClrMapping/>
  </p:clrMapOvr>
</p:sld>
</file>

<file path=ppt/theme/theme1.xml><?xml version="1.0" encoding="utf-8"?>
<a:theme xmlns:a="http://schemas.openxmlformats.org/drawingml/2006/main" name="IMCC - 1">
  <a:themeElements>
    <a:clrScheme name="IMCC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645"/>
      </a:accent1>
      <a:accent2>
        <a:srgbClr val="BF3A68"/>
      </a:accent2>
      <a:accent3>
        <a:srgbClr val="803E8B"/>
      </a:accent3>
      <a:accent4>
        <a:srgbClr val="4042AD"/>
      </a:accent4>
      <a:accent5>
        <a:srgbClr val="0046D0"/>
      </a:accent5>
      <a:accent6>
        <a:srgbClr val="003296"/>
      </a:accent6>
      <a:hlink>
        <a:srgbClr val="FF5A73"/>
      </a:hlink>
      <a:folHlink>
        <a:srgbClr val="87AFEC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323364</TotalTime>
  <Words>3077</Words>
  <Application>Microsoft Office PowerPoint</Application>
  <PresentationFormat>On-screen Show (16:9)</PresentationFormat>
  <Paragraphs>709</Paragraphs>
  <Slides>46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46</vt:i4>
      </vt:variant>
    </vt:vector>
  </HeadingPairs>
  <TitlesOfParts>
    <vt:vector size="55" baseType="lpstr">
      <vt:lpstr>Arial</vt:lpstr>
      <vt:lpstr>Arial Narrow</vt:lpstr>
      <vt:lpstr>Calibri</vt:lpstr>
      <vt:lpstr>Cambria Math</vt:lpstr>
      <vt:lpstr>Courier New</vt:lpstr>
      <vt:lpstr>Times</vt:lpstr>
      <vt:lpstr>Times New Roman</vt:lpstr>
      <vt:lpstr>Wingdings</vt:lpstr>
      <vt:lpstr>IMCC - 1</vt:lpstr>
      <vt:lpstr>PowerPoint Presentation</vt:lpstr>
      <vt:lpstr>PowerPoint Presentation</vt:lpstr>
      <vt:lpstr>PowerPoint Presentation</vt:lpstr>
      <vt:lpstr>Temperature influence on IC Literature</vt:lpstr>
      <vt:lpstr>Temperature influence on IC Preparing samples</vt:lpstr>
      <vt:lpstr>Hot winding Winding tool prototype</vt:lpstr>
      <vt:lpstr>Hot winding Winding protocol</vt:lpstr>
      <vt:lpstr>Hot winding Winding protocol</vt:lpstr>
      <vt:lpstr>Hot winding Winding protocol</vt:lpstr>
      <vt:lpstr>Pancake Properties Preparation for experiment</vt:lpstr>
      <vt:lpstr>Pancake Properties Experiment Scheme</vt:lpstr>
      <vt:lpstr>Pancake Properties</vt:lpstr>
      <vt:lpstr>Pancake Properties</vt:lpstr>
      <vt:lpstr>Pancake Properties Transient Study</vt:lpstr>
      <vt:lpstr>Pancake Properties Steady State Study</vt:lpstr>
      <vt:lpstr>Pancake Properties Steady State Study</vt:lpstr>
      <vt:lpstr>Chemical Etching</vt:lpstr>
      <vt:lpstr>Chemical Etching</vt:lpstr>
      <vt:lpstr>Chemical Etching</vt:lpstr>
      <vt:lpstr>Chemical Etching</vt:lpstr>
      <vt:lpstr>Chemical Etching Pancake Properties</vt:lpstr>
      <vt:lpstr>Chemical Etching Pancake Properties</vt:lpstr>
      <vt:lpstr>Conclusion</vt:lpstr>
      <vt:lpstr>Conclusion</vt:lpstr>
      <vt:lpstr>Conclusion</vt:lpstr>
      <vt:lpstr>PowerPoint Presentation</vt:lpstr>
      <vt:lpstr>Temperature influence on IC Preparing samples</vt:lpstr>
      <vt:lpstr>Temperature influence on IC Experiment</vt:lpstr>
      <vt:lpstr>Pancake Properties</vt:lpstr>
      <vt:lpstr>Etching effect on IC</vt:lpstr>
      <vt:lpstr>Mandrel</vt:lpstr>
      <vt:lpstr>Layout</vt:lpstr>
      <vt:lpstr>First turns</vt:lpstr>
      <vt:lpstr>Inward tape joint</vt:lpstr>
      <vt:lpstr>HTS to HTS joint</vt:lpstr>
      <vt:lpstr>Outward tape joint</vt:lpstr>
      <vt:lpstr>Last turns</vt:lpstr>
      <vt:lpstr>Sum up</vt:lpstr>
      <vt:lpstr>Homogeneity</vt:lpstr>
      <vt:lpstr>Homogeneity</vt:lpstr>
      <vt:lpstr>Homogeneity</vt:lpstr>
      <vt:lpstr>Pancake 2 – Compare Time constant</vt:lpstr>
      <vt:lpstr>Last time presentation</vt:lpstr>
      <vt:lpstr>Ansys simulation</vt:lpstr>
      <vt:lpstr>PowerPoint Presentation</vt:lpstr>
      <vt:lpstr>PowerPoint Presentation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André-Pierre OLIVIER</dc:creator>
  <cp:lastModifiedBy>Mahmoud Abdel Hafiz</cp:lastModifiedBy>
  <cp:revision>567</cp:revision>
  <cp:lastPrinted>2024-11-20T17:41:36Z</cp:lastPrinted>
  <dcterms:created xsi:type="dcterms:W3CDTF">2021-05-17T12:13:58Z</dcterms:created>
  <dcterms:modified xsi:type="dcterms:W3CDTF">2024-11-21T16:12:30Z</dcterms:modified>
</cp:coreProperties>
</file>