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E1939B-0983-4C10-BDE2-796957CD4D51}" v="5" dt="2025-07-15T16:26:26.0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16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on Watts" userId="3ca7d6dd59e1d914" providerId="LiveId" clId="{8DE1939B-0983-4C10-BDE2-796957CD4D51}"/>
    <pc:docChg chg="undo custSel addSld delSld modSld">
      <pc:chgData name="Gordon Watts" userId="3ca7d6dd59e1d914" providerId="LiveId" clId="{8DE1939B-0983-4C10-BDE2-796957CD4D51}" dt="2025-07-15T17:16:13.466" v="1168" actId="20577"/>
      <pc:docMkLst>
        <pc:docMk/>
      </pc:docMkLst>
      <pc:sldChg chg="del">
        <pc:chgData name="Gordon Watts" userId="3ca7d6dd59e1d914" providerId="LiveId" clId="{8DE1939B-0983-4C10-BDE2-796957CD4D51}" dt="2025-07-15T16:11:30.762" v="0" actId="47"/>
        <pc:sldMkLst>
          <pc:docMk/>
          <pc:sldMk cId="2334631810" sldId="256"/>
        </pc:sldMkLst>
      </pc:sldChg>
      <pc:sldChg chg="del">
        <pc:chgData name="Gordon Watts" userId="3ca7d6dd59e1d914" providerId="LiveId" clId="{8DE1939B-0983-4C10-BDE2-796957CD4D51}" dt="2025-07-15T16:11:37.082" v="1" actId="47"/>
        <pc:sldMkLst>
          <pc:docMk/>
          <pc:sldMk cId="933547651" sldId="257"/>
        </pc:sldMkLst>
      </pc:sldChg>
      <pc:sldChg chg="del">
        <pc:chgData name="Gordon Watts" userId="3ca7d6dd59e1d914" providerId="LiveId" clId="{8DE1939B-0983-4C10-BDE2-796957CD4D51}" dt="2025-07-15T16:11:37.082" v="1" actId="47"/>
        <pc:sldMkLst>
          <pc:docMk/>
          <pc:sldMk cId="2354552363" sldId="258"/>
        </pc:sldMkLst>
      </pc:sldChg>
      <pc:sldChg chg="del">
        <pc:chgData name="Gordon Watts" userId="3ca7d6dd59e1d914" providerId="LiveId" clId="{8DE1939B-0983-4C10-BDE2-796957CD4D51}" dt="2025-07-15T16:11:37.082" v="1" actId="47"/>
        <pc:sldMkLst>
          <pc:docMk/>
          <pc:sldMk cId="3323518542" sldId="260"/>
        </pc:sldMkLst>
      </pc:sldChg>
      <pc:sldChg chg="del">
        <pc:chgData name="Gordon Watts" userId="3ca7d6dd59e1d914" providerId="LiveId" clId="{8DE1939B-0983-4C10-BDE2-796957CD4D51}" dt="2025-07-15T16:11:37.082" v="1" actId="47"/>
        <pc:sldMkLst>
          <pc:docMk/>
          <pc:sldMk cId="233960632" sldId="261"/>
        </pc:sldMkLst>
      </pc:sldChg>
      <pc:sldChg chg="del">
        <pc:chgData name="Gordon Watts" userId="3ca7d6dd59e1d914" providerId="LiveId" clId="{8DE1939B-0983-4C10-BDE2-796957CD4D51}" dt="2025-07-15T16:11:37.082" v="1" actId="47"/>
        <pc:sldMkLst>
          <pc:docMk/>
          <pc:sldMk cId="374342898" sldId="262"/>
        </pc:sldMkLst>
      </pc:sldChg>
      <pc:sldChg chg="del">
        <pc:chgData name="Gordon Watts" userId="3ca7d6dd59e1d914" providerId="LiveId" clId="{8DE1939B-0983-4C10-BDE2-796957CD4D51}" dt="2025-07-15T16:11:37.082" v="1" actId="47"/>
        <pc:sldMkLst>
          <pc:docMk/>
          <pc:sldMk cId="2718767552" sldId="263"/>
        </pc:sldMkLst>
      </pc:sldChg>
      <pc:sldChg chg="del">
        <pc:chgData name="Gordon Watts" userId="3ca7d6dd59e1d914" providerId="LiveId" clId="{8DE1939B-0983-4C10-BDE2-796957CD4D51}" dt="2025-07-15T16:11:37.082" v="1" actId="47"/>
        <pc:sldMkLst>
          <pc:docMk/>
          <pc:sldMk cId="3656771462" sldId="264"/>
        </pc:sldMkLst>
      </pc:sldChg>
      <pc:sldChg chg="del">
        <pc:chgData name="Gordon Watts" userId="3ca7d6dd59e1d914" providerId="LiveId" clId="{8DE1939B-0983-4C10-BDE2-796957CD4D51}" dt="2025-07-15T16:11:37.082" v="1" actId="47"/>
        <pc:sldMkLst>
          <pc:docMk/>
          <pc:sldMk cId="3847295269" sldId="265"/>
        </pc:sldMkLst>
      </pc:sldChg>
      <pc:sldChg chg="del">
        <pc:chgData name="Gordon Watts" userId="3ca7d6dd59e1d914" providerId="LiveId" clId="{8DE1939B-0983-4C10-BDE2-796957CD4D51}" dt="2025-07-15T16:11:37.082" v="1" actId="47"/>
        <pc:sldMkLst>
          <pc:docMk/>
          <pc:sldMk cId="3122597966" sldId="266"/>
        </pc:sldMkLst>
      </pc:sldChg>
      <pc:sldChg chg="addSp delSp modSp mod">
        <pc:chgData name="Gordon Watts" userId="3ca7d6dd59e1d914" providerId="LiveId" clId="{8DE1939B-0983-4C10-BDE2-796957CD4D51}" dt="2025-07-15T17:16:13.466" v="1168" actId="20577"/>
        <pc:sldMkLst>
          <pc:docMk/>
          <pc:sldMk cId="2042803301" sldId="267"/>
        </pc:sldMkLst>
        <pc:spChg chg="del">
          <ac:chgData name="Gordon Watts" userId="3ca7d6dd59e1d914" providerId="LiveId" clId="{8DE1939B-0983-4C10-BDE2-796957CD4D51}" dt="2025-07-15T16:11:41.929" v="2" actId="478"/>
          <ac:spMkLst>
            <pc:docMk/>
            <pc:sldMk cId="2042803301" sldId="267"/>
            <ac:spMk id="5" creationId="{9891110D-CA75-9ADD-8185-EA9761B56FD7}"/>
          </ac:spMkLst>
        </pc:spChg>
        <pc:spChg chg="del">
          <ac:chgData name="Gordon Watts" userId="3ca7d6dd59e1d914" providerId="LiveId" clId="{8DE1939B-0983-4C10-BDE2-796957CD4D51}" dt="2025-07-15T16:11:41.929" v="2" actId="478"/>
          <ac:spMkLst>
            <pc:docMk/>
            <pc:sldMk cId="2042803301" sldId="267"/>
            <ac:spMk id="6" creationId="{EE1224FB-0C43-6373-FED9-E19A1C166DC4}"/>
          </ac:spMkLst>
        </pc:spChg>
        <pc:spChg chg="del">
          <ac:chgData name="Gordon Watts" userId="3ca7d6dd59e1d914" providerId="LiveId" clId="{8DE1939B-0983-4C10-BDE2-796957CD4D51}" dt="2025-07-15T16:11:45.891" v="3" actId="478"/>
          <ac:spMkLst>
            <pc:docMk/>
            <pc:sldMk cId="2042803301" sldId="267"/>
            <ac:spMk id="7" creationId="{7F175127-783B-B017-4987-35C569A37D3A}"/>
          </ac:spMkLst>
        </pc:spChg>
        <pc:spChg chg="del">
          <ac:chgData name="Gordon Watts" userId="3ca7d6dd59e1d914" providerId="LiveId" clId="{8DE1939B-0983-4C10-BDE2-796957CD4D51}" dt="2025-07-15T16:11:52.590" v="4" actId="478"/>
          <ac:spMkLst>
            <pc:docMk/>
            <pc:sldMk cId="2042803301" sldId="267"/>
            <ac:spMk id="8" creationId="{BB9ADEB2-48C0-20CD-4950-D8434FA3AF54}"/>
          </ac:spMkLst>
        </pc:spChg>
        <pc:spChg chg="add mod">
          <ac:chgData name="Gordon Watts" userId="3ca7d6dd59e1d914" providerId="LiveId" clId="{8DE1939B-0983-4C10-BDE2-796957CD4D51}" dt="2025-07-15T16:26:27.706" v="788" actId="20577"/>
          <ac:spMkLst>
            <pc:docMk/>
            <pc:sldMk cId="2042803301" sldId="267"/>
            <ac:spMk id="13" creationId="{5D586D53-3EF2-F21A-E3B5-F1C040039ED8}"/>
          </ac:spMkLst>
        </pc:spChg>
        <pc:spChg chg="add mod">
          <ac:chgData name="Gordon Watts" userId="3ca7d6dd59e1d914" providerId="LiveId" clId="{8DE1939B-0983-4C10-BDE2-796957CD4D51}" dt="2025-07-15T17:16:13.466" v="1168" actId="20577"/>
          <ac:spMkLst>
            <pc:docMk/>
            <pc:sldMk cId="2042803301" sldId="267"/>
            <ac:spMk id="14" creationId="{4E52790C-197E-95DA-0B3F-0265745238C2}"/>
          </ac:spMkLst>
        </pc:spChg>
        <pc:picChg chg="add mod">
          <ac:chgData name="Gordon Watts" userId="3ca7d6dd59e1d914" providerId="LiveId" clId="{8DE1939B-0983-4C10-BDE2-796957CD4D51}" dt="2025-07-15T16:15:31.817" v="22" actId="1076"/>
          <ac:picMkLst>
            <pc:docMk/>
            <pc:sldMk cId="2042803301" sldId="267"/>
            <ac:picMk id="3" creationId="{D4288146-C020-C0E3-4525-305ECE04A5A3}"/>
          </ac:picMkLst>
        </pc:picChg>
        <pc:picChg chg="add mod">
          <ac:chgData name="Gordon Watts" userId="3ca7d6dd59e1d914" providerId="LiveId" clId="{8DE1939B-0983-4C10-BDE2-796957CD4D51}" dt="2025-07-15T16:15:51.529" v="23" actId="408"/>
          <ac:picMkLst>
            <pc:docMk/>
            <pc:sldMk cId="2042803301" sldId="267"/>
            <ac:picMk id="4" creationId="{B6058C56-BB69-6ED7-49E7-32357C078CB0}"/>
          </ac:picMkLst>
        </pc:picChg>
        <pc:picChg chg="add mod">
          <ac:chgData name="Gordon Watts" userId="3ca7d6dd59e1d914" providerId="LiveId" clId="{8DE1939B-0983-4C10-BDE2-796957CD4D51}" dt="2025-07-15T16:15:51.529" v="23" actId="408"/>
          <ac:picMkLst>
            <pc:docMk/>
            <pc:sldMk cId="2042803301" sldId="267"/>
            <ac:picMk id="9" creationId="{5B2B6AE2-26BB-01CF-16C5-BE17DC705513}"/>
          </ac:picMkLst>
        </pc:picChg>
        <pc:picChg chg="mod">
          <ac:chgData name="Gordon Watts" userId="3ca7d6dd59e1d914" providerId="LiveId" clId="{8DE1939B-0983-4C10-BDE2-796957CD4D51}" dt="2025-07-15T16:39:42.109" v="1072" actId="1076"/>
          <ac:picMkLst>
            <pc:docMk/>
            <pc:sldMk cId="2042803301" sldId="267"/>
            <ac:picMk id="10" creationId="{2519D3F8-E3E5-136F-368E-CAA2554AEA4F}"/>
          </ac:picMkLst>
        </pc:picChg>
        <pc:picChg chg="add mod">
          <ac:chgData name="Gordon Watts" userId="3ca7d6dd59e1d914" providerId="LiveId" clId="{8DE1939B-0983-4C10-BDE2-796957CD4D51}" dt="2025-07-15T16:15:31.817" v="22" actId="1076"/>
          <ac:picMkLst>
            <pc:docMk/>
            <pc:sldMk cId="2042803301" sldId="267"/>
            <ac:picMk id="12" creationId="{4BC5BEB2-B0A6-8E67-C7B7-21DF33FEC00D}"/>
          </ac:picMkLst>
        </pc:picChg>
        <pc:picChg chg="add mod">
          <ac:chgData name="Gordon Watts" userId="3ca7d6dd59e1d914" providerId="LiveId" clId="{8DE1939B-0983-4C10-BDE2-796957CD4D51}" dt="2025-07-15T16:40:00.935" v="1076" actId="1076"/>
          <ac:picMkLst>
            <pc:docMk/>
            <pc:sldMk cId="2042803301" sldId="267"/>
            <ac:picMk id="16" creationId="{83C32AB8-A940-947A-64D9-ACF9E66F8CCD}"/>
          </ac:picMkLst>
        </pc:picChg>
        <pc:picChg chg="add del">
          <ac:chgData name="Gordon Watts" userId="3ca7d6dd59e1d914" providerId="LiveId" clId="{8DE1939B-0983-4C10-BDE2-796957CD4D51}" dt="2025-07-15T16:35:36.208" v="1057" actId="22"/>
          <ac:picMkLst>
            <pc:docMk/>
            <pc:sldMk cId="2042803301" sldId="267"/>
            <ac:picMk id="18" creationId="{3A4368A9-67CC-C959-B7D6-6DD2776E51E7}"/>
          </ac:picMkLst>
        </pc:picChg>
        <pc:picChg chg="add del">
          <ac:chgData name="Gordon Watts" userId="3ca7d6dd59e1d914" providerId="LiveId" clId="{8DE1939B-0983-4C10-BDE2-796957CD4D51}" dt="2025-07-15T16:37:18.228" v="1059" actId="22"/>
          <ac:picMkLst>
            <pc:docMk/>
            <pc:sldMk cId="2042803301" sldId="267"/>
            <ac:picMk id="20" creationId="{74718CD1-015A-B30A-C5D7-CD1826E1D237}"/>
          </ac:picMkLst>
        </pc:picChg>
        <pc:picChg chg="add mod">
          <ac:chgData name="Gordon Watts" userId="3ca7d6dd59e1d914" providerId="LiveId" clId="{8DE1939B-0983-4C10-BDE2-796957CD4D51}" dt="2025-07-15T16:40:04.204" v="1077" actId="1076"/>
          <ac:picMkLst>
            <pc:docMk/>
            <pc:sldMk cId="2042803301" sldId="267"/>
            <ac:picMk id="22" creationId="{33A22BB1-6CDC-6F9C-E605-60CD91A61A62}"/>
          </ac:picMkLst>
        </pc:picChg>
        <pc:picChg chg="add mod">
          <ac:chgData name="Gordon Watts" userId="3ca7d6dd59e1d914" providerId="LiveId" clId="{8DE1939B-0983-4C10-BDE2-796957CD4D51}" dt="2025-07-15T16:39:46.833" v="1073" actId="1076"/>
          <ac:picMkLst>
            <pc:docMk/>
            <pc:sldMk cId="2042803301" sldId="267"/>
            <ac:picMk id="24" creationId="{CF020A18-7519-05B4-7C5D-D463971D1E8A}"/>
          </ac:picMkLst>
        </pc:picChg>
      </pc:sldChg>
      <pc:sldChg chg="del">
        <pc:chgData name="Gordon Watts" userId="3ca7d6dd59e1d914" providerId="LiveId" clId="{8DE1939B-0983-4C10-BDE2-796957CD4D51}" dt="2025-07-15T16:11:37.082" v="1" actId="47"/>
        <pc:sldMkLst>
          <pc:docMk/>
          <pc:sldMk cId="1094967519" sldId="268"/>
        </pc:sldMkLst>
      </pc:sldChg>
      <pc:sldChg chg="addSp delSp new del mod">
        <pc:chgData name="Gordon Watts" userId="3ca7d6dd59e1d914" providerId="LiveId" clId="{8DE1939B-0983-4C10-BDE2-796957CD4D51}" dt="2025-07-15T16:40:19.235" v="1078" actId="47"/>
        <pc:sldMkLst>
          <pc:docMk/>
          <pc:sldMk cId="4049036362" sldId="268"/>
        </pc:sldMkLst>
        <pc:picChg chg="add del">
          <ac:chgData name="Gordon Watts" userId="3ca7d6dd59e1d914" providerId="LiveId" clId="{8DE1939B-0983-4C10-BDE2-796957CD4D51}" dt="2025-07-15T16:37:24.149" v="1062" actId="22"/>
          <ac:picMkLst>
            <pc:docMk/>
            <pc:sldMk cId="4049036362" sldId="268"/>
            <ac:picMk id="5" creationId="{F7960638-A2BB-D54F-CAAE-C4373225B7B1}"/>
          </ac:picMkLst>
        </pc:picChg>
        <pc:picChg chg="add del">
          <ac:chgData name="Gordon Watts" userId="3ca7d6dd59e1d914" providerId="LiveId" clId="{8DE1939B-0983-4C10-BDE2-796957CD4D51}" dt="2025-07-15T16:37:51.798" v="1064" actId="22"/>
          <ac:picMkLst>
            <pc:docMk/>
            <pc:sldMk cId="4049036362" sldId="268"/>
            <ac:picMk id="7" creationId="{B5B4D767-5867-D5A1-078F-08D65C64A699}"/>
          </ac:picMkLst>
        </pc:picChg>
      </pc:sldChg>
    </pc:docChg>
  </pc:docChgLst>
  <pc:docChgLst>
    <pc:chgData name="Gordon Watts" userId="3ca7d6dd59e1d914" providerId="LiveId" clId="{E5D3549C-5B43-44E6-BAE4-8DDB675962A7}"/>
    <pc:docChg chg="custSel addSld modSld">
      <pc:chgData name="Gordon Watts" userId="3ca7d6dd59e1d914" providerId="LiveId" clId="{E5D3549C-5B43-44E6-BAE4-8DDB675962A7}" dt="2025-07-14T14:17:37.142" v="425" actId="1076"/>
      <pc:docMkLst>
        <pc:docMk/>
      </pc:docMkLst>
      <pc:sldChg chg="addSp delSp modSp new mod modClrScheme chgLayout">
        <pc:chgData name="Gordon Watts" userId="3ca7d6dd59e1d914" providerId="LiveId" clId="{E5D3549C-5B43-44E6-BAE4-8DDB675962A7}" dt="2025-07-14T14:17:37.142" v="425" actId="1076"/>
        <pc:sldMkLst>
          <pc:docMk/>
          <pc:sldMk cId="1094967519" sldId="268"/>
        </pc:sldMkLst>
        <pc:spChg chg="mod ord">
          <ac:chgData name="Gordon Watts" userId="3ca7d6dd59e1d914" providerId="LiveId" clId="{E5D3549C-5B43-44E6-BAE4-8DDB675962A7}" dt="2025-07-14T14:09:32.564" v="14" actId="700"/>
          <ac:spMkLst>
            <pc:docMk/>
            <pc:sldMk cId="1094967519" sldId="268"/>
            <ac:spMk id="2" creationId="{DF11F726-F0C0-4110-3772-FD8437112F7C}"/>
          </ac:spMkLst>
        </pc:spChg>
        <pc:spChg chg="del">
          <ac:chgData name="Gordon Watts" userId="3ca7d6dd59e1d914" providerId="LiveId" clId="{E5D3549C-5B43-44E6-BAE4-8DDB675962A7}" dt="2025-07-14T14:09:32.564" v="14" actId="700"/>
          <ac:spMkLst>
            <pc:docMk/>
            <pc:sldMk cId="1094967519" sldId="268"/>
            <ac:spMk id="3" creationId="{2735F48E-8D99-9841-D5E3-7089DB3A01BA}"/>
          </ac:spMkLst>
        </pc:spChg>
        <pc:spChg chg="add mod">
          <ac:chgData name="Gordon Watts" userId="3ca7d6dd59e1d914" providerId="LiveId" clId="{E5D3549C-5B43-44E6-BAE4-8DDB675962A7}" dt="2025-07-14T14:17:37.142" v="425" actId="1076"/>
          <ac:spMkLst>
            <pc:docMk/>
            <pc:sldMk cId="1094967519" sldId="268"/>
            <ac:spMk id="6" creationId="{B008A69A-D579-9138-7B40-0DE9CFDE9731}"/>
          </ac:spMkLst>
        </pc:spChg>
        <pc:picChg chg="add mod">
          <ac:chgData name="Gordon Watts" userId="3ca7d6dd59e1d914" providerId="LiveId" clId="{E5D3549C-5B43-44E6-BAE4-8DDB675962A7}" dt="2025-07-14T14:09:51.896" v="17" actId="1076"/>
          <ac:picMkLst>
            <pc:docMk/>
            <pc:sldMk cId="1094967519" sldId="268"/>
            <ac:picMk id="5" creationId="{111E10FF-27FC-2FDC-C94E-F9EA59EF4865}"/>
          </ac:picMkLst>
        </pc:picChg>
        <pc:picChg chg="add mod">
          <ac:chgData name="Gordon Watts" userId="3ca7d6dd59e1d914" providerId="LiveId" clId="{E5D3549C-5B43-44E6-BAE4-8DDB675962A7}" dt="2025-07-14T14:16:38.248" v="292" actId="1076"/>
          <ac:picMkLst>
            <pc:docMk/>
            <pc:sldMk cId="1094967519" sldId="268"/>
            <ac:picMk id="8" creationId="{01BA5FE9-8F4C-2C8F-F05C-BD977B29DDF0}"/>
          </ac:picMkLst>
        </pc:picChg>
      </pc:sldChg>
    </pc:docChg>
  </pc:docChgLst>
  <pc:docChgLst>
    <pc:chgData name="Gordon Watts" userId="3ca7d6dd59e1d914" providerId="LiveId" clId="{9913615B-21B4-4D33-AF50-7DE2DFF2414D}"/>
    <pc:docChg chg="modSld">
      <pc:chgData name="Gordon Watts" userId="3ca7d6dd59e1d914" providerId="LiveId" clId="{9913615B-21B4-4D33-AF50-7DE2DFF2414D}" dt="2025-07-06T13:00:46.475" v="16"/>
      <pc:docMkLst>
        <pc:docMk/>
      </pc:docMkLst>
      <pc:sldChg chg="addSp modSp">
        <pc:chgData name="Gordon Watts" userId="3ca7d6dd59e1d914" providerId="LiveId" clId="{9913615B-21B4-4D33-AF50-7DE2DFF2414D}" dt="2025-07-06T13:00:46.475" v="16"/>
        <pc:sldMkLst>
          <pc:docMk/>
          <pc:sldMk cId="2334631810" sldId="256"/>
        </pc:sldMkLst>
      </pc:sldChg>
      <pc:sldChg chg="modSp">
        <pc:chgData name="Gordon Watts" userId="3ca7d6dd59e1d914" providerId="LiveId" clId="{9913615B-21B4-4D33-AF50-7DE2DFF2414D}" dt="2025-07-06T12:33:47.418" v="2"/>
        <pc:sldMkLst>
          <pc:docMk/>
          <pc:sldMk cId="2354552363" sldId="258"/>
        </pc:sldMkLst>
      </pc:sldChg>
      <pc:sldChg chg="addSp modSp">
        <pc:chgData name="Gordon Watts" userId="3ca7d6dd59e1d914" providerId="LiveId" clId="{9913615B-21B4-4D33-AF50-7DE2DFF2414D}" dt="2025-07-06T12:52:46.686" v="9" actId="164"/>
        <pc:sldMkLst>
          <pc:docMk/>
          <pc:sldMk cId="3323518542" sldId="260"/>
        </pc:sldMkLst>
      </pc:sldChg>
      <pc:sldChg chg="addSp modSp">
        <pc:chgData name="Gordon Watts" userId="3ca7d6dd59e1d914" providerId="LiveId" clId="{9913615B-21B4-4D33-AF50-7DE2DFF2414D}" dt="2025-07-06T12:49:33.546" v="8" actId="767"/>
        <pc:sldMkLst>
          <pc:docMk/>
          <pc:sldMk cId="233960632" sldId="261"/>
        </pc:sldMkLst>
      </pc:sldChg>
      <pc:sldChg chg="addSp modSp">
        <pc:chgData name="Gordon Watts" userId="3ca7d6dd59e1d914" providerId="LiveId" clId="{9913615B-21B4-4D33-AF50-7DE2DFF2414D}" dt="2025-07-06T12:54:11.145" v="10" actId="767"/>
        <pc:sldMkLst>
          <pc:docMk/>
          <pc:sldMk cId="374342898" sldId="262"/>
        </pc:sldMkLst>
      </pc:sldChg>
      <pc:sldChg chg="addSp">
        <pc:chgData name="Gordon Watts" userId="3ca7d6dd59e1d914" providerId="LiveId" clId="{9913615B-21B4-4D33-AF50-7DE2DFF2414D}" dt="2025-07-06T12:59:27.559" v="11"/>
        <pc:sldMkLst>
          <pc:docMk/>
          <pc:sldMk cId="2718767552" sldId="263"/>
        </pc:sldMkLst>
      </pc:sldChg>
    </pc:docChg>
  </pc:docChgLst>
  <pc:docChgLst>
    <pc:chgData name="Gordon Watts" userId="3ca7d6dd59e1d914" providerId="LiveId" clId="{2596DF70-7401-4DCF-BAE0-CB135B5C4FA0}"/>
    <pc:docChg chg="custSel addSld delSld modSld">
      <pc:chgData name="Gordon Watts" userId="3ca7d6dd59e1d914" providerId="LiveId" clId="{2596DF70-7401-4DCF-BAE0-CB135B5C4FA0}" dt="2025-07-14T12:59:16.504" v="952" actId="47"/>
      <pc:docMkLst>
        <pc:docMk/>
      </pc:docMkLst>
      <pc:sldChg chg="addSp modSp new mod">
        <pc:chgData name="Gordon Watts" userId="3ca7d6dd59e1d914" providerId="LiveId" clId="{2596DF70-7401-4DCF-BAE0-CB135B5C4FA0}" dt="2025-07-14T12:48:21.514" v="289" actId="5793"/>
        <pc:sldMkLst>
          <pc:docMk/>
          <pc:sldMk cId="3656771462" sldId="264"/>
        </pc:sldMkLst>
        <pc:spChg chg="mod">
          <ac:chgData name="Gordon Watts" userId="3ca7d6dd59e1d914" providerId="LiveId" clId="{2596DF70-7401-4DCF-BAE0-CB135B5C4FA0}" dt="2025-07-14T12:48:21.514" v="289" actId="5793"/>
          <ac:spMkLst>
            <pc:docMk/>
            <pc:sldMk cId="3656771462" sldId="264"/>
            <ac:spMk id="2" creationId="{114A68E9-2F27-D9CE-1AFD-06000033DC8D}"/>
          </ac:spMkLst>
        </pc:spChg>
        <pc:spChg chg="add mod">
          <ac:chgData name="Gordon Watts" userId="3ca7d6dd59e1d914" providerId="LiveId" clId="{2596DF70-7401-4DCF-BAE0-CB135B5C4FA0}" dt="2025-07-14T12:48:17.188" v="281" actId="20577"/>
          <ac:spMkLst>
            <pc:docMk/>
            <pc:sldMk cId="3656771462" sldId="264"/>
            <ac:spMk id="3" creationId="{A5699815-6991-3752-D1DD-3EE99B36AC64}"/>
          </ac:spMkLst>
        </pc:spChg>
        <pc:picChg chg="add mod">
          <ac:chgData name="Gordon Watts" userId="3ca7d6dd59e1d914" providerId="LiveId" clId="{2596DF70-7401-4DCF-BAE0-CB135B5C4FA0}" dt="2025-07-14T12:46:57.217" v="15" actId="14100"/>
          <ac:picMkLst>
            <pc:docMk/>
            <pc:sldMk cId="3656771462" sldId="264"/>
            <ac:picMk id="1026" creationId="{5A79224D-6944-7001-0D3A-1F7356B83AE8}"/>
          </ac:picMkLst>
        </pc:picChg>
      </pc:sldChg>
      <pc:sldChg chg="addSp modSp new mod">
        <pc:chgData name="Gordon Watts" userId="3ca7d6dd59e1d914" providerId="LiveId" clId="{2596DF70-7401-4DCF-BAE0-CB135B5C4FA0}" dt="2025-07-14T12:49:49.698" v="471" actId="20577"/>
        <pc:sldMkLst>
          <pc:docMk/>
          <pc:sldMk cId="3847295269" sldId="265"/>
        </pc:sldMkLst>
        <pc:spChg chg="mod">
          <ac:chgData name="Gordon Watts" userId="3ca7d6dd59e1d914" providerId="LiveId" clId="{2596DF70-7401-4DCF-BAE0-CB135B5C4FA0}" dt="2025-07-14T12:48:55.156" v="319" actId="20577"/>
          <ac:spMkLst>
            <pc:docMk/>
            <pc:sldMk cId="3847295269" sldId="265"/>
            <ac:spMk id="2" creationId="{8C0DCE74-5C01-DBAF-6492-996E000C4F16}"/>
          </ac:spMkLst>
        </pc:spChg>
        <pc:spChg chg="add mod">
          <ac:chgData name="Gordon Watts" userId="3ca7d6dd59e1d914" providerId="LiveId" clId="{2596DF70-7401-4DCF-BAE0-CB135B5C4FA0}" dt="2025-07-14T12:49:49.698" v="471" actId="20577"/>
          <ac:spMkLst>
            <pc:docMk/>
            <pc:sldMk cId="3847295269" sldId="265"/>
            <ac:spMk id="4" creationId="{4B506602-3205-619B-9B67-4ADC957AEA8F}"/>
          </ac:spMkLst>
        </pc:spChg>
        <pc:picChg chg="add mod">
          <ac:chgData name="Gordon Watts" userId="3ca7d6dd59e1d914" providerId="LiveId" clId="{2596DF70-7401-4DCF-BAE0-CB135B5C4FA0}" dt="2025-07-14T12:49:01.674" v="320"/>
          <ac:picMkLst>
            <pc:docMk/>
            <pc:sldMk cId="3847295269" sldId="265"/>
            <ac:picMk id="3" creationId="{253EB03B-6E5B-78A6-89FA-4C50EE89CEE6}"/>
          </ac:picMkLst>
        </pc:picChg>
      </pc:sldChg>
      <pc:sldChg chg="addSp modSp new mod">
        <pc:chgData name="Gordon Watts" userId="3ca7d6dd59e1d914" providerId="LiveId" clId="{2596DF70-7401-4DCF-BAE0-CB135B5C4FA0}" dt="2025-07-14T12:51:38.620" v="770" actId="5793"/>
        <pc:sldMkLst>
          <pc:docMk/>
          <pc:sldMk cId="3122597966" sldId="266"/>
        </pc:sldMkLst>
        <pc:spChg chg="mod">
          <ac:chgData name="Gordon Watts" userId="3ca7d6dd59e1d914" providerId="LiveId" clId="{2596DF70-7401-4DCF-BAE0-CB135B5C4FA0}" dt="2025-07-14T12:51:38.620" v="770" actId="5793"/>
          <ac:spMkLst>
            <pc:docMk/>
            <pc:sldMk cId="3122597966" sldId="266"/>
            <ac:spMk id="2" creationId="{88C042D0-99DC-08A7-AA37-EDAB85CB69CA}"/>
          </ac:spMkLst>
        </pc:spChg>
        <pc:spChg chg="add mod">
          <ac:chgData name="Gordon Watts" userId="3ca7d6dd59e1d914" providerId="LiveId" clId="{2596DF70-7401-4DCF-BAE0-CB135B5C4FA0}" dt="2025-07-14T12:50:43.472" v="733" actId="20577"/>
          <ac:spMkLst>
            <pc:docMk/>
            <pc:sldMk cId="3122597966" sldId="266"/>
            <ac:spMk id="3" creationId="{BF37A0E2-D764-25B4-6B66-1817F967223E}"/>
          </ac:spMkLst>
        </pc:spChg>
        <pc:picChg chg="add mod">
          <ac:chgData name="Gordon Watts" userId="3ca7d6dd59e1d914" providerId="LiveId" clId="{2596DF70-7401-4DCF-BAE0-CB135B5C4FA0}" dt="2025-07-14T12:51:28.094" v="736" actId="14100"/>
          <ac:picMkLst>
            <pc:docMk/>
            <pc:sldMk cId="3122597966" sldId="266"/>
            <ac:picMk id="5" creationId="{BDF64721-C5B2-05EE-DC1E-A3D6B44CBE0B}"/>
          </ac:picMkLst>
        </pc:picChg>
      </pc:sldChg>
      <pc:sldChg chg="addSp delSp modSp new mod">
        <pc:chgData name="Gordon Watts" userId="3ca7d6dd59e1d914" providerId="LiveId" clId="{2596DF70-7401-4DCF-BAE0-CB135B5C4FA0}" dt="2025-07-14T12:59:09.775" v="951" actId="1076"/>
        <pc:sldMkLst>
          <pc:docMk/>
          <pc:sldMk cId="2042803301" sldId="267"/>
        </pc:sldMkLst>
        <pc:spChg chg="mod">
          <ac:chgData name="Gordon Watts" userId="3ca7d6dd59e1d914" providerId="LiveId" clId="{2596DF70-7401-4DCF-BAE0-CB135B5C4FA0}" dt="2025-07-14T12:51:58.422" v="787" actId="20577"/>
          <ac:spMkLst>
            <pc:docMk/>
            <pc:sldMk cId="2042803301" sldId="267"/>
            <ac:spMk id="2" creationId="{ADB00A79-145F-1122-67C2-404B269F67DF}"/>
          </ac:spMkLst>
        </pc:spChg>
        <pc:spChg chg="del">
          <ac:chgData name="Gordon Watts" userId="3ca7d6dd59e1d914" providerId="LiveId" clId="{2596DF70-7401-4DCF-BAE0-CB135B5C4FA0}" dt="2025-07-14T12:54:22.764" v="790" actId="478"/>
          <ac:spMkLst>
            <pc:docMk/>
            <pc:sldMk cId="2042803301" sldId="267"/>
            <ac:spMk id="3" creationId="{7F94C5B5-00BC-9411-D7ED-3EFF0AFEEB91}"/>
          </ac:spMkLst>
        </pc:spChg>
        <pc:spChg chg="add del mod">
          <ac:chgData name="Gordon Watts" userId="3ca7d6dd59e1d914" providerId="LiveId" clId="{2596DF70-7401-4DCF-BAE0-CB135B5C4FA0}" dt="2025-07-14T12:54:28.090" v="795"/>
          <ac:spMkLst>
            <pc:docMk/>
            <pc:sldMk cId="2042803301" sldId="267"/>
            <ac:spMk id="4" creationId="{E6A12712-CECB-4ECA-6E76-4D6801C4F3B9}"/>
          </ac:spMkLst>
        </pc:spChg>
        <pc:spChg chg="add mod">
          <ac:chgData name="Gordon Watts" userId="3ca7d6dd59e1d914" providerId="LiveId" clId="{2596DF70-7401-4DCF-BAE0-CB135B5C4FA0}" dt="2025-07-14T12:58:28.976" v="942" actId="14100"/>
          <ac:spMkLst>
            <pc:docMk/>
            <pc:sldMk cId="2042803301" sldId="267"/>
            <ac:spMk id="5" creationId="{9891110D-CA75-9ADD-8185-EA9761B56FD7}"/>
          </ac:spMkLst>
        </pc:spChg>
        <pc:spChg chg="add mod">
          <ac:chgData name="Gordon Watts" userId="3ca7d6dd59e1d914" providerId="LiveId" clId="{2596DF70-7401-4DCF-BAE0-CB135B5C4FA0}" dt="2025-07-14T12:58:31.337" v="943" actId="1076"/>
          <ac:spMkLst>
            <pc:docMk/>
            <pc:sldMk cId="2042803301" sldId="267"/>
            <ac:spMk id="6" creationId="{EE1224FB-0C43-6373-FED9-E19A1C166DC4}"/>
          </ac:spMkLst>
        </pc:spChg>
        <pc:spChg chg="add mod">
          <ac:chgData name="Gordon Watts" userId="3ca7d6dd59e1d914" providerId="LiveId" clId="{2596DF70-7401-4DCF-BAE0-CB135B5C4FA0}" dt="2025-07-14T12:59:06.025" v="950" actId="113"/>
          <ac:spMkLst>
            <pc:docMk/>
            <pc:sldMk cId="2042803301" sldId="267"/>
            <ac:spMk id="7" creationId="{7F175127-783B-B017-4987-35C569A37D3A}"/>
          </ac:spMkLst>
        </pc:spChg>
        <pc:spChg chg="add mod">
          <ac:chgData name="Gordon Watts" userId="3ca7d6dd59e1d914" providerId="LiveId" clId="{2596DF70-7401-4DCF-BAE0-CB135B5C4FA0}" dt="2025-07-14T12:59:09.775" v="951" actId="1076"/>
          <ac:spMkLst>
            <pc:docMk/>
            <pc:sldMk cId="2042803301" sldId="267"/>
            <ac:spMk id="8" creationId="{BB9ADEB2-48C0-20CD-4950-D8434FA3AF54}"/>
          </ac:spMkLst>
        </pc:spChg>
        <pc:picChg chg="add mod">
          <ac:chgData name="Gordon Watts" userId="3ca7d6dd59e1d914" providerId="LiveId" clId="{2596DF70-7401-4DCF-BAE0-CB135B5C4FA0}" dt="2025-07-14T12:58:16.323" v="939" actId="1076"/>
          <ac:picMkLst>
            <pc:docMk/>
            <pc:sldMk cId="2042803301" sldId="267"/>
            <ac:picMk id="10" creationId="{2519D3F8-E3E5-136F-368E-CAA2554AEA4F}"/>
          </ac:picMkLst>
        </pc:picChg>
      </pc:sldChg>
      <pc:sldChg chg="addSp modSp add del mod setBg">
        <pc:chgData name="Gordon Watts" userId="3ca7d6dd59e1d914" providerId="LiveId" clId="{2596DF70-7401-4DCF-BAE0-CB135B5C4FA0}" dt="2025-07-14T12:59:16.504" v="952" actId="47"/>
        <pc:sldMkLst>
          <pc:docMk/>
          <pc:sldMk cId="2311409537" sldId="268"/>
        </pc:sldMkLst>
        <pc:spChg chg="mod">
          <ac:chgData name="Gordon Watts" userId="3ca7d6dd59e1d914" providerId="LiveId" clId="{2596DF70-7401-4DCF-BAE0-CB135B5C4FA0}" dt="2025-07-14T12:52:33.998" v="789" actId="34807"/>
          <ac:spMkLst>
            <pc:docMk/>
            <pc:sldMk cId="2311409537" sldId="268"/>
            <ac:spMk id="2" creationId="{4CAA1DB4-D60C-813B-7DB8-5A96353637DF}"/>
          </ac:spMkLst>
        </pc:spChg>
        <pc:spChg chg="mod">
          <ac:chgData name="Gordon Watts" userId="3ca7d6dd59e1d914" providerId="LiveId" clId="{2596DF70-7401-4DCF-BAE0-CB135B5C4FA0}" dt="2025-07-14T12:52:33.998" v="789" actId="34807"/>
          <ac:spMkLst>
            <pc:docMk/>
            <pc:sldMk cId="2311409537" sldId="268"/>
            <ac:spMk id="4" creationId="{2B97ACB3-4A05-A16C-90E3-18F3E9342581}"/>
          </ac:spMkLst>
        </pc:spChg>
        <pc:spChg chg="add">
          <ac:chgData name="Gordon Watts" userId="3ca7d6dd59e1d914" providerId="LiveId" clId="{2596DF70-7401-4DCF-BAE0-CB135B5C4FA0}" dt="2025-07-14T12:52:33.998" v="789" actId="34807"/>
          <ac:spMkLst>
            <pc:docMk/>
            <pc:sldMk cId="2311409537" sldId="268"/>
            <ac:spMk id="10" creationId="{C20CE451-818C-E63D-258B-234B6C543D34}"/>
          </ac:spMkLst>
        </pc:spChg>
        <pc:picChg chg="mod ord">
          <ac:chgData name="Gordon Watts" userId="3ca7d6dd59e1d914" providerId="LiveId" clId="{2596DF70-7401-4DCF-BAE0-CB135B5C4FA0}" dt="2025-07-14T12:52:33.998" v="789" actId="34807"/>
          <ac:picMkLst>
            <pc:docMk/>
            <pc:sldMk cId="2311409537" sldId="268"/>
            <ac:picMk id="5" creationId="{71173643-B08F-4B51-A357-0907B3EDBD1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02C229-960E-4535-9E5E-34ED11182245}" type="datetimeFigureOut">
              <a:rPr lang="en-US" smtClean="0"/>
              <a:t>7/15/2025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1E5FD8-B6F2-456B-AF54-DB3B19AEFB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850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AFF6B-6719-E175-221F-9B3D4A6768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1C56A7-C09D-7C16-6D9E-3312C24F90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E85FCB-5C18-793D-40DF-6F0144068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4A1A-ED2C-4A03-94F9-7D0C991897CE}" type="datetimeFigureOut">
              <a:rPr lang="en-US" smtClean="0"/>
              <a:t>7/15/2025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D78751-2B17-C88C-1ECA-8AB652ADA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789155-507B-37A8-885A-8ED41FA04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DDE2-511D-4054-B1BB-54E1E3D31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590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6D605-B717-3881-D738-36A8421E1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C645E4-6E13-C0E7-079B-B6EB2C6210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BB20BE-9345-B060-8AB8-5AE2D894B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4A1A-ED2C-4A03-94F9-7D0C991897CE}" type="datetimeFigureOut">
              <a:rPr lang="en-US" smtClean="0"/>
              <a:t>7/15/2025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06EAB0-8D9A-63CD-ECFA-A8554DB0F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0E4757-6663-38B9-F8FF-68234F86B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DDE2-511D-4054-B1BB-54E1E3D31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12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DEB821-0F00-E45B-1B2F-4DEFE90A28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5A7C5A-F666-050D-E64E-FCC6B328C3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AE7280-43C1-850C-C5DD-9446BD887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4A1A-ED2C-4A03-94F9-7D0C991897CE}" type="datetimeFigureOut">
              <a:rPr lang="en-US" smtClean="0"/>
              <a:t>7/15/2025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7A5194-6C61-0564-F8ED-5F150D149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3C578D-936F-BAB9-58C0-D5B85B809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DDE2-511D-4054-B1BB-54E1E3D31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618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C0F7C-5C03-8735-05E9-70616B36C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241B0-0547-383A-1DC1-A36D8BA35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672588-4B69-FD00-9024-A318D38EE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4A1A-ED2C-4A03-94F9-7D0C991897CE}" type="datetimeFigureOut">
              <a:rPr lang="en-US" smtClean="0"/>
              <a:t>7/15/2025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387C75-AC58-F4B1-03B3-CE341DA1F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69590-299B-4153-F4D1-7114C1247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DDE2-511D-4054-B1BB-54E1E3D31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017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5498E-1B51-2BB4-1847-AABE0D7EA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63CEFB-6B5D-2C2C-A4D6-AC02DE1BF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70B5E2-FB3D-6929-1B87-EEC960EB0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4A1A-ED2C-4A03-94F9-7D0C991897CE}" type="datetimeFigureOut">
              <a:rPr lang="en-US" smtClean="0"/>
              <a:t>7/15/2025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AC2C1E-E026-2439-B118-AF0EC9612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57EC7-0D81-5373-0261-5EC19007A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DDE2-511D-4054-B1BB-54E1E3D31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597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D915A-4F5A-8C14-7F8D-7A0956CC5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6A597-0477-E828-AFFC-2A4A0750D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F5F1D6-5A74-49FB-E972-ADFCB3F043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B80BA8-1151-9800-F38A-74F408DD2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4A1A-ED2C-4A03-94F9-7D0C991897CE}" type="datetimeFigureOut">
              <a:rPr lang="en-US" smtClean="0"/>
              <a:t>7/15/2025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0D8F54-977D-4B40-47D8-701BF78D4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962B9A-952A-0BFC-F737-3E1240CD8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DDE2-511D-4054-B1BB-54E1E3D31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14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00542-348C-843D-8721-39B84E0D1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9E5007-7A40-4066-2D9A-10565AC93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82977D-FDD6-CFE5-894C-2FB4470486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9F4C74-D0C1-CDE0-5287-2F746C248B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F55868-76DA-4335-AF87-12769082C0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507DA4-B580-14DE-978C-2021F675E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4A1A-ED2C-4A03-94F9-7D0C991897CE}" type="datetimeFigureOut">
              <a:rPr lang="en-US" smtClean="0"/>
              <a:t>7/15/2025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DF61CB-805B-E243-4B2A-E6905EA99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3E2744-71ED-1C71-8101-D1DE4C91A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DDE2-511D-4054-B1BB-54E1E3D31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783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5C9EF-5BEE-2C9D-39D4-80A52838E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57122B-1AF7-F7B7-C3BF-FF4D3E0EC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4A1A-ED2C-4A03-94F9-7D0C991897CE}" type="datetimeFigureOut">
              <a:rPr lang="en-US" smtClean="0"/>
              <a:t>7/15/2025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111AE5-BB67-4AA7-ED28-EBEC982D3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2714F4-3B12-281B-89F4-A48974B62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DDE2-511D-4054-B1BB-54E1E3D31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923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DF5FCF-04B2-F16A-B81C-49CB7220A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4A1A-ED2C-4A03-94F9-7D0C991897CE}" type="datetimeFigureOut">
              <a:rPr lang="en-US" smtClean="0"/>
              <a:t>7/15/2025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F2A765-D132-F1FE-2805-EDF69372D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B4B116-DF5A-F944-68CC-8AEEB9942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DDE2-511D-4054-B1BB-54E1E3D31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134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C0358-97D3-0A44-E4E0-4E7F83765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F2D57D-BD3D-2B52-E9C0-241332C8AE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5F6AF8-5E4C-EA19-64AD-451AD915C3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29765F-3ACE-E808-AAB4-23ED01C1F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4A1A-ED2C-4A03-94F9-7D0C991897CE}" type="datetimeFigureOut">
              <a:rPr lang="en-US" smtClean="0"/>
              <a:t>7/15/2025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9CF555-E50D-50E6-13AD-89C75D548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B1EDE4-2F19-A31D-645E-AB3FA93FA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DDE2-511D-4054-B1BB-54E1E3D31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303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0259-CB19-B660-1CFC-D613BDCE3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B3497E-3755-37DC-FC6D-5A42109829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E23ED5-9AA6-B489-D074-F1B12DFE56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CCA8A8-67D8-CC9E-9D1D-B62E4E3B9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4A1A-ED2C-4A03-94F9-7D0C991897CE}" type="datetimeFigureOut">
              <a:rPr lang="en-US" smtClean="0"/>
              <a:t>7/15/2025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BE9EDA-BA07-D692-85E0-938B0C948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C30084-2CF5-0BC6-9F2D-833E70EA4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DDE2-511D-4054-B1BB-54E1E3D31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247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5D0BB2-AEC3-62FD-F486-E17A1334C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83100C-2B87-DB13-8BE6-FE3E3E9174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F4C00E-058E-F4A4-9682-80F5040AFF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EB4A1A-ED2C-4A03-94F9-7D0C991897CE}" type="datetimeFigureOut">
              <a:rPr lang="en-US" smtClean="0"/>
              <a:t>7/15/2025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F5A0C-08A3-DEF4-8195-D7E266FF36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0AB1B-89C1-4922-3A86-8B8A57B51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10DDE2-511D-4054-B1BB-54E1E3D31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69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0A79-145F-1122-67C2-404B269F6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Gordon Watts</a:t>
            </a:r>
          </a:p>
        </p:txBody>
      </p:sp>
      <p:pic>
        <p:nvPicPr>
          <p:cNvPr id="10" name="Picture 9" descr="A person smiling for a selfie&#10;&#10;AI-generated content may be incorrect.">
            <a:extLst>
              <a:ext uri="{FF2B5EF4-FFF2-40B4-BE49-F238E27FC236}">
                <a16:creationId xmlns:a16="http://schemas.microsoft.com/office/drawing/2014/main" id="{2519D3F8-E3E5-136F-368E-CAA2554AEA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5913" y="123131"/>
            <a:ext cx="2405456" cy="3207275"/>
          </a:xfrm>
          <a:prstGeom prst="rect">
            <a:avLst/>
          </a:prstGeom>
        </p:spPr>
      </p:pic>
      <p:pic>
        <p:nvPicPr>
          <p:cNvPr id="3" name="Picture 2" descr="A blue and purple circle with white lines&#10;&#10;AI-generated content may be incorrect.">
            <a:extLst>
              <a:ext uri="{FF2B5EF4-FFF2-40B4-BE49-F238E27FC236}">
                <a16:creationId xmlns:a16="http://schemas.microsoft.com/office/drawing/2014/main" id="{D4288146-C020-C0E3-4525-305ECE04A5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279" y="583315"/>
            <a:ext cx="921302" cy="921302"/>
          </a:xfrm>
          <a:prstGeom prst="rect">
            <a:avLst/>
          </a:prstGeom>
        </p:spPr>
      </p:pic>
      <p:pic>
        <p:nvPicPr>
          <p:cNvPr id="4" name="Picture 3" descr="A blue and gold logo&#10;&#10;AI-generated content may be incorrect.">
            <a:extLst>
              <a:ext uri="{FF2B5EF4-FFF2-40B4-BE49-F238E27FC236}">
                <a16:creationId xmlns:a16="http://schemas.microsoft.com/office/drawing/2014/main" id="{B6058C56-BB69-6ED7-49E7-32357C078C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407" y="583315"/>
            <a:ext cx="916512" cy="921302"/>
          </a:xfrm>
          <a:prstGeom prst="rect">
            <a:avLst/>
          </a:prstGeom>
        </p:spPr>
      </p:pic>
      <p:pic>
        <p:nvPicPr>
          <p:cNvPr id="9" name="Picture 8" descr="A logo with text on it&#10;&#10;AI-generated content may be incorrect.">
            <a:extLst>
              <a:ext uri="{FF2B5EF4-FFF2-40B4-BE49-F238E27FC236}">
                <a16:creationId xmlns:a16="http://schemas.microsoft.com/office/drawing/2014/main" id="{5B2B6AE2-26BB-01CF-16C5-BE17DC7055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745" y="583315"/>
            <a:ext cx="921302" cy="921302"/>
          </a:xfrm>
          <a:prstGeom prst="rect">
            <a:avLst/>
          </a:prstGeom>
        </p:spPr>
      </p:pic>
      <p:pic>
        <p:nvPicPr>
          <p:cNvPr id="12" name="Picture 11" descr="A logo with blue text&#10;&#10;AI-generated content may be incorrect.">
            <a:extLst>
              <a:ext uri="{FF2B5EF4-FFF2-40B4-BE49-F238E27FC236}">
                <a16:creationId xmlns:a16="http://schemas.microsoft.com/office/drawing/2014/main" id="{4BC5BEB2-B0A6-8E67-C7B7-21DF33FEC0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874" y="581531"/>
            <a:ext cx="1758812" cy="9255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D586D53-3EF2-F21A-E3B5-F1C040039ED8}"/>
              </a:ext>
            </a:extLst>
          </p:cNvPr>
          <p:cNvSpPr txBox="1"/>
          <p:nvPr/>
        </p:nvSpPr>
        <p:spPr>
          <a:xfrm>
            <a:off x="838200" y="1726769"/>
            <a:ext cx="819916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My career is all over the place!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AMY, CDF, DZERO, ATLAS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B-tagging, top &amp; single top discovery, higgs, long lived particle searches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Got into HEP because of the overlap between hardware, software, and physics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hardware component has mostly been lost in the LHC era!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Machine learning (RNN’s, GNN’s) in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Heavily involved in IRIS-HEP (also Deputy Executive Director)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52790C-197E-95DA-0B3F-0265745238C2}"/>
              </a:ext>
            </a:extLst>
          </p:cNvPr>
          <p:cNvSpPr txBox="1"/>
          <p:nvPr/>
        </p:nvSpPr>
        <p:spPr>
          <a:xfrm>
            <a:off x="838200" y="4016830"/>
            <a:ext cx="732578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Software Interests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Primary driver: how do we make analysis simpler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ServiceX: Columnar Data Delivery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 can we use modern LLM’s to improve our… lives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Information overload, conferences, large code bases, etc.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Coding – how far can we push this towards making a plot?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`</a:t>
            </a:r>
            <a:r>
              <a:rPr lang="en-US" dirty="0" err="1"/>
              <a:t>uv</a:t>
            </a:r>
            <a:r>
              <a:rPr lang="en-US" dirty="0"/>
              <a:t>` and `</a:t>
            </a:r>
            <a:r>
              <a:rPr lang="en-US" dirty="0" err="1"/>
              <a:t>uvx</a:t>
            </a:r>
            <a:r>
              <a:rPr lang="en-US" dirty="0"/>
              <a:t>` for installing a tool in its own environments is so cool!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3C32AB8-A940-947A-64D9-ACF9E66F8C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26091" y="3429000"/>
            <a:ext cx="2741769" cy="18288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3A22BB1-6CDC-6F9C-E605-60CD91A61A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19644" y="4906069"/>
            <a:ext cx="2752538" cy="18288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F020A18-7519-05B4-7C5D-D463971D1E8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06508" y="3429000"/>
            <a:ext cx="2761329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803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146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Gordon Watts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Gordon Watts</dc:creator>
  <cp:lastModifiedBy>Gordon Watts</cp:lastModifiedBy>
  <cp:revision>1</cp:revision>
  <dcterms:created xsi:type="dcterms:W3CDTF">2025-07-06T12:29:36Z</dcterms:created>
  <dcterms:modified xsi:type="dcterms:W3CDTF">2025-07-15T17:16:16Z</dcterms:modified>
</cp:coreProperties>
</file>