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737" r:id="rId2"/>
    <p:sldId id="879" r:id="rId3"/>
    <p:sldId id="870" r:id="rId4"/>
    <p:sldId id="874" r:id="rId5"/>
    <p:sldId id="881" r:id="rId6"/>
    <p:sldId id="860" r:id="rId7"/>
    <p:sldId id="876" r:id="rId8"/>
    <p:sldId id="88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343A"/>
    <a:srgbClr val="1158BF"/>
    <a:srgbClr val="00CF00"/>
    <a:srgbClr val="63B0D6"/>
    <a:srgbClr val="30B65B"/>
    <a:srgbClr val="D9252A"/>
    <a:srgbClr val="007668"/>
    <a:srgbClr val="B9F300"/>
    <a:srgbClr val="92D050"/>
    <a:srgbClr val="7996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7EA45B-6AD5-4B98-9B24-A9E83B7BBADF}" v="78" dt="2024-03-20T10:25:54.3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178" autoAdjust="0"/>
    <p:restoredTop sz="92098" autoAdjust="0"/>
  </p:normalViewPr>
  <p:slideViewPr>
    <p:cSldViewPr snapToGrid="0" snapToObjects="1">
      <p:cViewPr varScale="1">
        <p:scale>
          <a:sx n="114" d="100"/>
          <a:sy n="114" d="100"/>
        </p:scale>
        <p:origin x="74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40" d="100"/>
        <a:sy n="140" d="100"/>
      </p:scale>
      <p:origin x="0" y="0"/>
    </p:cViewPr>
  </p:notesTextViewPr>
  <p:sorterViewPr>
    <p:cViewPr>
      <p:scale>
        <a:sx n="100" d="100"/>
        <a:sy n="100" d="100"/>
      </p:scale>
      <p:origin x="0" y="-18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s Vazquez Rodriguez" userId="781bda54bcc90c7b" providerId="LiveId" clId="{5B7EA45B-6AD5-4B98-9B24-A9E83B7BBADF}"/>
    <pc:docChg chg="undo redo custSel addSld delSld modSld sldOrd">
      <pc:chgData name="Liss Vazquez Rodriguez" userId="781bda54bcc90c7b" providerId="LiveId" clId="{5B7EA45B-6AD5-4B98-9B24-A9E83B7BBADF}" dt="2024-03-20T21:16:20.450" v="1079" actId="47"/>
      <pc:docMkLst>
        <pc:docMk/>
      </pc:docMkLst>
      <pc:sldChg chg="delSp add mod delAnim">
        <pc:chgData name="Liss Vazquez Rodriguez" userId="781bda54bcc90c7b" providerId="LiveId" clId="{5B7EA45B-6AD5-4B98-9B24-A9E83B7BBADF}" dt="2024-03-20T21:02:50.549" v="1074" actId="478"/>
        <pc:sldMkLst>
          <pc:docMk/>
          <pc:sldMk cId="1844907138" sldId="268"/>
        </pc:sldMkLst>
        <pc:picChg chg="del">
          <ac:chgData name="Liss Vazquez Rodriguez" userId="781bda54bcc90c7b" providerId="LiveId" clId="{5B7EA45B-6AD5-4B98-9B24-A9E83B7BBADF}" dt="2024-03-20T21:02:50.549" v="1074" actId="478"/>
          <ac:picMkLst>
            <pc:docMk/>
            <pc:sldMk cId="1844907138" sldId="268"/>
            <ac:picMk id="4" creationId="{F1EF0D85-0DDD-6F67-6F49-03CB41D5A435}"/>
          </ac:picMkLst>
        </pc:picChg>
      </pc:sldChg>
      <pc:sldChg chg="add del">
        <pc:chgData name="Liss Vazquez Rodriguez" userId="781bda54bcc90c7b" providerId="LiveId" clId="{5B7EA45B-6AD5-4B98-9B24-A9E83B7BBADF}" dt="2024-03-20T21:16:18.494" v="1075" actId="47"/>
        <pc:sldMkLst>
          <pc:docMk/>
          <pc:sldMk cId="3404154170" sldId="343"/>
        </pc:sldMkLst>
      </pc:sldChg>
      <pc:sldChg chg="del">
        <pc:chgData name="Liss Vazquez Rodriguez" userId="781bda54bcc90c7b" providerId="LiveId" clId="{5B7EA45B-6AD5-4B98-9B24-A9E83B7BBADF}" dt="2024-03-20T21:16:20.450" v="1079" actId="47"/>
        <pc:sldMkLst>
          <pc:docMk/>
          <pc:sldMk cId="3541115266" sldId="681"/>
        </pc:sldMkLst>
      </pc:sldChg>
      <pc:sldChg chg="del">
        <pc:chgData name="Liss Vazquez Rodriguez" userId="781bda54bcc90c7b" providerId="LiveId" clId="{5B7EA45B-6AD5-4B98-9B24-A9E83B7BBADF}" dt="2024-03-20T05:45:52.321" v="185" actId="47"/>
        <pc:sldMkLst>
          <pc:docMk/>
          <pc:sldMk cId="4085765307" sldId="692"/>
        </pc:sldMkLst>
      </pc:sldChg>
      <pc:sldChg chg="del">
        <pc:chgData name="Liss Vazquez Rodriguez" userId="781bda54bcc90c7b" providerId="LiveId" clId="{5B7EA45B-6AD5-4B98-9B24-A9E83B7BBADF}" dt="2024-03-20T05:45:53.031" v="186" actId="47"/>
        <pc:sldMkLst>
          <pc:docMk/>
          <pc:sldMk cId="3345311149" sldId="696"/>
        </pc:sldMkLst>
      </pc:sldChg>
      <pc:sldChg chg="del">
        <pc:chgData name="Liss Vazquez Rodriguez" userId="781bda54bcc90c7b" providerId="LiveId" clId="{5B7EA45B-6AD5-4B98-9B24-A9E83B7BBADF}" dt="2024-03-20T05:45:55.806" v="188" actId="47"/>
        <pc:sldMkLst>
          <pc:docMk/>
          <pc:sldMk cId="310886780" sldId="697"/>
        </pc:sldMkLst>
      </pc:sldChg>
      <pc:sldChg chg="delSp del mod">
        <pc:chgData name="Liss Vazquez Rodriguez" userId="781bda54bcc90c7b" providerId="LiveId" clId="{5B7EA45B-6AD5-4B98-9B24-A9E83B7BBADF}" dt="2024-03-20T05:44:13.047" v="166" actId="47"/>
        <pc:sldMkLst>
          <pc:docMk/>
          <pc:sldMk cId="70975410" sldId="701"/>
        </pc:sldMkLst>
        <pc:spChg chg="del">
          <ac:chgData name="Liss Vazquez Rodriguez" userId="781bda54bcc90c7b" providerId="LiveId" clId="{5B7EA45B-6AD5-4B98-9B24-A9E83B7BBADF}" dt="2024-03-20T05:43:45.731" v="158" actId="478"/>
          <ac:spMkLst>
            <pc:docMk/>
            <pc:sldMk cId="70975410" sldId="701"/>
            <ac:spMk id="9" creationId="{42B6390C-E1F6-6C01-4B3F-43B3C5FE04C8}"/>
          </ac:spMkLst>
        </pc:spChg>
      </pc:sldChg>
      <pc:sldChg chg="del">
        <pc:chgData name="Liss Vazquez Rodriguez" userId="781bda54bcc90c7b" providerId="LiveId" clId="{5B7EA45B-6AD5-4B98-9B24-A9E83B7BBADF}" dt="2024-03-20T21:16:19.867" v="1078" actId="47"/>
        <pc:sldMkLst>
          <pc:docMk/>
          <pc:sldMk cId="2335409704" sldId="702"/>
        </pc:sldMkLst>
      </pc:sldChg>
      <pc:sldChg chg="del">
        <pc:chgData name="Liss Vazquez Rodriguez" userId="781bda54bcc90c7b" providerId="LiveId" clId="{5B7EA45B-6AD5-4B98-9B24-A9E83B7BBADF}" dt="2024-03-20T05:45:55.253" v="187" actId="47"/>
        <pc:sldMkLst>
          <pc:docMk/>
          <pc:sldMk cId="4121144274" sldId="718"/>
        </pc:sldMkLst>
      </pc:sldChg>
      <pc:sldChg chg="del">
        <pc:chgData name="Liss Vazquez Rodriguez" userId="781bda54bcc90c7b" providerId="LiveId" clId="{5B7EA45B-6AD5-4B98-9B24-A9E83B7BBADF}" dt="2024-03-20T06:03:28.644" v="670" actId="47"/>
        <pc:sldMkLst>
          <pc:docMk/>
          <pc:sldMk cId="999060928" sldId="721"/>
        </pc:sldMkLst>
      </pc:sldChg>
      <pc:sldChg chg="del">
        <pc:chgData name="Liss Vazquez Rodriguez" userId="781bda54bcc90c7b" providerId="LiveId" clId="{5B7EA45B-6AD5-4B98-9B24-A9E83B7BBADF}" dt="2024-03-20T05:45:57.742" v="189" actId="47"/>
        <pc:sldMkLst>
          <pc:docMk/>
          <pc:sldMk cId="3078039596" sldId="722"/>
        </pc:sldMkLst>
      </pc:sldChg>
      <pc:sldChg chg="addSp delSp modSp del mod">
        <pc:chgData name="Liss Vazquez Rodriguez" userId="781bda54bcc90c7b" providerId="LiveId" clId="{5B7EA45B-6AD5-4B98-9B24-A9E83B7BBADF}" dt="2024-03-20T05:43:16.301" v="147" actId="47"/>
        <pc:sldMkLst>
          <pc:docMk/>
          <pc:sldMk cId="889464744" sldId="729"/>
        </pc:sldMkLst>
        <pc:spChg chg="del">
          <ac:chgData name="Liss Vazquez Rodriguez" userId="781bda54bcc90c7b" providerId="LiveId" clId="{5B7EA45B-6AD5-4B98-9B24-A9E83B7BBADF}" dt="2024-03-20T05:42:50.770" v="141" actId="478"/>
          <ac:spMkLst>
            <pc:docMk/>
            <pc:sldMk cId="889464744" sldId="729"/>
            <ac:spMk id="6" creationId="{8E3187B9-45F4-8D40-9549-9A6EB96CF70B}"/>
          </ac:spMkLst>
        </pc:spChg>
        <pc:spChg chg="del">
          <ac:chgData name="Liss Vazquez Rodriguez" userId="781bda54bcc90c7b" providerId="LiveId" clId="{5B7EA45B-6AD5-4B98-9B24-A9E83B7BBADF}" dt="2024-03-20T05:42:45.849" v="139" actId="478"/>
          <ac:spMkLst>
            <pc:docMk/>
            <pc:sldMk cId="889464744" sldId="729"/>
            <ac:spMk id="9" creationId="{42B6390C-E1F6-6C01-4B3F-43B3C5FE04C8}"/>
          </ac:spMkLst>
        </pc:spChg>
        <pc:spChg chg="add mod">
          <ac:chgData name="Liss Vazquez Rodriguez" userId="781bda54bcc90c7b" providerId="LiveId" clId="{5B7EA45B-6AD5-4B98-9B24-A9E83B7BBADF}" dt="2024-03-20T05:42:46.259" v="140"/>
          <ac:spMkLst>
            <pc:docMk/>
            <pc:sldMk cId="889464744" sldId="729"/>
            <ac:spMk id="36" creationId="{7789BA9A-00B8-076E-A6BF-E17B7EAA799C}"/>
          </ac:spMkLst>
        </pc:spChg>
        <pc:spChg chg="add mod">
          <ac:chgData name="Liss Vazquez Rodriguez" userId="781bda54bcc90c7b" providerId="LiveId" clId="{5B7EA45B-6AD5-4B98-9B24-A9E83B7BBADF}" dt="2024-03-20T05:42:46.259" v="140"/>
          <ac:spMkLst>
            <pc:docMk/>
            <pc:sldMk cId="889464744" sldId="729"/>
            <ac:spMk id="37" creationId="{A7B66F10-699A-9C55-B648-720079BB891E}"/>
          </ac:spMkLst>
        </pc:spChg>
      </pc:sldChg>
      <pc:sldChg chg="addSp delSp modSp mod">
        <pc:chgData name="Liss Vazquez Rodriguez" userId="781bda54bcc90c7b" providerId="LiveId" clId="{5B7EA45B-6AD5-4B98-9B24-A9E83B7BBADF}" dt="2024-03-20T05:46:31.666" v="196" actId="14100"/>
        <pc:sldMkLst>
          <pc:docMk/>
          <pc:sldMk cId="1197616936" sldId="730"/>
        </pc:sldMkLst>
        <pc:spChg chg="del">
          <ac:chgData name="Liss Vazquez Rodriguez" userId="781bda54bcc90c7b" providerId="LiveId" clId="{5B7EA45B-6AD5-4B98-9B24-A9E83B7BBADF}" dt="2024-03-20T05:42:55.365" v="142" actId="478"/>
          <ac:spMkLst>
            <pc:docMk/>
            <pc:sldMk cId="1197616936" sldId="730"/>
            <ac:spMk id="2" creationId="{824C0729-8706-1A48-5BC6-DB989AF3E0D8}"/>
          </ac:spMkLst>
        </pc:spChg>
        <pc:spChg chg="del">
          <ac:chgData name="Liss Vazquez Rodriguez" userId="781bda54bcc90c7b" providerId="LiveId" clId="{5B7EA45B-6AD5-4B98-9B24-A9E83B7BBADF}" dt="2024-03-20T05:42:55.365" v="142" actId="478"/>
          <ac:spMkLst>
            <pc:docMk/>
            <pc:sldMk cId="1197616936" sldId="730"/>
            <ac:spMk id="3" creationId="{F59FEA97-D220-0189-8783-961968C6E409}"/>
          </ac:spMkLst>
        </pc:spChg>
        <pc:spChg chg="del">
          <ac:chgData name="Liss Vazquez Rodriguez" userId="781bda54bcc90c7b" providerId="LiveId" clId="{5B7EA45B-6AD5-4B98-9B24-A9E83B7BBADF}" dt="2024-03-20T05:46:17.385" v="190" actId="478"/>
          <ac:spMkLst>
            <pc:docMk/>
            <pc:sldMk cId="1197616936" sldId="730"/>
            <ac:spMk id="28" creationId="{FF7AE18C-8010-66C2-AB7A-CF7CC8FDF578}"/>
          </ac:spMkLst>
        </pc:spChg>
        <pc:spChg chg="add del mod">
          <ac:chgData name="Liss Vazquez Rodriguez" userId="781bda54bcc90c7b" providerId="LiveId" clId="{5B7EA45B-6AD5-4B98-9B24-A9E83B7BBADF}" dt="2024-03-20T05:43:33.944" v="152" actId="478"/>
          <ac:spMkLst>
            <pc:docMk/>
            <pc:sldMk cId="1197616936" sldId="730"/>
            <ac:spMk id="29" creationId="{4C5E7EA0-9E7D-2FB8-A018-96EFEF6C3932}"/>
          </ac:spMkLst>
        </pc:spChg>
        <pc:spChg chg="add del mod">
          <ac:chgData name="Liss Vazquez Rodriguez" userId="781bda54bcc90c7b" providerId="LiveId" clId="{5B7EA45B-6AD5-4B98-9B24-A9E83B7BBADF}" dt="2024-03-20T05:43:33.944" v="152" actId="478"/>
          <ac:spMkLst>
            <pc:docMk/>
            <pc:sldMk cId="1197616936" sldId="730"/>
            <ac:spMk id="30" creationId="{F1691739-FAFA-9FB6-8281-680765B14955}"/>
          </ac:spMkLst>
        </pc:spChg>
        <pc:spChg chg="add mod">
          <ac:chgData name="Liss Vazquez Rodriguez" userId="781bda54bcc90c7b" providerId="LiveId" clId="{5B7EA45B-6AD5-4B98-9B24-A9E83B7BBADF}" dt="2024-03-20T05:43:34.242" v="153"/>
          <ac:spMkLst>
            <pc:docMk/>
            <pc:sldMk cId="1197616936" sldId="730"/>
            <ac:spMk id="31" creationId="{59EEE921-302F-9EBC-6C2C-492E43FB61C6}"/>
          </ac:spMkLst>
        </pc:spChg>
        <pc:spChg chg="add mod">
          <ac:chgData name="Liss Vazquez Rodriguez" userId="781bda54bcc90c7b" providerId="LiveId" clId="{5B7EA45B-6AD5-4B98-9B24-A9E83B7BBADF}" dt="2024-03-20T05:43:34.242" v="153"/>
          <ac:spMkLst>
            <pc:docMk/>
            <pc:sldMk cId="1197616936" sldId="730"/>
            <ac:spMk id="32" creationId="{886565CA-D3B6-4C2F-81CE-E492560B62D8}"/>
          </ac:spMkLst>
        </pc:spChg>
        <pc:spChg chg="add mod">
          <ac:chgData name="Liss Vazquez Rodriguez" userId="781bda54bcc90c7b" providerId="LiveId" clId="{5B7EA45B-6AD5-4B98-9B24-A9E83B7BBADF}" dt="2024-03-20T05:46:31.666" v="196" actId="14100"/>
          <ac:spMkLst>
            <pc:docMk/>
            <pc:sldMk cId="1197616936" sldId="730"/>
            <ac:spMk id="33" creationId="{16EE7883-D9AC-F6ED-CAFA-8278D4101871}"/>
          </ac:spMkLst>
        </pc:spChg>
      </pc:sldChg>
      <pc:sldChg chg="addSp delSp modSp mod">
        <pc:chgData name="Liss Vazquez Rodriguez" userId="781bda54bcc90c7b" providerId="LiveId" clId="{5B7EA45B-6AD5-4B98-9B24-A9E83B7BBADF}" dt="2024-03-20T05:46:36.551" v="198"/>
        <pc:sldMkLst>
          <pc:docMk/>
          <pc:sldMk cId="1888159268" sldId="731"/>
        </pc:sldMkLst>
        <pc:spChg chg="del">
          <ac:chgData name="Liss Vazquez Rodriguez" userId="781bda54bcc90c7b" providerId="LiveId" clId="{5B7EA45B-6AD5-4B98-9B24-A9E83B7BBADF}" dt="2024-03-20T05:43:37.263" v="154" actId="478"/>
          <ac:spMkLst>
            <pc:docMk/>
            <pc:sldMk cId="1888159268" sldId="731"/>
            <ac:spMk id="2" creationId="{6325A9C8-74CE-1339-7474-5C521DE017A2}"/>
          </ac:spMkLst>
        </pc:spChg>
        <pc:spChg chg="del">
          <ac:chgData name="Liss Vazquez Rodriguez" userId="781bda54bcc90c7b" providerId="LiveId" clId="{5B7EA45B-6AD5-4B98-9B24-A9E83B7BBADF}" dt="2024-03-20T05:43:37.263" v="154" actId="478"/>
          <ac:spMkLst>
            <pc:docMk/>
            <pc:sldMk cId="1888159268" sldId="731"/>
            <ac:spMk id="3" creationId="{1B01A8F1-9F88-F9A0-57B3-CFEB53D05475}"/>
          </ac:spMkLst>
        </pc:spChg>
        <pc:spChg chg="del">
          <ac:chgData name="Liss Vazquez Rodriguez" userId="781bda54bcc90c7b" providerId="LiveId" clId="{5B7EA45B-6AD5-4B98-9B24-A9E83B7BBADF}" dt="2024-03-20T05:46:36.189" v="197" actId="478"/>
          <ac:spMkLst>
            <pc:docMk/>
            <pc:sldMk cId="1888159268" sldId="731"/>
            <ac:spMk id="35" creationId="{B08524E3-0E85-7A30-DA7D-53AA8117EF9B}"/>
          </ac:spMkLst>
        </pc:spChg>
        <pc:spChg chg="add mod">
          <ac:chgData name="Liss Vazquez Rodriguez" userId="781bda54bcc90c7b" providerId="LiveId" clId="{5B7EA45B-6AD5-4B98-9B24-A9E83B7BBADF}" dt="2024-03-20T05:43:37.643" v="155"/>
          <ac:spMkLst>
            <pc:docMk/>
            <pc:sldMk cId="1888159268" sldId="731"/>
            <ac:spMk id="36" creationId="{D67C5A33-B6C2-70C5-8678-D398219D6F8A}"/>
          </ac:spMkLst>
        </pc:spChg>
        <pc:spChg chg="add mod">
          <ac:chgData name="Liss Vazquez Rodriguez" userId="781bda54bcc90c7b" providerId="LiveId" clId="{5B7EA45B-6AD5-4B98-9B24-A9E83B7BBADF}" dt="2024-03-20T05:43:37.643" v="155"/>
          <ac:spMkLst>
            <pc:docMk/>
            <pc:sldMk cId="1888159268" sldId="731"/>
            <ac:spMk id="37" creationId="{AE907AF5-2C64-BDFA-DC22-6B819C459890}"/>
          </ac:spMkLst>
        </pc:spChg>
        <pc:spChg chg="add mod">
          <ac:chgData name="Liss Vazquez Rodriguez" userId="781bda54bcc90c7b" providerId="LiveId" clId="{5B7EA45B-6AD5-4B98-9B24-A9E83B7BBADF}" dt="2024-03-20T05:46:36.551" v="198"/>
          <ac:spMkLst>
            <pc:docMk/>
            <pc:sldMk cId="1888159268" sldId="731"/>
            <ac:spMk id="38" creationId="{8DCBFD0B-69FE-560C-2B8A-F1D7E62D5E32}"/>
          </ac:spMkLst>
        </pc:spChg>
      </pc:sldChg>
      <pc:sldChg chg="addSp delSp modSp mod">
        <pc:chgData name="Liss Vazquez Rodriguez" userId="781bda54bcc90c7b" providerId="LiveId" clId="{5B7EA45B-6AD5-4B98-9B24-A9E83B7BBADF}" dt="2024-03-20T05:46:40.612" v="200"/>
        <pc:sldMkLst>
          <pc:docMk/>
          <pc:sldMk cId="3350136707" sldId="732"/>
        </pc:sldMkLst>
        <pc:spChg chg="del">
          <ac:chgData name="Liss Vazquez Rodriguez" userId="781bda54bcc90c7b" providerId="LiveId" clId="{5B7EA45B-6AD5-4B98-9B24-A9E83B7BBADF}" dt="2024-03-20T05:43:41.963" v="156" actId="478"/>
          <ac:spMkLst>
            <pc:docMk/>
            <pc:sldMk cId="3350136707" sldId="732"/>
            <ac:spMk id="2" creationId="{014B79AE-6A3D-75D8-5019-3A51E7C7C3C9}"/>
          </ac:spMkLst>
        </pc:spChg>
        <pc:spChg chg="del">
          <ac:chgData name="Liss Vazquez Rodriguez" userId="781bda54bcc90c7b" providerId="LiveId" clId="{5B7EA45B-6AD5-4B98-9B24-A9E83B7BBADF}" dt="2024-03-20T05:43:41.963" v="156" actId="478"/>
          <ac:spMkLst>
            <pc:docMk/>
            <pc:sldMk cId="3350136707" sldId="732"/>
            <ac:spMk id="3" creationId="{28BD5CDB-8611-A0B1-3405-4B0A16B21820}"/>
          </ac:spMkLst>
        </pc:spChg>
        <pc:spChg chg="del">
          <ac:chgData name="Liss Vazquez Rodriguez" userId="781bda54bcc90c7b" providerId="LiveId" clId="{5B7EA45B-6AD5-4B98-9B24-A9E83B7BBADF}" dt="2024-03-20T05:46:40.378" v="199" actId="478"/>
          <ac:spMkLst>
            <pc:docMk/>
            <pc:sldMk cId="3350136707" sldId="732"/>
            <ac:spMk id="34" creationId="{0F9444ED-873B-D7AF-A306-263CC83C8055}"/>
          </ac:spMkLst>
        </pc:spChg>
        <pc:spChg chg="add mod">
          <ac:chgData name="Liss Vazquez Rodriguez" userId="781bda54bcc90c7b" providerId="LiveId" clId="{5B7EA45B-6AD5-4B98-9B24-A9E83B7BBADF}" dt="2024-03-20T05:43:42.311" v="157"/>
          <ac:spMkLst>
            <pc:docMk/>
            <pc:sldMk cId="3350136707" sldId="732"/>
            <ac:spMk id="35" creationId="{74E901B8-B96E-FD66-E28A-1680470FB2DE}"/>
          </ac:spMkLst>
        </pc:spChg>
        <pc:spChg chg="add mod">
          <ac:chgData name="Liss Vazquez Rodriguez" userId="781bda54bcc90c7b" providerId="LiveId" clId="{5B7EA45B-6AD5-4B98-9B24-A9E83B7BBADF}" dt="2024-03-20T05:43:42.311" v="157"/>
          <ac:spMkLst>
            <pc:docMk/>
            <pc:sldMk cId="3350136707" sldId="732"/>
            <ac:spMk id="36" creationId="{065F3BF5-D32A-9808-9253-0DE8E19DF560}"/>
          </ac:spMkLst>
        </pc:spChg>
        <pc:spChg chg="add mod">
          <ac:chgData name="Liss Vazquez Rodriguez" userId="781bda54bcc90c7b" providerId="LiveId" clId="{5B7EA45B-6AD5-4B98-9B24-A9E83B7BBADF}" dt="2024-03-20T05:46:40.612" v="200"/>
          <ac:spMkLst>
            <pc:docMk/>
            <pc:sldMk cId="3350136707" sldId="732"/>
            <ac:spMk id="37" creationId="{75B667F2-803A-B91F-6BBA-CF510C062DFD}"/>
          </ac:spMkLst>
        </pc:spChg>
      </pc:sldChg>
      <pc:sldChg chg="addSp delSp modSp mod">
        <pc:chgData name="Liss Vazquez Rodriguez" userId="781bda54bcc90c7b" providerId="LiveId" clId="{5B7EA45B-6AD5-4B98-9B24-A9E83B7BBADF}" dt="2024-03-20T05:59:43.582" v="622" actId="20577"/>
        <pc:sldMkLst>
          <pc:docMk/>
          <pc:sldMk cId="1102688328" sldId="733"/>
        </pc:sldMkLst>
        <pc:spChg chg="del">
          <ac:chgData name="Liss Vazquez Rodriguez" userId="781bda54bcc90c7b" providerId="LiveId" clId="{5B7EA45B-6AD5-4B98-9B24-A9E83B7BBADF}" dt="2024-03-20T05:44:19.565" v="167" actId="478"/>
          <ac:spMkLst>
            <pc:docMk/>
            <pc:sldMk cId="1102688328" sldId="733"/>
            <ac:spMk id="2" creationId="{DD53EA59-FF95-99F9-644D-A8411DC8BECE}"/>
          </ac:spMkLst>
        </pc:spChg>
        <pc:spChg chg="del">
          <ac:chgData name="Liss Vazquez Rodriguez" userId="781bda54bcc90c7b" providerId="LiveId" clId="{5B7EA45B-6AD5-4B98-9B24-A9E83B7BBADF}" dt="2024-03-20T05:44:19.565" v="167" actId="478"/>
          <ac:spMkLst>
            <pc:docMk/>
            <pc:sldMk cId="1102688328" sldId="733"/>
            <ac:spMk id="3" creationId="{43CEF3F6-09C6-2E15-6177-0F14ED7BC8F4}"/>
          </ac:spMkLst>
        </pc:spChg>
        <pc:spChg chg="del">
          <ac:chgData name="Liss Vazquez Rodriguez" userId="781bda54bcc90c7b" providerId="LiveId" clId="{5B7EA45B-6AD5-4B98-9B24-A9E83B7BBADF}" dt="2024-03-20T05:46:46.831" v="203" actId="478"/>
          <ac:spMkLst>
            <pc:docMk/>
            <pc:sldMk cId="1102688328" sldId="733"/>
            <ac:spMk id="10" creationId="{07FFAE77-2082-C96E-EDF1-9EEEC1B640F2}"/>
          </ac:spMkLst>
        </pc:spChg>
        <pc:spChg chg="add mod">
          <ac:chgData name="Liss Vazquez Rodriguez" userId="781bda54bcc90c7b" providerId="LiveId" clId="{5B7EA45B-6AD5-4B98-9B24-A9E83B7BBADF}" dt="2024-03-20T05:44:19.896" v="168"/>
          <ac:spMkLst>
            <pc:docMk/>
            <pc:sldMk cId="1102688328" sldId="733"/>
            <ac:spMk id="11" creationId="{464F3428-4419-EF07-BCDF-87019D45FA10}"/>
          </ac:spMkLst>
        </pc:spChg>
        <pc:spChg chg="add mod">
          <ac:chgData name="Liss Vazquez Rodriguez" userId="781bda54bcc90c7b" providerId="LiveId" clId="{5B7EA45B-6AD5-4B98-9B24-A9E83B7BBADF}" dt="2024-03-20T05:44:25.675" v="169"/>
          <ac:spMkLst>
            <pc:docMk/>
            <pc:sldMk cId="1102688328" sldId="733"/>
            <ac:spMk id="12" creationId="{C40D835C-2709-9CE3-CC2C-D0710E99EF24}"/>
          </ac:spMkLst>
        </pc:spChg>
        <pc:spChg chg="add mod">
          <ac:chgData name="Liss Vazquez Rodriguez" userId="781bda54bcc90c7b" providerId="LiveId" clId="{5B7EA45B-6AD5-4B98-9B24-A9E83B7BBADF}" dt="2024-03-20T05:59:43.582" v="622" actId="20577"/>
          <ac:spMkLst>
            <pc:docMk/>
            <pc:sldMk cId="1102688328" sldId="733"/>
            <ac:spMk id="13" creationId="{9DA66638-BCE5-A333-095F-D1902692D0ED}"/>
          </ac:spMkLst>
        </pc:spChg>
      </pc:sldChg>
      <pc:sldChg chg="addSp delSp modSp mod ord">
        <pc:chgData name="Liss Vazquez Rodriguez" userId="781bda54bcc90c7b" providerId="LiveId" clId="{5B7EA45B-6AD5-4B98-9B24-A9E83B7BBADF}" dt="2024-03-20T06:01:09.842" v="656"/>
        <pc:sldMkLst>
          <pc:docMk/>
          <pc:sldMk cId="1114154932" sldId="734"/>
        </pc:sldMkLst>
        <pc:spChg chg="del mod">
          <ac:chgData name="Liss Vazquez Rodriguez" userId="781bda54bcc90c7b" providerId="LiveId" clId="{5B7EA45B-6AD5-4B98-9B24-A9E83B7BBADF}" dt="2024-03-20T06:01:09.542" v="655" actId="478"/>
          <ac:spMkLst>
            <pc:docMk/>
            <pc:sldMk cId="1114154932" sldId="734"/>
            <ac:spMk id="71" creationId="{8FCF1E75-9CD2-5286-73DC-151B5934D613}"/>
          </ac:spMkLst>
        </pc:spChg>
        <pc:spChg chg="add mod">
          <ac:chgData name="Liss Vazquez Rodriguez" userId="781bda54bcc90c7b" providerId="LiveId" clId="{5B7EA45B-6AD5-4B98-9B24-A9E83B7BBADF}" dt="2024-03-20T06:01:09.842" v="656"/>
          <ac:spMkLst>
            <pc:docMk/>
            <pc:sldMk cId="1114154932" sldId="734"/>
            <ac:spMk id="72" creationId="{8C1E9FC7-3327-01D9-C7D9-6DC358081936}"/>
          </ac:spMkLst>
        </pc:spChg>
      </pc:sldChg>
      <pc:sldChg chg="del">
        <pc:chgData name="Liss Vazquez Rodriguez" userId="781bda54bcc90c7b" providerId="LiveId" clId="{5B7EA45B-6AD5-4B98-9B24-A9E83B7BBADF}" dt="2024-03-20T21:16:18.919" v="1076" actId="47"/>
        <pc:sldMkLst>
          <pc:docMk/>
          <pc:sldMk cId="769655623" sldId="735"/>
        </pc:sldMkLst>
      </pc:sldChg>
      <pc:sldChg chg="del">
        <pc:chgData name="Liss Vazquez Rodriguez" userId="781bda54bcc90c7b" providerId="LiveId" clId="{5B7EA45B-6AD5-4B98-9B24-A9E83B7BBADF}" dt="2024-03-20T21:16:19.396" v="1077" actId="47"/>
        <pc:sldMkLst>
          <pc:docMk/>
          <pc:sldMk cId="1002993727" sldId="736"/>
        </pc:sldMkLst>
      </pc:sldChg>
      <pc:sldChg chg="addSp delSp modSp mod setBg">
        <pc:chgData name="Liss Vazquez Rodriguez" userId="781bda54bcc90c7b" providerId="LiveId" clId="{5B7EA45B-6AD5-4B98-9B24-A9E83B7BBADF}" dt="2024-03-20T05:50:06.464" v="267" actId="1076"/>
        <pc:sldMkLst>
          <pc:docMk/>
          <pc:sldMk cId="1323929923" sldId="737"/>
        </pc:sldMkLst>
        <pc:spChg chg="mod">
          <ac:chgData name="Liss Vazquez Rodriguez" userId="781bda54bcc90c7b" providerId="LiveId" clId="{5B7EA45B-6AD5-4B98-9B24-A9E83B7BBADF}" dt="2024-03-20T05:42:40.439" v="138" actId="1076"/>
          <ac:spMkLst>
            <pc:docMk/>
            <pc:sldMk cId="1323929923" sldId="737"/>
            <ac:spMk id="2" creationId="{B8163302-9C51-C99E-F9FA-45EF9A13FDB1}"/>
          </ac:spMkLst>
        </pc:spChg>
        <pc:spChg chg="mod">
          <ac:chgData name="Liss Vazquez Rodriguez" userId="781bda54bcc90c7b" providerId="LiveId" clId="{5B7EA45B-6AD5-4B98-9B24-A9E83B7BBADF}" dt="2024-03-20T05:42:28.911" v="126" actId="14100"/>
          <ac:spMkLst>
            <pc:docMk/>
            <pc:sldMk cId="1323929923" sldId="737"/>
            <ac:spMk id="3" creationId="{AB81615C-4EC0-6B34-34B5-BF952AEAC617}"/>
          </ac:spMkLst>
        </pc:spChg>
        <pc:spChg chg="mod">
          <ac:chgData name="Liss Vazquez Rodriguez" userId="781bda54bcc90c7b" providerId="LiveId" clId="{5B7EA45B-6AD5-4B98-9B24-A9E83B7BBADF}" dt="2024-03-20T05:50:06.464" v="267" actId="1076"/>
          <ac:spMkLst>
            <pc:docMk/>
            <pc:sldMk cId="1323929923" sldId="737"/>
            <ac:spMk id="7" creationId="{50F4E10F-8D20-3608-A087-5EC6506F4826}"/>
          </ac:spMkLst>
        </pc:spChg>
        <pc:spChg chg="mod">
          <ac:chgData name="Liss Vazquez Rodriguez" userId="781bda54bcc90c7b" providerId="LiveId" clId="{5B7EA45B-6AD5-4B98-9B24-A9E83B7BBADF}" dt="2024-03-20T05:49:35.288" v="264" actId="1076"/>
          <ac:spMkLst>
            <pc:docMk/>
            <pc:sldMk cId="1323929923" sldId="737"/>
            <ac:spMk id="8" creationId="{3872171C-92C2-0EAE-9C2B-10E64744014A}"/>
          </ac:spMkLst>
        </pc:spChg>
        <pc:picChg chg="mod">
          <ac:chgData name="Liss Vazquez Rodriguez" userId="781bda54bcc90c7b" providerId="LiveId" clId="{5B7EA45B-6AD5-4B98-9B24-A9E83B7BBADF}" dt="2024-03-20T05:40:45.256" v="68" actId="1076"/>
          <ac:picMkLst>
            <pc:docMk/>
            <pc:sldMk cId="1323929923" sldId="737"/>
            <ac:picMk id="9" creationId="{AD2CCAC9-FA60-DB32-F3D2-5DF550FE8562}"/>
          </ac:picMkLst>
        </pc:picChg>
        <pc:picChg chg="del">
          <ac:chgData name="Liss Vazquez Rodriguez" userId="781bda54bcc90c7b" providerId="LiveId" clId="{5B7EA45B-6AD5-4B98-9B24-A9E83B7BBADF}" dt="2024-03-20T05:48:33.318" v="245" actId="478"/>
          <ac:picMkLst>
            <pc:docMk/>
            <pc:sldMk cId="1323929923" sldId="737"/>
            <ac:picMk id="10" creationId="{E043780E-5AF4-61F8-BB40-4A6A545EAB47}"/>
          </ac:picMkLst>
        </pc:picChg>
        <pc:picChg chg="add mod ord">
          <ac:chgData name="Liss Vazquez Rodriguez" userId="781bda54bcc90c7b" providerId="LiveId" clId="{5B7EA45B-6AD5-4B98-9B24-A9E83B7BBADF}" dt="2024-03-20T05:49:33.056" v="263" actId="1076"/>
          <ac:picMkLst>
            <pc:docMk/>
            <pc:sldMk cId="1323929923" sldId="737"/>
            <ac:picMk id="11" creationId="{D3839D78-DB76-1583-A46D-22E7A7906F09}"/>
          </ac:picMkLst>
        </pc:picChg>
      </pc:sldChg>
      <pc:sldChg chg="addSp delSp modSp mod">
        <pc:chgData name="Liss Vazquez Rodriguez" userId="781bda54bcc90c7b" providerId="LiveId" clId="{5B7EA45B-6AD5-4B98-9B24-A9E83B7BBADF}" dt="2024-03-20T06:07:29.608" v="807" actId="404"/>
        <pc:sldMkLst>
          <pc:docMk/>
          <pc:sldMk cId="3391191433" sldId="739"/>
        </pc:sldMkLst>
        <pc:spChg chg="del">
          <ac:chgData name="Liss Vazquez Rodriguez" userId="781bda54bcc90c7b" providerId="LiveId" clId="{5B7EA45B-6AD5-4B98-9B24-A9E83B7BBADF}" dt="2024-03-20T06:05:05.018" v="719" actId="478"/>
          <ac:spMkLst>
            <pc:docMk/>
            <pc:sldMk cId="3391191433" sldId="739"/>
            <ac:spMk id="2" creationId="{242EC12F-952A-1FAE-3AE9-A032B8CD9B54}"/>
          </ac:spMkLst>
        </pc:spChg>
        <pc:spChg chg="del">
          <ac:chgData name="Liss Vazquez Rodriguez" userId="781bda54bcc90c7b" providerId="LiveId" clId="{5B7EA45B-6AD5-4B98-9B24-A9E83B7BBADF}" dt="2024-03-20T06:05:05.018" v="719" actId="478"/>
          <ac:spMkLst>
            <pc:docMk/>
            <pc:sldMk cId="3391191433" sldId="739"/>
            <ac:spMk id="3" creationId="{50EA18E3-F6C5-76A3-A051-4C2EFBE8FC9C}"/>
          </ac:spMkLst>
        </pc:spChg>
        <pc:spChg chg="del">
          <ac:chgData name="Liss Vazquez Rodriguez" userId="781bda54bcc90c7b" providerId="LiveId" clId="{5B7EA45B-6AD5-4B98-9B24-A9E83B7BBADF}" dt="2024-03-20T06:05:24.726" v="727" actId="478"/>
          <ac:spMkLst>
            <pc:docMk/>
            <pc:sldMk cId="3391191433" sldId="739"/>
            <ac:spMk id="6" creationId="{4C2BE6FA-51FF-3523-68A9-C6D343EFAA80}"/>
          </ac:spMkLst>
        </pc:spChg>
        <pc:spChg chg="mod">
          <ac:chgData name="Liss Vazquez Rodriguez" userId="781bda54bcc90c7b" providerId="LiveId" clId="{5B7EA45B-6AD5-4B98-9B24-A9E83B7BBADF}" dt="2024-03-20T06:07:29.608" v="807" actId="404"/>
          <ac:spMkLst>
            <pc:docMk/>
            <pc:sldMk cId="3391191433" sldId="739"/>
            <ac:spMk id="7" creationId="{6FE2640F-9F90-AE45-3D23-59C8C7790A43}"/>
          </ac:spMkLst>
        </pc:spChg>
        <pc:spChg chg="mod">
          <ac:chgData name="Liss Vazquez Rodriguez" userId="781bda54bcc90c7b" providerId="LiveId" clId="{5B7EA45B-6AD5-4B98-9B24-A9E83B7BBADF}" dt="2024-03-20T06:07:05.497" v="773" actId="1076"/>
          <ac:spMkLst>
            <pc:docMk/>
            <pc:sldMk cId="3391191433" sldId="739"/>
            <ac:spMk id="8" creationId="{022DEBE5-0599-11BD-30D2-5CFC93744007}"/>
          </ac:spMkLst>
        </pc:spChg>
        <pc:spChg chg="add mod">
          <ac:chgData name="Liss Vazquez Rodriguez" userId="781bda54bcc90c7b" providerId="LiveId" clId="{5B7EA45B-6AD5-4B98-9B24-A9E83B7BBADF}" dt="2024-03-20T06:05:05.347" v="720"/>
          <ac:spMkLst>
            <pc:docMk/>
            <pc:sldMk cId="3391191433" sldId="739"/>
            <ac:spMk id="10" creationId="{ECE85F7A-51A7-9A83-0A3F-E52D819E1CF6}"/>
          </ac:spMkLst>
        </pc:spChg>
        <pc:spChg chg="add mod">
          <ac:chgData name="Liss Vazquez Rodriguez" userId="781bda54bcc90c7b" providerId="LiveId" clId="{5B7EA45B-6AD5-4B98-9B24-A9E83B7BBADF}" dt="2024-03-20T06:05:05.347" v="720"/>
          <ac:spMkLst>
            <pc:docMk/>
            <pc:sldMk cId="3391191433" sldId="739"/>
            <ac:spMk id="11" creationId="{C77375B2-0B7D-F367-F8B6-5A41148D58BC}"/>
          </ac:spMkLst>
        </pc:spChg>
        <pc:spChg chg="add mod">
          <ac:chgData name="Liss Vazquez Rodriguez" userId="781bda54bcc90c7b" providerId="LiveId" clId="{5B7EA45B-6AD5-4B98-9B24-A9E83B7BBADF}" dt="2024-03-20T06:06:26.522" v="731" actId="208"/>
          <ac:spMkLst>
            <pc:docMk/>
            <pc:sldMk cId="3391191433" sldId="739"/>
            <ac:spMk id="12" creationId="{11DB8C1E-A8D2-51CA-4B79-169E644C76AF}"/>
          </ac:spMkLst>
        </pc:spChg>
      </pc:sldChg>
      <pc:sldChg chg="addSp delSp modSp mod ord">
        <pc:chgData name="Liss Vazquez Rodriguez" userId="781bda54bcc90c7b" providerId="LiveId" clId="{5B7EA45B-6AD5-4B98-9B24-A9E83B7BBADF}" dt="2024-03-20T06:46:35.610" v="1023" actId="115"/>
        <pc:sldMkLst>
          <pc:docMk/>
          <pc:sldMk cId="1595805452" sldId="740"/>
        </pc:sldMkLst>
        <pc:spChg chg="add mod">
          <ac:chgData name="Liss Vazquez Rodriguez" userId="781bda54bcc90c7b" providerId="LiveId" clId="{5B7EA45B-6AD5-4B98-9B24-A9E83B7BBADF}" dt="2024-03-20T06:46:00.792" v="1015"/>
          <ac:spMkLst>
            <pc:docMk/>
            <pc:sldMk cId="1595805452" sldId="740"/>
            <ac:spMk id="2" creationId="{90E5DB5D-8175-DC1E-7D79-FCAAE84E3536}"/>
          </ac:spMkLst>
        </pc:spChg>
        <pc:spChg chg="del">
          <ac:chgData name="Liss Vazquez Rodriguez" userId="781bda54bcc90c7b" providerId="LiveId" clId="{5B7EA45B-6AD5-4B98-9B24-A9E83B7BBADF}" dt="2024-03-20T06:05:12.817" v="723" actId="478"/>
          <ac:spMkLst>
            <pc:docMk/>
            <pc:sldMk cId="1595805452" sldId="740"/>
            <ac:spMk id="2" creationId="{EFDFDD24-2DCB-F566-720C-8A6045509CE4}"/>
          </ac:spMkLst>
        </pc:spChg>
        <pc:spChg chg="del">
          <ac:chgData name="Liss Vazquez Rodriguez" userId="781bda54bcc90c7b" providerId="LiveId" clId="{5B7EA45B-6AD5-4B98-9B24-A9E83B7BBADF}" dt="2024-03-20T06:05:12.817" v="723" actId="478"/>
          <ac:spMkLst>
            <pc:docMk/>
            <pc:sldMk cId="1595805452" sldId="740"/>
            <ac:spMk id="3" creationId="{35CA7E88-B89E-BABD-EC67-E602950D76E1}"/>
          </ac:spMkLst>
        </pc:spChg>
        <pc:spChg chg="mod">
          <ac:chgData name="Liss Vazquez Rodriguez" userId="781bda54bcc90c7b" providerId="LiveId" clId="{5B7EA45B-6AD5-4B98-9B24-A9E83B7BBADF}" dt="2024-03-20T06:45:56.583" v="1013" actId="20577"/>
          <ac:spMkLst>
            <pc:docMk/>
            <pc:sldMk cId="1595805452" sldId="740"/>
            <ac:spMk id="5" creationId="{022DEBE5-0599-11BD-30D2-5CFC93744007}"/>
          </ac:spMkLst>
        </pc:spChg>
        <pc:spChg chg="mod">
          <ac:chgData name="Liss Vazquez Rodriguez" userId="781bda54bcc90c7b" providerId="LiveId" clId="{5B7EA45B-6AD5-4B98-9B24-A9E83B7BBADF}" dt="2024-03-20T06:46:19.990" v="1020" actId="1076"/>
          <ac:spMkLst>
            <pc:docMk/>
            <pc:sldMk cId="1595805452" sldId="740"/>
            <ac:spMk id="7" creationId="{3196827D-A5AD-6FD5-6299-0AA40E87DD85}"/>
          </ac:spMkLst>
        </pc:spChg>
        <pc:spChg chg="mod">
          <ac:chgData name="Liss Vazquez Rodriguez" userId="781bda54bcc90c7b" providerId="LiveId" clId="{5B7EA45B-6AD5-4B98-9B24-A9E83B7BBADF}" dt="2024-03-20T06:46:26.616" v="1022" actId="113"/>
          <ac:spMkLst>
            <pc:docMk/>
            <pc:sldMk cId="1595805452" sldId="740"/>
            <ac:spMk id="8" creationId="{C1DB3906-89BF-9E57-F69E-8D4B60C0A276}"/>
          </ac:spMkLst>
        </pc:spChg>
        <pc:spChg chg="del">
          <ac:chgData name="Liss Vazquez Rodriguez" userId="781bda54bcc90c7b" providerId="LiveId" clId="{5B7EA45B-6AD5-4B98-9B24-A9E83B7BBADF}" dt="2024-03-20T06:07:49.678" v="810" actId="478"/>
          <ac:spMkLst>
            <pc:docMk/>
            <pc:sldMk cId="1595805452" sldId="740"/>
            <ac:spMk id="10" creationId="{8C4887D9-C072-9F62-3BDD-ECE9CC2E59E0}"/>
          </ac:spMkLst>
        </pc:spChg>
        <pc:spChg chg="add mod">
          <ac:chgData name="Liss Vazquez Rodriguez" userId="781bda54bcc90c7b" providerId="LiveId" clId="{5B7EA45B-6AD5-4B98-9B24-A9E83B7BBADF}" dt="2024-03-20T06:05:13.178" v="724"/>
          <ac:spMkLst>
            <pc:docMk/>
            <pc:sldMk cId="1595805452" sldId="740"/>
            <ac:spMk id="11" creationId="{8F88DC13-6504-9FC3-C594-F96A83D5652F}"/>
          </ac:spMkLst>
        </pc:spChg>
        <pc:spChg chg="add mod">
          <ac:chgData name="Liss Vazquez Rodriguez" userId="781bda54bcc90c7b" providerId="LiveId" clId="{5B7EA45B-6AD5-4B98-9B24-A9E83B7BBADF}" dt="2024-03-20T06:05:13.178" v="724"/>
          <ac:spMkLst>
            <pc:docMk/>
            <pc:sldMk cId="1595805452" sldId="740"/>
            <ac:spMk id="12" creationId="{7AACC910-D23B-3462-C8AE-3C19416C8B66}"/>
          </ac:spMkLst>
        </pc:spChg>
        <pc:spChg chg="add mod">
          <ac:chgData name="Liss Vazquez Rodriguez" userId="781bda54bcc90c7b" providerId="LiveId" clId="{5B7EA45B-6AD5-4B98-9B24-A9E83B7BBADF}" dt="2024-03-20T06:46:35.610" v="1023" actId="115"/>
          <ac:spMkLst>
            <pc:docMk/>
            <pc:sldMk cId="1595805452" sldId="740"/>
            <ac:spMk id="13" creationId="{067B6EE8-1344-F09E-B1AF-29820C30BD4F}"/>
          </ac:spMkLst>
        </pc:spChg>
        <pc:picChg chg="mod">
          <ac:chgData name="Liss Vazquez Rodriguez" userId="781bda54bcc90c7b" providerId="LiveId" clId="{5B7EA45B-6AD5-4B98-9B24-A9E83B7BBADF}" dt="2024-03-20T06:46:10.074" v="1019" actId="1076"/>
          <ac:picMkLst>
            <pc:docMk/>
            <pc:sldMk cId="1595805452" sldId="740"/>
            <ac:picMk id="6" creationId="{C1B580E1-2820-9042-337C-647715AA060B}"/>
          </ac:picMkLst>
        </pc:picChg>
      </pc:sldChg>
      <pc:sldChg chg="addSp delSp modSp mod">
        <pc:chgData name="Liss Vazquez Rodriguez" userId="781bda54bcc90c7b" providerId="LiveId" clId="{5B7EA45B-6AD5-4B98-9B24-A9E83B7BBADF}" dt="2024-03-20T06:46:41.870" v="1024" actId="115"/>
        <pc:sldMkLst>
          <pc:docMk/>
          <pc:sldMk cId="2619141464" sldId="741"/>
        </pc:sldMkLst>
        <pc:spChg chg="add mod">
          <ac:chgData name="Liss Vazquez Rodriguez" userId="781bda54bcc90c7b" providerId="LiveId" clId="{5B7EA45B-6AD5-4B98-9B24-A9E83B7BBADF}" dt="2024-03-20T06:45:41.437" v="1007"/>
          <ac:spMkLst>
            <pc:docMk/>
            <pc:sldMk cId="2619141464" sldId="741"/>
            <ac:spMk id="2" creationId="{8CC0CDB3-F653-064B-FEFF-DB4AD64D3438}"/>
          </ac:spMkLst>
        </pc:spChg>
        <pc:spChg chg="del">
          <ac:chgData name="Liss Vazquez Rodriguez" userId="781bda54bcc90c7b" providerId="LiveId" clId="{5B7EA45B-6AD5-4B98-9B24-A9E83B7BBADF}" dt="2024-03-20T06:05:09.034" v="721" actId="478"/>
          <ac:spMkLst>
            <pc:docMk/>
            <pc:sldMk cId="2619141464" sldId="741"/>
            <ac:spMk id="2" creationId="{CAE61B66-2E8C-DBE9-3CBD-75A4CA2BA8AC}"/>
          </ac:spMkLst>
        </pc:spChg>
        <pc:spChg chg="del">
          <ac:chgData name="Liss Vazquez Rodriguez" userId="781bda54bcc90c7b" providerId="LiveId" clId="{5B7EA45B-6AD5-4B98-9B24-A9E83B7BBADF}" dt="2024-03-20T06:05:09.034" v="721" actId="478"/>
          <ac:spMkLst>
            <pc:docMk/>
            <pc:sldMk cId="2619141464" sldId="741"/>
            <ac:spMk id="3" creationId="{351B6EC0-A968-7E92-2CE2-8C4554198A8F}"/>
          </ac:spMkLst>
        </pc:spChg>
        <pc:spChg chg="mod">
          <ac:chgData name="Liss Vazquez Rodriguez" userId="781bda54bcc90c7b" providerId="LiveId" clId="{5B7EA45B-6AD5-4B98-9B24-A9E83B7BBADF}" dt="2024-03-20T06:45:38.782" v="1005" actId="1076"/>
          <ac:spMkLst>
            <pc:docMk/>
            <pc:sldMk cId="2619141464" sldId="741"/>
            <ac:spMk id="5" creationId="{022DEBE5-0599-11BD-30D2-5CFC93744007}"/>
          </ac:spMkLst>
        </pc:spChg>
        <pc:spChg chg="mod">
          <ac:chgData name="Liss Vazquez Rodriguez" userId="781bda54bcc90c7b" providerId="LiveId" clId="{5B7EA45B-6AD5-4B98-9B24-A9E83B7BBADF}" dt="2024-03-20T06:45:38.782" v="1005" actId="1076"/>
          <ac:spMkLst>
            <pc:docMk/>
            <pc:sldMk cId="2619141464" sldId="741"/>
            <ac:spMk id="7" creationId="{24EB15AF-99C2-CC99-DB0A-22D23EDDF171}"/>
          </ac:spMkLst>
        </pc:spChg>
        <pc:spChg chg="mod">
          <ac:chgData name="Liss Vazquez Rodriguez" userId="781bda54bcc90c7b" providerId="LiveId" clId="{5B7EA45B-6AD5-4B98-9B24-A9E83B7BBADF}" dt="2024-03-20T06:46:41.870" v="1024" actId="115"/>
          <ac:spMkLst>
            <pc:docMk/>
            <pc:sldMk cId="2619141464" sldId="741"/>
            <ac:spMk id="9" creationId="{83072804-9624-C924-C1FE-456D95C4F3AA}"/>
          </ac:spMkLst>
        </pc:spChg>
        <pc:spChg chg="add mod">
          <ac:chgData name="Liss Vazquez Rodriguez" userId="781bda54bcc90c7b" providerId="LiveId" clId="{5B7EA45B-6AD5-4B98-9B24-A9E83B7BBADF}" dt="2024-03-20T06:05:09.363" v="722"/>
          <ac:spMkLst>
            <pc:docMk/>
            <pc:sldMk cId="2619141464" sldId="741"/>
            <ac:spMk id="10" creationId="{19FD837D-8EFF-3E00-6213-87B2ED40BECA}"/>
          </ac:spMkLst>
        </pc:spChg>
        <pc:spChg chg="add mod">
          <ac:chgData name="Liss Vazquez Rodriguez" userId="781bda54bcc90c7b" providerId="LiveId" clId="{5B7EA45B-6AD5-4B98-9B24-A9E83B7BBADF}" dt="2024-03-20T06:05:09.363" v="722"/>
          <ac:spMkLst>
            <pc:docMk/>
            <pc:sldMk cId="2619141464" sldId="741"/>
            <ac:spMk id="11" creationId="{3F1B775A-9F9C-8F09-0A76-AE5076AF0221}"/>
          </ac:spMkLst>
        </pc:spChg>
      </pc:sldChg>
      <pc:sldChg chg="addSp delSp modSp new mod ord">
        <pc:chgData name="Liss Vazquez Rodriguez" userId="781bda54bcc90c7b" providerId="LiveId" clId="{5B7EA45B-6AD5-4B98-9B24-A9E83B7BBADF}" dt="2024-03-20T08:37:35.253" v="1062" actId="1076"/>
        <pc:sldMkLst>
          <pc:docMk/>
          <pc:sldMk cId="661828875" sldId="742"/>
        </pc:sldMkLst>
        <pc:spChg chg="del">
          <ac:chgData name="Liss Vazquez Rodriguez" userId="781bda54bcc90c7b" providerId="LiveId" clId="{5B7EA45B-6AD5-4B98-9B24-A9E83B7BBADF}" dt="2024-03-20T06:05:17.057" v="725" actId="478"/>
          <ac:spMkLst>
            <pc:docMk/>
            <pc:sldMk cId="661828875" sldId="742"/>
            <ac:spMk id="2" creationId="{30A845FB-D397-A88C-EEA6-77117D6EDB5E}"/>
          </ac:spMkLst>
        </pc:spChg>
        <pc:spChg chg="add mod">
          <ac:chgData name="Liss Vazquez Rodriguez" userId="781bda54bcc90c7b" providerId="LiveId" clId="{5B7EA45B-6AD5-4B98-9B24-A9E83B7BBADF}" dt="2024-03-20T08:37:35.253" v="1062" actId="1076"/>
          <ac:spMkLst>
            <pc:docMk/>
            <pc:sldMk cId="661828875" sldId="742"/>
            <ac:spMk id="2" creationId="{C71202E8-22E2-6259-47B9-80922E9C352E}"/>
          </ac:spMkLst>
        </pc:spChg>
        <pc:spChg chg="del">
          <ac:chgData name="Liss Vazquez Rodriguez" userId="781bda54bcc90c7b" providerId="LiveId" clId="{5B7EA45B-6AD5-4B98-9B24-A9E83B7BBADF}" dt="2024-03-20T06:05:17.057" v="725" actId="478"/>
          <ac:spMkLst>
            <pc:docMk/>
            <pc:sldMk cId="661828875" sldId="742"/>
            <ac:spMk id="3" creationId="{9F851BDA-CA0D-FD7A-EF50-360A1F80589D}"/>
          </ac:spMkLst>
        </pc:spChg>
        <pc:spChg chg="add mod">
          <ac:chgData name="Liss Vazquez Rodriguez" userId="781bda54bcc90c7b" providerId="LiveId" clId="{5B7EA45B-6AD5-4B98-9B24-A9E83B7BBADF}" dt="2024-03-20T06:42:50.874" v="996" actId="1076"/>
          <ac:spMkLst>
            <pc:docMk/>
            <pc:sldMk cId="661828875" sldId="742"/>
            <ac:spMk id="12" creationId="{6C23E9FF-6C62-F0A9-C23A-441674B5818B}"/>
          </ac:spMkLst>
        </pc:spChg>
        <pc:spChg chg="add del mod">
          <ac:chgData name="Liss Vazquez Rodriguez" userId="781bda54bcc90c7b" providerId="LiveId" clId="{5B7EA45B-6AD5-4B98-9B24-A9E83B7BBADF}" dt="2024-03-20T06:42:46.033" v="994" actId="478"/>
          <ac:spMkLst>
            <pc:docMk/>
            <pc:sldMk cId="661828875" sldId="742"/>
            <ac:spMk id="13" creationId="{238CE0F8-D1F0-B934-1A84-8BEFDAC28899}"/>
          </ac:spMkLst>
        </pc:spChg>
        <pc:spChg chg="add mod">
          <ac:chgData name="Liss Vazquez Rodriguez" userId="781bda54bcc90c7b" providerId="LiveId" clId="{5B7EA45B-6AD5-4B98-9B24-A9E83B7BBADF}" dt="2024-03-20T06:42:42.739" v="991" actId="1076"/>
          <ac:spMkLst>
            <pc:docMk/>
            <pc:sldMk cId="661828875" sldId="742"/>
            <ac:spMk id="15" creationId="{F6E20F31-063F-04F4-72EB-1C7A79CEC062}"/>
          </ac:spMkLst>
        </pc:spChg>
        <pc:spChg chg="add mod">
          <ac:chgData name="Liss Vazquez Rodriguez" userId="781bda54bcc90c7b" providerId="LiveId" clId="{5B7EA45B-6AD5-4B98-9B24-A9E83B7BBADF}" dt="2024-03-20T06:42:36.490" v="989" actId="1076"/>
          <ac:spMkLst>
            <pc:docMk/>
            <pc:sldMk cId="661828875" sldId="742"/>
            <ac:spMk id="17" creationId="{8B64EEFC-4BBF-BBE8-44DA-DFA57D03258E}"/>
          </ac:spMkLst>
        </pc:spChg>
        <pc:spChg chg="add del mod">
          <ac:chgData name="Liss Vazquez Rodriguez" userId="781bda54bcc90c7b" providerId="LiveId" clId="{5B7EA45B-6AD5-4B98-9B24-A9E83B7BBADF}" dt="2024-03-20T06:34:42.812" v="894" actId="478"/>
          <ac:spMkLst>
            <pc:docMk/>
            <pc:sldMk cId="661828875" sldId="742"/>
            <ac:spMk id="19" creationId="{8302EB47-498F-931B-7716-6FB925BFB8FA}"/>
          </ac:spMkLst>
        </pc:spChg>
        <pc:spChg chg="add mod">
          <ac:chgData name="Liss Vazquez Rodriguez" userId="781bda54bcc90c7b" providerId="LiveId" clId="{5B7EA45B-6AD5-4B98-9B24-A9E83B7BBADF}" dt="2024-03-20T06:05:17.274" v="726"/>
          <ac:spMkLst>
            <pc:docMk/>
            <pc:sldMk cId="661828875" sldId="742"/>
            <ac:spMk id="20" creationId="{DD91B184-9FD0-212D-700B-E8319D9923F8}"/>
          </ac:spMkLst>
        </pc:spChg>
        <pc:spChg chg="add mod">
          <ac:chgData name="Liss Vazquez Rodriguez" userId="781bda54bcc90c7b" providerId="LiveId" clId="{5B7EA45B-6AD5-4B98-9B24-A9E83B7BBADF}" dt="2024-03-20T06:05:17.274" v="726"/>
          <ac:spMkLst>
            <pc:docMk/>
            <pc:sldMk cId="661828875" sldId="742"/>
            <ac:spMk id="21" creationId="{89D3BCAE-B5D5-5411-A8E6-EB77D484A669}"/>
          </ac:spMkLst>
        </pc:spChg>
        <pc:spChg chg="add mod">
          <ac:chgData name="Liss Vazquez Rodriguez" userId="781bda54bcc90c7b" providerId="LiveId" clId="{5B7EA45B-6AD5-4B98-9B24-A9E83B7BBADF}" dt="2024-03-20T06:47:02.611" v="1061" actId="14100"/>
          <ac:spMkLst>
            <pc:docMk/>
            <pc:sldMk cId="661828875" sldId="742"/>
            <ac:spMk id="23" creationId="{F28D161E-600D-9EFF-A6DE-8530A1ED2E54}"/>
          </ac:spMkLst>
        </pc:spChg>
        <pc:picChg chg="add mod modCrop">
          <ac:chgData name="Liss Vazquez Rodriguez" userId="781bda54bcc90c7b" providerId="LiveId" clId="{5B7EA45B-6AD5-4B98-9B24-A9E83B7BBADF}" dt="2024-03-20T06:42:30.744" v="988" actId="1076"/>
          <ac:picMkLst>
            <pc:docMk/>
            <pc:sldMk cId="661828875" sldId="742"/>
            <ac:picMk id="6" creationId="{60F6F6E6-A860-E27D-F84A-CB4E5B53E5B7}"/>
          </ac:picMkLst>
        </pc:picChg>
        <pc:cxnChg chg="add del mod">
          <ac:chgData name="Liss Vazquez Rodriguez" userId="781bda54bcc90c7b" providerId="LiveId" clId="{5B7EA45B-6AD5-4B98-9B24-A9E83B7BBADF}" dt="2024-03-20T06:42:44.802" v="992" actId="478"/>
          <ac:cxnSpMkLst>
            <pc:docMk/>
            <pc:sldMk cId="661828875" sldId="742"/>
            <ac:cxnSpMk id="8" creationId="{5AF10CED-75F9-E639-9FE4-322B77976125}"/>
          </ac:cxnSpMkLst>
        </pc:cxnChg>
        <pc:cxnChg chg="add mod">
          <ac:chgData name="Liss Vazquez Rodriguez" userId="781bda54bcc90c7b" providerId="LiveId" clId="{5B7EA45B-6AD5-4B98-9B24-A9E83B7BBADF}" dt="2024-03-20T06:42:48.872" v="995" actId="1076"/>
          <ac:cxnSpMkLst>
            <pc:docMk/>
            <pc:sldMk cId="661828875" sldId="742"/>
            <ac:cxnSpMk id="9" creationId="{6968B0C8-1794-6A6F-6538-4D65330BDF2F}"/>
          </ac:cxnSpMkLst>
        </pc:cxnChg>
        <pc:cxnChg chg="add mod">
          <ac:chgData name="Liss Vazquez Rodriguez" userId="781bda54bcc90c7b" providerId="LiveId" clId="{5B7EA45B-6AD5-4B98-9B24-A9E83B7BBADF}" dt="2024-03-20T06:42:39.770" v="990" actId="1076"/>
          <ac:cxnSpMkLst>
            <pc:docMk/>
            <pc:sldMk cId="661828875" sldId="742"/>
            <ac:cxnSpMk id="14" creationId="{4FCF1C7E-1237-56ED-9A4F-8C5504338E24}"/>
          </ac:cxnSpMkLst>
        </pc:cxnChg>
        <pc:cxnChg chg="add mod">
          <ac:chgData name="Liss Vazquez Rodriguez" userId="781bda54bcc90c7b" providerId="LiveId" clId="{5B7EA45B-6AD5-4B98-9B24-A9E83B7BBADF}" dt="2024-03-20T06:42:36.490" v="989" actId="1076"/>
          <ac:cxnSpMkLst>
            <pc:docMk/>
            <pc:sldMk cId="661828875" sldId="742"/>
            <ac:cxnSpMk id="16" creationId="{8575D5D9-2573-F8E1-27C0-109A246E390B}"/>
          </ac:cxnSpMkLst>
        </pc:cxnChg>
        <pc:cxnChg chg="add del mod">
          <ac:chgData name="Liss Vazquez Rodriguez" userId="781bda54bcc90c7b" providerId="LiveId" clId="{5B7EA45B-6AD5-4B98-9B24-A9E83B7BBADF}" dt="2024-03-20T06:34:41.369" v="893" actId="478"/>
          <ac:cxnSpMkLst>
            <pc:docMk/>
            <pc:sldMk cId="661828875" sldId="742"/>
            <ac:cxnSpMk id="18" creationId="{04517E3F-D250-AA24-EDF4-E38F7A263BFF}"/>
          </ac:cxnSpMkLst>
        </pc:cxnChg>
        <pc:cxnChg chg="add mod">
          <ac:chgData name="Liss Vazquez Rodriguez" userId="781bda54bcc90c7b" providerId="LiveId" clId="{5B7EA45B-6AD5-4B98-9B24-A9E83B7BBADF}" dt="2024-03-20T06:08:16.371" v="834"/>
          <ac:cxnSpMkLst>
            <pc:docMk/>
            <pc:sldMk cId="661828875" sldId="742"/>
            <ac:cxnSpMk id="22" creationId="{198D0C71-C696-46A4-DB3E-B54A9555DD13}"/>
          </ac:cxnSpMkLst>
        </pc:cxnChg>
      </pc:sldChg>
      <pc:sldChg chg="addSp modSp new del mod">
        <pc:chgData name="Liss Vazquez Rodriguez" userId="781bda54bcc90c7b" providerId="LiveId" clId="{5B7EA45B-6AD5-4B98-9B24-A9E83B7BBADF}" dt="2024-03-20T06:03:34.322" v="671" actId="47"/>
        <pc:sldMkLst>
          <pc:docMk/>
          <pc:sldMk cId="1943144318" sldId="743"/>
        </pc:sldMkLst>
        <pc:picChg chg="add mod modCrop">
          <ac:chgData name="Liss Vazquez Rodriguez" userId="781bda54bcc90c7b" providerId="LiveId" clId="{5B7EA45B-6AD5-4B98-9B24-A9E83B7BBADF}" dt="2024-03-19T23:14:47.799" v="65" actId="1076"/>
          <ac:picMkLst>
            <pc:docMk/>
            <pc:sldMk cId="1943144318" sldId="743"/>
            <ac:picMk id="6" creationId="{BC826645-4A45-A566-6293-59F532F08D64}"/>
          </ac:picMkLst>
        </pc:picChg>
      </pc:sldChg>
      <pc:sldChg chg="addSp delSp modSp new mod delAnim modAnim">
        <pc:chgData name="Liss Vazquez Rodriguez" userId="781bda54bcc90c7b" providerId="LiveId" clId="{5B7EA45B-6AD5-4B98-9B24-A9E83B7BBADF}" dt="2024-03-20T06:44:37.868" v="1004" actId="166"/>
        <pc:sldMkLst>
          <pc:docMk/>
          <pc:sldMk cId="4039172962" sldId="744"/>
        </pc:sldMkLst>
        <pc:spChg chg="del">
          <ac:chgData name="Liss Vazquez Rodriguez" userId="781bda54bcc90c7b" providerId="LiveId" clId="{5B7EA45B-6AD5-4B98-9B24-A9E83B7BBADF}" dt="2024-03-20T05:43:30.544" v="150" actId="478"/>
          <ac:spMkLst>
            <pc:docMk/>
            <pc:sldMk cId="4039172962" sldId="744"/>
            <ac:spMk id="2" creationId="{6F059FF5-5DCD-2F7F-CB3C-1C1DF642AB67}"/>
          </ac:spMkLst>
        </pc:spChg>
        <pc:spChg chg="del">
          <ac:chgData name="Liss Vazquez Rodriguez" userId="781bda54bcc90c7b" providerId="LiveId" clId="{5B7EA45B-6AD5-4B98-9B24-A9E83B7BBADF}" dt="2024-03-20T05:43:30.544" v="150" actId="478"/>
          <ac:spMkLst>
            <pc:docMk/>
            <pc:sldMk cId="4039172962" sldId="744"/>
            <ac:spMk id="3" creationId="{7BEFA5B0-452C-F3A2-72D3-639953C6E3C8}"/>
          </ac:spMkLst>
        </pc:spChg>
        <pc:spChg chg="add del mod">
          <ac:chgData name="Liss Vazquez Rodriguez" userId="781bda54bcc90c7b" providerId="LiveId" clId="{5B7EA45B-6AD5-4B98-9B24-A9E83B7BBADF}" dt="2024-03-20T05:54:19.022" v="392" actId="478"/>
          <ac:spMkLst>
            <pc:docMk/>
            <pc:sldMk cId="4039172962" sldId="744"/>
            <ac:spMk id="5" creationId="{50F10246-96CC-A98B-8D2D-68BF0CA5FC1A}"/>
          </ac:spMkLst>
        </pc:spChg>
        <pc:spChg chg="add del mod">
          <ac:chgData name="Liss Vazquez Rodriguez" userId="781bda54bcc90c7b" providerId="LiveId" clId="{5B7EA45B-6AD5-4B98-9B24-A9E83B7BBADF}" dt="2024-03-20T05:54:19.022" v="392" actId="478"/>
          <ac:spMkLst>
            <pc:docMk/>
            <pc:sldMk cId="4039172962" sldId="744"/>
            <ac:spMk id="6" creationId="{A87E2DF4-B68D-BF26-0518-052EE7A5A405}"/>
          </ac:spMkLst>
        </pc:spChg>
        <pc:spChg chg="add del mod">
          <ac:chgData name="Liss Vazquez Rodriguez" userId="781bda54bcc90c7b" providerId="LiveId" clId="{5B7EA45B-6AD5-4B98-9B24-A9E83B7BBADF}" dt="2024-03-20T05:54:19.022" v="392" actId="478"/>
          <ac:spMkLst>
            <pc:docMk/>
            <pc:sldMk cId="4039172962" sldId="744"/>
            <ac:spMk id="11" creationId="{1B9C2672-332C-C3D0-F100-69BE606FBEAC}"/>
          </ac:spMkLst>
        </pc:spChg>
        <pc:spChg chg="add del mod">
          <ac:chgData name="Liss Vazquez Rodriguez" userId="781bda54bcc90c7b" providerId="LiveId" clId="{5B7EA45B-6AD5-4B98-9B24-A9E83B7BBADF}" dt="2024-03-20T05:54:19.022" v="392" actId="478"/>
          <ac:spMkLst>
            <pc:docMk/>
            <pc:sldMk cId="4039172962" sldId="744"/>
            <ac:spMk id="12" creationId="{DF5E3671-584C-99A0-8B7F-059123EDFB58}"/>
          </ac:spMkLst>
        </pc:spChg>
        <pc:spChg chg="add del mod">
          <ac:chgData name="Liss Vazquez Rodriguez" userId="781bda54bcc90c7b" providerId="LiveId" clId="{5B7EA45B-6AD5-4B98-9B24-A9E83B7BBADF}" dt="2024-03-20T05:54:19.022" v="392" actId="478"/>
          <ac:spMkLst>
            <pc:docMk/>
            <pc:sldMk cId="4039172962" sldId="744"/>
            <ac:spMk id="13" creationId="{6D603B8F-81FB-EC3F-5BD4-A61AC8071168}"/>
          </ac:spMkLst>
        </pc:spChg>
        <pc:spChg chg="add del mod">
          <ac:chgData name="Liss Vazquez Rodriguez" userId="781bda54bcc90c7b" providerId="LiveId" clId="{5B7EA45B-6AD5-4B98-9B24-A9E83B7BBADF}" dt="2024-03-20T05:54:19.022" v="392" actId="478"/>
          <ac:spMkLst>
            <pc:docMk/>
            <pc:sldMk cId="4039172962" sldId="744"/>
            <ac:spMk id="17" creationId="{A769B261-0C57-CC21-DBF6-274AC92953BB}"/>
          </ac:spMkLst>
        </pc:spChg>
        <pc:spChg chg="add del mod">
          <ac:chgData name="Liss Vazquez Rodriguez" userId="781bda54bcc90c7b" providerId="LiveId" clId="{5B7EA45B-6AD5-4B98-9B24-A9E83B7BBADF}" dt="2024-03-20T05:54:19.022" v="392" actId="478"/>
          <ac:spMkLst>
            <pc:docMk/>
            <pc:sldMk cId="4039172962" sldId="744"/>
            <ac:spMk id="18" creationId="{9B10E934-56E7-C177-A5CA-8549C6491BBD}"/>
          </ac:spMkLst>
        </pc:spChg>
        <pc:spChg chg="mod">
          <ac:chgData name="Liss Vazquez Rodriguez" userId="781bda54bcc90c7b" providerId="LiveId" clId="{5B7EA45B-6AD5-4B98-9B24-A9E83B7BBADF}" dt="2024-03-20T05:43:09.048" v="145"/>
          <ac:spMkLst>
            <pc:docMk/>
            <pc:sldMk cId="4039172962" sldId="744"/>
            <ac:spMk id="22" creationId="{A5721D51-0C62-A0B7-4C57-94FD8781BC27}"/>
          </ac:spMkLst>
        </pc:spChg>
        <pc:spChg chg="mod">
          <ac:chgData name="Liss Vazquez Rodriguez" userId="781bda54bcc90c7b" providerId="LiveId" clId="{5B7EA45B-6AD5-4B98-9B24-A9E83B7BBADF}" dt="2024-03-20T05:43:09.048" v="145"/>
          <ac:spMkLst>
            <pc:docMk/>
            <pc:sldMk cId="4039172962" sldId="744"/>
            <ac:spMk id="23" creationId="{075835A1-B5A3-7132-8630-58757D5BB26F}"/>
          </ac:spMkLst>
        </pc:spChg>
        <pc:spChg chg="mod">
          <ac:chgData name="Liss Vazquez Rodriguez" userId="781bda54bcc90c7b" providerId="LiveId" clId="{5B7EA45B-6AD5-4B98-9B24-A9E83B7BBADF}" dt="2024-03-20T05:43:09.048" v="145"/>
          <ac:spMkLst>
            <pc:docMk/>
            <pc:sldMk cId="4039172962" sldId="744"/>
            <ac:spMk id="25" creationId="{51B9F35E-4CED-A640-7638-4823F9A764D1}"/>
          </ac:spMkLst>
        </pc:spChg>
        <pc:spChg chg="mod">
          <ac:chgData name="Liss Vazquez Rodriguez" userId="781bda54bcc90c7b" providerId="LiveId" clId="{5B7EA45B-6AD5-4B98-9B24-A9E83B7BBADF}" dt="2024-03-20T05:43:09.048" v="145"/>
          <ac:spMkLst>
            <pc:docMk/>
            <pc:sldMk cId="4039172962" sldId="744"/>
            <ac:spMk id="26" creationId="{E50C4BE3-D6F1-0ABB-56AC-F4E8F0952DE8}"/>
          </ac:spMkLst>
        </pc:spChg>
        <pc:spChg chg="mod">
          <ac:chgData name="Liss Vazquez Rodriguez" userId="781bda54bcc90c7b" providerId="LiveId" clId="{5B7EA45B-6AD5-4B98-9B24-A9E83B7BBADF}" dt="2024-03-20T05:43:09.048" v="145"/>
          <ac:spMkLst>
            <pc:docMk/>
            <pc:sldMk cId="4039172962" sldId="744"/>
            <ac:spMk id="27" creationId="{A648B246-CE11-071C-A4FC-E14CD26B19A0}"/>
          </ac:spMkLst>
        </pc:spChg>
        <pc:spChg chg="mod">
          <ac:chgData name="Liss Vazquez Rodriguez" userId="781bda54bcc90c7b" providerId="LiveId" clId="{5B7EA45B-6AD5-4B98-9B24-A9E83B7BBADF}" dt="2024-03-20T05:43:09.048" v="145"/>
          <ac:spMkLst>
            <pc:docMk/>
            <pc:sldMk cId="4039172962" sldId="744"/>
            <ac:spMk id="28" creationId="{EFDC9CB2-E5BA-126E-FF49-F916134A79CA}"/>
          </ac:spMkLst>
        </pc:spChg>
        <pc:spChg chg="add del mod">
          <ac:chgData name="Liss Vazquez Rodriguez" userId="781bda54bcc90c7b" providerId="LiveId" clId="{5B7EA45B-6AD5-4B98-9B24-A9E83B7BBADF}" dt="2024-03-20T05:54:19.022" v="392" actId="478"/>
          <ac:spMkLst>
            <pc:docMk/>
            <pc:sldMk cId="4039172962" sldId="744"/>
            <ac:spMk id="29" creationId="{2F3D3FCF-C88A-C5FC-A074-AB5BD437B5AB}"/>
          </ac:spMkLst>
        </pc:spChg>
        <pc:spChg chg="add mod">
          <ac:chgData name="Liss Vazquez Rodriguez" userId="781bda54bcc90c7b" providerId="LiveId" clId="{5B7EA45B-6AD5-4B98-9B24-A9E83B7BBADF}" dt="2024-03-20T05:50:17.980" v="269" actId="404"/>
          <ac:spMkLst>
            <pc:docMk/>
            <pc:sldMk cId="4039172962" sldId="744"/>
            <ac:spMk id="31" creationId="{5D4F3F5E-A23A-191F-2C3C-4D19CF50C00B}"/>
          </ac:spMkLst>
        </pc:spChg>
        <pc:spChg chg="add mod">
          <ac:chgData name="Liss Vazquez Rodriguez" userId="781bda54bcc90c7b" providerId="LiveId" clId="{5B7EA45B-6AD5-4B98-9B24-A9E83B7BBADF}" dt="2024-03-20T05:43:28.518" v="149"/>
          <ac:spMkLst>
            <pc:docMk/>
            <pc:sldMk cId="4039172962" sldId="744"/>
            <ac:spMk id="32" creationId="{55CC7C81-2571-8154-50D0-3E5C152AA292}"/>
          </ac:spMkLst>
        </pc:spChg>
        <pc:spChg chg="add mod">
          <ac:chgData name="Liss Vazquez Rodriguez" userId="781bda54bcc90c7b" providerId="LiveId" clId="{5B7EA45B-6AD5-4B98-9B24-A9E83B7BBADF}" dt="2024-03-20T05:43:28.518" v="149"/>
          <ac:spMkLst>
            <pc:docMk/>
            <pc:sldMk cId="4039172962" sldId="744"/>
            <ac:spMk id="33" creationId="{B948A852-C310-9AFA-008D-8889D102A655}"/>
          </ac:spMkLst>
        </pc:spChg>
        <pc:spChg chg="add mod">
          <ac:chgData name="Liss Vazquez Rodriguez" userId="781bda54bcc90c7b" providerId="LiveId" clId="{5B7EA45B-6AD5-4B98-9B24-A9E83B7BBADF}" dt="2024-03-20T05:43:30.852" v="151"/>
          <ac:spMkLst>
            <pc:docMk/>
            <pc:sldMk cId="4039172962" sldId="744"/>
            <ac:spMk id="34" creationId="{80A35796-1D39-CEDF-2A88-CEAE576239AF}"/>
          </ac:spMkLst>
        </pc:spChg>
        <pc:spChg chg="add mod">
          <ac:chgData name="Liss Vazquez Rodriguez" userId="781bda54bcc90c7b" providerId="LiveId" clId="{5B7EA45B-6AD5-4B98-9B24-A9E83B7BBADF}" dt="2024-03-20T05:43:30.852" v="151"/>
          <ac:spMkLst>
            <pc:docMk/>
            <pc:sldMk cId="4039172962" sldId="744"/>
            <ac:spMk id="35" creationId="{A97C94AF-FAA3-3375-AE90-F8DFDC0949D4}"/>
          </ac:spMkLst>
        </pc:spChg>
        <pc:spChg chg="mod">
          <ac:chgData name="Liss Vazquez Rodriguez" userId="781bda54bcc90c7b" providerId="LiveId" clId="{5B7EA45B-6AD5-4B98-9B24-A9E83B7BBADF}" dt="2024-03-20T06:44:26.908" v="1002" actId="165"/>
          <ac:spMkLst>
            <pc:docMk/>
            <pc:sldMk cId="4039172962" sldId="744"/>
            <ac:spMk id="37" creationId="{74E56140-A632-EB8C-C3BF-4DE1B9EE1E28}"/>
          </ac:spMkLst>
        </pc:spChg>
        <pc:spChg chg="mod">
          <ac:chgData name="Liss Vazquez Rodriguez" userId="781bda54bcc90c7b" providerId="LiveId" clId="{5B7EA45B-6AD5-4B98-9B24-A9E83B7BBADF}" dt="2024-03-20T06:44:26.908" v="1002" actId="165"/>
          <ac:spMkLst>
            <pc:docMk/>
            <pc:sldMk cId="4039172962" sldId="744"/>
            <ac:spMk id="38" creationId="{1234812B-E3CB-17FF-2FA6-FCDF8955AA6A}"/>
          </ac:spMkLst>
        </pc:spChg>
        <pc:spChg chg="add mod">
          <ac:chgData name="Liss Vazquez Rodriguez" userId="781bda54bcc90c7b" providerId="LiveId" clId="{5B7EA45B-6AD5-4B98-9B24-A9E83B7BBADF}" dt="2024-03-20T05:55:48.997" v="407" actId="207"/>
          <ac:spMkLst>
            <pc:docMk/>
            <pc:sldMk cId="4039172962" sldId="744"/>
            <ac:spMk id="40" creationId="{BFA12212-5DC4-37B6-986B-F673068718B6}"/>
          </ac:spMkLst>
        </pc:spChg>
        <pc:spChg chg="mod">
          <ac:chgData name="Liss Vazquez Rodriguez" userId="781bda54bcc90c7b" providerId="LiveId" clId="{5B7EA45B-6AD5-4B98-9B24-A9E83B7BBADF}" dt="2024-03-20T05:54:22.048" v="394"/>
          <ac:spMkLst>
            <pc:docMk/>
            <pc:sldMk cId="4039172962" sldId="744"/>
            <ac:spMk id="43" creationId="{D9BA1525-7463-B3AB-8814-C85CF1C97908}"/>
          </ac:spMkLst>
        </pc:spChg>
        <pc:spChg chg="mod">
          <ac:chgData name="Liss Vazquez Rodriguez" userId="781bda54bcc90c7b" providerId="LiveId" clId="{5B7EA45B-6AD5-4B98-9B24-A9E83B7BBADF}" dt="2024-03-20T05:54:22.048" v="394"/>
          <ac:spMkLst>
            <pc:docMk/>
            <pc:sldMk cId="4039172962" sldId="744"/>
            <ac:spMk id="46" creationId="{CD8C7D22-C933-21FE-4C28-71ECB1408874}"/>
          </ac:spMkLst>
        </pc:spChg>
        <pc:spChg chg="mod">
          <ac:chgData name="Liss Vazquez Rodriguez" userId="781bda54bcc90c7b" providerId="LiveId" clId="{5B7EA45B-6AD5-4B98-9B24-A9E83B7BBADF}" dt="2024-03-20T05:54:22.048" v="394"/>
          <ac:spMkLst>
            <pc:docMk/>
            <pc:sldMk cId="4039172962" sldId="744"/>
            <ac:spMk id="49" creationId="{3B5D38FF-B60B-DF2F-27B9-7BD74C781024}"/>
          </ac:spMkLst>
        </pc:spChg>
        <pc:spChg chg="mod">
          <ac:chgData name="Liss Vazquez Rodriguez" userId="781bda54bcc90c7b" providerId="LiveId" clId="{5B7EA45B-6AD5-4B98-9B24-A9E83B7BBADF}" dt="2024-03-20T05:54:22.048" v="394"/>
          <ac:spMkLst>
            <pc:docMk/>
            <pc:sldMk cId="4039172962" sldId="744"/>
            <ac:spMk id="52" creationId="{B45306FD-F1F2-9F33-91C9-A029A020975B}"/>
          </ac:spMkLst>
        </pc:spChg>
        <pc:spChg chg="mod">
          <ac:chgData name="Liss Vazquez Rodriguez" userId="781bda54bcc90c7b" providerId="LiveId" clId="{5B7EA45B-6AD5-4B98-9B24-A9E83B7BBADF}" dt="2024-03-20T05:54:22.048" v="394"/>
          <ac:spMkLst>
            <pc:docMk/>
            <pc:sldMk cId="4039172962" sldId="744"/>
            <ac:spMk id="54" creationId="{858DB527-7E2C-421F-4009-0AAA5B3796CA}"/>
          </ac:spMkLst>
        </pc:spChg>
        <pc:spChg chg="mod">
          <ac:chgData name="Liss Vazquez Rodriguez" userId="781bda54bcc90c7b" providerId="LiveId" clId="{5B7EA45B-6AD5-4B98-9B24-A9E83B7BBADF}" dt="2024-03-20T05:54:22.048" v="394"/>
          <ac:spMkLst>
            <pc:docMk/>
            <pc:sldMk cId="4039172962" sldId="744"/>
            <ac:spMk id="59" creationId="{286913D6-C3E6-E636-414A-DA1F1B5EA95E}"/>
          </ac:spMkLst>
        </pc:spChg>
        <pc:spChg chg="add mod ord topLvl">
          <ac:chgData name="Liss Vazquez Rodriguez" userId="781bda54bcc90c7b" providerId="LiveId" clId="{5B7EA45B-6AD5-4B98-9B24-A9E83B7BBADF}" dt="2024-03-20T06:44:37.868" v="1004" actId="166"/>
          <ac:spMkLst>
            <pc:docMk/>
            <pc:sldMk cId="4039172962" sldId="744"/>
            <ac:spMk id="60" creationId="{28981C03-6B6A-066F-30F6-8678A7F14A76}"/>
          </ac:spMkLst>
        </pc:spChg>
        <pc:grpChg chg="add del mod ord">
          <ac:chgData name="Liss Vazquez Rodriguez" userId="781bda54bcc90c7b" providerId="LiveId" clId="{5B7EA45B-6AD5-4B98-9B24-A9E83B7BBADF}" dt="2024-03-20T06:44:26.908" v="1002" actId="165"/>
          <ac:grpSpMkLst>
            <pc:docMk/>
            <pc:sldMk cId="4039172962" sldId="744"/>
            <ac:grpSpMk id="2" creationId="{86704E0E-F743-7A99-71D3-B19464CE11ED}"/>
          </ac:grpSpMkLst>
        </pc:grpChg>
        <pc:grpChg chg="add del mod">
          <ac:chgData name="Liss Vazquez Rodriguez" userId="781bda54bcc90c7b" providerId="LiveId" clId="{5B7EA45B-6AD5-4B98-9B24-A9E83B7BBADF}" dt="2024-03-20T05:54:21.671" v="393" actId="478"/>
          <ac:grpSpMkLst>
            <pc:docMk/>
            <pc:sldMk cId="4039172962" sldId="744"/>
            <ac:grpSpMk id="21" creationId="{4B982D69-EC33-39E7-38A3-6B51D597385B}"/>
          </ac:grpSpMkLst>
        </pc:grpChg>
        <pc:grpChg chg="add mod topLvl">
          <ac:chgData name="Liss Vazquez Rodriguez" userId="781bda54bcc90c7b" providerId="LiveId" clId="{5B7EA45B-6AD5-4B98-9B24-A9E83B7BBADF}" dt="2024-03-20T06:44:26.908" v="1002" actId="165"/>
          <ac:grpSpMkLst>
            <pc:docMk/>
            <pc:sldMk cId="4039172962" sldId="744"/>
            <ac:grpSpMk id="36" creationId="{C368FFD5-3C26-34AB-2CD1-0B679B7012D5}"/>
          </ac:grpSpMkLst>
        </pc:grpChg>
        <pc:grpChg chg="add mod">
          <ac:chgData name="Liss Vazquez Rodriguez" userId="781bda54bcc90c7b" providerId="LiveId" clId="{5B7EA45B-6AD5-4B98-9B24-A9E83B7BBADF}" dt="2024-03-20T05:54:22.048" v="394"/>
          <ac:grpSpMkLst>
            <pc:docMk/>
            <pc:sldMk cId="4039172962" sldId="744"/>
            <ac:grpSpMk id="41" creationId="{C97AAC1B-8E79-CC97-021E-72DA2D648E58}"/>
          </ac:grpSpMkLst>
        </pc:grpChg>
        <pc:grpChg chg="add mod">
          <ac:chgData name="Liss Vazquez Rodriguez" userId="781bda54bcc90c7b" providerId="LiveId" clId="{5B7EA45B-6AD5-4B98-9B24-A9E83B7BBADF}" dt="2024-03-20T05:54:22.048" v="394"/>
          <ac:grpSpMkLst>
            <pc:docMk/>
            <pc:sldMk cId="4039172962" sldId="744"/>
            <ac:grpSpMk id="44" creationId="{E1DC6574-BBDF-83F9-51C4-73240D2ACB6E}"/>
          </ac:grpSpMkLst>
        </pc:grpChg>
        <pc:grpChg chg="add mod">
          <ac:chgData name="Liss Vazquez Rodriguez" userId="781bda54bcc90c7b" providerId="LiveId" clId="{5B7EA45B-6AD5-4B98-9B24-A9E83B7BBADF}" dt="2024-03-20T05:54:22.048" v="394"/>
          <ac:grpSpMkLst>
            <pc:docMk/>
            <pc:sldMk cId="4039172962" sldId="744"/>
            <ac:grpSpMk id="47" creationId="{BC1E9B03-A1AB-C20E-EDE1-76E6981222DD}"/>
          </ac:grpSpMkLst>
        </pc:grpChg>
        <pc:grpChg chg="add mod">
          <ac:chgData name="Liss Vazquez Rodriguez" userId="781bda54bcc90c7b" providerId="LiveId" clId="{5B7EA45B-6AD5-4B98-9B24-A9E83B7BBADF}" dt="2024-03-20T05:54:22.048" v="394"/>
          <ac:grpSpMkLst>
            <pc:docMk/>
            <pc:sldMk cId="4039172962" sldId="744"/>
            <ac:grpSpMk id="50" creationId="{8456E606-EF90-4680-89CC-5231800EEBDC}"/>
          </ac:grpSpMkLst>
        </pc:grpChg>
        <pc:grpChg chg="add mod">
          <ac:chgData name="Liss Vazquez Rodriguez" userId="781bda54bcc90c7b" providerId="LiveId" clId="{5B7EA45B-6AD5-4B98-9B24-A9E83B7BBADF}" dt="2024-03-20T05:54:22.048" v="394"/>
          <ac:grpSpMkLst>
            <pc:docMk/>
            <pc:sldMk cId="4039172962" sldId="744"/>
            <ac:grpSpMk id="53" creationId="{A5A6BDF8-B9B3-CDE4-29B6-50C1D3F89E46}"/>
          </ac:grpSpMkLst>
        </pc:grpChg>
        <pc:grpChg chg="add mod">
          <ac:chgData name="Liss Vazquez Rodriguez" userId="781bda54bcc90c7b" providerId="LiveId" clId="{5B7EA45B-6AD5-4B98-9B24-A9E83B7BBADF}" dt="2024-03-20T05:54:22.048" v="394"/>
          <ac:grpSpMkLst>
            <pc:docMk/>
            <pc:sldMk cId="4039172962" sldId="744"/>
            <ac:grpSpMk id="56" creationId="{7E761AF7-A2BF-5BAD-7E6A-67DD398EC50A}"/>
          </ac:grpSpMkLst>
        </pc:grpChg>
        <pc:picChg chg="add del mod">
          <ac:chgData name="Liss Vazquez Rodriguez" userId="781bda54bcc90c7b" providerId="LiveId" clId="{5B7EA45B-6AD5-4B98-9B24-A9E83B7BBADF}" dt="2024-03-20T05:54:19.022" v="392" actId="478"/>
          <ac:picMkLst>
            <pc:docMk/>
            <pc:sldMk cId="4039172962" sldId="744"/>
            <ac:picMk id="7" creationId="{4454AA27-2846-E866-30E4-FCC35D8BC30A}"/>
          </ac:picMkLst>
        </pc:picChg>
        <pc:picChg chg="add del mod">
          <ac:chgData name="Liss Vazquez Rodriguez" userId="781bda54bcc90c7b" providerId="LiveId" clId="{5B7EA45B-6AD5-4B98-9B24-A9E83B7BBADF}" dt="2024-03-20T05:54:19.022" v="392" actId="478"/>
          <ac:picMkLst>
            <pc:docMk/>
            <pc:sldMk cId="4039172962" sldId="744"/>
            <ac:picMk id="8" creationId="{A035D953-40C1-F907-8271-DF9DAB854470}"/>
          </ac:picMkLst>
        </pc:picChg>
        <pc:picChg chg="add del mod">
          <ac:chgData name="Liss Vazquez Rodriguez" userId="781bda54bcc90c7b" providerId="LiveId" clId="{5B7EA45B-6AD5-4B98-9B24-A9E83B7BBADF}" dt="2024-03-20T05:54:19.022" v="392" actId="478"/>
          <ac:picMkLst>
            <pc:docMk/>
            <pc:sldMk cId="4039172962" sldId="744"/>
            <ac:picMk id="9" creationId="{4575C25F-45D0-A111-91FF-F0231CCFAAFD}"/>
          </ac:picMkLst>
        </pc:picChg>
        <pc:picChg chg="add del mod">
          <ac:chgData name="Liss Vazquez Rodriguez" userId="781bda54bcc90c7b" providerId="LiveId" clId="{5B7EA45B-6AD5-4B98-9B24-A9E83B7BBADF}" dt="2024-03-20T05:54:19.022" v="392" actId="478"/>
          <ac:picMkLst>
            <pc:docMk/>
            <pc:sldMk cId="4039172962" sldId="744"/>
            <ac:picMk id="10" creationId="{CB49F98A-8D3A-89A6-14A0-BCDC7FF451C1}"/>
          </ac:picMkLst>
        </pc:picChg>
        <pc:picChg chg="add del mod">
          <ac:chgData name="Liss Vazquez Rodriguez" userId="781bda54bcc90c7b" providerId="LiveId" clId="{5B7EA45B-6AD5-4B98-9B24-A9E83B7BBADF}" dt="2024-03-20T05:54:19.022" v="392" actId="478"/>
          <ac:picMkLst>
            <pc:docMk/>
            <pc:sldMk cId="4039172962" sldId="744"/>
            <ac:picMk id="19" creationId="{30F2A34F-1D51-7DAD-E9D4-64AED0439EE6}"/>
          </ac:picMkLst>
        </pc:picChg>
        <pc:picChg chg="add del mod">
          <ac:chgData name="Liss Vazquez Rodriguez" userId="781bda54bcc90c7b" providerId="LiveId" clId="{5B7EA45B-6AD5-4B98-9B24-A9E83B7BBADF}" dt="2024-03-20T05:54:19.022" v="392" actId="478"/>
          <ac:picMkLst>
            <pc:docMk/>
            <pc:sldMk cId="4039172962" sldId="744"/>
            <ac:picMk id="20" creationId="{3172D2A2-2D49-E1AE-324C-186DABC8CED5}"/>
          </ac:picMkLst>
        </pc:picChg>
        <pc:picChg chg="mod">
          <ac:chgData name="Liss Vazquez Rodriguez" userId="781bda54bcc90c7b" providerId="LiveId" clId="{5B7EA45B-6AD5-4B98-9B24-A9E83B7BBADF}" dt="2024-03-20T05:54:22.048" v="394"/>
          <ac:picMkLst>
            <pc:docMk/>
            <pc:sldMk cId="4039172962" sldId="744"/>
            <ac:picMk id="42" creationId="{5F33510E-1F37-DD95-6934-940EE34107DB}"/>
          </ac:picMkLst>
        </pc:picChg>
        <pc:picChg chg="mod">
          <ac:chgData name="Liss Vazquez Rodriguez" userId="781bda54bcc90c7b" providerId="LiveId" clId="{5B7EA45B-6AD5-4B98-9B24-A9E83B7BBADF}" dt="2024-03-20T05:54:22.048" v="394"/>
          <ac:picMkLst>
            <pc:docMk/>
            <pc:sldMk cId="4039172962" sldId="744"/>
            <ac:picMk id="45" creationId="{E0CE37C4-EA94-6354-9DE3-395441234385}"/>
          </ac:picMkLst>
        </pc:picChg>
        <pc:picChg chg="mod">
          <ac:chgData name="Liss Vazquez Rodriguez" userId="781bda54bcc90c7b" providerId="LiveId" clId="{5B7EA45B-6AD5-4B98-9B24-A9E83B7BBADF}" dt="2024-03-20T05:54:22.048" v="394"/>
          <ac:picMkLst>
            <pc:docMk/>
            <pc:sldMk cId="4039172962" sldId="744"/>
            <ac:picMk id="48" creationId="{8DB4274C-7906-1D11-528B-8C135C4A3321}"/>
          </ac:picMkLst>
        </pc:picChg>
        <pc:picChg chg="mod">
          <ac:chgData name="Liss Vazquez Rodriguez" userId="781bda54bcc90c7b" providerId="LiveId" clId="{5B7EA45B-6AD5-4B98-9B24-A9E83B7BBADF}" dt="2024-03-20T05:54:22.048" v="394"/>
          <ac:picMkLst>
            <pc:docMk/>
            <pc:sldMk cId="4039172962" sldId="744"/>
            <ac:picMk id="51" creationId="{A9FD5678-37E8-02A5-3BAF-669F19DA1005}"/>
          </ac:picMkLst>
        </pc:picChg>
        <pc:picChg chg="mod">
          <ac:chgData name="Liss Vazquez Rodriguez" userId="781bda54bcc90c7b" providerId="LiveId" clId="{5B7EA45B-6AD5-4B98-9B24-A9E83B7BBADF}" dt="2024-03-20T05:54:22.048" v="394"/>
          <ac:picMkLst>
            <pc:docMk/>
            <pc:sldMk cId="4039172962" sldId="744"/>
            <ac:picMk id="55" creationId="{7F66E614-F84D-1A46-0F70-608ADDCBF823}"/>
          </ac:picMkLst>
        </pc:picChg>
        <pc:picChg chg="mod">
          <ac:chgData name="Liss Vazquez Rodriguez" userId="781bda54bcc90c7b" providerId="LiveId" clId="{5B7EA45B-6AD5-4B98-9B24-A9E83B7BBADF}" dt="2024-03-20T05:54:22.048" v="394"/>
          <ac:picMkLst>
            <pc:docMk/>
            <pc:sldMk cId="4039172962" sldId="744"/>
            <ac:picMk id="57" creationId="{081CF660-44DF-E9B6-9177-34B1AE1D916C}"/>
          </ac:picMkLst>
        </pc:picChg>
        <pc:picChg chg="mod">
          <ac:chgData name="Liss Vazquez Rodriguez" userId="781bda54bcc90c7b" providerId="LiveId" clId="{5B7EA45B-6AD5-4B98-9B24-A9E83B7BBADF}" dt="2024-03-20T05:54:22.048" v="394"/>
          <ac:picMkLst>
            <pc:docMk/>
            <pc:sldMk cId="4039172962" sldId="744"/>
            <ac:picMk id="58" creationId="{75F86F98-9CE8-EC4B-6965-8D93047DDADE}"/>
          </ac:picMkLst>
        </pc:picChg>
        <pc:cxnChg chg="add del mod">
          <ac:chgData name="Liss Vazquez Rodriguez" userId="781bda54bcc90c7b" providerId="LiveId" clId="{5B7EA45B-6AD5-4B98-9B24-A9E83B7BBADF}" dt="2024-03-20T05:54:19.022" v="392" actId="478"/>
          <ac:cxnSpMkLst>
            <pc:docMk/>
            <pc:sldMk cId="4039172962" sldId="744"/>
            <ac:cxnSpMk id="14" creationId="{7BA4C0EB-F223-46B5-535C-3B34FF77B70D}"/>
          </ac:cxnSpMkLst>
        </pc:cxnChg>
        <pc:cxnChg chg="add del mod">
          <ac:chgData name="Liss Vazquez Rodriguez" userId="781bda54bcc90c7b" providerId="LiveId" clId="{5B7EA45B-6AD5-4B98-9B24-A9E83B7BBADF}" dt="2024-03-20T05:54:19.022" v="392" actId="478"/>
          <ac:cxnSpMkLst>
            <pc:docMk/>
            <pc:sldMk cId="4039172962" sldId="744"/>
            <ac:cxnSpMk id="15" creationId="{5FF3182C-EBB7-6705-9E39-8EC520A4D67E}"/>
          </ac:cxnSpMkLst>
        </pc:cxnChg>
        <pc:cxnChg chg="add del mod">
          <ac:chgData name="Liss Vazquez Rodriguez" userId="781bda54bcc90c7b" providerId="LiveId" clId="{5B7EA45B-6AD5-4B98-9B24-A9E83B7BBADF}" dt="2024-03-20T05:54:19.022" v="392" actId="478"/>
          <ac:cxnSpMkLst>
            <pc:docMk/>
            <pc:sldMk cId="4039172962" sldId="744"/>
            <ac:cxnSpMk id="16" creationId="{E54ABF77-E5FD-A718-5C96-0596D3AFD0C8}"/>
          </ac:cxnSpMkLst>
        </pc:cxnChg>
        <pc:cxnChg chg="mod">
          <ac:chgData name="Liss Vazquez Rodriguez" userId="781bda54bcc90c7b" providerId="LiveId" clId="{5B7EA45B-6AD5-4B98-9B24-A9E83B7BBADF}" dt="2024-03-20T05:43:09.048" v="145"/>
          <ac:cxnSpMkLst>
            <pc:docMk/>
            <pc:sldMk cId="4039172962" sldId="744"/>
            <ac:cxnSpMk id="24" creationId="{E9CA00C7-2A41-874F-0373-AB7AD0CD210A}"/>
          </ac:cxnSpMkLst>
        </pc:cxnChg>
        <pc:cxnChg chg="add mod">
          <ac:chgData name="Liss Vazquez Rodriguez" userId="781bda54bcc90c7b" providerId="LiveId" clId="{5B7EA45B-6AD5-4B98-9B24-A9E83B7BBADF}" dt="2024-03-20T05:43:14.071" v="146"/>
          <ac:cxnSpMkLst>
            <pc:docMk/>
            <pc:sldMk cId="4039172962" sldId="744"/>
            <ac:cxnSpMk id="30" creationId="{DEE87065-22F5-DD45-A1AA-CE7CA4A2A17D}"/>
          </ac:cxnSpMkLst>
        </pc:cxnChg>
        <pc:cxnChg chg="add mod">
          <ac:chgData name="Liss Vazquez Rodriguez" userId="781bda54bcc90c7b" providerId="LiveId" clId="{5B7EA45B-6AD5-4B98-9B24-A9E83B7BBADF}" dt="2024-03-20T05:54:22.048" v="394"/>
          <ac:cxnSpMkLst>
            <pc:docMk/>
            <pc:sldMk cId="4039172962" sldId="744"/>
            <ac:cxnSpMk id="39" creationId="{C3E3594D-CE7E-5C1F-39F7-853ABC251B1E}"/>
          </ac:cxnSpMkLst>
        </pc:cxnChg>
      </pc:sldChg>
      <pc:sldChg chg="addSp delSp modSp new mod">
        <pc:chgData name="Liss Vazquez Rodriguez" userId="781bda54bcc90c7b" providerId="LiveId" clId="{5B7EA45B-6AD5-4B98-9B24-A9E83B7BBADF}" dt="2024-03-20T05:59:27.686" v="621" actId="1076"/>
        <pc:sldMkLst>
          <pc:docMk/>
          <pc:sldMk cId="2238879435" sldId="745"/>
        </pc:sldMkLst>
        <pc:spChg chg="del">
          <ac:chgData name="Liss Vazquez Rodriguez" userId="781bda54bcc90c7b" providerId="LiveId" clId="{5B7EA45B-6AD5-4B98-9B24-A9E83B7BBADF}" dt="2024-03-20T05:44:03.755" v="162" actId="478"/>
          <ac:spMkLst>
            <pc:docMk/>
            <pc:sldMk cId="2238879435" sldId="745"/>
            <ac:spMk id="2" creationId="{926A5123-7640-393D-BD18-2487F030E728}"/>
          </ac:spMkLst>
        </pc:spChg>
        <pc:spChg chg="del">
          <ac:chgData name="Liss Vazquez Rodriguez" userId="781bda54bcc90c7b" providerId="LiveId" clId="{5B7EA45B-6AD5-4B98-9B24-A9E83B7BBADF}" dt="2024-03-20T05:44:07.620" v="164" actId="478"/>
          <ac:spMkLst>
            <pc:docMk/>
            <pc:sldMk cId="2238879435" sldId="745"/>
            <ac:spMk id="3" creationId="{D66F7C71-3734-ACF6-FE2B-B2A199140A28}"/>
          </ac:spMkLst>
        </pc:spChg>
        <pc:spChg chg="add mod">
          <ac:chgData name="Liss Vazquez Rodriguez" userId="781bda54bcc90c7b" providerId="LiveId" clId="{5B7EA45B-6AD5-4B98-9B24-A9E83B7BBADF}" dt="2024-03-20T05:43:50.458" v="160"/>
          <ac:spMkLst>
            <pc:docMk/>
            <pc:sldMk cId="2238879435" sldId="745"/>
            <ac:spMk id="5" creationId="{D5D49F04-36E5-2707-EA2A-C00863B38756}"/>
          </ac:spMkLst>
        </pc:spChg>
        <pc:spChg chg="add del mod">
          <ac:chgData name="Liss Vazquez Rodriguez" userId="781bda54bcc90c7b" providerId="LiveId" clId="{5B7EA45B-6AD5-4B98-9B24-A9E83B7BBADF}" dt="2024-03-20T05:44:06.974" v="163" actId="478"/>
          <ac:spMkLst>
            <pc:docMk/>
            <pc:sldMk cId="2238879435" sldId="745"/>
            <ac:spMk id="6" creationId="{DCCDCFD9-86F9-FA92-33DC-1C2CA64D6477}"/>
          </ac:spMkLst>
        </pc:spChg>
        <pc:spChg chg="add mod">
          <ac:chgData name="Liss Vazquez Rodriguez" userId="781bda54bcc90c7b" providerId="LiveId" clId="{5B7EA45B-6AD5-4B98-9B24-A9E83B7BBADF}" dt="2024-03-20T05:44:00.307" v="161"/>
          <ac:spMkLst>
            <pc:docMk/>
            <pc:sldMk cId="2238879435" sldId="745"/>
            <ac:spMk id="8" creationId="{AF8ABDF8-0976-AD41-DDCB-A7922C9247ED}"/>
          </ac:spMkLst>
        </pc:spChg>
        <pc:spChg chg="add mod">
          <ac:chgData name="Liss Vazquez Rodriguez" userId="781bda54bcc90c7b" providerId="LiveId" clId="{5B7EA45B-6AD5-4B98-9B24-A9E83B7BBADF}" dt="2024-03-20T05:44:00.307" v="161"/>
          <ac:spMkLst>
            <pc:docMk/>
            <pc:sldMk cId="2238879435" sldId="745"/>
            <ac:spMk id="9" creationId="{CF188C94-D701-FA6F-7A9D-818A20FC733E}"/>
          </ac:spMkLst>
        </pc:spChg>
        <pc:spChg chg="add mod">
          <ac:chgData name="Liss Vazquez Rodriguez" userId="781bda54bcc90c7b" providerId="LiveId" clId="{5B7EA45B-6AD5-4B98-9B24-A9E83B7BBADF}" dt="2024-03-20T05:44:00.307" v="161"/>
          <ac:spMkLst>
            <pc:docMk/>
            <pc:sldMk cId="2238879435" sldId="745"/>
            <ac:spMk id="10" creationId="{E422D809-FE04-3C40-A650-9E71F32C75FB}"/>
          </ac:spMkLst>
        </pc:spChg>
        <pc:spChg chg="add mod">
          <ac:chgData name="Liss Vazquez Rodriguez" userId="781bda54bcc90c7b" providerId="LiveId" clId="{5B7EA45B-6AD5-4B98-9B24-A9E83B7BBADF}" dt="2024-03-20T05:44:00.307" v="161"/>
          <ac:spMkLst>
            <pc:docMk/>
            <pc:sldMk cId="2238879435" sldId="745"/>
            <ac:spMk id="11" creationId="{4CF05F9C-C007-7C9E-4BB9-0FC93BD25085}"/>
          </ac:spMkLst>
        </pc:spChg>
        <pc:spChg chg="add mod">
          <ac:chgData name="Liss Vazquez Rodriguez" userId="781bda54bcc90c7b" providerId="LiveId" clId="{5B7EA45B-6AD5-4B98-9B24-A9E83B7BBADF}" dt="2024-03-20T05:44:00.307" v="161"/>
          <ac:spMkLst>
            <pc:docMk/>
            <pc:sldMk cId="2238879435" sldId="745"/>
            <ac:spMk id="12" creationId="{97C4CF1C-62B0-F71C-14CE-BC00F1D6A204}"/>
          </ac:spMkLst>
        </pc:spChg>
        <pc:spChg chg="add del mod">
          <ac:chgData name="Liss Vazquez Rodriguez" userId="781bda54bcc90c7b" providerId="LiveId" clId="{5B7EA45B-6AD5-4B98-9B24-A9E83B7BBADF}" dt="2024-03-20T05:46:43.313" v="201" actId="478"/>
          <ac:spMkLst>
            <pc:docMk/>
            <pc:sldMk cId="2238879435" sldId="745"/>
            <ac:spMk id="13" creationId="{6817FAD4-C4AE-126B-8992-736E7F499218}"/>
          </ac:spMkLst>
        </pc:spChg>
        <pc:spChg chg="add mod">
          <ac:chgData name="Liss Vazquez Rodriguez" userId="781bda54bcc90c7b" providerId="LiveId" clId="{5B7EA45B-6AD5-4B98-9B24-A9E83B7BBADF}" dt="2024-03-20T05:44:11.373" v="165"/>
          <ac:spMkLst>
            <pc:docMk/>
            <pc:sldMk cId="2238879435" sldId="745"/>
            <ac:spMk id="14" creationId="{AFC5E957-1A5B-E760-4680-723E16EF7324}"/>
          </ac:spMkLst>
        </pc:spChg>
        <pc:spChg chg="add mod">
          <ac:chgData name="Liss Vazquez Rodriguez" userId="781bda54bcc90c7b" providerId="LiveId" clId="{5B7EA45B-6AD5-4B98-9B24-A9E83B7BBADF}" dt="2024-03-20T05:46:43.530" v="202"/>
          <ac:spMkLst>
            <pc:docMk/>
            <pc:sldMk cId="2238879435" sldId="745"/>
            <ac:spMk id="15" creationId="{38BC2094-203E-6A01-E444-F1DB6B2CA46D}"/>
          </ac:spMkLst>
        </pc:spChg>
        <pc:spChg chg="add mod">
          <ac:chgData name="Liss Vazquez Rodriguez" userId="781bda54bcc90c7b" providerId="LiveId" clId="{5B7EA45B-6AD5-4B98-9B24-A9E83B7BBADF}" dt="2024-03-20T05:59:27.686" v="621" actId="1076"/>
          <ac:spMkLst>
            <pc:docMk/>
            <pc:sldMk cId="2238879435" sldId="745"/>
            <ac:spMk id="16" creationId="{278D9D23-7D7C-0A9E-7823-1DC4AFA3D7B6}"/>
          </ac:spMkLst>
        </pc:spChg>
        <pc:cxnChg chg="add mod">
          <ac:chgData name="Liss Vazquez Rodriguez" userId="781bda54bcc90c7b" providerId="LiveId" clId="{5B7EA45B-6AD5-4B98-9B24-A9E83B7BBADF}" dt="2024-03-20T05:44:00.307" v="161"/>
          <ac:cxnSpMkLst>
            <pc:docMk/>
            <pc:sldMk cId="2238879435" sldId="745"/>
            <ac:cxnSpMk id="7" creationId="{63DBB413-6231-E065-B262-E14C93279975}"/>
          </ac:cxnSpMkLst>
        </pc:cxnChg>
      </pc:sldChg>
      <pc:sldChg chg="addSp delSp modSp new mod">
        <pc:chgData name="Liss Vazquez Rodriguez" userId="781bda54bcc90c7b" providerId="LiveId" clId="{5B7EA45B-6AD5-4B98-9B24-A9E83B7BBADF}" dt="2024-03-20T06:00:11.826" v="651" actId="478"/>
        <pc:sldMkLst>
          <pc:docMk/>
          <pc:sldMk cId="2362023927" sldId="746"/>
        </pc:sldMkLst>
        <pc:spChg chg="del">
          <ac:chgData name="Liss Vazquez Rodriguez" userId="781bda54bcc90c7b" providerId="LiveId" clId="{5B7EA45B-6AD5-4B98-9B24-A9E83B7BBADF}" dt="2024-03-20T05:44:34.834" v="171" actId="478"/>
          <ac:spMkLst>
            <pc:docMk/>
            <pc:sldMk cId="2362023927" sldId="746"/>
            <ac:spMk id="2" creationId="{46E703A8-463A-010B-0988-CD0A631AC30A}"/>
          </ac:spMkLst>
        </pc:spChg>
        <pc:spChg chg="del">
          <ac:chgData name="Liss Vazquez Rodriguez" userId="781bda54bcc90c7b" providerId="LiveId" clId="{5B7EA45B-6AD5-4B98-9B24-A9E83B7BBADF}" dt="2024-03-20T05:44:34.834" v="171" actId="478"/>
          <ac:spMkLst>
            <pc:docMk/>
            <pc:sldMk cId="2362023927" sldId="746"/>
            <ac:spMk id="3" creationId="{2370B094-43F3-81AA-F8CC-4CBA1974D4A8}"/>
          </ac:spMkLst>
        </pc:spChg>
        <pc:spChg chg="add mod">
          <ac:chgData name="Liss Vazquez Rodriguez" userId="781bda54bcc90c7b" providerId="LiveId" clId="{5B7EA45B-6AD5-4B98-9B24-A9E83B7BBADF}" dt="2024-03-20T05:44:35.196" v="172"/>
          <ac:spMkLst>
            <pc:docMk/>
            <pc:sldMk cId="2362023927" sldId="746"/>
            <ac:spMk id="5" creationId="{F6F0EB01-92B6-EDC6-1FAE-DEA879C4BC36}"/>
          </ac:spMkLst>
        </pc:spChg>
        <pc:spChg chg="add mod">
          <ac:chgData name="Liss Vazquez Rodriguez" userId="781bda54bcc90c7b" providerId="LiveId" clId="{5B7EA45B-6AD5-4B98-9B24-A9E83B7BBADF}" dt="2024-03-20T05:44:39.467" v="173"/>
          <ac:spMkLst>
            <pc:docMk/>
            <pc:sldMk cId="2362023927" sldId="746"/>
            <ac:spMk id="6" creationId="{0FAE5A93-2B95-A12F-665C-E6123B734BB8}"/>
          </ac:spMkLst>
        </pc:spChg>
        <pc:spChg chg="add del mod">
          <ac:chgData name="Liss Vazquez Rodriguez" userId="781bda54bcc90c7b" providerId="LiveId" clId="{5B7EA45B-6AD5-4B98-9B24-A9E83B7BBADF}" dt="2024-03-20T06:00:11.826" v="651" actId="478"/>
          <ac:spMkLst>
            <pc:docMk/>
            <pc:sldMk cId="2362023927" sldId="746"/>
            <ac:spMk id="8" creationId="{E7F0C599-4791-0536-D4F3-E776782E4386}"/>
          </ac:spMkLst>
        </pc:spChg>
        <pc:spChg chg="add mod">
          <ac:chgData name="Liss Vazquez Rodriguez" userId="781bda54bcc90c7b" providerId="LiveId" clId="{5B7EA45B-6AD5-4B98-9B24-A9E83B7BBADF}" dt="2024-03-20T05:44:56.957" v="177"/>
          <ac:spMkLst>
            <pc:docMk/>
            <pc:sldMk cId="2362023927" sldId="746"/>
            <ac:spMk id="9" creationId="{B3D03333-CA3B-EE6C-C08B-22BED257BF44}"/>
          </ac:spMkLst>
        </pc:spChg>
        <pc:spChg chg="add mod">
          <ac:chgData name="Liss Vazquez Rodriguez" userId="781bda54bcc90c7b" providerId="LiveId" clId="{5B7EA45B-6AD5-4B98-9B24-A9E83B7BBADF}" dt="2024-03-20T05:44:56.957" v="177"/>
          <ac:spMkLst>
            <pc:docMk/>
            <pc:sldMk cId="2362023927" sldId="746"/>
            <ac:spMk id="10" creationId="{8A10C348-278A-C17D-881B-56F4F184BC3D}"/>
          </ac:spMkLst>
        </pc:spChg>
        <pc:spChg chg="add mod">
          <ac:chgData name="Liss Vazquez Rodriguez" userId="781bda54bcc90c7b" providerId="LiveId" clId="{5B7EA45B-6AD5-4B98-9B24-A9E83B7BBADF}" dt="2024-03-20T05:44:56.957" v="177"/>
          <ac:spMkLst>
            <pc:docMk/>
            <pc:sldMk cId="2362023927" sldId="746"/>
            <ac:spMk id="11" creationId="{FE355D55-B65B-F436-EB8B-6014B134C789}"/>
          </ac:spMkLst>
        </pc:spChg>
        <pc:spChg chg="add mod">
          <ac:chgData name="Liss Vazquez Rodriguez" userId="781bda54bcc90c7b" providerId="LiveId" clId="{5B7EA45B-6AD5-4B98-9B24-A9E83B7BBADF}" dt="2024-03-20T05:44:56.957" v="177"/>
          <ac:spMkLst>
            <pc:docMk/>
            <pc:sldMk cId="2362023927" sldId="746"/>
            <ac:spMk id="12" creationId="{177604E1-6B43-3131-0CE9-1D457BDFD3CA}"/>
          </ac:spMkLst>
        </pc:spChg>
        <pc:spChg chg="add mod">
          <ac:chgData name="Liss Vazquez Rodriguez" userId="781bda54bcc90c7b" providerId="LiveId" clId="{5B7EA45B-6AD5-4B98-9B24-A9E83B7BBADF}" dt="2024-03-20T05:44:56.957" v="177"/>
          <ac:spMkLst>
            <pc:docMk/>
            <pc:sldMk cId="2362023927" sldId="746"/>
            <ac:spMk id="13" creationId="{288730E4-14F6-E957-4ABC-8B7031746940}"/>
          </ac:spMkLst>
        </pc:spChg>
        <pc:spChg chg="add mod">
          <ac:chgData name="Liss Vazquez Rodriguez" userId="781bda54bcc90c7b" providerId="LiveId" clId="{5B7EA45B-6AD5-4B98-9B24-A9E83B7BBADF}" dt="2024-03-20T05:44:56.957" v="177"/>
          <ac:spMkLst>
            <pc:docMk/>
            <pc:sldMk cId="2362023927" sldId="746"/>
            <ac:spMk id="14" creationId="{FAB90DF1-6A60-C43D-21DC-48993782441B}"/>
          </ac:spMkLst>
        </pc:spChg>
        <pc:spChg chg="add mod">
          <ac:chgData name="Liss Vazquez Rodriguez" userId="781bda54bcc90c7b" providerId="LiveId" clId="{5B7EA45B-6AD5-4B98-9B24-A9E83B7BBADF}" dt="2024-03-20T05:44:56.957" v="177"/>
          <ac:spMkLst>
            <pc:docMk/>
            <pc:sldMk cId="2362023927" sldId="746"/>
            <ac:spMk id="15" creationId="{8D1BFC2F-EFB5-BF29-3BF9-58DDC506D734}"/>
          </ac:spMkLst>
        </pc:spChg>
        <pc:spChg chg="add mod">
          <ac:chgData name="Liss Vazquez Rodriguez" userId="781bda54bcc90c7b" providerId="LiveId" clId="{5B7EA45B-6AD5-4B98-9B24-A9E83B7BBADF}" dt="2024-03-20T06:00:01.060" v="648" actId="20577"/>
          <ac:spMkLst>
            <pc:docMk/>
            <pc:sldMk cId="2362023927" sldId="746"/>
            <ac:spMk id="17" creationId="{4A5B7ADB-87A6-7E14-4752-43769F98022C}"/>
          </ac:spMkLst>
        </pc:spChg>
        <pc:picChg chg="add mod">
          <ac:chgData name="Liss Vazquez Rodriguez" userId="781bda54bcc90c7b" providerId="LiveId" clId="{5B7EA45B-6AD5-4B98-9B24-A9E83B7BBADF}" dt="2024-03-20T06:00:10.070" v="650" actId="1076"/>
          <ac:picMkLst>
            <pc:docMk/>
            <pc:sldMk cId="2362023927" sldId="746"/>
            <ac:picMk id="7" creationId="{0296CA1E-FA08-FB17-5E48-FDF0DFD92948}"/>
          </ac:picMkLst>
        </pc:picChg>
        <pc:cxnChg chg="add mod">
          <ac:chgData name="Liss Vazquez Rodriguez" userId="781bda54bcc90c7b" providerId="LiveId" clId="{5B7EA45B-6AD5-4B98-9B24-A9E83B7BBADF}" dt="2024-03-20T05:46:54.024" v="206"/>
          <ac:cxnSpMkLst>
            <pc:docMk/>
            <pc:sldMk cId="2362023927" sldId="746"/>
            <ac:cxnSpMk id="16" creationId="{C808ADAB-E7A4-D889-4E85-EC8CB84AA1D2}"/>
          </ac:cxnSpMkLst>
        </pc:cxnChg>
      </pc:sldChg>
      <pc:sldChg chg="addSp modSp add">
        <pc:chgData name="Liss Vazquez Rodriguez" userId="781bda54bcc90c7b" providerId="LiveId" clId="{5B7EA45B-6AD5-4B98-9B24-A9E83B7BBADF}" dt="2024-03-20T06:00:39.151" v="652"/>
        <pc:sldMkLst>
          <pc:docMk/>
          <pc:sldMk cId="124008458" sldId="747"/>
        </pc:sldMkLst>
        <pc:spChg chg="add mod">
          <ac:chgData name="Liss Vazquez Rodriguez" userId="781bda54bcc90c7b" providerId="LiveId" clId="{5B7EA45B-6AD5-4B98-9B24-A9E83B7BBADF}" dt="2024-03-20T05:45:07.567" v="178"/>
          <ac:spMkLst>
            <pc:docMk/>
            <pc:sldMk cId="124008458" sldId="747"/>
            <ac:spMk id="3" creationId="{3299944C-F299-D29F-C327-809E6BE2D379}"/>
          </ac:spMkLst>
        </pc:spChg>
        <pc:spChg chg="add mod">
          <ac:chgData name="Liss Vazquez Rodriguez" userId="781bda54bcc90c7b" providerId="LiveId" clId="{5B7EA45B-6AD5-4B98-9B24-A9E83B7BBADF}" dt="2024-03-20T05:45:07.567" v="178"/>
          <ac:spMkLst>
            <pc:docMk/>
            <pc:sldMk cId="124008458" sldId="747"/>
            <ac:spMk id="7" creationId="{0A59328E-BF8E-109B-08B3-2DD7DDD89F35}"/>
          </ac:spMkLst>
        </pc:spChg>
        <pc:spChg chg="add mod">
          <ac:chgData name="Liss Vazquez Rodriguez" userId="781bda54bcc90c7b" providerId="LiveId" clId="{5B7EA45B-6AD5-4B98-9B24-A9E83B7BBADF}" dt="2024-03-20T05:45:07.567" v="178"/>
          <ac:spMkLst>
            <pc:docMk/>
            <pc:sldMk cId="124008458" sldId="747"/>
            <ac:spMk id="8" creationId="{4F5CBC52-0EEC-7119-1F64-B5AB44D6AE22}"/>
          </ac:spMkLst>
        </pc:spChg>
        <pc:spChg chg="add mod">
          <ac:chgData name="Liss Vazquez Rodriguez" userId="781bda54bcc90c7b" providerId="LiveId" clId="{5B7EA45B-6AD5-4B98-9B24-A9E83B7BBADF}" dt="2024-03-20T05:45:07.567" v="178"/>
          <ac:spMkLst>
            <pc:docMk/>
            <pc:sldMk cId="124008458" sldId="747"/>
            <ac:spMk id="9" creationId="{F3ABFE6B-CD10-0DAF-5813-89BC96F2FC55}"/>
          </ac:spMkLst>
        </pc:spChg>
        <pc:spChg chg="add mod">
          <ac:chgData name="Liss Vazquez Rodriguez" userId="781bda54bcc90c7b" providerId="LiveId" clId="{5B7EA45B-6AD5-4B98-9B24-A9E83B7BBADF}" dt="2024-03-20T05:45:07.567" v="178"/>
          <ac:spMkLst>
            <pc:docMk/>
            <pc:sldMk cId="124008458" sldId="747"/>
            <ac:spMk id="10" creationId="{B1AA2B04-3616-D287-A54A-844D5025828C}"/>
          </ac:spMkLst>
        </pc:spChg>
        <pc:spChg chg="add mod">
          <ac:chgData name="Liss Vazquez Rodriguez" userId="781bda54bcc90c7b" providerId="LiveId" clId="{5B7EA45B-6AD5-4B98-9B24-A9E83B7BBADF}" dt="2024-03-20T05:45:07.567" v="178"/>
          <ac:spMkLst>
            <pc:docMk/>
            <pc:sldMk cId="124008458" sldId="747"/>
            <ac:spMk id="11" creationId="{12B9DC4B-ABF8-0C92-7C32-65401997AA5F}"/>
          </ac:spMkLst>
        </pc:spChg>
        <pc:spChg chg="add mod">
          <ac:chgData name="Liss Vazquez Rodriguez" userId="781bda54bcc90c7b" providerId="LiveId" clId="{5B7EA45B-6AD5-4B98-9B24-A9E83B7BBADF}" dt="2024-03-20T05:45:07.567" v="178"/>
          <ac:spMkLst>
            <pc:docMk/>
            <pc:sldMk cId="124008458" sldId="747"/>
            <ac:spMk id="13" creationId="{5640D919-53FA-0532-A114-4BC0CE5831C2}"/>
          </ac:spMkLst>
        </pc:spChg>
        <pc:spChg chg="add mod">
          <ac:chgData name="Liss Vazquez Rodriguez" userId="781bda54bcc90c7b" providerId="LiveId" clId="{5B7EA45B-6AD5-4B98-9B24-A9E83B7BBADF}" dt="2024-03-20T05:45:07.567" v="178"/>
          <ac:spMkLst>
            <pc:docMk/>
            <pc:sldMk cId="124008458" sldId="747"/>
            <ac:spMk id="15" creationId="{BAB44D73-058C-C65F-897F-74D73901C337}"/>
          </ac:spMkLst>
        </pc:spChg>
        <pc:spChg chg="add mod">
          <ac:chgData name="Liss Vazquez Rodriguez" userId="781bda54bcc90c7b" providerId="LiveId" clId="{5B7EA45B-6AD5-4B98-9B24-A9E83B7BBADF}" dt="2024-03-20T06:00:39.151" v="652"/>
          <ac:spMkLst>
            <pc:docMk/>
            <pc:sldMk cId="124008458" sldId="747"/>
            <ac:spMk id="17" creationId="{8D9A93B5-561B-190E-2CF5-29835E1DD775}"/>
          </ac:spMkLst>
        </pc:spChg>
        <pc:picChg chg="add mod">
          <ac:chgData name="Liss Vazquez Rodriguez" userId="781bda54bcc90c7b" providerId="LiveId" clId="{5B7EA45B-6AD5-4B98-9B24-A9E83B7BBADF}" dt="2024-03-20T05:45:07.567" v="178"/>
          <ac:picMkLst>
            <pc:docMk/>
            <pc:sldMk cId="124008458" sldId="747"/>
            <ac:picMk id="2" creationId="{E830585A-1A03-B4E5-2745-F5A2BFF09885}"/>
          </ac:picMkLst>
        </pc:picChg>
        <pc:picChg chg="add mod">
          <ac:chgData name="Liss Vazquez Rodriguez" userId="781bda54bcc90c7b" providerId="LiveId" clId="{5B7EA45B-6AD5-4B98-9B24-A9E83B7BBADF}" dt="2024-03-20T05:45:07.567" v="178"/>
          <ac:picMkLst>
            <pc:docMk/>
            <pc:sldMk cId="124008458" sldId="747"/>
            <ac:picMk id="12" creationId="{CB5C012D-B80E-1578-81AC-6E1F8D34764A}"/>
          </ac:picMkLst>
        </pc:picChg>
        <pc:picChg chg="add mod">
          <ac:chgData name="Liss Vazquez Rodriguez" userId="781bda54bcc90c7b" providerId="LiveId" clId="{5B7EA45B-6AD5-4B98-9B24-A9E83B7BBADF}" dt="2024-03-20T05:45:07.567" v="178"/>
          <ac:picMkLst>
            <pc:docMk/>
            <pc:sldMk cId="124008458" sldId="747"/>
            <ac:picMk id="14" creationId="{057CA6BF-B15D-B26B-9BE8-BA1321E8D044}"/>
          </ac:picMkLst>
        </pc:picChg>
        <pc:cxnChg chg="add mod">
          <ac:chgData name="Liss Vazquez Rodriguez" userId="781bda54bcc90c7b" providerId="LiveId" clId="{5B7EA45B-6AD5-4B98-9B24-A9E83B7BBADF}" dt="2024-03-20T06:00:39.151" v="652"/>
          <ac:cxnSpMkLst>
            <pc:docMk/>
            <pc:sldMk cId="124008458" sldId="747"/>
            <ac:cxnSpMk id="16" creationId="{417E36FB-365A-6C20-989D-1D4F132CE9F0}"/>
          </ac:cxnSpMkLst>
        </pc:cxnChg>
      </pc:sldChg>
      <pc:sldChg chg="addSp modSp add mod">
        <pc:chgData name="Liss Vazquez Rodriguez" userId="781bda54bcc90c7b" providerId="LiveId" clId="{5B7EA45B-6AD5-4B98-9B24-A9E83B7BBADF}" dt="2024-03-20T06:04:54.533" v="716" actId="167"/>
        <pc:sldMkLst>
          <pc:docMk/>
          <pc:sldMk cId="1395864361" sldId="748"/>
        </pc:sldMkLst>
        <pc:spChg chg="add mod">
          <ac:chgData name="Liss Vazquez Rodriguez" userId="781bda54bcc90c7b" providerId="LiveId" clId="{5B7EA45B-6AD5-4B98-9B24-A9E83B7BBADF}" dt="2024-03-20T05:45:46.523" v="183"/>
          <ac:spMkLst>
            <pc:docMk/>
            <pc:sldMk cId="1395864361" sldId="748"/>
            <ac:spMk id="3" creationId="{8BAA84B9-8DC5-1BCD-099E-6C4C3918DB9E}"/>
          </ac:spMkLst>
        </pc:spChg>
        <pc:spChg chg="add mod">
          <ac:chgData name="Liss Vazquez Rodriguez" userId="781bda54bcc90c7b" providerId="LiveId" clId="{5B7EA45B-6AD5-4B98-9B24-A9E83B7BBADF}" dt="2024-03-20T05:45:46.523" v="183"/>
          <ac:spMkLst>
            <pc:docMk/>
            <pc:sldMk cId="1395864361" sldId="748"/>
            <ac:spMk id="7" creationId="{14DC32A3-FF2A-B982-2447-DF44C8DB520A}"/>
          </ac:spMkLst>
        </pc:spChg>
        <pc:spChg chg="add mod">
          <ac:chgData name="Liss Vazquez Rodriguez" userId="781bda54bcc90c7b" providerId="LiveId" clId="{5B7EA45B-6AD5-4B98-9B24-A9E83B7BBADF}" dt="2024-03-20T05:45:46.523" v="183"/>
          <ac:spMkLst>
            <pc:docMk/>
            <pc:sldMk cId="1395864361" sldId="748"/>
            <ac:spMk id="8" creationId="{E553BA7B-5D3E-E8E6-21A1-88BE3461AF2D}"/>
          </ac:spMkLst>
        </pc:spChg>
        <pc:spChg chg="add mod">
          <ac:chgData name="Liss Vazquez Rodriguez" userId="781bda54bcc90c7b" providerId="LiveId" clId="{5B7EA45B-6AD5-4B98-9B24-A9E83B7BBADF}" dt="2024-03-20T05:45:46.523" v="183"/>
          <ac:spMkLst>
            <pc:docMk/>
            <pc:sldMk cId="1395864361" sldId="748"/>
            <ac:spMk id="9" creationId="{1A573EE0-6B0E-A6BE-6761-0A2E6C0C5218}"/>
          </ac:spMkLst>
        </pc:spChg>
        <pc:spChg chg="add mod">
          <ac:chgData name="Liss Vazquez Rodriguez" userId="781bda54bcc90c7b" providerId="LiveId" clId="{5B7EA45B-6AD5-4B98-9B24-A9E83B7BBADF}" dt="2024-03-20T05:45:46.523" v="183"/>
          <ac:spMkLst>
            <pc:docMk/>
            <pc:sldMk cId="1395864361" sldId="748"/>
            <ac:spMk id="10" creationId="{CC1B3D03-E14F-7EE1-DADE-C5C315185D37}"/>
          </ac:spMkLst>
        </pc:spChg>
        <pc:spChg chg="add mod">
          <ac:chgData name="Liss Vazquez Rodriguez" userId="781bda54bcc90c7b" providerId="LiveId" clId="{5B7EA45B-6AD5-4B98-9B24-A9E83B7BBADF}" dt="2024-03-20T05:45:46.523" v="183"/>
          <ac:spMkLst>
            <pc:docMk/>
            <pc:sldMk cId="1395864361" sldId="748"/>
            <ac:spMk id="11" creationId="{6AE78240-F02D-661A-9139-841BB8985236}"/>
          </ac:spMkLst>
        </pc:spChg>
        <pc:spChg chg="add mod">
          <ac:chgData name="Liss Vazquez Rodriguez" userId="781bda54bcc90c7b" providerId="LiveId" clId="{5B7EA45B-6AD5-4B98-9B24-A9E83B7BBADF}" dt="2024-03-20T05:45:46.523" v="183"/>
          <ac:spMkLst>
            <pc:docMk/>
            <pc:sldMk cId="1395864361" sldId="748"/>
            <ac:spMk id="12" creationId="{45F70B47-0125-7D28-2C51-7E24851EA8E1}"/>
          </ac:spMkLst>
        </pc:spChg>
        <pc:spChg chg="add mod">
          <ac:chgData name="Liss Vazquez Rodriguez" userId="781bda54bcc90c7b" providerId="LiveId" clId="{5B7EA45B-6AD5-4B98-9B24-A9E83B7BBADF}" dt="2024-03-20T06:02:59.135" v="664"/>
          <ac:spMkLst>
            <pc:docMk/>
            <pc:sldMk cId="1395864361" sldId="748"/>
            <ac:spMk id="14" creationId="{5E381875-D4F1-EA9F-742A-AFE856E521B2}"/>
          </ac:spMkLst>
        </pc:spChg>
        <pc:picChg chg="add mod ord">
          <ac:chgData name="Liss Vazquez Rodriguez" userId="781bda54bcc90c7b" providerId="LiveId" clId="{5B7EA45B-6AD5-4B98-9B24-A9E83B7BBADF}" dt="2024-03-20T06:04:54.533" v="716" actId="167"/>
          <ac:picMkLst>
            <pc:docMk/>
            <pc:sldMk cId="1395864361" sldId="748"/>
            <ac:picMk id="2" creationId="{78DBC618-50CD-7129-7B52-714CC9150B2E}"/>
          </ac:picMkLst>
        </pc:picChg>
        <pc:cxnChg chg="add mod">
          <ac:chgData name="Liss Vazquez Rodriguez" userId="781bda54bcc90c7b" providerId="LiveId" clId="{5B7EA45B-6AD5-4B98-9B24-A9E83B7BBADF}" dt="2024-03-20T06:02:59.135" v="664"/>
          <ac:cxnSpMkLst>
            <pc:docMk/>
            <pc:sldMk cId="1395864361" sldId="748"/>
            <ac:cxnSpMk id="13" creationId="{FF1A2A3D-994F-40C0-196B-4D0501373436}"/>
          </ac:cxnSpMkLst>
        </pc:cxnChg>
      </pc:sldChg>
      <pc:sldChg chg="addSp delSp modSp add mod">
        <pc:chgData name="Liss Vazquez Rodriguez" userId="781bda54bcc90c7b" providerId="LiveId" clId="{5B7EA45B-6AD5-4B98-9B24-A9E83B7BBADF}" dt="2024-03-20T06:02:20.672" v="663" actId="14100"/>
        <pc:sldMkLst>
          <pc:docMk/>
          <pc:sldMk cId="1721988875" sldId="749"/>
        </pc:sldMkLst>
        <pc:spChg chg="add mod">
          <ac:chgData name="Liss Vazquez Rodriguez" userId="781bda54bcc90c7b" providerId="LiveId" clId="{5B7EA45B-6AD5-4B98-9B24-A9E83B7BBADF}" dt="2024-03-20T05:45:21.233" v="179"/>
          <ac:spMkLst>
            <pc:docMk/>
            <pc:sldMk cId="1721988875" sldId="749"/>
            <ac:spMk id="3" creationId="{CD0D0731-AD06-513D-2983-22A94891A688}"/>
          </ac:spMkLst>
        </pc:spChg>
        <pc:spChg chg="add mod">
          <ac:chgData name="Liss Vazquez Rodriguez" userId="781bda54bcc90c7b" providerId="LiveId" clId="{5B7EA45B-6AD5-4B98-9B24-A9E83B7BBADF}" dt="2024-03-20T05:45:21.233" v="179"/>
          <ac:spMkLst>
            <pc:docMk/>
            <pc:sldMk cId="1721988875" sldId="749"/>
            <ac:spMk id="7" creationId="{857ABC70-E797-1B37-85CD-D6F91B959078}"/>
          </ac:spMkLst>
        </pc:spChg>
        <pc:spChg chg="add mod">
          <ac:chgData name="Liss Vazquez Rodriguez" userId="781bda54bcc90c7b" providerId="LiveId" clId="{5B7EA45B-6AD5-4B98-9B24-A9E83B7BBADF}" dt="2024-03-20T05:45:21.233" v="179"/>
          <ac:spMkLst>
            <pc:docMk/>
            <pc:sldMk cId="1721988875" sldId="749"/>
            <ac:spMk id="8" creationId="{0D40097B-5A4F-53E9-D1D5-052125947C41}"/>
          </ac:spMkLst>
        </pc:spChg>
        <pc:spChg chg="add mod">
          <ac:chgData name="Liss Vazquez Rodriguez" userId="781bda54bcc90c7b" providerId="LiveId" clId="{5B7EA45B-6AD5-4B98-9B24-A9E83B7BBADF}" dt="2024-03-20T05:45:21.233" v="179"/>
          <ac:spMkLst>
            <pc:docMk/>
            <pc:sldMk cId="1721988875" sldId="749"/>
            <ac:spMk id="9" creationId="{2EC9F34C-48D4-A920-6061-49E72A8B362F}"/>
          </ac:spMkLst>
        </pc:spChg>
        <pc:spChg chg="add mod">
          <ac:chgData name="Liss Vazquez Rodriguez" userId="781bda54bcc90c7b" providerId="LiveId" clId="{5B7EA45B-6AD5-4B98-9B24-A9E83B7BBADF}" dt="2024-03-20T05:45:21.233" v="179"/>
          <ac:spMkLst>
            <pc:docMk/>
            <pc:sldMk cId="1721988875" sldId="749"/>
            <ac:spMk id="10" creationId="{218538FB-E978-235F-A430-D84F035B3D73}"/>
          </ac:spMkLst>
        </pc:spChg>
        <pc:spChg chg="add mod">
          <ac:chgData name="Liss Vazquez Rodriguez" userId="781bda54bcc90c7b" providerId="LiveId" clId="{5B7EA45B-6AD5-4B98-9B24-A9E83B7BBADF}" dt="2024-03-20T05:45:21.233" v="179"/>
          <ac:spMkLst>
            <pc:docMk/>
            <pc:sldMk cId="1721988875" sldId="749"/>
            <ac:spMk id="11" creationId="{FF771DA7-BF29-7BFF-B0DD-9764E5FF26A0}"/>
          </ac:spMkLst>
        </pc:spChg>
        <pc:spChg chg="add del mod">
          <ac:chgData name="Liss Vazquez Rodriguez" userId="781bda54bcc90c7b" providerId="LiveId" clId="{5B7EA45B-6AD5-4B98-9B24-A9E83B7BBADF}" dt="2024-03-20T06:02:08.263" v="661" actId="478"/>
          <ac:spMkLst>
            <pc:docMk/>
            <pc:sldMk cId="1721988875" sldId="749"/>
            <ac:spMk id="12" creationId="{B9F42572-B81E-403C-42D4-769761662918}"/>
          </ac:spMkLst>
        </pc:spChg>
        <pc:spChg chg="add mod">
          <ac:chgData name="Liss Vazquez Rodriguez" userId="781bda54bcc90c7b" providerId="LiveId" clId="{5B7EA45B-6AD5-4B98-9B24-A9E83B7BBADF}" dt="2024-03-20T06:02:20.672" v="663" actId="14100"/>
          <ac:spMkLst>
            <pc:docMk/>
            <pc:sldMk cId="1721988875" sldId="749"/>
            <ac:spMk id="13" creationId="{D245788D-417C-25B1-A746-1D1FA0CAF933}"/>
          </ac:spMkLst>
        </pc:spChg>
        <pc:spChg chg="add mod">
          <ac:chgData name="Liss Vazquez Rodriguez" userId="781bda54bcc90c7b" providerId="LiveId" clId="{5B7EA45B-6AD5-4B98-9B24-A9E83B7BBADF}" dt="2024-03-20T06:01:30.083" v="657"/>
          <ac:spMkLst>
            <pc:docMk/>
            <pc:sldMk cId="1721988875" sldId="749"/>
            <ac:spMk id="15" creationId="{F7605451-B6E1-A2D2-FD40-E2090DB16F63}"/>
          </ac:spMkLst>
        </pc:spChg>
        <pc:spChg chg="add mod">
          <ac:chgData name="Liss Vazquez Rodriguez" userId="781bda54bcc90c7b" providerId="LiveId" clId="{5B7EA45B-6AD5-4B98-9B24-A9E83B7BBADF}" dt="2024-03-20T06:01:33.466" v="658"/>
          <ac:spMkLst>
            <pc:docMk/>
            <pc:sldMk cId="1721988875" sldId="749"/>
            <ac:spMk id="16" creationId="{287ABFBE-0C21-4621-8F08-DA38CC2C5999}"/>
          </ac:spMkLst>
        </pc:spChg>
        <pc:spChg chg="add mod ord">
          <ac:chgData name="Liss Vazquez Rodriguez" userId="781bda54bcc90c7b" providerId="LiveId" clId="{5B7EA45B-6AD5-4B98-9B24-A9E83B7BBADF}" dt="2024-03-20T06:02:06.333" v="660" actId="167"/>
          <ac:spMkLst>
            <pc:docMk/>
            <pc:sldMk cId="1721988875" sldId="749"/>
            <ac:spMk id="18" creationId="{0A015956-13B4-0FE3-FE20-28DC3DC6E98D}"/>
          </ac:spMkLst>
        </pc:spChg>
        <pc:picChg chg="add mod">
          <ac:chgData name="Liss Vazquez Rodriguez" userId="781bda54bcc90c7b" providerId="LiveId" clId="{5B7EA45B-6AD5-4B98-9B24-A9E83B7BBADF}" dt="2024-03-20T05:45:21.233" v="179"/>
          <ac:picMkLst>
            <pc:docMk/>
            <pc:sldMk cId="1721988875" sldId="749"/>
            <ac:picMk id="2" creationId="{3F55F3B5-3011-74A5-14B9-5DE9C2E241E2}"/>
          </ac:picMkLst>
        </pc:picChg>
        <pc:picChg chg="add mod ord">
          <ac:chgData name="Liss Vazquez Rodriguez" userId="781bda54bcc90c7b" providerId="LiveId" clId="{5B7EA45B-6AD5-4B98-9B24-A9E83B7BBADF}" dt="2024-03-20T06:02:06.333" v="660" actId="167"/>
          <ac:picMkLst>
            <pc:docMk/>
            <pc:sldMk cId="1721988875" sldId="749"/>
            <ac:picMk id="17" creationId="{9E96C679-A0AA-90C7-1673-AF5F7789C4D3}"/>
          </ac:picMkLst>
        </pc:picChg>
        <pc:cxnChg chg="add mod">
          <ac:chgData name="Liss Vazquez Rodriguez" userId="781bda54bcc90c7b" providerId="LiveId" clId="{5B7EA45B-6AD5-4B98-9B24-A9E83B7BBADF}" dt="2024-03-20T06:01:30.083" v="657"/>
          <ac:cxnSpMkLst>
            <pc:docMk/>
            <pc:sldMk cId="1721988875" sldId="749"/>
            <ac:cxnSpMk id="14" creationId="{BD7A7087-047E-52E3-EB68-9CE40C518626}"/>
          </ac:cxnSpMkLst>
        </pc:cxnChg>
      </pc:sldChg>
      <pc:sldChg chg="addSp modSp add del">
        <pc:chgData name="Liss Vazquez Rodriguez" userId="781bda54bcc90c7b" providerId="LiveId" clId="{5B7EA45B-6AD5-4B98-9B24-A9E83B7BBADF}" dt="2024-03-20T05:45:51.598" v="184" actId="47"/>
        <pc:sldMkLst>
          <pc:docMk/>
          <pc:sldMk cId="9232120" sldId="750"/>
        </pc:sldMkLst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3" creationId="{8FD13C84-1C18-79F2-ABD4-E7293B2002D1}"/>
          </ac:spMkLst>
        </pc:spChg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7" creationId="{F71062C8-C7ED-15F9-4537-6E84299D56E9}"/>
          </ac:spMkLst>
        </pc:spChg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8" creationId="{121B7A35-3279-514F-954C-D8F9597C45CC}"/>
          </ac:spMkLst>
        </pc:spChg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9" creationId="{8F73CC5E-7C8E-C8CC-EE24-30937A17D1CF}"/>
          </ac:spMkLst>
        </pc:spChg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10" creationId="{9F61948A-2554-B87C-CC5C-D8C0E1E407EA}"/>
          </ac:spMkLst>
        </pc:spChg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11" creationId="{13414F0F-D1C8-DB68-4810-EB2A377445C0}"/>
          </ac:spMkLst>
        </pc:spChg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13" creationId="{758E993F-DB16-826E-2995-9B7863C5FC78}"/>
          </ac:spMkLst>
        </pc:spChg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14" creationId="{B5F51BA9-25D7-D64A-5A64-B9B46D45D877}"/>
          </ac:spMkLst>
        </pc:spChg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15" creationId="{CA8FD67B-4368-42E2-F2E9-D77D844AB8CA}"/>
          </ac:spMkLst>
        </pc:spChg>
        <pc:spChg chg="add mod">
          <ac:chgData name="Liss Vazquez Rodriguez" userId="781bda54bcc90c7b" providerId="LiveId" clId="{5B7EA45B-6AD5-4B98-9B24-A9E83B7BBADF}" dt="2024-03-20T05:45:32.741" v="181"/>
          <ac:spMkLst>
            <pc:docMk/>
            <pc:sldMk cId="9232120" sldId="750"/>
            <ac:spMk id="16" creationId="{DBAD14F1-5470-34A3-5E45-BA028D3CF45B}"/>
          </ac:spMkLst>
        </pc:spChg>
        <pc:picChg chg="add mod">
          <ac:chgData name="Liss Vazquez Rodriguez" userId="781bda54bcc90c7b" providerId="LiveId" clId="{5B7EA45B-6AD5-4B98-9B24-A9E83B7BBADF}" dt="2024-03-20T05:45:32.741" v="181"/>
          <ac:picMkLst>
            <pc:docMk/>
            <pc:sldMk cId="9232120" sldId="750"/>
            <ac:picMk id="2" creationId="{B3653920-CC15-6934-6A54-907B921C2300}"/>
          </ac:picMkLst>
        </pc:picChg>
        <pc:picChg chg="add mod">
          <ac:chgData name="Liss Vazquez Rodriguez" userId="781bda54bcc90c7b" providerId="LiveId" clId="{5B7EA45B-6AD5-4B98-9B24-A9E83B7BBADF}" dt="2024-03-20T05:45:32.741" v="181"/>
          <ac:picMkLst>
            <pc:docMk/>
            <pc:sldMk cId="9232120" sldId="750"/>
            <ac:picMk id="12" creationId="{BEF77A1F-F07D-1C52-1EA8-89716CAE12C8}"/>
          </ac:picMkLst>
        </pc:picChg>
      </pc:sldChg>
      <pc:sldChg chg="add del">
        <pc:chgData name="Liss Vazquez Rodriguez" userId="781bda54bcc90c7b" providerId="LiveId" clId="{5B7EA45B-6AD5-4B98-9B24-A9E83B7BBADF}" dt="2024-03-20T06:03:12.863" v="667" actId="47"/>
        <pc:sldMkLst>
          <pc:docMk/>
          <pc:sldMk cId="3576723659" sldId="751"/>
        </pc:sldMkLst>
      </pc:sldChg>
      <pc:sldChg chg="delSp modSp add del mod">
        <pc:chgData name="Liss Vazquez Rodriguez" userId="781bda54bcc90c7b" providerId="LiveId" clId="{5B7EA45B-6AD5-4B98-9B24-A9E83B7BBADF}" dt="2024-03-20T05:53:17.868" v="388" actId="47"/>
        <pc:sldMkLst>
          <pc:docMk/>
          <pc:sldMk cId="2335750407" sldId="847"/>
        </pc:sldMkLst>
        <pc:spChg chg="del">
          <ac:chgData name="Liss Vazquez Rodriguez" userId="781bda54bcc90c7b" providerId="LiveId" clId="{5B7EA45B-6AD5-4B98-9B24-A9E83B7BBADF}" dt="2024-03-20T05:52:08.408" v="277" actId="478"/>
          <ac:spMkLst>
            <pc:docMk/>
            <pc:sldMk cId="2335750407" sldId="847"/>
            <ac:spMk id="4" creationId="{6139F791-1AC9-3F2C-A49D-5780CC6C02F1}"/>
          </ac:spMkLst>
        </pc:spChg>
        <pc:spChg chg="del">
          <ac:chgData name="Liss Vazquez Rodriguez" userId="781bda54bcc90c7b" providerId="LiveId" clId="{5B7EA45B-6AD5-4B98-9B24-A9E83B7BBADF}" dt="2024-03-20T05:52:10.291" v="278" actId="478"/>
          <ac:spMkLst>
            <pc:docMk/>
            <pc:sldMk cId="2335750407" sldId="847"/>
            <ac:spMk id="7" creationId="{5AD7D564-BD3D-A35B-A3E8-E882D05C2428}"/>
          </ac:spMkLst>
        </pc:spChg>
        <pc:spChg chg="mod">
          <ac:chgData name="Liss Vazquez Rodriguez" userId="781bda54bcc90c7b" providerId="LiveId" clId="{5B7EA45B-6AD5-4B98-9B24-A9E83B7BBADF}" dt="2024-03-20T05:52:02.941" v="276" actId="20577"/>
          <ac:spMkLst>
            <pc:docMk/>
            <pc:sldMk cId="2335750407" sldId="847"/>
            <ac:spMk id="9" creationId="{E8700339-C69B-189F-0223-5822BC541013}"/>
          </ac:spMkLst>
        </pc:spChg>
      </pc:sldChg>
      <pc:sldChg chg="addSp delSp modSp add mod ord delAnim">
        <pc:chgData name="Liss Vazquez Rodriguez" userId="781bda54bcc90c7b" providerId="LiveId" clId="{5B7EA45B-6AD5-4B98-9B24-A9E83B7BBADF}" dt="2024-03-20T06:05:02.013" v="718"/>
        <pc:sldMkLst>
          <pc:docMk/>
          <pc:sldMk cId="102569552" sldId="848"/>
        </pc:sldMkLst>
        <pc:spChg chg="del">
          <ac:chgData name="Liss Vazquez Rodriguez" userId="781bda54bcc90c7b" providerId="LiveId" clId="{5B7EA45B-6AD5-4B98-9B24-A9E83B7BBADF}" dt="2024-03-20T06:05:01.573" v="717" actId="478"/>
          <ac:spMkLst>
            <pc:docMk/>
            <pc:sldMk cId="102569552" sldId="848"/>
            <ac:spMk id="2" creationId="{A4AF5D41-9FF1-5ED6-334C-CBAD0B19DB76}"/>
          </ac:spMkLst>
        </pc:spChg>
        <pc:spChg chg="del">
          <ac:chgData name="Liss Vazquez Rodriguez" userId="781bda54bcc90c7b" providerId="LiveId" clId="{5B7EA45B-6AD5-4B98-9B24-A9E83B7BBADF}" dt="2024-03-20T06:05:01.573" v="717" actId="478"/>
          <ac:spMkLst>
            <pc:docMk/>
            <pc:sldMk cId="102569552" sldId="848"/>
            <ac:spMk id="3" creationId="{FB519F56-64C8-30CA-644F-7EA019F92952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5" creationId="{24D12F22-89A2-D1EB-0AF4-64245C77CBD5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45" creationId="{6E0668BD-8721-F5C8-8DA4-6B2A853D8FC4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46" creationId="{50F1A8B1-6EF4-0895-C58C-851E0538499E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47" creationId="{0A0317F6-2265-65B9-E673-9DD02E4D48FC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48" creationId="{BF1BF44D-7185-7918-E9C7-5C822B093B00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49" creationId="{EC8A1F55-4297-6C2F-2976-33DF3AA07613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50" creationId="{17B56E7D-8E90-1EA6-63B4-6D0865BF8EBF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55" creationId="{5C287053-916E-8204-9429-996B0B93B3BA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56" creationId="{FC0DD041-B129-6063-C5CD-50609FBBE9B4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57" creationId="{97BBD49F-B016-9C42-DCF5-38BCB39921B7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58" creationId="{FC198BC8-6C77-9451-E0CA-FBB5193F1788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59" creationId="{0F7D30F3-AAD9-F23E-58A1-A4C8D9EC5849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60" creationId="{09293EF4-5560-145F-E662-BE6CAB63FA57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61" creationId="{B50157B8-069C-87BD-88D6-473E063D8055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62" creationId="{6C8364D4-3C28-1ACF-06B0-5E4BD068B70E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63" creationId="{F530EEB4-C62B-81B3-B37A-E9DBEED2E553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64" creationId="{7FF6AE4F-8E7E-E8BF-4934-A074AA55E6BF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65" creationId="{EF394008-ACC5-3D29-8D7A-743FB486CA79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66" creationId="{542FEAF1-2D0A-8E95-96AB-37BEF6B5F8B6}"/>
          </ac:spMkLst>
        </pc:spChg>
        <pc:spChg chg="del">
          <ac:chgData name="Liss Vazquez Rodriguez" userId="781bda54bcc90c7b" providerId="LiveId" clId="{5B7EA45B-6AD5-4B98-9B24-A9E83B7BBADF}" dt="2024-03-20T05:52:26.813" v="280" actId="478"/>
          <ac:spMkLst>
            <pc:docMk/>
            <pc:sldMk cId="102569552" sldId="848"/>
            <ac:spMk id="67" creationId="{9AEFC839-02A0-4141-4049-145C0D0DD1CB}"/>
          </ac:spMkLst>
        </pc:spChg>
        <pc:spChg chg="add 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68" creationId="{48EC448D-BE4B-733D-2C77-DD28EDECD880}"/>
          </ac:spMkLst>
        </pc:spChg>
        <pc:spChg chg="del">
          <ac:chgData name="Liss Vazquez Rodriguez" userId="781bda54bcc90c7b" providerId="LiveId" clId="{5B7EA45B-6AD5-4B98-9B24-A9E83B7BBADF}" dt="2024-03-20T05:52:33.324" v="282" actId="478"/>
          <ac:spMkLst>
            <pc:docMk/>
            <pc:sldMk cId="102569552" sldId="848"/>
            <ac:spMk id="71" creationId="{8FCF1E75-9CD2-5286-73DC-151B5934D613}"/>
          </ac:spMkLst>
        </pc:spChg>
        <pc:spChg chg="add 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72" creationId="{382DE1A0-CC07-A9CD-7A1A-BF6D7CD7C3A6}"/>
          </ac:spMkLst>
        </pc:spChg>
        <pc:spChg chg="add 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73" creationId="{5779A9D7-4902-E3F8-B1A0-9FC1598FC4AA}"/>
          </ac:spMkLst>
        </pc:spChg>
        <pc:spChg chg="add 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74" creationId="{8F52ACCD-A232-CF5D-5D45-C894EAEB40E3}"/>
          </ac:spMkLst>
        </pc:spChg>
        <pc:spChg chg="add 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75" creationId="{58387833-0049-CDE2-2117-05B7F201E70F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78" creationId="{76D87B4A-186A-B6C3-8E36-0680909D6ECC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79" creationId="{A7F15D82-1431-647B-E4BA-55538E680734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80" creationId="{107FD8C9-E13C-40D2-1FBA-8F3A9C983E78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81" creationId="{05220350-41AC-5D54-24AA-A8748315C7C5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82" creationId="{0ADFC387-0052-BC86-886A-2F3455D0C1E7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83" creationId="{111706DC-EC06-6BDE-BA01-9BD2D6F3D35F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86" creationId="{167C161C-8ACD-58FB-AA7E-B68208A340FA}"/>
          </ac:spMkLst>
        </pc:spChg>
        <pc:spChg chg="add 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89" creationId="{2585EA37-328E-4F4C-49E7-8A496949DC5C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93" creationId="{47247A08-389D-8C49-E1E3-BEBE15D6FE5B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94" creationId="{FA218429-4972-8D3D-9FF6-96E06311BA6D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95" creationId="{49BF90C1-EB43-204B-4F14-F6C45DCEC8B5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99" creationId="{FA84DE7C-E92B-113B-71A3-ECBFC3F3DCD5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00" creationId="{78808EE3-4E46-EAC1-F09D-4DF45D5EC296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01" creationId="{55FC375C-E45F-3ED6-3F4E-6CD0F8513077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05" creationId="{43F078B8-D727-394B-268F-78985BE570B2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06" creationId="{7F368221-F59E-8748-87B8-D36E26AC8C17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07" creationId="{87573775-DB05-0D25-08C0-DB3DE36ED4FB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13" creationId="{11581E30-536E-ACEF-CA6E-36AE69FB1F0B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27" creationId="{83FFC89C-C88A-5829-00E4-2828D028939C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28" creationId="{731DBB41-FC31-643A-4AC5-6BDE9F0CAE3D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29" creationId="{C2AEFEEF-8435-8378-4DC0-6B20859B1C74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0" creationId="{273C8CFD-1E01-3AB7-7CF6-8E68CD9A0E99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1" creationId="{9498F846-9D9C-0939-AEA1-48C21BD60282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2" creationId="{F00462E3-39CF-06B1-7535-674E1281BF62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3" creationId="{77DC5ED7-6B1B-2D5A-79F7-918F1795C7E4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4" creationId="{F013CD7C-F0FE-5BA5-7712-394F0861B876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5" creationId="{8A6D887A-5F25-8C4E-BEC9-D2A545372A34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6" creationId="{255ECE3A-EF39-4476-6A9E-A61CA6F4AD7F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7" creationId="{F63A6762-0A6F-FE0C-193B-EFDF42B990B7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8" creationId="{516614EC-6C0A-45E5-3DAF-507270ED07FB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39" creationId="{6D10C465-D29D-10AE-C8E9-73E45CEBE546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40" creationId="{5E6D8A25-A2C7-B737-7FEF-07FBA7C5E7FE}"/>
          </ac:spMkLst>
        </pc:spChg>
        <pc:spChg chg="mod">
          <ac:chgData name="Liss Vazquez Rodriguez" userId="781bda54bcc90c7b" providerId="LiveId" clId="{5B7EA45B-6AD5-4B98-9B24-A9E83B7BBADF}" dt="2024-03-20T05:52:27.366" v="281"/>
          <ac:spMkLst>
            <pc:docMk/>
            <pc:sldMk cId="102569552" sldId="848"/>
            <ac:spMk id="141" creationId="{B307CACA-F3B7-9CFA-67DA-B2DD8EC2F58B}"/>
          </ac:spMkLst>
        </pc:spChg>
        <pc:spChg chg="add mod">
          <ac:chgData name="Liss Vazquez Rodriguez" userId="781bda54bcc90c7b" providerId="LiveId" clId="{5B7EA45B-6AD5-4B98-9B24-A9E83B7BBADF}" dt="2024-03-20T05:53:34.438" v="390" actId="404"/>
          <ac:spMkLst>
            <pc:docMk/>
            <pc:sldMk cId="102569552" sldId="848"/>
            <ac:spMk id="142" creationId="{F7F45F5E-9AB7-6222-3C7F-4BD24C09634B}"/>
          </ac:spMkLst>
        </pc:spChg>
        <pc:spChg chg="mod">
          <ac:chgData name="Liss Vazquez Rodriguez" userId="781bda54bcc90c7b" providerId="LiveId" clId="{5B7EA45B-6AD5-4B98-9B24-A9E83B7BBADF}" dt="2024-03-20T05:56:02.876" v="408"/>
          <ac:spMkLst>
            <pc:docMk/>
            <pc:sldMk cId="102569552" sldId="848"/>
            <ac:spMk id="145" creationId="{4BA00EC1-5D8B-6170-A723-9A24ADBEB214}"/>
          </ac:spMkLst>
        </pc:spChg>
        <pc:spChg chg="add mod">
          <ac:chgData name="Liss Vazquez Rodriguez" userId="781bda54bcc90c7b" providerId="LiveId" clId="{5B7EA45B-6AD5-4B98-9B24-A9E83B7BBADF}" dt="2024-03-20T06:05:02.013" v="718"/>
          <ac:spMkLst>
            <pc:docMk/>
            <pc:sldMk cId="102569552" sldId="848"/>
            <ac:spMk id="148" creationId="{036EDB8C-CF7E-89DF-B019-92769383384B}"/>
          </ac:spMkLst>
        </pc:spChg>
        <pc:spChg chg="add mod">
          <ac:chgData name="Liss Vazquez Rodriguez" userId="781bda54bcc90c7b" providerId="LiveId" clId="{5B7EA45B-6AD5-4B98-9B24-A9E83B7BBADF}" dt="2024-03-20T06:05:02.013" v="718"/>
          <ac:spMkLst>
            <pc:docMk/>
            <pc:sldMk cId="102569552" sldId="848"/>
            <ac:spMk id="149" creationId="{772D34A1-1DC1-9AC5-134D-61F556762A28}"/>
          </ac:spMkLst>
        </pc:spChg>
        <pc:grpChg chg="del">
          <ac:chgData name="Liss Vazquez Rodriguez" userId="781bda54bcc90c7b" providerId="LiveId" clId="{5B7EA45B-6AD5-4B98-9B24-A9E83B7BBADF}" dt="2024-03-20T05:52:26.813" v="280" actId="478"/>
          <ac:grpSpMkLst>
            <pc:docMk/>
            <pc:sldMk cId="102569552" sldId="848"/>
            <ac:grpSpMk id="6" creationId="{0EAE5093-F1D6-05D6-0521-93B4EA01EE04}"/>
          </ac:grpSpMkLst>
        </pc:grpChg>
        <pc:grpChg chg="del">
          <ac:chgData name="Liss Vazquez Rodriguez" userId="781bda54bcc90c7b" providerId="LiveId" clId="{5B7EA45B-6AD5-4B98-9B24-A9E83B7BBADF}" dt="2024-03-20T05:52:26.813" v="280" actId="478"/>
          <ac:grpSpMkLst>
            <pc:docMk/>
            <pc:sldMk cId="102569552" sldId="848"/>
            <ac:grpSpMk id="11" creationId="{64999E7A-257A-8F1B-ED28-9938D916C9D8}"/>
          </ac:grpSpMkLst>
        </pc:grpChg>
        <pc:grpChg chg="add mod">
          <ac:chgData name="Liss Vazquez Rodriguez" userId="781bda54bcc90c7b" providerId="LiveId" clId="{5B7EA45B-6AD5-4B98-9B24-A9E83B7BBADF}" dt="2024-03-20T05:52:27.366" v="281"/>
          <ac:grpSpMkLst>
            <pc:docMk/>
            <pc:sldMk cId="102569552" sldId="848"/>
            <ac:grpSpMk id="77" creationId="{470D46DC-A93A-2088-E899-74C58FEE533A}"/>
          </ac:grpSpMkLst>
        </pc:grpChg>
        <pc:grpChg chg="add del mod">
          <ac:chgData name="Liss Vazquez Rodriguez" userId="781bda54bcc90c7b" providerId="LiveId" clId="{5B7EA45B-6AD5-4B98-9B24-A9E83B7BBADF}" dt="2024-03-20T05:55:44.587" v="404" actId="478"/>
          <ac:grpSpMkLst>
            <pc:docMk/>
            <pc:sldMk cId="102569552" sldId="848"/>
            <ac:grpSpMk id="84" creationId="{C156F1DE-2C86-2BAB-FF1B-11A6BFBD2CF3}"/>
          </ac:grpSpMkLst>
        </pc:grpChg>
        <pc:grpChg chg="mod">
          <ac:chgData name="Liss Vazquez Rodriguez" userId="781bda54bcc90c7b" providerId="LiveId" clId="{5B7EA45B-6AD5-4B98-9B24-A9E83B7BBADF}" dt="2024-03-20T05:52:27.366" v="281"/>
          <ac:grpSpMkLst>
            <pc:docMk/>
            <pc:sldMk cId="102569552" sldId="848"/>
            <ac:grpSpMk id="85" creationId="{FA195633-0360-A8DE-73CB-EAABD24AD78C}"/>
          </ac:grpSpMkLst>
        </pc:grpChg>
        <pc:grpChg chg="add mod">
          <ac:chgData name="Liss Vazquez Rodriguez" userId="781bda54bcc90c7b" providerId="LiveId" clId="{5B7EA45B-6AD5-4B98-9B24-A9E83B7BBADF}" dt="2024-03-20T05:52:27.366" v="281"/>
          <ac:grpSpMkLst>
            <pc:docMk/>
            <pc:sldMk cId="102569552" sldId="848"/>
            <ac:grpSpMk id="90" creationId="{E6C14965-FD39-C271-C0F7-948F0AA82E01}"/>
          </ac:grpSpMkLst>
        </pc:grpChg>
        <pc:grpChg chg="add mod">
          <ac:chgData name="Liss Vazquez Rodriguez" userId="781bda54bcc90c7b" providerId="LiveId" clId="{5B7EA45B-6AD5-4B98-9B24-A9E83B7BBADF}" dt="2024-03-20T05:52:27.366" v="281"/>
          <ac:grpSpMkLst>
            <pc:docMk/>
            <pc:sldMk cId="102569552" sldId="848"/>
            <ac:grpSpMk id="96" creationId="{1490D4BD-DB20-16DA-C862-045488F1A1D6}"/>
          </ac:grpSpMkLst>
        </pc:grpChg>
        <pc:grpChg chg="add mod">
          <ac:chgData name="Liss Vazquez Rodriguez" userId="781bda54bcc90c7b" providerId="LiveId" clId="{5B7EA45B-6AD5-4B98-9B24-A9E83B7BBADF}" dt="2024-03-20T05:52:27.366" v="281"/>
          <ac:grpSpMkLst>
            <pc:docMk/>
            <pc:sldMk cId="102569552" sldId="848"/>
            <ac:grpSpMk id="102" creationId="{552E1AAA-C313-4F56-9D81-A849621CB153}"/>
          </ac:grpSpMkLst>
        </pc:grpChg>
        <pc:grpChg chg="add mod">
          <ac:chgData name="Liss Vazquez Rodriguez" userId="781bda54bcc90c7b" providerId="LiveId" clId="{5B7EA45B-6AD5-4B98-9B24-A9E83B7BBADF}" dt="2024-03-20T05:52:27.366" v="281"/>
          <ac:grpSpMkLst>
            <pc:docMk/>
            <pc:sldMk cId="102569552" sldId="848"/>
            <ac:grpSpMk id="108" creationId="{7A2189B6-2AF3-5E36-2346-FE6C7D01E7CF}"/>
          </ac:grpSpMkLst>
        </pc:grpChg>
        <pc:grpChg chg="mod">
          <ac:chgData name="Liss Vazquez Rodriguez" userId="781bda54bcc90c7b" providerId="LiveId" clId="{5B7EA45B-6AD5-4B98-9B24-A9E83B7BBADF}" dt="2024-03-20T05:52:27.366" v="281"/>
          <ac:grpSpMkLst>
            <pc:docMk/>
            <pc:sldMk cId="102569552" sldId="848"/>
            <ac:grpSpMk id="109" creationId="{BECE07E4-2F15-5FF3-999F-5C2677958B5C}"/>
          </ac:grpSpMkLst>
        </pc:grpChg>
        <pc:grpChg chg="mod">
          <ac:chgData name="Liss Vazquez Rodriguez" userId="781bda54bcc90c7b" providerId="LiveId" clId="{5B7EA45B-6AD5-4B98-9B24-A9E83B7BBADF}" dt="2024-03-20T05:52:27.366" v="281"/>
          <ac:grpSpMkLst>
            <pc:docMk/>
            <pc:sldMk cId="102569552" sldId="848"/>
            <ac:grpSpMk id="112" creationId="{F790E33D-3083-07B3-8E7A-D4FE728DD278}"/>
          </ac:grpSpMkLst>
        </pc:grpChg>
        <pc:grpChg chg="add del mod">
          <ac:chgData name="Liss Vazquez Rodriguez" userId="781bda54bcc90c7b" providerId="LiveId" clId="{5B7EA45B-6AD5-4B98-9B24-A9E83B7BBADF}" dt="2024-03-20T05:56:06.755" v="409" actId="478"/>
          <ac:grpSpMkLst>
            <pc:docMk/>
            <pc:sldMk cId="102569552" sldId="848"/>
            <ac:grpSpMk id="143" creationId="{CCA4C2EE-AA01-6540-0E0C-3C6C45FFBE98}"/>
          </ac:grpSpMkLst>
        </pc:grpChg>
        <pc:grpChg chg="mod">
          <ac:chgData name="Liss Vazquez Rodriguez" userId="781bda54bcc90c7b" providerId="LiveId" clId="{5B7EA45B-6AD5-4B98-9B24-A9E83B7BBADF}" dt="2024-03-20T05:56:02.876" v="408"/>
          <ac:grpSpMkLst>
            <pc:docMk/>
            <pc:sldMk cId="102569552" sldId="848"/>
            <ac:grpSpMk id="144" creationId="{408A86A2-992A-8658-A93E-D2BC1EF1388C}"/>
          </ac:grpSpMkLst>
        </pc:grpChg>
        <pc:picChg chg="add mod ord">
          <ac:chgData name="Liss Vazquez Rodriguez" userId="781bda54bcc90c7b" providerId="LiveId" clId="{5B7EA45B-6AD5-4B98-9B24-A9E83B7BBADF}" dt="2024-03-20T05:55:46.452" v="405" actId="167"/>
          <ac:picMkLst>
            <pc:docMk/>
            <pc:sldMk cId="102569552" sldId="848"/>
            <ac:picMk id="69" creationId="{87BE281F-FB3F-7A1D-5A00-F72E91BB14F6}"/>
          </ac:picMkLst>
        </pc:picChg>
        <pc:picChg chg="mod">
          <ac:chgData name="Liss Vazquez Rodriguez" userId="781bda54bcc90c7b" providerId="LiveId" clId="{5B7EA45B-6AD5-4B98-9B24-A9E83B7BBADF}" dt="2024-03-20T05:52:27.366" v="281"/>
          <ac:picMkLst>
            <pc:docMk/>
            <pc:sldMk cId="102569552" sldId="848"/>
            <ac:picMk id="87" creationId="{B240CE17-E92E-B939-6145-21027A21DBAE}"/>
          </ac:picMkLst>
        </pc:picChg>
        <pc:picChg chg="mod">
          <ac:chgData name="Liss Vazquez Rodriguez" userId="781bda54bcc90c7b" providerId="LiveId" clId="{5B7EA45B-6AD5-4B98-9B24-A9E83B7BBADF}" dt="2024-03-20T05:52:27.366" v="281"/>
          <ac:picMkLst>
            <pc:docMk/>
            <pc:sldMk cId="102569552" sldId="848"/>
            <ac:picMk id="88" creationId="{400D43C0-6A66-7FB4-AF1A-F7FA8A02618F}"/>
          </ac:picMkLst>
        </pc:picChg>
        <pc:picChg chg="mod">
          <ac:chgData name="Liss Vazquez Rodriguez" userId="781bda54bcc90c7b" providerId="LiveId" clId="{5B7EA45B-6AD5-4B98-9B24-A9E83B7BBADF}" dt="2024-03-20T05:52:27.366" v="281"/>
          <ac:picMkLst>
            <pc:docMk/>
            <pc:sldMk cId="102569552" sldId="848"/>
            <ac:picMk id="91" creationId="{66489FBC-1A22-C219-EF98-2AF153DFE330}"/>
          </ac:picMkLst>
        </pc:picChg>
        <pc:picChg chg="mod">
          <ac:chgData name="Liss Vazquez Rodriguez" userId="781bda54bcc90c7b" providerId="LiveId" clId="{5B7EA45B-6AD5-4B98-9B24-A9E83B7BBADF}" dt="2024-03-20T05:52:27.366" v="281"/>
          <ac:picMkLst>
            <pc:docMk/>
            <pc:sldMk cId="102569552" sldId="848"/>
            <ac:picMk id="92" creationId="{BF933E32-5B4C-082E-498E-652389A3438C}"/>
          </ac:picMkLst>
        </pc:picChg>
        <pc:picChg chg="mod">
          <ac:chgData name="Liss Vazquez Rodriguez" userId="781bda54bcc90c7b" providerId="LiveId" clId="{5B7EA45B-6AD5-4B98-9B24-A9E83B7BBADF}" dt="2024-03-20T05:52:27.366" v="281"/>
          <ac:picMkLst>
            <pc:docMk/>
            <pc:sldMk cId="102569552" sldId="848"/>
            <ac:picMk id="97" creationId="{5C2B41B0-4C29-4105-77C8-CF29C83F9377}"/>
          </ac:picMkLst>
        </pc:picChg>
        <pc:picChg chg="mod">
          <ac:chgData name="Liss Vazquez Rodriguez" userId="781bda54bcc90c7b" providerId="LiveId" clId="{5B7EA45B-6AD5-4B98-9B24-A9E83B7BBADF}" dt="2024-03-20T05:52:27.366" v="281"/>
          <ac:picMkLst>
            <pc:docMk/>
            <pc:sldMk cId="102569552" sldId="848"/>
            <ac:picMk id="98" creationId="{4666745B-8DB8-1F18-47CF-B6717E328F12}"/>
          </ac:picMkLst>
        </pc:picChg>
        <pc:picChg chg="mod">
          <ac:chgData name="Liss Vazquez Rodriguez" userId="781bda54bcc90c7b" providerId="LiveId" clId="{5B7EA45B-6AD5-4B98-9B24-A9E83B7BBADF}" dt="2024-03-20T05:52:27.366" v="281"/>
          <ac:picMkLst>
            <pc:docMk/>
            <pc:sldMk cId="102569552" sldId="848"/>
            <ac:picMk id="103" creationId="{3A8891B8-C6E1-3294-0E0D-778387293513}"/>
          </ac:picMkLst>
        </pc:picChg>
        <pc:picChg chg="mod">
          <ac:chgData name="Liss Vazquez Rodriguez" userId="781bda54bcc90c7b" providerId="LiveId" clId="{5B7EA45B-6AD5-4B98-9B24-A9E83B7BBADF}" dt="2024-03-20T05:52:27.366" v="281"/>
          <ac:picMkLst>
            <pc:docMk/>
            <pc:sldMk cId="102569552" sldId="848"/>
            <ac:picMk id="104" creationId="{C7263C02-4478-94E6-38E0-F702A953A9E2}"/>
          </ac:picMkLst>
        </pc:picChg>
        <pc:picChg chg="mod">
          <ac:chgData name="Liss Vazquez Rodriguez" userId="781bda54bcc90c7b" providerId="LiveId" clId="{5B7EA45B-6AD5-4B98-9B24-A9E83B7BBADF}" dt="2024-03-20T05:56:02.876" v="408"/>
          <ac:picMkLst>
            <pc:docMk/>
            <pc:sldMk cId="102569552" sldId="848"/>
            <ac:picMk id="146" creationId="{B91895C8-4B7A-8318-44D6-D181C18828DC}"/>
          </ac:picMkLst>
        </pc:picChg>
        <pc:picChg chg="mod">
          <ac:chgData name="Liss Vazquez Rodriguez" userId="781bda54bcc90c7b" providerId="LiveId" clId="{5B7EA45B-6AD5-4B98-9B24-A9E83B7BBADF}" dt="2024-03-20T05:56:02.876" v="408"/>
          <ac:picMkLst>
            <pc:docMk/>
            <pc:sldMk cId="102569552" sldId="848"/>
            <ac:picMk id="147" creationId="{516617E2-619C-5ADC-BC4A-47D10F183814}"/>
          </ac:picMkLst>
        </pc:picChg>
        <pc:cxnChg chg="del">
          <ac:chgData name="Liss Vazquez Rodriguez" userId="781bda54bcc90c7b" providerId="LiveId" clId="{5B7EA45B-6AD5-4B98-9B24-A9E83B7BBADF}" dt="2024-03-20T05:52:26.813" v="280" actId="478"/>
          <ac:cxnSpMkLst>
            <pc:docMk/>
            <pc:sldMk cId="102569552" sldId="848"/>
            <ac:cxnSpMk id="10" creationId="{D7D15D4E-D0CD-23E2-8FC6-4EDA5BBC34A6}"/>
          </ac:cxnSpMkLst>
        </pc:cxnChg>
        <pc:cxnChg chg="del">
          <ac:chgData name="Liss Vazquez Rodriguez" userId="781bda54bcc90c7b" providerId="LiveId" clId="{5B7EA45B-6AD5-4B98-9B24-A9E83B7BBADF}" dt="2024-03-20T05:52:26.813" v="280" actId="478"/>
          <ac:cxnSpMkLst>
            <pc:docMk/>
            <pc:sldMk cId="102569552" sldId="848"/>
            <ac:cxnSpMk id="51" creationId="{8E015250-159F-018A-B115-C826112BBE35}"/>
          </ac:cxnSpMkLst>
        </pc:cxnChg>
        <pc:cxnChg chg="del">
          <ac:chgData name="Liss Vazquez Rodriguez" userId="781bda54bcc90c7b" providerId="LiveId" clId="{5B7EA45B-6AD5-4B98-9B24-A9E83B7BBADF}" dt="2024-03-20T05:52:26.813" v="280" actId="478"/>
          <ac:cxnSpMkLst>
            <pc:docMk/>
            <pc:sldMk cId="102569552" sldId="848"/>
            <ac:cxnSpMk id="52" creationId="{C24F8285-807C-F3D8-17C0-CB9231B28512}"/>
          </ac:cxnSpMkLst>
        </pc:cxnChg>
        <pc:cxnChg chg="del">
          <ac:chgData name="Liss Vazquez Rodriguez" userId="781bda54bcc90c7b" providerId="LiveId" clId="{5B7EA45B-6AD5-4B98-9B24-A9E83B7BBADF}" dt="2024-03-20T05:52:26.813" v="280" actId="478"/>
          <ac:cxnSpMkLst>
            <pc:docMk/>
            <pc:sldMk cId="102569552" sldId="848"/>
            <ac:cxnSpMk id="53" creationId="{084A475A-F8F0-C2AF-66A9-4B91AF04D23C}"/>
          </ac:cxnSpMkLst>
        </pc:cxnChg>
        <pc:cxnChg chg="del">
          <ac:chgData name="Liss Vazquez Rodriguez" userId="781bda54bcc90c7b" providerId="LiveId" clId="{5B7EA45B-6AD5-4B98-9B24-A9E83B7BBADF}" dt="2024-03-20T05:52:26.813" v="280" actId="478"/>
          <ac:cxnSpMkLst>
            <pc:docMk/>
            <pc:sldMk cId="102569552" sldId="848"/>
            <ac:cxnSpMk id="54" creationId="{39F41C04-199A-B69B-EA98-0872B9B4E7B3}"/>
          </ac:cxnSpMkLst>
        </pc:cxnChg>
        <pc:cxnChg chg="add 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76" creationId="{81E521B4-4EFF-11BC-E9D6-6F09A399ABD9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10" creationId="{4220C49F-2EAB-7A79-79EF-74E8CF6403B1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11" creationId="{BB93BA60-C04C-AAEC-EBE8-E069E986A980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14" creationId="{1FB6BB1B-15E6-B619-D751-9A2719A334C8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15" creationId="{F1746BFB-5F3C-CD93-4A8B-8236F95DD10C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16" creationId="{CAFCE7A0-4854-7586-E48B-706A7F59625B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17" creationId="{259BDF4E-419E-3C4C-413F-6E7893C7B188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18" creationId="{5D2555F0-FA95-B949-0BB9-8B01D529B5CA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19" creationId="{88FE7864-E8CD-A808-F7B2-748A5A62F6D3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20" creationId="{14C9E597-4261-67F1-FFAE-EFBA6C6C67FE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21" creationId="{F7DC3C97-95AA-8CBB-0909-5282BF31A528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22" creationId="{9F2E5EAC-4A09-3B6A-3C27-60325F556380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23" creationId="{7AF215A3-BC34-08B3-FBF0-5FC17DD8AD6A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24" creationId="{7DBC52C8-6C93-C375-AFD8-9F4B937F1E8A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25" creationId="{CF5320CD-0B22-DA55-3B2D-329FFB6B5263}"/>
          </ac:cxnSpMkLst>
        </pc:cxnChg>
        <pc:cxnChg chg="mod">
          <ac:chgData name="Liss Vazquez Rodriguez" userId="781bda54bcc90c7b" providerId="LiveId" clId="{5B7EA45B-6AD5-4B98-9B24-A9E83B7BBADF}" dt="2024-03-20T05:52:27.366" v="281"/>
          <ac:cxnSpMkLst>
            <pc:docMk/>
            <pc:sldMk cId="102569552" sldId="848"/>
            <ac:cxnSpMk id="126" creationId="{061995DC-3C09-FAC6-C75A-1F707B000F3B}"/>
          </ac:cxnSpMkLst>
        </pc:cxnChg>
      </pc:sldChg>
      <pc:sldChg chg="addSp delSp modSp add mod modAnim">
        <pc:chgData name="Liss Vazquez Rodriguez" userId="781bda54bcc90c7b" providerId="LiveId" clId="{5B7EA45B-6AD5-4B98-9B24-A9E83B7BBADF}" dt="2024-03-20T05:57:47.440" v="431"/>
        <pc:sldMkLst>
          <pc:docMk/>
          <pc:sldMk cId="2696990045" sldId="849"/>
        </pc:sldMkLst>
        <pc:spChg chg="mod topLvl">
          <ac:chgData name="Liss Vazquez Rodriguez" userId="781bda54bcc90c7b" providerId="LiveId" clId="{5B7EA45B-6AD5-4B98-9B24-A9E83B7BBADF}" dt="2024-03-20T05:57:38.138" v="429" actId="1076"/>
          <ac:spMkLst>
            <pc:docMk/>
            <pc:sldMk cId="2696990045" sldId="849"/>
            <ac:spMk id="32" creationId="{3E642ED4-0E45-92A4-4C1C-83543806EAE3}"/>
          </ac:spMkLst>
        </pc:spChg>
        <pc:grpChg chg="add del mod">
          <ac:chgData name="Liss Vazquez Rodriguez" userId="781bda54bcc90c7b" providerId="LiveId" clId="{5B7EA45B-6AD5-4B98-9B24-A9E83B7BBADF}" dt="2024-03-20T05:56:21.991" v="414" actId="165"/>
          <ac:grpSpMkLst>
            <pc:docMk/>
            <pc:sldMk cId="2696990045" sldId="849"/>
            <ac:grpSpMk id="2" creationId="{AD618929-387B-05BA-E0E7-B9CED9A460CF}"/>
          </ac:grpSpMkLst>
        </pc:grpChg>
        <pc:grpChg chg="add del mod topLvl">
          <ac:chgData name="Liss Vazquez Rodriguez" userId="781bda54bcc90c7b" providerId="LiveId" clId="{5B7EA45B-6AD5-4B98-9B24-A9E83B7BBADF}" dt="2024-03-20T05:57:35.248" v="428" actId="164"/>
          <ac:grpSpMkLst>
            <pc:docMk/>
            <pc:sldMk cId="2696990045" sldId="849"/>
            <ac:grpSpMk id="3" creationId="{17D35D3B-C203-A499-42A0-46B17ABB4B9F}"/>
          </ac:grpSpMkLst>
        </pc:grpChg>
        <pc:grpChg chg="add mod">
          <ac:chgData name="Liss Vazquez Rodriguez" userId="781bda54bcc90c7b" providerId="LiveId" clId="{5B7EA45B-6AD5-4B98-9B24-A9E83B7BBADF}" dt="2024-03-20T05:57:35.248" v="428" actId="164"/>
          <ac:grpSpMkLst>
            <pc:docMk/>
            <pc:sldMk cId="2696990045" sldId="849"/>
            <ac:grpSpMk id="37" creationId="{37F22A7F-64B1-52CC-AF8E-2AE15796A99C}"/>
          </ac:grpSpMkLst>
        </pc:grpChg>
        <pc:picChg chg="add del mod topLvl">
          <ac:chgData name="Liss Vazquez Rodriguez" userId="781bda54bcc90c7b" providerId="LiveId" clId="{5B7EA45B-6AD5-4B98-9B24-A9E83B7BBADF}" dt="2024-03-20T05:57:29.443" v="426" actId="165"/>
          <ac:picMkLst>
            <pc:docMk/>
            <pc:sldMk cId="2696990045" sldId="849"/>
            <ac:picMk id="33" creationId="{2343AD36-9212-F0AD-D457-A97AD84E15CE}"/>
          </ac:picMkLst>
        </pc:picChg>
        <pc:picChg chg="mod topLvl">
          <ac:chgData name="Liss Vazquez Rodriguez" userId="781bda54bcc90c7b" providerId="LiveId" clId="{5B7EA45B-6AD5-4B98-9B24-A9E83B7BBADF}" dt="2024-03-20T05:57:29.443" v="426" actId="165"/>
          <ac:picMkLst>
            <pc:docMk/>
            <pc:sldMk cId="2696990045" sldId="849"/>
            <ac:picMk id="36" creationId="{946A3089-4289-FBAA-9F52-DB96ABC6AC34}"/>
          </ac:picMkLst>
        </pc:picChg>
      </pc:sldChg>
      <pc:sldChg chg="addSp delSp modSp add mod">
        <pc:chgData name="Liss Vazquez Rodriguez" userId="781bda54bcc90c7b" providerId="LiveId" clId="{5B7EA45B-6AD5-4B98-9B24-A9E83B7BBADF}" dt="2024-03-20T09:19:36.375" v="1070" actId="478"/>
        <pc:sldMkLst>
          <pc:docMk/>
          <pc:sldMk cId="959918259" sldId="850"/>
        </pc:sldMkLst>
        <pc:spChg chg="del">
          <ac:chgData name="Liss Vazquez Rodriguez" userId="781bda54bcc90c7b" providerId="LiveId" clId="{5B7EA45B-6AD5-4B98-9B24-A9E83B7BBADF}" dt="2024-03-20T06:12:25.578" v="868" actId="478"/>
          <ac:spMkLst>
            <pc:docMk/>
            <pc:sldMk cId="959918259" sldId="850"/>
            <ac:spMk id="68" creationId="{48EC448D-BE4B-733D-2C77-DD28EDECD880}"/>
          </ac:spMkLst>
        </pc:spChg>
        <pc:spChg chg="del">
          <ac:chgData name="Liss Vazquez Rodriguez" userId="781bda54bcc90c7b" providerId="LiveId" clId="{5B7EA45B-6AD5-4B98-9B24-A9E83B7BBADF}" dt="2024-03-20T06:12:25.578" v="868" actId="478"/>
          <ac:spMkLst>
            <pc:docMk/>
            <pc:sldMk cId="959918259" sldId="850"/>
            <ac:spMk id="72" creationId="{382DE1A0-CC07-A9CD-7A1A-BF6D7CD7C3A6}"/>
          </ac:spMkLst>
        </pc:spChg>
        <pc:spChg chg="del">
          <ac:chgData name="Liss Vazquez Rodriguez" userId="781bda54bcc90c7b" providerId="LiveId" clId="{5B7EA45B-6AD5-4B98-9B24-A9E83B7BBADF}" dt="2024-03-20T06:12:25.578" v="868" actId="478"/>
          <ac:spMkLst>
            <pc:docMk/>
            <pc:sldMk cId="959918259" sldId="850"/>
            <ac:spMk id="73" creationId="{5779A9D7-4902-E3F8-B1A0-9FC1598FC4AA}"/>
          </ac:spMkLst>
        </pc:spChg>
        <pc:spChg chg="del">
          <ac:chgData name="Liss Vazquez Rodriguez" userId="781bda54bcc90c7b" providerId="LiveId" clId="{5B7EA45B-6AD5-4B98-9B24-A9E83B7BBADF}" dt="2024-03-20T06:12:25.578" v="868" actId="478"/>
          <ac:spMkLst>
            <pc:docMk/>
            <pc:sldMk cId="959918259" sldId="850"/>
            <ac:spMk id="74" creationId="{8F52ACCD-A232-CF5D-5D45-C894EAEB40E3}"/>
          </ac:spMkLst>
        </pc:spChg>
        <pc:spChg chg="del">
          <ac:chgData name="Liss Vazquez Rodriguez" userId="781bda54bcc90c7b" providerId="LiveId" clId="{5B7EA45B-6AD5-4B98-9B24-A9E83B7BBADF}" dt="2024-03-20T06:12:25.578" v="868" actId="478"/>
          <ac:spMkLst>
            <pc:docMk/>
            <pc:sldMk cId="959918259" sldId="850"/>
            <ac:spMk id="75" creationId="{58387833-0049-CDE2-2117-05B7F201E70F}"/>
          </ac:spMkLst>
        </pc:spChg>
        <pc:spChg chg="del">
          <ac:chgData name="Liss Vazquez Rodriguez" userId="781bda54bcc90c7b" providerId="LiveId" clId="{5B7EA45B-6AD5-4B98-9B24-A9E83B7BBADF}" dt="2024-03-20T06:12:25.578" v="868" actId="478"/>
          <ac:spMkLst>
            <pc:docMk/>
            <pc:sldMk cId="959918259" sldId="850"/>
            <ac:spMk id="89" creationId="{2585EA37-328E-4F4C-49E7-8A496949DC5C}"/>
          </ac:spMkLst>
        </pc:spChg>
        <pc:grpChg chg="del">
          <ac:chgData name="Liss Vazquez Rodriguez" userId="781bda54bcc90c7b" providerId="LiveId" clId="{5B7EA45B-6AD5-4B98-9B24-A9E83B7BBADF}" dt="2024-03-20T06:12:25.578" v="868" actId="478"/>
          <ac:grpSpMkLst>
            <pc:docMk/>
            <pc:sldMk cId="959918259" sldId="850"/>
            <ac:grpSpMk id="77" creationId="{470D46DC-A93A-2088-E899-74C58FEE533A}"/>
          </ac:grpSpMkLst>
        </pc:grpChg>
        <pc:grpChg chg="del">
          <ac:chgData name="Liss Vazquez Rodriguez" userId="781bda54bcc90c7b" providerId="LiveId" clId="{5B7EA45B-6AD5-4B98-9B24-A9E83B7BBADF}" dt="2024-03-20T06:12:25.578" v="868" actId="478"/>
          <ac:grpSpMkLst>
            <pc:docMk/>
            <pc:sldMk cId="959918259" sldId="850"/>
            <ac:grpSpMk id="84" creationId="{C156F1DE-2C86-2BAB-FF1B-11A6BFBD2CF3}"/>
          </ac:grpSpMkLst>
        </pc:grpChg>
        <pc:grpChg chg="del">
          <ac:chgData name="Liss Vazquez Rodriguez" userId="781bda54bcc90c7b" providerId="LiveId" clId="{5B7EA45B-6AD5-4B98-9B24-A9E83B7BBADF}" dt="2024-03-20T06:12:25.578" v="868" actId="478"/>
          <ac:grpSpMkLst>
            <pc:docMk/>
            <pc:sldMk cId="959918259" sldId="850"/>
            <ac:grpSpMk id="90" creationId="{E6C14965-FD39-C271-C0F7-948F0AA82E01}"/>
          </ac:grpSpMkLst>
        </pc:grpChg>
        <pc:grpChg chg="del">
          <ac:chgData name="Liss Vazquez Rodriguez" userId="781bda54bcc90c7b" providerId="LiveId" clId="{5B7EA45B-6AD5-4B98-9B24-A9E83B7BBADF}" dt="2024-03-20T06:12:25.578" v="868" actId="478"/>
          <ac:grpSpMkLst>
            <pc:docMk/>
            <pc:sldMk cId="959918259" sldId="850"/>
            <ac:grpSpMk id="96" creationId="{1490D4BD-DB20-16DA-C862-045488F1A1D6}"/>
          </ac:grpSpMkLst>
        </pc:grpChg>
        <pc:grpChg chg="del">
          <ac:chgData name="Liss Vazquez Rodriguez" userId="781bda54bcc90c7b" providerId="LiveId" clId="{5B7EA45B-6AD5-4B98-9B24-A9E83B7BBADF}" dt="2024-03-20T06:12:25.578" v="868" actId="478"/>
          <ac:grpSpMkLst>
            <pc:docMk/>
            <pc:sldMk cId="959918259" sldId="850"/>
            <ac:grpSpMk id="102" creationId="{552E1AAA-C313-4F56-9D81-A849621CB153}"/>
          </ac:grpSpMkLst>
        </pc:grpChg>
        <pc:grpChg chg="del">
          <ac:chgData name="Liss Vazquez Rodriguez" userId="781bda54bcc90c7b" providerId="LiveId" clId="{5B7EA45B-6AD5-4B98-9B24-A9E83B7BBADF}" dt="2024-03-20T06:12:25.578" v="868" actId="478"/>
          <ac:grpSpMkLst>
            <pc:docMk/>
            <pc:sldMk cId="959918259" sldId="850"/>
            <ac:grpSpMk id="108" creationId="{7A2189B6-2AF3-5E36-2346-FE6C7D01E7CF}"/>
          </ac:grpSpMkLst>
        </pc:grpChg>
        <pc:picChg chg="add mod modCrop">
          <ac:chgData name="Liss Vazquez Rodriguez" userId="781bda54bcc90c7b" providerId="LiveId" clId="{5B7EA45B-6AD5-4B98-9B24-A9E83B7BBADF}" dt="2024-03-20T06:13:05.173" v="881" actId="1076"/>
          <ac:picMkLst>
            <pc:docMk/>
            <pc:sldMk cId="959918259" sldId="850"/>
            <ac:picMk id="3" creationId="{B6D90DA7-4426-A772-61D9-D680D02C4EE0}"/>
          </ac:picMkLst>
        </pc:picChg>
        <pc:picChg chg="add mod modCrop">
          <ac:chgData name="Liss Vazquez Rodriguez" userId="781bda54bcc90c7b" providerId="LiveId" clId="{5B7EA45B-6AD5-4B98-9B24-A9E83B7BBADF}" dt="2024-03-20T06:13:31.468" v="888" actId="1076"/>
          <ac:picMkLst>
            <pc:docMk/>
            <pc:sldMk cId="959918259" sldId="850"/>
            <ac:picMk id="6" creationId="{AE526AD9-A4C1-04A1-1203-906F76194E3F}"/>
          </ac:picMkLst>
        </pc:picChg>
        <pc:picChg chg="del">
          <ac:chgData name="Liss Vazquez Rodriguez" userId="781bda54bcc90c7b" providerId="LiveId" clId="{5B7EA45B-6AD5-4B98-9B24-A9E83B7BBADF}" dt="2024-03-20T06:12:25.578" v="868" actId="478"/>
          <ac:picMkLst>
            <pc:docMk/>
            <pc:sldMk cId="959918259" sldId="850"/>
            <ac:picMk id="69" creationId="{87BE281F-FB3F-7A1D-5A00-F72E91BB14F6}"/>
          </ac:picMkLst>
        </pc:picChg>
        <pc:cxnChg chg="add del mod">
          <ac:chgData name="Liss Vazquez Rodriguez" userId="781bda54bcc90c7b" providerId="LiveId" clId="{5B7EA45B-6AD5-4B98-9B24-A9E83B7BBADF}" dt="2024-03-20T09:19:34.933" v="1069" actId="478"/>
          <ac:cxnSpMkLst>
            <pc:docMk/>
            <pc:sldMk cId="959918259" sldId="850"/>
            <ac:cxnSpMk id="2" creationId="{5DBE9E3E-6428-375C-7AB5-FFD847DEED12}"/>
          </ac:cxnSpMkLst>
        </pc:cxnChg>
        <pc:cxnChg chg="add del mod">
          <ac:chgData name="Liss Vazquez Rodriguez" userId="781bda54bcc90c7b" providerId="LiveId" clId="{5B7EA45B-6AD5-4B98-9B24-A9E83B7BBADF}" dt="2024-03-20T09:19:36.375" v="1070" actId="478"/>
          <ac:cxnSpMkLst>
            <pc:docMk/>
            <pc:sldMk cId="959918259" sldId="850"/>
            <ac:cxnSpMk id="7" creationId="{2D456539-D638-041B-9B02-76C24BD74B9D}"/>
          </ac:cxnSpMkLst>
        </pc:cxnChg>
        <pc:cxnChg chg="add mod">
          <ac:chgData name="Liss Vazquez Rodriguez" userId="781bda54bcc90c7b" providerId="LiveId" clId="{5B7EA45B-6AD5-4B98-9B24-A9E83B7BBADF}" dt="2024-03-20T06:33:41.731" v="890" actId="13822"/>
          <ac:cxnSpMkLst>
            <pc:docMk/>
            <pc:sldMk cId="959918259" sldId="850"/>
            <ac:cxnSpMk id="8" creationId="{485939A8-F59E-A26A-1864-637FF42ED992}"/>
          </ac:cxnSpMkLst>
        </pc:cxnChg>
        <pc:cxnChg chg="del">
          <ac:chgData name="Liss Vazquez Rodriguez" userId="781bda54bcc90c7b" providerId="LiveId" clId="{5B7EA45B-6AD5-4B98-9B24-A9E83B7BBADF}" dt="2024-03-20T06:12:25.578" v="868" actId="478"/>
          <ac:cxnSpMkLst>
            <pc:docMk/>
            <pc:sldMk cId="959918259" sldId="850"/>
            <ac:cxnSpMk id="76" creationId="{81E521B4-4EFF-11BC-E9D6-6F09A399ABD9}"/>
          </ac:cxnSpMkLst>
        </pc:cxnChg>
      </pc:sldChg>
      <pc:sldChg chg="new del">
        <pc:chgData name="Liss Vazquez Rodriguez" userId="781bda54bcc90c7b" providerId="LiveId" clId="{5B7EA45B-6AD5-4B98-9B24-A9E83B7BBADF}" dt="2024-03-20T10:25:56.264" v="1073" actId="47"/>
        <pc:sldMkLst>
          <pc:docMk/>
          <pc:sldMk cId="1799207102" sldId="85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0E02E-876A-BE47-A5BF-DF7EB9FC8A04}" type="datetimeFigureOut">
              <a:rPr lang="en-US" smtClean="0"/>
              <a:t>3/6/25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38FEF-FB08-3345-A923-0124A67D470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38FEF-FB08-3345-A923-0124A67D47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7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Subtitle</a:t>
            </a:r>
            <a:endParaRPr lang="de-DE" dirty="0"/>
          </a:p>
          <a:p>
            <a:r>
              <a:rPr lang="de-DE" dirty="0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65530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Date of talk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Place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talk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576444"/>
            <a:ext cx="2133600" cy="288000"/>
          </a:xfrm>
        </p:spPr>
        <p:txBody>
          <a:bodyPr/>
          <a:lstStyle>
            <a:lvl1pPr>
              <a:defRPr sz="1000"/>
            </a:lvl1pPr>
          </a:lstStyle>
          <a:p>
            <a:fld id="{51D15D83-5BC4-4FF7-8407-2D41C2802218}" type="slidenum">
              <a:rPr lang="de-DE" smtClean="0"/>
              <a:pPr/>
              <a:t>‹Nº›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6813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Date of talk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Place of talk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15D83-5BC4-4FF7-8407-2D41C2802218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656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BD25B-551C-31C7-2E4A-38FA7C10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0F4E10F-8D20-3608-A087-5EC6506F4826}"/>
              </a:ext>
            </a:extLst>
          </p:cNvPr>
          <p:cNvSpPr txBox="1">
            <a:spLocks/>
          </p:cNvSpPr>
          <p:nvPr/>
        </p:nvSpPr>
        <p:spPr>
          <a:xfrm>
            <a:off x="803294" y="694441"/>
            <a:ext cx="8001000" cy="147002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3200" dirty="0">
                <a:solidFill>
                  <a:srgbClr val="00000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“</a:t>
            </a:r>
            <a:r>
              <a:rPr lang="es-ES" sz="33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Proposal</a:t>
            </a:r>
            <a:r>
              <a:rPr lang="es-ES" sz="3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3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3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3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sz="33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nhance</a:t>
            </a:r>
            <a:r>
              <a:rPr lang="es-ES" sz="3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laser </a:t>
            </a:r>
            <a:r>
              <a:rPr lang="es-ES" sz="33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s-ES" sz="33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pectroscopy</a:t>
            </a:r>
            <a:r>
              <a:rPr lang="es-ES" sz="3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3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s-ES" sz="33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nfrastructure</a:t>
            </a:r>
            <a:r>
              <a:rPr lang="es-ES" sz="3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33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3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ISOLDE hall</a:t>
            </a:r>
            <a:r>
              <a:rPr lang="en-GB" sz="3200" dirty="0">
                <a:solidFill>
                  <a:srgbClr val="000000"/>
                </a:solidFill>
                <a:latin typeface="Trebuchet MS" panose="020B0703020202090204" pitchFamily="34" charset="0"/>
                <a:cs typeface="Calibri" panose="020F0502020204030204" pitchFamily="34" charset="0"/>
              </a:rPr>
              <a:t>”</a:t>
            </a:r>
            <a:endParaRPr lang="en-US" altLang="en-US" sz="3600" dirty="0">
              <a:latin typeface="Trebuchet MS" panose="020B070302020209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35CBE450-73D9-7AD2-0B06-8DD564EE0E13}"/>
              </a:ext>
            </a:extLst>
          </p:cNvPr>
          <p:cNvSpPr txBox="1">
            <a:spLocks/>
          </p:cNvSpPr>
          <p:nvPr/>
        </p:nvSpPr>
        <p:spPr>
          <a:xfrm>
            <a:off x="1836087" y="2324656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i="1" dirty="0"/>
              <a:t>Liss Vázquez-Rodríguez</a:t>
            </a:r>
            <a:r>
              <a:rPr lang="en-US" sz="1600" i="1" baseline="30000" dirty="0"/>
              <a:t>1,2 </a:t>
            </a:r>
            <a:r>
              <a:rPr lang="en-US" sz="1600" i="1" dirty="0"/>
              <a:t>on behalf of the COLLAPS and CRIS collaborations</a:t>
            </a:r>
          </a:p>
          <a:p>
            <a:pPr algn="ctr"/>
            <a:endParaRPr lang="en-GB" sz="1400" i="1" dirty="0"/>
          </a:p>
          <a:p>
            <a:pPr algn="ctr"/>
            <a:endParaRPr lang="en-GB" sz="1400" i="1" dirty="0"/>
          </a:p>
          <a:p>
            <a:pPr algn="ctr"/>
            <a:endParaRPr lang="en-GB" sz="1400" i="1" dirty="0"/>
          </a:p>
          <a:p>
            <a:pPr marL="0" indent="0" algn="ctr">
              <a:buNone/>
            </a:pPr>
            <a:r>
              <a:rPr lang="en-GB" sz="1400" i="1" baseline="30000" dirty="0"/>
              <a:t>1</a:t>
            </a:r>
            <a:r>
              <a:rPr lang="en-GB" sz="1400" i="1" dirty="0"/>
              <a:t>Max-Planck-Institut für </a:t>
            </a:r>
            <a:r>
              <a:rPr lang="en-GB" sz="1400" i="1" dirty="0" err="1"/>
              <a:t>Kernphysik</a:t>
            </a:r>
            <a:r>
              <a:rPr lang="en-GB" sz="1400" i="1" dirty="0"/>
              <a:t>, Heidelberg, Germany</a:t>
            </a:r>
          </a:p>
          <a:p>
            <a:pPr marL="0" indent="0" algn="ctr">
              <a:buNone/>
            </a:pPr>
            <a:r>
              <a:rPr lang="en-GB" sz="1400" i="1" baseline="30000" dirty="0"/>
              <a:t>2</a:t>
            </a:r>
            <a:r>
              <a:rPr lang="en-GB" sz="1400" i="1" dirty="0"/>
              <a:t>Experimental Physics Department, CERN, Geneva, Switzerland</a:t>
            </a:r>
          </a:p>
          <a:p>
            <a:pPr algn="ctr"/>
            <a:endParaRPr lang="en-GB" sz="1400" i="1" dirty="0"/>
          </a:p>
        </p:txBody>
      </p:sp>
      <p:pic>
        <p:nvPicPr>
          <p:cNvPr id="1026" name="Picture 2" descr="ISOLDE from above Laser and trap experiments (red) in the low-energy section of ISOLDE (the REX-ISOLDE post-accelerator and the recent HIE-ISOLDE project produce radioactive ion beams of higher energies). A target behind that of the high-resolution separator (HRS) can be parasitically irradiated and then moved with robots to the MEDICIS facility to extract long-lived radioisotopes for medical research. Credit: CERN">
            <a:extLst>
              <a:ext uri="{FF2B5EF4-FFF2-40B4-BE49-F238E27FC236}">
                <a16:creationId xmlns:a16="http://schemas.microsoft.com/office/drawing/2014/main" id="{60288D7C-7961-4760-D473-3C0A19063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540" y="3990905"/>
            <a:ext cx="4047893" cy="267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92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AEB73-1161-08BD-47E1-121A8F053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F264CA-35CD-8591-0F74-9193AEBD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2</a:t>
            </a:fld>
            <a:endParaRPr lang="de-DE" dirty="0"/>
          </a:p>
        </p:txBody>
      </p:sp>
      <p:cxnSp>
        <p:nvCxnSpPr>
          <p:cNvPr id="70" name="Gerade Verbindung 53">
            <a:extLst>
              <a:ext uri="{FF2B5EF4-FFF2-40B4-BE49-F238E27FC236}">
                <a16:creationId xmlns:a16="http://schemas.microsoft.com/office/drawing/2014/main" id="{8B1F31CA-FF08-E226-9A39-16CFAB33D797}"/>
              </a:ext>
            </a:extLst>
          </p:cNvPr>
          <p:cNvCxnSpPr>
            <a:cxnSpLocks/>
          </p:cNvCxnSpPr>
          <p:nvPr/>
        </p:nvCxnSpPr>
        <p:spPr>
          <a:xfrm>
            <a:off x="575556" y="594745"/>
            <a:ext cx="8111244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4">
            <a:extLst>
              <a:ext uri="{FF2B5EF4-FFF2-40B4-BE49-F238E27FC236}">
                <a16:creationId xmlns:a16="http://schemas.microsoft.com/office/drawing/2014/main" id="{F84F486E-C6BE-100D-11FF-4CEED310F45E}"/>
              </a:ext>
            </a:extLst>
          </p:cNvPr>
          <p:cNvSpPr txBox="1"/>
          <p:nvPr/>
        </p:nvSpPr>
        <p:spPr>
          <a:xfrm>
            <a:off x="411645" y="117139"/>
            <a:ext cx="70386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Collinear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laser </a:t>
            </a:r>
            <a:r>
              <a:rPr lang="es-E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pectroscopy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</a:t>
            </a:r>
            <a:endParaRPr kumimoji="0" lang="en-US" altLang="en-US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9F9FCA80-26D2-D171-3FB8-5DECDE98BA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06.03.2025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641C66D-5970-8E01-0DAA-8878EB2C2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/>
              <a:t>ISCC – Liss Vazquez Rodriguez</a:t>
            </a: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63153B47-9287-7421-BABD-28406ADD53A0}"/>
              </a:ext>
            </a:extLst>
          </p:cNvPr>
          <p:cNvSpPr txBox="1"/>
          <p:nvPr/>
        </p:nvSpPr>
        <p:spPr>
          <a:xfrm>
            <a:off x="411645" y="818611"/>
            <a:ext cx="811124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latin typeface="Calibri" panose="020F0502020204030204" pitchFamily="34" charset="0"/>
                <a:cs typeface="Arial" panose="020B0604020202020204" pitchFamily="34" charset="0"/>
              </a:rPr>
              <a:t>Two CLS setups in operation (not including MIRACLS here)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solidFill>
                  <a:srgbClr val="1158B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COLLAPS: </a:t>
            </a:r>
            <a:r>
              <a:rPr lang="en-US" altLang="en-US" dirty="0">
                <a:latin typeface="Calibri" panose="020F0502020204030204" pitchFamily="34" charset="0"/>
                <a:cs typeface="Arial" panose="020B0604020202020204" pitchFamily="34" charset="0"/>
              </a:rPr>
              <a:t>LA3 line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solidFill>
                  <a:srgbClr val="BF343A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CRIS</a:t>
            </a:r>
            <a:r>
              <a:rPr lang="en-US" altLang="en-US" dirty="0">
                <a:latin typeface="Calibri" panose="020F0502020204030204" pitchFamily="34" charset="0"/>
                <a:cs typeface="Arial" panose="020B0604020202020204" pitchFamily="34" charset="0"/>
              </a:rPr>
              <a:t>:  LB0 line</a:t>
            </a:r>
            <a:endParaRPr kumimoji="0" lang="en-US" altLang="en-US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8" name="Imagen 17" descr="Imagen que contiene interior, lego, juguete, tabla&#10;&#10;El contenido generado por IA puede ser incorrecto.">
            <a:extLst>
              <a:ext uri="{FF2B5EF4-FFF2-40B4-BE49-F238E27FC236}">
                <a16:creationId xmlns:a16="http://schemas.microsoft.com/office/drawing/2014/main" id="{3BEF0605-7F5B-97EC-C9BC-82F0F75D1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62" y="1995078"/>
            <a:ext cx="7772400" cy="4371975"/>
          </a:xfrm>
          <a:prstGeom prst="rect">
            <a:avLst/>
          </a:prstGeom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50C672D4-3DD9-7940-CF1B-E7E433C3A65D}"/>
              </a:ext>
            </a:extLst>
          </p:cNvPr>
          <p:cNvGrpSpPr/>
          <p:nvPr/>
        </p:nvGrpSpPr>
        <p:grpSpPr>
          <a:xfrm>
            <a:off x="4337222" y="3394751"/>
            <a:ext cx="1967673" cy="1300817"/>
            <a:chOff x="4337222" y="3394751"/>
            <a:chExt cx="1967673" cy="1300817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CEC14182-57EB-2FB2-A654-0BF8C8C69BC9}"/>
                </a:ext>
              </a:extLst>
            </p:cNvPr>
            <p:cNvSpPr txBox="1"/>
            <p:nvPr/>
          </p:nvSpPr>
          <p:spPr>
            <a:xfrm>
              <a:off x="4767102" y="3394751"/>
              <a:ext cx="153779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CRIS laser tent</a:t>
              </a:r>
            </a:p>
          </p:txBody>
        </p:sp>
        <p:cxnSp>
          <p:nvCxnSpPr>
            <p:cNvPr id="9" name="Conector recto de flecha 8">
              <a:extLst>
                <a:ext uri="{FF2B5EF4-FFF2-40B4-BE49-F238E27FC236}">
                  <a16:creationId xmlns:a16="http://schemas.microsoft.com/office/drawing/2014/main" id="{C2CB6816-1D89-DDE8-FA15-912B30B9AF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37222" y="3772238"/>
              <a:ext cx="704335" cy="9233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01DDCC9-E4F5-67B1-0D65-BA86D5CFECDA}"/>
              </a:ext>
            </a:extLst>
          </p:cNvPr>
          <p:cNvGrpSpPr/>
          <p:nvPr/>
        </p:nvGrpSpPr>
        <p:grpSpPr>
          <a:xfrm>
            <a:off x="4712541" y="4603903"/>
            <a:ext cx="2886864" cy="923330"/>
            <a:chOff x="4712541" y="4603903"/>
            <a:chExt cx="2886864" cy="923330"/>
          </a:xfrm>
        </p:grpSpPr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F2C9F05D-51C1-486B-55C4-951E52BF894A}"/>
                </a:ext>
              </a:extLst>
            </p:cNvPr>
            <p:cNvSpPr txBox="1"/>
            <p:nvPr/>
          </p:nvSpPr>
          <p:spPr>
            <a:xfrm>
              <a:off x="5528527" y="4603903"/>
              <a:ext cx="2070878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0" i="0" u="none" strike="noStrike" dirty="0">
                  <a:solidFill>
                    <a:srgbClr val="000000"/>
                  </a:solidFill>
                  <a:effectLst/>
                  <a:latin typeface="-webkit-standard"/>
                </a:rPr>
                <a:t>Laser </a:t>
              </a:r>
              <a:r>
                <a:rPr lang="es-ES" b="0" i="0" u="none" strike="noStrike" dirty="0" err="1">
                  <a:solidFill>
                    <a:srgbClr val="000000"/>
                  </a:solidFill>
                  <a:effectLst/>
                  <a:latin typeface="-webkit-standard"/>
                </a:rPr>
                <a:t>beam</a:t>
              </a:r>
              <a:r>
                <a:rPr lang="es-ES" b="0" i="0" u="none" strike="noStrike" dirty="0">
                  <a:solidFill>
                    <a:srgbClr val="000000"/>
                  </a:solidFill>
                  <a:effectLst/>
                  <a:latin typeface="-webkit-standard"/>
                </a:rPr>
                <a:t> </a:t>
              </a:r>
              <a:r>
                <a:rPr lang="es-ES" b="0" i="0" u="none" strike="noStrike" dirty="0" err="1">
                  <a:solidFill>
                    <a:srgbClr val="000000"/>
                  </a:solidFill>
                  <a:effectLst/>
                  <a:latin typeface="-webkit-standard"/>
                </a:rPr>
                <a:t>delivery</a:t>
              </a:r>
              <a:r>
                <a:rPr lang="es-ES" b="0" i="0" u="none" strike="noStrike" dirty="0">
                  <a:solidFill>
                    <a:srgbClr val="000000"/>
                  </a:solidFill>
                  <a:effectLst/>
                  <a:latin typeface="-webkit-standard"/>
                </a:rPr>
                <a:t> </a:t>
              </a:r>
              <a:r>
                <a:rPr lang="es-ES" b="0" i="0" u="none" strike="noStrike" dirty="0" err="1">
                  <a:solidFill>
                    <a:srgbClr val="000000"/>
                  </a:solidFill>
                  <a:effectLst/>
                  <a:latin typeface="-webkit-standard"/>
                </a:rPr>
                <a:t>via</a:t>
              </a:r>
              <a:r>
                <a:rPr lang="es-ES" b="0" i="0" u="none" strike="noStrike" dirty="0">
                  <a:solidFill>
                    <a:srgbClr val="000000"/>
                  </a:solidFill>
                  <a:effectLst/>
                  <a:latin typeface="-webkit-standard"/>
                </a:rPr>
                <a:t> a concrete </a:t>
              </a:r>
              <a:r>
                <a:rPr lang="es-ES" b="0" i="0" u="none" strike="noStrike" dirty="0" err="1">
                  <a:solidFill>
                    <a:srgbClr val="000000"/>
                  </a:solidFill>
                  <a:effectLst/>
                  <a:latin typeface="-webkit-standard"/>
                </a:rPr>
                <a:t>structure</a:t>
              </a:r>
              <a:endParaRPr lang="en-US" dirty="0"/>
            </a:p>
          </p:txBody>
        </p:sp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403469B2-BD24-34B4-36E1-F7650D32AC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12541" y="4642730"/>
              <a:ext cx="815986" cy="4228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839D0F6A-3BB9-810F-FC42-0BCE137746D3}"/>
              </a:ext>
            </a:extLst>
          </p:cNvPr>
          <p:cNvGrpSpPr/>
          <p:nvPr/>
        </p:nvGrpSpPr>
        <p:grpSpPr>
          <a:xfrm>
            <a:off x="600270" y="3008297"/>
            <a:ext cx="2070878" cy="884081"/>
            <a:chOff x="4901166" y="4658865"/>
            <a:chExt cx="2070878" cy="884081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58674601-65D9-BD0A-F8B0-63EA75D8CA97}"/>
                </a:ext>
              </a:extLst>
            </p:cNvPr>
            <p:cNvSpPr txBox="1"/>
            <p:nvPr/>
          </p:nvSpPr>
          <p:spPr>
            <a:xfrm>
              <a:off x="4901166" y="4658865"/>
              <a:ext cx="207087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0" i="0" u="none" strike="noStrike" dirty="0">
                  <a:solidFill>
                    <a:srgbClr val="000000"/>
                  </a:solidFill>
                  <a:effectLst/>
                  <a:latin typeface="-webkit-standard"/>
                </a:rPr>
                <a:t>COLLAPS laser </a:t>
              </a:r>
              <a:r>
                <a:rPr lang="es-ES" b="0" i="0" u="none" strike="noStrike" dirty="0" err="1">
                  <a:solidFill>
                    <a:srgbClr val="000000"/>
                  </a:solidFill>
                  <a:effectLst/>
                  <a:latin typeface="-webkit-standard"/>
                </a:rPr>
                <a:t>lab</a:t>
              </a:r>
              <a:endParaRPr lang="en-US" dirty="0"/>
            </a:p>
          </p:txBody>
        </p: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F9F4CA3D-9BFF-922F-33F1-ABD0ECE36BC4}"/>
                </a:ext>
              </a:extLst>
            </p:cNvPr>
            <p:cNvCxnSpPr>
              <a:cxnSpLocks/>
            </p:cNvCxnSpPr>
            <p:nvPr/>
          </p:nvCxnSpPr>
          <p:spPr>
            <a:xfrm>
              <a:off x="5528527" y="5065568"/>
              <a:ext cx="1181937" cy="4773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F1C7FAA6-CF49-FA01-0450-8E076DB44479}"/>
              </a:ext>
            </a:extLst>
          </p:cNvPr>
          <p:cNvGrpSpPr/>
          <p:nvPr/>
        </p:nvGrpSpPr>
        <p:grpSpPr>
          <a:xfrm>
            <a:off x="2590800" y="2381055"/>
            <a:ext cx="2070878" cy="876644"/>
            <a:chOff x="2590800" y="2381055"/>
            <a:chExt cx="2070878" cy="876644"/>
          </a:xfrm>
        </p:grpSpPr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DE40560B-2C2C-3995-9047-BAE7057C2654}"/>
                </a:ext>
              </a:extLst>
            </p:cNvPr>
            <p:cNvSpPr txBox="1"/>
            <p:nvPr/>
          </p:nvSpPr>
          <p:spPr>
            <a:xfrm>
              <a:off x="2590800" y="2381055"/>
              <a:ext cx="207087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0" i="0" u="none" strike="noStrike" dirty="0">
                  <a:solidFill>
                    <a:srgbClr val="000000"/>
                  </a:solidFill>
                  <a:effectLst/>
                  <a:latin typeface="-webkit-standard"/>
                </a:rPr>
                <a:t>CRIS laser </a:t>
              </a:r>
              <a:r>
                <a:rPr lang="es-ES" b="0" i="0" u="none" strike="noStrike" dirty="0" err="1">
                  <a:solidFill>
                    <a:srgbClr val="000000"/>
                  </a:solidFill>
                  <a:effectLst/>
                  <a:latin typeface="-webkit-standard"/>
                </a:rPr>
                <a:t>lab</a:t>
              </a:r>
              <a:endParaRPr lang="en-US" dirty="0"/>
            </a:p>
          </p:txBody>
        </p: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8185CD7F-08CB-79BC-37DC-0BEEF10705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07219" y="2760763"/>
              <a:ext cx="247438" cy="4969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912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F304B-C456-4E1A-C770-55980B4A8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DEC29-F392-1AF5-3203-F305F23C8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3</a:t>
            </a:fld>
            <a:endParaRPr lang="de-DE" dirty="0"/>
          </a:p>
        </p:txBody>
      </p:sp>
      <p:cxnSp>
        <p:nvCxnSpPr>
          <p:cNvPr id="70" name="Gerade Verbindung 53">
            <a:extLst>
              <a:ext uri="{FF2B5EF4-FFF2-40B4-BE49-F238E27FC236}">
                <a16:creationId xmlns:a16="http://schemas.microsoft.com/office/drawing/2014/main" id="{A63A7EB2-70B3-78AD-F796-333A14FFD249}"/>
              </a:ext>
            </a:extLst>
          </p:cNvPr>
          <p:cNvCxnSpPr>
            <a:cxnSpLocks/>
          </p:cNvCxnSpPr>
          <p:nvPr/>
        </p:nvCxnSpPr>
        <p:spPr>
          <a:xfrm>
            <a:off x="575556" y="594745"/>
            <a:ext cx="8111244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7241E93-592C-3C1A-DCA3-D8226B232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06.03.2025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ECA1D18-D4BB-9504-8B19-E1E86263C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/>
              <a:t>ISCC – Liss Vazquez Rodriguez</a:t>
            </a:r>
          </a:p>
        </p:txBody>
      </p:sp>
      <p:pic>
        <p:nvPicPr>
          <p:cNvPr id="23" name="Imagen 22" descr="Imagen que contiene barco, edificio, agua, llenado&#10;&#10;El contenido generado por IA puede ser incorrecto.">
            <a:extLst>
              <a:ext uri="{FF2B5EF4-FFF2-40B4-BE49-F238E27FC236}">
                <a16:creationId xmlns:a16="http://schemas.microsoft.com/office/drawing/2014/main" id="{8442FC17-A401-DE73-8AB8-5D9595AA9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978" y="1286515"/>
            <a:ext cx="7772400" cy="5177401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53E894FB-99C1-3F17-3D52-C354C462E506}"/>
              </a:ext>
            </a:extLst>
          </p:cNvPr>
          <p:cNvSpPr txBox="1"/>
          <p:nvPr/>
        </p:nvSpPr>
        <p:spPr>
          <a:xfrm>
            <a:off x="744978" y="1286515"/>
            <a:ext cx="59663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CRIS</a:t>
            </a: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45C211B8-0524-380C-616D-94967BDF228A}"/>
              </a:ext>
            </a:extLst>
          </p:cNvPr>
          <p:cNvSpPr txBox="1"/>
          <p:nvPr/>
        </p:nvSpPr>
        <p:spPr>
          <a:xfrm>
            <a:off x="411645" y="117139"/>
            <a:ext cx="70386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Collinear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laser </a:t>
            </a:r>
            <a:r>
              <a:rPr lang="es-E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pectroscopy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</a:t>
            </a:r>
            <a:endParaRPr kumimoji="0" lang="en-US" altLang="en-US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E6C0FCF3-C0CF-455C-BDDB-4494FF58C95B}"/>
              </a:ext>
            </a:extLst>
          </p:cNvPr>
          <p:cNvSpPr txBox="1"/>
          <p:nvPr/>
        </p:nvSpPr>
        <p:spPr>
          <a:xfrm>
            <a:off x="411645" y="818611"/>
            <a:ext cx="81112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looks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like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reality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kumimoji="0" lang="en-US" altLang="en-US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690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58A2C-E545-63C0-5EB4-B57BAE59D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CB2D8F-5685-DE67-A49A-35DAA48A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4</a:t>
            </a:fld>
            <a:endParaRPr lang="de-DE" dirty="0"/>
          </a:p>
        </p:txBody>
      </p:sp>
      <p:cxnSp>
        <p:nvCxnSpPr>
          <p:cNvPr id="70" name="Gerade Verbindung 53">
            <a:extLst>
              <a:ext uri="{FF2B5EF4-FFF2-40B4-BE49-F238E27FC236}">
                <a16:creationId xmlns:a16="http://schemas.microsoft.com/office/drawing/2014/main" id="{626FD793-2A63-C7A6-E5DB-9B633838A87B}"/>
              </a:ext>
            </a:extLst>
          </p:cNvPr>
          <p:cNvCxnSpPr>
            <a:cxnSpLocks/>
          </p:cNvCxnSpPr>
          <p:nvPr/>
        </p:nvCxnSpPr>
        <p:spPr>
          <a:xfrm>
            <a:off x="575556" y="594745"/>
            <a:ext cx="8111244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255AABB0-62E0-C61E-4C57-F528764967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06.03.2025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B6BF799-8EB9-580D-A3B3-829D2F0A7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/>
              <a:t>ISCC – Liss Vazquez Rodriguez</a:t>
            </a:r>
          </a:p>
        </p:txBody>
      </p:sp>
      <p:pic>
        <p:nvPicPr>
          <p:cNvPr id="3" name="Imagen 2" descr="Imagen que contiene interior, barco, tabla, parado&#10;&#10;El contenido generado por IA puede ser incorrecto.">
            <a:extLst>
              <a:ext uri="{FF2B5EF4-FFF2-40B4-BE49-F238E27FC236}">
                <a16:creationId xmlns:a16="http://schemas.microsoft.com/office/drawing/2014/main" id="{3784F612-F145-7BF3-16EC-102336E95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00" y="1285200"/>
            <a:ext cx="7772400" cy="517740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9D7AE03-772A-82ED-D087-9E03A985E7B5}"/>
              </a:ext>
            </a:extLst>
          </p:cNvPr>
          <p:cNvSpPr txBox="1"/>
          <p:nvPr/>
        </p:nvSpPr>
        <p:spPr>
          <a:xfrm>
            <a:off x="744978" y="1286515"/>
            <a:ext cx="10113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COLLAPS</a:t>
            </a: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06F5041A-DE37-1233-AFD2-AAD5A9325D72}"/>
              </a:ext>
            </a:extLst>
          </p:cNvPr>
          <p:cNvSpPr txBox="1"/>
          <p:nvPr/>
        </p:nvSpPr>
        <p:spPr>
          <a:xfrm>
            <a:off x="411645" y="117139"/>
            <a:ext cx="70386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Collinear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laser </a:t>
            </a:r>
            <a:r>
              <a:rPr lang="es-E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pectroscopy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</a:t>
            </a:r>
            <a:endParaRPr kumimoji="0" lang="en-US" altLang="en-US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3C52CF62-9431-1723-6111-FA4E490F1B47}"/>
              </a:ext>
            </a:extLst>
          </p:cNvPr>
          <p:cNvSpPr txBox="1"/>
          <p:nvPr/>
        </p:nvSpPr>
        <p:spPr>
          <a:xfrm>
            <a:off x="411645" y="818611"/>
            <a:ext cx="81112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looks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like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reality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kumimoji="0" lang="en-US" altLang="en-US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306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76FFD-42B6-DA9B-CA55-BF8802DFE4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lego, juguete, tabla&#10;&#10;El contenido generado por IA puede ser incorrecto.">
            <a:extLst>
              <a:ext uri="{FF2B5EF4-FFF2-40B4-BE49-F238E27FC236}">
                <a16:creationId xmlns:a16="http://schemas.microsoft.com/office/drawing/2014/main" id="{FDF0BCF4-5CA9-B085-F81E-56B2D2400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62" y="1995078"/>
            <a:ext cx="7772400" cy="43719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D617A-0667-76D7-6F7E-5FBCBEBB1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5</a:t>
            </a:fld>
            <a:endParaRPr lang="de-DE" dirty="0"/>
          </a:p>
        </p:txBody>
      </p:sp>
      <p:cxnSp>
        <p:nvCxnSpPr>
          <p:cNvPr id="70" name="Gerade Verbindung 53">
            <a:extLst>
              <a:ext uri="{FF2B5EF4-FFF2-40B4-BE49-F238E27FC236}">
                <a16:creationId xmlns:a16="http://schemas.microsoft.com/office/drawing/2014/main" id="{524B81E5-4130-81E8-42E4-543DC9AF5D5C}"/>
              </a:ext>
            </a:extLst>
          </p:cNvPr>
          <p:cNvCxnSpPr>
            <a:cxnSpLocks/>
          </p:cNvCxnSpPr>
          <p:nvPr/>
        </p:nvCxnSpPr>
        <p:spPr>
          <a:xfrm>
            <a:off x="575556" y="594745"/>
            <a:ext cx="8111244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4">
            <a:extLst>
              <a:ext uri="{FF2B5EF4-FFF2-40B4-BE49-F238E27FC236}">
                <a16:creationId xmlns:a16="http://schemas.microsoft.com/office/drawing/2014/main" id="{EFCD84AA-F8A7-C73F-F46C-2FB06C0D939A}"/>
              </a:ext>
            </a:extLst>
          </p:cNvPr>
          <p:cNvSpPr txBox="1"/>
          <p:nvPr/>
        </p:nvSpPr>
        <p:spPr>
          <a:xfrm>
            <a:off x="411645" y="117139"/>
            <a:ext cx="70386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Collinear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laser </a:t>
            </a:r>
            <a:r>
              <a:rPr lang="es-E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pectroscopy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request</a:t>
            </a:r>
            <a:endParaRPr kumimoji="0" lang="en-US" altLang="en-US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673283A8-CDC6-CD7A-EF08-5B02B8F2AB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06.03.2025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4459B8A-2E67-B402-C8BF-ED3690BC2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/>
              <a:t>ISCC – Liss Vazquez Rodriguez</a:t>
            </a: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95EC2316-E490-11AC-7DEE-695B4AB9AA29}"/>
              </a:ext>
            </a:extLst>
          </p:cNvPr>
          <p:cNvSpPr txBox="1"/>
          <p:nvPr/>
        </p:nvSpPr>
        <p:spPr>
          <a:xfrm>
            <a:off x="672196" y="810441"/>
            <a:ext cx="81112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400">
              <a:spcAft>
                <a:spcPts val="600"/>
              </a:spcAft>
              <a:defRPr/>
            </a:pPr>
            <a:r>
              <a:rPr kumimoji="0" lang="en-US" altLang="en-US" b="1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Request for platform </a:t>
            </a:r>
            <a:r>
              <a:rPr lang="en-US" altLang="en-US" b="1" dirty="0" err="1">
                <a:latin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US" altLang="en-US" b="1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nstallation</a:t>
            </a:r>
            <a:r>
              <a:rPr kumimoji="0" lang="en-US" altLang="en-US" b="1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over </a:t>
            </a:r>
            <a:r>
              <a:rPr lang="en-US" altLang="en-US" b="1" dirty="0">
                <a:latin typeface="Calibri" panose="020F0502020204030204" pitchFamily="34" charset="0"/>
                <a:cs typeface="Arial" panose="020B0604020202020204" pitchFamily="34" charset="0"/>
              </a:rPr>
              <a:t>COLLAPS and CRIS</a:t>
            </a:r>
            <a:r>
              <a:rPr kumimoji="0" lang="en-US" altLang="en-US" b="1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at ISOLDE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59B6989-A18B-D9EB-AFD0-A6412F0011E7}"/>
              </a:ext>
            </a:extLst>
          </p:cNvPr>
          <p:cNvSpPr txBox="1"/>
          <p:nvPr/>
        </p:nvSpPr>
        <p:spPr>
          <a:xfrm>
            <a:off x="497297" y="1243034"/>
            <a:ext cx="81895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914400">
              <a:spcAft>
                <a:spcPts val="600"/>
              </a:spcAft>
              <a:defRPr/>
            </a:pPr>
            <a:r>
              <a:rPr lang="en-US" altLang="en-US" dirty="0">
                <a:latin typeface="Calibri" panose="020F0502020204030204" pitchFamily="34" charset="0"/>
                <a:cs typeface="Arial" panose="020B0604020202020204" pitchFamily="34" charset="0"/>
              </a:rPr>
              <a:t>Primary Reason: Upcoming developments during LS3 will require the use of high-power lasers for both experiments</a:t>
            </a:r>
            <a:endParaRPr lang="en-US" altLang="en-US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F9CE3D6-E7A1-A97C-B202-4108A554A4E2}"/>
              </a:ext>
            </a:extLst>
          </p:cNvPr>
          <p:cNvSpPr txBox="1"/>
          <p:nvPr/>
        </p:nvSpPr>
        <p:spPr>
          <a:xfrm>
            <a:off x="575556" y="1243033"/>
            <a:ext cx="8191385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en-US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Logistical Constraint: Direct transport of high-power lasers from existing laser labs is not feasible</a:t>
            </a:r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E7CAB01-6AA5-5DDD-513C-725A987AF290}"/>
              </a:ext>
            </a:extLst>
          </p:cNvPr>
          <p:cNvSpPr txBox="1"/>
          <p:nvPr/>
        </p:nvSpPr>
        <p:spPr>
          <a:xfrm>
            <a:off x="383986" y="1243032"/>
            <a:ext cx="82003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914400">
              <a:spcAft>
                <a:spcPts val="600"/>
              </a:spcAft>
              <a:defRPr/>
            </a:pPr>
            <a:r>
              <a:rPr kumimoji="0" lang="en-US" altLang="en-US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Proposed Solution: Construction of two dedicated laser </a:t>
            </a:r>
            <a:r>
              <a:rPr lang="en-US" altLang="en-US" dirty="0">
                <a:latin typeface="Calibri" panose="020F0502020204030204" pitchFamily="34" charset="0"/>
                <a:cs typeface="Arial" panose="020B0604020202020204" pitchFamily="34" charset="0"/>
              </a:rPr>
              <a:t>rooms</a:t>
            </a:r>
            <a:r>
              <a:rPr kumimoji="0" lang="en-US" altLang="en-US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next to the experiments</a:t>
            </a:r>
          </a:p>
        </p:txBody>
      </p:sp>
      <p:pic>
        <p:nvPicPr>
          <p:cNvPr id="12" name="Imagen 11" descr="Imagen que contiene interior, lego, tabla, escritorio&#10;&#10;El contenido generado por IA puede ser incorrecto.">
            <a:extLst>
              <a:ext uri="{FF2B5EF4-FFF2-40B4-BE49-F238E27FC236}">
                <a16:creationId xmlns:a16="http://schemas.microsoft.com/office/drawing/2014/main" id="{E2484EB3-BC74-A9CF-0199-1A2F2AC8D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00" y="1994400"/>
            <a:ext cx="7772400" cy="4371975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C8496197-647B-827F-5A9C-6A3EAF787C4E}"/>
              </a:ext>
            </a:extLst>
          </p:cNvPr>
          <p:cNvGrpSpPr/>
          <p:nvPr/>
        </p:nvGrpSpPr>
        <p:grpSpPr>
          <a:xfrm>
            <a:off x="455318" y="1242355"/>
            <a:ext cx="8191385" cy="2441825"/>
            <a:chOff x="466118" y="3925595"/>
            <a:chExt cx="8191385" cy="2441825"/>
          </a:xfrm>
        </p:grpSpPr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0F9DD95F-62E1-7F81-6732-8B1A6E9A7D65}"/>
                </a:ext>
              </a:extLst>
            </p:cNvPr>
            <p:cNvSpPr txBox="1"/>
            <p:nvPr/>
          </p:nvSpPr>
          <p:spPr>
            <a:xfrm>
              <a:off x="466118" y="3925595"/>
              <a:ext cx="8191385" cy="17543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" b="1" dirty="0" err="1"/>
                <a:t>Benefits</a:t>
              </a:r>
              <a:r>
                <a:rPr lang="es-ES" b="1" dirty="0"/>
                <a:t>:</a:t>
              </a:r>
              <a:endParaRPr lang="es-ES" dirty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s-ES" dirty="0"/>
                <a:t>Short </a:t>
              </a:r>
              <a:r>
                <a:rPr lang="es-ES" dirty="0" err="1"/>
                <a:t>transport</a:t>
              </a:r>
              <a:r>
                <a:rPr lang="es-ES" dirty="0"/>
                <a:t> </a:t>
              </a:r>
              <a:r>
                <a:rPr lang="es-ES" dirty="0" err="1"/>
                <a:t>path</a:t>
              </a:r>
              <a:r>
                <a:rPr lang="es-ES" dirty="0"/>
                <a:t> </a:t>
              </a:r>
              <a:r>
                <a:rPr lang="es-ES" dirty="0" err="1"/>
                <a:t>for</a:t>
              </a:r>
              <a:r>
                <a:rPr lang="es-ES" dirty="0"/>
                <a:t> </a:t>
              </a:r>
              <a:r>
                <a:rPr lang="es-ES" dirty="0" err="1"/>
                <a:t>high-power</a:t>
              </a:r>
              <a:r>
                <a:rPr lang="es-ES" dirty="0"/>
                <a:t> </a:t>
              </a:r>
              <a:r>
                <a:rPr lang="es-ES" dirty="0" err="1"/>
                <a:t>lasers</a:t>
              </a:r>
              <a:endParaRPr lang="es-ES" dirty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s-ES" dirty="0" err="1"/>
                <a:t>Higher</a:t>
              </a:r>
              <a:r>
                <a:rPr lang="es-ES" dirty="0"/>
                <a:t> </a:t>
              </a:r>
              <a:r>
                <a:rPr lang="es-ES" dirty="0" err="1"/>
                <a:t>stability</a:t>
              </a:r>
              <a:r>
                <a:rPr lang="es-ES" dirty="0"/>
                <a:t> (AC </a:t>
              </a:r>
              <a:r>
                <a:rPr lang="es-ES" dirty="0" err="1"/>
                <a:t>unit</a:t>
              </a:r>
              <a:r>
                <a:rPr lang="es-ES" dirty="0"/>
                <a:t> </a:t>
              </a:r>
              <a:r>
                <a:rPr lang="es-ES" dirty="0" err="1"/>
                <a:t>inside</a:t>
              </a:r>
              <a:r>
                <a:rPr lang="es-ES" dirty="0"/>
                <a:t> </a:t>
              </a:r>
              <a:r>
                <a:rPr lang="es-ES" dirty="0" err="1"/>
                <a:t>the</a:t>
              </a:r>
              <a:r>
                <a:rPr lang="es-ES" dirty="0"/>
                <a:t> laser </a:t>
              </a:r>
              <a:r>
                <a:rPr lang="es-ES" dirty="0" err="1"/>
                <a:t>room</a:t>
              </a:r>
              <a:r>
                <a:rPr lang="es-ES" dirty="0"/>
                <a:t>)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s-ES" dirty="0" err="1"/>
                <a:t>Clean</a:t>
              </a:r>
              <a:r>
                <a:rPr lang="es-ES" dirty="0"/>
                <a:t> </a:t>
              </a:r>
              <a:r>
                <a:rPr lang="es-ES" dirty="0" err="1"/>
                <a:t>environment</a:t>
              </a:r>
              <a:r>
                <a:rPr lang="es-ES" dirty="0"/>
                <a:t> </a:t>
              </a:r>
              <a:r>
                <a:rPr lang="es-ES" dirty="0" err="1"/>
                <a:t>for</a:t>
              </a:r>
              <a:r>
                <a:rPr lang="es-ES" dirty="0"/>
                <a:t> </a:t>
              </a:r>
              <a:r>
                <a:rPr lang="es-ES" dirty="0" err="1"/>
                <a:t>the</a:t>
              </a:r>
              <a:r>
                <a:rPr lang="es-ES" dirty="0"/>
                <a:t> </a:t>
              </a:r>
              <a:r>
                <a:rPr lang="es-ES" dirty="0" err="1"/>
                <a:t>lasers</a:t>
              </a:r>
              <a:r>
                <a:rPr lang="es-ES" dirty="0"/>
                <a:t> (</a:t>
              </a:r>
              <a:r>
                <a:rPr lang="es-ES" dirty="0" err="1"/>
                <a:t>Implementation</a:t>
              </a:r>
              <a:r>
                <a:rPr lang="es-ES" dirty="0"/>
                <a:t> </a:t>
              </a:r>
              <a:r>
                <a:rPr lang="es-ES" dirty="0" err="1"/>
                <a:t>of</a:t>
              </a:r>
              <a:r>
                <a:rPr lang="es-ES" dirty="0"/>
                <a:t> </a:t>
              </a:r>
              <a:r>
                <a:rPr lang="es-ES" dirty="0" err="1"/>
                <a:t>an</a:t>
              </a:r>
              <a:r>
                <a:rPr lang="es-ES" dirty="0"/>
                <a:t> </a:t>
              </a:r>
              <a:r>
                <a:rPr lang="es-ES" dirty="0" err="1"/>
                <a:t>airflow</a:t>
              </a:r>
              <a:r>
                <a:rPr lang="es-ES" dirty="0"/>
                <a:t> </a:t>
              </a:r>
              <a:r>
                <a:rPr lang="es-ES" dirty="0" err="1"/>
                <a:t>enclosure</a:t>
              </a:r>
              <a:r>
                <a:rPr lang="es-ES" dirty="0"/>
                <a:t>)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s-ES" dirty="0"/>
                <a:t>Electronic and </a:t>
              </a:r>
              <a:r>
                <a:rPr lang="es-ES" dirty="0" err="1"/>
                <a:t>vacuum</a:t>
              </a:r>
              <a:r>
                <a:rPr lang="es-ES" dirty="0"/>
                <a:t> racks can be </a:t>
              </a:r>
              <a:r>
                <a:rPr lang="es-ES" dirty="0" err="1"/>
                <a:t>relocated</a:t>
              </a:r>
              <a:r>
                <a:rPr lang="es-ES" dirty="0"/>
                <a:t> </a:t>
              </a:r>
              <a:r>
                <a:rPr lang="es-ES" dirty="0" err="1"/>
                <a:t>to</a:t>
              </a:r>
              <a:r>
                <a:rPr lang="es-ES" dirty="0"/>
                <a:t> </a:t>
              </a:r>
              <a:r>
                <a:rPr lang="es-ES" dirty="0" err="1"/>
                <a:t>the</a:t>
              </a:r>
              <a:r>
                <a:rPr lang="es-ES" dirty="0"/>
                <a:t> </a:t>
              </a:r>
              <a:r>
                <a:rPr lang="es-ES" dirty="0" err="1"/>
                <a:t>platform</a:t>
              </a:r>
              <a:endParaRPr lang="es-ES" dirty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s-ES" dirty="0" err="1"/>
                <a:t>Additional</a:t>
              </a:r>
              <a:r>
                <a:rPr lang="es-ES" dirty="0"/>
                <a:t> escape </a:t>
              </a:r>
              <a:r>
                <a:rPr lang="es-ES" dirty="0" err="1"/>
                <a:t>path</a:t>
              </a:r>
              <a:r>
                <a:rPr lang="es-ES" dirty="0"/>
                <a:t> </a:t>
              </a:r>
              <a:r>
                <a:rPr lang="es-ES" dirty="0" err="1"/>
                <a:t>for</a:t>
              </a:r>
              <a:r>
                <a:rPr lang="es-ES" dirty="0"/>
                <a:t> ISOLTRAP </a:t>
              </a:r>
              <a:r>
                <a:rPr lang="es-ES" dirty="0" err="1"/>
                <a:t>from</a:t>
              </a:r>
              <a:r>
                <a:rPr lang="es-ES" dirty="0"/>
                <a:t> </a:t>
              </a:r>
              <a:r>
                <a:rPr lang="es-ES" dirty="0" err="1"/>
                <a:t>the</a:t>
              </a:r>
              <a:r>
                <a:rPr lang="es-ES" dirty="0"/>
                <a:t> </a:t>
              </a:r>
              <a:r>
                <a:rPr lang="es-ES" dirty="0" err="1"/>
                <a:t>upper</a:t>
              </a:r>
              <a:r>
                <a:rPr lang="es-ES" dirty="0"/>
                <a:t> </a:t>
              </a:r>
              <a:r>
                <a:rPr lang="es-ES" dirty="0" err="1"/>
                <a:t>platform</a:t>
              </a:r>
              <a:endParaRPr lang="es-ES" dirty="0"/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B8F1B224-7043-EECF-7B83-8E89CC96D606}"/>
                </a:ext>
              </a:extLst>
            </p:cNvPr>
            <p:cNvSpPr txBox="1"/>
            <p:nvPr/>
          </p:nvSpPr>
          <p:spPr>
            <a:xfrm>
              <a:off x="1087394" y="5844200"/>
              <a:ext cx="728084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914400">
                <a:spcAft>
                  <a:spcPts val="600"/>
                </a:spcAft>
                <a:defRPr/>
              </a:pPr>
              <a:r>
                <a:rPr lang="es-ES" sz="1400" i="1" dirty="0" err="1"/>
                <a:t>The</a:t>
              </a:r>
              <a:r>
                <a:rPr lang="es-ES" sz="1400" i="1" dirty="0"/>
                <a:t> </a:t>
              </a:r>
              <a:r>
                <a:rPr lang="es-ES" sz="1400" i="1" dirty="0" err="1"/>
                <a:t>existing</a:t>
              </a:r>
              <a:r>
                <a:rPr lang="es-ES" sz="1400" i="1" dirty="0"/>
                <a:t> concrete </a:t>
              </a:r>
              <a:r>
                <a:rPr lang="es-ES" sz="1400" i="1" dirty="0" err="1"/>
                <a:t>installation</a:t>
              </a:r>
              <a:r>
                <a:rPr lang="es-ES" sz="1400" i="1" dirty="0"/>
                <a:t> </a:t>
              </a:r>
              <a:r>
                <a:rPr lang="es-ES" sz="1400" i="1" dirty="0" err="1"/>
                <a:t>for</a:t>
              </a:r>
              <a:r>
                <a:rPr lang="es-ES" sz="1400" i="1" dirty="0"/>
                <a:t> laser </a:t>
              </a:r>
              <a:r>
                <a:rPr lang="es-ES" sz="1400" i="1" dirty="0" err="1"/>
                <a:t>beam</a:t>
              </a:r>
              <a:r>
                <a:rPr lang="es-ES" sz="1400" i="1" dirty="0"/>
                <a:t> </a:t>
              </a:r>
              <a:r>
                <a:rPr lang="es-ES" sz="1400" i="1" dirty="0" err="1"/>
                <a:t>delivery</a:t>
              </a:r>
              <a:r>
                <a:rPr lang="es-ES" sz="1400" i="1" dirty="0"/>
                <a:t> </a:t>
              </a:r>
              <a:r>
                <a:rPr lang="es-ES" sz="1400" i="1" dirty="0" err="1"/>
                <a:t>must</a:t>
              </a:r>
              <a:r>
                <a:rPr lang="es-ES" sz="1400" i="1" dirty="0"/>
                <a:t> be </a:t>
              </a:r>
              <a:r>
                <a:rPr lang="es-ES" sz="1400" i="1" dirty="0" err="1"/>
                <a:t>replaced</a:t>
              </a:r>
              <a:r>
                <a:rPr lang="es-ES" sz="1400" i="1" dirty="0"/>
                <a:t> as </a:t>
              </a:r>
              <a:r>
                <a:rPr lang="es-ES" sz="1400" i="1" dirty="0" err="1"/>
                <a:t>it</a:t>
              </a:r>
              <a:r>
                <a:rPr lang="es-ES" sz="1400" i="1" dirty="0"/>
                <a:t> </a:t>
              </a:r>
              <a:r>
                <a:rPr lang="es-ES" sz="1400" i="1" dirty="0" err="1"/>
                <a:t>fails</a:t>
              </a:r>
              <a:r>
                <a:rPr lang="es-ES" sz="1400" i="1" dirty="0"/>
                <a:t> </a:t>
              </a:r>
              <a:r>
                <a:rPr lang="es-ES" sz="1400" i="1" dirty="0" err="1"/>
                <a:t>to</a:t>
              </a:r>
              <a:r>
                <a:rPr lang="es-ES" sz="1400" i="1" dirty="0"/>
                <a:t> </a:t>
              </a:r>
              <a:r>
                <a:rPr lang="es-ES" sz="1400" i="1" dirty="0" err="1"/>
                <a:t>comply</a:t>
              </a:r>
              <a:r>
                <a:rPr lang="es-ES" sz="1400" i="1" dirty="0"/>
                <a:t> </a:t>
              </a:r>
              <a:r>
                <a:rPr lang="es-ES" sz="1400" i="1" dirty="0" err="1"/>
                <a:t>with</a:t>
              </a:r>
              <a:r>
                <a:rPr lang="es-ES" sz="1400" i="1" dirty="0"/>
                <a:t> </a:t>
              </a:r>
              <a:r>
                <a:rPr lang="es-ES" sz="1400" i="1" dirty="0" err="1"/>
                <a:t>building</a:t>
              </a:r>
              <a:r>
                <a:rPr lang="es-ES" sz="1400" i="1" dirty="0"/>
                <a:t> </a:t>
              </a:r>
              <a:r>
                <a:rPr lang="es-ES" sz="1400" i="1" dirty="0" err="1"/>
                <a:t>regulations</a:t>
              </a:r>
              <a:endParaRPr lang="es-E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4581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7" grpId="2"/>
      <p:bldP spid="8" grpId="0" animBg="1"/>
      <p:bldP spid="8" grpId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4">
            <a:extLst>
              <a:ext uri="{FF2B5EF4-FFF2-40B4-BE49-F238E27FC236}">
                <a16:creationId xmlns:a16="http://schemas.microsoft.com/office/drawing/2014/main" id="{B9AAC0C0-2561-BD0C-A72C-165FB4E50C4F}"/>
              </a:ext>
            </a:extLst>
          </p:cNvPr>
          <p:cNvSpPr txBox="1"/>
          <p:nvPr/>
        </p:nvSpPr>
        <p:spPr>
          <a:xfrm>
            <a:off x="411645" y="818611"/>
            <a:ext cx="811124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latin typeface="Calibri" panose="020F0502020204030204" pitchFamily="34" charset="0"/>
                <a:cs typeface="Arial" panose="020B0604020202020204" pitchFamily="34" charset="0"/>
              </a:rPr>
              <a:t>Two CLS setups in operation (not including MIRACLS here)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solidFill>
                  <a:srgbClr val="1158B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COLLAPS: LA3 line</a:t>
            </a:r>
            <a:endParaRPr lang="en-US" altLang="en-US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solidFill>
                  <a:srgbClr val="BF343A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CRIS</a:t>
            </a:r>
            <a:r>
              <a:rPr lang="en-US" altLang="en-US" dirty="0">
                <a:latin typeface="Calibri" panose="020F0502020204030204" pitchFamily="34" charset="0"/>
                <a:cs typeface="Arial" panose="020B0604020202020204" pitchFamily="34" charset="0"/>
              </a:rPr>
              <a:t>:  LB0 line</a:t>
            </a:r>
            <a:endParaRPr kumimoji="0" lang="en-US" altLang="en-US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FE01FC0-B0C3-D2F2-AD45-8C0BAD076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Date of talk</a:t>
            </a:r>
            <a:endParaRPr lang="de-DE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3FEF696-4541-DAD7-8DB5-89A54EE7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Place of talk</a:t>
            </a:r>
            <a:endParaRPr lang="de-DE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A0422B6-BEE8-0962-746F-880CF4E48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5" name="Imagen 4" descr="Imagen que contiene interior, verde, pequeño, reloj&#10;&#10;El contenido generado por IA puede ser incorrecto.">
            <a:extLst>
              <a:ext uri="{FF2B5EF4-FFF2-40B4-BE49-F238E27FC236}">
                <a16:creationId xmlns:a16="http://schemas.microsoft.com/office/drawing/2014/main" id="{A295992A-2DEA-ED81-DCD4-FD69E12D9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00" y="1994400"/>
            <a:ext cx="7772400" cy="4371975"/>
          </a:xfrm>
          <a:prstGeom prst="rect">
            <a:avLst/>
          </a:prstGeom>
        </p:spPr>
      </p:pic>
      <p:cxnSp>
        <p:nvCxnSpPr>
          <p:cNvPr id="10" name="Gerade Verbindung 53">
            <a:extLst>
              <a:ext uri="{FF2B5EF4-FFF2-40B4-BE49-F238E27FC236}">
                <a16:creationId xmlns:a16="http://schemas.microsoft.com/office/drawing/2014/main" id="{54227EB0-9C1F-9D18-B89C-C7C8CE56E619}"/>
              </a:ext>
            </a:extLst>
          </p:cNvPr>
          <p:cNvCxnSpPr>
            <a:cxnSpLocks/>
          </p:cNvCxnSpPr>
          <p:nvPr/>
        </p:nvCxnSpPr>
        <p:spPr>
          <a:xfrm>
            <a:off x="575556" y="594745"/>
            <a:ext cx="8111244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4">
            <a:extLst>
              <a:ext uri="{FF2B5EF4-FFF2-40B4-BE49-F238E27FC236}">
                <a16:creationId xmlns:a16="http://schemas.microsoft.com/office/drawing/2014/main" id="{3D6D512F-41EA-6795-AA87-A165839FFD70}"/>
              </a:ext>
            </a:extLst>
          </p:cNvPr>
          <p:cNvSpPr txBox="1"/>
          <p:nvPr/>
        </p:nvSpPr>
        <p:spPr>
          <a:xfrm>
            <a:off x="411645" y="117139"/>
            <a:ext cx="70386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Collinear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laser </a:t>
            </a:r>
            <a:r>
              <a:rPr lang="es-E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pectroscopy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request</a:t>
            </a:r>
            <a:endParaRPr kumimoji="0" lang="en-US" altLang="en-US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7119F7C-94DE-14CA-5DDE-8A1B62418194}"/>
              </a:ext>
            </a:extLst>
          </p:cNvPr>
          <p:cNvSpPr txBox="1"/>
          <p:nvPr/>
        </p:nvSpPr>
        <p:spPr>
          <a:xfrm>
            <a:off x="5795319" y="1414999"/>
            <a:ext cx="228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Platform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– Top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41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F2E2C-0AC6-10B6-CAD6-79689675C8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811ABB-D47F-A00F-AAC5-BBE71A73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7</a:t>
            </a:fld>
            <a:endParaRPr lang="de-DE" dirty="0"/>
          </a:p>
        </p:txBody>
      </p:sp>
      <p:cxnSp>
        <p:nvCxnSpPr>
          <p:cNvPr id="70" name="Gerade Verbindung 53">
            <a:extLst>
              <a:ext uri="{FF2B5EF4-FFF2-40B4-BE49-F238E27FC236}">
                <a16:creationId xmlns:a16="http://schemas.microsoft.com/office/drawing/2014/main" id="{D130F9DC-4418-9FC8-FACD-882BEC070207}"/>
              </a:ext>
            </a:extLst>
          </p:cNvPr>
          <p:cNvCxnSpPr>
            <a:cxnSpLocks/>
          </p:cNvCxnSpPr>
          <p:nvPr/>
        </p:nvCxnSpPr>
        <p:spPr>
          <a:xfrm>
            <a:off x="575556" y="594745"/>
            <a:ext cx="8111244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DF5DBC7-5EF5-D3FC-F906-F2AB97E190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06.03.2025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791DAEC-A87A-5E16-D598-247095520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/>
              <a:t>ISCC – Liss Vazquez Rodriguez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8165E8A-9784-2D36-10CA-91306CF23624}"/>
              </a:ext>
            </a:extLst>
          </p:cNvPr>
          <p:cNvSpPr txBox="1"/>
          <p:nvPr/>
        </p:nvSpPr>
        <p:spPr>
          <a:xfrm>
            <a:off x="1117599" y="821195"/>
            <a:ext cx="6908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i="0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Additional</a:t>
            </a:r>
            <a:r>
              <a:rPr lang="es-ES" b="1" i="0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i="0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  <a:endParaRPr lang="es-ES" b="1" i="0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n 8" descr="Teclado y ratón de computadora sobre un escritorio&#10;&#10;El contenido generado por IA puede ser incorrecto.">
            <a:extLst>
              <a:ext uri="{FF2B5EF4-FFF2-40B4-BE49-F238E27FC236}">
                <a16:creationId xmlns:a16="http://schemas.microsoft.com/office/drawing/2014/main" id="{A80D220C-5F52-0387-7206-DCD4FB5C29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44"/>
          <a:stretch/>
        </p:blipFill>
        <p:spPr>
          <a:xfrm rot="16200000">
            <a:off x="10400" y="1982133"/>
            <a:ext cx="4010315" cy="2880000"/>
          </a:xfrm>
          <a:prstGeom prst="rect">
            <a:avLst/>
          </a:prstGeom>
        </p:spPr>
      </p:pic>
      <p:pic>
        <p:nvPicPr>
          <p:cNvPr id="2" name="Imagen 1" descr="Imagen que contiene interior, tabla, cubierto, computadora&#10;&#10;El contenido generado por IA puede ser incorrecto.">
            <a:extLst>
              <a:ext uri="{FF2B5EF4-FFF2-40B4-BE49-F238E27FC236}">
                <a16:creationId xmlns:a16="http://schemas.microsoft.com/office/drawing/2014/main" id="{DA2636D0-3CB2-87A6-2743-F2ECD4F8F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9211" y="3154729"/>
            <a:ext cx="4323504" cy="2880000"/>
          </a:xfrm>
          <a:prstGeom prst="rect">
            <a:avLst/>
          </a:prstGeom>
        </p:spPr>
      </p:pic>
      <p:pic>
        <p:nvPicPr>
          <p:cNvPr id="8" name="Imagen 7" descr="Imagen que contiene interior, tabla, computadora, cocina&#10;&#10;El contenido generado por IA puede ser incorrecto.">
            <a:extLst>
              <a:ext uri="{FF2B5EF4-FFF2-40B4-BE49-F238E27FC236}">
                <a16:creationId xmlns:a16="http://schemas.microsoft.com/office/drawing/2014/main" id="{FCA4B348-028E-689B-6020-0764ACB6F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3296" y="1434215"/>
            <a:ext cx="4323504" cy="288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D85083C-3B0B-3BAF-C6E7-38BF7BD6888F}"/>
              </a:ext>
            </a:extLst>
          </p:cNvPr>
          <p:cNvSpPr txBox="1"/>
          <p:nvPr/>
        </p:nvSpPr>
        <p:spPr>
          <a:xfrm>
            <a:off x="1505415" y="6139679"/>
            <a:ext cx="7287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going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clean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hall 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and safety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is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very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happy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about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s-ES" b="1" i="1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it</a:t>
            </a:r>
            <a:r>
              <a:rPr lang="es-ES" b="1" i="1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</a:t>
            </a:r>
            <a:endParaRPr lang="es-ES" b="1" i="1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feld 4">
            <a:extLst>
              <a:ext uri="{FF2B5EF4-FFF2-40B4-BE49-F238E27FC236}">
                <a16:creationId xmlns:a16="http://schemas.microsoft.com/office/drawing/2014/main" id="{2976D2F6-5FEE-1476-E7FE-BFF42A7BAFED}"/>
              </a:ext>
            </a:extLst>
          </p:cNvPr>
          <p:cNvSpPr txBox="1"/>
          <p:nvPr/>
        </p:nvSpPr>
        <p:spPr>
          <a:xfrm>
            <a:off x="411645" y="117139"/>
            <a:ext cx="70386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Collinear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laser </a:t>
            </a:r>
            <a:r>
              <a:rPr lang="es-E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pectroscopy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request</a:t>
            </a:r>
            <a:endParaRPr kumimoji="0" lang="en-US" altLang="en-US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216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2C390-C86F-7D73-F972-2DB6A1AC3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CC206-DC25-A8DF-BBBF-20F4F3CAC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5D83-5BC4-4FF7-8407-2D41C2802218}" type="slidenum">
              <a:rPr lang="de-DE" smtClean="0"/>
              <a:pPr/>
              <a:t>8</a:t>
            </a:fld>
            <a:endParaRPr lang="de-DE" dirty="0"/>
          </a:p>
        </p:txBody>
      </p:sp>
      <p:cxnSp>
        <p:nvCxnSpPr>
          <p:cNvPr id="70" name="Gerade Verbindung 53">
            <a:extLst>
              <a:ext uri="{FF2B5EF4-FFF2-40B4-BE49-F238E27FC236}">
                <a16:creationId xmlns:a16="http://schemas.microsoft.com/office/drawing/2014/main" id="{1A54D812-52B9-F41A-343D-85D8611643BB}"/>
              </a:ext>
            </a:extLst>
          </p:cNvPr>
          <p:cNvCxnSpPr>
            <a:cxnSpLocks/>
          </p:cNvCxnSpPr>
          <p:nvPr/>
        </p:nvCxnSpPr>
        <p:spPr>
          <a:xfrm>
            <a:off x="575556" y="594745"/>
            <a:ext cx="8111244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52BE5D7-0FD6-2C3F-1F75-4A9678049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576444"/>
            <a:ext cx="2133600" cy="288000"/>
          </a:xfrm>
        </p:spPr>
        <p:txBody>
          <a:bodyPr/>
          <a:lstStyle/>
          <a:p>
            <a:r>
              <a:rPr lang="de-DE" dirty="0"/>
              <a:t>06.03.2025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F45BF87-47F5-618A-A781-ED939AE9A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6444"/>
            <a:ext cx="2895600" cy="288000"/>
          </a:xfrm>
        </p:spPr>
        <p:txBody>
          <a:bodyPr/>
          <a:lstStyle/>
          <a:p>
            <a:r>
              <a:rPr lang="de-DE" dirty="0"/>
              <a:t>ISCC – Liss Vazquez Rodriguez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6DF5539-9397-F808-01CF-25214FE8577C}"/>
              </a:ext>
            </a:extLst>
          </p:cNvPr>
          <p:cNvSpPr txBox="1"/>
          <p:nvPr/>
        </p:nvSpPr>
        <p:spPr>
          <a:xfrm>
            <a:off x="1117599" y="821195"/>
            <a:ext cx="6908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i="0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es-ES" b="1" i="0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b="1" i="0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es-ES" b="1" i="0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</p:txBody>
      </p:sp>
      <p:pic>
        <p:nvPicPr>
          <p:cNvPr id="3" name="Imagen 2" descr="Imagen que contiene interior, lego, tabla, escritorio&#10;&#10;El contenido generado por IA puede ser incorrecto.">
            <a:extLst>
              <a:ext uri="{FF2B5EF4-FFF2-40B4-BE49-F238E27FC236}">
                <a16:creationId xmlns:a16="http://schemas.microsoft.com/office/drawing/2014/main" id="{C1801D6F-A0E4-F44B-DC3A-109F63568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56" y="1416976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622476"/>
      </p:ext>
    </p:extLst>
  </p:cSld>
  <p:clrMapOvr>
    <a:masterClrMapping/>
  </p:clrMapOvr>
</p:sld>
</file>

<file path=ppt/theme/theme1.xml><?xml version="1.0" encoding="utf-8"?>
<a:theme xmlns:a="http://schemas.openxmlformats.org/drawingml/2006/main" name="NeueFolien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13936</TotalTime>
  <Words>347</Words>
  <Application>Microsoft Macintosh PowerPoint</Application>
  <PresentationFormat>Presentación en pantalla (4:3)</PresentationFormat>
  <Paragraphs>65</Paragraphs>
  <Slides>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-webkit-standard</vt:lpstr>
      <vt:lpstr>Arial</vt:lpstr>
      <vt:lpstr>Calibri</vt:lpstr>
      <vt:lpstr>Trebuchet MS</vt:lpstr>
      <vt:lpstr>NeueFolien17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Liss Vazquez Rodriguez</dc:creator>
  <cp:lastModifiedBy>Liss Vazquez Rodriguez</cp:lastModifiedBy>
  <cp:revision>1517</cp:revision>
  <dcterms:created xsi:type="dcterms:W3CDTF">2021-12-08T23:15:00Z</dcterms:created>
  <dcterms:modified xsi:type="dcterms:W3CDTF">2025-03-06T08:09:32Z</dcterms:modified>
</cp:coreProperties>
</file>