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0.xml" ContentType="application/inkml+xml"/>
  <Override PartName="/ppt/ink/ink61.xml" ContentType="application/inkml+xml"/>
  <Override PartName="/ppt/ink/ink62.xml" ContentType="application/inkml+xml"/>
  <Override PartName="/ppt/ink/ink63.xml" ContentType="application/inkml+xml"/>
  <Override PartName="/ppt/ink/ink64.xml" ContentType="application/inkml+xml"/>
  <Override PartName="/ppt/ink/ink65.xml" ContentType="application/inkml+xml"/>
  <Override PartName="/ppt/ink/ink66.xml" ContentType="application/inkml+xml"/>
  <Override PartName="/ppt/ink/ink67.xml" ContentType="application/inkml+xml"/>
  <Override PartName="/ppt/ink/ink68.xml" ContentType="application/inkml+xml"/>
  <Override PartName="/ppt/ink/ink69.xml" ContentType="application/inkml+xml"/>
  <Override PartName="/ppt/ink/ink70.xml" ContentType="application/inkml+xml"/>
  <Override PartName="/ppt/ink/ink71.xml" ContentType="application/inkml+xml"/>
  <Override PartName="/ppt/ink/ink72.xml" ContentType="application/inkml+xml"/>
  <Override PartName="/ppt/ink/ink73.xml" ContentType="application/inkml+xml"/>
  <Override PartName="/ppt/ink/ink74.xml" ContentType="application/inkml+xml"/>
  <Override PartName="/ppt/ink/ink75.xml" ContentType="application/inkml+xml"/>
  <Override PartName="/ppt/ink/ink76.xml" ContentType="application/inkml+xml"/>
  <Override PartName="/ppt/ink/ink77.xml" ContentType="application/inkml+xml"/>
  <Override PartName="/ppt/ink/ink78.xml" ContentType="application/inkml+xml"/>
  <Override PartName="/ppt/ink/ink79.xml" ContentType="application/inkml+xml"/>
  <Override PartName="/ppt/ink/ink80.xml" ContentType="application/inkml+xml"/>
  <Override PartName="/ppt/ink/ink81.xml" ContentType="application/inkml+xml"/>
  <Override PartName="/ppt/ink/ink82.xml" ContentType="application/inkml+xml"/>
  <Override PartName="/ppt/ink/ink83.xml" ContentType="application/inkml+xml"/>
  <Override PartName="/ppt/ink/ink84.xml" ContentType="application/inkml+xml"/>
  <Override PartName="/ppt/ink/ink85.xml" ContentType="application/inkml+xml"/>
  <Override PartName="/ppt/ink/ink86.xml" ContentType="application/inkml+xml"/>
  <Override PartName="/ppt/ink/ink87.xml" ContentType="application/inkml+xml"/>
  <Override PartName="/ppt/ink/ink88.xml" ContentType="application/inkml+xml"/>
  <Override PartName="/ppt/ink/ink89.xml" ContentType="application/inkml+xml"/>
  <Override PartName="/ppt/ink/ink90.xml" ContentType="application/inkml+xml"/>
  <Override PartName="/ppt/ink/ink91.xml" ContentType="application/inkml+xml"/>
  <Override PartName="/ppt/ink/ink92.xml" ContentType="application/inkml+xml"/>
  <Override PartName="/ppt/ink/ink93.xml" ContentType="application/inkml+xml"/>
  <Override PartName="/ppt/ink/ink94.xml" ContentType="application/inkml+xml"/>
  <Override PartName="/ppt/ink/ink95.xml" ContentType="application/inkml+xml"/>
  <Override PartName="/ppt/ink/ink96.xml" ContentType="application/inkml+xml"/>
  <Override PartName="/ppt/ink/ink9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32"/>
  </p:notesMasterIdLst>
  <p:sldIdLst>
    <p:sldId id="256" r:id="rId5"/>
    <p:sldId id="279" r:id="rId6"/>
    <p:sldId id="283" r:id="rId7"/>
    <p:sldId id="282" r:id="rId8"/>
    <p:sldId id="280" r:id="rId9"/>
    <p:sldId id="284" r:id="rId10"/>
    <p:sldId id="293" r:id="rId11"/>
    <p:sldId id="295" r:id="rId12"/>
    <p:sldId id="294" r:id="rId13"/>
    <p:sldId id="296" r:id="rId14"/>
    <p:sldId id="297" r:id="rId15"/>
    <p:sldId id="298" r:id="rId16"/>
    <p:sldId id="300" r:id="rId17"/>
    <p:sldId id="301" r:id="rId18"/>
    <p:sldId id="302" r:id="rId19"/>
    <p:sldId id="303" r:id="rId20"/>
    <p:sldId id="287" r:id="rId21"/>
    <p:sldId id="299" r:id="rId22"/>
    <p:sldId id="281" r:id="rId23"/>
    <p:sldId id="285" r:id="rId24"/>
    <p:sldId id="288" r:id="rId25"/>
    <p:sldId id="286" r:id="rId26"/>
    <p:sldId id="289" r:id="rId27"/>
    <p:sldId id="291" r:id="rId28"/>
    <p:sldId id="290" r:id="rId29"/>
    <p:sldId id="292" r:id="rId30"/>
    <p:sldId id="278" r:id="rId31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7505"/>
  </p:normalViewPr>
  <p:slideViewPr>
    <p:cSldViewPr>
      <p:cViewPr varScale="1">
        <p:scale>
          <a:sx n="159" d="100"/>
          <a:sy n="159" d="100"/>
        </p:scale>
        <p:origin x="150" y="12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Relationship Id="rId8" Type="http://schemas.openxmlformats.org/officeDocument/2006/relationships/slide" Target="slides/slide4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7T16:19:40.785"/>
    </inkml:context>
    <inkml:brush xml:id="br0">
      <inkml:brushProperty name="width" value="0.1" units="cm"/>
      <inkml:brushProperty name="height" value="0.1" units="cm"/>
      <inkml:brushProperty name="color" value="#00A0D7"/>
    </inkml:brush>
  </inkml:definitions>
  <inkml:trace contextRef="#ctx0" brushRef="#br0">6451 1107 24575,'-100'5'0,"0"4"0,-103 25 0,41-7 0,-626 56 0,-51-4 0,551-56 0,-383-17 0,600-12 0,-139-30 0,0-1 0,41 23 0,-53-6 0,-126-41 0,266 49 0,-42-4 0,1-6 0,-164-52 0,-3-41 0,201 78 0,-2 4 0,-116-27 0,103 32 0,20 5 0,29 10 0,0-3 0,1-3 0,0-1 0,-50-29 0,92 42 0,-21-11 0,-58-43 0,82 53 0,-1-1 0,1 0 0,1 0 0,-1-1 0,2 0 0,-1 0 0,1-1 0,1 0 0,-8-17 0,6 8 0,0 0 0,2-1 0,0 0 0,1 0 0,1 0 0,1 0 0,0-39 0,3 51 0,1 1 0,0-1 0,0 1 0,1-1 0,0 1 0,0-1 0,1 1 0,0 0 0,0 0 0,1 1 0,0-1 0,1 1 0,0 0 0,0 0 0,0 0 0,1 1 0,0-1 0,0 1 0,1 1 0,-1-1 0,1 1 0,9-5 0,7-1 32,1 0 1,0 1-1,43-10 0,30-12-1526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8T07:37:05.481"/>
    </inkml:context>
    <inkml:brush xml:id="br0">
      <inkml:brushProperty name="width" value="0.1" units="cm"/>
      <inkml:brushProperty name="height" value="0.1" units="cm"/>
      <inkml:brushProperty name="color" value="#00A0D7"/>
    </inkml:brush>
  </inkml:definitions>
  <inkml:trace contextRef="#ctx0" brushRef="#br0">1202 1 24575,'-12'1'0,"0"2"0,0-1 0,0 2 0,1 0 0,-1 0 0,1 1 0,0 0 0,0 1 0,1 0 0,-12 10 0,-28 13 0,-117 45 0,-33 18 0,146-62 0,-148 89 0,163-96 0,-1-1 0,-1-3 0,-1-1 0,-1-2 0,-77 19 0,115-34-39,1 1 1,0-1-1,-1 1 0,1 0 0,0 1 1,0-1-1,0 1 0,0 0 0,1 0 0,-1 0 1,1 0-1,0 1 0,-6 6 0,2-1-783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8T07:37:06.282"/>
    </inkml:context>
    <inkml:brush xml:id="br0">
      <inkml:brushProperty name="width" value="0.1" units="cm"/>
      <inkml:brushProperty name="height" value="0.1" units="cm"/>
      <inkml:brushProperty name="color" value="#00A0D7"/>
    </inkml:brush>
  </inkml:definitions>
  <inkml:trace contextRef="#ctx0" brushRef="#br0">231 1 24575,'-1'3'0,"0"0"0,0 1 0,0-1 0,-1 0 0,1 0 0,-1 0 0,0 0 0,0 0 0,0 0 0,-4 3 0,0 2 0,-21 30 0,-3 1 0,1 1 0,3 1 0,1 2 0,-35 84 0,59-124 0,0 0 0,0 1 0,0-1 0,0 1 0,0-1 0,1 1 0,-1-1 0,1 1 0,0-1 0,0 1 0,1-1 0,-1 1 0,2 5 0,-1-8 0,0 1 0,0 0 0,0 0 0,1-1 0,-1 1 0,0-1 0,1 0 0,0 1 0,-1-1 0,1 0 0,0 0 0,-1 0 0,1 0 0,0 0 0,0 0 0,0-1 0,0 1 0,0 0 0,0-1 0,0 0 0,0 1 0,0-1 0,0 0 0,4 0 0,102 13 6,0 5 0,136 41 0,-56-12-1389,-109-29-5443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8T07:37:09.365"/>
    </inkml:context>
    <inkml:brush xml:id="br0">
      <inkml:brushProperty name="width" value="0.1" units="cm"/>
      <inkml:brushProperty name="height" value="0.1" units="cm"/>
      <inkml:brushProperty name="color" value="#00A0D7"/>
    </inkml:brush>
  </inkml:definitions>
  <inkml:trace contextRef="#ctx0" brushRef="#br0">4572 917 24575,'-7'1'0,"-1"-1"0,1 2 0,-1-1 0,1 1 0,-1 0 0,1 0 0,0 1 0,0 0 0,0 0 0,-9 7 0,-65 50 0,16-11 0,8-16 0,-1-4 0,-92 34 0,23-11 0,71-29 0,0-2 0,-2-2 0,-1-3 0,0-2 0,-72 6 0,49-8 0,-126 34 0,171-37 0,-9 2 0,-483 102 0,339-91 0,-268-3 0,357-22 0,-155-27 0,-94-40 0,228 44 0,26 4 0,-167-61 0,214 63 0,0-2 0,2-2 0,1-2 0,0-2 0,-40-34 0,45 24 0,3-1 0,1-2 0,-40-58 0,62 78 0,1-1 0,2-1 0,0 0 0,1-1 0,2 0 0,0 0 0,2-1 0,-5-27 0,3 6 0,3 0 0,2 0 0,3-77 0,3 104 0,1-1 0,1 1 0,1 0 0,0 0 0,1 1 0,1-1 0,1 1 0,1 1 0,0 0 0,1 0 0,1 0 0,0 2 0,2-1 0,-1 2 0,2-1 0,0 2 0,1 0 0,0 0 0,1 2 0,0 0 0,1 1 0,32-15 0,-37 21 0,0-1 0,0-1 0,0 0 0,13-8 0,-25 14 0,0-1 0,0 1 0,0 0 0,0 0 0,0 0 0,0 0 0,0 0 0,0 0 0,1 0 0,-1 0 0,0 0 0,0 0 0,0-1 0,0 1 0,0 0 0,0 0 0,0 0 0,0 0 0,0 0 0,0 0 0,0 0 0,0-1 0,0 1 0,0 0 0,0 0 0,0 0 0,0 0 0,0 0 0,0 0 0,0-1 0,0 1 0,0 0 0,0 0 0,0 0 0,0 0 0,0 0 0,0 0 0,0-1 0,0 1 0,0 0 0,0 0 0,0 0 0,0 0 0,-1 0 0,1 0 0,0 0 0,0 0 0,0 0 0,0-1 0,0 1 0,0 0 0,0 0 0,0 0 0,-1 0 0,1 0 0,0 0 0,0 0 0,0 0 0,0 0 0,-1 0 0,-13-3 0,-17 0 0,-98 6 0,79 0 0,0-2 0,-1-2 0,1-3 0,-68-13 0,168 16 0,-18-1 0,55 0 0,-45 0 0,-1 1 0,1 3 0,46 6 0,-85-7 0,0 0 0,1 0 0,-1 0 0,0 1 0,0-1 0,0 1 0,0 0 0,0 0 0,0 0 0,-1 0 0,1 0 0,0 0 0,-1 1 0,0-1 0,0 1 0,0 0 0,0 0 0,0 0 0,0 0 0,-1 0 0,1 0 0,-1 0 0,0 0 0,0 1 0,0-1 0,0 0 0,0 5 0,1 11 0,-1 0 0,0 0 0,-4 36 0,1-16 0,1-12-1365,1-3-5461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8T07:37:16.086"/>
    </inkml:context>
    <inkml:brush xml:id="br0">
      <inkml:brushProperty name="width" value="0.1" units="cm"/>
      <inkml:brushProperty name="height" value="0.1" units="cm"/>
      <inkml:brushProperty name="color" value="#00A0D7"/>
    </inkml:brush>
  </inkml:definitions>
  <inkml:trace contextRef="#ctx0" brushRef="#br0">0 1879 24575,'4'-2'0,"0"0"0,0 0 0,0 0 0,0 0 0,-1-1 0,1 0 0,-1 0 0,5-4 0,6-6 0,141-112 0,-61 45 0,-48 39 0,-3-2 0,-1-1 0,-2-3 0,62-95 0,-65 89 0,-14 23 0,-2 0 0,-1-2 0,-2 0 0,-1-1 0,13-36 0,26-70 0,-31 80 0,18-65 0,-30 80 0,-4 16 0,-1 0 0,-2 0 0,-1-1 0,-1 0 0,1-29 0,-8-71 0,5-160 0,5 251-1365,-3 21-5461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8T07:37:17.712"/>
    </inkml:context>
    <inkml:brush xml:id="br0">
      <inkml:brushProperty name="width" value="0.1" units="cm"/>
      <inkml:brushProperty name="height" value="0.1" units="cm"/>
      <inkml:brushProperty name="color" value="#00A0D7"/>
    </inkml:brush>
  </inkml:definitions>
  <inkml:trace contextRef="#ctx0" brushRef="#br0">979 1751 24575,'-12'-207'0,"4"97"0,-12-111 0,16 189 0,-1 0 0,-15-49 0,13 54 0,0 0 0,2-1 0,0 1 0,0-36 0,-4-25 0,-1 2 0,8 60 0,0-1 0,-2 1 0,-1 0 0,-1 1 0,-18-47 0,7 30 0,-1 2 0,-41-64 0,28 53 0,15 23 0,-1 2 0,-1-1 0,-30-31 0,39 49 0,-2 0 0,1 1 0,-1 0 0,-1 1 0,1 0 0,-21-8 0,-80-25 0,63 24 0,28 9 0,-2 2 0,1 0 0,-1 2 0,1 0 0,-1 2 0,0 0 0,0 2 0,1 0 0,-1 2 0,0 0 0,-22 7 0,1 9-1365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8T07:37:18.900"/>
    </inkml:context>
    <inkml:brush xml:id="br0">
      <inkml:brushProperty name="width" value="0.1" units="cm"/>
      <inkml:brushProperty name="height" value="0.1" units="cm"/>
      <inkml:brushProperty name="color" value="#00A0D7"/>
    </inkml:brush>
  </inkml:definitions>
  <inkml:trace contextRef="#ctx0" brushRef="#br0">256 1 24575,'-6'-1'0,"0"2"0,1-1 0,-1 1 0,0 0 0,0 0 0,0 0 0,1 1 0,-1 0 0,0 0 0,1 0 0,0 1 0,-7 4 0,2 1 0,0 0 0,0 2 0,1-1 0,-12 15 0,-72 103 0,90-124 0,1 1 0,-1-1 0,1 1 0,0-1 0,0 1 0,1 0 0,-1 0 0,1 0 0,-1 0 0,1 0 0,1 0 0,-1 0 0,0 0 0,1 0 0,0 1 0,0-1 0,0 0 0,1 0 0,-1 0 0,1 0 0,0 0 0,0 1 0,1-2 0,-1 1 0,1 0 0,2 5 0,6 5 0,0 0 0,0 0 0,2-1 0,0-1 0,15 14 0,22 24 0,-46-47-124,-1 0 0,0 0 0,0 1 0,-1-1 0,1 1 0,-1-1-1,0 1 1,0 0 0,0-1 0,1 7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8T07:37:26.558"/>
    </inkml:context>
    <inkml:brush xml:id="br0">
      <inkml:brushProperty name="width" value="0.1" units="cm"/>
      <inkml:brushProperty name="height" value="0.1" units="cm"/>
      <inkml:brushProperty name="color" value="#00A0D7"/>
    </inkml:brush>
  </inkml:definitions>
  <inkml:trace contextRef="#ctx0" brushRef="#br0">371 1 24575,'-2'0'0,"-20"0"0,-1 0 0,1 2 0,-30 5 0,44-5 0,1 0 0,-1 1 0,0 0 0,1 1 0,0-1 0,0 1 0,0 1 0,0-1 0,0 1 0,1 0 0,0 1 0,-8 9 0,-2 3 0,0 1 0,2 0 0,0 1 0,1 1 0,1 0 0,1 1 0,1 0 0,1 1 0,1 0 0,1 0 0,1 1 0,1 0 0,1 0 0,-2 47 0,7-53 0,-1 20 0,7 51 0,-5-74 0,1-1 0,1 0 0,0 0 0,1 0 0,1 0 0,13 23 0,14 17 0,2-1 0,3-2 0,2-1 0,69 66 0,-72-82 0,2-2 0,1-1 0,1-2 0,2-2 0,1-1 0,55 22 0,9-6 0,2-6 0,2-4 0,0-5 0,213 22 0,466-23 0,-755-28 0,-1-2 0,0-1 0,36-11 0,-28 6 0,56-6 0,15 6 0,0-5 0,198-52 0,26-18 0,-237 62 0,158-45 0,-203 49 0,-1-1 0,82-44 0,-126 58 0,0-1 0,0 1 0,0-2 0,-1 1 0,11-12 0,-21 18 0,0 1 0,0 0 0,0-1 0,0 1 0,0 0 0,0-1 0,0 1 0,0 0 0,0 0 0,0-1 0,0 1 0,-1 0 0,1-1 0,0 1 0,0 0 0,0 0 0,-1-1 0,1 1 0,0 0 0,0 0 0,-1-1 0,1 1 0,0 0 0,0 0 0,-1 0 0,1 0 0,0-1 0,-1 1 0,1 0 0,0 0 0,-1 0 0,1 0 0,0 0 0,-1 0 0,1 0 0,0 0 0,-1 0 0,1 0 0,0 0 0,-1 0 0,1 0 0,0 0 0,-1 0 0,-17-1 0,18 1 0,-108 0 0,-146 20 0,219-16 0,-28 1 0,32-3 0,0 0 0,1 2 0,-1 2 0,1 0 0,-52 19 0,123-19 0,217-28 0,-187 12 0,0 4 0,120 3 0,-189 3 0,0 0 0,-1 1 0,1-1 0,0 1 0,0-1 0,0 1 0,0 0 0,-1-1 0,1 1 0,0 0 0,-1 0 0,1 0 0,-1 1 0,1-1 0,-1 0 0,1 1 0,-1-1 0,0 0 0,0 1 0,0 0 0,0-1 0,0 1 0,0-1 0,0 1 0,0 0 0,-1 0 0,1 0 0,-1-1 0,1 1 0,-1 0 0,0 0 0,0 0 0,1 0 0,-1 0 0,-1 0 0,1 0 0,0 0 0,0-1 0,-1 1 0,0 2 0,-2 14 0,-1-1 0,-1 0 0,-10 25 0,7-20 0,-26 59 0,24-59 0,0 0 0,2 1 0,-9 33 0,14-23-1365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8T07:37:32.252"/>
    </inkml:context>
    <inkml:brush xml:id="br0">
      <inkml:brushProperty name="width" value="0.1" units="cm"/>
      <inkml:brushProperty name="height" value="0.1" units="cm"/>
      <inkml:brushProperty name="color" value="#00A0D7"/>
    </inkml:brush>
  </inkml:definitions>
  <inkml:trace contextRef="#ctx0" brushRef="#br0">1023 1 24575,'-5'1'0,"1"1"0,-1 1 0,0-1 0,0 1 0,1-1 0,0 1 0,-1 1 0,1-1 0,0 1 0,-4 4 0,-7 5 0,-50 31 0,-1-2 0,-3-4 0,-74 30 0,-107 61 0,190-95 0,39-23 0,1 0 0,1 1 0,0 1 0,1 1 0,-32 30 0,16-9-682,-66 52-1,80-71-6143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8T07:37:33.074"/>
    </inkml:context>
    <inkml:brush xml:id="br0">
      <inkml:brushProperty name="width" value="0.1" units="cm"/>
      <inkml:brushProperty name="height" value="0.1" units="cm"/>
      <inkml:brushProperty name="color" value="#00A0D7"/>
    </inkml:brush>
  </inkml:definitions>
  <inkml:trace contextRef="#ctx0" brushRef="#br0">1 1 24575,'3'5'0,"0"0"0,0 1 0,0-1 0,-1 1 0,0 0 0,0 0 0,-1 0 0,1 0 0,-1 0 0,0 0 0,0 7 0,2 9 0,9 49 0,-2-6 0,34 113 0,-42-173 0,0 0 0,1 0 0,0 0 0,-1-1 0,2 1 0,-1-1 0,0 0 0,1 0 0,0 0 0,-1-1 0,2 1 0,-1-1 0,0 0 0,1 0 0,8 4 0,7 2 0,-1-2 0,37 10 0,-16-6 0,13 3-46,68 10 0,-64-14-1227,-35-5-5553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8T07:37:43.372"/>
    </inkml:context>
    <inkml:brush xml:id="br0">
      <inkml:brushProperty name="width" value="0.1" units="cm"/>
      <inkml:brushProperty name="height" value="0.1" units="cm"/>
      <inkml:brushProperty name="color" value="#00A0D7"/>
    </inkml:brush>
  </inkml:definitions>
  <inkml:trace contextRef="#ctx0" brushRef="#br0">6069 4739 24575,'0'0'0,"-1"-1"0,1 0 0,-1 0 0,1 0 0,-1 0 0,1 0 0,-1 1 0,1-1 0,-1 0 0,1 0 0,-1 1 0,0-1 0,0 0 0,1 1 0,-1-1 0,0 1 0,0-1 0,0 1 0,0-1 0,1 1 0,-1 0 0,0-1 0,0 1 0,0 0 0,0 0 0,0 0 0,0 0 0,-1 0 0,-33-4 0,31 4 0,-37 2 0,-1 1 0,1 2 0,0 3 0,1 0 0,-43 16 0,6-3 0,-1088 327 0,983-290 0,-2-9 0,-336 47 0,198-49 0,141-17 0,-269 10 0,328-39 0,1-5 0,0-6 0,0-5 0,-223-58 0,-154-90 0,106 33 0,298 101 0,-115-54 0,180 70 0,1-2 0,0-1 0,2-2 0,0 0 0,1-2 0,0 0 0,2-2 0,-23-27 0,-24-34 0,27 35 0,-51-77 0,82 105 0,0-1 0,1 1 0,2-2 0,0 1 0,1-1 0,1-1 0,-6-37 0,8 29 0,-44-356 0,30-480 0,27 797 0,3 0 0,2 1 0,4 0 0,38-98 0,-5 38 0,129-237 0,-146 315 0,1 1 0,63-67 0,1-3 0,-53 53 0,-4-3 0,63-144 0,-74 148 0,58-147 0,35-72 0,-3 76 0,38-78 0,-142 259 0,2 1 0,1 0 0,1 1 0,1 1 0,1 1 0,26-22 0,2-4 0,-33 37 0,4-5 0,-23 11 0,-14 3 0,-34 3 0,1 3 0,-1 1 0,1 3 0,-70 17 0,-35 4 0,-59 9 0,267-36 0,-12 2 0,128-16 0,179-39 0,-49 6 0,-270 42 0,-23 3 0,0 1 0,0-1 0,0 1 0,1 1 0,-1-1 0,0 1 0,0 1 0,1-1 0,12 4 0,-19-4 0,0 1 0,0-1 0,0 1 0,0 0 0,0-1 0,-1 1 0,1 0 0,0-1 0,-1 1 0,1 0 0,0 0 0,-1 0 0,1 0 0,-1 0 0,1 0 0,-1 0 0,1 0 0,-1 0 0,0 0 0,0 0 0,1 0 0,-1 0 0,0 0 0,0 0 0,0 0 0,0 0 0,0 0 0,0 0 0,-1 1 0,-8 36 0,6-27 0,-28 99 0,-17 79 0,46-168-455,0 1 0,2 30 0,0-36-6371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7T16:19:42.378"/>
    </inkml:context>
    <inkml:brush xml:id="br0">
      <inkml:brushProperty name="width" value="0.1" units="cm"/>
      <inkml:brushProperty name="height" value="0.1" units="cm"/>
      <inkml:brushProperty name="color" value="#00A0D7"/>
    </inkml:brush>
  </inkml:definitions>
  <inkml:trace contextRef="#ctx0" brushRef="#br0">593 36 24575,'-50'-15'0,"-38"9"0,-115 7 0,67 2 0,115-3 0,-1-1 0,1-1 0,-31-7 0,147 4 0,104 4 0,219 3 0,-416-2 0,0 0 0,1 0 0,-1 0 0,0 0 0,1 0 0,-1 1 0,0-1 0,0 1 0,1-1 0,-1 1 0,0 0 0,0 0 0,0 0 0,0 0 0,0 0 0,0 1 0,0-1 0,0 0 0,0 1 0,-1 0 0,1-1 0,0 1 0,-1 0 0,2 2 0,-2 1 0,1 0 0,-1 0 0,0 0 0,-1 1 0,1-1 0,-1 0 0,0 0 0,0 1 0,-2 6 0,-6 136-1365,8-131-5461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8T07:37:56.509"/>
    </inkml:context>
    <inkml:brush xml:id="br0">
      <inkml:brushProperty name="width" value="0.1" units="cm"/>
      <inkml:brushProperty name="height" value="0.1" units="cm"/>
      <inkml:brushProperty name="color" value="#00A0D7"/>
    </inkml:brush>
  </inkml:definitions>
  <inkml:trace contextRef="#ctx0" brushRef="#br0">1 37 24575,'0'-1'0,"1"0"0,-1 0 0,1 0 0,-1 0 0,1 0 0,0 1 0,-1-1 0,1 0 0,0 0 0,-1 1 0,1-1 0,0 1 0,0-1 0,0 1 0,0-1 0,0 1 0,0-1 0,0 1 0,0 0 0,0-1 0,-1 1 0,1 0 0,2 0 0,34-7 0,-24 5 0,3-2 0,-1 1 0,0 0 0,1 1 0,-1 1 0,1 1 0,18 1 0,-25 0 0,-1 1 0,1 0 0,-1 0 0,0 1 0,1 0 0,-1 1 0,-1 0 0,1 0 0,-1 1 0,1 0 0,-1 0 0,10 9 0,41 36 0,-40-37 0,0 1 0,-1 1 0,-1 1 0,0 0 0,-2 1 0,22 31 0,-20-16 0,-2-1 0,0 2 0,-2 0 0,-2 1 0,-1 0 0,-1 0 0,4 59 0,-7 252 0,-7-193 0,3-33 0,-3 130 0,-2-213 0,-13 49 0,-1 8 0,9-33 0,-3-1 0,-31 94 0,28-98-1365,9-38-5461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8T07:37:57.915"/>
    </inkml:context>
    <inkml:brush xml:id="br0">
      <inkml:brushProperty name="width" value="0.1" units="cm"/>
      <inkml:brushProperty name="height" value="0.1" units="cm"/>
      <inkml:brushProperty name="color" value="#00A0D7"/>
    </inkml:brush>
  </inkml:definitions>
  <inkml:trace contextRef="#ctx0" brushRef="#br0">333 0 24575,'-15'282'0,"7"-161"0,6-76 0,-13 83 0,-4-32 0,-22 88 0,35-159 0,-1-1 0,-1 0 0,-1-1 0,-2 0 0,0-1 0,-28 42 0,29-49-1,2-1-1,-14 31 0,14-27 27,0-1-1,-15 23 0,20-36-126,0 0 0,-1 0-1,1 0 1,-1 0-1,0-1 1,1 1 0,-2-1-1,1 0 1,0 0-1,-1-1 1,1 1 0,-1-1-1,-6 2 1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8T07:37:58.735"/>
    </inkml:context>
    <inkml:brush xml:id="br0">
      <inkml:brushProperty name="width" value="0.1" units="cm"/>
      <inkml:brushProperty name="height" value="0.1" units="cm"/>
      <inkml:brushProperty name="color" value="#00A0D7"/>
    </inkml:brush>
  </inkml:definitions>
  <inkml:trace contextRef="#ctx0" brushRef="#br0">0 1 24575,'18'92'0,"-16"-56"0,-2-15 0,1 0 0,1-1 0,1 1 0,0 0 0,2-1 0,0 0 0,15 35 0,-19-53 0,1 0 0,0 1 0,0-1 0,0 0 0,0-1 0,0 1 0,0 0 0,1-1 0,-1 1 0,0-1 0,1 1 0,-1-1 0,1 0 0,0 0 0,-1 0 0,1-1 0,0 1 0,-1-1 0,6 1 0,61-2 0,-43-1 0,215-1-1365,-211 3-5461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8T07:38:03.008"/>
    </inkml:context>
    <inkml:brush xml:id="br0">
      <inkml:brushProperty name="width" value="0.1" units="cm"/>
      <inkml:brushProperty name="height" value="0.1" units="cm"/>
      <inkml:brushProperty name="color" value="#00A0D7"/>
    </inkml:brush>
  </inkml:definitions>
  <inkml:trace contextRef="#ctx0" brushRef="#br0">0 2993 24575,'2'4'0,"0"0"0,0-1 0,0 1 0,1 0 0,-1-1 0,1 0 0,0 1 0,0-1 0,0-1 0,0 1 0,1 0 0,-1-1 0,7 4 0,-8-5 0,18 12 0,1-2 0,0-1 0,1 0 0,0-1 0,0-2 0,27 6 0,11 0 0,71 5 0,-100-15 0,1-2 0,-1-1 0,1-2 0,-1-1 0,0-1 0,49-14 0,58-9 0,13-5 0,-125 26 0,51-5 0,-48 8 0,44-10 0,22-12 0,-16 6 0,112-44 0,34-41 0,-181 80 0,-2-2 0,78-62 0,-60 33 0,-2-2 0,86-111 0,79-146 0,-65 87 0,77-116 0,-224 327 0,56-76 0,-5-4 0,51-106 0,-110 196 0,307-626 0,-151 384 0,-48 72 0,-110 175 0,0 0 0,0 0 0,0 0 0,0 0 0,0-1 0,-1 1 0,1 0 0,0-1 0,-1 1 0,1 0 0,-1-1 0,0 1 0,1-1 0,-1 1 0,0 0 0,0-1 0,0 1 0,0-1 0,0 1 0,0-1 0,-1 1 0,1 0 0,0-1 0,-1 1 0,1-1 0,-1 1 0,1 0 0,-2-3 0,0 3 0,0 0 0,-1 0 0,1 0 0,0 0 0,0 0 0,-1 0 0,1 1 0,-1-1 0,1 1 0,0 0 0,-1 0 0,1 0 0,-1 0 0,1 0 0,-1 0 0,1 1 0,-4 0 0,-57 14 0,-109 38 0,75-20 0,60-21 0,-9 4 0,0-3 0,-69 11 0,155-48 0,-9 12 0,1 1 0,0 1 0,0 1 0,1 2 0,0 2 0,0 1 0,0 1 0,47 3 0,96-6 0,-173 6 0,-1 0 0,1 0 0,-1 1 0,1-1 0,-1 1 0,1 0 0,-1 0 0,1 0 0,-1 0 0,0 0 0,1 0 0,-1 1 0,0-1 0,0 1 0,0 0 0,0-1 0,0 1 0,0 0 0,-1 0 0,1 0 0,0 0 0,-1 1 0,0-1 0,2 4 0,6 11 0,0 1 0,7 25 0,-6-16 0,111 269-1365,-112-276-5461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8T07:38:12.257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1 893 24575,'1'-3'0,"1"0"0,0 0 0,0 1 0,0-1 0,1 0 0,-1 1 0,1-1 0,-1 1 0,1 0 0,0 0 0,0 0 0,0 0 0,0 1 0,5-3 0,1-1 0,93-53 0,180-73 0,-164 80 0,107-50 0,307-134 0,-438 201 0,1 4 0,1 4 0,139-18 0,-223 40 0,-34 2 0,-55 2 0,65 1 0,4-1 0,-266-3 0,214-1 0,1-2 0,-91-21 0,133 20 0,20 2 0,33 1 0,636-13 0,-584 13 0,435-43 0,-491 39 0,-30 4 0,-18 4 0,-21 5 0,1 1 0,0 1 0,0 2 0,1 2 0,0 1 0,1 2 0,-38 21 0,-217 141 0,272-164-105,-31 20-525,-66 57 0,93-68-6196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8T07:38:14.559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0 525 24575,'5'-1'0,"-1"-1"0,0 1 0,0-1 0,0 0 0,0 0 0,0 0 0,0-1 0,-1 1 0,7-7 0,3 0 0,49-33 0,21-17 0,3 4 0,2 4 0,100-43 0,128-8 0,-149 53 0,-147 38 0,-32 5 0,-40 3 0,50 3 0,-965 3 0,1215-20 0,380 14 0,-473 4 0,-157 0 0,0 1 0,0 0 0,0 0 0,0 0 0,1 0 0,-1 0 0,0 1 0,1-1 0,0 0 0,-1 1 0,1-1 0,0 1 0,0 3 0,-18 43 0,-15 89 36,22-80-737,-36 102 1,39-141-6126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2-10T14:39:38.421"/>
    </inkml:context>
    <inkml:brush xml:id="br0">
      <inkml:brushProperty name="width" value="0.05" units="cm"/>
      <inkml:brushProperty name="height" value="0.3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1 0,'0'0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2-10T14:39:39.184"/>
    </inkml:context>
    <inkml:brush xml:id="br0">
      <inkml:brushProperty name="width" value="0.05" units="cm"/>
      <inkml:brushProperty name="height" value="0.3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0 5,'0'-5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0T14:34:05.497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2789 4411 24575,'3'-1'0,"1"0"0,-1 0 0,1 0 0,-1 0 0,1-1 0,-1 0 0,0 1 0,4-4 0,7-3 0,130-69 0,-88 45 0,73-31 0,298-96 0,-355 130 0,-2-4 0,-1-3 0,88-61 0,-69 42 0,154-79 0,-201 111 0,-1-1 0,56-45 0,13-8 0,189-90 0,-263 148 0,38-28 0,14-8 0,111-57 0,250-133 0,-310 165 0,-3-5 0,137-116 0,-247 182 0,50-40 0,-2-4 0,104-116 0,-131 124 0,-3-1 0,-2-2 0,-3-2 0,39-80 0,-61 103 0,0 0 0,-3-2 0,-1 1 0,-2-2 0,-1 1 0,5-68 0,-12 74 0,-2 0 0,-1 0 0,-2 1 0,-1-1 0,-2 1 0,0 0 0,-3 0 0,-20-51 0,9 39 0,-3 1 0,-1 2 0,-2 0 0,-2 2 0,-1 0 0,-2 3 0,-65-61 0,53 59 0,-2 1 0,-1 2 0,-2 2 0,-2 2 0,0 2 0,-93-37 0,-293-91 0,248 101 0,-29-10 0,-297-50 0,118 68 0,309 42 0,-1 5 0,-135 14 0,106 4 0,0 4 0,2 6 0,-190 70 0,75-2 0,-256 148 0,366-178 0,10-7 0,2 5 0,-123 96 0,169-114 0,-93 52 0,1-2 0,-183 132 0,34-37 0,76-47 0,103-68 0,-219 174 0,322-231 0,-39 35 0,-85 93 0,129-126 0,0 0 0,2 1 0,0 1 0,1 0 0,1 1 0,1 0 0,1 1 0,2 0 0,-7 28 0,9-26 0,-4 14 0,2 2 0,1-1 0,-1 73 0,8-100 0,1-1 0,1 0 0,0 1 0,1-1 0,0 0 0,1 0 0,0-1 0,1 1 0,1-1 0,0 0 0,0 0 0,1-1 0,1 0 0,0 0 0,17 18 0,-8-14 0,0-1 0,1 0 0,1-1 0,-1-1 0,2-1 0,0-1 0,0 0 0,1-2 0,36 11 0,-4-6 0,1-2 0,100 7 0,354-14 0,-475-8 0,1 0 0,-2-3 0,1 0 0,-1-2 0,35-15 0,146-77 0,-160 68 0,-1-1 0,-2-3 0,60-57 0,-35 30 0,-6 0 0,99-118 0,16-16 0,-41 53 0,23-21 0,-112 117 0,93-85 0,227-161 0,-344 276 0,287-182 0,-245 160 0,273-142 0,-295 161 0,0 2 0,1 3 0,1 1 0,1 3 0,60-7 0,-20 14 0,112 7 0,-72 2 0,-86-3 0,0 2 0,0 2 0,62 14 0,-89-13 0,-1 0 0,0 2 0,0 0 0,-1 1 0,0 1 0,0 0 0,-1 1 0,-1 1 0,1 1 0,21 21 0,-19-15 0,0 1 0,-1 0 0,-2 1 0,0 2 0,-1-1 0,-1 2 0,-1 0 0,10 24 0,-18-35 0,18 43 0,-2 2 0,-2 0 0,18 100 0,-34-140 0,-1 0 0,-1 0 0,-1 0 0,0 0 0,-2 0 0,1 0 0,-2 0 0,0 0 0,-1 0 0,-1-1 0,-1 0 0,0 0 0,-1 0 0,0-1 0,-2 0 0,0-1 0,-20 27 0,-11 2 0,-2-1 0,-68 54 0,-103 60 0,196-145 0,-104 64 0,-3-5 0,-144 58 0,266-127 0,-813 384 0,29 54 0,619-330 0,-113 69 0,-85 19 0,8-8 0,-5-38-1365,334-142-5461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0T14:34:07.730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268 0 24575,'-4'6'0,"-1"0"0,1 1 0,0-1 0,1 1 0,0 0 0,0 0 0,-3 10 0,-11 23 0,-30 40 0,28-51 0,1 0 0,2 2 0,1 0 0,1 1 0,2 0 0,-13 49 0,-1 2 0,18-63 0,2 1 0,-6 22 0,12-41 0,0 0 0,-1 0 0,1 0 0,0 1 0,0-1 0,1 0 0,-1 0 0,0 0 0,1 0 0,-1 0 0,1 0 0,0 0 0,0 0 0,0-1 0,0 1 0,0 0 0,0 0 0,0-1 0,0 1 0,1 0 0,-1-1 0,0 1 0,1-1 0,0 0 0,-1 1 0,1-1 0,0 0 0,0 0 0,-1 0 0,1 0 0,0-1 0,0 1 0,0 0 0,0-1 0,0 1 0,0-1 0,4 0 0,11 3 0,-1-2 0,1 0 0,29-2 0,-28 1 0,81-1 0,91-4 0,-12-23 0,-113 16 0,-41 7 0,-1 0 0,38-1 0,119 7-1365,-148-1-5461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7T16:19:49.987"/>
    </inkml:context>
    <inkml:brush xml:id="br0">
      <inkml:brushProperty name="width" value="0.1" units="cm"/>
      <inkml:brushProperty name="height" value="0.1" units="cm"/>
      <inkml:brushProperty name="color" value="#00A0D7"/>
    </inkml:brush>
  </inkml:definitions>
  <inkml:trace contextRef="#ctx0" brushRef="#br0">1 2123 24575,'164'17'0,"-88"-15"0,-22 1 0,0-3 0,103-12 0,-137 7 0,1-1 0,-1 0 0,0-1 0,0-2 0,-1 0 0,0 0 0,-1-2 0,0-1 0,22-18 0,8-12 0,74-85 0,-86 87 0,-13 16 0,18-20 0,-2-1 0,58-87 0,-85 114 0,-2 0 0,0-1 0,0 0 0,-2 0 0,0-1 0,-2 0 0,8-36 0,-1-19 0,-6 35 0,-1 0 0,1-53 0,-6 80 0,1 1 0,0-1 0,0 0 0,8-21 0,-6 21 0,0 0 0,-1 0 0,-1-1 0,2-16 0,-5-556 0,-17 419 0,19-50-1365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0T14:34:09.456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1 514 24575,'9'-7'0,"1"0"0,0 1 0,0 0 0,0 0 0,1 1 0,18-5 0,5-4 0,488-196 0,-496 200 0,-1-1 0,40-24 0,-13 7 0,168-76 0,-141 55 0,-78 48 0,-1 1 0,1-1 0,-1 1 0,1-1 0,0 1 0,0-1 0,-1 1 0,1 0 0,0 0 0,0-1 0,-1 1 0,1 0 0,0 0 0,0 0 0,0 0 0,-1 0 0,1 0 0,0 0 0,0 0 0,0 0 0,0 0 0,-1 0 0,1 0 0,0 1 0,0-1 0,-1 0 0,1 1 0,0-1 0,0 0 0,-1 1 0,1-1 0,0 1 0,-1-1 0,1 1 0,-1 0 0,1-1 0,-1 1 0,1-1 0,-1 1 0,1 0 0,-1 0 0,0-1 0,1 1 0,-1 0 0,0 0 0,1-1 0,-1 1 0,0 0 0,0 0 0,0 0 0,0-1 0,0 1 0,0 0 0,0 1 0,-2 47 0,-18 31 0,-3-2 0,-63 140 0,-25 76 0,83-217 92,19-56-577,1 1-1,-6 26 0,9-26-6340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0T14:35:26.179"/>
    </inkml:context>
    <inkml:brush xml:id="br0">
      <inkml:brushProperty name="width" value="0.1" units="cm"/>
      <inkml:brushProperty name="height" value="0.1" units="cm"/>
      <inkml:brushProperty name="color" value="#849398"/>
    </inkml:brush>
  </inkml:definitions>
  <inkml:trace contextRef="#ctx0" brushRef="#br0">1 1009 24575,'45'-2'0,"-1"-2"0,1-1 0,-1-3 0,0-2 0,-1-1 0,62-26 0,973-321 0,-678 261 0,11-3 0,-373 87 0,72-38 0,-10 4 0,175-55 0,-139 53 0,-39 16 0,70-34-1365,-135 52-5461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0T14:35:26.994"/>
    </inkml:context>
    <inkml:brush xml:id="br0">
      <inkml:brushProperty name="width" value="0.1" units="cm"/>
      <inkml:brushProperty name="height" value="0.1" units="cm"/>
      <inkml:brushProperty name="color" value="#849398"/>
    </inkml:brush>
  </inkml:definitions>
  <inkml:trace contextRef="#ctx0" brushRef="#br0">1 0 24575,'5'1'0,"1"-1"0,-1 1 0,0 0 0,1 1 0,-1-1 0,0 1 0,0 0 0,0 0 0,0 1 0,-1-1 0,8 6 0,51 45 0,-28-22 0,11 4 0,1-3 0,2-1 0,95 43 0,172 50 0,-272-108 0,10 3 0,-30-12 0,0 2 0,0 0 0,30 18 0,9 10 0,108 70 0,-63-37-1365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0T14:35:28.611"/>
    </inkml:context>
    <inkml:brush xml:id="br0">
      <inkml:brushProperty name="width" value="0.1" units="cm"/>
      <inkml:brushProperty name="height" value="0.1" units="cm"/>
      <inkml:brushProperty name="color" value="#849398"/>
    </inkml:brush>
  </inkml:definitions>
  <inkml:trace contextRef="#ctx0" brushRef="#br0">0 1 24575,'7'2'0,"0"0"0,0 0 0,0 0 0,0 1 0,-1 0 0,1 1 0,-1 0 0,0 0 0,0 0 0,0 0 0,5 6 0,10 7 0,350 273 0,-165-122 0,-178-145 0,1-1 0,1-1 0,1-2 0,0-1 0,2-2 0,0 0 0,0-3 0,2 0 0,37 7 0,-30-10 0,-1 2 0,0 2 0,-1 2 0,69 37 0,-97-46-97,2 0 155,-1 1-1,0 1 0,13 10 0,-22-15-164,0-1 0,-1 1 1,0-1-1,0 1 0,0 0 0,0 0 0,0 1 0,-1-1 0,0 0 0,0 1 0,0 0 0,-1-1 0,2 10 0,1 7-6719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0T14:35:29.361"/>
    </inkml:context>
    <inkml:brush xml:id="br0">
      <inkml:brushProperty name="width" value="0.1" units="cm"/>
      <inkml:brushProperty name="height" value="0.1" units="cm"/>
      <inkml:brushProperty name="color" value="#849398"/>
    </inkml:brush>
  </inkml:definitions>
  <inkml:trace contextRef="#ctx0" brushRef="#br0">1 1520 24575,'6'-1'0,"0"-1"0,0 1 0,0-1 0,0 0 0,-1 0 0,1-1 0,0 0 0,-1 0 0,0 0 0,0-1 0,8-7 0,13-7 0,551-327 0,-506 307 0,2 2 0,2 3 0,106-31 0,31-12 0,-157 49 0,-1-2 0,-2-3 0,-1-2 0,66-56 0,77-52 0,-165 124 0,0 2 0,1 1 0,1 1 0,0 2 0,40-11 0,110-13 0,14-5 0,-161 32 0,-1-2 0,0-2 0,54-28 0,372-180 0,-343 183-1365,-85 27-5461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0T14:35:30.559"/>
    </inkml:context>
    <inkml:brush xml:id="br0">
      <inkml:brushProperty name="width" value="0.1" units="cm"/>
      <inkml:brushProperty name="height" value="0.1" units="cm"/>
      <inkml:brushProperty name="color" value="#849398"/>
    </inkml:brush>
  </inkml:definitions>
  <inkml:trace contextRef="#ctx0" brushRef="#br0">30 0 24575,'-8'28'0,"2"0"0,0 0 0,-3 56 0,8 89 0,3-94 0,-1 873-1365,-1-928-5461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0T14:35:31.666"/>
    </inkml:context>
    <inkml:brush xml:id="br0">
      <inkml:brushProperty name="width" value="0.1" units="cm"/>
      <inkml:brushProperty name="height" value="0.1" units="cm"/>
      <inkml:brushProperty name="color" value="#849398"/>
    </inkml:brush>
  </inkml:definitions>
  <inkml:trace contextRef="#ctx0" brushRef="#br0">168 1 24575,'-29'527'0,"1"29"0,26-507 0,-11 66 0,1-20 0,3-32 61,-23 87 0,16-88-804,-9 83-1,23-121-6082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0T14:35:32.478"/>
    </inkml:context>
    <inkml:brush xml:id="br0">
      <inkml:brushProperty name="width" value="0.1" units="cm"/>
      <inkml:brushProperty name="height" value="0.1" units="cm"/>
      <inkml:brushProperty name="color" value="#849398"/>
    </inkml:brush>
  </inkml:definitions>
  <inkml:trace contextRef="#ctx0" brushRef="#br0">0 982 24575,'40'-1'0,"-1"-2"0,1-2 0,-1-2 0,56-16 0,145-63 0,-194 68 0,441-184 0,166-62 0,-644 261 0,18-5 0,-1-2 0,0 0 0,-1-1 0,0-2 0,-1 0 0,0-2 0,40-33 0,-39 28 0,1 1 0,1 0 0,1 2 0,46-21 0,-32 17 0,47-32 0,-32 15-1365,-34 21-5461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0T14:35:34.533"/>
    </inkml:context>
    <inkml:brush xml:id="br0">
      <inkml:brushProperty name="width" value="0.1" units="cm"/>
      <inkml:brushProperty name="height" value="0.1" units="cm"/>
      <inkml:brushProperty name="color" value="#849398"/>
    </inkml:brush>
  </inkml:definitions>
  <inkml:trace contextRef="#ctx0" brushRef="#br0">62 0 24575,'-1'1'0,"-1"-1"0,1 1 0,0 0 0,-1-1 0,1 1 0,0 0 0,0 0 0,-1 0 0,1-1 0,0 1 0,0 1 0,0-1 0,0 0 0,0 0 0,1 0 0,-1 0 0,0 1 0,0-1 0,1 0 0,-1 1 0,1-1 0,-1 0 0,1 2 0,-12 39 0,11-38 0,-10 57 0,4 0 0,2 1 0,3 0 0,6 74 0,11 1 0,0 28 0,-13-130 0,9 51 0,3 21 0,-13 10 0,-1-60 0,2 1 0,12 70 0,-7-67-25,-2 0 0,-5 108 0,-2-72-1265,2-73-5536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0T14:35:40.355"/>
    </inkml:context>
    <inkml:brush xml:id="br0">
      <inkml:brushProperty name="width" value="0.1" units="cm"/>
      <inkml:brushProperty name="height" value="0.1" units="cm"/>
      <inkml:brushProperty name="color" value="#849398"/>
    </inkml:brush>
  </inkml:definitions>
  <inkml:trace contextRef="#ctx0" brushRef="#br0">0 0 24023,'1256'643'0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7T16:19:51.984"/>
    </inkml:context>
    <inkml:brush xml:id="br0">
      <inkml:brushProperty name="width" value="0.1" units="cm"/>
      <inkml:brushProperty name="height" value="0.1" units="cm"/>
      <inkml:brushProperty name="color" value="#00A0D7"/>
    </inkml:brush>
  </inkml:definitions>
  <inkml:trace contextRef="#ctx0" brushRef="#br0">932 2123 24575,'-11'-199'0,"8"152"0,-14-110 0,-19-199 0,0 130 0,2 72 0,-20-108 0,43 203 0,-3 0 0,-3 1 0,-2 1 0,-46-96 0,-37-29 0,50 95 0,49 82 0,1 1 0,-1 0 0,0-1 0,0 1 0,-1 0 0,1 0 0,-1 0 0,0 1 0,0 0 0,0-1 0,-1 1 0,1 1 0,-1-1 0,1 1 0,-1-1 0,0 1 0,0 1 0,0-1 0,0 1 0,0 0 0,0 0 0,-6 0 0,-6 1 0,1 1 0,-1 1 0,1 0 0,-1 1 0,-23 8 0,16-4 0,-75 26 0,2-14-1365,80-16-5461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0T14:35:49.930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0 353 24575,'64'-5'0,"-1"-2"0,0-2 0,0-4 0,71-23 0,-54 13 0,135-19 0,-24 12 0,-164 24 0,-1-2 0,0 0 0,-1-2 0,1-1 0,25-15 0,1-11 0,-37 25 0,0 1 0,24-12 0,13-3-1365,-28 16-5461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0T14:36:20.582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0 616 24575,'198'-81'0,"-57"27"0,-45 6 0,-57 27 0,46-17 0,-68 30 0,-1 0 0,29-18 0,-35 19 0,0 0 0,0 1 0,1 1 0,0-1 0,0 2 0,0-1 0,1 2 0,19-5 0,9 1 0,-1-3 0,0-1 0,-1-1 0,42-21 0,19-6 0,109-52 0,-90 36 0,-106 50-273,0 1 0,0 1 0,1 0 0,23-2 0,-9 3-6553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0T14:36:23.263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1 1 24575,'37'3'0,"1"2"0,0 1 0,-1 2 0,63 22 0,-87-26 0,103 37 0,43 12 0,-133-47 0,-1-1 0,1 0 0,0-2 0,38 0 0,-60-4 0,1 1 0,-1 0 0,1 0 0,-1 1 0,1-1 0,-1 1 0,0 0 0,1 0 0,4 2 0,-8-2 0,-1-1 0,1 0 0,-1 1 0,1-1 0,0 1 0,-1-1 0,0 1 0,1-1 0,-1 1 0,1-1 0,-1 1 0,1 0 0,-1-1 0,0 1 0,0 0 0,1-1 0,-1 1 0,0 0 0,0-1 0,0 1 0,0 0 0,1 1 0,-11 25 0,-19 20 0,3 1 0,-41 101 0,50-75-3,15-60-148,0-1-1,-1 0 1,-1 0 0,0 0-1,0 0 1,-1-1 0,-1 0-1,-14 23 1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0T14:35:50.726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0 50 24575,'5'0'0,"2"-5"0,3-1 0,6-5 0,5 0 0,3 1 0,-2 3-8191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0T14:35:51.104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0 105 24575,'5'0'0,"6"0"0,6-5 0,5-6 0,4-1 0,-3-4 0,-1 1 0,1 4 0,1 3 0,-3-2 0,-1 1 0,1 2 0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0T14:35:51.500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1 113 24575,'5'0'0,"6"-4"0,6-2 0,5 0 0,3-4 0,3-4 0,0-1 0,1 3 0,0-1 0,0 1 0,0 2 0,-5-1 0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0T14:35:51.834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1 5 24575,'5'0'0,"6"-5"0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0T14:35:52.008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1 1 24575,'0'0'-8191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0T14:35:52.248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0 6 24575,'5'0'0,"6"0"0,1-5 0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0T14:35:52.499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0 1 24575,'5'0'0,"6"0"0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7T16:19:53.323"/>
    </inkml:context>
    <inkml:brush xml:id="br0">
      <inkml:brushProperty name="width" value="0.1" units="cm"/>
      <inkml:brushProperty name="height" value="0.1" units="cm"/>
      <inkml:brushProperty name="color" value="#00A0D7"/>
    </inkml:brush>
  </inkml:definitions>
  <inkml:trace contextRef="#ctx0" brushRef="#br0">260 0 24575,'-7'3'0,"1"0"0,0 1 0,0 0 0,0 0 0,0 0 0,0 0 0,-8 10 0,7-8 0,-16 16 0,1 1 0,2 0 0,0 2 0,2 0 0,-17 30 0,29-44 0,-7 7 0,7-9 0,0-1 0,1 1 0,0 0 0,0 1 0,-4 11 0,9-18 0,-1 0 0,0 0 0,1 0 0,0 0 0,-1 0 0,1-1 0,1 1 0,-1 0 0,0 0 0,1 0 0,-1 0 0,1 0 0,0 0 0,0-1 0,0 1 0,0 0 0,0-1 0,1 1 0,-1 0 0,1-1 0,0 0 0,0 1 0,2 1 0,5 4 0,0 0 0,0-1 0,0-1 0,1 0 0,0 0 0,19 8 0,-16-9 0,-1 1 0,0 1 0,0 0 0,15 13 0,0 2-341,2-1 0,0-1-1,51 25 1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0T14:35:52.707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1 1 24575,'4'0'0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0T14:35:54.346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125 621 24575,'13'-3'0,"0"0"0,-1 0 0,1-2 0,-1 1 0,0-2 0,0 1 0,20-14 0,-3-1 0,0-1 0,-2-2 0,47-47 0,-26 22 0,-43 43 0,-1 0 0,0 0 0,1-1 0,-2 0 0,1 0 0,-1 0 0,0 0 0,0 0 0,0-1 0,-1 1 0,0-1 0,0 0 0,-1 1 0,0-1 0,0 0 0,-1 0 0,0 0 0,0 0 0,0 0 0,-1 0 0,0 1 0,-3-13 0,1 9 0,0 0 0,-1 0 0,0 0 0,-1 1 0,1-1 0,-2 1 0,1 0 0,-1 1 0,-1-1 0,0 1 0,0 0 0,0 1 0,-1 0 0,-10-8 0,-3 2 20,-1 0 0,0 2 0,-1 0 0,0 1 0,-47-12 0,53 18-169,0 1 1,0 0-1,0 1 1,0 1-1,-1 0 1,1 2-1,-1 0 1,1 1-1,-23 5 1,20-1-6678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0T14:35:55.469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0 0 24575,'0'0'-8191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0T14:35:55.687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34 0 24575,'0'5'0,"-5"1"0,-6 5 0,-6 0 0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0T14:35:55.873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70 1 24575,'-4'0'0,"-7"4"0,-7 2 0,1 5 0,-2 0 0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0T14:35:56.063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139 0 24575,'0'5'0,"-4"1"0,-8 0 0,-5 4 0,-5 0 0,2 3 0,-2-1 0,0 3 0,2-2-8191</inkml:trace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0T14:35:56.254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184 0 24575,'-5'0'0,"-6"5"0,-6 1 0,-5 1 0,-3 2 0,-3 1 0,0-2 0,3 3 0,3 4 0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0T14:35:56.456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104 1 24575,'0'5'0,"-5"1"0,-6 5 0,-7 0 0,-4-1 0,-3 1 0,2 0-8191</inkml:trace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0T14:35:56.643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137 1 24575,'-4'0'0,"-12"0"0,-7 0 0,0 4 0,-1 2 0,-1 5 0,4 0-8191</inkml:trace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0T14:35:57.001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5 0 24575,'-5'0'0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7T16:19:57.470"/>
    </inkml:context>
    <inkml:brush xml:id="br0">
      <inkml:brushProperty name="width" value="0.1" units="cm"/>
      <inkml:brushProperty name="height" value="0.1" units="cm"/>
      <inkml:brushProperty name="color" value="#00A0D7"/>
    </inkml:brush>
  </inkml:definitions>
  <inkml:trace contextRef="#ctx0" brushRef="#br0">153 0 24575,'-6'0'0,"0"1"0,0 0 0,0 0 0,0 0 0,0 1 0,0 0 0,1 0 0,-1 0 0,1 1 0,-1 0 0,1 0 0,0 0 0,0 1 0,1 0 0,-1 0 0,1 0 0,-1 0 0,1 0 0,-6 11 0,4-7 0,1 0 0,1 0 0,-1 0 0,1 1 0,1 0 0,0 0 0,0 0 0,0 0 0,1 1 0,1-1 0,-1 19 0,2-5 0,-1 8 0,2 0 0,6 36 0,-5-56 0,1 0 0,0 0 0,0 0 0,1-1 0,1 1 0,0-1 0,0 0 0,1 0 0,10 13 0,19 20 0,0-2 0,3-2 0,1-1 0,2-2 0,1-2 0,2-2 0,2-2 0,78 40 0,37 6 0,263 85 0,122 23 0,-381-127 0,2-8 0,320 53 0,-323-76 0,462 54 0,-263-50 0,155 6 0,-284-34 0,434-52 0,-251-7 0,-390 51 0,0-1 0,0-1 0,-1-1 0,0-1 0,38-22 0,-16 9 0,12-1 0,1 3 0,125-27 0,-38 12 0,-95 22 0,102-33 0,-154 47 0,-1 0 0,1 0 0,0 0 0,0 0 0,0 0 0,-1 0 0,1-1 0,0 1 0,-1 0 0,1 0 0,0-1 0,-1 1 0,1-1 0,0 1 0,-1-1 0,1 1 0,0-1 0,-1 1 0,1-1 0,-1 1 0,1-1 0,-1 0 0,0 1 0,1-1 0,-1 0 0,1 1 0,-1-1 0,0 0 0,0 1 0,0-1 0,1 0 0,-1-1 0,-1 1 0,0 0 0,0 0 0,0 0 0,0-1 0,0 1 0,-1 1 0,1-1 0,0 0 0,0 0 0,-1 0 0,1 1 0,-1-1 0,1 0 0,-3 0 0,-57-13 0,-60 3 0,-252-13 0,105 25 0,915 28 0,-570-24 0,-74-5 0,-1-1 0,1 2 0,-1-1 0,1 0 0,-1 0 0,1 1 0,-1-1 0,1 1 0,-1 0 0,1 0 0,-1 0 0,0 0 0,0 0 0,0 0 0,1 1 0,-1-1 0,0 1 0,-1-1 0,1 1 0,0 0 0,0 0 0,-1 0 0,1 0 0,1 4 0,-1 0 0,0 0 0,-1 0 0,0 0 0,-1 0 0,1 0 0,-1 0 0,-1 1 0,1-1 0,-2 7 0,-2 30 0,-1 1 0,-3-1 0,-2-1 0,-1 0 0,-29 71 0,37-106-195,0-1 0,1 1 0,0 0 0,1 0 0,-1 0 0,0 13 0</inkml:trace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0T14:36:06.172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164 1296 24575,'0'-561'0,"-2"535"0,-2 0 0,0 0 0,-2 0 0,-1 0 0,-1 1 0,-1 0 0,-1 1 0,-16-27 0,16 29 0,-5-15 0,3 0 0,0-1 0,-6-46 0,3 16 0,14 65 0,0-1 0,0 0 0,0 0 0,1 0 0,-1 0 0,1 0 0,0 0 0,0 0 0,0 0 0,1 0 0,-1 0 0,1 0 0,0 0 0,0 0 0,4-6 0,-2 6 0,0 0 0,0 0 0,1 1 0,-1-1 0,1 1 0,0 0 0,0 0 0,0 0 0,1 1 0,-1 0 0,0 0 0,10-3 0,23-7 22,0 2 0,1 1 0,0 2 0,1 2 0,56-1 0,-42 3-521,-1-2 0,53-12 0,-76 9-6327</inkml:trace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0T14:36:06.654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1 1 24575,'0'0'-8191</inkml:trace>
</inkml:ink>
</file>

<file path=ppt/ink/ink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0T14:36:06.936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0 22 24575,'0'-5'0,"5"-1"0,6-5 0</inkml:trace>
</inkml:ink>
</file>

<file path=ppt/ink/ink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0T14:36:07.139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1 1 24575,'0'0'-8191</inkml:trace>
</inkml:ink>
</file>

<file path=ppt/ink/ink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0T14:36:07.358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0 11 24575,'0'-5'0,"5"-1"0</inkml:trace>
</inkml:ink>
</file>

<file path=ppt/ink/ink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0T14:36:07.560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0 6 24575,'5'-5'0</inkml:trace>
</inkml:ink>
</file>

<file path=ppt/ink/ink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0T14:36:07.763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1 34 24575,'4'0'0,"7"-5"0,6-2 0,5-3 0,-1-2-8191</inkml:trace>
</inkml:ink>
</file>

<file path=ppt/ink/ink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0T14:36:07.980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1 37 24575,'5'0'0,"1"-4"0,5-3 0,4 1 0,1-4 0,2 1 0</inkml:trace>
</inkml:ink>
</file>

<file path=ppt/ink/ink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0T14:36:08.169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0 18 24575,'5'-5'0,"6"-2"0,6 1 0</inkml:trace>
</inkml:ink>
</file>

<file path=ppt/ink/ink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0T14:36:08.497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0 5 24575,'5'0'0,"1"-4"0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7T16:20:06.723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0 970 24575,'25'-2'0,"-1"-1"0,1-2 0,-1 0 0,46-17 0,9-1 0,100-31 0,293-130 0,-469 183 0,80-36 0,-27 11 0,2 2 0,98-26 0,263-39 0,169-40 0,-47 10 0,-495 108 0,12-2 0,-2-2 0,62-26 0,-118 41 0,0 0 0,1 0 0,-1 0 0,1 0 0,-1 0 0,0 0 0,1 0 0,-1-1 0,1 1 0,-1 0 0,0 0 0,1 0 0,-1 0 0,1-1 0,-1 1 0,0 0 0,1 0 0,-1-1 0,0 1 0,0 0 0,1-1 0,-1 1 0,0 0 0,0-1 0,1 1 0,-1 0 0,0-1 0,0 1 0,0 0 0,0-1 0,1 1 0,-1-1 0,0 1 0,0-1 0,0 1 0,0 0 0,0-1 0,0 1 0,0-1 0,0 1 0,0-1 0,-21-9 0,-45-1 0,58 9 0,-472-37 0,92 10 0,168 16 0,190 12 0,419 19 0,-201-20 0,142 4 0,-297 2 0,-1 1 0,0 1 0,33 13 0,6 0 0,-46-14 0,-11-3 0,0 2 0,0-1 0,0 2 0,19 9 0,-32-14 0,0 0 0,-1 1 0,1-1 0,0 0 0,-1 1 0,1-1 0,0 1 0,-1-1 0,1 1 0,-1-1 0,1 1 0,-1 0 0,1-1 0,-1 1 0,1 0 0,-1-1 0,0 1 0,1 0 0,-1-1 0,0 1 0,1 0 0,-1 0 0,0 0 0,0-1 0,0 1 0,0 0 0,0 0 0,0-1 0,0 1 0,0 0 0,0 0 0,0 0 0,-1-1 0,1 1 0,0 0 0,0 0 0,-1-1 0,1 1 0,0 0 0,-1-1 0,1 1 0,-1 0 0,1-1 0,-2 2 0,-29 27 0,30-27 0,-166 123 37,-99 81-1439,248-188-5424</inkml:trace>
</inkml:ink>
</file>

<file path=ppt/ink/ink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0T14:36:08.741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1 5 24575,'4'0'0,"7"-4"0</inkml:trace>
</inkml:ink>
</file>

<file path=ppt/ink/ink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0T14:36:08.960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1 1 24575,'4'0'0</inkml:trace>
</inkml:ink>
</file>

<file path=ppt/ink/ink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0T14:36:09.149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1 12 24575,'5'0'0,"1"-5"0,5-2 0</inkml:trace>
</inkml:ink>
</file>

<file path=ppt/ink/ink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0T14:36:09.319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0 1 24575,'5'0'0</inkml:trace>
</inkml:ink>
</file>

<file path=ppt/ink/ink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0T14:36:09.552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0 5 24575,'0'-4'0</inkml:trace>
</inkml:ink>
</file>

<file path=ppt/ink/ink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0T14:36:09.723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1 5 24575,'0'-4'0</inkml:trace>
</inkml:ink>
</file>

<file path=ppt/ink/ink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0T14:36:11.602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1 171 24575,'8'-6'0,"0"1"0,0 0 0,0 1 0,1 0 0,0 1 0,0-1 0,0 2 0,14-4 0,16-5 0,252-77 0,-254 79 0,-1 1 0,1 2 0,74-3 0,-47 9 0,96 3 0,-157-3 0,-1 0 0,1 1 0,-1-1 0,1 1 0,-1 0 0,1 0 0,-1 0 0,0 0 0,1 0 0,-1 0 0,0 1 0,0-1 0,0 1 0,0-1 0,0 1 0,0 0 0,0 0 0,-1 0 0,1 0 0,2 4 0,-2-1 0,1 1 0,-1-1 0,0 1 0,0 0 0,-1 0 0,0 0 0,0 0 0,1 11 0,-2-1 0,-1 1 0,0-1 0,-1 0 0,-1 1 0,-10 30 0,8-34 0,-1-1 0,0 1 0,-1-1 0,-1 0 0,0-1 0,0 1 0,-12 10 0,-76 69 0,48-50 0,25-22 33,-1 0-1,-1-2 1,-33 16-1,29-17-530,2 1-1,-32 26 1,41-27-6328</inkml:trace>
</inkml:ink>
</file>

<file path=ppt/ink/ink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0T14:36:12.643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1 1 24575</inkml:trace>
</inkml:ink>
</file>

<file path=ppt/ink/ink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0T14:36:12.972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16 0 24575,'0'5'0,"-4"1"0,-8 0 0</inkml:trace>
</inkml:ink>
</file>

<file path=ppt/ink/ink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0T14:36:13.192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76 0 24575,'-5'0'0,"-6"5"0,-6 1 0,-5 1 0,2 2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7T16:20:47.620"/>
    </inkml:context>
    <inkml:brush xml:id="br0">
      <inkml:brushProperty name="width" value="0.1" units="cm"/>
      <inkml:brushProperty name="height" value="0.1" units="cm"/>
      <inkml:brushProperty name="color" value="#00A0D7"/>
    </inkml:brush>
  </inkml:definitions>
  <inkml:trace contextRef="#ctx0" brushRef="#br0">0 827 24575,'6'-3'0,"0"-1"0,1 1 0,-1 0 0,0 0 0,1 1 0,0 0 0,0 0 0,0 0 0,-1 1 0,12-1 0,17-4 0,407-93 0,-214 51 0,-156 28 0,-2-3 0,106-50 0,77-26 0,172 4 0,-70 20 0,-181 27 0,203-47 0,-236 63 0,-11 1 0,150-14 0,-139 38-1365,-109 3-5461</inkml:trace>
</inkml:ink>
</file>

<file path=ppt/ink/ink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0T14:36:13.377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154 0 24575,'-5'0'0,"-6"5"0,-6 6 0,-5 1 0,-3-1 0,-2-2 0,3 1 0,1 0 0</inkml:trace>
</inkml:ink>
</file>

<file path=ppt/ink/ink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0T14:36:13.587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75 0 24575,'0'5'0,"-4"1"0,-8 5 0,-5 0 0,-4-1 0,0 2 0</inkml:trace>
</inkml:ink>
</file>

<file path=ppt/ink/ink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0T14:36:13.802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54 1 24575,'0'5'0,"-5"1"0,-1 5 0,-5 0 0,-4-1 0,-1 1 0</inkml:trace>
</inkml:ink>
</file>

<file path=ppt/ink/ink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0T14:36:14.020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40 0 24575,'-5'0'0,"-6"0"0,-2 5 0,2 6 0</inkml:trace>
</inkml:ink>
</file>

<file path=ppt/ink/ink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0T14:36:14.253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17 1 24575,'-5'0'0,"-6"0"0</inkml:trace>
</inkml:ink>
</file>

<file path=ppt/ink/ink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0T14:35:57.622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1 1 24575,'0'0'-8191</inkml:trace>
</inkml:ink>
</file>

<file path=ppt/ink/ink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0T14:35:57.872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16 1 24575,'0'4'0,"-5"3"0,-6-1 0</inkml:trace>
</inkml:ink>
</file>

<file path=ppt/ink/ink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0T14:35:58.075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11 0 24575,'-4'0'0,"-2"5"0</inkml:trace>
</inkml:ink>
</file>

<file path=ppt/ink/ink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0T14:35:58.453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1 0 24575,'0'0'-8191</inkml:trace>
</inkml:ink>
</file>

<file path=ppt/ink/ink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0T14:35:58.855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158 1 24575,'-5'0'0,"-6"4"0,-6 3 0,-9-1 0,-1 4 0,0-1 0,4 4 0,1 0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7T16:20:49.222"/>
    </inkml:context>
    <inkml:brush xml:id="br0">
      <inkml:brushProperty name="width" value="0.1" units="cm"/>
      <inkml:brushProperty name="height" value="0.1" units="cm"/>
      <inkml:brushProperty name="color" value="#00A0D7"/>
    </inkml:brush>
  </inkml:definitions>
  <inkml:trace contextRef="#ctx0" brushRef="#br0">204 0 24575,'-3'6'0,"1"-1"0,-1 1 0,-1-1 0,1 0 0,-1 0 0,0 0 0,0-1 0,0 1 0,-10 6 0,7-4 0,-12 12 0,1 0 0,1 1 0,0 1 0,-25 45 0,36-55 0,0 1 0,1 0 0,0 0 0,1 0 0,1 0 0,0 1 0,0 0 0,1 0 0,1 0 0,0 0 0,1-1 0,1 15 0,0-23 0,0-1 0,0 0 0,0 0 0,1 0 0,-1 0 0,1 0 0,-1-1 0,1 1 0,0 0 0,0-1 0,0 1 0,1-1 0,-1 0 0,1 1 0,-1-1 0,1 0 0,-1-1 0,1 1 0,0 0 0,0-1 0,5 2 0,10 4 0,0 0 0,30 5 0,-21-5 0,86 24-76,-24-8-568,146 59-1</inkml:trace>
</inkml:ink>
</file>

<file path=ppt/ink/ink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0T14:36:15.546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1197 0 24575,'-6'2'0,"0"0"0,-1 0 0,1 0 0,1 1 0,-1 0 0,0 0 0,-9 8 0,1-2 0,-123 78 0,65-40 0,-128 62 0,43-45 0,-39 18 0,-81 33-287,215-90-791,38-16-5748</inkml:trace>
</inkml:ink>
</file>

<file path=ppt/ink/ink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0T14:36:16.643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652 1 24575,'-27'0'0,"0"0"0,-1 2 0,2 1 0,-1 1 0,0 2 0,1 0 0,0 2 0,-38 16 0,48-17-63,-323 163-1239,321-159-5524</inkml:trace>
</inkml:ink>
</file>

<file path=ppt/ink/ink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0T14:36:17.438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292 1 24575,'-4'2'0,"0"-1"0,1 1 0,-1 1 0,1-1 0,0 0 0,0 1 0,0 0 0,0-1 0,0 1 0,0 0 0,1 1 0,-1-1 0,1 0 0,-2 6 0,-5 3 0,-207 261 0,214-270 0,0-1 0,0 1 0,0 0 0,0-1 0,1 1 0,-1 0 0,1 0 0,0 0 0,0 0 0,0 0 0,0 0 0,1 0 0,-1 1 0,1-1 0,0 0 0,0 0 0,0 0 0,0 1 0,1 3 0,1-3 0,0 0 0,0 0 0,0 0 0,0-1 0,0 1 0,1-1 0,0 1 0,0-1 0,0 0 0,0 0 0,0 0 0,1-1 0,6 5 0,21 13-341,1-1 0,1-2-1,62 23 1,-55-27-6485</inkml:trace>
</inkml:ink>
</file>

<file path=ppt/ink/ink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0T14:36:32.281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0 304 24575,'1'-1'0,"-1"0"0,1-1 0,-1 1 0,1 0 0,-1 0 0,1 0 0,0 0 0,0 0 0,0 0 0,-1 0 0,1 0 0,0 0 0,0 0 0,0 0 0,0 1 0,1-1 0,-1 0 0,0 1 0,0-1 0,0 1 0,0-1 0,1 1 0,-1-1 0,0 1 0,2 0 0,44-10 0,-33 8 0,325-81 0,-311 72 25,-1-1 0,-1-1 0,0-1 0,38-29 1,-39 26-325,1 0 1,0 2 0,1 1 0,30-11 0,-36 18-6528</inkml:trace>
</inkml:ink>
</file>

<file path=ppt/ink/ink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0T14:36:34.051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1 59 24575,'4'0'0,"7"0"0,6 0 0,5-5 0,3-6 0,3-1 0,-4-4 0,-1 1 0</inkml:trace>
</inkml:ink>
</file>

<file path=ppt/ink/ink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0T14:36:34.440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1 1 24575,'5'0'0,"6"0"0</inkml:trace>
</inkml:ink>
</file>

<file path=ppt/ink/ink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0T14:36:39.492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5 0 24575,'-5'0'0</inkml:trace>
</inkml:ink>
</file>

<file path=ppt/ink/ink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0T14:36:39.833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1 1 24575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2/12/2025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2/12/2025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2/12/2025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2/12/2025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2/12/2025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2/12/2025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2/12/2025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2/12/2025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2/12/2025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2/12/2025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647728" y="757891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9C586C67-E5AB-2148-8000-3D5AD34047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biLevel thresh="2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0132" y="216024"/>
            <a:ext cx="2996952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56230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2/12/2025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2/12/2025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2/12/2025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2/12/2025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2/12/2025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2/12/2025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pPr>
                <a:defRPr/>
              </a:pPr>
              <a:t>2/12/2025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9F5DECC8-1817-1C40-A787-5BBEA9EC14F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1">
            <a:biLevel thresh="25000"/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544" y="6258472"/>
            <a:ext cx="681255" cy="681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7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4" r:id="rId15"/>
    <p:sldLayoutId id="2147483666" r:id="rId16"/>
    <p:sldLayoutId id="2147483668" r:id="rId17"/>
    <p:sldLayoutId id="2147483669" r:id="rId18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8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4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7.png"/><Relationship Id="rId18" Type="http://schemas.openxmlformats.org/officeDocument/2006/relationships/customXml" Target="../ink/ink17.xml"/><Relationship Id="rId26" Type="http://schemas.openxmlformats.org/officeDocument/2006/relationships/customXml" Target="../ink/ink21.xml"/><Relationship Id="rId3" Type="http://schemas.microsoft.com/office/2007/relationships/hdphoto" Target="../media/hdphoto2.wdp"/><Relationship Id="rId21" Type="http://schemas.openxmlformats.org/officeDocument/2006/relationships/image" Target="../media/image31.png"/><Relationship Id="rId34" Type="http://schemas.openxmlformats.org/officeDocument/2006/relationships/customXml" Target="../ink/ink25.xml"/><Relationship Id="rId7" Type="http://schemas.openxmlformats.org/officeDocument/2006/relationships/image" Target="../media/image24.png"/><Relationship Id="rId12" Type="http://schemas.openxmlformats.org/officeDocument/2006/relationships/customXml" Target="../ink/ink14.xml"/><Relationship Id="rId17" Type="http://schemas.openxmlformats.org/officeDocument/2006/relationships/image" Target="../media/image29.png"/><Relationship Id="rId25" Type="http://schemas.openxmlformats.org/officeDocument/2006/relationships/image" Target="../media/image33.png"/><Relationship Id="rId33" Type="http://schemas.openxmlformats.org/officeDocument/2006/relationships/image" Target="../media/image37.png"/><Relationship Id="rId2" Type="http://schemas.openxmlformats.org/officeDocument/2006/relationships/image" Target="../media/image12.png"/><Relationship Id="rId16" Type="http://schemas.openxmlformats.org/officeDocument/2006/relationships/customXml" Target="../ink/ink16.xml"/><Relationship Id="rId20" Type="http://schemas.openxmlformats.org/officeDocument/2006/relationships/customXml" Target="../ink/ink18.xml"/><Relationship Id="rId29" Type="http://schemas.openxmlformats.org/officeDocument/2006/relationships/image" Target="../media/image35.png"/><Relationship Id="rId1" Type="http://schemas.openxmlformats.org/officeDocument/2006/relationships/slideLayout" Target="../slideLayouts/slideLayout12.xml"/><Relationship Id="rId6" Type="http://schemas.openxmlformats.org/officeDocument/2006/relationships/customXml" Target="../ink/ink11.xml"/><Relationship Id="rId11" Type="http://schemas.openxmlformats.org/officeDocument/2006/relationships/image" Target="../media/image26.png"/><Relationship Id="rId24" Type="http://schemas.openxmlformats.org/officeDocument/2006/relationships/customXml" Target="../ink/ink20.xml"/><Relationship Id="rId32" Type="http://schemas.openxmlformats.org/officeDocument/2006/relationships/customXml" Target="../ink/ink24.xml"/><Relationship Id="rId5" Type="http://schemas.openxmlformats.org/officeDocument/2006/relationships/image" Target="../media/image23.png"/><Relationship Id="rId15" Type="http://schemas.openxmlformats.org/officeDocument/2006/relationships/image" Target="../media/image28.png"/><Relationship Id="rId23" Type="http://schemas.openxmlformats.org/officeDocument/2006/relationships/image" Target="../media/image32.png"/><Relationship Id="rId28" Type="http://schemas.openxmlformats.org/officeDocument/2006/relationships/customXml" Target="../ink/ink22.xml"/><Relationship Id="rId10" Type="http://schemas.openxmlformats.org/officeDocument/2006/relationships/customXml" Target="../ink/ink13.xml"/><Relationship Id="rId19" Type="http://schemas.openxmlformats.org/officeDocument/2006/relationships/image" Target="../media/image30.png"/><Relationship Id="rId31" Type="http://schemas.openxmlformats.org/officeDocument/2006/relationships/image" Target="../media/image36.png"/><Relationship Id="rId4" Type="http://schemas.openxmlformats.org/officeDocument/2006/relationships/customXml" Target="../ink/ink10.xml"/><Relationship Id="rId9" Type="http://schemas.openxmlformats.org/officeDocument/2006/relationships/image" Target="../media/image25.png"/><Relationship Id="rId14" Type="http://schemas.openxmlformats.org/officeDocument/2006/relationships/customXml" Target="../ink/ink15.xml"/><Relationship Id="rId22" Type="http://schemas.openxmlformats.org/officeDocument/2006/relationships/customXml" Target="../ink/ink19.xml"/><Relationship Id="rId27" Type="http://schemas.openxmlformats.org/officeDocument/2006/relationships/image" Target="../media/image34.png"/><Relationship Id="rId30" Type="http://schemas.openxmlformats.org/officeDocument/2006/relationships/customXml" Target="../ink/ink23.xml"/><Relationship Id="rId35" Type="http://schemas.openxmlformats.org/officeDocument/2006/relationships/image" Target="../media/image38.png"/><Relationship Id="rId8" Type="http://schemas.openxmlformats.org/officeDocument/2006/relationships/customXml" Target="../ink/ink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cernbox.cern.ch/s/PyNn8v9fvRjluzM" TargetMode="External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customXml" Target="../ink/ink26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80.png"/><Relationship Id="rId4" Type="http://schemas.openxmlformats.org/officeDocument/2006/relationships/customXml" Target="../ink/ink2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117" Type="http://schemas.openxmlformats.org/officeDocument/2006/relationships/image" Target="../media/image67.png"/><Relationship Id="rId21" Type="http://schemas.openxmlformats.org/officeDocument/2006/relationships/image" Target="../media/image240.png"/><Relationship Id="rId42" Type="http://schemas.openxmlformats.org/officeDocument/2006/relationships/customXml" Target="../ink/ink47.xml"/><Relationship Id="rId47" Type="http://schemas.openxmlformats.org/officeDocument/2006/relationships/image" Target="../media/image370.png"/><Relationship Id="rId63" Type="http://schemas.openxmlformats.org/officeDocument/2006/relationships/customXml" Target="../ink/ink58.xml"/><Relationship Id="rId68" Type="http://schemas.openxmlformats.org/officeDocument/2006/relationships/image" Target="../media/image47.png"/><Relationship Id="rId84" Type="http://schemas.openxmlformats.org/officeDocument/2006/relationships/image" Target="../media/image54.png"/><Relationship Id="rId89" Type="http://schemas.openxmlformats.org/officeDocument/2006/relationships/image" Target="../media/image56.png"/><Relationship Id="rId112" Type="http://schemas.openxmlformats.org/officeDocument/2006/relationships/customXml" Target="../ink/ink86.xml"/><Relationship Id="rId16" Type="http://schemas.openxmlformats.org/officeDocument/2006/relationships/customXml" Target="../ink/ink34.xml"/><Relationship Id="rId107" Type="http://schemas.openxmlformats.org/officeDocument/2006/relationships/customXml" Target="../ink/ink83.xml"/><Relationship Id="rId11" Type="http://schemas.openxmlformats.org/officeDocument/2006/relationships/image" Target="../media/image190.png"/><Relationship Id="rId32" Type="http://schemas.openxmlformats.org/officeDocument/2006/relationships/customXml" Target="../ink/ink42.xml"/><Relationship Id="rId37" Type="http://schemas.openxmlformats.org/officeDocument/2006/relationships/image" Target="../media/image320.png"/><Relationship Id="rId53" Type="http://schemas.openxmlformats.org/officeDocument/2006/relationships/customXml" Target="../ink/ink53.xml"/><Relationship Id="rId58" Type="http://schemas.openxmlformats.org/officeDocument/2006/relationships/image" Target="../media/image420.png"/><Relationship Id="rId74" Type="http://schemas.openxmlformats.org/officeDocument/2006/relationships/image" Target="../media/image49.png"/><Relationship Id="rId79" Type="http://schemas.openxmlformats.org/officeDocument/2006/relationships/customXml" Target="../ink/ink67.xml"/><Relationship Id="rId102" Type="http://schemas.openxmlformats.org/officeDocument/2006/relationships/image" Target="../media/image61.png"/><Relationship Id="rId123" Type="http://schemas.openxmlformats.org/officeDocument/2006/relationships/image" Target="../media/image70.png"/><Relationship Id="rId128" Type="http://schemas.openxmlformats.org/officeDocument/2006/relationships/customXml" Target="../ink/ink95.xml"/><Relationship Id="rId5" Type="http://schemas.openxmlformats.org/officeDocument/2006/relationships/image" Target="../media/image160.png"/><Relationship Id="rId90" Type="http://schemas.openxmlformats.org/officeDocument/2006/relationships/customXml" Target="../ink/ink73.xml"/><Relationship Id="rId95" Type="http://schemas.openxmlformats.org/officeDocument/2006/relationships/image" Target="../media/image58.png"/><Relationship Id="rId22" Type="http://schemas.openxmlformats.org/officeDocument/2006/relationships/customXml" Target="../ink/ink37.xml"/><Relationship Id="rId27" Type="http://schemas.openxmlformats.org/officeDocument/2006/relationships/image" Target="../media/image270.png"/><Relationship Id="rId43" Type="http://schemas.openxmlformats.org/officeDocument/2006/relationships/image" Target="../media/image350.png"/><Relationship Id="rId48" Type="http://schemas.openxmlformats.org/officeDocument/2006/relationships/customXml" Target="../ink/ink50.xml"/><Relationship Id="rId64" Type="http://schemas.openxmlformats.org/officeDocument/2006/relationships/image" Target="../media/image450.png"/><Relationship Id="rId69" Type="http://schemas.openxmlformats.org/officeDocument/2006/relationships/customXml" Target="../ink/ink61.xml"/><Relationship Id="rId113" Type="http://schemas.openxmlformats.org/officeDocument/2006/relationships/customXml" Target="../ink/ink87.xml"/><Relationship Id="rId118" Type="http://schemas.openxmlformats.org/officeDocument/2006/relationships/customXml" Target="../ink/ink90.xml"/><Relationship Id="rId80" Type="http://schemas.openxmlformats.org/officeDocument/2006/relationships/image" Target="../media/image52.png"/><Relationship Id="rId85" Type="http://schemas.openxmlformats.org/officeDocument/2006/relationships/customXml" Target="../ink/ink70.xml"/><Relationship Id="rId12" Type="http://schemas.openxmlformats.org/officeDocument/2006/relationships/customXml" Target="../ink/ink32.xml"/><Relationship Id="rId17" Type="http://schemas.openxmlformats.org/officeDocument/2006/relationships/image" Target="../media/image220.png"/><Relationship Id="rId33" Type="http://schemas.openxmlformats.org/officeDocument/2006/relationships/image" Target="../media/image300.png"/><Relationship Id="rId38" Type="http://schemas.openxmlformats.org/officeDocument/2006/relationships/customXml" Target="../ink/ink45.xml"/><Relationship Id="rId59" Type="http://schemas.openxmlformats.org/officeDocument/2006/relationships/customXml" Target="../ink/ink56.xml"/><Relationship Id="rId103" Type="http://schemas.openxmlformats.org/officeDocument/2006/relationships/customXml" Target="../ink/ink81.xml"/><Relationship Id="rId108" Type="http://schemas.openxmlformats.org/officeDocument/2006/relationships/image" Target="../media/image64.png"/><Relationship Id="rId124" Type="http://schemas.openxmlformats.org/officeDocument/2006/relationships/customXml" Target="../ink/ink93.xml"/><Relationship Id="rId129" Type="http://schemas.openxmlformats.org/officeDocument/2006/relationships/customXml" Target="../ink/ink96.xml"/><Relationship Id="rId54" Type="http://schemas.openxmlformats.org/officeDocument/2006/relationships/image" Target="../media/image400.png"/><Relationship Id="rId70" Type="http://schemas.openxmlformats.org/officeDocument/2006/relationships/customXml" Target="../ink/ink62.xml"/><Relationship Id="rId75" Type="http://schemas.openxmlformats.org/officeDocument/2006/relationships/customXml" Target="../ink/ink65.xml"/><Relationship Id="rId91" Type="http://schemas.openxmlformats.org/officeDocument/2006/relationships/customXml" Target="../ink/ink74.xml"/><Relationship Id="rId96" Type="http://schemas.openxmlformats.org/officeDocument/2006/relationships/customXml" Target="../ink/ink77.xml"/><Relationship Id="rId1" Type="http://schemas.openxmlformats.org/officeDocument/2006/relationships/slideLayout" Target="../slideLayouts/slideLayout12.xml"/><Relationship Id="rId6" Type="http://schemas.openxmlformats.org/officeDocument/2006/relationships/customXml" Target="../ink/ink29.xml"/><Relationship Id="rId23" Type="http://schemas.openxmlformats.org/officeDocument/2006/relationships/image" Target="../media/image250.png"/><Relationship Id="rId28" Type="http://schemas.openxmlformats.org/officeDocument/2006/relationships/customXml" Target="../ink/ink40.xml"/><Relationship Id="rId49" Type="http://schemas.openxmlformats.org/officeDocument/2006/relationships/image" Target="../media/image380.png"/><Relationship Id="rId114" Type="http://schemas.openxmlformats.org/officeDocument/2006/relationships/image" Target="../media/image66.png"/><Relationship Id="rId119" Type="http://schemas.openxmlformats.org/officeDocument/2006/relationships/image" Target="../media/image68.png"/><Relationship Id="rId44" Type="http://schemas.openxmlformats.org/officeDocument/2006/relationships/customXml" Target="../ink/ink48.xml"/><Relationship Id="rId60" Type="http://schemas.openxmlformats.org/officeDocument/2006/relationships/image" Target="../media/image430.png"/><Relationship Id="rId65" Type="http://schemas.openxmlformats.org/officeDocument/2006/relationships/customXml" Target="../ink/ink59.xml"/><Relationship Id="rId81" Type="http://schemas.openxmlformats.org/officeDocument/2006/relationships/customXml" Target="../ink/ink68.xml"/><Relationship Id="rId86" Type="http://schemas.openxmlformats.org/officeDocument/2006/relationships/image" Target="../media/image55.png"/><Relationship Id="rId130" Type="http://schemas.openxmlformats.org/officeDocument/2006/relationships/customXml" Target="../ink/ink97.xml"/><Relationship Id="rId13" Type="http://schemas.openxmlformats.org/officeDocument/2006/relationships/image" Target="../media/image200.png"/><Relationship Id="rId18" Type="http://schemas.openxmlformats.org/officeDocument/2006/relationships/customXml" Target="../ink/ink35.xml"/><Relationship Id="rId39" Type="http://schemas.openxmlformats.org/officeDocument/2006/relationships/image" Target="../media/image330.png"/><Relationship Id="rId109" Type="http://schemas.openxmlformats.org/officeDocument/2006/relationships/customXml" Target="../ink/ink84.xml"/><Relationship Id="rId34" Type="http://schemas.openxmlformats.org/officeDocument/2006/relationships/customXml" Target="../ink/ink43.xml"/><Relationship Id="rId50" Type="http://schemas.openxmlformats.org/officeDocument/2006/relationships/customXml" Target="../ink/ink51.xml"/><Relationship Id="rId55" Type="http://schemas.openxmlformats.org/officeDocument/2006/relationships/customXml" Target="../ink/ink54.xml"/><Relationship Id="rId76" Type="http://schemas.openxmlformats.org/officeDocument/2006/relationships/image" Target="../media/image50.png"/><Relationship Id="rId97" Type="http://schemas.openxmlformats.org/officeDocument/2006/relationships/customXml" Target="../ink/ink78.xml"/><Relationship Id="rId104" Type="http://schemas.openxmlformats.org/officeDocument/2006/relationships/image" Target="../media/image62.png"/><Relationship Id="rId120" Type="http://schemas.openxmlformats.org/officeDocument/2006/relationships/customXml" Target="../ink/ink91.xml"/><Relationship Id="rId125" Type="http://schemas.openxmlformats.org/officeDocument/2006/relationships/image" Target="../media/image71.png"/><Relationship Id="rId7" Type="http://schemas.openxmlformats.org/officeDocument/2006/relationships/image" Target="../media/image170.png"/><Relationship Id="rId71" Type="http://schemas.openxmlformats.org/officeDocument/2006/relationships/image" Target="../media/image48.png"/><Relationship Id="rId92" Type="http://schemas.openxmlformats.org/officeDocument/2006/relationships/image" Target="../media/image57.png"/><Relationship Id="rId2" Type="http://schemas.openxmlformats.org/officeDocument/2006/relationships/image" Target="../media/image43.png"/><Relationship Id="rId29" Type="http://schemas.openxmlformats.org/officeDocument/2006/relationships/image" Target="../media/image280.png"/><Relationship Id="rId24" Type="http://schemas.openxmlformats.org/officeDocument/2006/relationships/customXml" Target="../ink/ink38.xml"/><Relationship Id="rId40" Type="http://schemas.openxmlformats.org/officeDocument/2006/relationships/customXml" Target="../ink/ink46.xml"/><Relationship Id="rId45" Type="http://schemas.openxmlformats.org/officeDocument/2006/relationships/image" Target="../media/image360.png"/><Relationship Id="rId66" Type="http://schemas.openxmlformats.org/officeDocument/2006/relationships/image" Target="../media/image460.png"/><Relationship Id="rId87" Type="http://schemas.openxmlformats.org/officeDocument/2006/relationships/customXml" Target="../ink/ink71.xml"/><Relationship Id="rId110" Type="http://schemas.openxmlformats.org/officeDocument/2006/relationships/image" Target="../media/image65.png"/><Relationship Id="rId115" Type="http://schemas.openxmlformats.org/officeDocument/2006/relationships/customXml" Target="../ink/ink88.xml"/><Relationship Id="rId61" Type="http://schemas.openxmlformats.org/officeDocument/2006/relationships/customXml" Target="../ink/ink57.xml"/><Relationship Id="rId82" Type="http://schemas.openxmlformats.org/officeDocument/2006/relationships/image" Target="../media/image53.png"/><Relationship Id="rId19" Type="http://schemas.openxmlformats.org/officeDocument/2006/relationships/image" Target="../media/image230.png"/><Relationship Id="rId14" Type="http://schemas.openxmlformats.org/officeDocument/2006/relationships/customXml" Target="../ink/ink33.xml"/><Relationship Id="rId30" Type="http://schemas.openxmlformats.org/officeDocument/2006/relationships/customXml" Target="../ink/ink41.xml"/><Relationship Id="rId35" Type="http://schemas.openxmlformats.org/officeDocument/2006/relationships/image" Target="../media/image310.png"/><Relationship Id="rId56" Type="http://schemas.openxmlformats.org/officeDocument/2006/relationships/image" Target="../media/image410.png"/><Relationship Id="rId77" Type="http://schemas.openxmlformats.org/officeDocument/2006/relationships/customXml" Target="../ink/ink66.xml"/><Relationship Id="rId100" Type="http://schemas.openxmlformats.org/officeDocument/2006/relationships/image" Target="../media/image60.png"/><Relationship Id="rId105" Type="http://schemas.openxmlformats.org/officeDocument/2006/relationships/customXml" Target="../ink/ink82.xml"/><Relationship Id="rId126" Type="http://schemas.openxmlformats.org/officeDocument/2006/relationships/customXml" Target="../ink/ink94.xml"/><Relationship Id="rId8" Type="http://schemas.openxmlformats.org/officeDocument/2006/relationships/customXml" Target="../ink/ink30.xml"/><Relationship Id="rId51" Type="http://schemas.openxmlformats.org/officeDocument/2006/relationships/image" Target="../media/image390.png"/><Relationship Id="rId72" Type="http://schemas.openxmlformats.org/officeDocument/2006/relationships/customXml" Target="../ink/ink63.xml"/><Relationship Id="rId93" Type="http://schemas.openxmlformats.org/officeDocument/2006/relationships/customXml" Target="../ink/ink75.xml"/><Relationship Id="rId98" Type="http://schemas.openxmlformats.org/officeDocument/2006/relationships/image" Target="../media/image59.png"/><Relationship Id="rId121" Type="http://schemas.openxmlformats.org/officeDocument/2006/relationships/image" Target="../media/image69.png"/><Relationship Id="rId3" Type="http://schemas.openxmlformats.org/officeDocument/2006/relationships/image" Target="../media/image46.png"/><Relationship Id="rId25" Type="http://schemas.openxmlformats.org/officeDocument/2006/relationships/image" Target="../media/image260.png"/><Relationship Id="rId46" Type="http://schemas.openxmlformats.org/officeDocument/2006/relationships/customXml" Target="../ink/ink49.xml"/><Relationship Id="rId67" Type="http://schemas.openxmlformats.org/officeDocument/2006/relationships/customXml" Target="../ink/ink60.xml"/><Relationship Id="rId116" Type="http://schemas.openxmlformats.org/officeDocument/2006/relationships/customXml" Target="../ink/ink89.xml"/><Relationship Id="rId20" Type="http://schemas.openxmlformats.org/officeDocument/2006/relationships/customXml" Target="../ink/ink36.xml"/><Relationship Id="rId41" Type="http://schemas.openxmlformats.org/officeDocument/2006/relationships/image" Target="../media/image340.png"/><Relationship Id="rId62" Type="http://schemas.openxmlformats.org/officeDocument/2006/relationships/image" Target="../media/image440.png"/><Relationship Id="rId83" Type="http://schemas.openxmlformats.org/officeDocument/2006/relationships/customXml" Target="../ink/ink69.xml"/><Relationship Id="rId88" Type="http://schemas.openxmlformats.org/officeDocument/2006/relationships/customXml" Target="../ink/ink72.xml"/><Relationship Id="rId111" Type="http://schemas.openxmlformats.org/officeDocument/2006/relationships/customXml" Target="../ink/ink85.xml"/><Relationship Id="rId15" Type="http://schemas.openxmlformats.org/officeDocument/2006/relationships/image" Target="../media/image210.png"/><Relationship Id="rId36" Type="http://schemas.openxmlformats.org/officeDocument/2006/relationships/customXml" Target="../ink/ink44.xml"/><Relationship Id="rId57" Type="http://schemas.openxmlformats.org/officeDocument/2006/relationships/customXml" Target="../ink/ink55.xml"/><Relationship Id="rId106" Type="http://schemas.openxmlformats.org/officeDocument/2006/relationships/image" Target="../media/image63.png"/><Relationship Id="rId127" Type="http://schemas.openxmlformats.org/officeDocument/2006/relationships/image" Target="../media/image72.png"/><Relationship Id="rId10" Type="http://schemas.openxmlformats.org/officeDocument/2006/relationships/customXml" Target="../ink/ink31.xml"/><Relationship Id="rId31" Type="http://schemas.openxmlformats.org/officeDocument/2006/relationships/image" Target="../media/image290.png"/><Relationship Id="rId52" Type="http://schemas.openxmlformats.org/officeDocument/2006/relationships/customXml" Target="../ink/ink52.xml"/><Relationship Id="rId73" Type="http://schemas.openxmlformats.org/officeDocument/2006/relationships/customXml" Target="../ink/ink64.xml"/><Relationship Id="rId78" Type="http://schemas.openxmlformats.org/officeDocument/2006/relationships/image" Target="../media/image51.png"/><Relationship Id="rId94" Type="http://schemas.openxmlformats.org/officeDocument/2006/relationships/customXml" Target="../ink/ink76.xml"/><Relationship Id="rId99" Type="http://schemas.openxmlformats.org/officeDocument/2006/relationships/customXml" Target="../ink/ink79.xml"/><Relationship Id="rId101" Type="http://schemas.openxmlformats.org/officeDocument/2006/relationships/customXml" Target="../ink/ink80.xml"/><Relationship Id="rId122" Type="http://schemas.openxmlformats.org/officeDocument/2006/relationships/customXml" Target="../ink/ink92.xml"/><Relationship Id="rId4" Type="http://schemas.openxmlformats.org/officeDocument/2006/relationships/customXml" Target="../ink/ink28.xml"/><Relationship Id="rId9" Type="http://schemas.openxmlformats.org/officeDocument/2006/relationships/image" Target="../media/image180.png"/><Relationship Id="rId26" Type="http://schemas.openxmlformats.org/officeDocument/2006/relationships/customXml" Target="../ink/ink3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5.png"/><Relationship Id="rId4" Type="http://schemas.openxmlformats.org/officeDocument/2006/relationships/image" Target="../media/image4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5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76.emf"/><Relationship Id="rId4" Type="http://schemas.openxmlformats.org/officeDocument/2006/relationships/image" Target="../media/image4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emf"/><Relationship Id="rId2" Type="http://schemas.openxmlformats.org/officeDocument/2006/relationships/package" Target="../embeddings/Microsoft_Excel_Worksheet.xlsx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Relationship Id="rId5" Type="http://schemas.microsoft.com/office/2007/relationships/hdphoto" Target="../media/hdphoto2.wdp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customXml" Target="../ink/ink6.xml"/><Relationship Id="rId18" Type="http://schemas.openxmlformats.org/officeDocument/2006/relationships/image" Target="../media/image21.png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12" Type="http://schemas.openxmlformats.org/officeDocument/2006/relationships/image" Target="../media/image18.png"/><Relationship Id="rId17" Type="http://schemas.openxmlformats.org/officeDocument/2006/relationships/customXml" Target="../ink/ink8.xml"/><Relationship Id="rId2" Type="http://schemas.openxmlformats.org/officeDocument/2006/relationships/image" Target="../media/image13.png"/><Relationship Id="rId16" Type="http://schemas.openxmlformats.org/officeDocument/2006/relationships/image" Target="../media/image20.png"/><Relationship Id="rId20" Type="http://schemas.openxmlformats.org/officeDocument/2006/relationships/image" Target="../media/image2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.png"/><Relationship Id="rId11" Type="http://schemas.openxmlformats.org/officeDocument/2006/relationships/customXml" Target="../ink/ink5.xml"/><Relationship Id="rId5" Type="http://schemas.openxmlformats.org/officeDocument/2006/relationships/customXml" Target="../ink/ink2.xml"/><Relationship Id="rId15" Type="http://schemas.openxmlformats.org/officeDocument/2006/relationships/customXml" Target="../ink/ink7.xml"/><Relationship Id="rId10" Type="http://schemas.openxmlformats.org/officeDocument/2006/relationships/image" Target="../media/image17.png"/><Relationship Id="rId19" Type="http://schemas.openxmlformats.org/officeDocument/2006/relationships/customXml" Target="../ink/ink9.xml"/><Relationship Id="rId4" Type="http://schemas.openxmlformats.org/officeDocument/2006/relationships/image" Target="../media/image14.png"/><Relationship Id="rId9" Type="http://schemas.openxmlformats.org/officeDocument/2006/relationships/customXml" Target="../ink/ink4.xml"/><Relationship Id="rId1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BDF Proximity shielding status update</a:t>
            </a:r>
            <a:endParaRPr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 algn="l">
              <a:defRPr/>
            </a:pPr>
            <a:r>
              <a:rPr lang="en-US" dirty="0"/>
              <a:t>Truls Kolstad &amp; Mike Parkin</a:t>
            </a:r>
            <a:endParaRPr dirty="0"/>
          </a:p>
          <a:p>
            <a:pPr algn="l">
              <a:defRPr/>
            </a:pPr>
            <a:r>
              <a:rPr lang="en-US" sz="1800" dirty="0"/>
              <a:t>10/02/2025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DEE466-C150-9435-99B5-48D2720160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Biggest difference between pipe temperatures: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5E190C-F03A-12E5-2C3F-E46C6F618D5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/>
              <a:t>Assumption fluid temperatures:</a:t>
            </a:r>
          </a:p>
          <a:p>
            <a:pPr marL="781050" lvl="1" indent="-457200">
              <a:buFont typeface="Arial" panose="020B0604020202020204" pitchFamily="34" charset="0"/>
              <a:buChar char="•"/>
            </a:pPr>
            <a:r>
              <a:rPr lang="en-US" sz="1800" dirty="0"/>
              <a:t>3</a:t>
            </a:r>
            <a:r>
              <a:rPr lang="en-US" sz="1800" baseline="30000" dirty="0"/>
              <a:t>rd</a:t>
            </a:r>
            <a:r>
              <a:rPr lang="en-US" sz="1800" dirty="0"/>
              <a:t> pass: 90-120 </a:t>
            </a:r>
            <a:r>
              <a:rPr lang="en-US" sz="1800" dirty="0">
                <a:latin typeface="Aptos Narrow" panose="020B0004020202020204" pitchFamily="34" charset="0"/>
              </a:rPr>
              <a:t>°</a:t>
            </a:r>
            <a:r>
              <a:rPr lang="en-US" sz="1800" dirty="0"/>
              <a:t>C</a:t>
            </a:r>
          </a:p>
          <a:p>
            <a:pPr marL="781050" lvl="1" indent="-457200">
              <a:buFont typeface="Arial" panose="020B0604020202020204" pitchFamily="34" charset="0"/>
              <a:buChar char="•"/>
            </a:pPr>
            <a:r>
              <a:rPr lang="en-US" sz="1800" dirty="0"/>
              <a:t>4</a:t>
            </a:r>
            <a:r>
              <a:rPr lang="en-US" sz="1800" baseline="30000" dirty="0"/>
              <a:t>th</a:t>
            </a:r>
            <a:r>
              <a:rPr lang="en-US" sz="1800" dirty="0"/>
              <a:t> pass: 120-150 </a:t>
            </a:r>
            <a:r>
              <a:rPr lang="en-US" sz="1800" dirty="0">
                <a:latin typeface="Aptos Narrow" panose="020B0004020202020204" pitchFamily="34" charset="0"/>
              </a:rPr>
              <a:t>°C</a:t>
            </a:r>
            <a:endParaRPr lang="en-US" sz="1800" dirty="0"/>
          </a:p>
          <a:p>
            <a:pPr marL="781050" lvl="1" indent="-457200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/>
              <a:t>Simulated temperatures (generally)</a:t>
            </a:r>
          </a:p>
          <a:p>
            <a:pPr marL="781050" lvl="1" indent="-457200">
              <a:buFont typeface="Arial" panose="020B0604020202020204" pitchFamily="34" charset="0"/>
              <a:buChar char="•"/>
            </a:pPr>
            <a:r>
              <a:rPr lang="en-US" sz="1800" dirty="0"/>
              <a:t>3</a:t>
            </a:r>
            <a:r>
              <a:rPr lang="en-US" sz="1800" baseline="30000" dirty="0"/>
              <a:t>rd</a:t>
            </a:r>
            <a:r>
              <a:rPr lang="en-US" sz="1800" dirty="0"/>
              <a:t> pass: 140-155 </a:t>
            </a:r>
            <a:r>
              <a:rPr lang="en-US" sz="1800" dirty="0">
                <a:latin typeface="Aptos Narrow" panose="020B0004020202020204" pitchFamily="34" charset="0"/>
              </a:rPr>
              <a:t>°</a:t>
            </a:r>
            <a:r>
              <a:rPr lang="en-US" sz="1800" dirty="0"/>
              <a:t>C</a:t>
            </a:r>
          </a:p>
          <a:p>
            <a:pPr marL="781050" lvl="1" indent="-457200">
              <a:buFont typeface="Arial" panose="020B0604020202020204" pitchFamily="34" charset="0"/>
              <a:buChar char="•"/>
            </a:pPr>
            <a:r>
              <a:rPr lang="en-US" sz="1800" dirty="0"/>
              <a:t>4</a:t>
            </a:r>
            <a:r>
              <a:rPr lang="en-US" sz="1800" baseline="30000" dirty="0"/>
              <a:t>th</a:t>
            </a:r>
            <a:r>
              <a:rPr lang="en-US" sz="1800" dirty="0"/>
              <a:t> pass: 144-155 </a:t>
            </a:r>
            <a:r>
              <a:rPr lang="en-US" sz="1800" dirty="0">
                <a:latin typeface="Aptos Narrow" panose="020B0004020202020204" pitchFamily="34" charset="0"/>
              </a:rPr>
              <a:t>°</a:t>
            </a:r>
            <a:r>
              <a:rPr lang="en-US" sz="1800" dirty="0"/>
              <a:t>C</a:t>
            </a:r>
          </a:p>
          <a:p>
            <a:pPr marL="1105200" lvl="2" indent="-457200">
              <a:buFont typeface="Arial" panose="020B0604020202020204" pitchFamily="34" charset="0"/>
              <a:buChar char="•"/>
            </a:pPr>
            <a:r>
              <a:rPr lang="en-US" sz="1400" dirty="0"/>
              <a:t>(4</a:t>
            </a:r>
            <a:r>
              <a:rPr lang="en-US" sz="1400" baseline="30000" dirty="0"/>
              <a:t>th</a:t>
            </a:r>
            <a:r>
              <a:rPr lang="en-US" sz="1400" dirty="0"/>
              <a:t> pass gets cooled by 1</a:t>
            </a:r>
            <a:r>
              <a:rPr lang="en-US" sz="1400" baseline="30000" dirty="0"/>
              <a:t>st</a:t>
            </a:r>
            <a:r>
              <a:rPr lang="en-US" sz="1400" dirty="0"/>
              <a:t> pass due to its proximity)</a:t>
            </a:r>
          </a:p>
          <a:p>
            <a:pPr marL="781050" lvl="1" indent="-457200">
              <a:buFont typeface="Arial" panose="020B0604020202020204" pitchFamily="34" charset="0"/>
              <a:buChar char="•"/>
            </a:pPr>
            <a:endParaRPr lang="en-GB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7C9E43-59D1-0C17-F632-2DFFE8E2E98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9560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B34959-7D63-8C28-3620-62180365C8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 reduce temperature gradient across shielding: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96B884-7474-79C1-6072-D43C1F0EF8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59061" y="1954240"/>
            <a:ext cx="2961870" cy="965368"/>
          </a:xfrm>
        </p:spPr>
        <p:txBody>
          <a:bodyPr/>
          <a:lstStyle/>
          <a:p>
            <a:r>
              <a:rPr lang="en-US" dirty="0"/>
              <a:t>Current: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CDA23E-A864-E2F7-ED97-F3241F741BE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11</a:t>
            </a:fld>
            <a:endParaRPr lang="en-US"/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1F4CBFAA-A22F-9B2C-20A8-3457FA9856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8602" b="88387" l="10681" r="90995">
                        <a14:foregroundMark x1="10890" y1="40430" x2="64084" y2="9032"/>
                        <a14:foregroundMark x1="37801" y1="49677" x2="90471" y2="17849"/>
                        <a14:foregroundMark x1="38639" y1="88387" x2="90995" y2="57634"/>
                        <a14:foregroundMark x1="12147" y1="79570" x2="65236" y2="48172"/>
                      </a14:backgroundRemoval>
                    </a14:imgEffect>
                  </a14:imgLayer>
                </a14:imgProps>
              </a:ext>
            </a:extLst>
          </a:blip>
          <a:srcRect l="10425" t="7105" r="8051" b="10595"/>
          <a:stretch/>
        </p:blipFill>
        <p:spPr>
          <a:xfrm>
            <a:off x="839416" y="2564904"/>
            <a:ext cx="4439816" cy="3096344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DE1AFDAF-D1F8-E21A-FCC1-52BF3767CE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8602" b="88387" l="10681" r="90995">
                        <a14:foregroundMark x1="10890" y1="40430" x2="64084" y2="9032"/>
                        <a14:foregroundMark x1="37801" y1="49677" x2="90471" y2="17849"/>
                        <a14:foregroundMark x1="38639" y1="88387" x2="90995" y2="57634"/>
                        <a14:foregroundMark x1="12147" y1="79570" x2="65236" y2="48172"/>
                      </a14:backgroundRemoval>
                    </a14:imgEffect>
                  </a14:imgLayer>
                </a14:imgProps>
              </a:ext>
            </a:extLst>
          </a:blip>
          <a:srcRect l="10425" t="7105" r="8051" b="10595"/>
          <a:stretch/>
        </p:blipFill>
        <p:spPr>
          <a:xfrm>
            <a:off x="6912768" y="2564904"/>
            <a:ext cx="4439816" cy="3096344"/>
          </a:xfrm>
          <a:prstGeom prst="rect">
            <a:avLst/>
          </a:prstGeom>
        </p:spPr>
      </p:pic>
      <p:grpSp>
        <p:nvGrpSpPr>
          <p:cNvPr id="35" name="Group 34">
            <a:extLst>
              <a:ext uri="{FF2B5EF4-FFF2-40B4-BE49-F238E27FC236}">
                <a16:creationId xmlns:a16="http://schemas.microsoft.com/office/drawing/2014/main" id="{5D83FEF8-E29C-DDDB-F5A2-1997BE53AB5E}"/>
              </a:ext>
            </a:extLst>
          </p:cNvPr>
          <p:cNvGrpSpPr/>
          <p:nvPr/>
        </p:nvGrpSpPr>
        <p:grpSpPr>
          <a:xfrm>
            <a:off x="5256517" y="4138824"/>
            <a:ext cx="495360" cy="295560"/>
            <a:chOff x="5256517" y="4138824"/>
            <a:chExt cx="495360" cy="29556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4">
              <p14:nvContentPartPr>
                <p14:cNvPr id="33" name="Ink 32">
                  <a:extLst>
                    <a:ext uri="{FF2B5EF4-FFF2-40B4-BE49-F238E27FC236}">
                      <a16:creationId xmlns:a16="http://schemas.microsoft.com/office/drawing/2014/main" id="{F7B625D6-1AF5-7951-012E-32F8EE16241B}"/>
                    </a:ext>
                  </a:extLst>
                </p14:cNvPr>
                <p14:cNvContentPartPr/>
                <p14:nvPr/>
              </p14:nvContentPartPr>
              <p14:xfrm>
                <a:off x="5318797" y="4138824"/>
                <a:ext cx="433080" cy="210960"/>
              </p14:xfrm>
            </p:contentPart>
          </mc:Choice>
          <mc:Fallback>
            <p:pic>
              <p:nvPicPr>
                <p:cNvPr id="33" name="Ink 32">
                  <a:extLst>
                    <a:ext uri="{FF2B5EF4-FFF2-40B4-BE49-F238E27FC236}">
                      <a16:creationId xmlns:a16="http://schemas.microsoft.com/office/drawing/2014/main" id="{F7B625D6-1AF5-7951-012E-32F8EE16241B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301157" y="4121184"/>
                  <a:ext cx="468720" cy="246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">
              <p14:nvContentPartPr>
                <p14:cNvPr id="34" name="Ink 33">
                  <a:extLst>
                    <a:ext uri="{FF2B5EF4-FFF2-40B4-BE49-F238E27FC236}">
                      <a16:creationId xmlns:a16="http://schemas.microsoft.com/office/drawing/2014/main" id="{C3B565CF-5BC5-F9CE-5030-A84AA528EDBC}"/>
                    </a:ext>
                  </a:extLst>
                </p14:cNvPr>
                <p14:cNvContentPartPr/>
                <p14:nvPr/>
              </p14:nvContentPartPr>
              <p14:xfrm>
                <a:off x="5256517" y="4215864"/>
                <a:ext cx="279720" cy="218520"/>
              </p14:xfrm>
            </p:contentPart>
          </mc:Choice>
          <mc:Fallback>
            <p:pic>
              <p:nvPicPr>
                <p:cNvPr id="34" name="Ink 33">
                  <a:extLst>
                    <a:ext uri="{FF2B5EF4-FFF2-40B4-BE49-F238E27FC236}">
                      <a16:creationId xmlns:a16="http://schemas.microsoft.com/office/drawing/2014/main" id="{C3B565CF-5BC5-F9CE-5030-A84AA528EDBC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5238517" y="4198224"/>
                  <a:ext cx="315360" cy="25416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36" name="Ink 35">
                <a:extLst>
                  <a:ext uri="{FF2B5EF4-FFF2-40B4-BE49-F238E27FC236}">
                    <a16:creationId xmlns:a16="http://schemas.microsoft.com/office/drawing/2014/main" id="{AF15B7C5-3B16-A800-69BF-6B61661E2359}"/>
                  </a:ext>
                </a:extLst>
              </p14:cNvPr>
              <p14:cNvContentPartPr/>
              <p14:nvPr/>
            </p14:nvContentPartPr>
            <p14:xfrm>
              <a:off x="650317" y="5358504"/>
              <a:ext cx="1646280" cy="568080"/>
            </p14:xfrm>
          </p:contentPart>
        </mc:Choice>
        <mc:Fallback>
          <p:pic>
            <p:nvPicPr>
              <p:cNvPr id="36" name="Ink 35">
                <a:extLst>
                  <a:ext uri="{FF2B5EF4-FFF2-40B4-BE49-F238E27FC236}">
                    <a16:creationId xmlns:a16="http://schemas.microsoft.com/office/drawing/2014/main" id="{AF15B7C5-3B16-A800-69BF-6B61661E2359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632317" y="5340504"/>
                <a:ext cx="1681920" cy="603720"/>
              </a:xfrm>
              <a:prstGeom prst="rect">
                <a:avLst/>
              </a:prstGeom>
            </p:spPr>
          </p:pic>
        </mc:Fallback>
      </mc:AlternateContent>
      <p:grpSp>
        <p:nvGrpSpPr>
          <p:cNvPr id="42" name="Group 41">
            <a:extLst>
              <a:ext uri="{FF2B5EF4-FFF2-40B4-BE49-F238E27FC236}">
                <a16:creationId xmlns:a16="http://schemas.microsoft.com/office/drawing/2014/main" id="{F611FEFB-CC64-9B0A-704A-5FA6FE3AC215}"/>
              </a:ext>
            </a:extLst>
          </p:cNvPr>
          <p:cNvGrpSpPr/>
          <p:nvPr/>
        </p:nvGrpSpPr>
        <p:grpSpPr>
          <a:xfrm>
            <a:off x="3830557" y="2505504"/>
            <a:ext cx="410760" cy="1578240"/>
            <a:chOff x="3830557" y="2505504"/>
            <a:chExt cx="410760" cy="157824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10">
              <p14:nvContentPartPr>
                <p14:cNvPr id="39" name="Ink 38">
                  <a:extLst>
                    <a:ext uri="{FF2B5EF4-FFF2-40B4-BE49-F238E27FC236}">
                      <a16:creationId xmlns:a16="http://schemas.microsoft.com/office/drawing/2014/main" id="{FD9CBA0D-B36F-81E7-0223-952B8451FCBB}"/>
                    </a:ext>
                  </a:extLst>
                </p14:cNvPr>
                <p14:cNvContentPartPr/>
                <p14:nvPr/>
              </p14:nvContentPartPr>
              <p14:xfrm>
                <a:off x="3908677" y="3406944"/>
                <a:ext cx="332640" cy="676800"/>
              </p14:xfrm>
            </p:contentPart>
          </mc:Choice>
          <mc:Fallback>
            <p:pic>
              <p:nvPicPr>
                <p:cNvPr id="39" name="Ink 38">
                  <a:extLst>
                    <a:ext uri="{FF2B5EF4-FFF2-40B4-BE49-F238E27FC236}">
                      <a16:creationId xmlns:a16="http://schemas.microsoft.com/office/drawing/2014/main" id="{FD9CBA0D-B36F-81E7-0223-952B8451FCBB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3890677" y="3388944"/>
                  <a:ext cx="368280" cy="712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2">
              <p14:nvContentPartPr>
                <p14:cNvPr id="40" name="Ink 39">
                  <a:extLst>
                    <a:ext uri="{FF2B5EF4-FFF2-40B4-BE49-F238E27FC236}">
                      <a16:creationId xmlns:a16="http://schemas.microsoft.com/office/drawing/2014/main" id="{0F0833C4-3EAC-2546-8382-C2B8FAAECA0F}"/>
                    </a:ext>
                  </a:extLst>
                </p14:cNvPr>
                <p14:cNvContentPartPr/>
                <p14:nvPr/>
              </p14:nvContentPartPr>
              <p14:xfrm>
                <a:off x="3877357" y="2615304"/>
                <a:ext cx="352440" cy="630720"/>
              </p14:xfrm>
            </p:contentPart>
          </mc:Choice>
          <mc:Fallback>
            <p:pic>
              <p:nvPicPr>
                <p:cNvPr id="40" name="Ink 39">
                  <a:extLst>
                    <a:ext uri="{FF2B5EF4-FFF2-40B4-BE49-F238E27FC236}">
                      <a16:creationId xmlns:a16="http://schemas.microsoft.com/office/drawing/2014/main" id="{0F0833C4-3EAC-2546-8382-C2B8FAAECA0F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3859717" y="2597304"/>
                  <a:ext cx="388080" cy="666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4">
              <p14:nvContentPartPr>
                <p14:cNvPr id="41" name="Ink 40">
                  <a:extLst>
                    <a:ext uri="{FF2B5EF4-FFF2-40B4-BE49-F238E27FC236}">
                      <a16:creationId xmlns:a16="http://schemas.microsoft.com/office/drawing/2014/main" id="{4B2E758D-4B48-466C-657C-4D1734F096FE}"/>
                    </a:ext>
                  </a:extLst>
                </p14:cNvPr>
                <p14:cNvContentPartPr/>
                <p14:nvPr/>
              </p14:nvContentPartPr>
              <p14:xfrm>
                <a:off x="3830557" y="2505504"/>
                <a:ext cx="92520" cy="182520"/>
              </p14:xfrm>
            </p:contentPart>
          </mc:Choice>
          <mc:Fallback>
            <p:pic>
              <p:nvPicPr>
                <p:cNvPr id="41" name="Ink 40">
                  <a:extLst>
                    <a:ext uri="{FF2B5EF4-FFF2-40B4-BE49-F238E27FC236}">
                      <a16:creationId xmlns:a16="http://schemas.microsoft.com/office/drawing/2014/main" id="{4B2E758D-4B48-466C-657C-4D1734F096FE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3812557" y="2487504"/>
                  <a:ext cx="128160" cy="21816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16">
            <p14:nvContentPartPr>
              <p14:cNvPr id="45" name="Ink 44">
                <a:extLst>
                  <a:ext uri="{FF2B5EF4-FFF2-40B4-BE49-F238E27FC236}">
                    <a16:creationId xmlns:a16="http://schemas.microsoft.com/office/drawing/2014/main" id="{C86BAD29-B6A3-3585-7A38-DB0DD93CA24B}"/>
                  </a:ext>
                </a:extLst>
              </p14:cNvPr>
              <p14:cNvContentPartPr/>
              <p14:nvPr/>
            </p14:nvContentPartPr>
            <p14:xfrm>
              <a:off x="711157" y="3838584"/>
              <a:ext cx="1471680" cy="531000"/>
            </p14:xfrm>
          </p:contentPart>
        </mc:Choice>
        <mc:Fallback>
          <p:pic>
            <p:nvPicPr>
              <p:cNvPr id="45" name="Ink 44">
                <a:extLst>
                  <a:ext uri="{FF2B5EF4-FFF2-40B4-BE49-F238E27FC236}">
                    <a16:creationId xmlns:a16="http://schemas.microsoft.com/office/drawing/2014/main" id="{C86BAD29-B6A3-3585-7A38-DB0DD93CA24B}"/>
                  </a:ext>
                </a:extLst>
              </p:cNvPr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693157" y="3820944"/>
                <a:ext cx="1507320" cy="566640"/>
              </a:xfrm>
              <a:prstGeom prst="rect">
                <a:avLst/>
              </a:prstGeom>
            </p:spPr>
          </p:pic>
        </mc:Fallback>
      </mc:AlternateContent>
      <p:grpSp>
        <p:nvGrpSpPr>
          <p:cNvPr id="51" name="Group 50">
            <a:extLst>
              <a:ext uri="{FF2B5EF4-FFF2-40B4-BE49-F238E27FC236}">
                <a16:creationId xmlns:a16="http://schemas.microsoft.com/office/drawing/2014/main" id="{9BF8BF81-DD7A-7019-C5B0-135F7C44036A}"/>
              </a:ext>
            </a:extLst>
          </p:cNvPr>
          <p:cNvGrpSpPr/>
          <p:nvPr/>
        </p:nvGrpSpPr>
        <p:grpSpPr>
          <a:xfrm>
            <a:off x="11258797" y="4117944"/>
            <a:ext cx="453600" cy="277920"/>
            <a:chOff x="11258797" y="4117944"/>
            <a:chExt cx="453600" cy="27792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18">
              <p14:nvContentPartPr>
                <p14:cNvPr id="49" name="Ink 48">
                  <a:extLst>
                    <a:ext uri="{FF2B5EF4-FFF2-40B4-BE49-F238E27FC236}">
                      <a16:creationId xmlns:a16="http://schemas.microsoft.com/office/drawing/2014/main" id="{58EA0627-40FC-12C5-4E6A-5275E449281A}"/>
                    </a:ext>
                  </a:extLst>
                </p14:cNvPr>
                <p14:cNvContentPartPr/>
                <p14:nvPr/>
              </p14:nvContentPartPr>
              <p14:xfrm>
                <a:off x="11344117" y="4117944"/>
                <a:ext cx="368280" cy="232920"/>
              </p14:xfrm>
            </p:contentPart>
          </mc:Choice>
          <mc:Fallback>
            <p:pic>
              <p:nvPicPr>
                <p:cNvPr id="49" name="Ink 48">
                  <a:extLst>
                    <a:ext uri="{FF2B5EF4-FFF2-40B4-BE49-F238E27FC236}">
                      <a16:creationId xmlns:a16="http://schemas.microsoft.com/office/drawing/2014/main" id="{58EA0627-40FC-12C5-4E6A-5275E449281A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11326477" y="4100304"/>
                  <a:ext cx="403920" cy="268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0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1777E84F-84FF-C8A5-A6EF-C20F82FEEB8F}"/>
                    </a:ext>
                  </a:extLst>
                </p14:cNvPr>
                <p14:cNvContentPartPr/>
                <p14:nvPr/>
              </p14:nvContentPartPr>
              <p14:xfrm>
                <a:off x="11258797" y="4187784"/>
                <a:ext cx="196560" cy="208080"/>
              </p14:xfrm>
            </p:contentPart>
          </mc:Choice>
          <mc:Fallback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1777E84F-84FF-C8A5-A6EF-C20F82FEEB8F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11241157" y="4170144"/>
                  <a:ext cx="232200" cy="24372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22">
            <p14:nvContentPartPr>
              <p14:cNvPr id="54" name="Ink 53">
                <a:extLst>
                  <a:ext uri="{FF2B5EF4-FFF2-40B4-BE49-F238E27FC236}">
                    <a16:creationId xmlns:a16="http://schemas.microsoft.com/office/drawing/2014/main" id="{BAE8E7E1-6A1E-08F3-E4B5-AFCB578E1319}"/>
                  </a:ext>
                </a:extLst>
              </p14:cNvPr>
              <p14:cNvContentPartPr/>
              <p14:nvPr/>
            </p14:nvContentPartPr>
            <p14:xfrm>
              <a:off x="6226357" y="3947664"/>
              <a:ext cx="2185200" cy="1965960"/>
            </p14:xfrm>
          </p:contentPart>
        </mc:Choice>
        <mc:Fallback>
          <p:pic>
            <p:nvPicPr>
              <p:cNvPr id="54" name="Ink 53">
                <a:extLst>
                  <a:ext uri="{FF2B5EF4-FFF2-40B4-BE49-F238E27FC236}">
                    <a16:creationId xmlns:a16="http://schemas.microsoft.com/office/drawing/2014/main" id="{BAE8E7E1-6A1E-08F3-E4B5-AFCB578E1319}"/>
                  </a:ext>
                </a:extLst>
              </p:cNvPr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6208357" y="3929664"/>
                <a:ext cx="2220840" cy="2001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4">
            <p14:nvContentPartPr>
              <p14:cNvPr id="58" name="Ink 57">
                <a:extLst>
                  <a:ext uri="{FF2B5EF4-FFF2-40B4-BE49-F238E27FC236}">
                    <a16:creationId xmlns:a16="http://schemas.microsoft.com/office/drawing/2014/main" id="{B7C23FF2-AAA3-7EBC-F7B6-007CE97D1CCD}"/>
                  </a:ext>
                </a:extLst>
              </p14:cNvPr>
              <p14:cNvContentPartPr/>
              <p14:nvPr/>
            </p14:nvContentPartPr>
            <p14:xfrm>
              <a:off x="9932557" y="2597304"/>
              <a:ext cx="217800" cy="717120"/>
            </p14:xfrm>
          </p:contentPart>
        </mc:Choice>
        <mc:Fallback>
          <p:pic>
            <p:nvPicPr>
              <p:cNvPr id="58" name="Ink 57">
                <a:extLst>
                  <a:ext uri="{FF2B5EF4-FFF2-40B4-BE49-F238E27FC236}">
                    <a16:creationId xmlns:a16="http://schemas.microsoft.com/office/drawing/2014/main" id="{B7C23FF2-AAA3-7EBC-F7B6-007CE97D1CCD}"/>
                  </a:ext>
                </a:extLst>
              </p:cNvPr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9914917" y="2579664"/>
                <a:ext cx="253440" cy="752760"/>
              </a:xfrm>
              <a:prstGeom prst="rect">
                <a:avLst/>
              </a:prstGeom>
            </p:spPr>
          </p:pic>
        </mc:Fallback>
      </mc:AlternateContent>
      <p:grpSp>
        <p:nvGrpSpPr>
          <p:cNvPr id="61" name="Group 60">
            <a:extLst>
              <a:ext uri="{FF2B5EF4-FFF2-40B4-BE49-F238E27FC236}">
                <a16:creationId xmlns:a16="http://schemas.microsoft.com/office/drawing/2014/main" id="{CEECAAE4-AC51-A38B-1ECE-E4AD14D22CF7}"/>
              </a:ext>
            </a:extLst>
          </p:cNvPr>
          <p:cNvGrpSpPr/>
          <p:nvPr/>
        </p:nvGrpSpPr>
        <p:grpSpPr>
          <a:xfrm>
            <a:off x="9911677" y="3559584"/>
            <a:ext cx="174960" cy="477000"/>
            <a:chOff x="9911677" y="3559584"/>
            <a:chExt cx="174960" cy="47700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6">
              <p14:nvContentPartPr>
                <p14:cNvPr id="59" name="Ink 58">
                  <a:extLst>
                    <a:ext uri="{FF2B5EF4-FFF2-40B4-BE49-F238E27FC236}">
                      <a16:creationId xmlns:a16="http://schemas.microsoft.com/office/drawing/2014/main" id="{ECDAAFAC-86F2-10CA-E51A-9BD6433A059B}"/>
                    </a:ext>
                  </a:extLst>
                </p14:cNvPr>
                <p14:cNvContentPartPr/>
                <p14:nvPr/>
              </p14:nvContentPartPr>
              <p14:xfrm>
                <a:off x="9966397" y="3559584"/>
                <a:ext cx="120240" cy="452880"/>
              </p14:xfrm>
            </p:contentPart>
          </mc:Choice>
          <mc:Fallback>
            <p:pic>
              <p:nvPicPr>
                <p:cNvPr id="59" name="Ink 58">
                  <a:extLst>
                    <a:ext uri="{FF2B5EF4-FFF2-40B4-BE49-F238E27FC236}">
                      <a16:creationId xmlns:a16="http://schemas.microsoft.com/office/drawing/2014/main" id="{ECDAAFAC-86F2-10CA-E51A-9BD6433A059B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9948757" y="3541584"/>
                  <a:ext cx="155880" cy="488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8">
              <p14:nvContentPartPr>
                <p14:cNvPr id="60" name="Ink 59">
                  <a:extLst>
                    <a:ext uri="{FF2B5EF4-FFF2-40B4-BE49-F238E27FC236}">
                      <a16:creationId xmlns:a16="http://schemas.microsoft.com/office/drawing/2014/main" id="{DD98A258-36C8-786E-EFE9-D46FB975BCB9}"/>
                    </a:ext>
                  </a:extLst>
                </p14:cNvPr>
                <p14:cNvContentPartPr/>
                <p14:nvPr/>
              </p14:nvContentPartPr>
              <p14:xfrm>
                <a:off x="9911677" y="3908424"/>
                <a:ext cx="171720" cy="128160"/>
              </p14:xfrm>
            </p:contentPart>
          </mc:Choice>
          <mc:Fallback>
            <p:pic>
              <p:nvPicPr>
                <p:cNvPr id="60" name="Ink 59">
                  <a:extLst>
                    <a:ext uri="{FF2B5EF4-FFF2-40B4-BE49-F238E27FC236}">
                      <a16:creationId xmlns:a16="http://schemas.microsoft.com/office/drawing/2014/main" id="{DD98A258-36C8-786E-EFE9-D46FB975BCB9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9893677" y="3890784"/>
                  <a:ext cx="207360" cy="1638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30">
            <p14:nvContentPartPr>
              <p14:cNvPr id="62" name="Ink 61">
                <a:extLst>
                  <a:ext uri="{FF2B5EF4-FFF2-40B4-BE49-F238E27FC236}">
                    <a16:creationId xmlns:a16="http://schemas.microsoft.com/office/drawing/2014/main" id="{0A6B47E6-7F29-C252-4E86-560F93C8BCB5}"/>
                  </a:ext>
                </a:extLst>
              </p14:cNvPr>
              <p14:cNvContentPartPr/>
              <p14:nvPr/>
            </p14:nvContentPartPr>
            <p14:xfrm>
              <a:off x="6987037" y="4213344"/>
              <a:ext cx="1387440" cy="1134000"/>
            </p14:xfrm>
          </p:contentPart>
        </mc:Choice>
        <mc:Fallback>
          <p:pic>
            <p:nvPicPr>
              <p:cNvPr id="62" name="Ink 61">
                <a:extLst>
                  <a:ext uri="{FF2B5EF4-FFF2-40B4-BE49-F238E27FC236}">
                    <a16:creationId xmlns:a16="http://schemas.microsoft.com/office/drawing/2014/main" id="{0A6B47E6-7F29-C252-4E86-560F93C8BCB5}"/>
                  </a:ext>
                </a:extLst>
              </p:cNvPr>
              <p:cNvPicPr/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6969037" y="4195704"/>
                <a:ext cx="1423080" cy="1169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2">
            <p14:nvContentPartPr>
              <p14:cNvPr id="64" name="Ink 63">
                <a:extLst>
                  <a:ext uri="{FF2B5EF4-FFF2-40B4-BE49-F238E27FC236}">
                    <a16:creationId xmlns:a16="http://schemas.microsoft.com/office/drawing/2014/main" id="{9E33C3CD-DD48-1EDB-6339-6DC1E6A0C931}"/>
                  </a:ext>
                </a:extLst>
              </p14:cNvPr>
              <p14:cNvContentPartPr/>
              <p14:nvPr/>
            </p14:nvContentPartPr>
            <p14:xfrm>
              <a:off x="5304757" y="2609904"/>
              <a:ext cx="907200" cy="321840"/>
            </p14:xfrm>
          </p:contentPart>
        </mc:Choice>
        <mc:Fallback>
          <p:pic>
            <p:nvPicPr>
              <p:cNvPr id="64" name="Ink 63">
                <a:extLst>
                  <a:ext uri="{FF2B5EF4-FFF2-40B4-BE49-F238E27FC236}">
                    <a16:creationId xmlns:a16="http://schemas.microsoft.com/office/drawing/2014/main" id="{9E33C3CD-DD48-1EDB-6339-6DC1E6A0C931}"/>
                  </a:ext>
                </a:extLst>
              </p:cNvPr>
              <p:cNvPicPr/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5287117" y="2591904"/>
                <a:ext cx="942840" cy="357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4">
            <p14:nvContentPartPr>
              <p14:cNvPr id="65" name="Ink 64">
                <a:extLst>
                  <a:ext uri="{FF2B5EF4-FFF2-40B4-BE49-F238E27FC236}">
                    <a16:creationId xmlns:a16="http://schemas.microsoft.com/office/drawing/2014/main" id="{4DAF2F04-62C5-49A6-68C3-4B8B05D9CCD6}"/>
                  </a:ext>
                </a:extLst>
              </p14:cNvPr>
              <p14:cNvContentPartPr/>
              <p14:nvPr/>
            </p14:nvContentPartPr>
            <p14:xfrm>
              <a:off x="11412517" y="2700624"/>
              <a:ext cx="385200" cy="189000"/>
            </p14:xfrm>
          </p:contentPart>
        </mc:Choice>
        <mc:Fallback>
          <p:pic>
            <p:nvPicPr>
              <p:cNvPr id="65" name="Ink 64">
                <a:extLst>
                  <a:ext uri="{FF2B5EF4-FFF2-40B4-BE49-F238E27FC236}">
                    <a16:creationId xmlns:a16="http://schemas.microsoft.com/office/drawing/2014/main" id="{4DAF2F04-62C5-49A6-68C3-4B8B05D9CCD6}"/>
                  </a:ext>
                </a:extLst>
              </p:cNvPr>
              <p:cNvPicPr/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11394517" y="2682984"/>
                <a:ext cx="420840" cy="224640"/>
              </a:xfrm>
              <a:prstGeom prst="rect">
                <a:avLst/>
              </a:prstGeom>
            </p:spPr>
          </p:pic>
        </mc:Fallback>
      </mc:AlternateContent>
      <p:sp>
        <p:nvSpPr>
          <p:cNvPr id="68" name="Content Placeholder 2">
            <a:extLst>
              <a:ext uri="{FF2B5EF4-FFF2-40B4-BE49-F238E27FC236}">
                <a16:creationId xmlns:a16="http://schemas.microsoft.com/office/drawing/2014/main" id="{4CD3AFF5-8F2D-ED81-76E2-DF04D9E1A223}"/>
              </a:ext>
            </a:extLst>
          </p:cNvPr>
          <p:cNvSpPr txBox="1">
            <a:spLocks/>
          </p:cNvSpPr>
          <p:nvPr/>
        </p:nvSpPr>
        <p:spPr bwMode="auto">
          <a:xfrm>
            <a:off x="7752184" y="1817620"/>
            <a:ext cx="2961870" cy="96536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8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2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24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20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20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Proposal: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20752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92B4B9DD-2372-A800-172B-FACB932FB30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Current results</a:t>
            </a:r>
            <a:endParaRPr lang="en-GB" dirty="0"/>
          </a:p>
        </p:txBody>
      </p:sp>
      <p:sp>
        <p:nvSpPr>
          <p:cNvPr id="10" name="Subtitle 9">
            <a:extLst>
              <a:ext uri="{FF2B5EF4-FFF2-40B4-BE49-F238E27FC236}">
                <a16:creationId xmlns:a16="http://schemas.microsoft.com/office/drawing/2014/main" id="{93A98FF0-F5F0-79DE-17BE-E3540F161CA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1375FF-FBC7-6C39-0A16-D67ACCF411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4790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CF78C06-E8B0-2696-5085-60A793F5D7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116632"/>
            <a:ext cx="5616574" cy="1543240"/>
          </a:xfrm>
        </p:spPr>
        <p:txBody>
          <a:bodyPr/>
          <a:lstStyle/>
          <a:p>
            <a:r>
              <a:rPr lang="en-US" sz="2800" dirty="0"/>
              <a:t>All copper realistic contacts helium cooled</a:t>
            </a:r>
            <a:br>
              <a:rPr lang="en-US" sz="2800" dirty="0"/>
            </a:br>
            <a:r>
              <a:rPr lang="en-US" sz="2800" dirty="0"/>
              <a:t>Fluid temp assumption vs simulation</a:t>
            </a:r>
            <a:endParaRPr lang="en-GB" sz="2800" dirty="0"/>
          </a:p>
        </p:txBody>
      </p:sp>
      <p:pic>
        <p:nvPicPr>
          <p:cNvPr id="13" name="Content Placeholder 12" descr="A colorful cube with a few lines&#10;&#10;Description automatically generated with low confidence">
            <a:extLst>
              <a:ext uri="{FF2B5EF4-FFF2-40B4-BE49-F238E27FC236}">
                <a16:creationId xmlns:a16="http://schemas.microsoft.com/office/drawing/2014/main" id="{C94CA887-4AB8-4C2A-FC34-257AFE0AD67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rcRect l="1281" t="2810" r="25641" b="4451"/>
          <a:stretch/>
        </p:blipFill>
        <p:spPr>
          <a:xfrm>
            <a:off x="6168008" y="3185602"/>
            <a:ext cx="4968552" cy="2876530"/>
          </a:xfrm>
        </p:spPr>
      </p:pic>
      <p:pic>
        <p:nvPicPr>
          <p:cNvPr id="11" name="Picture Placeholder 10" descr="A colorful cube with a diagram&#10;&#10;Description automatically generated with medium confidence">
            <a:extLst>
              <a:ext uri="{FF2B5EF4-FFF2-40B4-BE49-F238E27FC236}">
                <a16:creationId xmlns:a16="http://schemas.microsoft.com/office/drawing/2014/main" id="{D6C77995-5BB6-97B4-4E04-565302B9FE7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10918" t="1846" r="26170" b="3556"/>
          <a:stretch/>
        </p:blipFill>
        <p:spPr>
          <a:xfrm>
            <a:off x="839416" y="2924603"/>
            <a:ext cx="4415045" cy="3028502"/>
          </a:xfr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EEE3B2E-287C-66C2-646C-63D2FFC584EB}"/>
              </a:ext>
            </a:extLst>
          </p:cNvPr>
          <p:cNvSpPr txBox="1"/>
          <p:nvPr/>
        </p:nvSpPr>
        <p:spPr bwMode="auto">
          <a:xfrm>
            <a:off x="1992139" y="2297987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Assumed temperature rise in fluid: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BBA3ABC-EF0E-F0D6-CAE7-463D22010A50}"/>
              </a:ext>
            </a:extLst>
          </p:cNvPr>
          <p:cNvSpPr txBox="1"/>
          <p:nvPr/>
        </p:nvSpPr>
        <p:spPr bwMode="auto">
          <a:xfrm>
            <a:off x="7751591" y="2278272"/>
            <a:ext cx="25196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Simulated temperature rise in fluid: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98856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34DFDF-8589-990C-80BC-A87AD1799B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352" y="332656"/>
            <a:ext cx="11592668" cy="1065742"/>
          </a:xfrm>
        </p:spPr>
        <p:txBody>
          <a:bodyPr/>
          <a:lstStyle/>
          <a:p>
            <a:r>
              <a:rPr lang="en-US" dirty="0"/>
              <a:t>Results with 3 solid bodies so far (perfect contacts)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D55576-1794-DC0E-9D43-122B6D9600C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14</a:t>
            </a:fld>
            <a:endParaRPr lang="en-US"/>
          </a:p>
        </p:txBody>
      </p:sp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7F02DB3A-7035-00ED-2B22-2D544E55839C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595424448"/>
              </p:ext>
            </p:extLst>
          </p:nvPr>
        </p:nvGraphicFramePr>
        <p:xfrm>
          <a:off x="767408" y="980728"/>
          <a:ext cx="9937103" cy="4966809"/>
        </p:xfrm>
        <a:graphic>
          <a:graphicData uri="http://schemas.openxmlformats.org/drawingml/2006/table">
            <a:tbl>
              <a:tblPr/>
              <a:tblGrid>
                <a:gridCol w="792418">
                  <a:extLst>
                    <a:ext uri="{9D8B030D-6E8A-4147-A177-3AD203B41FA5}">
                      <a16:colId xmlns:a16="http://schemas.microsoft.com/office/drawing/2014/main" val="2105880921"/>
                    </a:ext>
                  </a:extLst>
                </a:gridCol>
                <a:gridCol w="643650">
                  <a:extLst>
                    <a:ext uri="{9D8B030D-6E8A-4147-A177-3AD203B41FA5}">
                      <a16:colId xmlns:a16="http://schemas.microsoft.com/office/drawing/2014/main" val="593442416"/>
                    </a:ext>
                  </a:extLst>
                </a:gridCol>
                <a:gridCol w="643650">
                  <a:extLst>
                    <a:ext uri="{9D8B030D-6E8A-4147-A177-3AD203B41FA5}">
                      <a16:colId xmlns:a16="http://schemas.microsoft.com/office/drawing/2014/main" val="2492583180"/>
                    </a:ext>
                  </a:extLst>
                </a:gridCol>
                <a:gridCol w="719551">
                  <a:extLst>
                    <a:ext uri="{9D8B030D-6E8A-4147-A177-3AD203B41FA5}">
                      <a16:colId xmlns:a16="http://schemas.microsoft.com/office/drawing/2014/main" val="3973937071"/>
                    </a:ext>
                  </a:extLst>
                </a:gridCol>
                <a:gridCol w="755985">
                  <a:extLst>
                    <a:ext uri="{9D8B030D-6E8A-4147-A177-3AD203B41FA5}">
                      <a16:colId xmlns:a16="http://schemas.microsoft.com/office/drawing/2014/main" val="2014011395"/>
                    </a:ext>
                  </a:extLst>
                </a:gridCol>
                <a:gridCol w="922970">
                  <a:extLst>
                    <a:ext uri="{9D8B030D-6E8A-4147-A177-3AD203B41FA5}">
                      <a16:colId xmlns:a16="http://schemas.microsoft.com/office/drawing/2014/main" val="898408353"/>
                    </a:ext>
                  </a:extLst>
                </a:gridCol>
                <a:gridCol w="938150">
                  <a:extLst>
                    <a:ext uri="{9D8B030D-6E8A-4147-A177-3AD203B41FA5}">
                      <a16:colId xmlns:a16="http://schemas.microsoft.com/office/drawing/2014/main" val="1523210903"/>
                    </a:ext>
                  </a:extLst>
                </a:gridCol>
                <a:gridCol w="631506">
                  <a:extLst>
                    <a:ext uri="{9D8B030D-6E8A-4147-A177-3AD203B41FA5}">
                      <a16:colId xmlns:a16="http://schemas.microsoft.com/office/drawing/2014/main" val="2984302457"/>
                    </a:ext>
                  </a:extLst>
                </a:gridCol>
                <a:gridCol w="938150">
                  <a:extLst>
                    <a:ext uri="{9D8B030D-6E8A-4147-A177-3AD203B41FA5}">
                      <a16:colId xmlns:a16="http://schemas.microsoft.com/office/drawing/2014/main" val="1017533360"/>
                    </a:ext>
                  </a:extLst>
                </a:gridCol>
                <a:gridCol w="765093">
                  <a:extLst>
                    <a:ext uri="{9D8B030D-6E8A-4147-A177-3AD203B41FA5}">
                      <a16:colId xmlns:a16="http://schemas.microsoft.com/office/drawing/2014/main" val="3789687935"/>
                    </a:ext>
                  </a:extLst>
                </a:gridCol>
                <a:gridCol w="728660">
                  <a:extLst>
                    <a:ext uri="{9D8B030D-6E8A-4147-A177-3AD203B41FA5}">
                      <a16:colId xmlns:a16="http://schemas.microsoft.com/office/drawing/2014/main" val="2830845149"/>
                    </a:ext>
                  </a:extLst>
                </a:gridCol>
                <a:gridCol w="728660">
                  <a:extLst>
                    <a:ext uri="{9D8B030D-6E8A-4147-A177-3AD203B41FA5}">
                      <a16:colId xmlns:a16="http://schemas.microsoft.com/office/drawing/2014/main" val="2774331988"/>
                    </a:ext>
                  </a:extLst>
                </a:gridCol>
                <a:gridCol w="728660">
                  <a:extLst>
                    <a:ext uri="{9D8B030D-6E8A-4147-A177-3AD203B41FA5}">
                      <a16:colId xmlns:a16="http://schemas.microsoft.com/office/drawing/2014/main" val="101636812"/>
                    </a:ext>
                  </a:extLst>
                </a:gridCol>
              </a:tblGrid>
              <a:tr h="553686">
                <a:tc>
                  <a:txBody>
                    <a:bodyPr/>
                    <a:lstStyle/>
                    <a:p>
                      <a:pPr algn="ctr" fontAlgn="t"/>
                      <a:r>
                        <a:rPr lang="en-GB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ptos Display" panose="020B0004020202020204" pitchFamily="34" charset="0"/>
                        </a:rPr>
                        <a:t>Configuration</a:t>
                      </a:r>
                    </a:p>
                  </a:txBody>
                  <a:tcPr marL="9122" marR="9122" marT="9122" marB="4378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5608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100" b="1" i="0" u="none" strike="noStrike">
                          <a:solidFill>
                            <a:srgbClr val="FFFFFF"/>
                          </a:solidFill>
                          <a:effectLst/>
                          <a:latin typeface="Aptos Display" panose="020B0004020202020204" pitchFamily="34" charset="0"/>
                        </a:rPr>
                        <a:t>Block</a:t>
                      </a:r>
                    </a:p>
                  </a:txBody>
                  <a:tcPr marL="9122" marR="9122" marT="9122" marB="4378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5608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100" b="1" i="0" u="none" strike="noStrike">
                          <a:solidFill>
                            <a:srgbClr val="FFFFFF"/>
                          </a:solidFill>
                          <a:effectLst/>
                          <a:latin typeface="Aptos Display" panose="020B0004020202020204" pitchFamily="34" charset="0"/>
                        </a:rPr>
                        <a:t>Mass [tons]</a:t>
                      </a:r>
                    </a:p>
                  </a:txBody>
                  <a:tcPr marL="9122" marR="9122" marT="9122" marB="4378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5608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100" b="1" i="0" u="none" strike="noStrike">
                          <a:solidFill>
                            <a:srgbClr val="FFFFFF"/>
                          </a:solidFill>
                          <a:effectLst/>
                          <a:latin typeface="Aptos Display" panose="020B0004020202020204" pitchFamily="34" charset="0"/>
                        </a:rPr>
                        <a:t>Material</a:t>
                      </a:r>
                    </a:p>
                  </a:txBody>
                  <a:tcPr marL="9122" marR="9122" marT="9122" marB="4378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5608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100" b="1" i="0" u="none" strike="noStrike">
                          <a:solidFill>
                            <a:srgbClr val="FFFFFF"/>
                          </a:solidFill>
                          <a:effectLst/>
                          <a:latin typeface="Aptos Display" panose="020B0004020202020204" pitchFamily="34" charset="0"/>
                        </a:rPr>
                        <a:t>Active cooling</a:t>
                      </a:r>
                    </a:p>
                  </a:txBody>
                  <a:tcPr marL="9122" marR="9122" marT="9122" marB="4378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5608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100" b="1" i="0" u="none" strike="noStrike">
                          <a:solidFill>
                            <a:srgbClr val="FFFFFF"/>
                          </a:solidFill>
                          <a:effectLst/>
                          <a:latin typeface="Aptos Display" panose="020B0004020202020204" pitchFamily="34" charset="0"/>
                        </a:rPr>
                        <a:t>Coolant mass flow [g/s]</a:t>
                      </a:r>
                    </a:p>
                  </a:txBody>
                  <a:tcPr marL="9122" marR="9122" marT="9122" marB="4378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5608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100" b="1" i="0" u="none" strike="noStrike">
                          <a:solidFill>
                            <a:srgbClr val="FFFFFF"/>
                          </a:solidFill>
                          <a:effectLst/>
                          <a:latin typeface="Aptos Display" panose="020B0004020202020204" pitchFamily="34" charset="0"/>
                        </a:rPr>
                        <a:t>Coolant T_in [°C]</a:t>
                      </a:r>
                    </a:p>
                  </a:txBody>
                  <a:tcPr marL="9122" marR="9122" marT="9122" marB="4378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5608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100" b="1" i="0" u="none" strike="noStrike">
                          <a:solidFill>
                            <a:srgbClr val="FFFFFF"/>
                          </a:solidFill>
                          <a:effectLst/>
                          <a:latin typeface="Aptos Display" panose="020B0004020202020204" pitchFamily="34" charset="0"/>
                        </a:rPr>
                        <a:t>Coolant ∆T [°C]</a:t>
                      </a:r>
                    </a:p>
                  </a:txBody>
                  <a:tcPr marL="9122" marR="9122" marT="9122" marB="4378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5608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100" b="1" i="0" u="none" strike="noStrike">
                          <a:solidFill>
                            <a:srgbClr val="FFFFFF"/>
                          </a:solidFill>
                          <a:effectLst/>
                          <a:latin typeface="Aptos Display" panose="020B0004020202020204" pitchFamily="34" charset="0"/>
                        </a:rPr>
                        <a:t>Heat Deposition [kW]</a:t>
                      </a:r>
                    </a:p>
                  </a:txBody>
                  <a:tcPr marL="9122" marR="9122" marT="9122" marB="4378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5608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100" b="1" i="0" u="none" strike="noStrike">
                          <a:solidFill>
                            <a:srgbClr val="FFFFFF"/>
                          </a:solidFill>
                          <a:effectLst/>
                          <a:latin typeface="Aptos Display" panose="020B0004020202020204" pitchFamily="34" charset="0"/>
                        </a:rPr>
                        <a:t>TCC [W/m2*K]</a:t>
                      </a:r>
                    </a:p>
                  </a:txBody>
                  <a:tcPr marL="9122" marR="9122" marT="9122" marB="4378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5608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100" b="1" i="0" u="none" strike="noStrike">
                          <a:solidFill>
                            <a:srgbClr val="FFFFFF"/>
                          </a:solidFill>
                          <a:effectLst/>
                          <a:latin typeface="Aptos Display" panose="020B0004020202020204" pitchFamily="34" charset="0"/>
                        </a:rPr>
                        <a:t>T min [°C]</a:t>
                      </a:r>
                    </a:p>
                  </a:txBody>
                  <a:tcPr marL="9122" marR="9122" marT="9122" marB="4378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5608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100" b="1" i="0" u="none" strike="noStrike">
                          <a:solidFill>
                            <a:srgbClr val="FFFFFF"/>
                          </a:solidFill>
                          <a:effectLst/>
                          <a:latin typeface="Aptos Display" panose="020B0004020202020204" pitchFamily="34" charset="0"/>
                        </a:rPr>
                        <a:t>T max [°C]</a:t>
                      </a:r>
                    </a:p>
                  </a:txBody>
                  <a:tcPr marL="9122" marR="9122" marT="9122" marB="4378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5608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100" b="1" i="0" u="none" strike="noStrike">
                          <a:solidFill>
                            <a:srgbClr val="FFFFFF"/>
                          </a:solidFill>
                          <a:effectLst/>
                          <a:latin typeface="Aptos Display" panose="020B0004020202020204" pitchFamily="34" charset="0"/>
                        </a:rPr>
                        <a:t>T avg [°C]</a:t>
                      </a:r>
                    </a:p>
                  </a:txBody>
                  <a:tcPr marL="9122" marR="9122" marT="9122" marB="4378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5608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9063960"/>
                  </a:ext>
                </a:extLst>
              </a:tr>
              <a:tr h="219835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FFFFFF"/>
                          </a:solidFill>
                          <a:effectLst/>
                          <a:latin typeface="Aptos Display" panose="020B0004020202020204" pitchFamily="34" charset="0"/>
                        </a:rPr>
                        <a:t>1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F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All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85.3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Cu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Assumed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19.2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Perfect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30.0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35.4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B8B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30.7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7845654"/>
                  </a:ext>
                </a:extLst>
              </a:tr>
              <a:tr h="219835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FFFFFF"/>
                          </a:solidFill>
                          <a:effectLst/>
                          <a:latin typeface="Aptos Display" panose="020B0004020202020204" pitchFamily="34" charset="0"/>
                        </a:rPr>
                        <a:t>1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F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Bottom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33.8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Cu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No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Perfect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30.8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B8B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35.4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B8B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32.9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D8C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3203670"/>
                  </a:ext>
                </a:extLst>
              </a:tr>
              <a:tr h="219835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FFFFFF"/>
                          </a:solidFill>
                          <a:effectLst/>
                          <a:latin typeface="Aptos Display" panose="020B0004020202020204" pitchFamily="34" charset="0"/>
                        </a:rPr>
                        <a:t>1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F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Middle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27.5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Cu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Water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Inf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30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Negligble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-19.2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Perfect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30.3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34.1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30.9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718382"/>
                  </a:ext>
                </a:extLst>
              </a:tr>
              <a:tr h="219835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FFFFFF"/>
                          </a:solidFill>
                          <a:effectLst/>
                          <a:latin typeface="Aptos Display" panose="020B0004020202020204" pitchFamily="34" charset="0"/>
                        </a:rPr>
                        <a:t>1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F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Top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24.1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Cu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No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Perfect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30.6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35.4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8B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32.8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D8C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5200084"/>
                  </a:ext>
                </a:extLst>
              </a:tr>
              <a:tr h="219835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FFFFFF"/>
                          </a:solidFill>
                          <a:effectLst/>
                          <a:latin typeface="Aptos Display" panose="020B0004020202020204" pitchFamily="34" charset="0"/>
                        </a:rPr>
                        <a:t>2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8E39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All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85.3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Cu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Assumed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19.2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Perfect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108.5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EF2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130.5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4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120.6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3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477445"/>
                  </a:ext>
                </a:extLst>
              </a:tr>
              <a:tr h="219835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FFFFFF"/>
                          </a:solidFill>
                          <a:effectLst/>
                          <a:latin typeface="Aptos Display" panose="020B0004020202020204" pitchFamily="34" charset="0"/>
                        </a:rPr>
                        <a:t>2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39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Bottom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33.8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Cu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No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Perfect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113.1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F8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122.8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DD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119.8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9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916874"/>
                  </a:ext>
                </a:extLst>
              </a:tr>
              <a:tr h="219835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FFFFFF"/>
                          </a:solidFill>
                          <a:effectLst/>
                          <a:latin typeface="Aptos Display" panose="020B0004020202020204" pitchFamily="34" charset="0"/>
                        </a:rPr>
                        <a:t>2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39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Middle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27.5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Cu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Helium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30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30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124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-19.2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Perfect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110.6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5F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130.1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4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120.8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3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6058881"/>
                  </a:ext>
                </a:extLst>
              </a:tr>
              <a:tr h="219835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FFFFFF"/>
                          </a:solidFill>
                          <a:effectLst/>
                          <a:latin typeface="Aptos Display" panose="020B0004020202020204" pitchFamily="34" charset="0"/>
                        </a:rPr>
                        <a:t>2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39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Top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24.1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Cu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No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Perfect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118.0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A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130.2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4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126.0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0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3465942"/>
                  </a:ext>
                </a:extLst>
              </a:tr>
              <a:tr h="219835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FFFFFF"/>
                          </a:solidFill>
                          <a:effectLst/>
                          <a:latin typeface="Aptos Display" panose="020B0004020202020204" pitchFamily="34" charset="0"/>
                        </a:rPr>
                        <a:t>3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1D78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All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85.3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Cu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Simulated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19.2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Perfect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129.1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EE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157.7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FA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149.0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F2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761964"/>
                  </a:ext>
                </a:extLst>
              </a:tr>
              <a:tr h="219835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FFFFFF"/>
                          </a:solidFill>
                          <a:effectLst/>
                          <a:latin typeface="Aptos Display" panose="020B0004020202020204" pitchFamily="34" charset="0"/>
                        </a:rPr>
                        <a:t>3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1D78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Bottom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33.8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Cu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No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Perfect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136.7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7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152.3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F9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148.0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3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095885"/>
                  </a:ext>
                </a:extLst>
              </a:tr>
              <a:tr h="219835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FFFFFF"/>
                          </a:solidFill>
                          <a:effectLst/>
                          <a:latin typeface="Aptos Display" panose="020B0004020202020204" pitchFamily="34" charset="0"/>
                        </a:rPr>
                        <a:t>3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1D78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Middle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27.5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Cu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Helium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30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30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122.8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-19.2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Perfect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129.1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E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156.7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148.4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2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1830378"/>
                  </a:ext>
                </a:extLst>
              </a:tr>
              <a:tr h="219835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FFFFFF"/>
                          </a:solidFill>
                          <a:effectLst/>
                          <a:latin typeface="Aptos Display" panose="020B0004020202020204" pitchFamily="34" charset="0"/>
                        </a:rPr>
                        <a:t>3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1D78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Top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24.1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Cu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No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Perfect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146.8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CD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157.7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A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153.5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E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7007400"/>
                  </a:ext>
                </a:extLst>
              </a:tr>
              <a:tr h="219835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FFFFFF"/>
                          </a:solidFill>
                          <a:effectLst/>
                          <a:latin typeface="Aptos Display" panose="020B0004020202020204" pitchFamily="34" charset="0"/>
                        </a:rPr>
                        <a:t>4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ACB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All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68.0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Cast Fe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Simulated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19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Perfect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72.7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AC2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195.3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DDD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141.5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F8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17292"/>
                  </a:ext>
                </a:extLst>
              </a:tr>
              <a:tr h="219835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FFFFFF"/>
                          </a:solidFill>
                          <a:effectLst/>
                          <a:latin typeface="Aptos Display" panose="020B0004020202020204" pitchFamily="34" charset="0"/>
                        </a:rPr>
                        <a:t>4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ACB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Bottom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26.9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Cast Fe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No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Perfect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100.9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0E8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166.3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4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143.2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7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108716"/>
                  </a:ext>
                </a:extLst>
              </a:tr>
              <a:tr h="219835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FFFFFF"/>
                          </a:solidFill>
                          <a:effectLst/>
                          <a:latin typeface="Aptos Display" panose="020B0004020202020204" pitchFamily="34" charset="0"/>
                        </a:rPr>
                        <a:t>4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ACB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Middle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21.9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Cast Fe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Helium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30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30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122.8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-19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Perfect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72.7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AC2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181.5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8E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136.6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FBF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24307"/>
                  </a:ext>
                </a:extLst>
              </a:tr>
              <a:tr h="219835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FFFFFF"/>
                          </a:solidFill>
                          <a:effectLst/>
                          <a:latin typeface="Aptos Display" panose="020B0004020202020204" pitchFamily="34" charset="0"/>
                        </a:rPr>
                        <a:t>4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ACB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Top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19.2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Cast Fe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No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Perfect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135.4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8E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195.3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D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169.1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0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631729"/>
                  </a:ext>
                </a:extLst>
              </a:tr>
              <a:tr h="219835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FFFFFF"/>
                          </a:solidFill>
                          <a:effectLst/>
                          <a:latin typeface="Aptos Display" panose="020B0004020202020204" pitchFamily="34" charset="0"/>
                        </a:rPr>
                        <a:t>5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All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68.0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Fe/Cu/Fe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Simulated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18.9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Perfect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123.5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F4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184.9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E5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152.0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EF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6820627"/>
                  </a:ext>
                </a:extLst>
              </a:tr>
              <a:tr h="219835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FFFFFF"/>
                          </a:solidFill>
                          <a:effectLst/>
                          <a:latin typeface="Aptos Display" panose="020B0004020202020204" pitchFamily="34" charset="0"/>
                        </a:rPr>
                        <a:t>5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Bottom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26.9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Cast Fe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No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Perfect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128.7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F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176.6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B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155.2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D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9720082"/>
                  </a:ext>
                </a:extLst>
              </a:tr>
              <a:tr h="219835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FFFFFF"/>
                          </a:solidFill>
                          <a:effectLst/>
                          <a:latin typeface="Aptos Display" panose="020B0004020202020204" pitchFamily="34" charset="0"/>
                        </a:rPr>
                        <a:t>5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Middle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27.5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Cu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Helium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30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30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121.1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-18.9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Perfect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123.5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4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164.3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5F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149.7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1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5908640"/>
                  </a:ext>
                </a:extLst>
              </a:tr>
              <a:tr h="219835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FFFFFF"/>
                          </a:solidFill>
                          <a:effectLst/>
                          <a:latin typeface="Aptos Display" panose="020B0004020202020204" pitchFamily="34" charset="0"/>
                        </a:rPr>
                        <a:t>5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Top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19.2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Cast Fe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No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Perfect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142.5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1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184.9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5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162.1</a:t>
                      </a:r>
                    </a:p>
                  </a:txBody>
                  <a:tcPr marL="9122" marR="9122" marT="9122" marB="43787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6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028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96185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938DB5-DFCC-551A-DC49-804296F31D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1A2E9-F168-65DC-9DBA-D734F52852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36" y="69211"/>
            <a:ext cx="11592668" cy="792088"/>
          </a:xfrm>
        </p:spPr>
        <p:txBody>
          <a:bodyPr/>
          <a:lstStyle/>
          <a:p>
            <a:r>
              <a:rPr lang="en-US" dirty="0"/>
              <a:t>Results with 3 solid bodies so far (perfect contacts)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792371-652F-9176-A3B3-F6465E149C8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0919257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15</a:t>
            </a:fld>
            <a:endParaRPr lang="en-US"/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715806C4-849D-0B48-D1DD-3755717C9BC9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55152348"/>
              </p:ext>
            </p:extLst>
          </p:nvPr>
        </p:nvGraphicFramePr>
        <p:xfrm>
          <a:off x="119336" y="556939"/>
          <a:ext cx="11375985" cy="5763418"/>
        </p:xfrm>
        <a:graphic>
          <a:graphicData uri="http://schemas.openxmlformats.org/drawingml/2006/table">
            <a:tbl>
              <a:tblPr/>
              <a:tblGrid>
                <a:gridCol w="907158">
                  <a:extLst>
                    <a:ext uri="{9D8B030D-6E8A-4147-A177-3AD203B41FA5}">
                      <a16:colId xmlns:a16="http://schemas.microsoft.com/office/drawing/2014/main" val="3476822534"/>
                    </a:ext>
                  </a:extLst>
                </a:gridCol>
                <a:gridCol w="736850">
                  <a:extLst>
                    <a:ext uri="{9D8B030D-6E8A-4147-A177-3AD203B41FA5}">
                      <a16:colId xmlns:a16="http://schemas.microsoft.com/office/drawing/2014/main" val="12738677"/>
                    </a:ext>
                  </a:extLst>
                </a:gridCol>
                <a:gridCol w="736850">
                  <a:extLst>
                    <a:ext uri="{9D8B030D-6E8A-4147-A177-3AD203B41FA5}">
                      <a16:colId xmlns:a16="http://schemas.microsoft.com/office/drawing/2014/main" val="2663901623"/>
                    </a:ext>
                  </a:extLst>
                </a:gridCol>
                <a:gridCol w="823742">
                  <a:extLst>
                    <a:ext uri="{9D8B030D-6E8A-4147-A177-3AD203B41FA5}">
                      <a16:colId xmlns:a16="http://schemas.microsoft.com/office/drawing/2014/main" val="4266699447"/>
                    </a:ext>
                  </a:extLst>
                </a:gridCol>
                <a:gridCol w="865450">
                  <a:extLst>
                    <a:ext uri="{9D8B030D-6E8A-4147-A177-3AD203B41FA5}">
                      <a16:colId xmlns:a16="http://schemas.microsoft.com/office/drawing/2014/main" val="2282478518"/>
                    </a:ext>
                  </a:extLst>
                </a:gridCol>
                <a:gridCol w="1056615">
                  <a:extLst>
                    <a:ext uri="{9D8B030D-6E8A-4147-A177-3AD203B41FA5}">
                      <a16:colId xmlns:a16="http://schemas.microsoft.com/office/drawing/2014/main" val="62509954"/>
                    </a:ext>
                  </a:extLst>
                </a:gridCol>
                <a:gridCol w="1073993">
                  <a:extLst>
                    <a:ext uri="{9D8B030D-6E8A-4147-A177-3AD203B41FA5}">
                      <a16:colId xmlns:a16="http://schemas.microsoft.com/office/drawing/2014/main" val="797573779"/>
                    </a:ext>
                  </a:extLst>
                </a:gridCol>
                <a:gridCol w="722947">
                  <a:extLst>
                    <a:ext uri="{9D8B030D-6E8A-4147-A177-3AD203B41FA5}">
                      <a16:colId xmlns:a16="http://schemas.microsoft.com/office/drawing/2014/main" val="1086440763"/>
                    </a:ext>
                  </a:extLst>
                </a:gridCol>
                <a:gridCol w="1073993">
                  <a:extLst>
                    <a:ext uri="{9D8B030D-6E8A-4147-A177-3AD203B41FA5}">
                      <a16:colId xmlns:a16="http://schemas.microsoft.com/office/drawing/2014/main" val="933086199"/>
                    </a:ext>
                  </a:extLst>
                </a:gridCol>
                <a:gridCol w="875877">
                  <a:extLst>
                    <a:ext uri="{9D8B030D-6E8A-4147-A177-3AD203B41FA5}">
                      <a16:colId xmlns:a16="http://schemas.microsoft.com/office/drawing/2014/main" val="1582819746"/>
                    </a:ext>
                  </a:extLst>
                </a:gridCol>
                <a:gridCol w="834170">
                  <a:extLst>
                    <a:ext uri="{9D8B030D-6E8A-4147-A177-3AD203B41FA5}">
                      <a16:colId xmlns:a16="http://schemas.microsoft.com/office/drawing/2014/main" val="1641970444"/>
                    </a:ext>
                  </a:extLst>
                </a:gridCol>
                <a:gridCol w="834170">
                  <a:extLst>
                    <a:ext uri="{9D8B030D-6E8A-4147-A177-3AD203B41FA5}">
                      <a16:colId xmlns:a16="http://schemas.microsoft.com/office/drawing/2014/main" val="607457254"/>
                    </a:ext>
                  </a:extLst>
                </a:gridCol>
                <a:gridCol w="834170">
                  <a:extLst>
                    <a:ext uri="{9D8B030D-6E8A-4147-A177-3AD203B41FA5}">
                      <a16:colId xmlns:a16="http://schemas.microsoft.com/office/drawing/2014/main" val="198912353"/>
                    </a:ext>
                  </a:extLst>
                </a:gridCol>
              </a:tblGrid>
              <a:tr h="417338"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Aptos Display" panose="020B0004020202020204" pitchFamily="34" charset="0"/>
                        </a:rPr>
                        <a:t>Configuration</a:t>
                      </a:r>
                    </a:p>
                  </a:txBody>
                  <a:tcPr marL="5156" marR="5156" marT="5156" marB="2474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5608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Aptos Display" panose="020B0004020202020204" pitchFamily="34" charset="0"/>
                        </a:rPr>
                        <a:t>Block</a:t>
                      </a:r>
                    </a:p>
                  </a:txBody>
                  <a:tcPr marL="5156" marR="5156" marT="5156" marB="2474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5608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Aptos Display" panose="020B0004020202020204" pitchFamily="34" charset="0"/>
                        </a:rPr>
                        <a:t>Mass [tons]</a:t>
                      </a:r>
                    </a:p>
                  </a:txBody>
                  <a:tcPr marL="5156" marR="5156" marT="5156" marB="2474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5608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Aptos Display" panose="020B0004020202020204" pitchFamily="34" charset="0"/>
                        </a:rPr>
                        <a:t>Material</a:t>
                      </a:r>
                    </a:p>
                  </a:txBody>
                  <a:tcPr marL="5156" marR="5156" marT="5156" marB="2474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5608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Aptos Display" panose="020B0004020202020204" pitchFamily="34" charset="0"/>
                        </a:rPr>
                        <a:t>Active cooling</a:t>
                      </a:r>
                    </a:p>
                  </a:txBody>
                  <a:tcPr marL="5156" marR="5156" marT="5156" marB="2474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5608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Aptos Display" panose="020B0004020202020204" pitchFamily="34" charset="0"/>
                        </a:rPr>
                        <a:t>Coolant mass flow [g/s]</a:t>
                      </a:r>
                    </a:p>
                  </a:txBody>
                  <a:tcPr marL="5156" marR="5156" marT="5156" marB="2474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5608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Aptos Display" panose="020B0004020202020204" pitchFamily="34" charset="0"/>
                        </a:rPr>
                        <a:t>Coolant T_in [°C]</a:t>
                      </a:r>
                    </a:p>
                  </a:txBody>
                  <a:tcPr marL="5156" marR="5156" marT="5156" marB="2474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5608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Aptos Display" panose="020B0004020202020204" pitchFamily="34" charset="0"/>
                        </a:rPr>
                        <a:t>Coolant ∆T [°C]</a:t>
                      </a:r>
                    </a:p>
                  </a:txBody>
                  <a:tcPr marL="5156" marR="5156" marT="5156" marB="2474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5608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Aptos Display" panose="020B0004020202020204" pitchFamily="34" charset="0"/>
                        </a:rPr>
                        <a:t>Heat Deposition [kW]</a:t>
                      </a:r>
                    </a:p>
                  </a:txBody>
                  <a:tcPr marL="5156" marR="5156" marT="5156" marB="2474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5608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Aptos Display" panose="020B0004020202020204" pitchFamily="34" charset="0"/>
                        </a:rPr>
                        <a:t>TCC [W/m2*K]</a:t>
                      </a:r>
                    </a:p>
                  </a:txBody>
                  <a:tcPr marL="5156" marR="5156" marT="5156" marB="2474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5608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Aptos Display" panose="020B0004020202020204" pitchFamily="34" charset="0"/>
                        </a:rPr>
                        <a:t>T min [°C]</a:t>
                      </a:r>
                    </a:p>
                  </a:txBody>
                  <a:tcPr marL="5156" marR="5156" marT="5156" marB="2474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5608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Aptos Display" panose="020B0004020202020204" pitchFamily="34" charset="0"/>
                        </a:rPr>
                        <a:t>T max [°C]</a:t>
                      </a:r>
                    </a:p>
                  </a:txBody>
                  <a:tcPr marL="5156" marR="5156" marT="5156" marB="2474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5608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Aptos Display" panose="020B0004020202020204" pitchFamily="34" charset="0"/>
                        </a:rPr>
                        <a:t>T avg [°C]</a:t>
                      </a:r>
                    </a:p>
                  </a:txBody>
                  <a:tcPr marL="5156" marR="5156" marT="5156" marB="2474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5608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6256878"/>
                  </a:ext>
                </a:extLst>
              </a:tr>
              <a:tr h="166462"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Aptos Display" panose="020B0004020202020204" pitchFamily="34" charset="0"/>
                        </a:rPr>
                        <a:t>1.1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E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All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85.3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Cu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Assumed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19.2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Realistic BC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30.0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42.2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491C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31.0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026913"/>
                  </a:ext>
                </a:extLst>
              </a:tr>
              <a:tr h="166462"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Aptos Display" panose="020B0004020202020204" pitchFamily="34" charset="0"/>
                        </a:rPr>
                        <a:t>1.1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E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Bottom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33.8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Cu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No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896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35.8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491C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42.2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491C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39.1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93C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4524973"/>
                  </a:ext>
                </a:extLst>
              </a:tr>
              <a:tr h="166462"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Aptos Display" panose="020B0004020202020204" pitchFamily="34" charset="0"/>
                        </a:rPr>
                        <a:t>1.1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E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Middle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27.5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Cu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Water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Inf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30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Negligble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-19.2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280-896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30.3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35.4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B8B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30.9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6099563"/>
                  </a:ext>
                </a:extLst>
              </a:tr>
              <a:tr h="166462"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Aptos Display" panose="020B0004020202020204" pitchFamily="34" charset="0"/>
                        </a:rPr>
                        <a:t>1.1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E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Top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24.1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Cu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No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280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32.1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D8C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38.3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F8D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35.2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08EC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3502676"/>
                  </a:ext>
                </a:extLst>
              </a:tr>
              <a:tr h="166462"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Aptos Display" panose="020B0004020202020204" pitchFamily="34" charset="0"/>
                        </a:rPr>
                        <a:t>1.2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8ED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All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85.3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Cu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Assumed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19.2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Realistic WC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30.0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48.1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6C97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31.3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321889"/>
                  </a:ext>
                </a:extLst>
              </a:tr>
              <a:tr h="166462"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Aptos Display" panose="020B0004020202020204" pitchFamily="34" charset="0"/>
                        </a:rPr>
                        <a:t>1.2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ED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Bottom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33.8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Cu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No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448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41.1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F98C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48.1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C97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44.9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F99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4986092"/>
                  </a:ext>
                </a:extLst>
              </a:tr>
              <a:tr h="166462"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Aptos Display" panose="020B0004020202020204" pitchFamily="34" charset="0"/>
                        </a:rPr>
                        <a:t>1.2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ED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Middle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27.5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Cu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Water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Inf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30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Negligble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-19.2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140-448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30.4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35.7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C8B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30.9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8A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8792803"/>
                  </a:ext>
                </a:extLst>
              </a:tr>
              <a:tr h="166462"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Aptos Display" panose="020B0004020202020204" pitchFamily="34" charset="0"/>
                        </a:rPr>
                        <a:t>1.2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ED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Top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24.1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Cu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No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140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33.7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08EC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40.6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290C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37.4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491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9487568"/>
                  </a:ext>
                </a:extLst>
              </a:tr>
              <a:tr h="166462"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Aptos Display" panose="020B0004020202020204" pitchFamily="34" charset="0"/>
                        </a:rPr>
                        <a:t>2.1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5E29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All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85.3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Cu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Assumed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19.2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Realistic BC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107.9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DF1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132.4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DE6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121.0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3EB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4893076"/>
                  </a:ext>
                </a:extLst>
              </a:tr>
              <a:tr h="166462"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Aptos Display" panose="020B0004020202020204" pitchFamily="34" charset="0"/>
                        </a:rPr>
                        <a:t>2.1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5E29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Bottom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33.8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Cu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No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896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121.0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7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129.5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3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126.2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0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7847273"/>
                  </a:ext>
                </a:extLst>
              </a:tr>
              <a:tr h="166462"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Aptos Display" panose="020B0004020202020204" pitchFamily="34" charset="0"/>
                        </a:rPr>
                        <a:t>2.1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5E29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Middle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27.5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Cu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Helium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30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30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124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-19.2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280-896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109.8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4F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130.4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4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120.9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3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2375764"/>
                  </a:ext>
                </a:extLst>
              </a:tr>
              <a:tr h="166462"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Aptos Display" panose="020B0004020202020204" pitchFamily="34" charset="0"/>
                        </a:rPr>
                        <a:t>2.1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E29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Top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24.1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Cu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No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280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121.3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7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132.4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6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128.4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1934821"/>
                  </a:ext>
                </a:extLst>
              </a:tr>
              <a:tr h="166462"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Aptos Display" panose="020B0004020202020204" pitchFamily="34" charset="0"/>
                        </a:rPr>
                        <a:t>2.2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1E19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All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85.3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Cu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Assumed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19.2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Realistic WC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107.4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CF1F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135.3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1E9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121.2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4EB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6546234"/>
                  </a:ext>
                </a:extLst>
              </a:tr>
              <a:tr h="166462"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Aptos Display" panose="020B0004020202020204" pitchFamily="34" charset="0"/>
                        </a:rPr>
                        <a:t>2.2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1E19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Bottom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33.8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Cu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No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448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127.0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1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135.3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1E9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131.9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6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4716687"/>
                  </a:ext>
                </a:extLst>
              </a:tr>
              <a:tr h="166462"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Aptos Display" panose="020B0004020202020204" pitchFamily="34" charset="0"/>
                        </a:rPr>
                        <a:t>2.2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1E19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Middle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27.5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Cu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Helium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30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30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124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-19.2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140-448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109.2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F3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130.5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4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120.9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3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8791632"/>
                  </a:ext>
                </a:extLst>
              </a:tr>
              <a:tr h="166462"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Aptos Display" panose="020B0004020202020204" pitchFamily="34" charset="0"/>
                        </a:rPr>
                        <a:t>2.2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E19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Top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24.1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Cu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No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140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123.3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4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134.2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8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130.1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4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6965732"/>
                  </a:ext>
                </a:extLst>
              </a:tr>
              <a:tr h="166462"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Aptos Display" panose="020B0004020202020204" pitchFamily="34" charset="0"/>
                        </a:rPr>
                        <a:t>3.1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ED68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All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85.3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Cu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Simulated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19.2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Realistic BC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128.4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EF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164.5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F5F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150.4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F1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6200317"/>
                  </a:ext>
                </a:extLst>
              </a:tr>
              <a:tr h="166462"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Aptos Display" panose="020B0004020202020204" pitchFamily="34" charset="0"/>
                        </a:rPr>
                        <a:t>3.1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ED68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Bottom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33.8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Cu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No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896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141.2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2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154.1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150.3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1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1358734"/>
                  </a:ext>
                </a:extLst>
              </a:tr>
              <a:tr h="166462"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Aptos Display" panose="020B0004020202020204" pitchFamily="34" charset="0"/>
                        </a:rPr>
                        <a:t>3.1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ED68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Middle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27.5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Cu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Helium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30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30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123.3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-19.2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280-896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128.4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F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158.2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A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148.8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2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1862202"/>
                  </a:ext>
                </a:extLst>
              </a:tr>
              <a:tr h="166462"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Aptos Display" panose="020B0004020202020204" pitchFamily="34" charset="0"/>
                        </a:rPr>
                        <a:t>3.1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D68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Top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24.1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Cu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No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280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153.4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5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164.5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5F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160.2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8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493548"/>
                  </a:ext>
                </a:extLst>
              </a:tr>
              <a:tr h="166462"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Aptos Display" panose="020B0004020202020204" pitchFamily="34" charset="0"/>
                        </a:rPr>
                        <a:t>3.2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AD58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All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85.3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Cu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Simulated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19.2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Realistic WC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128.1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F0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170.9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F0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151.6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F0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8445053"/>
                  </a:ext>
                </a:extLst>
              </a:tr>
              <a:tr h="166462"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Aptos Display" panose="020B0004020202020204" pitchFamily="34" charset="0"/>
                        </a:rPr>
                        <a:t>3.2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AD58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Bottom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33.8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Cu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No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448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144.1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F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156.1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152.3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F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9145578"/>
                  </a:ext>
                </a:extLst>
              </a:tr>
              <a:tr h="166462"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Aptos Display" panose="020B0004020202020204" pitchFamily="34" charset="0"/>
                        </a:rPr>
                        <a:t>3.2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AD58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Middle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27.5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Cu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Helium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30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30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123.7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-19.2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140-448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128.1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0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159.1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9F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149.0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2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6644541"/>
                  </a:ext>
                </a:extLst>
              </a:tr>
              <a:tr h="166462"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Aptos Display" panose="020B0004020202020204" pitchFamily="34" charset="0"/>
                        </a:rPr>
                        <a:t>3.2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AD58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Top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24.1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Cu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No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140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159.8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FD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170.9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0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166.6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3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9850847"/>
                  </a:ext>
                </a:extLst>
              </a:tr>
              <a:tr h="166462"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Aptos Display" panose="020B0004020202020204" pitchFamily="34" charset="0"/>
                        </a:rPr>
                        <a:t>4.1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7CA8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All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68.0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Cast Fe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Simulated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19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Realistic BC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73.4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CC3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271.9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AA0A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153.3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EE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0282194"/>
                  </a:ext>
                </a:extLst>
              </a:tr>
              <a:tr h="166462"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Aptos Display" panose="020B0004020202020204" pitchFamily="34" charset="0"/>
                        </a:rPr>
                        <a:t>4.1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7CA8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Bottom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26.9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Cast Fe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No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92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126.1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2F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189.7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1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164.3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E5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639707"/>
                  </a:ext>
                </a:extLst>
              </a:tr>
              <a:tr h="166462"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Aptos Display" panose="020B0004020202020204" pitchFamily="34" charset="0"/>
                        </a:rPr>
                        <a:t>4.1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7CA8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Middle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21.9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Cast Fe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Helium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30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30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121.4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-19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26-92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73.4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CC3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191.8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F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136.8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9520148"/>
                  </a:ext>
                </a:extLst>
              </a:tr>
              <a:tr h="166462"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Aptos Display" panose="020B0004020202020204" pitchFamily="34" charset="0"/>
                        </a:rPr>
                        <a:t>4.1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7CA8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Top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19.2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Cast Fe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No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26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195.8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AAA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271.9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A0A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239.5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A3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2039161"/>
                  </a:ext>
                </a:extLst>
              </a:tr>
              <a:tr h="166462"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Aptos Display" panose="020B0004020202020204" pitchFamily="34" charset="0"/>
                        </a:rPr>
                        <a:t>4.2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3C88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All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68.0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Cast Fe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Simulated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19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Realistic WC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73.7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CC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340.7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164.0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E5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5913611"/>
                  </a:ext>
                </a:extLst>
              </a:tr>
              <a:tr h="166462"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Aptos Display" panose="020B0004020202020204" pitchFamily="34" charset="0"/>
                        </a:rPr>
                        <a:t>4.2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3C88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Bottom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26.9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Cast Fe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No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46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145.0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E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209.2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D2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182.5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D5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2936473"/>
                  </a:ext>
                </a:extLst>
              </a:tr>
              <a:tr h="166462"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Aptos Display" panose="020B0004020202020204" pitchFamily="34" charset="0"/>
                        </a:rPr>
                        <a:t>4.2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3C88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Middle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21.9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Cast Fe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Helium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30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30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121.1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-19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13-46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73.7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CC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193.8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E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136.7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FBF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9429674"/>
                  </a:ext>
                </a:extLst>
              </a:tr>
              <a:tr h="166462">
                <a:tc>
                  <a:txBody>
                    <a:bodyPr/>
                    <a:lstStyle/>
                    <a:p>
                      <a:pPr algn="r" fontAlgn="b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Aptos Display" panose="020B0004020202020204" pitchFamily="34" charset="0"/>
                        </a:rPr>
                        <a:t>4.2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3C88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Top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19.2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Cast Fe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No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13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257.8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340.7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306.0</a:t>
                      </a:r>
                    </a:p>
                  </a:txBody>
                  <a:tcPr marL="5156" marR="5156" marT="5156" marB="24749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56661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731138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F6D75E-42E6-A129-0A10-28680254CC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Generally: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9C094A-4B05-776C-F74A-3C606CD763C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844824"/>
            <a:ext cx="5616575" cy="4362346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3 main bodies copper (top middle bottom)</a:t>
            </a:r>
          </a:p>
          <a:p>
            <a:pPr marL="781050" lvl="1" indent="-457200">
              <a:buFont typeface="Arial" panose="020B0604020202020204" pitchFamily="34" charset="0"/>
              <a:buChar char="•"/>
            </a:pPr>
            <a:r>
              <a:rPr lang="en-US" dirty="0"/>
              <a:t>Helium cooled worst case contacts with simulated values:</a:t>
            </a:r>
          </a:p>
          <a:p>
            <a:pPr marL="1105200" lvl="2" indent="-457200">
              <a:buFont typeface="Arial" panose="020B0604020202020204" pitchFamily="34" charset="0"/>
              <a:buChar char="•"/>
            </a:pPr>
            <a:r>
              <a:rPr lang="en-US" dirty="0"/>
              <a:t>128-171 C across all bodies.</a:t>
            </a:r>
            <a:endParaRPr lang="en-GB" dirty="0"/>
          </a:p>
          <a:p>
            <a:pPr marL="781050" lvl="1" indent="-457200">
              <a:buFont typeface="Arial" panose="020B0604020202020204" pitchFamily="34" charset="0"/>
              <a:buChar char="•"/>
            </a:pPr>
            <a:r>
              <a:rPr lang="en-GB" dirty="0"/>
              <a:t>Copper conduction a lot more manageable</a:t>
            </a:r>
          </a:p>
          <a:p>
            <a:pPr lvl="2" indent="0">
              <a:buNone/>
            </a:pPr>
            <a:endParaRPr lang="en-GB" dirty="0"/>
          </a:p>
          <a:p>
            <a:pPr marL="781050" lvl="1" indent="-4572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397DA9-2E81-1C29-65EE-44B4A7678CD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16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8E553CB-4848-5F7E-8EE3-61E75F2657A5}"/>
              </a:ext>
            </a:extLst>
          </p:cNvPr>
          <p:cNvSpPr txBox="1"/>
          <p:nvPr/>
        </p:nvSpPr>
        <p:spPr bwMode="auto">
          <a:xfrm>
            <a:off x="5303912" y="5270844"/>
            <a:ext cx="537198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781050" lvl="1" indent="-457200">
              <a:buFont typeface="Arial" panose="020B0604020202020204" pitchFamily="34" charset="0"/>
              <a:buChar char="•"/>
            </a:pPr>
            <a:r>
              <a:rPr lang="en-GB" dirty="0"/>
              <a:t>Link to spreadsheet:</a:t>
            </a:r>
          </a:p>
          <a:p>
            <a:pPr marL="781050" lvl="1" indent="-457200">
              <a:buFont typeface="Arial" panose="020B0604020202020204" pitchFamily="34" charset="0"/>
              <a:buChar char="•"/>
            </a:pPr>
            <a:r>
              <a:rPr lang="en-GB" dirty="0">
                <a:hlinkClick r:id="rId2"/>
              </a:rPr>
              <a:t>https://cernbox.cern.ch/s/PyNn8v9fvRjluzM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02691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11078DD7-0D14-1DEB-6E4E-8C7F36716C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work</a:t>
            </a:r>
            <a:endParaRPr lang="en-GB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BA0D7524-3705-4ED1-812B-3D965FE898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4967933" cy="4608512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Slice model so bodies are appropriate weight (should get worse cooling performance)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Different flow parameters </a:t>
            </a:r>
            <a:r>
              <a:rPr lang="en-US"/>
              <a:t>and routing</a:t>
            </a: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Studies with new ST model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08D8E1FE-2CA4-A481-A7F6-C52E7467258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58B783-7F5D-EA5E-DC92-380C79D195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17</a:t>
            </a:fld>
            <a:endParaRPr lang="en-US"/>
          </a:p>
        </p:txBody>
      </p:sp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2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289F5657-B8DD-D7D7-7745-AFEE003FCBE6}"/>
                  </a:ext>
                </a:extLst>
              </p14:cNvPr>
              <p14:cNvContentPartPr/>
              <p14:nvPr/>
            </p14:nvContentPartPr>
            <p14:xfrm>
              <a:off x="2652413" y="2552060"/>
              <a:ext cx="360" cy="360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289F5657-B8DD-D7D7-7745-AFEE003FCBE6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643773" y="2498060"/>
                <a:ext cx="18000" cy="10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4">
            <p14:nvContentPartPr>
              <p14:cNvPr id="13" name="Ink 12">
                <a:extLst>
                  <a:ext uri="{FF2B5EF4-FFF2-40B4-BE49-F238E27FC236}">
                    <a16:creationId xmlns:a16="http://schemas.microsoft.com/office/drawing/2014/main" id="{8CAD71F0-EEA3-2592-5692-68BCB64125DC}"/>
                  </a:ext>
                </a:extLst>
              </p14:cNvPr>
              <p14:cNvContentPartPr/>
              <p14:nvPr/>
            </p14:nvContentPartPr>
            <p14:xfrm>
              <a:off x="2089733" y="932420"/>
              <a:ext cx="360" cy="2160"/>
            </p14:xfrm>
          </p:contentPart>
        </mc:Choice>
        <mc:Fallback xmlns="">
          <p:pic>
            <p:nvPicPr>
              <p:cNvPr id="13" name="Ink 12">
                <a:extLst>
                  <a:ext uri="{FF2B5EF4-FFF2-40B4-BE49-F238E27FC236}">
                    <a16:creationId xmlns:a16="http://schemas.microsoft.com/office/drawing/2014/main" id="{8CAD71F0-EEA3-2592-5692-68BCB64125DC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080733" y="878420"/>
                <a:ext cx="18000" cy="109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818060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7AD72E-B397-1B62-35C2-6B5B5EAFB2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4A6FDBC8-4DCD-BF35-A5F7-EFF723FA52A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Previous results</a:t>
            </a:r>
            <a:endParaRPr lang="en-GB" dirty="0"/>
          </a:p>
        </p:txBody>
      </p:sp>
      <p:sp>
        <p:nvSpPr>
          <p:cNvPr id="10" name="Subtitle 9">
            <a:extLst>
              <a:ext uri="{FF2B5EF4-FFF2-40B4-BE49-F238E27FC236}">
                <a16:creationId xmlns:a16="http://schemas.microsoft.com/office/drawing/2014/main" id="{2D104EF6-A894-9F8E-1752-3895BCF37C9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4316D2-0661-390D-B99B-0617C363A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8739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C761DF-56CF-CD54-6210-A889DDD0FE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Simulations with FLUKA model:</a:t>
            </a:r>
            <a:br>
              <a:rPr lang="en-US" dirty="0"/>
            </a:br>
            <a:r>
              <a:rPr lang="en-US" dirty="0"/>
              <a:t>Water cooled top plate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892B2B-F7BC-75A4-B716-FFEB6F30368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9" y="1456084"/>
            <a:ext cx="3708401" cy="4853235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600" dirty="0"/>
              <a:t>Assuming:</a:t>
            </a:r>
          </a:p>
          <a:p>
            <a:pPr marL="781050" lvl="1" indent="-457200">
              <a:buFont typeface="Arial" panose="020B0604020202020204" pitchFamily="34" charset="0"/>
              <a:buChar char="•"/>
            </a:pPr>
            <a:r>
              <a:rPr lang="en-US" sz="1200" dirty="0"/>
              <a:t>30 C inside all pipes to represent ideal conditions with water cooling</a:t>
            </a:r>
          </a:p>
          <a:p>
            <a:pPr marL="781050" lvl="1" indent="-457200">
              <a:buFont typeface="Arial" panose="020B0604020202020204" pitchFamily="34" charset="0"/>
              <a:buChar char="•"/>
            </a:pPr>
            <a:r>
              <a:rPr lang="en-GB" sz="1200" dirty="0"/>
              <a:t>Water cooling plate on top is cast iron with stainless-steel pipes inside the cast. Perfect thermal conductivity.</a:t>
            </a:r>
          </a:p>
          <a:p>
            <a:pPr marL="781050" lvl="1" indent="-457200">
              <a:buFont typeface="Arial" panose="020B0604020202020204" pitchFamily="34" charset="0"/>
              <a:buChar char="•"/>
            </a:pPr>
            <a:r>
              <a:rPr lang="en-GB" sz="1200" dirty="0"/>
              <a:t>Assumed real conductance calculated from CMY model.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600" dirty="0"/>
              <a:t>Conclusion:</a:t>
            </a:r>
            <a:endParaRPr lang="en-GB" sz="1200" dirty="0"/>
          </a:p>
          <a:p>
            <a:pPr marL="781050" lvl="1" indent="-457200">
              <a:buFont typeface="Arial" panose="020B0604020202020204" pitchFamily="34" charset="0"/>
              <a:buChar char="•"/>
            </a:pPr>
            <a:r>
              <a:rPr lang="en-GB" sz="1200" dirty="0"/>
              <a:t>Realistic thermal contact conductance is very low and affects the cooling performance severely.</a:t>
            </a:r>
          </a:p>
          <a:p>
            <a:pPr marL="781050" lvl="1" indent="-457200">
              <a:buFont typeface="Arial" panose="020B0604020202020204" pitchFamily="34" charset="0"/>
              <a:buChar char="•"/>
            </a:pPr>
            <a:r>
              <a:rPr lang="en-GB" sz="1200" dirty="0"/>
              <a:t>Cooling performance can be increased with more contact pressure and/or a copper cooling plate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1161D5-9DF3-D6ED-E0F0-07752F8CB99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19</a:t>
            </a:fld>
            <a:endParaRPr lang="en-US"/>
          </a:p>
        </p:txBody>
      </p:sp>
      <p:pic>
        <p:nvPicPr>
          <p:cNvPr id="14" name="Picture Placeholder 13" descr="A diagram of a structure&#10;&#10;Description automatically generated">
            <a:extLst>
              <a:ext uri="{FF2B5EF4-FFF2-40B4-BE49-F238E27FC236}">
                <a16:creationId xmlns:a16="http://schemas.microsoft.com/office/drawing/2014/main" id="{F571ABF3-C31F-6036-7C77-5A4F54317E10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/>
          <a:srcRect l="21397" t="4818" r="30791" b="15674"/>
          <a:stretch/>
        </p:blipFill>
        <p:spPr>
          <a:xfrm>
            <a:off x="4438387" y="3325602"/>
            <a:ext cx="3798417" cy="2881568"/>
          </a:xfrm>
        </p:spPr>
      </p:pic>
      <p:pic>
        <p:nvPicPr>
          <p:cNvPr id="12" name="Picture Placeholder 11" descr="A multicolored cube with a diagram&#10;&#10;Description automatically generated">
            <a:extLst>
              <a:ext uri="{FF2B5EF4-FFF2-40B4-BE49-F238E27FC236}">
                <a16:creationId xmlns:a16="http://schemas.microsoft.com/office/drawing/2014/main" id="{F94FE7F2-B15B-C087-CC97-CC5636A6AD30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3"/>
          <a:srcRect l="19538" t="5478" r="30212" b="15828"/>
          <a:stretch/>
        </p:blipFill>
        <p:spPr>
          <a:xfrm>
            <a:off x="7776682" y="911799"/>
            <a:ext cx="3628497" cy="2592288"/>
          </a:xfrm>
        </p:spPr>
      </p:pic>
    </p:spTree>
    <p:extLst>
      <p:ext uri="{BB962C8B-B14F-4D97-AF65-F5344CB8AC3E}">
        <p14:creationId xmlns:p14="http://schemas.microsoft.com/office/powerpoint/2010/main" val="13462066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BE7CCF5-E5C8-2748-8E26-16A25AC1A9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Shielding comparison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US" dirty="0"/>
              <a:t>Model used in FLUKA simulations vs Current ST model.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Simulation results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US" dirty="0"/>
              <a:t>Cooling in middle section only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US" dirty="0"/>
              <a:t>Adding thermal fluid to simulations -&gt; improved accuracy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Future simulations and considerations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Discussion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endParaRPr lang="en-US" dirty="0"/>
          </a:p>
          <a:p>
            <a:pPr marL="781200" lvl="1" indent="-4572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Content: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3010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159611-212B-0E7E-C446-F3B185AE02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40088A-FEE6-41DD-BC3B-22AF67DE9C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Simulations with FLUKA model:</a:t>
            </a:r>
            <a:br>
              <a:rPr lang="en-US" dirty="0"/>
            </a:br>
            <a:r>
              <a:rPr lang="en-US" dirty="0"/>
              <a:t>Helium cooled top plate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5389AD-6D50-C330-42E0-DA6E8B32E6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9" y="1456084"/>
            <a:ext cx="3708401" cy="4853235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600" dirty="0"/>
              <a:t>Assuming:</a:t>
            </a:r>
          </a:p>
          <a:p>
            <a:pPr marL="781050" lvl="1" indent="-457200">
              <a:buFont typeface="Arial" panose="020B0604020202020204" pitchFamily="34" charset="0"/>
              <a:buChar char="•"/>
            </a:pPr>
            <a:r>
              <a:rPr lang="en-US" sz="1200" dirty="0"/>
              <a:t>Helium flow in cooling pipes is fully turbulent. At the inlet: 16 bar, 30 g/s, 20 C</a:t>
            </a:r>
          </a:p>
          <a:p>
            <a:pPr marL="781050" lvl="1" indent="-457200">
              <a:buFont typeface="Arial" panose="020B0604020202020204" pitchFamily="34" charset="0"/>
              <a:buChar char="•"/>
            </a:pPr>
            <a:r>
              <a:rPr lang="en-GB" sz="1200" dirty="0"/>
              <a:t>Cooling plate on top is cast iron with stainless-steel pipes inside the cast. Perfect thermal conductivity.</a:t>
            </a:r>
          </a:p>
          <a:p>
            <a:pPr marL="781050" lvl="1" indent="-457200">
              <a:buFont typeface="Arial" panose="020B0604020202020204" pitchFamily="34" charset="0"/>
              <a:buChar char="•"/>
            </a:pPr>
            <a:r>
              <a:rPr lang="en-GB" sz="1200" dirty="0"/>
              <a:t>Assumed real conductance calculated from CMY model.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600" dirty="0"/>
              <a:t>Conclusion:</a:t>
            </a:r>
            <a:endParaRPr lang="en-GB" sz="1200" dirty="0"/>
          </a:p>
          <a:p>
            <a:pPr marL="781050" lvl="1" indent="-457200">
              <a:buFont typeface="Arial" panose="020B0604020202020204" pitchFamily="34" charset="0"/>
              <a:buChar char="•"/>
            </a:pPr>
            <a:r>
              <a:rPr lang="en-GB" sz="1200" dirty="0"/>
              <a:t>Realistic thermal contact conductance is very low and affects the cooling performance severely.</a:t>
            </a:r>
          </a:p>
          <a:p>
            <a:pPr marL="781050" lvl="1" indent="-457200">
              <a:buFont typeface="Arial" panose="020B0604020202020204" pitchFamily="34" charset="0"/>
              <a:buChar char="•"/>
            </a:pPr>
            <a:r>
              <a:rPr lang="en-GB" sz="1200" dirty="0"/>
              <a:t>Cooling performance can be increased with more contact pressure and/or a copper cooling plate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60BE77-C280-A427-0CE5-25E08913F43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20</a:t>
            </a:fld>
            <a:endParaRPr lang="en-US"/>
          </a:p>
        </p:txBody>
      </p:sp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D81CB766-5402-C1D6-33B2-D1809848AD85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/>
          <a:srcRect l="20317" t="7372" r="29660" b="16114"/>
          <a:stretch/>
        </p:blipFill>
        <p:spPr>
          <a:xfrm>
            <a:off x="4295800" y="3361864"/>
            <a:ext cx="4132455" cy="2952328"/>
          </a:xfrm>
        </p:spPr>
      </p:pic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CCA29924-CC45-6B7E-FF0F-D52DE509DD40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3"/>
          <a:srcRect l="15435" t="5437" r="26281" b="16786"/>
          <a:stretch/>
        </p:blipFill>
        <p:spPr>
          <a:xfrm>
            <a:off x="7968208" y="406686"/>
            <a:ext cx="4104457" cy="3024337"/>
          </a:xfrm>
        </p:spPr>
      </p:pic>
    </p:spTree>
    <p:extLst>
      <p:ext uri="{BB962C8B-B14F-4D97-AF65-F5344CB8AC3E}">
        <p14:creationId xmlns:p14="http://schemas.microsoft.com/office/powerpoint/2010/main" val="182699070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86089317-3CC2-C2BE-9D96-AEF4232232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2"/>
            <a:ext cx="5616574" cy="1687255"/>
          </a:xfrm>
        </p:spPr>
        <p:txBody>
          <a:bodyPr/>
          <a:lstStyle/>
          <a:p>
            <a:r>
              <a:rPr lang="en-US" dirty="0"/>
              <a:t>Simulations with FLUKA model:</a:t>
            </a:r>
            <a:br>
              <a:rPr lang="en-US" dirty="0"/>
            </a:br>
            <a:r>
              <a:rPr lang="en-US" dirty="0"/>
              <a:t>Water cooled top plate and bottom plate</a:t>
            </a:r>
            <a:endParaRPr lang="en-GB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A0786353-8EF6-3E9B-C71C-326452561B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8" y="2451958"/>
            <a:ext cx="5304782" cy="3755211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Added cooling plate top bottom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Two pipes goes to the top, and two pipes to the bottom, all in the same circuit</a:t>
            </a:r>
            <a:endParaRPr lang="en-GB" dirty="0"/>
          </a:p>
        </p:txBody>
      </p:sp>
      <p:pic>
        <p:nvPicPr>
          <p:cNvPr id="13" name="Picture Placeholder 12" descr="A diagram of a structure&#10;&#10;Description automatically generated">
            <a:extLst>
              <a:ext uri="{FF2B5EF4-FFF2-40B4-BE49-F238E27FC236}">
                <a16:creationId xmlns:a16="http://schemas.microsoft.com/office/drawing/2014/main" id="{A5895ACB-0382-2DB1-67C4-5CA2993536C1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16129" t="7545" r="27241" b="16756"/>
          <a:stretch/>
        </p:blipFill>
        <p:spPr>
          <a:xfrm>
            <a:off x="5712769" y="764704"/>
            <a:ext cx="6480099" cy="4782670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8E47FE-9D28-DEC8-4DE6-6802AE2D189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1738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17F2E7-D293-2B15-666C-4F91BFCFDD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93F940-AF91-8702-9F9F-CEC7740A59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84875"/>
            <a:ext cx="11376024" cy="1065742"/>
          </a:xfrm>
        </p:spPr>
        <p:txBody>
          <a:bodyPr/>
          <a:lstStyle/>
          <a:p>
            <a:r>
              <a:rPr lang="en-US" dirty="0"/>
              <a:t>Simulations with FLUKA model:</a:t>
            </a:r>
            <a:br>
              <a:rPr lang="en-US" dirty="0"/>
            </a:br>
            <a:r>
              <a:rPr lang="en-US" dirty="0"/>
              <a:t>Helium cooled top and bottom </a:t>
            </a:r>
            <a:br>
              <a:rPr lang="en-US" dirty="0"/>
            </a:br>
            <a:r>
              <a:rPr lang="en-US" dirty="0"/>
              <a:t>plate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BE9BF5-9EEE-012B-B2D2-DF4B4E10A14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9335" y="1844824"/>
            <a:ext cx="3120257" cy="4083523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400" dirty="0"/>
              <a:t>Assuming:</a:t>
            </a:r>
          </a:p>
          <a:p>
            <a:pPr marL="781050" lvl="1" indent="-457200">
              <a:buFont typeface="Arial" panose="020B0604020202020204" pitchFamily="34" charset="0"/>
              <a:buChar char="•"/>
            </a:pPr>
            <a:r>
              <a:rPr lang="en-US" sz="1100" dirty="0"/>
              <a:t>Helium flow in cooling pipes is fully turbulent. At the inlet: 16 bar, 30 g/s, 20 C</a:t>
            </a:r>
          </a:p>
          <a:p>
            <a:pPr marL="781050" lvl="1" indent="-457200">
              <a:buFont typeface="Arial" panose="020B0604020202020204" pitchFamily="34" charset="0"/>
              <a:buChar char="•"/>
            </a:pPr>
            <a:r>
              <a:rPr lang="en-GB" sz="1100" dirty="0"/>
              <a:t>Cooling plate on top is cast iron with stainless-steel pipes inside the cast. Perfect thermal conductivity.</a:t>
            </a:r>
          </a:p>
          <a:p>
            <a:pPr marL="781050" lvl="1" indent="-457200">
              <a:buFont typeface="Arial" panose="020B0604020202020204" pitchFamily="34" charset="0"/>
              <a:buChar char="•"/>
            </a:pPr>
            <a:r>
              <a:rPr lang="en-GB" sz="1100" dirty="0"/>
              <a:t>Assumed real conductance calculated from CMY model.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400" dirty="0"/>
              <a:t>Conclusion:</a:t>
            </a:r>
            <a:endParaRPr lang="en-GB" sz="1100" dirty="0"/>
          </a:p>
          <a:p>
            <a:pPr marL="781050" lvl="1" indent="-457200">
              <a:buFont typeface="Arial" panose="020B0604020202020204" pitchFamily="34" charset="0"/>
              <a:buChar char="•"/>
            </a:pPr>
            <a:r>
              <a:rPr lang="en-GB" sz="1100" dirty="0"/>
              <a:t>Realistic thermal contact conductance is very low and affects the cooling performance severely.</a:t>
            </a:r>
          </a:p>
          <a:p>
            <a:pPr marL="781050" lvl="1" indent="-457200">
              <a:buFont typeface="Arial" panose="020B0604020202020204" pitchFamily="34" charset="0"/>
              <a:buChar char="•"/>
            </a:pPr>
            <a:r>
              <a:rPr lang="en-GB" sz="1100" dirty="0"/>
              <a:t>Cooling performance can be increased with more contact pressure and/or a copper cooling plate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B3A76C-95B3-E4BB-60E8-BFCF595406B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22</a:t>
            </a:fld>
            <a:endParaRPr lang="en-US"/>
          </a:p>
        </p:txBody>
      </p:sp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C15207AB-4791-DA97-2D0F-419B6D59898E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/>
          <a:srcRect l="20317" t="7372" r="29660" b="16114"/>
          <a:stretch/>
        </p:blipFill>
        <p:spPr>
          <a:xfrm>
            <a:off x="3566106" y="1813852"/>
            <a:ext cx="4132455" cy="2952328"/>
          </a:xfrm>
        </p:spPr>
      </p:pic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2B6B2301-14D6-088D-542E-2F946E807A01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3"/>
          <a:srcRect l="21358" t="6808" r="29711" b="17001"/>
          <a:stretch/>
        </p:blipFill>
        <p:spPr>
          <a:xfrm>
            <a:off x="7752184" y="1760759"/>
            <a:ext cx="4132454" cy="3005421"/>
          </a:xfr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4D3CB090-2118-DD4E-F68A-19A611AB3701}"/>
              </a:ext>
            </a:extLst>
          </p:cNvPr>
          <p:cNvGrpSpPr/>
          <p:nvPr/>
        </p:nvGrpSpPr>
        <p:grpSpPr>
          <a:xfrm>
            <a:off x="4040213" y="4672100"/>
            <a:ext cx="2501280" cy="1587960"/>
            <a:chOff x="4040213" y="4672100"/>
            <a:chExt cx="2501280" cy="15879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15" name="Ink 14">
                  <a:extLst>
                    <a:ext uri="{FF2B5EF4-FFF2-40B4-BE49-F238E27FC236}">
                      <a16:creationId xmlns:a16="http://schemas.microsoft.com/office/drawing/2014/main" id="{980C56A8-4B62-B009-782F-CD4ADD980B78}"/>
                    </a:ext>
                  </a:extLst>
                </p14:cNvPr>
                <p14:cNvContentPartPr/>
                <p14:nvPr/>
              </p14:nvContentPartPr>
              <p14:xfrm>
                <a:off x="4040213" y="4672100"/>
                <a:ext cx="2501280" cy="1587960"/>
              </p14:xfrm>
            </p:contentPart>
          </mc:Choice>
          <mc:Fallback xmlns=""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980C56A8-4B62-B009-782F-CD4ADD980B78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4022573" y="4654460"/>
                  <a:ext cx="2536920" cy="1623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A4153015-FED8-A27E-26D5-92E5C86DBC15}"/>
                    </a:ext>
                  </a:extLst>
                </p14:cNvPr>
                <p14:cNvContentPartPr/>
                <p14:nvPr/>
              </p14:nvContentPartPr>
              <p14:xfrm>
                <a:off x="4495253" y="5928500"/>
                <a:ext cx="364680" cy="243720"/>
              </p14:xfrm>
            </p:contentPart>
          </mc:Choice>
          <mc:Fallback xmlns=""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A4153015-FED8-A27E-26D5-92E5C86DBC15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4477253" y="5910500"/>
                  <a:ext cx="400320" cy="279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BB645C2F-64E1-1EEF-9D35-590367341D4E}"/>
                    </a:ext>
                  </a:extLst>
                </p14:cNvPr>
                <p14:cNvContentPartPr/>
                <p14:nvPr/>
              </p14:nvContentPartPr>
              <p14:xfrm>
                <a:off x="5526293" y="5733380"/>
                <a:ext cx="412200" cy="335520"/>
              </p14:xfrm>
            </p:contentPart>
          </mc:Choice>
          <mc:Fallback xmlns=""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BB645C2F-64E1-1EEF-9D35-590367341D4E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5508653" y="5715740"/>
                  <a:ext cx="447840" cy="3711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5200ABEB-C05B-87A7-F54F-93B3476122A7}"/>
              </a:ext>
            </a:extLst>
          </p:cNvPr>
          <p:cNvGrpSpPr/>
          <p:nvPr/>
        </p:nvGrpSpPr>
        <p:grpSpPr>
          <a:xfrm>
            <a:off x="9063293" y="4893140"/>
            <a:ext cx="1666440" cy="1276920"/>
            <a:chOff x="9063293" y="4893140"/>
            <a:chExt cx="1666440" cy="12769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B5468B71-08FF-4D55-3041-86D24067D470}"/>
                    </a:ext>
                  </a:extLst>
                </p14:cNvPr>
                <p14:cNvContentPartPr/>
                <p14:nvPr/>
              </p14:nvContentPartPr>
              <p14:xfrm>
                <a:off x="9073373" y="4901780"/>
                <a:ext cx="1157400" cy="363600"/>
              </p14:xfrm>
            </p:contentPart>
          </mc:Choice>
          <mc:Fallback xmlns="">
            <p:pic>
              <p:nvPicPr>
                <p:cNvPr id="48" name="Ink 47">
                  <a:extLst>
                    <a:ext uri="{FF2B5EF4-FFF2-40B4-BE49-F238E27FC236}">
                      <a16:creationId xmlns:a16="http://schemas.microsoft.com/office/drawing/2014/main" id="{B5468B71-08FF-4D55-3041-86D24067D470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9055733" y="4883780"/>
                  <a:ext cx="1193040" cy="399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49" name="Ink 48">
                  <a:extLst>
                    <a:ext uri="{FF2B5EF4-FFF2-40B4-BE49-F238E27FC236}">
                      <a16:creationId xmlns:a16="http://schemas.microsoft.com/office/drawing/2014/main" id="{CC258EA2-8F62-0723-7F24-C4A7E276A7BC}"/>
                    </a:ext>
                  </a:extLst>
                </p14:cNvPr>
                <p14:cNvContentPartPr/>
                <p14:nvPr/>
              </p14:nvContentPartPr>
              <p14:xfrm>
                <a:off x="10248773" y="4893140"/>
                <a:ext cx="480960" cy="254520"/>
              </p14:xfrm>
            </p:contentPart>
          </mc:Choice>
          <mc:Fallback xmlns="">
            <p:pic>
              <p:nvPicPr>
                <p:cNvPr id="49" name="Ink 48">
                  <a:extLst>
                    <a:ext uri="{FF2B5EF4-FFF2-40B4-BE49-F238E27FC236}">
                      <a16:creationId xmlns:a16="http://schemas.microsoft.com/office/drawing/2014/main" id="{CC258EA2-8F62-0723-7F24-C4A7E276A7BC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10231133" y="4875140"/>
                  <a:ext cx="516600" cy="290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51" name="Ink 50">
                  <a:extLst>
                    <a:ext uri="{FF2B5EF4-FFF2-40B4-BE49-F238E27FC236}">
                      <a16:creationId xmlns:a16="http://schemas.microsoft.com/office/drawing/2014/main" id="{0D438454-217B-B491-B4F8-5664CC2B5171}"/>
                    </a:ext>
                  </a:extLst>
                </p14:cNvPr>
                <p14:cNvContentPartPr/>
                <p14:nvPr/>
              </p14:nvContentPartPr>
              <p14:xfrm>
                <a:off x="9063293" y="5304980"/>
                <a:ext cx="514440" cy="340200"/>
              </p14:xfrm>
            </p:contentPart>
          </mc:Choice>
          <mc:Fallback xmlns="">
            <p:pic>
              <p:nvPicPr>
                <p:cNvPr id="51" name="Ink 50">
                  <a:extLst>
                    <a:ext uri="{FF2B5EF4-FFF2-40B4-BE49-F238E27FC236}">
                      <a16:creationId xmlns:a16="http://schemas.microsoft.com/office/drawing/2014/main" id="{0D438454-217B-B491-B4F8-5664CC2B5171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9045293" y="5287340"/>
                  <a:ext cx="550080" cy="375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52" name="Ink 51">
                  <a:extLst>
                    <a:ext uri="{FF2B5EF4-FFF2-40B4-BE49-F238E27FC236}">
                      <a16:creationId xmlns:a16="http://schemas.microsoft.com/office/drawing/2014/main" id="{6C1965B3-65AF-E3A8-35A5-6F30923BD90B}"/>
                    </a:ext>
                  </a:extLst>
                </p14:cNvPr>
                <p14:cNvContentPartPr/>
                <p14:nvPr/>
              </p14:nvContentPartPr>
              <p14:xfrm>
                <a:off x="9575933" y="5109860"/>
                <a:ext cx="1153440" cy="547200"/>
              </p14:xfrm>
            </p:contentPart>
          </mc:Choice>
          <mc:Fallback xmlns="">
            <p:pic>
              <p:nvPicPr>
                <p:cNvPr id="52" name="Ink 51">
                  <a:extLst>
                    <a:ext uri="{FF2B5EF4-FFF2-40B4-BE49-F238E27FC236}">
                      <a16:creationId xmlns:a16="http://schemas.microsoft.com/office/drawing/2014/main" id="{6C1965B3-65AF-E3A8-35A5-6F30923BD90B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9558293" y="5091860"/>
                  <a:ext cx="1189080" cy="582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54" name="Ink 53">
                  <a:extLst>
                    <a:ext uri="{FF2B5EF4-FFF2-40B4-BE49-F238E27FC236}">
                      <a16:creationId xmlns:a16="http://schemas.microsoft.com/office/drawing/2014/main" id="{25130941-9B90-BE64-D27D-605DE68F0CA4}"/>
                    </a:ext>
                  </a:extLst>
                </p14:cNvPr>
                <p14:cNvContentPartPr/>
                <p14:nvPr/>
              </p14:nvContentPartPr>
              <p14:xfrm>
                <a:off x="9645413" y="5667140"/>
                <a:ext cx="11160" cy="502920"/>
              </p14:xfrm>
            </p:contentPart>
          </mc:Choice>
          <mc:Fallback xmlns="">
            <p:pic>
              <p:nvPicPr>
                <p:cNvPr id="54" name="Ink 53">
                  <a:extLst>
                    <a:ext uri="{FF2B5EF4-FFF2-40B4-BE49-F238E27FC236}">
                      <a16:creationId xmlns:a16="http://schemas.microsoft.com/office/drawing/2014/main" id="{25130941-9B90-BE64-D27D-605DE68F0CA4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9627413" y="5649140"/>
                  <a:ext cx="46800" cy="538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56" name="Ink 55">
                  <a:extLst>
                    <a:ext uri="{FF2B5EF4-FFF2-40B4-BE49-F238E27FC236}">
                      <a16:creationId xmlns:a16="http://schemas.microsoft.com/office/drawing/2014/main" id="{2911F2CF-FEB1-00FD-926E-1F874861571E}"/>
                    </a:ext>
                  </a:extLst>
                </p14:cNvPr>
                <p14:cNvContentPartPr/>
                <p14:nvPr/>
              </p14:nvContentPartPr>
              <p14:xfrm>
                <a:off x="10630733" y="5144420"/>
                <a:ext cx="60840" cy="643320"/>
              </p14:xfrm>
            </p:contentPart>
          </mc:Choice>
          <mc:Fallback xmlns="">
            <p:pic>
              <p:nvPicPr>
                <p:cNvPr id="56" name="Ink 55">
                  <a:extLst>
                    <a:ext uri="{FF2B5EF4-FFF2-40B4-BE49-F238E27FC236}">
                      <a16:creationId xmlns:a16="http://schemas.microsoft.com/office/drawing/2014/main" id="{2911F2CF-FEB1-00FD-926E-1F874861571E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10612733" y="5126780"/>
                  <a:ext cx="96480" cy="678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57" name="Ink 56">
                  <a:extLst>
                    <a:ext uri="{FF2B5EF4-FFF2-40B4-BE49-F238E27FC236}">
                      <a16:creationId xmlns:a16="http://schemas.microsoft.com/office/drawing/2014/main" id="{419533EA-F902-8B9E-9C60-F463809CBEF8}"/>
                    </a:ext>
                  </a:extLst>
                </p14:cNvPr>
                <p14:cNvContentPartPr/>
                <p14:nvPr/>
              </p14:nvContentPartPr>
              <p14:xfrm>
                <a:off x="9676373" y="5755700"/>
                <a:ext cx="835560" cy="353880"/>
              </p14:xfrm>
            </p:contentPart>
          </mc:Choice>
          <mc:Fallback xmlns="">
            <p:pic>
              <p:nvPicPr>
                <p:cNvPr id="57" name="Ink 56">
                  <a:extLst>
                    <a:ext uri="{FF2B5EF4-FFF2-40B4-BE49-F238E27FC236}">
                      <a16:creationId xmlns:a16="http://schemas.microsoft.com/office/drawing/2014/main" id="{419533EA-F902-8B9E-9C60-F463809CBEF8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9658373" y="5737700"/>
                  <a:ext cx="871200" cy="389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59" name="Ink 58">
                  <a:extLst>
                    <a:ext uri="{FF2B5EF4-FFF2-40B4-BE49-F238E27FC236}">
                      <a16:creationId xmlns:a16="http://schemas.microsoft.com/office/drawing/2014/main" id="{7AD40BDA-813C-D1D9-0AE3-E09259A46895}"/>
                    </a:ext>
                  </a:extLst>
                </p14:cNvPr>
                <p14:cNvContentPartPr/>
                <p14:nvPr/>
              </p14:nvContentPartPr>
              <p14:xfrm>
                <a:off x="9101453" y="5315420"/>
                <a:ext cx="33120" cy="632520"/>
              </p14:xfrm>
            </p:contentPart>
          </mc:Choice>
          <mc:Fallback xmlns="">
            <p:pic>
              <p:nvPicPr>
                <p:cNvPr id="59" name="Ink 58">
                  <a:extLst>
                    <a:ext uri="{FF2B5EF4-FFF2-40B4-BE49-F238E27FC236}">
                      <a16:creationId xmlns:a16="http://schemas.microsoft.com/office/drawing/2014/main" id="{7AD40BDA-813C-D1D9-0AE3-E09259A46895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9083813" y="5297420"/>
                  <a:ext cx="68760" cy="66816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62" name="Ink 61">
                <a:extLst>
                  <a:ext uri="{FF2B5EF4-FFF2-40B4-BE49-F238E27FC236}">
                    <a16:creationId xmlns:a16="http://schemas.microsoft.com/office/drawing/2014/main" id="{CD9F49A2-8456-F33C-CED0-60DB77C0C5FB}"/>
                  </a:ext>
                </a:extLst>
              </p14:cNvPr>
              <p14:cNvContentPartPr/>
              <p14:nvPr/>
            </p14:nvContentPartPr>
            <p14:xfrm>
              <a:off x="9133493" y="5918060"/>
              <a:ext cx="452520" cy="231840"/>
            </p14:xfrm>
          </p:contentPart>
        </mc:Choice>
        <mc:Fallback xmlns="">
          <p:pic>
            <p:nvPicPr>
              <p:cNvPr id="62" name="Ink 61">
                <a:extLst>
                  <a:ext uri="{FF2B5EF4-FFF2-40B4-BE49-F238E27FC236}">
                    <a16:creationId xmlns:a16="http://schemas.microsoft.com/office/drawing/2014/main" id="{CD9F49A2-8456-F33C-CED0-60DB77C0C5FB}"/>
                  </a:ext>
                </a:extLst>
              </p:cNvPr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9115493" y="5900060"/>
                <a:ext cx="488160" cy="267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8">
            <p14:nvContentPartPr>
              <p14:cNvPr id="71" name="Ink 70">
                <a:extLst>
                  <a:ext uri="{FF2B5EF4-FFF2-40B4-BE49-F238E27FC236}">
                    <a16:creationId xmlns:a16="http://schemas.microsoft.com/office/drawing/2014/main" id="{7F1847B1-5B3A-64B0-75E8-9FBE2D7C6967}"/>
                  </a:ext>
                </a:extLst>
              </p14:cNvPr>
              <p14:cNvContentPartPr/>
              <p14:nvPr/>
            </p14:nvContentPartPr>
            <p14:xfrm>
              <a:off x="9013253" y="6102740"/>
              <a:ext cx="450720" cy="127440"/>
            </p14:xfrm>
          </p:contentPart>
        </mc:Choice>
        <mc:Fallback xmlns="">
          <p:pic>
            <p:nvPicPr>
              <p:cNvPr id="71" name="Ink 70">
                <a:extLst>
                  <a:ext uri="{FF2B5EF4-FFF2-40B4-BE49-F238E27FC236}">
                    <a16:creationId xmlns:a16="http://schemas.microsoft.com/office/drawing/2014/main" id="{7F1847B1-5B3A-64B0-75E8-9FBE2D7C6967}"/>
                  </a:ext>
                </a:extLst>
              </p:cNvPr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8995253" y="6084740"/>
                <a:ext cx="486360" cy="163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0">
            <p14:nvContentPartPr>
              <p14:cNvPr id="129" name="Ink 128">
                <a:extLst>
                  <a:ext uri="{FF2B5EF4-FFF2-40B4-BE49-F238E27FC236}">
                    <a16:creationId xmlns:a16="http://schemas.microsoft.com/office/drawing/2014/main" id="{B6D8F47C-F424-00BD-FD6E-FA92426DDC08}"/>
                  </a:ext>
                </a:extLst>
              </p14:cNvPr>
              <p14:cNvContentPartPr/>
              <p14:nvPr/>
            </p14:nvContentPartPr>
            <p14:xfrm>
              <a:off x="9043133" y="5997980"/>
              <a:ext cx="549720" cy="222120"/>
            </p14:xfrm>
          </p:contentPart>
        </mc:Choice>
        <mc:Fallback xmlns="">
          <p:pic>
            <p:nvPicPr>
              <p:cNvPr id="129" name="Ink 128">
                <a:extLst>
                  <a:ext uri="{FF2B5EF4-FFF2-40B4-BE49-F238E27FC236}">
                    <a16:creationId xmlns:a16="http://schemas.microsoft.com/office/drawing/2014/main" id="{B6D8F47C-F424-00BD-FD6E-FA92426DDC08}"/>
                  </a:ext>
                </a:extLst>
              </p:cNvPr>
              <p:cNvPicPr/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9025133" y="5980340"/>
                <a:ext cx="585360" cy="257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2">
            <p14:nvContentPartPr>
              <p14:cNvPr id="131" name="Ink 130">
                <a:extLst>
                  <a:ext uri="{FF2B5EF4-FFF2-40B4-BE49-F238E27FC236}">
                    <a16:creationId xmlns:a16="http://schemas.microsoft.com/office/drawing/2014/main" id="{E675C24B-40CB-B834-C151-A816DF7751B6}"/>
                  </a:ext>
                </a:extLst>
              </p14:cNvPr>
              <p14:cNvContentPartPr/>
              <p14:nvPr/>
            </p14:nvContentPartPr>
            <p14:xfrm>
              <a:off x="9022973" y="6098780"/>
              <a:ext cx="275040" cy="243720"/>
            </p14:xfrm>
          </p:contentPart>
        </mc:Choice>
        <mc:Fallback xmlns="">
          <p:pic>
            <p:nvPicPr>
              <p:cNvPr id="131" name="Ink 130">
                <a:extLst>
                  <a:ext uri="{FF2B5EF4-FFF2-40B4-BE49-F238E27FC236}">
                    <a16:creationId xmlns:a16="http://schemas.microsoft.com/office/drawing/2014/main" id="{E675C24B-40CB-B834-C151-A816DF7751B6}"/>
                  </a:ext>
                </a:extLst>
              </p:cNvPr>
              <p:cNvPicPr/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9005333" y="6081140"/>
                <a:ext cx="310680" cy="279360"/>
              </a:xfrm>
              <a:prstGeom prst="rect">
                <a:avLst/>
              </a:prstGeom>
            </p:spPr>
          </p:pic>
        </mc:Fallback>
      </mc:AlternateContent>
      <p:grpSp>
        <p:nvGrpSpPr>
          <p:cNvPr id="140" name="Group 139">
            <a:extLst>
              <a:ext uri="{FF2B5EF4-FFF2-40B4-BE49-F238E27FC236}">
                <a16:creationId xmlns:a16="http://schemas.microsoft.com/office/drawing/2014/main" id="{36AB89C5-C6D7-04E3-7E46-E7953C0C7143}"/>
              </a:ext>
            </a:extLst>
          </p:cNvPr>
          <p:cNvGrpSpPr/>
          <p:nvPr/>
        </p:nvGrpSpPr>
        <p:grpSpPr>
          <a:xfrm>
            <a:off x="8767373" y="4882340"/>
            <a:ext cx="2078280" cy="1106280"/>
            <a:chOff x="8767373" y="4882340"/>
            <a:chExt cx="2078280" cy="11062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4">
              <p14:nvContentPartPr>
                <p14:cNvPr id="72" name="Ink 71">
                  <a:extLst>
                    <a:ext uri="{FF2B5EF4-FFF2-40B4-BE49-F238E27FC236}">
                      <a16:creationId xmlns:a16="http://schemas.microsoft.com/office/drawing/2014/main" id="{D967AF5F-AAB8-17CA-82EE-C751D608836B}"/>
                    </a:ext>
                  </a:extLst>
                </p14:cNvPr>
                <p14:cNvContentPartPr/>
                <p14:nvPr/>
              </p14:nvContentPartPr>
              <p14:xfrm>
                <a:off x="9726413" y="5970620"/>
                <a:ext cx="38160" cy="18000"/>
              </p14:xfrm>
            </p:contentPart>
          </mc:Choice>
          <mc:Fallback xmlns="">
            <p:pic>
              <p:nvPicPr>
                <p:cNvPr id="72" name="Ink 71">
                  <a:extLst>
                    <a:ext uri="{FF2B5EF4-FFF2-40B4-BE49-F238E27FC236}">
                      <a16:creationId xmlns:a16="http://schemas.microsoft.com/office/drawing/2014/main" id="{D967AF5F-AAB8-17CA-82EE-C751D608836B}"/>
                    </a:ext>
                  </a:extLst>
                </p:cNvPr>
                <p:cNvPicPr/>
                <p:nvPr/>
              </p:nvPicPr>
              <p:blipFill>
                <a:blip r:embed="rId35"/>
                <a:stretch>
                  <a:fillRect/>
                </a:stretch>
              </p:blipFill>
              <p:spPr>
                <a:xfrm>
                  <a:off x="9708413" y="5952620"/>
                  <a:ext cx="73800" cy="53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6">
              <p14:nvContentPartPr>
                <p14:cNvPr id="73" name="Ink 72">
                  <a:extLst>
                    <a:ext uri="{FF2B5EF4-FFF2-40B4-BE49-F238E27FC236}">
                      <a16:creationId xmlns:a16="http://schemas.microsoft.com/office/drawing/2014/main" id="{AE09CED0-3A3E-37C7-F61E-B4B1D772E177}"/>
                    </a:ext>
                  </a:extLst>
                </p14:cNvPr>
                <p14:cNvContentPartPr/>
                <p14:nvPr/>
              </p14:nvContentPartPr>
              <p14:xfrm>
                <a:off x="9877253" y="5880620"/>
                <a:ext cx="84960" cy="37800"/>
              </p14:xfrm>
            </p:contentPart>
          </mc:Choice>
          <mc:Fallback xmlns="">
            <p:pic>
              <p:nvPicPr>
                <p:cNvPr id="73" name="Ink 72">
                  <a:extLst>
                    <a:ext uri="{FF2B5EF4-FFF2-40B4-BE49-F238E27FC236}">
                      <a16:creationId xmlns:a16="http://schemas.microsoft.com/office/drawing/2014/main" id="{AE09CED0-3A3E-37C7-F61E-B4B1D772E177}"/>
                    </a:ext>
                  </a:extLst>
                </p:cNvPr>
                <p:cNvPicPr/>
                <p:nvPr/>
              </p:nvPicPr>
              <p:blipFill>
                <a:blip r:embed="rId37"/>
                <a:stretch>
                  <a:fillRect/>
                </a:stretch>
              </p:blipFill>
              <p:spPr>
                <a:xfrm>
                  <a:off x="9859253" y="5862980"/>
                  <a:ext cx="120600" cy="73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8">
              <p14:nvContentPartPr>
                <p14:cNvPr id="74" name="Ink 73">
                  <a:extLst>
                    <a:ext uri="{FF2B5EF4-FFF2-40B4-BE49-F238E27FC236}">
                      <a16:creationId xmlns:a16="http://schemas.microsoft.com/office/drawing/2014/main" id="{6D03A480-A15E-92E0-E4E5-CB4217FA44A7}"/>
                    </a:ext>
                  </a:extLst>
                </p14:cNvPr>
                <p14:cNvContentPartPr/>
                <p14:nvPr/>
              </p14:nvContentPartPr>
              <p14:xfrm>
                <a:off x="10047893" y="5807180"/>
                <a:ext cx="99720" cy="41040"/>
              </p14:xfrm>
            </p:contentPart>
          </mc:Choice>
          <mc:Fallback xmlns="">
            <p:pic>
              <p:nvPicPr>
                <p:cNvPr id="74" name="Ink 73">
                  <a:extLst>
                    <a:ext uri="{FF2B5EF4-FFF2-40B4-BE49-F238E27FC236}">
                      <a16:creationId xmlns:a16="http://schemas.microsoft.com/office/drawing/2014/main" id="{6D03A480-A15E-92E0-E4E5-CB4217FA44A7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10030253" y="5789180"/>
                  <a:ext cx="135360" cy="76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0">
              <p14:nvContentPartPr>
                <p14:cNvPr id="75" name="Ink 74">
                  <a:extLst>
                    <a:ext uri="{FF2B5EF4-FFF2-40B4-BE49-F238E27FC236}">
                      <a16:creationId xmlns:a16="http://schemas.microsoft.com/office/drawing/2014/main" id="{701AADCA-888E-7C46-BF4E-95B0DC5AE534}"/>
                    </a:ext>
                  </a:extLst>
                </p14:cNvPr>
                <p14:cNvContentPartPr/>
                <p14:nvPr/>
              </p14:nvContentPartPr>
              <p14:xfrm>
                <a:off x="10289093" y="5745620"/>
                <a:ext cx="6120" cy="2160"/>
              </p14:xfrm>
            </p:contentPart>
          </mc:Choice>
          <mc:Fallback xmlns="">
            <p:pic>
              <p:nvPicPr>
                <p:cNvPr id="75" name="Ink 74">
                  <a:extLst>
                    <a:ext uri="{FF2B5EF4-FFF2-40B4-BE49-F238E27FC236}">
                      <a16:creationId xmlns:a16="http://schemas.microsoft.com/office/drawing/2014/main" id="{701AADCA-888E-7C46-BF4E-95B0DC5AE534}"/>
                    </a:ext>
                  </a:extLst>
                </p:cNvPr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10271453" y="5727620"/>
                  <a:ext cx="41760" cy="37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2">
              <p14:nvContentPartPr>
                <p14:cNvPr id="76" name="Ink 75">
                  <a:extLst>
                    <a:ext uri="{FF2B5EF4-FFF2-40B4-BE49-F238E27FC236}">
                      <a16:creationId xmlns:a16="http://schemas.microsoft.com/office/drawing/2014/main" id="{70E306C2-52CF-49EC-D30C-491650C41A95}"/>
                    </a:ext>
                  </a:extLst>
                </p14:cNvPr>
                <p14:cNvContentPartPr/>
                <p14:nvPr/>
              </p14:nvContentPartPr>
              <p14:xfrm>
                <a:off x="10359293" y="5717180"/>
                <a:ext cx="360" cy="360"/>
              </p14:xfrm>
            </p:contentPart>
          </mc:Choice>
          <mc:Fallback xmlns="">
            <p:pic>
              <p:nvPicPr>
                <p:cNvPr id="76" name="Ink 75">
                  <a:extLst>
                    <a:ext uri="{FF2B5EF4-FFF2-40B4-BE49-F238E27FC236}">
                      <a16:creationId xmlns:a16="http://schemas.microsoft.com/office/drawing/2014/main" id="{70E306C2-52CF-49EC-D30C-491650C41A95}"/>
                    </a:ext>
                  </a:extLst>
                </p:cNvPr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10341653" y="5699540"/>
                  <a:ext cx="36000" cy="3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4">
              <p14:nvContentPartPr>
                <p14:cNvPr id="77" name="Ink 76">
                  <a:extLst>
                    <a:ext uri="{FF2B5EF4-FFF2-40B4-BE49-F238E27FC236}">
                      <a16:creationId xmlns:a16="http://schemas.microsoft.com/office/drawing/2014/main" id="{0975C20A-FE63-61E1-E68F-70505162CF7F}"/>
                    </a:ext>
                  </a:extLst>
                </p14:cNvPr>
                <p14:cNvContentPartPr/>
                <p14:nvPr/>
              </p14:nvContentPartPr>
              <p14:xfrm>
                <a:off x="10389893" y="5695220"/>
                <a:ext cx="10440" cy="2160"/>
              </p14:xfrm>
            </p:contentPart>
          </mc:Choice>
          <mc:Fallback xmlns="">
            <p:pic>
              <p:nvPicPr>
                <p:cNvPr id="77" name="Ink 76">
                  <a:extLst>
                    <a:ext uri="{FF2B5EF4-FFF2-40B4-BE49-F238E27FC236}">
                      <a16:creationId xmlns:a16="http://schemas.microsoft.com/office/drawing/2014/main" id="{0975C20A-FE63-61E1-E68F-70505162CF7F}"/>
                    </a:ext>
                  </a:extLst>
                </p:cNvPr>
                <p:cNvPicPr/>
                <p:nvPr/>
              </p:nvPicPr>
              <p:blipFill>
                <a:blip r:embed="rId45"/>
                <a:stretch>
                  <a:fillRect/>
                </a:stretch>
              </p:blipFill>
              <p:spPr>
                <a:xfrm>
                  <a:off x="10371893" y="5677580"/>
                  <a:ext cx="46080" cy="37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6">
              <p14:nvContentPartPr>
                <p14:cNvPr id="78" name="Ink 77">
                  <a:extLst>
                    <a:ext uri="{FF2B5EF4-FFF2-40B4-BE49-F238E27FC236}">
                      <a16:creationId xmlns:a16="http://schemas.microsoft.com/office/drawing/2014/main" id="{8C3113BD-7278-ECC7-FB8F-92A9268714ED}"/>
                    </a:ext>
                  </a:extLst>
                </p14:cNvPr>
                <p14:cNvContentPartPr/>
                <p14:nvPr/>
              </p14:nvContentPartPr>
              <p14:xfrm>
                <a:off x="10500413" y="5656700"/>
                <a:ext cx="6120" cy="360"/>
              </p14:xfrm>
            </p:contentPart>
          </mc:Choice>
          <mc:Fallback xmlns="">
            <p:pic>
              <p:nvPicPr>
                <p:cNvPr id="78" name="Ink 77">
                  <a:extLst>
                    <a:ext uri="{FF2B5EF4-FFF2-40B4-BE49-F238E27FC236}">
                      <a16:creationId xmlns:a16="http://schemas.microsoft.com/office/drawing/2014/main" id="{8C3113BD-7278-ECC7-FB8F-92A9268714ED}"/>
                    </a:ext>
                  </a:extLst>
                </p:cNvPr>
                <p:cNvPicPr/>
                <p:nvPr/>
              </p:nvPicPr>
              <p:blipFill>
                <a:blip r:embed="rId47"/>
                <a:stretch>
                  <a:fillRect/>
                </a:stretch>
              </p:blipFill>
              <p:spPr>
                <a:xfrm>
                  <a:off x="10482413" y="5639060"/>
                  <a:ext cx="41760" cy="3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8">
              <p14:nvContentPartPr>
                <p14:cNvPr id="79" name="Ink 78">
                  <a:extLst>
                    <a:ext uri="{FF2B5EF4-FFF2-40B4-BE49-F238E27FC236}">
                      <a16:creationId xmlns:a16="http://schemas.microsoft.com/office/drawing/2014/main" id="{86965782-3843-FB95-D665-12AE932A77A9}"/>
                    </a:ext>
                  </a:extLst>
                </p14:cNvPr>
                <p14:cNvContentPartPr/>
                <p14:nvPr/>
              </p14:nvContentPartPr>
              <p14:xfrm>
                <a:off x="10550453" y="5636540"/>
                <a:ext cx="2160" cy="360"/>
              </p14:xfrm>
            </p:contentPart>
          </mc:Choice>
          <mc:Fallback xmlns="">
            <p:pic>
              <p:nvPicPr>
                <p:cNvPr id="79" name="Ink 78">
                  <a:extLst>
                    <a:ext uri="{FF2B5EF4-FFF2-40B4-BE49-F238E27FC236}">
                      <a16:creationId xmlns:a16="http://schemas.microsoft.com/office/drawing/2014/main" id="{86965782-3843-FB95-D665-12AE932A77A9}"/>
                    </a:ext>
                  </a:extLst>
                </p:cNvPr>
                <p:cNvPicPr/>
                <p:nvPr/>
              </p:nvPicPr>
              <p:blipFill>
                <a:blip r:embed="rId49"/>
                <a:stretch>
                  <a:fillRect/>
                </a:stretch>
              </p:blipFill>
              <p:spPr>
                <a:xfrm>
                  <a:off x="10532813" y="5618900"/>
                  <a:ext cx="37800" cy="3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0">
              <p14:nvContentPartPr>
                <p14:cNvPr id="80" name="Ink 79">
                  <a:extLst>
                    <a:ext uri="{FF2B5EF4-FFF2-40B4-BE49-F238E27FC236}">
                      <a16:creationId xmlns:a16="http://schemas.microsoft.com/office/drawing/2014/main" id="{636E4E4F-E326-77C4-A4E8-65287400DCF2}"/>
                    </a:ext>
                  </a:extLst>
                </p14:cNvPr>
                <p14:cNvContentPartPr/>
                <p14:nvPr/>
              </p14:nvContentPartPr>
              <p14:xfrm>
                <a:off x="10666373" y="5343140"/>
                <a:ext cx="179280" cy="223560"/>
              </p14:xfrm>
            </p:contentPart>
          </mc:Choice>
          <mc:Fallback xmlns="">
            <p:pic>
              <p:nvPicPr>
                <p:cNvPr id="80" name="Ink 79">
                  <a:extLst>
                    <a:ext uri="{FF2B5EF4-FFF2-40B4-BE49-F238E27FC236}">
                      <a16:creationId xmlns:a16="http://schemas.microsoft.com/office/drawing/2014/main" id="{636E4E4F-E326-77C4-A4E8-65287400DCF2}"/>
                    </a:ext>
                  </a:extLst>
                </p:cNvPr>
                <p:cNvPicPr/>
                <p:nvPr/>
              </p:nvPicPr>
              <p:blipFill>
                <a:blip r:embed="rId51"/>
                <a:stretch>
                  <a:fillRect/>
                </a:stretch>
              </p:blipFill>
              <p:spPr>
                <a:xfrm>
                  <a:off x="10648733" y="5325140"/>
                  <a:ext cx="214920" cy="259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2">
              <p14:nvContentPartPr>
                <p14:cNvPr id="82" name="Ink 81">
                  <a:extLst>
                    <a:ext uri="{FF2B5EF4-FFF2-40B4-BE49-F238E27FC236}">
                      <a16:creationId xmlns:a16="http://schemas.microsoft.com/office/drawing/2014/main" id="{AD60E5F0-EBF3-FDEC-B1FF-B81C09BDB979}"/>
                    </a:ext>
                  </a:extLst>
                </p14:cNvPr>
                <p14:cNvContentPartPr/>
                <p14:nvPr/>
              </p14:nvContentPartPr>
              <p14:xfrm>
                <a:off x="10480253" y="5355740"/>
                <a:ext cx="360" cy="360"/>
              </p14:xfrm>
            </p:contentPart>
          </mc:Choice>
          <mc:Fallback xmlns="">
            <p:pic>
              <p:nvPicPr>
                <p:cNvPr id="82" name="Ink 81">
                  <a:extLst>
                    <a:ext uri="{FF2B5EF4-FFF2-40B4-BE49-F238E27FC236}">
                      <a16:creationId xmlns:a16="http://schemas.microsoft.com/office/drawing/2014/main" id="{AD60E5F0-EBF3-FDEC-B1FF-B81C09BDB979}"/>
                    </a:ext>
                  </a:extLst>
                </p:cNvPr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10462253" y="5337740"/>
                  <a:ext cx="36000" cy="3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3">
              <p14:nvContentPartPr>
                <p14:cNvPr id="83" name="Ink 82">
                  <a:extLst>
                    <a:ext uri="{FF2B5EF4-FFF2-40B4-BE49-F238E27FC236}">
                      <a16:creationId xmlns:a16="http://schemas.microsoft.com/office/drawing/2014/main" id="{249D5341-AE85-0C9F-7013-B50CF88D8F7C}"/>
                    </a:ext>
                  </a:extLst>
                </p14:cNvPr>
                <p14:cNvContentPartPr/>
                <p14:nvPr/>
              </p14:nvContentPartPr>
              <p14:xfrm>
                <a:off x="10387733" y="5355740"/>
                <a:ext cx="12240" cy="11880"/>
              </p14:xfrm>
            </p:contentPart>
          </mc:Choice>
          <mc:Fallback xmlns="">
            <p:pic>
              <p:nvPicPr>
                <p:cNvPr id="83" name="Ink 82">
                  <a:extLst>
                    <a:ext uri="{FF2B5EF4-FFF2-40B4-BE49-F238E27FC236}">
                      <a16:creationId xmlns:a16="http://schemas.microsoft.com/office/drawing/2014/main" id="{249D5341-AE85-0C9F-7013-B50CF88D8F7C}"/>
                    </a:ext>
                  </a:extLst>
                </p:cNvPr>
                <p:cNvPicPr/>
                <p:nvPr/>
              </p:nvPicPr>
              <p:blipFill>
                <a:blip r:embed="rId54"/>
                <a:stretch>
                  <a:fillRect/>
                </a:stretch>
              </p:blipFill>
              <p:spPr>
                <a:xfrm>
                  <a:off x="10370093" y="5337740"/>
                  <a:ext cx="47880" cy="47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5">
              <p14:nvContentPartPr>
                <p14:cNvPr id="84" name="Ink 83">
                  <a:extLst>
                    <a:ext uri="{FF2B5EF4-FFF2-40B4-BE49-F238E27FC236}">
                      <a16:creationId xmlns:a16="http://schemas.microsoft.com/office/drawing/2014/main" id="{AE35C40E-5281-14EC-6CE5-8D81BFC2EF53}"/>
                    </a:ext>
                  </a:extLst>
                </p14:cNvPr>
                <p14:cNvContentPartPr/>
                <p14:nvPr/>
              </p14:nvContentPartPr>
              <p14:xfrm>
                <a:off x="10324373" y="5385620"/>
                <a:ext cx="25560" cy="12240"/>
              </p14:xfrm>
            </p:contentPart>
          </mc:Choice>
          <mc:Fallback xmlns="">
            <p:pic>
              <p:nvPicPr>
                <p:cNvPr id="84" name="Ink 83">
                  <a:extLst>
                    <a:ext uri="{FF2B5EF4-FFF2-40B4-BE49-F238E27FC236}">
                      <a16:creationId xmlns:a16="http://schemas.microsoft.com/office/drawing/2014/main" id="{AE35C40E-5281-14EC-6CE5-8D81BFC2EF53}"/>
                    </a:ext>
                  </a:extLst>
                </p:cNvPr>
                <p:cNvPicPr/>
                <p:nvPr/>
              </p:nvPicPr>
              <p:blipFill>
                <a:blip r:embed="rId56"/>
                <a:stretch>
                  <a:fillRect/>
                </a:stretch>
              </p:blipFill>
              <p:spPr>
                <a:xfrm>
                  <a:off x="10306733" y="5367980"/>
                  <a:ext cx="61200" cy="47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7">
              <p14:nvContentPartPr>
                <p14:cNvPr id="85" name="Ink 84">
                  <a:extLst>
                    <a:ext uri="{FF2B5EF4-FFF2-40B4-BE49-F238E27FC236}">
                      <a16:creationId xmlns:a16="http://schemas.microsoft.com/office/drawing/2014/main" id="{8F51502D-7BC1-6148-2BA1-EDA94424D8C9}"/>
                    </a:ext>
                  </a:extLst>
                </p14:cNvPr>
                <p14:cNvContentPartPr/>
                <p14:nvPr/>
              </p14:nvContentPartPr>
              <p14:xfrm>
                <a:off x="10209173" y="5425940"/>
                <a:ext cx="50400" cy="32760"/>
              </p14:xfrm>
            </p:contentPart>
          </mc:Choice>
          <mc:Fallback xmlns="">
            <p:pic>
              <p:nvPicPr>
                <p:cNvPr id="85" name="Ink 84">
                  <a:extLst>
                    <a:ext uri="{FF2B5EF4-FFF2-40B4-BE49-F238E27FC236}">
                      <a16:creationId xmlns:a16="http://schemas.microsoft.com/office/drawing/2014/main" id="{8F51502D-7BC1-6148-2BA1-EDA94424D8C9}"/>
                    </a:ext>
                  </a:extLst>
                </p:cNvPr>
                <p:cNvPicPr/>
                <p:nvPr/>
              </p:nvPicPr>
              <p:blipFill>
                <a:blip r:embed="rId58"/>
                <a:stretch>
                  <a:fillRect/>
                </a:stretch>
              </p:blipFill>
              <p:spPr>
                <a:xfrm>
                  <a:off x="10191173" y="5407940"/>
                  <a:ext cx="86040" cy="68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9">
              <p14:nvContentPartPr>
                <p14:cNvPr id="86" name="Ink 85">
                  <a:extLst>
                    <a:ext uri="{FF2B5EF4-FFF2-40B4-BE49-F238E27FC236}">
                      <a16:creationId xmlns:a16="http://schemas.microsoft.com/office/drawing/2014/main" id="{4BB181C1-EA88-9646-33C7-A7A5F69997CF}"/>
                    </a:ext>
                  </a:extLst>
                </p14:cNvPr>
                <p14:cNvContentPartPr/>
                <p14:nvPr/>
              </p14:nvContentPartPr>
              <p14:xfrm>
                <a:off x="10072373" y="5486060"/>
                <a:ext cx="66240" cy="25920"/>
              </p14:xfrm>
            </p:contentPart>
          </mc:Choice>
          <mc:Fallback xmlns="">
            <p:pic>
              <p:nvPicPr>
                <p:cNvPr id="86" name="Ink 85">
                  <a:extLst>
                    <a:ext uri="{FF2B5EF4-FFF2-40B4-BE49-F238E27FC236}">
                      <a16:creationId xmlns:a16="http://schemas.microsoft.com/office/drawing/2014/main" id="{4BB181C1-EA88-9646-33C7-A7A5F69997CF}"/>
                    </a:ext>
                  </a:extLst>
                </p:cNvPr>
                <p:cNvPicPr/>
                <p:nvPr/>
              </p:nvPicPr>
              <p:blipFill>
                <a:blip r:embed="rId60"/>
                <a:stretch>
                  <a:fillRect/>
                </a:stretch>
              </p:blipFill>
              <p:spPr>
                <a:xfrm>
                  <a:off x="10054733" y="5468060"/>
                  <a:ext cx="101880" cy="61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1">
              <p14:nvContentPartPr>
                <p14:cNvPr id="87" name="Ink 86">
                  <a:extLst>
                    <a:ext uri="{FF2B5EF4-FFF2-40B4-BE49-F238E27FC236}">
                      <a16:creationId xmlns:a16="http://schemas.microsoft.com/office/drawing/2014/main" id="{03E038DF-06EF-30E3-B972-C95A22E44244}"/>
                    </a:ext>
                  </a:extLst>
                </p14:cNvPr>
                <p14:cNvContentPartPr/>
                <p14:nvPr/>
              </p14:nvContentPartPr>
              <p14:xfrm>
                <a:off x="9960773" y="5546180"/>
                <a:ext cx="37440" cy="23760"/>
              </p14:xfrm>
            </p:contentPart>
          </mc:Choice>
          <mc:Fallback xmlns="">
            <p:pic>
              <p:nvPicPr>
                <p:cNvPr id="87" name="Ink 86">
                  <a:extLst>
                    <a:ext uri="{FF2B5EF4-FFF2-40B4-BE49-F238E27FC236}">
                      <a16:creationId xmlns:a16="http://schemas.microsoft.com/office/drawing/2014/main" id="{03E038DF-06EF-30E3-B972-C95A22E44244}"/>
                    </a:ext>
                  </a:extLst>
                </p:cNvPr>
                <p:cNvPicPr/>
                <p:nvPr/>
              </p:nvPicPr>
              <p:blipFill>
                <a:blip r:embed="rId62"/>
                <a:stretch>
                  <a:fillRect/>
                </a:stretch>
              </p:blipFill>
              <p:spPr>
                <a:xfrm>
                  <a:off x="9942773" y="5528540"/>
                  <a:ext cx="73080" cy="59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3">
              <p14:nvContentPartPr>
                <p14:cNvPr id="88" name="Ink 87">
                  <a:extLst>
                    <a:ext uri="{FF2B5EF4-FFF2-40B4-BE49-F238E27FC236}">
                      <a16:creationId xmlns:a16="http://schemas.microsoft.com/office/drawing/2014/main" id="{70974C07-7D69-0B21-CC2E-56D2933AFB3B}"/>
                    </a:ext>
                  </a:extLst>
                </p14:cNvPr>
                <p14:cNvContentPartPr/>
                <p14:nvPr/>
              </p14:nvContentPartPr>
              <p14:xfrm>
                <a:off x="9807773" y="5606660"/>
                <a:ext cx="49680" cy="12240"/>
              </p14:xfrm>
            </p:contentPart>
          </mc:Choice>
          <mc:Fallback xmlns="">
            <p:pic>
              <p:nvPicPr>
                <p:cNvPr id="88" name="Ink 87">
                  <a:extLst>
                    <a:ext uri="{FF2B5EF4-FFF2-40B4-BE49-F238E27FC236}">
                      <a16:creationId xmlns:a16="http://schemas.microsoft.com/office/drawing/2014/main" id="{70974C07-7D69-0B21-CC2E-56D2933AFB3B}"/>
                    </a:ext>
                  </a:extLst>
                </p:cNvPr>
                <p:cNvPicPr/>
                <p:nvPr/>
              </p:nvPicPr>
              <p:blipFill>
                <a:blip r:embed="rId64"/>
                <a:stretch>
                  <a:fillRect/>
                </a:stretch>
              </p:blipFill>
              <p:spPr>
                <a:xfrm>
                  <a:off x="9790133" y="5589020"/>
                  <a:ext cx="85320" cy="47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5">
              <p14:nvContentPartPr>
                <p14:cNvPr id="89" name="Ink 88">
                  <a:extLst>
                    <a:ext uri="{FF2B5EF4-FFF2-40B4-BE49-F238E27FC236}">
                      <a16:creationId xmlns:a16="http://schemas.microsoft.com/office/drawing/2014/main" id="{AC928452-0D93-F1AE-F649-75B36918BD7D}"/>
                    </a:ext>
                  </a:extLst>
                </p14:cNvPr>
                <p14:cNvContentPartPr/>
                <p14:nvPr/>
              </p14:nvContentPartPr>
              <p14:xfrm>
                <a:off x="9714893" y="5687300"/>
                <a:ext cx="2160" cy="360"/>
              </p14:xfrm>
            </p:contentPart>
          </mc:Choice>
          <mc:Fallback xmlns="">
            <p:pic>
              <p:nvPicPr>
                <p:cNvPr id="89" name="Ink 88">
                  <a:extLst>
                    <a:ext uri="{FF2B5EF4-FFF2-40B4-BE49-F238E27FC236}">
                      <a16:creationId xmlns:a16="http://schemas.microsoft.com/office/drawing/2014/main" id="{AC928452-0D93-F1AE-F649-75B36918BD7D}"/>
                    </a:ext>
                  </a:extLst>
                </p:cNvPr>
                <p:cNvPicPr/>
                <p:nvPr/>
              </p:nvPicPr>
              <p:blipFill>
                <a:blip r:embed="rId66"/>
                <a:stretch>
                  <a:fillRect/>
                </a:stretch>
              </p:blipFill>
              <p:spPr>
                <a:xfrm>
                  <a:off x="9696893" y="5669300"/>
                  <a:ext cx="37800" cy="3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7">
              <p14:nvContentPartPr>
                <p14:cNvPr id="97" name="Ink 96">
                  <a:extLst>
                    <a:ext uri="{FF2B5EF4-FFF2-40B4-BE49-F238E27FC236}">
                      <a16:creationId xmlns:a16="http://schemas.microsoft.com/office/drawing/2014/main" id="{9818DFE6-C49E-9633-6202-5CB0721133DB}"/>
                    </a:ext>
                  </a:extLst>
                </p14:cNvPr>
                <p14:cNvContentPartPr/>
                <p14:nvPr/>
              </p14:nvContentPartPr>
              <p14:xfrm>
                <a:off x="9004253" y="5461940"/>
                <a:ext cx="213120" cy="466560"/>
              </p14:xfrm>
            </p:contentPart>
          </mc:Choice>
          <mc:Fallback xmlns="">
            <p:pic>
              <p:nvPicPr>
                <p:cNvPr id="97" name="Ink 96">
                  <a:extLst>
                    <a:ext uri="{FF2B5EF4-FFF2-40B4-BE49-F238E27FC236}">
                      <a16:creationId xmlns:a16="http://schemas.microsoft.com/office/drawing/2014/main" id="{9818DFE6-C49E-9633-6202-5CB0721133DB}"/>
                    </a:ext>
                  </a:extLst>
                </p:cNvPr>
                <p:cNvPicPr/>
                <p:nvPr/>
              </p:nvPicPr>
              <p:blipFill>
                <a:blip r:embed="rId68"/>
                <a:stretch>
                  <a:fillRect/>
                </a:stretch>
              </p:blipFill>
              <p:spPr>
                <a:xfrm>
                  <a:off x="8986613" y="5444300"/>
                  <a:ext cx="248760" cy="502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9">
              <p14:nvContentPartPr>
                <p14:cNvPr id="98" name="Ink 97">
                  <a:extLst>
                    <a:ext uri="{FF2B5EF4-FFF2-40B4-BE49-F238E27FC236}">
                      <a16:creationId xmlns:a16="http://schemas.microsoft.com/office/drawing/2014/main" id="{37A32919-3162-8BCE-4C6A-23835A76309C}"/>
                    </a:ext>
                  </a:extLst>
                </p14:cNvPr>
                <p14:cNvContentPartPr/>
                <p14:nvPr/>
              </p14:nvContentPartPr>
              <p14:xfrm>
                <a:off x="9274253" y="5405780"/>
                <a:ext cx="360" cy="360"/>
              </p14:xfrm>
            </p:contentPart>
          </mc:Choice>
          <mc:Fallback xmlns="">
            <p:pic>
              <p:nvPicPr>
                <p:cNvPr id="98" name="Ink 97">
                  <a:extLst>
                    <a:ext uri="{FF2B5EF4-FFF2-40B4-BE49-F238E27FC236}">
                      <a16:creationId xmlns:a16="http://schemas.microsoft.com/office/drawing/2014/main" id="{37A32919-3162-8BCE-4C6A-23835A76309C}"/>
                    </a:ext>
                  </a:extLst>
                </p:cNvPr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9256613" y="5388140"/>
                  <a:ext cx="36000" cy="3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0">
              <p14:nvContentPartPr>
                <p14:cNvPr id="99" name="Ink 98">
                  <a:extLst>
                    <a:ext uri="{FF2B5EF4-FFF2-40B4-BE49-F238E27FC236}">
                      <a16:creationId xmlns:a16="http://schemas.microsoft.com/office/drawing/2014/main" id="{65E5E4F1-6F58-0B13-DC84-7BCE0005E60C}"/>
                    </a:ext>
                  </a:extLst>
                </p14:cNvPr>
                <p14:cNvContentPartPr/>
                <p14:nvPr/>
              </p14:nvContentPartPr>
              <p14:xfrm>
                <a:off x="9354533" y="5357900"/>
                <a:ext cx="6120" cy="8280"/>
              </p14:xfrm>
            </p:contentPart>
          </mc:Choice>
          <mc:Fallback xmlns="">
            <p:pic>
              <p:nvPicPr>
                <p:cNvPr id="99" name="Ink 98">
                  <a:extLst>
                    <a:ext uri="{FF2B5EF4-FFF2-40B4-BE49-F238E27FC236}">
                      <a16:creationId xmlns:a16="http://schemas.microsoft.com/office/drawing/2014/main" id="{65E5E4F1-6F58-0B13-DC84-7BCE0005E60C}"/>
                    </a:ext>
                  </a:extLst>
                </p:cNvPr>
                <p:cNvPicPr/>
                <p:nvPr/>
              </p:nvPicPr>
              <p:blipFill>
                <a:blip r:embed="rId71"/>
                <a:stretch>
                  <a:fillRect/>
                </a:stretch>
              </p:blipFill>
              <p:spPr>
                <a:xfrm>
                  <a:off x="9336533" y="5339900"/>
                  <a:ext cx="41760" cy="43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2">
              <p14:nvContentPartPr>
                <p14:cNvPr id="100" name="Ink 99">
                  <a:extLst>
                    <a:ext uri="{FF2B5EF4-FFF2-40B4-BE49-F238E27FC236}">
                      <a16:creationId xmlns:a16="http://schemas.microsoft.com/office/drawing/2014/main" id="{DBE542AB-54A9-3B5F-DC47-D5220A54FB43}"/>
                    </a:ext>
                  </a:extLst>
                </p14:cNvPr>
                <p14:cNvContentPartPr/>
                <p14:nvPr/>
              </p14:nvContentPartPr>
              <p14:xfrm>
                <a:off x="9425093" y="5325140"/>
                <a:ext cx="360" cy="360"/>
              </p14:xfrm>
            </p:contentPart>
          </mc:Choice>
          <mc:Fallback xmlns="">
            <p:pic>
              <p:nvPicPr>
                <p:cNvPr id="100" name="Ink 99">
                  <a:extLst>
                    <a:ext uri="{FF2B5EF4-FFF2-40B4-BE49-F238E27FC236}">
                      <a16:creationId xmlns:a16="http://schemas.microsoft.com/office/drawing/2014/main" id="{DBE542AB-54A9-3B5F-DC47-D5220A54FB43}"/>
                    </a:ext>
                  </a:extLst>
                </p:cNvPr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9407453" y="5307500"/>
                  <a:ext cx="36000" cy="3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3">
              <p14:nvContentPartPr>
                <p14:cNvPr id="101" name="Ink 100">
                  <a:extLst>
                    <a:ext uri="{FF2B5EF4-FFF2-40B4-BE49-F238E27FC236}">
                      <a16:creationId xmlns:a16="http://schemas.microsoft.com/office/drawing/2014/main" id="{C4546F63-BB2C-D040-BBA5-B3E59693FD04}"/>
                    </a:ext>
                  </a:extLst>
                </p14:cNvPr>
                <p14:cNvContentPartPr/>
                <p14:nvPr/>
              </p14:nvContentPartPr>
              <p14:xfrm>
                <a:off x="9465053" y="5301380"/>
                <a:ext cx="2160" cy="4320"/>
              </p14:xfrm>
            </p:contentPart>
          </mc:Choice>
          <mc:Fallback xmlns="">
            <p:pic>
              <p:nvPicPr>
                <p:cNvPr id="101" name="Ink 100">
                  <a:extLst>
                    <a:ext uri="{FF2B5EF4-FFF2-40B4-BE49-F238E27FC236}">
                      <a16:creationId xmlns:a16="http://schemas.microsoft.com/office/drawing/2014/main" id="{C4546F63-BB2C-D040-BBA5-B3E59693FD04}"/>
                    </a:ext>
                  </a:extLst>
                </p:cNvPr>
                <p:cNvPicPr/>
                <p:nvPr/>
              </p:nvPicPr>
              <p:blipFill>
                <a:blip r:embed="rId74"/>
                <a:stretch>
                  <a:fillRect/>
                </a:stretch>
              </p:blipFill>
              <p:spPr>
                <a:xfrm>
                  <a:off x="9447053" y="5283380"/>
                  <a:ext cx="37800" cy="39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5">
              <p14:nvContentPartPr>
                <p14:cNvPr id="102" name="Ink 101">
                  <a:extLst>
                    <a:ext uri="{FF2B5EF4-FFF2-40B4-BE49-F238E27FC236}">
                      <a16:creationId xmlns:a16="http://schemas.microsoft.com/office/drawing/2014/main" id="{931C934B-7CE9-2CB2-CF2B-7F773C851C06}"/>
                    </a:ext>
                  </a:extLst>
                </p14:cNvPr>
                <p14:cNvContentPartPr/>
                <p14:nvPr/>
              </p14:nvContentPartPr>
              <p14:xfrm>
                <a:off x="9545693" y="5273300"/>
                <a:ext cx="2160" cy="2160"/>
              </p14:xfrm>
            </p:contentPart>
          </mc:Choice>
          <mc:Fallback xmlns="">
            <p:pic>
              <p:nvPicPr>
                <p:cNvPr id="102" name="Ink 101">
                  <a:extLst>
                    <a:ext uri="{FF2B5EF4-FFF2-40B4-BE49-F238E27FC236}">
                      <a16:creationId xmlns:a16="http://schemas.microsoft.com/office/drawing/2014/main" id="{931C934B-7CE9-2CB2-CF2B-7F773C851C06}"/>
                    </a:ext>
                  </a:extLst>
                </p:cNvPr>
                <p:cNvPicPr/>
                <p:nvPr/>
              </p:nvPicPr>
              <p:blipFill>
                <a:blip r:embed="rId76"/>
                <a:stretch>
                  <a:fillRect/>
                </a:stretch>
              </p:blipFill>
              <p:spPr>
                <a:xfrm>
                  <a:off x="9527693" y="5255660"/>
                  <a:ext cx="37800" cy="37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7">
              <p14:nvContentPartPr>
                <p14:cNvPr id="103" name="Ink 102">
                  <a:extLst>
                    <a:ext uri="{FF2B5EF4-FFF2-40B4-BE49-F238E27FC236}">
                      <a16:creationId xmlns:a16="http://schemas.microsoft.com/office/drawing/2014/main" id="{DE16D098-9AB4-EB9B-C9E3-99A0F0CDD651}"/>
                    </a:ext>
                  </a:extLst>
                </p14:cNvPr>
                <p14:cNvContentPartPr/>
                <p14:nvPr/>
              </p14:nvContentPartPr>
              <p14:xfrm>
                <a:off x="9625973" y="5243060"/>
                <a:ext cx="27360" cy="12240"/>
              </p14:xfrm>
            </p:contentPart>
          </mc:Choice>
          <mc:Fallback xmlns="">
            <p:pic>
              <p:nvPicPr>
                <p:cNvPr id="103" name="Ink 102">
                  <a:extLst>
                    <a:ext uri="{FF2B5EF4-FFF2-40B4-BE49-F238E27FC236}">
                      <a16:creationId xmlns:a16="http://schemas.microsoft.com/office/drawing/2014/main" id="{DE16D098-9AB4-EB9B-C9E3-99A0F0CDD651}"/>
                    </a:ext>
                  </a:extLst>
                </p:cNvPr>
                <p:cNvPicPr/>
                <p:nvPr/>
              </p:nvPicPr>
              <p:blipFill>
                <a:blip r:embed="rId78"/>
                <a:stretch>
                  <a:fillRect/>
                </a:stretch>
              </p:blipFill>
              <p:spPr>
                <a:xfrm>
                  <a:off x="9608333" y="5225060"/>
                  <a:ext cx="63000" cy="47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9">
              <p14:nvContentPartPr>
                <p14:cNvPr id="104" name="Ink 103">
                  <a:extLst>
                    <a:ext uri="{FF2B5EF4-FFF2-40B4-BE49-F238E27FC236}">
                      <a16:creationId xmlns:a16="http://schemas.microsoft.com/office/drawing/2014/main" id="{D859743E-985C-1632-5246-F84BD6930BC4}"/>
                    </a:ext>
                  </a:extLst>
                </p14:cNvPr>
                <p14:cNvContentPartPr/>
                <p14:nvPr/>
              </p14:nvContentPartPr>
              <p14:xfrm>
                <a:off x="9696173" y="5211740"/>
                <a:ext cx="25920" cy="13680"/>
              </p14:xfrm>
            </p:contentPart>
          </mc:Choice>
          <mc:Fallback xmlns="">
            <p:pic>
              <p:nvPicPr>
                <p:cNvPr id="104" name="Ink 103">
                  <a:extLst>
                    <a:ext uri="{FF2B5EF4-FFF2-40B4-BE49-F238E27FC236}">
                      <a16:creationId xmlns:a16="http://schemas.microsoft.com/office/drawing/2014/main" id="{D859743E-985C-1632-5246-F84BD6930BC4}"/>
                    </a:ext>
                  </a:extLst>
                </p:cNvPr>
                <p:cNvPicPr/>
                <p:nvPr/>
              </p:nvPicPr>
              <p:blipFill>
                <a:blip r:embed="rId80"/>
                <a:stretch>
                  <a:fillRect/>
                </a:stretch>
              </p:blipFill>
              <p:spPr>
                <a:xfrm>
                  <a:off x="9678533" y="5194100"/>
                  <a:ext cx="61560" cy="49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1">
              <p14:nvContentPartPr>
                <p14:cNvPr id="105" name="Ink 104">
                  <a:extLst>
                    <a:ext uri="{FF2B5EF4-FFF2-40B4-BE49-F238E27FC236}">
                      <a16:creationId xmlns:a16="http://schemas.microsoft.com/office/drawing/2014/main" id="{2A3EEAAC-D48F-68E8-3173-CE26EE930A69}"/>
                    </a:ext>
                  </a:extLst>
                </p14:cNvPr>
                <p14:cNvContentPartPr/>
                <p14:nvPr/>
              </p14:nvContentPartPr>
              <p14:xfrm>
                <a:off x="9786893" y="5178620"/>
                <a:ext cx="12240" cy="6480"/>
              </p14:xfrm>
            </p:contentPart>
          </mc:Choice>
          <mc:Fallback xmlns="">
            <p:pic>
              <p:nvPicPr>
                <p:cNvPr id="105" name="Ink 104">
                  <a:extLst>
                    <a:ext uri="{FF2B5EF4-FFF2-40B4-BE49-F238E27FC236}">
                      <a16:creationId xmlns:a16="http://schemas.microsoft.com/office/drawing/2014/main" id="{2A3EEAAC-D48F-68E8-3173-CE26EE930A69}"/>
                    </a:ext>
                  </a:extLst>
                </p:cNvPr>
                <p:cNvPicPr/>
                <p:nvPr/>
              </p:nvPicPr>
              <p:blipFill>
                <a:blip r:embed="rId82"/>
                <a:stretch>
                  <a:fillRect/>
                </a:stretch>
              </p:blipFill>
              <p:spPr>
                <a:xfrm>
                  <a:off x="9768893" y="5160620"/>
                  <a:ext cx="47880" cy="42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3">
              <p14:nvContentPartPr>
                <p14:cNvPr id="106" name="Ink 105">
                  <a:extLst>
                    <a:ext uri="{FF2B5EF4-FFF2-40B4-BE49-F238E27FC236}">
                      <a16:creationId xmlns:a16="http://schemas.microsoft.com/office/drawing/2014/main" id="{F3D3643C-52D6-8043-3B30-46F524105684}"/>
                    </a:ext>
                  </a:extLst>
                </p14:cNvPr>
                <p14:cNvContentPartPr/>
                <p14:nvPr/>
              </p14:nvContentPartPr>
              <p14:xfrm>
                <a:off x="9927653" y="5132540"/>
                <a:ext cx="4320" cy="2160"/>
              </p14:xfrm>
            </p:contentPart>
          </mc:Choice>
          <mc:Fallback xmlns="">
            <p:pic>
              <p:nvPicPr>
                <p:cNvPr id="106" name="Ink 105">
                  <a:extLst>
                    <a:ext uri="{FF2B5EF4-FFF2-40B4-BE49-F238E27FC236}">
                      <a16:creationId xmlns:a16="http://schemas.microsoft.com/office/drawing/2014/main" id="{F3D3643C-52D6-8043-3B30-46F524105684}"/>
                    </a:ext>
                  </a:extLst>
                </p:cNvPr>
                <p:cNvPicPr/>
                <p:nvPr/>
              </p:nvPicPr>
              <p:blipFill>
                <a:blip r:embed="rId84"/>
                <a:stretch>
                  <a:fillRect/>
                </a:stretch>
              </p:blipFill>
              <p:spPr>
                <a:xfrm>
                  <a:off x="9909653" y="5114900"/>
                  <a:ext cx="39960" cy="37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5">
              <p14:nvContentPartPr>
                <p14:cNvPr id="107" name="Ink 106">
                  <a:extLst>
                    <a:ext uri="{FF2B5EF4-FFF2-40B4-BE49-F238E27FC236}">
                      <a16:creationId xmlns:a16="http://schemas.microsoft.com/office/drawing/2014/main" id="{921BF5B8-A570-A60B-4EEA-937F7D25789A}"/>
                    </a:ext>
                  </a:extLst>
                </p14:cNvPr>
                <p14:cNvContentPartPr/>
                <p14:nvPr/>
              </p14:nvContentPartPr>
              <p14:xfrm>
                <a:off x="9997853" y="5112740"/>
                <a:ext cx="6120" cy="2160"/>
              </p14:xfrm>
            </p:contentPart>
          </mc:Choice>
          <mc:Fallback xmlns="">
            <p:pic>
              <p:nvPicPr>
                <p:cNvPr id="107" name="Ink 106">
                  <a:extLst>
                    <a:ext uri="{FF2B5EF4-FFF2-40B4-BE49-F238E27FC236}">
                      <a16:creationId xmlns:a16="http://schemas.microsoft.com/office/drawing/2014/main" id="{921BF5B8-A570-A60B-4EEA-937F7D25789A}"/>
                    </a:ext>
                  </a:extLst>
                </p:cNvPr>
                <p:cNvPicPr/>
                <p:nvPr/>
              </p:nvPicPr>
              <p:blipFill>
                <a:blip r:embed="rId86"/>
                <a:stretch>
                  <a:fillRect/>
                </a:stretch>
              </p:blipFill>
              <p:spPr>
                <a:xfrm>
                  <a:off x="9980213" y="5095100"/>
                  <a:ext cx="41760" cy="37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7">
              <p14:nvContentPartPr>
                <p14:cNvPr id="108" name="Ink 107">
                  <a:extLst>
                    <a:ext uri="{FF2B5EF4-FFF2-40B4-BE49-F238E27FC236}">
                      <a16:creationId xmlns:a16="http://schemas.microsoft.com/office/drawing/2014/main" id="{D39ED39C-1EF8-9B31-4869-7864C0F6B2AC}"/>
                    </a:ext>
                  </a:extLst>
                </p14:cNvPr>
                <p14:cNvContentPartPr/>
                <p14:nvPr/>
              </p14:nvContentPartPr>
              <p14:xfrm>
                <a:off x="10088213" y="5083940"/>
                <a:ext cx="2160" cy="360"/>
              </p14:xfrm>
            </p:contentPart>
          </mc:Choice>
          <mc:Fallback xmlns="">
            <p:pic>
              <p:nvPicPr>
                <p:cNvPr id="108" name="Ink 107">
                  <a:extLst>
                    <a:ext uri="{FF2B5EF4-FFF2-40B4-BE49-F238E27FC236}">
                      <a16:creationId xmlns:a16="http://schemas.microsoft.com/office/drawing/2014/main" id="{D39ED39C-1EF8-9B31-4869-7864C0F6B2AC}"/>
                    </a:ext>
                  </a:extLst>
                </p:cNvPr>
                <p:cNvPicPr/>
                <p:nvPr/>
              </p:nvPicPr>
              <p:blipFill>
                <a:blip r:embed="rId49"/>
                <a:stretch>
                  <a:fillRect/>
                </a:stretch>
              </p:blipFill>
              <p:spPr>
                <a:xfrm>
                  <a:off x="10070573" y="5066300"/>
                  <a:ext cx="37800" cy="3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8">
              <p14:nvContentPartPr>
                <p14:cNvPr id="109" name="Ink 108">
                  <a:extLst>
                    <a:ext uri="{FF2B5EF4-FFF2-40B4-BE49-F238E27FC236}">
                      <a16:creationId xmlns:a16="http://schemas.microsoft.com/office/drawing/2014/main" id="{B40093DC-AAE3-DCC6-5726-BD679CFB94A0}"/>
                    </a:ext>
                  </a:extLst>
                </p14:cNvPr>
                <p14:cNvContentPartPr/>
                <p14:nvPr/>
              </p14:nvContentPartPr>
              <p14:xfrm>
                <a:off x="10138253" y="5050100"/>
                <a:ext cx="8280" cy="4320"/>
              </p14:xfrm>
            </p:contentPart>
          </mc:Choice>
          <mc:Fallback xmlns="">
            <p:pic>
              <p:nvPicPr>
                <p:cNvPr id="109" name="Ink 108">
                  <a:extLst>
                    <a:ext uri="{FF2B5EF4-FFF2-40B4-BE49-F238E27FC236}">
                      <a16:creationId xmlns:a16="http://schemas.microsoft.com/office/drawing/2014/main" id="{B40093DC-AAE3-DCC6-5726-BD679CFB94A0}"/>
                    </a:ext>
                  </a:extLst>
                </p:cNvPr>
                <p:cNvPicPr/>
                <p:nvPr/>
              </p:nvPicPr>
              <p:blipFill>
                <a:blip r:embed="rId89"/>
                <a:stretch>
                  <a:fillRect/>
                </a:stretch>
              </p:blipFill>
              <p:spPr>
                <a:xfrm>
                  <a:off x="10120613" y="5032100"/>
                  <a:ext cx="43920" cy="39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0">
              <p14:nvContentPartPr>
                <p14:cNvPr id="110" name="Ink 109">
                  <a:extLst>
                    <a:ext uri="{FF2B5EF4-FFF2-40B4-BE49-F238E27FC236}">
                      <a16:creationId xmlns:a16="http://schemas.microsoft.com/office/drawing/2014/main" id="{D0BA92A5-E013-D2BB-F220-B5028F691B96}"/>
                    </a:ext>
                  </a:extLst>
                </p14:cNvPr>
                <p14:cNvContentPartPr/>
                <p14:nvPr/>
              </p14:nvContentPartPr>
              <p14:xfrm>
                <a:off x="10188653" y="5033900"/>
                <a:ext cx="2160" cy="360"/>
              </p14:xfrm>
            </p:contentPart>
          </mc:Choice>
          <mc:Fallback xmlns="">
            <p:pic>
              <p:nvPicPr>
                <p:cNvPr id="110" name="Ink 109">
                  <a:extLst>
                    <a:ext uri="{FF2B5EF4-FFF2-40B4-BE49-F238E27FC236}">
                      <a16:creationId xmlns:a16="http://schemas.microsoft.com/office/drawing/2014/main" id="{D0BA92A5-E013-D2BB-F220-B5028F691B96}"/>
                    </a:ext>
                  </a:extLst>
                </p:cNvPr>
                <p:cNvPicPr/>
                <p:nvPr/>
              </p:nvPicPr>
              <p:blipFill>
                <a:blip r:embed="rId66"/>
                <a:stretch>
                  <a:fillRect/>
                </a:stretch>
              </p:blipFill>
              <p:spPr>
                <a:xfrm>
                  <a:off x="10170653" y="5016260"/>
                  <a:ext cx="37800" cy="3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1">
              <p14:nvContentPartPr>
                <p14:cNvPr id="111" name="Ink 110">
                  <a:extLst>
                    <a:ext uri="{FF2B5EF4-FFF2-40B4-BE49-F238E27FC236}">
                      <a16:creationId xmlns:a16="http://schemas.microsoft.com/office/drawing/2014/main" id="{36478B4D-59A9-ED60-386B-7DED67A6BFD1}"/>
                    </a:ext>
                  </a:extLst>
                </p14:cNvPr>
                <p14:cNvContentPartPr/>
                <p14:nvPr/>
              </p14:nvContentPartPr>
              <p14:xfrm>
                <a:off x="10259213" y="5001860"/>
                <a:ext cx="360" cy="2160"/>
              </p14:xfrm>
            </p:contentPart>
          </mc:Choice>
          <mc:Fallback xmlns="">
            <p:pic>
              <p:nvPicPr>
                <p:cNvPr id="111" name="Ink 110">
                  <a:extLst>
                    <a:ext uri="{FF2B5EF4-FFF2-40B4-BE49-F238E27FC236}">
                      <a16:creationId xmlns:a16="http://schemas.microsoft.com/office/drawing/2014/main" id="{36478B4D-59A9-ED60-386B-7DED67A6BFD1}"/>
                    </a:ext>
                  </a:extLst>
                </p:cNvPr>
                <p:cNvPicPr/>
                <p:nvPr/>
              </p:nvPicPr>
              <p:blipFill>
                <a:blip r:embed="rId92"/>
                <a:stretch>
                  <a:fillRect/>
                </a:stretch>
              </p:blipFill>
              <p:spPr>
                <a:xfrm>
                  <a:off x="10241213" y="4984220"/>
                  <a:ext cx="36000" cy="37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3">
              <p14:nvContentPartPr>
                <p14:cNvPr id="112" name="Ink 111">
                  <a:extLst>
                    <a:ext uri="{FF2B5EF4-FFF2-40B4-BE49-F238E27FC236}">
                      <a16:creationId xmlns:a16="http://schemas.microsoft.com/office/drawing/2014/main" id="{C7246673-3A8A-7BDE-6346-8D2187BA591E}"/>
                    </a:ext>
                  </a:extLst>
                </p14:cNvPr>
                <p14:cNvContentPartPr/>
                <p14:nvPr/>
              </p14:nvContentPartPr>
              <p14:xfrm>
                <a:off x="10329413" y="4982060"/>
                <a:ext cx="360" cy="2160"/>
              </p14:xfrm>
            </p:contentPart>
          </mc:Choice>
          <mc:Fallback xmlns="">
            <p:pic>
              <p:nvPicPr>
                <p:cNvPr id="112" name="Ink 111">
                  <a:extLst>
                    <a:ext uri="{FF2B5EF4-FFF2-40B4-BE49-F238E27FC236}">
                      <a16:creationId xmlns:a16="http://schemas.microsoft.com/office/drawing/2014/main" id="{C7246673-3A8A-7BDE-6346-8D2187BA591E}"/>
                    </a:ext>
                  </a:extLst>
                </p:cNvPr>
                <p:cNvPicPr/>
                <p:nvPr/>
              </p:nvPicPr>
              <p:blipFill>
                <a:blip r:embed="rId92"/>
                <a:stretch>
                  <a:fillRect/>
                </a:stretch>
              </p:blipFill>
              <p:spPr>
                <a:xfrm>
                  <a:off x="10311773" y="4964420"/>
                  <a:ext cx="36000" cy="37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4">
              <p14:nvContentPartPr>
                <p14:cNvPr id="113" name="Ink 112">
                  <a:extLst>
                    <a:ext uri="{FF2B5EF4-FFF2-40B4-BE49-F238E27FC236}">
                      <a16:creationId xmlns:a16="http://schemas.microsoft.com/office/drawing/2014/main" id="{FBE0EBCE-1846-A051-36EA-B2E4538E9473}"/>
                    </a:ext>
                  </a:extLst>
                </p14:cNvPr>
                <p14:cNvContentPartPr/>
                <p14:nvPr/>
              </p14:nvContentPartPr>
              <p14:xfrm>
                <a:off x="10399613" y="4882340"/>
                <a:ext cx="335160" cy="232560"/>
              </p14:xfrm>
            </p:contentPart>
          </mc:Choice>
          <mc:Fallback xmlns="">
            <p:pic>
              <p:nvPicPr>
                <p:cNvPr id="113" name="Ink 112">
                  <a:extLst>
                    <a:ext uri="{FF2B5EF4-FFF2-40B4-BE49-F238E27FC236}">
                      <a16:creationId xmlns:a16="http://schemas.microsoft.com/office/drawing/2014/main" id="{FBE0EBCE-1846-A051-36EA-B2E4538E9473}"/>
                    </a:ext>
                  </a:extLst>
                </p:cNvPr>
                <p:cNvPicPr/>
                <p:nvPr/>
              </p:nvPicPr>
              <p:blipFill>
                <a:blip r:embed="rId95"/>
                <a:stretch>
                  <a:fillRect/>
                </a:stretch>
              </p:blipFill>
              <p:spPr>
                <a:xfrm>
                  <a:off x="10381973" y="4864700"/>
                  <a:ext cx="370800" cy="268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6">
              <p14:nvContentPartPr>
                <p14:cNvPr id="115" name="Ink 114">
                  <a:extLst>
                    <a:ext uri="{FF2B5EF4-FFF2-40B4-BE49-F238E27FC236}">
                      <a16:creationId xmlns:a16="http://schemas.microsoft.com/office/drawing/2014/main" id="{856573C4-ED9A-0A5A-3C51-37290BD8461B}"/>
                    </a:ext>
                  </a:extLst>
                </p14:cNvPr>
                <p14:cNvContentPartPr/>
                <p14:nvPr/>
              </p14:nvContentPartPr>
              <p14:xfrm>
                <a:off x="10379453" y="5184740"/>
                <a:ext cx="360" cy="360"/>
              </p14:xfrm>
            </p:contentPart>
          </mc:Choice>
          <mc:Fallback xmlns="">
            <p:pic>
              <p:nvPicPr>
                <p:cNvPr id="115" name="Ink 114">
                  <a:extLst>
                    <a:ext uri="{FF2B5EF4-FFF2-40B4-BE49-F238E27FC236}">
                      <a16:creationId xmlns:a16="http://schemas.microsoft.com/office/drawing/2014/main" id="{856573C4-ED9A-0A5A-3C51-37290BD8461B}"/>
                    </a:ext>
                  </a:extLst>
                </p:cNvPr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10361813" y="5167100"/>
                  <a:ext cx="36000" cy="3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7">
              <p14:nvContentPartPr>
                <p14:cNvPr id="116" name="Ink 115">
                  <a:extLst>
                    <a:ext uri="{FF2B5EF4-FFF2-40B4-BE49-F238E27FC236}">
                      <a16:creationId xmlns:a16="http://schemas.microsoft.com/office/drawing/2014/main" id="{3DB9CAF6-78CE-C0FF-8CDB-10C178CC6164}"/>
                    </a:ext>
                  </a:extLst>
                </p14:cNvPr>
                <p14:cNvContentPartPr/>
                <p14:nvPr/>
              </p14:nvContentPartPr>
              <p14:xfrm>
                <a:off x="10253453" y="5204900"/>
                <a:ext cx="6120" cy="6480"/>
              </p14:xfrm>
            </p:contentPart>
          </mc:Choice>
          <mc:Fallback xmlns="">
            <p:pic>
              <p:nvPicPr>
                <p:cNvPr id="116" name="Ink 115">
                  <a:extLst>
                    <a:ext uri="{FF2B5EF4-FFF2-40B4-BE49-F238E27FC236}">
                      <a16:creationId xmlns:a16="http://schemas.microsoft.com/office/drawing/2014/main" id="{3DB9CAF6-78CE-C0FF-8CDB-10C178CC6164}"/>
                    </a:ext>
                  </a:extLst>
                </p:cNvPr>
                <p:cNvPicPr/>
                <p:nvPr/>
              </p:nvPicPr>
              <p:blipFill>
                <a:blip r:embed="rId98"/>
                <a:stretch>
                  <a:fillRect/>
                </a:stretch>
              </p:blipFill>
              <p:spPr>
                <a:xfrm>
                  <a:off x="10235453" y="5186900"/>
                  <a:ext cx="41760" cy="42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9">
              <p14:nvContentPartPr>
                <p14:cNvPr id="117" name="Ink 116">
                  <a:extLst>
                    <a:ext uri="{FF2B5EF4-FFF2-40B4-BE49-F238E27FC236}">
                      <a16:creationId xmlns:a16="http://schemas.microsoft.com/office/drawing/2014/main" id="{40949325-EEAC-74BF-FE8C-BFAEAA2AB057}"/>
                    </a:ext>
                  </a:extLst>
                </p14:cNvPr>
                <p14:cNvContentPartPr/>
                <p14:nvPr/>
              </p14:nvContentPartPr>
              <p14:xfrm>
                <a:off x="10111253" y="5265020"/>
                <a:ext cx="27360" cy="10080"/>
              </p14:xfrm>
            </p:contentPart>
          </mc:Choice>
          <mc:Fallback xmlns="">
            <p:pic>
              <p:nvPicPr>
                <p:cNvPr id="117" name="Ink 116">
                  <a:extLst>
                    <a:ext uri="{FF2B5EF4-FFF2-40B4-BE49-F238E27FC236}">
                      <a16:creationId xmlns:a16="http://schemas.microsoft.com/office/drawing/2014/main" id="{40949325-EEAC-74BF-FE8C-BFAEAA2AB057}"/>
                    </a:ext>
                  </a:extLst>
                </p:cNvPr>
                <p:cNvPicPr/>
                <p:nvPr/>
              </p:nvPicPr>
              <p:blipFill>
                <a:blip r:embed="rId100"/>
                <a:stretch>
                  <a:fillRect/>
                </a:stretch>
              </p:blipFill>
              <p:spPr>
                <a:xfrm>
                  <a:off x="10093613" y="5247020"/>
                  <a:ext cx="63000" cy="45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1">
              <p14:nvContentPartPr>
                <p14:cNvPr id="118" name="Ink 117">
                  <a:extLst>
                    <a:ext uri="{FF2B5EF4-FFF2-40B4-BE49-F238E27FC236}">
                      <a16:creationId xmlns:a16="http://schemas.microsoft.com/office/drawing/2014/main" id="{9D572E1C-EB34-229D-775F-E91B9AD84448}"/>
                    </a:ext>
                  </a:extLst>
                </p14:cNvPr>
                <p14:cNvContentPartPr/>
                <p14:nvPr/>
              </p14:nvContentPartPr>
              <p14:xfrm>
                <a:off x="9932333" y="5315420"/>
                <a:ext cx="55800" cy="24480"/>
              </p14:xfrm>
            </p:contentPart>
          </mc:Choice>
          <mc:Fallback xmlns="">
            <p:pic>
              <p:nvPicPr>
                <p:cNvPr id="118" name="Ink 117">
                  <a:extLst>
                    <a:ext uri="{FF2B5EF4-FFF2-40B4-BE49-F238E27FC236}">
                      <a16:creationId xmlns:a16="http://schemas.microsoft.com/office/drawing/2014/main" id="{9D572E1C-EB34-229D-775F-E91B9AD84448}"/>
                    </a:ext>
                  </a:extLst>
                </p:cNvPr>
                <p:cNvPicPr/>
                <p:nvPr/>
              </p:nvPicPr>
              <p:blipFill>
                <a:blip r:embed="rId102"/>
                <a:stretch>
                  <a:fillRect/>
                </a:stretch>
              </p:blipFill>
              <p:spPr>
                <a:xfrm>
                  <a:off x="9914333" y="5297420"/>
                  <a:ext cx="91440" cy="60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3">
              <p14:nvContentPartPr>
                <p14:cNvPr id="119" name="Ink 118">
                  <a:extLst>
                    <a:ext uri="{FF2B5EF4-FFF2-40B4-BE49-F238E27FC236}">
                      <a16:creationId xmlns:a16="http://schemas.microsoft.com/office/drawing/2014/main" id="{6EAA3534-2648-C8D2-46BC-66318F84CA0F}"/>
                    </a:ext>
                  </a:extLst>
                </p14:cNvPr>
                <p14:cNvContentPartPr/>
                <p14:nvPr/>
              </p14:nvContentPartPr>
              <p14:xfrm>
                <a:off x="9830093" y="5375540"/>
                <a:ext cx="27360" cy="19800"/>
              </p14:xfrm>
            </p:contentPart>
          </mc:Choice>
          <mc:Fallback xmlns="">
            <p:pic>
              <p:nvPicPr>
                <p:cNvPr id="119" name="Ink 118">
                  <a:extLst>
                    <a:ext uri="{FF2B5EF4-FFF2-40B4-BE49-F238E27FC236}">
                      <a16:creationId xmlns:a16="http://schemas.microsoft.com/office/drawing/2014/main" id="{6EAA3534-2648-C8D2-46BC-66318F84CA0F}"/>
                    </a:ext>
                  </a:extLst>
                </p:cNvPr>
                <p:cNvPicPr/>
                <p:nvPr/>
              </p:nvPicPr>
              <p:blipFill>
                <a:blip r:embed="rId104"/>
                <a:stretch>
                  <a:fillRect/>
                </a:stretch>
              </p:blipFill>
              <p:spPr>
                <a:xfrm>
                  <a:off x="9812093" y="5357540"/>
                  <a:ext cx="63000" cy="55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5">
              <p14:nvContentPartPr>
                <p14:cNvPr id="120" name="Ink 119">
                  <a:extLst>
                    <a:ext uri="{FF2B5EF4-FFF2-40B4-BE49-F238E27FC236}">
                      <a16:creationId xmlns:a16="http://schemas.microsoft.com/office/drawing/2014/main" id="{ED8C8A45-F4D6-9730-772C-53F86218EBF0}"/>
                    </a:ext>
                  </a:extLst>
                </p14:cNvPr>
                <p14:cNvContentPartPr/>
                <p14:nvPr/>
              </p14:nvContentPartPr>
              <p14:xfrm>
                <a:off x="9747293" y="5435660"/>
                <a:ext cx="19440" cy="19800"/>
              </p14:xfrm>
            </p:contentPart>
          </mc:Choice>
          <mc:Fallback xmlns="">
            <p:pic>
              <p:nvPicPr>
                <p:cNvPr id="120" name="Ink 119">
                  <a:extLst>
                    <a:ext uri="{FF2B5EF4-FFF2-40B4-BE49-F238E27FC236}">
                      <a16:creationId xmlns:a16="http://schemas.microsoft.com/office/drawing/2014/main" id="{ED8C8A45-F4D6-9730-772C-53F86218EBF0}"/>
                    </a:ext>
                  </a:extLst>
                </p:cNvPr>
                <p:cNvPicPr/>
                <p:nvPr/>
              </p:nvPicPr>
              <p:blipFill>
                <a:blip r:embed="rId106"/>
                <a:stretch>
                  <a:fillRect/>
                </a:stretch>
              </p:blipFill>
              <p:spPr>
                <a:xfrm>
                  <a:off x="9729653" y="5418020"/>
                  <a:ext cx="55080" cy="55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7">
              <p14:nvContentPartPr>
                <p14:cNvPr id="121" name="Ink 120">
                  <a:extLst>
                    <a:ext uri="{FF2B5EF4-FFF2-40B4-BE49-F238E27FC236}">
                      <a16:creationId xmlns:a16="http://schemas.microsoft.com/office/drawing/2014/main" id="{7886010B-3EE3-F287-BE7D-FDC1188D6737}"/>
                    </a:ext>
                  </a:extLst>
                </p14:cNvPr>
                <p14:cNvContentPartPr/>
                <p14:nvPr/>
              </p14:nvContentPartPr>
              <p14:xfrm>
                <a:off x="9672413" y="5486060"/>
                <a:ext cx="14400" cy="6120"/>
              </p14:xfrm>
            </p:contentPart>
          </mc:Choice>
          <mc:Fallback xmlns="">
            <p:pic>
              <p:nvPicPr>
                <p:cNvPr id="121" name="Ink 120">
                  <a:extLst>
                    <a:ext uri="{FF2B5EF4-FFF2-40B4-BE49-F238E27FC236}">
                      <a16:creationId xmlns:a16="http://schemas.microsoft.com/office/drawing/2014/main" id="{7886010B-3EE3-F287-BE7D-FDC1188D6737}"/>
                    </a:ext>
                  </a:extLst>
                </p:cNvPr>
                <p:cNvPicPr/>
                <p:nvPr/>
              </p:nvPicPr>
              <p:blipFill>
                <a:blip r:embed="rId108"/>
                <a:stretch>
                  <a:fillRect/>
                </a:stretch>
              </p:blipFill>
              <p:spPr>
                <a:xfrm>
                  <a:off x="9654413" y="5468060"/>
                  <a:ext cx="50040" cy="41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9">
              <p14:nvContentPartPr>
                <p14:cNvPr id="122" name="Ink 121">
                  <a:extLst>
                    <a:ext uri="{FF2B5EF4-FFF2-40B4-BE49-F238E27FC236}">
                      <a16:creationId xmlns:a16="http://schemas.microsoft.com/office/drawing/2014/main" id="{85E5D07F-0DAB-0253-B4B0-0C28C5D6A8CA}"/>
                    </a:ext>
                  </a:extLst>
                </p14:cNvPr>
                <p14:cNvContentPartPr/>
                <p14:nvPr/>
              </p14:nvContentPartPr>
              <p14:xfrm>
                <a:off x="9600053" y="5526020"/>
                <a:ext cx="6120" cy="360"/>
              </p14:xfrm>
            </p:contentPart>
          </mc:Choice>
          <mc:Fallback xmlns="">
            <p:pic>
              <p:nvPicPr>
                <p:cNvPr id="122" name="Ink 121">
                  <a:extLst>
                    <a:ext uri="{FF2B5EF4-FFF2-40B4-BE49-F238E27FC236}">
                      <a16:creationId xmlns:a16="http://schemas.microsoft.com/office/drawing/2014/main" id="{85E5D07F-0DAB-0253-B4B0-0C28C5D6A8CA}"/>
                    </a:ext>
                  </a:extLst>
                </p:cNvPr>
                <p:cNvPicPr/>
                <p:nvPr/>
              </p:nvPicPr>
              <p:blipFill>
                <a:blip r:embed="rId110"/>
                <a:stretch>
                  <a:fillRect/>
                </a:stretch>
              </p:blipFill>
              <p:spPr>
                <a:xfrm>
                  <a:off x="9582413" y="5508380"/>
                  <a:ext cx="41760" cy="3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1">
              <p14:nvContentPartPr>
                <p14:cNvPr id="90" name="Ink 89">
                  <a:extLst>
                    <a:ext uri="{FF2B5EF4-FFF2-40B4-BE49-F238E27FC236}">
                      <a16:creationId xmlns:a16="http://schemas.microsoft.com/office/drawing/2014/main" id="{235B325B-51B1-704D-7283-A822FD6611A7}"/>
                    </a:ext>
                  </a:extLst>
                </p14:cNvPr>
                <p14:cNvContentPartPr/>
                <p14:nvPr/>
              </p14:nvContentPartPr>
              <p14:xfrm>
                <a:off x="9364613" y="5807540"/>
                <a:ext cx="360" cy="360"/>
              </p14:xfrm>
            </p:contentPart>
          </mc:Choice>
          <mc:Fallback xmlns="">
            <p:pic>
              <p:nvPicPr>
                <p:cNvPr id="90" name="Ink 89">
                  <a:extLst>
                    <a:ext uri="{FF2B5EF4-FFF2-40B4-BE49-F238E27FC236}">
                      <a16:creationId xmlns:a16="http://schemas.microsoft.com/office/drawing/2014/main" id="{235B325B-51B1-704D-7283-A822FD6611A7}"/>
                    </a:ext>
                  </a:extLst>
                </p:cNvPr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9346973" y="5789900"/>
                  <a:ext cx="36000" cy="3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2">
              <p14:nvContentPartPr>
                <p14:cNvPr id="91" name="Ink 90">
                  <a:extLst>
                    <a:ext uri="{FF2B5EF4-FFF2-40B4-BE49-F238E27FC236}">
                      <a16:creationId xmlns:a16="http://schemas.microsoft.com/office/drawing/2014/main" id="{C86BCCA2-3E42-4990-B28D-AADBD52FF3F8}"/>
                    </a:ext>
                  </a:extLst>
                </p14:cNvPr>
                <p14:cNvContentPartPr/>
                <p14:nvPr/>
              </p14:nvContentPartPr>
              <p14:xfrm>
                <a:off x="9318893" y="5827700"/>
                <a:ext cx="6120" cy="6480"/>
              </p14:xfrm>
            </p:contentPart>
          </mc:Choice>
          <mc:Fallback xmlns="">
            <p:pic>
              <p:nvPicPr>
                <p:cNvPr id="91" name="Ink 90">
                  <a:extLst>
                    <a:ext uri="{FF2B5EF4-FFF2-40B4-BE49-F238E27FC236}">
                      <a16:creationId xmlns:a16="http://schemas.microsoft.com/office/drawing/2014/main" id="{C86BCCA2-3E42-4990-B28D-AADBD52FF3F8}"/>
                    </a:ext>
                  </a:extLst>
                </p:cNvPr>
                <p:cNvPicPr/>
                <p:nvPr/>
              </p:nvPicPr>
              <p:blipFill>
                <a:blip r:embed="rId98"/>
                <a:stretch>
                  <a:fillRect/>
                </a:stretch>
              </p:blipFill>
              <p:spPr>
                <a:xfrm>
                  <a:off x="9300893" y="5810060"/>
                  <a:ext cx="41760" cy="42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3">
              <p14:nvContentPartPr>
                <p14:cNvPr id="92" name="Ink 91">
                  <a:extLst>
                    <a:ext uri="{FF2B5EF4-FFF2-40B4-BE49-F238E27FC236}">
                      <a16:creationId xmlns:a16="http://schemas.microsoft.com/office/drawing/2014/main" id="{720B22A9-2E94-2F00-8661-0A799FF19C85}"/>
                    </a:ext>
                  </a:extLst>
                </p14:cNvPr>
                <p14:cNvContentPartPr/>
                <p14:nvPr/>
              </p14:nvContentPartPr>
              <p14:xfrm>
                <a:off x="9260213" y="5847860"/>
                <a:ext cx="4320" cy="2160"/>
              </p14:xfrm>
            </p:contentPart>
          </mc:Choice>
          <mc:Fallback xmlns="">
            <p:pic>
              <p:nvPicPr>
                <p:cNvPr id="92" name="Ink 91">
                  <a:extLst>
                    <a:ext uri="{FF2B5EF4-FFF2-40B4-BE49-F238E27FC236}">
                      <a16:creationId xmlns:a16="http://schemas.microsoft.com/office/drawing/2014/main" id="{720B22A9-2E94-2F00-8661-0A799FF19C85}"/>
                    </a:ext>
                  </a:extLst>
                </p:cNvPr>
                <p:cNvPicPr/>
                <p:nvPr/>
              </p:nvPicPr>
              <p:blipFill>
                <a:blip r:embed="rId114"/>
                <a:stretch>
                  <a:fillRect/>
                </a:stretch>
              </p:blipFill>
              <p:spPr>
                <a:xfrm>
                  <a:off x="9242573" y="5829860"/>
                  <a:ext cx="39960" cy="37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5">
              <p14:nvContentPartPr>
                <p14:cNvPr id="93" name="Ink 92">
                  <a:extLst>
                    <a:ext uri="{FF2B5EF4-FFF2-40B4-BE49-F238E27FC236}">
                      <a16:creationId xmlns:a16="http://schemas.microsoft.com/office/drawing/2014/main" id="{39E9BEDA-A308-B783-6196-00BDF1CB2DC4}"/>
                    </a:ext>
                  </a:extLst>
                </p14:cNvPr>
                <p14:cNvContentPartPr/>
                <p14:nvPr/>
              </p14:nvContentPartPr>
              <p14:xfrm>
                <a:off x="9183893" y="5888180"/>
                <a:ext cx="360" cy="360"/>
              </p14:xfrm>
            </p:contentPart>
          </mc:Choice>
          <mc:Fallback xmlns="">
            <p:pic>
              <p:nvPicPr>
                <p:cNvPr id="93" name="Ink 92">
                  <a:extLst>
                    <a:ext uri="{FF2B5EF4-FFF2-40B4-BE49-F238E27FC236}">
                      <a16:creationId xmlns:a16="http://schemas.microsoft.com/office/drawing/2014/main" id="{39E9BEDA-A308-B783-6196-00BDF1CB2DC4}"/>
                    </a:ext>
                  </a:extLst>
                </p:cNvPr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9166253" y="5870180"/>
                  <a:ext cx="36000" cy="3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6">
              <p14:nvContentPartPr>
                <p14:cNvPr id="94" name="Ink 93">
                  <a:extLst>
                    <a:ext uri="{FF2B5EF4-FFF2-40B4-BE49-F238E27FC236}">
                      <a16:creationId xmlns:a16="http://schemas.microsoft.com/office/drawing/2014/main" id="{55998752-DEE5-A524-AB12-4345FC390F20}"/>
                    </a:ext>
                  </a:extLst>
                </p14:cNvPr>
                <p14:cNvContentPartPr/>
                <p14:nvPr/>
              </p14:nvContentPartPr>
              <p14:xfrm>
                <a:off x="9046733" y="5918060"/>
                <a:ext cx="57240" cy="22680"/>
              </p14:xfrm>
            </p:contentPart>
          </mc:Choice>
          <mc:Fallback xmlns="">
            <p:pic>
              <p:nvPicPr>
                <p:cNvPr id="94" name="Ink 93">
                  <a:extLst>
                    <a:ext uri="{FF2B5EF4-FFF2-40B4-BE49-F238E27FC236}">
                      <a16:creationId xmlns:a16="http://schemas.microsoft.com/office/drawing/2014/main" id="{55998752-DEE5-A524-AB12-4345FC390F20}"/>
                    </a:ext>
                  </a:extLst>
                </p:cNvPr>
                <p:cNvPicPr/>
                <p:nvPr/>
              </p:nvPicPr>
              <p:blipFill>
                <a:blip r:embed="rId117"/>
                <a:stretch>
                  <a:fillRect/>
                </a:stretch>
              </p:blipFill>
              <p:spPr>
                <a:xfrm>
                  <a:off x="9028733" y="5900420"/>
                  <a:ext cx="92880" cy="58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8">
              <p14:nvContentPartPr>
                <p14:cNvPr id="123" name="Ink 122">
                  <a:extLst>
                    <a:ext uri="{FF2B5EF4-FFF2-40B4-BE49-F238E27FC236}">
                      <a16:creationId xmlns:a16="http://schemas.microsoft.com/office/drawing/2014/main" id="{A6C39B5C-C7C4-0A40-BC26-D6C399E84411}"/>
                    </a:ext>
                  </a:extLst>
                </p14:cNvPr>
                <p14:cNvContentPartPr/>
                <p14:nvPr/>
              </p14:nvContentPartPr>
              <p14:xfrm>
                <a:off x="9024413" y="5616740"/>
                <a:ext cx="430920" cy="207360"/>
              </p14:xfrm>
            </p:contentPart>
          </mc:Choice>
          <mc:Fallback xmlns="">
            <p:pic>
              <p:nvPicPr>
                <p:cNvPr id="123" name="Ink 122">
                  <a:extLst>
                    <a:ext uri="{FF2B5EF4-FFF2-40B4-BE49-F238E27FC236}">
                      <a16:creationId xmlns:a16="http://schemas.microsoft.com/office/drawing/2014/main" id="{A6C39B5C-C7C4-0A40-BC26-D6C399E84411}"/>
                    </a:ext>
                  </a:extLst>
                </p:cNvPr>
                <p:cNvPicPr/>
                <p:nvPr/>
              </p:nvPicPr>
              <p:blipFill>
                <a:blip r:embed="rId119"/>
                <a:stretch>
                  <a:fillRect/>
                </a:stretch>
              </p:blipFill>
              <p:spPr>
                <a:xfrm>
                  <a:off x="9006773" y="5598740"/>
                  <a:ext cx="466560" cy="243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0">
              <p14:nvContentPartPr>
                <p14:cNvPr id="126" name="Ink 125">
                  <a:extLst>
                    <a:ext uri="{FF2B5EF4-FFF2-40B4-BE49-F238E27FC236}">
                      <a16:creationId xmlns:a16="http://schemas.microsoft.com/office/drawing/2014/main" id="{5D00DCE7-5D7C-E9D0-66B0-22555033B75F}"/>
                    </a:ext>
                  </a:extLst>
                </p14:cNvPr>
                <p14:cNvContentPartPr/>
                <p14:nvPr/>
              </p14:nvContentPartPr>
              <p14:xfrm>
                <a:off x="8839013" y="5797460"/>
                <a:ext cx="234720" cy="87120"/>
              </p14:xfrm>
            </p:contentPart>
          </mc:Choice>
          <mc:Fallback xmlns="">
            <p:pic>
              <p:nvPicPr>
                <p:cNvPr id="126" name="Ink 125">
                  <a:extLst>
                    <a:ext uri="{FF2B5EF4-FFF2-40B4-BE49-F238E27FC236}">
                      <a16:creationId xmlns:a16="http://schemas.microsoft.com/office/drawing/2014/main" id="{5D00DCE7-5D7C-E9D0-66B0-22555033B75F}"/>
                    </a:ext>
                  </a:extLst>
                </p:cNvPr>
                <p:cNvPicPr/>
                <p:nvPr/>
              </p:nvPicPr>
              <p:blipFill>
                <a:blip r:embed="rId121"/>
                <a:stretch>
                  <a:fillRect/>
                </a:stretch>
              </p:blipFill>
              <p:spPr>
                <a:xfrm>
                  <a:off x="8821373" y="5779820"/>
                  <a:ext cx="270360" cy="122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2">
              <p14:nvContentPartPr>
                <p14:cNvPr id="127" name="Ink 126">
                  <a:extLst>
                    <a:ext uri="{FF2B5EF4-FFF2-40B4-BE49-F238E27FC236}">
                      <a16:creationId xmlns:a16="http://schemas.microsoft.com/office/drawing/2014/main" id="{4D234A89-2951-38F4-12E3-0571B525F406}"/>
                    </a:ext>
                  </a:extLst>
                </p14:cNvPr>
                <p14:cNvContentPartPr/>
                <p14:nvPr/>
              </p14:nvContentPartPr>
              <p14:xfrm>
                <a:off x="8767373" y="5747060"/>
                <a:ext cx="105120" cy="199800"/>
              </p14:xfrm>
            </p:contentPart>
          </mc:Choice>
          <mc:Fallback xmlns="">
            <p:pic>
              <p:nvPicPr>
                <p:cNvPr id="127" name="Ink 126">
                  <a:extLst>
                    <a:ext uri="{FF2B5EF4-FFF2-40B4-BE49-F238E27FC236}">
                      <a16:creationId xmlns:a16="http://schemas.microsoft.com/office/drawing/2014/main" id="{4D234A89-2951-38F4-12E3-0571B525F406}"/>
                    </a:ext>
                  </a:extLst>
                </p:cNvPr>
                <p:cNvPicPr/>
                <p:nvPr/>
              </p:nvPicPr>
              <p:blipFill>
                <a:blip r:embed="rId123"/>
                <a:stretch>
                  <a:fillRect/>
                </a:stretch>
              </p:blipFill>
              <p:spPr>
                <a:xfrm>
                  <a:off x="8749733" y="5729420"/>
                  <a:ext cx="140760" cy="235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4">
              <p14:nvContentPartPr>
                <p14:cNvPr id="133" name="Ink 132">
                  <a:extLst>
                    <a:ext uri="{FF2B5EF4-FFF2-40B4-BE49-F238E27FC236}">
                      <a16:creationId xmlns:a16="http://schemas.microsoft.com/office/drawing/2014/main" id="{4B056CF0-6D82-1A60-50BC-3447E5AE2178}"/>
                    </a:ext>
                  </a:extLst>
                </p14:cNvPr>
                <p14:cNvContentPartPr/>
                <p14:nvPr/>
              </p14:nvContentPartPr>
              <p14:xfrm>
                <a:off x="9063293" y="5839220"/>
                <a:ext cx="280800" cy="109800"/>
              </p14:xfrm>
            </p:contentPart>
          </mc:Choice>
          <mc:Fallback xmlns="">
            <p:pic>
              <p:nvPicPr>
                <p:cNvPr id="133" name="Ink 132">
                  <a:extLst>
                    <a:ext uri="{FF2B5EF4-FFF2-40B4-BE49-F238E27FC236}">
                      <a16:creationId xmlns:a16="http://schemas.microsoft.com/office/drawing/2014/main" id="{4B056CF0-6D82-1A60-50BC-3447E5AE2178}"/>
                    </a:ext>
                  </a:extLst>
                </p:cNvPr>
                <p:cNvPicPr/>
                <p:nvPr/>
              </p:nvPicPr>
              <p:blipFill>
                <a:blip r:embed="rId125"/>
                <a:stretch>
                  <a:fillRect/>
                </a:stretch>
              </p:blipFill>
              <p:spPr>
                <a:xfrm>
                  <a:off x="9045293" y="5821220"/>
                  <a:ext cx="316440" cy="145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6">
              <p14:nvContentPartPr>
                <p14:cNvPr id="135" name="Ink 134">
                  <a:extLst>
                    <a:ext uri="{FF2B5EF4-FFF2-40B4-BE49-F238E27FC236}">
                      <a16:creationId xmlns:a16="http://schemas.microsoft.com/office/drawing/2014/main" id="{A06DCD8C-3874-C67C-D402-FC9B171CA7F5}"/>
                    </a:ext>
                  </a:extLst>
                </p14:cNvPr>
                <p14:cNvContentPartPr/>
                <p14:nvPr/>
              </p14:nvContentPartPr>
              <p14:xfrm>
                <a:off x="9425093" y="5776580"/>
                <a:ext cx="55800" cy="21600"/>
              </p14:xfrm>
            </p:contentPart>
          </mc:Choice>
          <mc:Fallback xmlns="">
            <p:pic>
              <p:nvPicPr>
                <p:cNvPr id="135" name="Ink 134">
                  <a:extLst>
                    <a:ext uri="{FF2B5EF4-FFF2-40B4-BE49-F238E27FC236}">
                      <a16:creationId xmlns:a16="http://schemas.microsoft.com/office/drawing/2014/main" id="{A06DCD8C-3874-C67C-D402-FC9B171CA7F5}"/>
                    </a:ext>
                  </a:extLst>
                </p:cNvPr>
                <p:cNvPicPr/>
                <p:nvPr/>
              </p:nvPicPr>
              <p:blipFill>
                <a:blip r:embed="rId127"/>
                <a:stretch>
                  <a:fillRect/>
                </a:stretch>
              </p:blipFill>
              <p:spPr>
                <a:xfrm>
                  <a:off x="9407453" y="5758580"/>
                  <a:ext cx="91440" cy="57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8">
              <p14:nvContentPartPr>
                <p14:cNvPr id="136" name="Ink 135">
                  <a:extLst>
                    <a:ext uri="{FF2B5EF4-FFF2-40B4-BE49-F238E27FC236}">
                      <a16:creationId xmlns:a16="http://schemas.microsoft.com/office/drawing/2014/main" id="{6EBEEFC1-EE8F-4793-7A18-DDA1DC09A59E}"/>
                    </a:ext>
                  </a:extLst>
                </p14:cNvPr>
                <p14:cNvContentPartPr/>
                <p14:nvPr/>
              </p14:nvContentPartPr>
              <p14:xfrm>
                <a:off x="9605813" y="5697020"/>
                <a:ext cx="6120" cy="360"/>
              </p14:xfrm>
            </p:contentPart>
          </mc:Choice>
          <mc:Fallback xmlns="">
            <p:pic>
              <p:nvPicPr>
                <p:cNvPr id="136" name="Ink 135">
                  <a:extLst>
                    <a:ext uri="{FF2B5EF4-FFF2-40B4-BE49-F238E27FC236}">
                      <a16:creationId xmlns:a16="http://schemas.microsoft.com/office/drawing/2014/main" id="{6EBEEFC1-EE8F-4793-7A18-DDA1DC09A59E}"/>
                    </a:ext>
                  </a:extLst>
                </p:cNvPr>
                <p:cNvPicPr/>
                <p:nvPr/>
              </p:nvPicPr>
              <p:blipFill>
                <a:blip r:embed="rId110"/>
                <a:stretch>
                  <a:fillRect/>
                </a:stretch>
              </p:blipFill>
              <p:spPr>
                <a:xfrm>
                  <a:off x="9588173" y="5679380"/>
                  <a:ext cx="41760" cy="3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9">
              <p14:nvContentPartPr>
                <p14:cNvPr id="138" name="Ink 137">
                  <a:extLst>
                    <a:ext uri="{FF2B5EF4-FFF2-40B4-BE49-F238E27FC236}">
                      <a16:creationId xmlns:a16="http://schemas.microsoft.com/office/drawing/2014/main" id="{A147E5AF-22E5-01F3-AF04-3EADFB16D6C3}"/>
                    </a:ext>
                  </a:extLst>
                </p14:cNvPr>
                <p14:cNvContentPartPr/>
                <p14:nvPr/>
              </p14:nvContentPartPr>
              <p14:xfrm>
                <a:off x="10609133" y="5315420"/>
                <a:ext cx="2160" cy="360"/>
              </p14:xfrm>
            </p:contentPart>
          </mc:Choice>
          <mc:Fallback xmlns="">
            <p:pic>
              <p:nvPicPr>
                <p:cNvPr id="138" name="Ink 137">
                  <a:extLst>
                    <a:ext uri="{FF2B5EF4-FFF2-40B4-BE49-F238E27FC236}">
                      <a16:creationId xmlns:a16="http://schemas.microsoft.com/office/drawing/2014/main" id="{A147E5AF-22E5-01F3-AF04-3EADFB16D6C3}"/>
                    </a:ext>
                  </a:extLst>
                </p:cNvPr>
                <p:cNvPicPr/>
                <p:nvPr/>
              </p:nvPicPr>
              <p:blipFill>
                <a:blip r:embed="rId49"/>
                <a:stretch>
                  <a:fillRect/>
                </a:stretch>
              </p:blipFill>
              <p:spPr>
                <a:xfrm>
                  <a:off x="10591133" y="5297420"/>
                  <a:ext cx="37800" cy="3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0">
              <p14:nvContentPartPr>
                <p14:cNvPr id="139" name="Ink 138">
                  <a:extLst>
                    <a:ext uri="{FF2B5EF4-FFF2-40B4-BE49-F238E27FC236}">
                      <a16:creationId xmlns:a16="http://schemas.microsoft.com/office/drawing/2014/main" id="{783FFB28-F0F8-7DA4-6697-4053DC1C47A5}"/>
                    </a:ext>
                  </a:extLst>
                </p14:cNvPr>
                <p14:cNvContentPartPr/>
                <p14:nvPr/>
              </p14:nvContentPartPr>
              <p14:xfrm>
                <a:off x="10510133" y="5345300"/>
                <a:ext cx="360" cy="360"/>
              </p14:xfrm>
            </p:contentPart>
          </mc:Choice>
          <mc:Fallback xmlns="">
            <p:pic>
              <p:nvPicPr>
                <p:cNvPr id="139" name="Ink 138">
                  <a:extLst>
                    <a:ext uri="{FF2B5EF4-FFF2-40B4-BE49-F238E27FC236}">
                      <a16:creationId xmlns:a16="http://schemas.microsoft.com/office/drawing/2014/main" id="{783FFB28-F0F8-7DA4-6697-4053DC1C47A5}"/>
                    </a:ext>
                  </a:extLst>
                </p:cNvPr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10492493" y="5327660"/>
                  <a:ext cx="36000" cy="3600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27388486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B9C3D3CC-ECBA-BFC0-08A9-6DF8D20FA5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Water results:</a:t>
            </a:r>
            <a:endParaRPr lang="en-GB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73D95811-99C4-CCEB-91FB-A635F02036D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8" name="Content Placeholder 17">
            <a:extLst>
              <a:ext uri="{FF2B5EF4-FFF2-40B4-BE49-F238E27FC236}">
                <a16:creationId xmlns:a16="http://schemas.microsoft.com/office/drawing/2014/main" id="{3890EAC4-49B7-849E-37EB-524FAC62F83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293067" y="72482"/>
            <a:ext cx="7880810" cy="1223504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FC1C3F-3B01-B14A-04D6-DCA29D514B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23</a:t>
            </a:fld>
            <a:endParaRPr lang="en-US"/>
          </a:p>
        </p:txBody>
      </p:sp>
      <p:pic>
        <p:nvPicPr>
          <p:cNvPr id="12" name="Picture Placeholder 13" descr="A diagram of a structure&#10;&#10;Description automatically generated">
            <a:extLst>
              <a:ext uri="{FF2B5EF4-FFF2-40B4-BE49-F238E27FC236}">
                <a16:creationId xmlns:a16="http://schemas.microsoft.com/office/drawing/2014/main" id="{967F81F6-CF22-8BBD-6111-57300E02932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1397" t="4818" r="30791" b="15674"/>
          <a:stretch/>
        </p:blipFill>
        <p:spPr>
          <a:xfrm>
            <a:off x="32054" y="3284984"/>
            <a:ext cx="3968956" cy="3010943"/>
          </a:xfrm>
          <a:prstGeom prst="rect">
            <a:avLst/>
          </a:prstGeom>
        </p:spPr>
      </p:pic>
      <p:pic>
        <p:nvPicPr>
          <p:cNvPr id="13" name="Picture Placeholder 11" descr="A multicolored cube with a diagram&#10;&#10;Description automatically generated">
            <a:extLst>
              <a:ext uri="{FF2B5EF4-FFF2-40B4-BE49-F238E27FC236}">
                <a16:creationId xmlns:a16="http://schemas.microsoft.com/office/drawing/2014/main" id="{7FD42E55-918E-2DE0-9EB3-B7FEF6E16AE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9538" t="5478" r="30212" b="15828"/>
          <a:stretch/>
        </p:blipFill>
        <p:spPr>
          <a:xfrm>
            <a:off x="3864610" y="3203752"/>
            <a:ext cx="4319903" cy="3086246"/>
          </a:xfrm>
          <a:prstGeom prst="rect">
            <a:avLst/>
          </a:prstGeom>
        </p:spPr>
      </p:pic>
      <p:pic>
        <p:nvPicPr>
          <p:cNvPr id="14" name="Picture Placeholder 12" descr="A diagram of a structure&#10;&#10;Description automatically generated">
            <a:extLst>
              <a:ext uri="{FF2B5EF4-FFF2-40B4-BE49-F238E27FC236}">
                <a16:creationId xmlns:a16="http://schemas.microsoft.com/office/drawing/2014/main" id="{52B3B4C8-35D7-518B-4DB3-E6CECB73C90F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6129" t="7545" r="27241" b="16756"/>
          <a:stretch/>
        </p:blipFill>
        <p:spPr>
          <a:xfrm>
            <a:off x="8078172" y="3284984"/>
            <a:ext cx="4071530" cy="300501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3D17E6C-6E53-B326-ACDF-403324CB1E7F}"/>
              </a:ext>
            </a:extLst>
          </p:cNvPr>
          <p:cNvSpPr txBox="1"/>
          <p:nvPr/>
        </p:nvSpPr>
        <p:spPr bwMode="auto">
          <a:xfrm>
            <a:off x="9053668" y="2554230"/>
            <a:ext cx="3159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Top and bottom cooling plate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4A22197-CC95-8E84-2272-82DA16CF3696}"/>
              </a:ext>
            </a:extLst>
          </p:cNvPr>
          <p:cNvSpPr txBox="1"/>
          <p:nvPr/>
        </p:nvSpPr>
        <p:spPr bwMode="auto">
          <a:xfrm>
            <a:off x="3322288" y="2398115"/>
            <a:ext cx="1941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Top cooling plate</a:t>
            </a:r>
            <a:endParaRPr lang="en-GB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7046DD7-4D1B-5064-F092-41836974CF6C}"/>
              </a:ext>
            </a:extLst>
          </p:cNvPr>
          <p:cNvSpPr txBox="1"/>
          <p:nvPr/>
        </p:nvSpPr>
        <p:spPr bwMode="auto">
          <a:xfrm>
            <a:off x="1912839" y="2853643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</a:t>
            </a:r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F5DCDC3-20D4-AD00-B8A5-3089F15F69C6}"/>
              </a:ext>
            </a:extLst>
          </p:cNvPr>
          <p:cNvSpPr txBox="1"/>
          <p:nvPr/>
        </p:nvSpPr>
        <p:spPr bwMode="auto">
          <a:xfrm>
            <a:off x="6167440" y="281943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47F09AE-0A92-86B4-C95B-063B9BC278A7}"/>
              </a:ext>
            </a:extLst>
          </p:cNvPr>
          <p:cNvSpPr txBox="1"/>
          <p:nvPr/>
        </p:nvSpPr>
        <p:spPr bwMode="auto">
          <a:xfrm>
            <a:off x="10122708" y="2956969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76513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295BC5-4A9A-0DCB-4155-FF18CC6BDB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Perfect contacts with </a:t>
            </a:r>
            <a:br>
              <a:rPr lang="en-US" dirty="0"/>
            </a:br>
            <a:r>
              <a:rPr lang="en-US" dirty="0"/>
              <a:t>helium</a:t>
            </a:r>
            <a:endParaRPr lang="en-GB" dirty="0"/>
          </a:p>
        </p:txBody>
      </p:sp>
      <p:pic>
        <p:nvPicPr>
          <p:cNvPr id="7" name="Content Placeholder 6" descr="A multicolored cube with a diagram&#10;&#10;Description automatically generated">
            <a:extLst>
              <a:ext uri="{FF2B5EF4-FFF2-40B4-BE49-F238E27FC236}">
                <a16:creationId xmlns:a16="http://schemas.microsoft.com/office/drawing/2014/main" id="{DD962197-BBF4-66C2-7DF0-3CEDEBC13C1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rcRect r="30514" b="14676"/>
          <a:stretch/>
        </p:blipFill>
        <p:spPr>
          <a:xfrm>
            <a:off x="30353" y="2420888"/>
            <a:ext cx="6532419" cy="3746534"/>
          </a:xfrm>
        </p:spPr>
      </p:pic>
      <p:pic>
        <p:nvPicPr>
          <p:cNvPr id="9" name="Content Placeholder 8" descr="A diagram of a structure&#10;&#10;Description automatically generated with medium confidence">
            <a:extLst>
              <a:ext uri="{FF2B5EF4-FFF2-40B4-BE49-F238E27FC236}">
                <a16:creationId xmlns:a16="http://schemas.microsoft.com/office/drawing/2014/main" id="{B6001B0B-F97D-03CF-BA6C-8CF999EDD46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rcRect l="19991" t="7990" r="28870" b="14991"/>
          <a:stretch/>
        </p:blipFill>
        <p:spPr>
          <a:xfrm>
            <a:off x="6620701" y="2420888"/>
            <a:ext cx="5667987" cy="3987112"/>
          </a:xfr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A31E48-E569-B3FE-B717-F21930A525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24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EA257AC-196D-1FF8-BA24-7A7112A0CA3F}"/>
              </a:ext>
            </a:extLst>
          </p:cNvPr>
          <p:cNvSpPr txBox="1"/>
          <p:nvPr/>
        </p:nvSpPr>
        <p:spPr bwMode="auto">
          <a:xfrm>
            <a:off x="1487488" y="1572765"/>
            <a:ext cx="3159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Top and bottom cooling plate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7877DDD-4F1C-68F2-C00C-A0D962496D2F}"/>
              </a:ext>
            </a:extLst>
          </p:cNvPr>
          <p:cNvSpPr txBox="1"/>
          <p:nvPr/>
        </p:nvSpPr>
        <p:spPr bwMode="auto">
          <a:xfrm>
            <a:off x="8544272" y="1719244"/>
            <a:ext cx="1941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Top cooling plate</a:t>
            </a:r>
            <a:endParaRPr lang="en-GB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4158DF8-F65E-BC09-2846-A4E940689C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6502" y="22398"/>
            <a:ext cx="6248400" cy="15240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60004F7-560A-7C4F-07AF-63563E6AF163}"/>
              </a:ext>
            </a:extLst>
          </p:cNvPr>
          <p:cNvSpPr txBox="1"/>
          <p:nvPr/>
        </p:nvSpPr>
        <p:spPr bwMode="auto">
          <a:xfrm>
            <a:off x="3431704" y="242088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B20AE96-C555-C6CB-07AA-1CF2BB7C8067}"/>
              </a:ext>
            </a:extLst>
          </p:cNvPr>
          <p:cNvSpPr txBox="1"/>
          <p:nvPr/>
        </p:nvSpPr>
        <p:spPr bwMode="auto">
          <a:xfrm>
            <a:off x="9202144" y="2129159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766482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932D5-76E7-EEA0-5B32-D65A0E103B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Real contacts </a:t>
            </a:r>
            <a:br>
              <a:rPr lang="en-US" dirty="0"/>
            </a:br>
            <a:r>
              <a:rPr lang="en-US" dirty="0"/>
              <a:t>helium</a:t>
            </a:r>
            <a:br>
              <a:rPr lang="en-US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5A23EF-1B25-F8C9-48B3-B1164A7B539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864E22-5458-866E-5C91-541479A3B2F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A18E46-AE73-A64F-8AF4-B9E283AC61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25</a:t>
            </a:fld>
            <a:endParaRPr lang="en-US"/>
          </a:p>
        </p:txBody>
      </p:sp>
      <p:pic>
        <p:nvPicPr>
          <p:cNvPr id="7" name="Picture Placeholder 11">
            <a:extLst>
              <a:ext uri="{FF2B5EF4-FFF2-40B4-BE49-F238E27FC236}">
                <a16:creationId xmlns:a16="http://schemas.microsoft.com/office/drawing/2014/main" id="{5FAD46B3-A753-E452-7E9D-CDB656E8197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5435" t="5437" r="26281" b="16786"/>
          <a:stretch/>
        </p:blipFill>
        <p:spPr>
          <a:xfrm>
            <a:off x="4077117" y="3326646"/>
            <a:ext cx="4107115" cy="3026296"/>
          </a:xfrm>
          <a:prstGeom prst="rect">
            <a:avLst/>
          </a:prstGeom>
        </p:spPr>
      </p:pic>
      <p:pic>
        <p:nvPicPr>
          <p:cNvPr id="9" name="Picture Placeholder 11">
            <a:extLst>
              <a:ext uri="{FF2B5EF4-FFF2-40B4-BE49-F238E27FC236}">
                <a16:creationId xmlns:a16="http://schemas.microsoft.com/office/drawing/2014/main" id="{47CFECF2-888F-0F7D-B49D-2F7AD280AB9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1358" t="6808" r="29711" b="17001"/>
          <a:stretch/>
        </p:blipFill>
        <p:spPr>
          <a:xfrm>
            <a:off x="8197932" y="3480147"/>
            <a:ext cx="4025798" cy="2927853"/>
          </a:xfrm>
          <a:prstGeom prst="rect">
            <a:avLst/>
          </a:prstGeom>
        </p:spPr>
      </p:pic>
      <p:pic>
        <p:nvPicPr>
          <p:cNvPr id="6" name="Picture Placeholder 13">
            <a:extLst>
              <a:ext uri="{FF2B5EF4-FFF2-40B4-BE49-F238E27FC236}">
                <a16:creationId xmlns:a16="http://schemas.microsoft.com/office/drawing/2014/main" id="{16A8A432-1EC1-68DF-54BB-55C8A8F0816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0317" t="7372" r="29660" b="16114"/>
          <a:stretch/>
        </p:blipFill>
        <p:spPr>
          <a:xfrm>
            <a:off x="11893" y="3418717"/>
            <a:ext cx="4107115" cy="293422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14C2E85-4679-35F3-7F26-7A6CC68DD97F}"/>
              </a:ext>
            </a:extLst>
          </p:cNvPr>
          <p:cNvSpPr txBox="1"/>
          <p:nvPr/>
        </p:nvSpPr>
        <p:spPr bwMode="auto">
          <a:xfrm>
            <a:off x="8630911" y="2537141"/>
            <a:ext cx="3159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Top and bottom cooling plate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3E9E337-B8DE-FEC9-5BD2-7B23F78E54C5}"/>
              </a:ext>
            </a:extLst>
          </p:cNvPr>
          <p:cNvSpPr txBox="1"/>
          <p:nvPr/>
        </p:nvSpPr>
        <p:spPr bwMode="auto">
          <a:xfrm>
            <a:off x="3106338" y="2302791"/>
            <a:ext cx="1941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Top cooling plate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E4FFB42-3763-6F76-F79B-1FFC96860C35}"/>
              </a:ext>
            </a:extLst>
          </p:cNvPr>
          <p:cNvSpPr txBox="1"/>
          <p:nvPr/>
        </p:nvSpPr>
        <p:spPr bwMode="auto">
          <a:xfrm>
            <a:off x="1991544" y="2896456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7DE7BD6-8066-51DD-1214-D2B79FA55E1F}"/>
              </a:ext>
            </a:extLst>
          </p:cNvPr>
          <p:cNvSpPr txBox="1"/>
          <p:nvPr/>
        </p:nvSpPr>
        <p:spPr bwMode="auto">
          <a:xfrm>
            <a:off x="6264203" y="287397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D84D823-2562-4283-E76E-39C941381AA0}"/>
              </a:ext>
            </a:extLst>
          </p:cNvPr>
          <p:cNvSpPr txBox="1"/>
          <p:nvPr/>
        </p:nvSpPr>
        <p:spPr bwMode="auto">
          <a:xfrm>
            <a:off x="10060790" y="287397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</a:t>
            </a:r>
            <a:endParaRPr lang="en-GB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E8405DE-37D7-61FC-2E3D-95AA4E92D44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43600" y="0"/>
            <a:ext cx="6248400" cy="2447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76930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DB0EE0-3F2A-1FF0-18FC-DA513EC2BA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Findings compacted: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8C83B9-D705-7681-5B0E-A79367F836A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08E6067-499F-7C1A-C5E4-9401903E116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3A137E-E4EC-AD23-E456-75AC418F39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26</a:t>
            </a:fld>
            <a:endParaRPr lang="en-US"/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93A6EA54-AA9F-E442-076B-04124C291A9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1844578"/>
              </p:ext>
            </p:extLst>
          </p:nvPr>
        </p:nvGraphicFramePr>
        <p:xfrm>
          <a:off x="2855640" y="1124744"/>
          <a:ext cx="5629275" cy="472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5629385" imgH="4724400" progId="Excel.Sheet.12">
                  <p:embed/>
                </p:oleObj>
              </mc:Choice>
              <mc:Fallback>
                <p:oleObj name="Worksheet" r:id="rId2" imgW="5629385" imgH="47244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855640" y="1124744"/>
                        <a:ext cx="5629275" cy="4724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7953412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C7CD593-EE3E-8D25-D683-9458D921DB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Nomenclature of models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8F497E5-9801-5904-AE68-7EFE7F3C5B2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/>
              <a:t>FLUKA model</a:t>
            </a:r>
          </a:p>
          <a:p>
            <a:pPr marL="781050" lvl="1" indent="-457200">
              <a:buFont typeface="Arial" panose="020B0604020202020204" pitchFamily="34" charset="0"/>
              <a:buChar char="•"/>
            </a:pPr>
            <a:r>
              <a:rPr lang="en-US" sz="1800" dirty="0"/>
              <a:t>Used within FLUKA to get energy deposition.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 err="1"/>
              <a:t>Thermo</a:t>
            </a:r>
            <a:r>
              <a:rPr lang="en-US" sz="2000" dirty="0"/>
              <a:t> model</a:t>
            </a:r>
          </a:p>
          <a:p>
            <a:pPr marL="781050" lvl="1" indent="-457200">
              <a:buFont typeface="Arial" panose="020B0604020202020204" pitchFamily="34" charset="0"/>
              <a:buChar char="•"/>
            </a:pPr>
            <a:r>
              <a:rPr lang="en-US" sz="1800" dirty="0"/>
              <a:t>Geometry conforming to FLUKA model. Used in current thermal simulations.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/>
              <a:t>New ST Model</a:t>
            </a:r>
          </a:p>
          <a:p>
            <a:pPr marL="781050" lvl="1" indent="-457200">
              <a:buFont typeface="Arial" panose="020B0604020202020204" pitchFamily="34" charset="0"/>
              <a:buChar char="•"/>
            </a:pPr>
            <a:r>
              <a:rPr lang="en-US" sz="1800" dirty="0"/>
              <a:t>Updated geometry from target complex assembly. Currently no simulation data.</a:t>
            </a:r>
            <a:endParaRPr lang="en-GB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9BEB1C-E34D-74BF-4769-1619612A1BD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  <p:pic>
        <p:nvPicPr>
          <p:cNvPr id="22" name="Picture Placeholder 21" descr="A blueprint of a rectangular object&#10;&#10;Description automatically generated">
            <a:extLst>
              <a:ext uri="{FF2B5EF4-FFF2-40B4-BE49-F238E27FC236}">
                <a16:creationId xmlns:a16="http://schemas.microsoft.com/office/drawing/2014/main" id="{224F55A6-64CC-84E2-469C-2E9C0346C57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t="4239" b="4239"/>
          <a:stretch>
            <a:fillRect/>
          </a:stretch>
        </p:blipFill>
        <p:spPr/>
      </p:pic>
      <p:pic>
        <p:nvPicPr>
          <p:cNvPr id="16" name="Picture Placeholder 15" descr="A diagram of a blueprint&#10;&#10;Description automatically generated">
            <a:extLst>
              <a:ext uri="{FF2B5EF4-FFF2-40B4-BE49-F238E27FC236}">
                <a16:creationId xmlns:a16="http://schemas.microsoft.com/office/drawing/2014/main" id="{5982A57E-3055-195A-A727-8FD2674B6A5A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3"/>
          <a:srcRect t="9335" b="9335"/>
          <a:stretch>
            <a:fillRect/>
          </a:stretch>
        </p:blipFill>
        <p:spPr/>
      </p:pic>
      <p:pic>
        <p:nvPicPr>
          <p:cNvPr id="20" name="Picture Placeholder 19" descr="A rainbow colored rectangular object with black lines&#10;&#10;Description automatically generated with medium confidence">
            <a:extLst>
              <a:ext uri="{FF2B5EF4-FFF2-40B4-BE49-F238E27FC236}">
                <a16:creationId xmlns:a16="http://schemas.microsoft.com/office/drawing/2014/main" id="{BC2D46B7-8353-61A7-315D-70EF27D66F81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4"/>
          <a:srcRect t="9335" b="9335"/>
          <a:stretch>
            <a:fillRect/>
          </a:stretch>
        </p:blipFill>
        <p:spPr/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D0869B10-6DA7-46BC-547A-A48E960B0855}"/>
              </a:ext>
            </a:extLst>
          </p:cNvPr>
          <p:cNvSpPr txBox="1"/>
          <p:nvPr/>
        </p:nvSpPr>
        <p:spPr bwMode="auto">
          <a:xfrm>
            <a:off x="9061626" y="1229326"/>
            <a:ext cx="1736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Thermo</a:t>
            </a:r>
            <a:r>
              <a:rPr lang="en-US" dirty="0"/>
              <a:t> model:</a:t>
            </a:r>
            <a:endParaRPr lang="en-GB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16E4FB7-501D-BC95-AE18-F2E705D157EB}"/>
              </a:ext>
            </a:extLst>
          </p:cNvPr>
          <p:cNvSpPr txBox="1"/>
          <p:nvPr/>
        </p:nvSpPr>
        <p:spPr bwMode="auto">
          <a:xfrm>
            <a:off x="5375290" y="3824288"/>
            <a:ext cx="1441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Fluka</a:t>
            </a:r>
            <a:r>
              <a:rPr lang="en-US" dirty="0"/>
              <a:t> model</a:t>
            </a:r>
            <a:endParaRPr lang="en-GB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DD75C8F-853B-72F0-CA3C-B3B974EADEB3}"/>
              </a:ext>
            </a:extLst>
          </p:cNvPr>
          <p:cNvSpPr txBox="1"/>
          <p:nvPr/>
        </p:nvSpPr>
        <p:spPr bwMode="auto">
          <a:xfrm>
            <a:off x="5375290" y="1253870"/>
            <a:ext cx="1441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Fluka</a:t>
            </a:r>
            <a:r>
              <a:rPr lang="en-US" dirty="0"/>
              <a:t> model</a:t>
            </a:r>
            <a:endParaRPr lang="en-GB" dirty="0"/>
          </a:p>
        </p:txBody>
      </p:sp>
      <p:pic>
        <p:nvPicPr>
          <p:cNvPr id="26" name="Picture Placeholder 25" descr="A drawing of a train&#10;&#10;Description automatically generated">
            <a:extLst>
              <a:ext uri="{FF2B5EF4-FFF2-40B4-BE49-F238E27FC236}">
                <a16:creationId xmlns:a16="http://schemas.microsoft.com/office/drawing/2014/main" id="{BEE26974-7E23-6884-FA06-707DD75AB04E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23" b="13823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0D017E9D-0C6E-CDAB-D783-E22F10327DBF}"/>
              </a:ext>
            </a:extLst>
          </p:cNvPr>
          <p:cNvSpPr txBox="1"/>
          <p:nvPr/>
        </p:nvSpPr>
        <p:spPr bwMode="auto">
          <a:xfrm>
            <a:off x="9048801" y="3969703"/>
            <a:ext cx="1762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New ST model: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52508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FACFC2A5-106E-A128-B744-5A91095C57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FLUKA simulation details</a:t>
            </a:r>
            <a:endParaRPr lang="en-GB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E1E7412A-6111-1F66-C0E9-AE093E9239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340768"/>
            <a:ext cx="5616575" cy="4866402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/>
              <a:t>FLUKA simulation includes entire target complex.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/>
              <a:t>In FLUKA all parts of the proximity shielding is cast iron.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dirty="0"/>
              <a:t>Current </a:t>
            </a:r>
            <a:r>
              <a:rPr lang="en-GB" sz="2000" dirty="0" err="1"/>
              <a:t>Thermo</a:t>
            </a:r>
            <a:r>
              <a:rPr lang="en-GB" sz="2000" dirty="0"/>
              <a:t> model corresponds to dimensions of the FLUKA model.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dirty="0"/>
              <a:t>FLUKA simulation outputs coordinates for the heat deposition to be used in ANSYS thermal simulations.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dirty="0"/>
              <a:t>Different proximity shielding dimensions would require a new FLUKA simulation to attain accurate values of energy deposition.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454633-5A70-A3AD-9A64-7835AE279F2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  <p:pic>
        <p:nvPicPr>
          <p:cNvPr id="12" name="Picture Placeholder 19" descr="A rainbow colored rectangular object with black lines&#10;&#10;Description automatically generated with medium confidence">
            <a:extLst>
              <a:ext uri="{FF2B5EF4-FFF2-40B4-BE49-F238E27FC236}">
                <a16:creationId xmlns:a16="http://schemas.microsoft.com/office/drawing/2014/main" id="{D3146AB4-7534-97FD-0E37-20050F7EDB7E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335" t="49" r="746" b="637"/>
          <a:stretch/>
        </p:blipFill>
        <p:spPr>
          <a:xfrm>
            <a:off x="6167438" y="908720"/>
            <a:ext cx="6024562" cy="4536504"/>
          </a:xfrm>
        </p:spPr>
      </p:pic>
    </p:spTree>
    <p:extLst>
      <p:ext uri="{BB962C8B-B14F-4D97-AF65-F5344CB8AC3E}">
        <p14:creationId xmlns:p14="http://schemas.microsoft.com/office/powerpoint/2010/main" val="6587177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6FD9641-FA46-1183-5BE9-5268E68D1E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Shielding comparison between FLUKA model and ST file model</a:t>
            </a:r>
            <a:endParaRPr lang="en-GB" dirty="0"/>
          </a:p>
        </p:txBody>
      </p:sp>
      <p:graphicFrame>
        <p:nvGraphicFramePr>
          <p:cNvPr id="11" name="Content Placeholder 10">
            <a:extLst>
              <a:ext uri="{FF2B5EF4-FFF2-40B4-BE49-F238E27FC236}">
                <a16:creationId xmlns:a16="http://schemas.microsoft.com/office/drawing/2014/main" id="{31B6F532-1135-1E01-82BC-C673CEA27570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750438472"/>
              </p:ext>
            </p:extLst>
          </p:nvPr>
        </p:nvGraphicFramePr>
        <p:xfrm>
          <a:off x="191344" y="1569452"/>
          <a:ext cx="3708399" cy="4389120"/>
        </p:xfrm>
        <a:graphic>
          <a:graphicData uri="http://schemas.openxmlformats.org/drawingml/2006/table">
            <a:tbl>
              <a:tblPr firstRow="1" bandRow="1">
                <a:tableStyleId>{88D326A9-A81B-9881-C969-13F38E75D658}</a:tableStyleId>
              </a:tblPr>
              <a:tblGrid>
                <a:gridCol w="1656184">
                  <a:extLst>
                    <a:ext uri="{9D8B030D-6E8A-4147-A177-3AD203B41FA5}">
                      <a16:colId xmlns:a16="http://schemas.microsoft.com/office/drawing/2014/main" val="2057045963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1414720326"/>
                    </a:ext>
                  </a:extLst>
                </a:gridCol>
                <a:gridCol w="1116111">
                  <a:extLst>
                    <a:ext uri="{9D8B030D-6E8A-4147-A177-3AD203B41FA5}">
                      <a16:colId xmlns:a16="http://schemas.microsoft.com/office/drawing/2014/main" val="127134737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Parameter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FLUKA model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New ST model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2343787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Front shielding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910 mm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500 mm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9368075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Rear shielding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430</a:t>
                      </a:r>
                      <a:r>
                        <a:rPr lang="en-GB" sz="1400" dirty="0"/>
                        <a:t> mm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500 mm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4966655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Sidewall thickness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265 mm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265 mm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9957899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Upper shielding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380 mm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428 mm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51845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Lower shielding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820 mm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779 mm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706317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Cooling plate thickness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160 mm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160 mm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39366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Inner area width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1050 mm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1050 mm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565554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Inner area length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1820 mm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2000 mm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188815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Inner area height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900 mm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900 mm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2273608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Overall width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1580 mm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1580 mm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9250719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Overall length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3160 mm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3000 mm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9532516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Overall height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2260 mm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2267 mm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44456642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9F997A-2654-D834-9BCA-ED1AE243392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/>
          </a:p>
        </p:txBody>
      </p:sp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50AD7407-7903-DF8B-D793-99B54FDD3E6A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/>
          <a:srcRect t="11680" b="11680"/>
          <a:stretch/>
        </p:blipFill>
        <p:spPr>
          <a:xfrm>
            <a:off x="4086456" y="2604241"/>
            <a:ext cx="3659332" cy="2232025"/>
          </a:xfr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11B431EF-F36F-BB17-02C1-165835452F62}"/>
              </a:ext>
            </a:extLst>
          </p:cNvPr>
          <p:cNvSpPr txBox="1"/>
          <p:nvPr/>
        </p:nvSpPr>
        <p:spPr bwMode="auto">
          <a:xfrm>
            <a:off x="4339017" y="2342712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Red outline = New ST Model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CBDD49F-BDB7-DA49-9AF6-6D4121E1D02D}"/>
              </a:ext>
            </a:extLst>
          </p:cNvPr>
          <p:cNvSpPr txBox="1"/>
          <p:nvPr/>
        </p:nvSpPr>
        <p:spPr bwMode="auto">
          <a:xfrm>
            <a:off x="5362124" y="3353674"/>
            <a:ext cx="11721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Beam dir.</a:t>
            </a:r>
            <a:endParaRPr lang="en-GB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2F1C4AE-DC7E-A801-15A0-D47CD9112758}"/>
              </a:ext>
            </a:extLst>
          </p:cNvPr>
          <p:cNvCxnSpPr>
            <a:cxnSpLocks/>
          </p:cNvCxnSpPr>
          <p:nvPr/>
        </p:nvCxnSpPr>
        <p:spPr>
          <a:xfrm>
            <a:off x="5203113" y="3720253"/>
            <a:ext cx="136815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6" name="Table 25">
            <a:extLst>
              <a:ext uri="{FF2B5EF4-FFF2-40B4-BE49-F238E27FC236}">
                <a16:creationId xmlns:a16="http://schemas.microsoft.com/office/drawing/2014/main" id="{D76E5538-B2C6-E506-E088-04D58B4C0D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855158"/>
              </p:ext>
            </p:extLst>
          </p:nvPr>
        </p:nvGraphicFramePr>
        <p:xfrm>
          <a:off x="8035196" y="2342712"/>
          <a:ext cx="3678468" cy="2804160"/>
        </p:xfrm>
        <a:graphic>
          <a:graphicData uri="http://schemas.openxmlformats.org/drawingml/2006/table">
            <a:tbl>
              <a:tblPr firstRow="1" bandRow="1">
                <a:tableStyleId>{88D326A9-A81B-9881-C969-13F38E75D658}</a:tableStyleId>
              </a:tblPr>
              <a:tblGrid>
                <a:gridCol w="991777">
                  <a:extLst>
                    <a:ext uri="{9D8B030D-6E8A-4147-A177-3AD203B41FA5}">
                      <a16:colId xmlns:a16="http://schemas.microsoft.com/office/drawing/2014/main" val="3116423464"/>
                    </a:ext>
                  </a:extLst>
                </a:gridCol>
                <a:gridCol w="847457">
                  <a:extLst>
                    <a:ext uri="{9D8B030D-6E8A-4147-A177-3AD203B41FA5}">
                      <a16:colId xmlns:a16="http://schemas.microsoft.com/office/drawing/2014/main" val="906404474"/>
                    </a:ext>
                  </a:extLst>
                </a:gridCol>
                <a:gridCol w="880735">
                  <a:extLst>
                    <a:ext uri="{9D8B030D-6E8A-4147-A177-3AD203B41FA5}">
                      <a16:colId xmlns:a16="http://schemas.microsoft.com/office/drawing/2014/main" val="2106778895"/>
                    </a:ext>
                  </a:extLst>
                </a:gridCol>
                <a:gridCol w="958499">
                  <a:extLst>
                    <a:ext uri="{9D8B030D-6E8A-4147-A177-3AD203B41FA5}">
                      <a16:colId xmlns:a16="http://schemas.microsoft.com/office/drawing/2014/main" val="1848630212"/>
                    </a:ext>
                  </a:extLst>
                </a:gridCol>
              </a:tblGrid>
              <a:tr h="365979">
                <a:tc>
                  <a:txBody>
                    <a:bodyPr/>
                    <a:lstStyle/>
                    <a:p>
                      <a:r>
                        <a:rPr lang="en-US" sz="1400" dirty="0"/>
                        <a:t>Model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FLUKA/</a:t>
                      </a:r>
                      <a:r>
                        <a:rPr lang="en-US" sz="1400" dirty="0" err="1"/>
                        <a:t>Thermo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New ST Model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Unit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3504272"/>
                  </a:ext>
                </a:extLst>
              </a:tr>
              <a:tr h="301776">
                <a:tc>
                  <a:txBody>
                    <a:bodyPr/>
                    <a:lstStyle/>
                    <a:p>
                      <a:r>
                        <a:rPr lang="en-US" sz="1400" b="0" dirty="0"/>
                        <a:t>Volume</a:t>
                      </a:r>
                      <a:endParaRPr lang="en-GB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9</a:t>
                      </a:r>
                      <a:r>
                        <a:rPr lang="en-GB" sz="1400" dirty="0"/>
                        <a:t>.564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8.856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[m^3]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1910519"/>
                  </a:ext>
                </a:extLst>
              </a:tr>
              <a:tr h="285008">
                <a:tc>
                  <a:txBody>
                    <a:bodyPr/>
                    <a:lstStyle/>
                    <a:p>
                      <a:r>
                        <a:rPr lang="en-US" sz="1400" b="0" dirty="0"/>
                        <a:t>Change</a:t>
                      </a:r>
                      <a:endParaRPr lang="en-GB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0%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highlight>
                            <a:srgbClr val="00FF00"/>
                          </a:highlight>
                        </a:rPr>
                        <a:t>-7.41%</a:t>
                      </a:r>
                      <a:endParaRPr lang="en-GB" sz="1400" dirty="0">
                        <a:highlight>
                          <a:srgbClr val="00FF00"/>
                        </a:highligh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[%]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8048577"/>
                  </a:ext>
                </a:extLst>
              </a:tr>
              <a:tr h="451945">
                <a:tc>
                  <a:txBody>
                    <a:bodyPr/>
                    <a:lstStyle/>
                    <a:p>
                      <a:r>
                        <a:rPr lang="en-US" sz="1400" b="0" dirty="0"/>
                        <a:t>Estimated energy deposition*</a:t>
                      </a:r>
                      <a:endParaRPr lang="en-GB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2353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2178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[W/m3]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0734399"/>
                  </a:ext>
                </a:extLst>
              </a:tr>
              <a:tr h="451945">
                <a:tc>
                  <a:txBody>
                    <a:bodyPr/>
                    <a:lstStyle/>
                    <a:p>
                      <a:r>
                        <a:rPr lang="en-US" sz="1400" b="0" dirty="0"/>
                        <a:t>Total energy deposited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22500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19291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[W]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558862"/>
                  </a:ext>
                </a:extLst>
              </a:tr>
            </a:tbl>
          </a:graphicData>
        </a:graphic>
      </p:graphicFrame>
      <p:sp>
        <p:nvSpPr>
          <p:cNvPr id="28" name="TextBox 27">
            <a:extLst>
              <a:ext uri="{FF2B5EF4-FFF2-40B4-BE49-F238E27FC236}">
                <a16:creationId xmlns:a16="http://schemas.microsoft.com/office/drawing/2014/main" id="{B1DD0E97-37D7-AFEB-E24B-08723C819A9E}"/>
              </a:ext>
            </a:extLst>
          </p:cNvPr>
          <p:cNvSpPr txBox="1"/>
          <p:nvPr/>
        </p:nvSpPr>
        <p:spPr bwMode="auto">
          <a:xfrm>
            <a:off x="8035196" y="5158836"/>
            <a:ext cx="36784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4"/>
                </a:solidFill>
              </a:rPr>
              <a:t>*Assuming energy deposition scales linearly with volume, and uniform deposition in all directions. </a:t>
            </a:r>
          </a:p>
          <a:p>
            <a:r>
              <a:rPr lang="en-US" sz="1200" dirty="0">
                <a:solidFill>
                  <a:schemeClr val="accent4"/>
                </a:solidFill>
              </a:rPr>
              <a:t>Future simulations should show more realistic effects.</a:t>
            </a:r>
            <a:endParaRPr lang="en-GB" sz="1200" dirty="0">
              <a:solidFill>
                <a:schemeClr val="accent4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457C7D9-C296-CD2D-0018-51E803DB71B1}"/>
              </a:ext>
            </a:extLst>
          </p:cNvPr>
          <p:cNvSpPr txBox="1"/>
          <p:nvPr/>
        </p:nvSpPr>
        <p:spPr bwMode="auto">
          <a:xfrm>
            <a:off x="4339017" y="4651600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Colored solids: FLUKA model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11680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55B43AA4-50D6-660A-E3E2-A18E1FF003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Real thermal contact conductance</a:t>
            </a:r>
            <a:endParaRPr lang="en-GB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B2C285E2-D1D7-653C-BD47-ECDE5896801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Using CMY*-model to approximate realistic thermal contact conductance.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Dependent on:</a:t>
            </a:r>
          </a:p>
          <a:p>
            <a:pPr marL="1105200" lvl="2" indent="-457200">
              <a:buFont typeface="Arial" panose="020B0604020202020204" pitchFamily="34" charset="0"/>
              <a:buChar char="•"/>
            </a:pPr>
            <a:r>
              <a:rPr lang="en-US" dirty="0"/>
              <a:t>Contact pressure</a:t>
            </a:r>
          </a:p>
          <a:p>
            <a:pPr marL="1105200" lvl="2" indent="-457200">
              <a:buFont typeface="Arial" panose="020B0604020202020204" pitchFamily="34" charset="0"/>
              <a:buChar char="•"/>
            </a:pPr>
            <a:r>
              <a:rPr lang="en-US" dirty="0"/>
              <a:t>Thermal conductance</a:t>
            </a:r>
          </a:p>
          <a:p>
            <a:pPr marL="1105200" lvl="2" indent="-457200">
              <a:buFont typeface="Arial" panose="020B0604020202020204" pitchFamily="34" charset="0"/>
              <a:buChar char="•"/>
            </a:pPr>
            <a:r>
              <a:rPr lang="en-US" dirty="0"/>
              <a:t>Surface roughness</a:t>
            </a:r>
          </a:p>
          <a:p>
            <a:pPr marL="1105200" lvl="2" indent="-457200">
              <a:buFont typeface="Arial" panose="020B0604020202020204" pitchFamily="34" charset="0"/>
              <a:buChar char="•"/>
            </a:pPr>
            <a:r>
              <a:rPr lang="en-US" dirty="0"/>
              <a:t>Youngs modulus</a:t>
            </a:r>
          </a:p>
          <a:p>
            <a:pPr marL="1105200" lvl="2" indent="-457200">
              <a:buFont typeface="Arial" panose="020B0604020202020204" pitchFamily="34" charset="0"/>
              <a:buChar char="•"/>
            </a:pPr>
            <a:r>
              <a:rPr lang="en-US" dirty="0"/>
              <a:t>Asperity surface slope (approximated)</a:t>
            </a:r>
            <a:endParaRPr lang="en-GB" dirty="0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7F71DAE4-FF50-B618-2F65-FDE5D20D633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>
                <a:highlight>
                  <a:srgbClr val="FFFF00"/>
                </a:highlight>
              </a:rPr>
              <a:t>New for this meeting: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highlight>
                  <a:srgbClr val="FFFF00"/>
                </a:highlight>
              </a:rPr>
              <a:t>Will have to verify the equations. </a:t>
            </a:r>
          </a:p>
          <a:p>
            <a:pPr marL="781050" lvl="1" indent="-457200">
              <a:buFont typeface="Arial" panose="020B0604020202020204" pitchFamily="34" charset="0"/>
              <a:buChar char="•"/>
            </a:pPr>
            <a:r>
              <a:rPr lang="en-US" dirty="0">
                <a:highlight>
                  <a:srgbClr val="FFFF00"/>
                </a:highlight>
              </a:rPr>
              <a:t>Equations from EDMS documents which do not have very good sources.</a:t>
            </a:r>
            <a:endParaRPr lang="en-GB" dirty="0">
              <a:highlight>
                <a:srgbClr val="FFFF00"/>
              </a:highlight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>
                <a:highlight>
                  <a:srgbClr val="FFFF00"/>
                </a:highlight>
              </a:rPr>
              <a:t>Hopefully TCC values are more or less correct</a:t>
            </a:r>
            <a:endParaRPr lang="en-US" dirty="0">
              <a:highlight>
                <a:srgbClr val="FFFF00"/>
              </a:highlight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5E6E68-B83F-BC08-0142-201D773F55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4AA103-9E87-5051-E243-EAA7DEE826FB}"/>
              </a:ext>
            </a:extLst>
          </p:cNvPr>
          <p:cNvSpPr txBox="1"/>
          <p:nvPr/>
        </p:nvSpPr>
        <p:spPr bwMode="auto">
          <a:xfrm>
            <a:off x="119336" y="5895823"/>
            <a:ext cx="2903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*Cooper-</a:t>
            </a:r>
            <a:r>
              <a:rPr lang="en-US" dirty="0" err="1"/>
              <a:t>Mikic</a:t>
            </a:r>
            <a:r>
              <a:rPr lang="en-US" dirty="0"/>
              <a:t>-</a:t>
            </a:r>
            <a:r>
              <a:rPr lang="en-US" dirty="0" err="1"/>
              <a:t>Yovanovich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09717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54CBCE1B-BDB1-0C42-AEE1-8DF0A8E2D416}"/>
              </a:ext>
            </a:extLst>
          </p:cNvPr>
          <p:cNvSpPr/>
          <p:nvPr/>
        </p:nvSpPr>
        <p:spPr>
          <a:xfrm>
            <a:off x="6269482" y="301406"/>
            <a:ext cx="3888432" cy="337486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6656C02-2D47-4644-803F-B9F9BDD5BE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simulation model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BAEEC3-2071-E03B-CE85-51AECCDEA45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Cooling plate(s) removed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Added fluid116 elements</a:t>
            </a:r>
          </a:p>
          <a:p>
            <a:pPr marL="781050" lvl="1" indent="-457200">
              <a:buFont typeface="Arial" panose="020B0604020202020204" pitchFamily="34" charset="0"/>
              <a:buChar char="•"/>
            </a:pPr>
            <a:r>
              <a:rPr lang="en-GB" sz="2000" dirty="0"/>
              <a:t>Simulates bulk temperature of fluid along pipe</a:t>
            </a:r>
          </a:p>
          <a:p>
            <a:pPr marL="781050" lvl="1" indent="-457200">
              <a:buFont typeface="Arial" panose="020B0604020202020204" pitchFamily="34" charset="0"/>
              <a:buChar char="•"/>
            </a:pPr>
            <a:r>
              <a:rPr lang="en-GB" sz="2000" dirty="0"/>
              <a:t>Proved some assumptions were not conservative enough…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D01F25-C2CF-C5C5-DABB-4B35EB1668C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7</a:t>
            </a:fld>
            <a:endParaRPr lang="en-US"/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1C1DE4FB-3172-3DB1-6768-3DB442EC33ED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/>
          <a:srcRect l="477" t="1841" r="-477" b="-471"/>
          <a:stretch/>
        </p:blipFill>
        <p:spPr>
          <a:xfrm>
            <a:off x="6384032" y="476672"/>
            <a:ext cx="3659332" cy="3024335"/>
          </a:xfrm>
        </p:spPr>
      </p:pic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BC092B08-356B-4D8B-7A0C-72F945E3ED27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3"/>
          <a:srcRect l="9466" r="11997"/>
          <a:stretch/>
        </p:blipFill>
        <p:spPr>
          <a:xfrm>
            <a:off x="4259189" y="4509120"/>
            <a:ext cx="3816424" cy="1359740"/>
          </a:xfr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CEB6D75-B002-EA53-559D-082528C8A12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8602" b="88387" l="10681" r="90995">
                        <a14:foregroundMark x1="10890" y1="40430" x2="64084" y2="9032"/>
                        <a14:foregroundMark x1="37801" y1="49677" x2="90471" y2="17849"/>
                        <a14:foregroundMark x1="38639" y1="88387" x2="90995" y2="57634"/>
                        <a14:foregroundMark x1="12147" y1="79570" x2="65236" y2="48172"/>
                      </a14:backgroundRemoval>
                    </a14:imgEffect>
                  </a14:imgLayer>
                </a14:imgProps>
              </a:ext>
            </a:extLst>
          </a:blip>
          <a:srcRect l="10425" t="7105" r="8051" b="10595"/>
          <a:stretch/>
        </p:blipFill>
        <p:spPr>
          <a:xfrm>
            <a:off x="7752184" y="3821687"/>
            <a:ext cx="4262144" cy="2095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92459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4AD26E-E26A-F768-F443-7840414F90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Previous assumptions for thermal rise in fluid: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BC787F-476A-FD25-33DC-10C8C34A5E1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Temperature rise based on isobaric temperature rise when absorbing ¼ of the total energy</a:t>
            </a:r>
          </a:p>
          <a:p>
            <a:pPr marL="781050" lvl="1" indent="-457200">
              <a:buFont typeface="Arial" panose="020B0604020202020204" pitchFamily="34" charset="0"/>
              <a:buChar char="•"/>
            </a:pPr>
            <a:r>
              <a:rPr lang="en-US" dirty="0"/>
              <a:t>~30</a:t>
            </a:r>
            <a:r>
              <a:rPr lang="en-US" dirty="0">
                <a:latin typeface="Aptos Narrow" panose="020B0004020202020204" pitchFamily="34" charset="0"/>
              </a:rPr>
              <a:t>°</a:t>
            </a:r>
            <a:r>
              <a:rPr lang="en-US" dirty="0"/>
              <a:t>C dT per pipe linearly over the length of the pipe </a:t>
            </a:r>
          </a:p>
          <a:p>
            <a:pPr marL="781050" lvl="1" indent="-4572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B3D938-3FAB-DFAE-5D8F-18EC02016D9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8</a:t>
            </a:fld>
            <a:endParaRPr lang="en-US"/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8A85630C-FC77-7049-E119-627B6C4DBA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3635345"/>
              </p:ext>
            </p:extLst>
          </p:nvPr>
        </p:nvGraphicFramePr>
        <p:xfrm>
          <a:off x="6600056" y="1431477"/>
          <a:ext cx="3366594" cy="3291840"/>
        </p:xfrm>
        <a:graphic>
          <a:graphicData uri="http://schemas.openxmlformats.org/drawingml/2006/table">
            <a:tbl>
              <a:tblPr firstRow="1" bandRow="1">
                <a:tableStyleId>{88D326A9-A81B-9881-C969-13F38E75D658}</a:tableStyleId>
              </a:tblPr>
              <a:tblGrid>
                <a:gridCol w="1669670">
                  <a:extLst>
                    <a:ext uri="{9D8B030D-6E8A-4147-A177-3AD203B41FA5}">
                      <a16:colId xmlns:a16="http://schemas.microsoft.com/office/drawing/2014/main" val="2705683368"/>
                    </a:ext>
                  </a:extLst>
                </a:gridCol>
                <a:gridCol w="1696924">
                  <a:extLst>
                    <a:ext uri="{9D8B030D-6E8A-4147-A177-3AD203B41FA5}">
                      <a16:colId xmlns:a16="http://schemas.microsoft.com/office/drawing/2014/main" val="3741301428"/>
                    </a:ext>
                  </a:extLst>
                </a:gridCol>
              </a:tblGrid>
              <a:tr h="342941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Pipe 1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582388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T(z) =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30+9.5*z  [</a:t>
                      </a:r>
                      <a:r>
                        <a:rPr lang="en-US" dirty="0">
                          <a:latin typeface="Aptos Narrow" panose="020B0004020202020204" pitchFamily="34" charset="0"/>
                        </a:rPr>
                        <a:t>°</a:t>
                      </a:r>
                      <a:r>
                        <a:rPr lang="en-US" dirty="0"/>
                        <a:t>C]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1848727"/>
                  </a:ext>
                </a:extLst>
              </a:tr>
              <a:tr h="342941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T(0m) =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30 [</a:t>
                      </a:r>
                      <a:r>
                        <a:rPr lang="en-US" dirty="0">
                          <a:latin typeface="Aptos Narrow" panose="020B0004020202020204" pitchFamily="34" charset="0"/>
                        </a:rPr>
                        <a:t>°</a:t>
                      </a:r>
                      <a:r>
                        <a:rPr lang="en-US" dirty="0"/>
                        <a:t>C]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4926729"/>
                  </a:ext>
                </a:extLst>
              </a:tr>
              <a:tr h="146994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T(3.16m) =</a:t>
                      </a:r>
                      <a:endParaRPr lang="en-GB" dirty="0"/>
                    </a:p>
                  </a:txBody>
                  <a:tcPr>
                    <a:lnB w="12700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60 [</a:t>
                      </a:r>
                      <a:r>
                        <a:rPr lang="en-US" dirty="0">
                          <a:latin typeface="Aptos Narrow" panose="020B0004020202020204" pitchFamily="34" charset="0"/>
                        </a:rPr>
                        <a:t>°</a:t>
                      </a:r>
                      <a:r>
                        <a:rPr lang="en-US" dirty="0"/>
                        <a:t>C]</a:t>
                      </a:r>
                    </a:p>
                  </a:txBody>
                  <a:tcPr>
                    <a:lnB w="12700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91384650"/>
                  </a:ext>
                </a:extLst>
              </a:tr>
              <a:tr h="342941"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bg1"/>
                          </a:solidFill>
                        </a:rPr>
                        <a:t>Pipe 2</a:t>
                      </a:r>
                      <a:endParaRPr lang="en-GB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>
                      <a:noFill/>
                    </a:lnL>
                    <a:lnR w="12700">
                      <a:noFill/>
                    </a:lnR>
                    <a:lnT w="12700">
                      <a:noFill/>
                    </a:lnT>
                    <a:lnB w="12700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lang="en-GB" dirty="0"/>
                    </a:p>
                  </a:txBody>
                  <a:tcPr>
                    <a:lnL w="12700">
                      <a:noFill/>
                    </a:lnL>
                    <a:lnR w="12700">
                      <a:noFill/>
                    </a:lnR>
                    <a:lnT w="12700">
                      <a:noFill/>
                    </a:lnT>
                    <a:lnB w="12700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233806"/>
                  </a:ext>
                </a:extLst>
              </a:tr>
              <a:tr h="342941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T(z) =</a:t>
                      </a:r>
                    </a:p>
                  </a:txBody>
                  <a:tcPr>
                    <a:lnT w="12700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60+9.5*z  [</a:t>
                      </a:r>
                      <a:r>
                        <a:rPr lang="en-US" dirty="0">
                          <a:latin typeface="Aptos Narrow" panose="020B0004020202020204" pitchFamily="34" charset="0"/>
                        </a:rPr>
                        <a:t>°</a:t>
                      </a:r>
                      <a:r>
                        <a:rPr lang="en-US" dirty="0"/>
                        <a:t>C]</a:t>
                      </a:r>
                    </a:p>
                  </a:txBody>
                  <a:tcPr>
                    <a:lnT w="12700">
                      <a:noFill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416010968"/>
                  </a:ext>
                </a:extLst>
              </a:tr>
              <a:tr h="342941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T(0m) =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60 [</a:t>
                      </a:r>
                      <a:r>
                        <a:rPr lang="en-US" dirty="0">
                          <a:latin typeface="Aptos Narrow" panose="020B0004020202020204" pitchFamily="34" charset="0"/>
                        </a:rPr>
                        <a:t>°</a:t>
                      </a:r>
                      <a:r>
                        <a:rPr lang="en-US" dirty="0"/>
                        <a:t>C]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0420349"/>
                  </a:ext>
                </a:extLst>
              </a:tr>
              <a:tr h="342941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T(3.16m) =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90 [</a:t>
                      </a:r>
                      <a:r>
                        <a:rPr lang="en-US" dirty="0">
                          <a:latin typeface="Aptos Narrow" panose="020B0004020202020204" pitchFamily="34" charset="0"/>
                        </a:rPr>
                        <a:t>°</a:t>
                      </a:r>
                      <a:r>
                        <a:rPr lang="en-US" dirty="0"/>
                        <a:t>C]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0442179"/>
                  </a:ext>
                </a:extLst>
              </a:tr>
              <a:tr h="342941"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 err="1">
                          <a:solidFill>
                            <a:schemeClr val="bg1"/>
                          </a:solidFill>
                        </a:rPr>
                        <a:t>Etc</a:t>
                      </a:r>
                      <a:r>
                        <a:rPr lang="en-US" b="1" dirty="0">
                          <a:solidFill>
                            <a:schemeClr val="bg1"/>
                          </a:solidFill>
                        </a:rPr>
                        <a:t>…</a:t>
                      </a:r>
                      <a:endParaRPr lang="en-GB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lang="en-GB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51108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14197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ECD258-05C8-7DFF-EC67-C3C5DCDBAA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2" y="49570"/>
            <a:ext cx="11376024" cy="1065742"/>
          </a:xfrm>
        </p:spPr>
        <p:txBody>
          <a:bodyPr/>
          <a:lstStyle/>
          <a:p>
            <a:r>
              <a:rPr lang="en-US" dirty="0"/>
              <a:t>New simulated helium gas temperatures (in most cases) with thermal fluid elements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620C73-1ED3-66B6-98E0-DE55B373809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9</a:t>
            </a:fld>
            <a:endParaRPr lang="en-US"/>
          </a:p>
        </p:txBody>
      </p:sp>
      <p:pic>
        <p:nvPicPr>
          <p:cNvPr id="10" name="Picture Placeholder 9" descr="A close-up of a graph&#10;&#10;Description automatically generated">
            <a:extLst>
              <a:ext uri="{FF2B5EF4-FFF2-40B4-BE49-F238E27FC236}">
                <a16:creationId xmlns:a16="http://schemas.microsoft.com/office/drawing/2014/main" id="{B0AC2B56-4B65-45FE-8FF0-65124207D8D2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360" r="1786"/>
          <a:stretch/>
        </p:blipFill>
        <p:spPr>
          <a:xfrm>
            <a:off x="479376" y="1844824"/>
            <a:ext cx="9577064" cy="4464918"/>
          </a:xfr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1532DF2-8080-2E0B-16C3-413B95E72743}"/>
              </a:ext>
            </a:extLst>
          </p:cNvPr>
          <p:cNvSpPr txBox="1"/>
          <p:nvPr/>
        </p:nvSpPr>
        <p:spPr bwMode="auto">
          <a:xfrm>
            <a:off x="9469042" y="4556475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Inlet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D4DF156-9959-CE70-3A05-04F3B8C89C8E}"/>
              </a:ext>
            </a:extLst>
          </p:cNvPr>
          <p:cNvSpPr txBox="1"/>
          <p:nvPr/>
        </p:nvSpPr>
        <p:spPr bwMode="auto">
          <a:xfrm>
            <a:off x="6145731" y="5295139"/>
            <a:ext cx="9845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pass</a:t>
            </a:r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790A25F-0B26-243B-B06E-924496FD7A24}"/>
              </a:ext>
            </a:extLst>
          </p:cNvPr>
          <p:cNvSpPr txBox="1"/>
          <p:nvPr/>
        </p:nvSpPr>
        <p:spPr bwMode="auto">
          <a:xfrm>
            <a:off x="3121395" y="4925807"/>
            <a:ext cx="10134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  <a:r>
              <a:rPr lang="en-US" baseline="30000" dirty="0"/>
              <a:t>nd </a:t>
            </a:r>
            <a:r>
              <a:rPr lang="en-US" dirty="0"/>
              <a:t>pass</a:t>
            </a:r>
            <a:endParaRPr lang="en-GB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1629DE4-A32B-34AA-06AA-4F528D837978}"/>
              </a:ext>
            </a:extLst>
          </p:cNvPr>
          <p:cNvSpPr txBox="1"/>
          <p:nvPr/>
        </p:nvSpPr>
        <p:spPr bwMode="auto">
          <a:xfrm>
            <a:off x="2063552" y="2888709"/>
            <a:ext cx="10005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  <a:r>
              <a:rPr lang="en-US" baseline="30000" dirty="0"/>
              <a:t>rd</a:t>
            </a:r>
            <a:r>
              <a:rPr lang="en-US" dirty="0"/>
              <a:t> pass</a:t>
            </a:r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25410DD-FE92-F77A-9914-A472557B1D5E}"/>
              </a:ext>
            </a:extLst>
          </p:cNvPr>
          <p:cNvSpPr txBox="1"/>
          <p:nvPr/>
        </p:nvSpPr>
        <p:spPr bwMode="auto">
          <a:xfrm>
            <a:off x="7956294" y="3206677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  <a:r>
              <a:rPr lang="en-US" baseline="30000" dirty="0"/>
              <a:t>th</a:t>
            </a:r>
            <a:r>
              <a:rPr lang="en-US" dirty="0"/>
              <a:t> pass</a:t>
            </a:r>
            <a:endParaRPr lang="en-GB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FC91822E-2D1A-7FC7-125A-AB3B34754864}"/>
              </a:ext>
            </a:extLst>
          </p:cNvPr>
          <p:cNvGrpSpPr/>
          <p:nvPr/>
        </p:nvGrpSpPr>
        <p:grpSpPr>
          <a:xfrm>
            <a:off x="1560224" y="5315146"/>
            <a:ext cx="2391120" cy="518400"/>
            <a:chOff x="2878645" y="4986028"/>
            <a:chExt cx="2391120" cy="51840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3">
              <p14:nvContentPartPr>
                <p14:cNvPr id="22" name="Ink 21">
                  <a:extLst>
                    <a:ext uri="{FF2B5EF4-FFF2-40B4-BE49-F238E27FC236}">
                      <a16:creationId xmlns:a16="http://schemas.microsoft.com/office/drawing/2014/main" id="{F98B86A0-FF92-58AD-5AE6-1D87A4D19460}"/>
                    </a:ext>
                  </a:extLst>
                </p14:cNvPr>
                <p14:cNvContentPartPr/>
                <p14:nvPr/>
              </p14:nvContentPartPr>
              <p14:xfrm>
                <a:off x="2947405" y="5009788"/>
                <a:ext cx="2322360" cy="494640"/>
              </p14:xfrm>
            </p:contentPart>
          </mc:Choice>
          <mc:Fallback>
            <p:pic>
              <p:nvPicPr>
                <p:cNvPr id="22" name="Ink 21">
                  <a:extLst>
                    <a:ext uri="{FF2B5EF4-FFF2-40B4-BE49-F238E27FC236}">
                      <a16:creationId xmlns:a16="http://schemas.microsoft.com/office/drawing/2014/main" id="{F98B86A0-FF92-58AD-5AE6-1D87A4D19460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2929765" y="4991788"/>
                  <a:ext cx="2358000" cy="530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55501701-7448-D679-2668-D632F56B572C}"/>
                    </a:ext>
                  </a:extLst>
                </p14:cNvPr>
                <p14:cNvContentPartPr/>
                <p14:nvPr/>
              </p14:nvContentPartPr>
              <p14:xfrm>
                <a:off x="2878645" y="4986028"/>
                <a:ext cx="277560" cy="90720"/>
              </p14:xfrm>
            </p:contentPart>
          </mc:Choice>
          <mc:Fallback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55501701-7448-D679-2668-D632F56B572C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2860645" y="4968388"/>
                  <a:ext cx="313200" cy="1263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4664E084-223E-F5C6-9408-6332CDE16ACC}"/>
              </a:ext>
            </a:extLst>
          </p:cNvPr>
          <p:cNvGrpSpPr/>
          <p:nvPr/>
        </p:nvGrpSpPr>
        <p:grpSpPr>
          <a:xfrm>
            <a:off x="6616064" y="2386186"/>
            <a:ext cx="457920" cy="1831320"/>
            <a:chOff x="7934485" y="2057068"/>
            <a:chExt cx="457920" cy="183132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7">
              <p14:nvContentPartPr>
                <p14:cNvPr id="25" name="Ink 24">
                  <a:extLst>
                    <a:ext uri="{FF2B5EF4-FFF2-40B4-BE49-F238E27FC236}">
                      <a16:creationId xmlns:a16="http://schemas.microsoft.com/office/drawing/2014/main" id="{57FAC884-5229-4295-8708-5CB162756473}"/>
                    </a:ext>
                  </a:extLst>
                </p14:cNvPr>
                <p14:cNvContentPartPr/>
                <p14:nvPr/>
              </p14:nvContentPartPr>
              <p14:xfrm>
                <a:off x="7934485" y="3115828"/>
                <a:ext cx="457920" cy="772560"/>
              </p14:xfrm>
            </p:contentPart>
          </mc:Choice>
          <mc:Fallback>
            <p:pic>
              <p:nvPicPr>
                <p:cNvPr id="25" name="Ink 24">
                  <a:extLst>
                    <a:ext uri="{FF2B5EF4-FFF2-40B4-BE49-F238E27FC236}">
                      <a16:creationId xmlns:a16="http://schemas.microsoft.com/office/drawing/2014/main" id="{57FAC884-5229-4295-8708-5CB162756473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7916845" y="3097828"/>
                  <a:ext cx="493560" cy="808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3EAEBD6F-FC9C-B916-30D0-8FC3275F0387}"/>
                    </a:ext>
                  </a:extLst>
                </p14:cNvPr>
                <p14:cNvContentPartPr/>
                <p14:nvPr/>
              </p14:nvContentPartPr>
              <p14:xfrm>
                <a:off x="8044285" y="2147428"/>
                <a:ext cx="335880" cy="764280"/>
              </p14:xfrm>
            </p:contentPart>
          </mc:Choice>
          <mc:Fallback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3EAEBD6F-FC9C-B916-30D0-8FC3275F0387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8026285" y="2129788"/>
                  <a:ext cx="371520" cy="799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1">
              <p14:nvContentPartPr>
                <p14:cNvPr id="27" name="Ink 26">
                  <a:extLst>
                    <a:ext uri="{FF2B5EF4-FFF2-40B4-BE49-F238E27FC236}">
                      <a16:creationId xmlns:a16="http://schemas.microsoft.com/office/drawing/2014/main" id="{7F658E86-682C-3E91-20E8-F155CE1EC733}"/>
                    </a:ext>
                  </a:extLst>
                </p14:cNvPr>
                <p14:cNvContentPartPr/>
                <p14:nvPr/>
              </p14:nvContentPartPr>
              <p14:xfrm>
                <a:off x="7967605" y="2057068"/>
                <a:ext cx="124920" cy="212760"/>
              </p14:xfrm>
            </p:contentPart>
          </mc:Choice>
          <mc:Fallback>
            <p:pic>
              <p:nvPicPr>
                <p:cNvPr id="27" name="Ink 26">
                  <a:extLst>
                    <a:ext uri="{FF2B5EF4-FFF2-40B4-BE49-F238E27FC236}">
                      <a16:creationId xmlns:a16="http://schemas.microsoft.com/office/drawing/2014/main" id="{7F658E86-682C-3E91-20E8-F155CE1EC733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7949605" y="2039068"/>
                  <a:ext cx="160560" cy="2484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29" name="Ink 28">
                <a:extLst>
                  <a:ext uri="{FF2B5EF4-FFF2-40B4-BE49-F238E27FC236}">
                    <a16:creationId xmlns:a16="http://schemas.microsoft.com/office/drawing/2014/main" id="{379D6A79-73A8-97C1-5BEB-A562F3FFBE96}"/>
                  </a:ext>
                </a:extLst>
              </p14:cNvPr>
              <p14:cNvContentPartPr/>
              <p14:nvPr/>
            </p14:nvContentPartPr>
            <p14:xfrm>
              <a:off x="1760744" y="3673906"/>
              <a:ext cx="2293560" cy="602640"/>
            </p14:xfrm>
          </p:contentPart>
        </mc:Choice>
        <mc:Fallback>
          <p:pic>
            <p:nvPicPr>
              <p:cNvPr id="29" name="Ink 28">
                <a:extLst>
                  <a:ext uri="{FF2B5EF4-FFF2-40B4-BE49-F238E27FC236}">
                    <a16:creationId xmlns:a16="http://schemas.microsoft.com/office/drawing/2014/main" id="{379D6A79-73A8-97C1-5BEB-A562F3FFBE96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1742744" y="3655906"/>
                <a:ext cx="2329200" cy="638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31" name="Ink 30">
                <a:extLst>
                  <a:ext uri="{FF2B5EF4-FFF2-40B4-BE49-F238E27FC236}">
                    <a16:creationId xmlns:a16="http://schemas.microsoft.com/office/drawing/2014/main" id="{49A5D838-C90D-0065-2B70-ECA5257E6243}"/>
                  </a:ext>
                </a:extLst>
              </p14:cNvPr>
              <p14:cNvContentPartPr/>
              <p14:nvPr/>
            </p14:nvContentPartPr>
            <p14:xfrm>
              <a:off x="8830064" y="2572666"/>
              <a:ext cx="1131840" cy="349200"/>
            </p14:xfrm>
          </p:contentPart>
        </mc:Choice>
        <mc:Fallback>
          <p:pic>
            <p:nvPicPr>
              <p:cNvPr id="31" name="Ink 30">
                <a:extLst>
                  <a:ext uri="{FF2B5EF4-FFF2-40B4-BE49-F238E27FC236}">
                    <a16:creationId xmlns:a16="http://schemas.microsoft.com/office/drawing/2014/main" id="{49A5D838-C90D-0065-2B70-ECA5257E6243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8812064" y="2554666"/>
                <a:ext cx="1167480" cy="384840"/>
              </a:xfrm>
              <a:prstGeom prst="rect">
                <a:avLst/>
              </a:prstGeom>
            </p:spPr>
          </p:pic>
        </mc:Fallback>
      </mc:AlternateContent>
      <p:sp>
        <p:nvSpPr>
          <p:cNvPr id="32" name="TextBox 31">
            <a:extLst>
              <a:ext uri="{FF2B5EF4-FFF2-40B4-BE49-F238E27FC236}">
                <a16:creationId xmlns:a16="http://schemas.microsoft.com/office/drawing/2014/main" id="{78B97EBC-A770-46F0-8E4B-4495F3F94D36}"/>
              </a:ext>
            </a:extLst>
          </p:cNvPr>
          <p:cNvSpPr txBox="1"/>
          <p:nvPr/>
        </p:nvSpPr>
        <p:spPr bwMode="auto">
          <a:xfrm>
            <a:off x="9272863" y="2850473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Outlet</a:t>
            </a:r>
            <a:endParaRPr lang="en-GB" dirty="0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FD310956-9010-2966-784E-575D923942CE}"/>
              </a:ext>
            </a:extLst>
          </p:cNvPr>
          <p:cNvGrpSpPr/>
          <p:nvPr/>
        </p:nvGrpSpPr>
        <p:grpSpPr>
          <a:xfrm>
            <a:off x="8889104" y="4242346"/>
            <a:ext cx="1230480" cy="372600"/>
            <a:chOff x="10207525" y="3913228"/>
            <a:chExt cx="1230480" cy="37260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17">
              <p14:nvContentPartPr>
                <p14:cNvPr id="33" name="Ink 32">
                  <a:extLst>
                    <a:ext uri="{FF2B5EF4-FFF2-40B4-BE49-F238E27FC236}">
                      <a16:creationId xmlns:a16="http://schemas.microsoft.com/office/drawing/2014/main" id="{C655063D-0BC9-C756-7FEA-755E8F42F078}"/>
                    </a:ext>
                  </a:extLst>
                </p14:cNvPr>
                <p14:cNvContentPartPr/>
                <p14:nvPr/>
              </p14:nvContentPartPr>
              <p14:xfrm>
                <a:off x="10208605" y="3913228"/>
                <a:ext cx="1229400" cy="298080"/>
              </p14:xfrm>
            </p:contentPart>
          </mc:Choice>
          <mc:Fallback>
            <p:pic>
              <p:nvPicPr>
                <p:cNvPr id="33" name="Ink 32">
                  <a:extLst>
                    <a:ext uri="{FF2B5EF4-FFF2-40B4-BE49-F238E27FC236}">
                      <a16:creationId xmlns:a16="http://schemas.microsoft.com/office/drawing/2014/main" id="{C655063D-0BC9-C756-7FEA-755E8F42F078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10190605" y="3895228"/>
                  <a:ext cx="1265040" cy="333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9">
              <p14:nvContentPartPr>
                <p14:cNvPr id="34" name="Ink 33">
                  <a:extLst>
                    <a:ext uri="{FF2B5EF4-FFF2-40B4-BE49-F238E27FC236}">
                      <a16:creationId xmlns:a16="http://schemas.microsoft.com/office/drawing/2014/main" id="{3E578B26-BD34-60C5-ECAD-F7E192CC1DF8}"/>
                    </a:ext>
                  </a:extLst>
                </p14:cNvPr>
                <p14:cNvContentPartPr/>
                <p14:nvPr/>
              </p14:nvContentPartPr>
              <p14:xfrm>
                <a:off x="10207525" y="4066588"/>
                <a:ext cx="216000" cy="219240"/>
              </p14:xfrm>
            </p:contentPart>
          </mc:Choice>
          <mc:Fallback>
            <p:pic>
              <p:nvPicPr>
                <p:cNvPr id="34" name="Ink 33">
                  <a:extLst>
                    <a:ext uri="{FF2B5EF4-FFF2-40B4-BE49-F238E27FC236}">
                      <a16:creationId xmlns:a16="http://schemas.microsoft.com/office/drawing/2014/main" id="{3E578B26-BD34-60C5-ECAD-F7E192CC1DF8}"/>
                    </a:ext>
                  </a:extLst>
                </p:cNvPr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10189525" y="4048588"/>
                  <a:ext cx="251640" cy="25488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52E64E-1E9B-62C9-B393-3A8B9D2E28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515087" y="1080267"/>
            <a:ext cx="3890092" cy="956126"/>
          </a:xfr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000" dirty="0"/>
              <a:t>In most cases, first two cooling pipes provide ~90%</a:t>
            </a:r>
            <a:r>
              <a:rPr lang="en-GB" sz="2000" dirty="0"/>
              <a:t> of the overall cooling capacity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4796638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SY-STI_PowerPoint_template" id="{0A8D4180-E7D3-4CFA-9420-FFD5E0D4FEDB}" vid="{1DA8D29B-4CEE-4694-80E7-571BEE61B43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1642D3C01287B4394D2EB50E725BA72" ma:contentTypeVersion="0" ma:contentTypeDescription="Create a new document." ma:contentTypeScope="" ma:versionID="46bad4e6e135bb73b871e343f509b013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F5D0817-F952-43E6-9AD0-1B83CCCA731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920A14D0-225C-42CC-B73E-58FC2FEE0F45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A15AE4A8-7242-48AB-BE2C-E1126E7F778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SY-STI_PowerPoint_template</Template>
  <TotalTime>9915</TotalTime>
  <Words>1969</Words>
  <Application>Microsoft Office PowerPoint</Application>
  <DocSecurity>0</DocSecurity>
  <PresentationFormat>Widescreen</PresentationFormat>
  <Paragraphs>938</Paragraphs>
  <Slides>27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3" baseType="lpstr">
      <vt:lpstr>Aptos Display</vt:lpstr>
      <vt:lpstr>Aptos Narrow</vt:lpstr>
      <vt:lpstr>Arial</vt:lpstr>
      <vt:lpstr>Calibri</vt:lpstr>
      <vt:lpstr>Office Theme</vt:lpstr>
      <vt:lpstr>Worksheet</vt:lpstr>
      <vt:lpstr>BDF Proximity shielding status update</vt:lpstr>
      <vt:lpstr>Content:</vt:lpstr>
      <vt:lpstr>Nomenclature of models</vt:lpstr>
      <vt:lpstr>FLUKA simulation details</vt:lpstr>
      <vt:lpstr>Shielding comparison between FLUKA model and ST file model</vt:lpstr>
      <vt:lpstr>Real thermal contact conductance</vt:lpstr>
      <vt:lpstr>New simulation model</vt:lpstr>
      <vt:lpstr>Previous assumptions for thermal rise in fluid:</vt:lpstr>
      <vt:lpstr>New simulated helium gas temperatures (in most cases) with thermal fluid elements</vt:lpstr>
      <vt:lpstr>Biggest difference between pipe temperatures:</vt:lpstr>
      <vt:lpstr>To reduce temperature gradient across shielding:</vt:lpstr>
      <vt:lpstr>Current results</vt:lpstr>
      <vt:lpstr>All copper realistic contacts helium cooled Fluid temp assumption vs simulation</vt:lpstr>
      <vt:lpstr>Results with 3 solid bodies so far (perfect contacts)</vt:lpstr>
      <vt:lpstr>Results with 3 solid bodies so far (perfect contacts)</vt:lpstr>
      <vt:lpstr>Generally:</vt:lpstr>
      <vt:lpstr>Future work</vt:lpstr>
      <vt:lpstr>Previous results</vt:lpstr>
      <vt:lpstr>Simulations with FLUKA model: Water cooled top plate</vt:lpstr>
      <vt:lpstr>Simulations with FLUKA model: Helium cooled top plate</vt:lpstr>
      <vt:lpstr>Simulations with FLUKA model: Water cooled top plate and bottom plate</vt:lpstr>
      <vt:lpstr>Simulations with FLUKA model: Helium cooled top and bottom  plate</vt:lpstr>
      <vt:lpstr>Water results:</vt:lpstr>
      <vt:lpstr>Perfect contacts with  helium</vt:lpstr>
      <vt:lpstr>Real contacts  helium </vt:lpstr>
      <vt:lpstr>Findings compacted: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Truls Kolstad</dc:creator>
  <cp:keywords/>
  <dc:description/>
  <cp:lastModifiedBy>Truls Kolstad</cp:lastModifiedBy>
  <cp:revision>8</cp:revision>
  <dcterms:created xsi:type="dcterms:W3CDTF">2025-02-10T07:43:49Z</dcterms:created>
  <dcterms:modified xsi:type="dcterms:W3CDTF">2025-02-18T07:58:23Z</dcterms:modified>
  <cp:category/>
  <dc:identifier/>
  <cp:contentStatus/>
  <dc:language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0x010100A1642D3C01287B4394D2EB50E725BA72</vt:lpwstr>
  </property>
</Properties>
</file>