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858000" cy="91440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28" autoAdjust="0"/>
  </p:normalViewPr>
  <p:slideViewPr>
    <p:cSldViewPr>
      <p:cViewPr varScale="1">
        <p:scale>
          <a:sx n="88" d="100"/>
          <a:sy n="88" d="100"/>
        </p:scale>
        <p:origin x="82" y="8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D17C6E-A09E-4807-BA68-F4D2378BB7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528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Click to edit Master text styles</a:t>
            </a:r>
          </a:p>
          <a:p>
            <a:pPr lvl="1"/>
            <a:r>
              <a:rPr lang="fr-FR" noProof="0"/>
              <a:t>Second level</a:t>
            </a:r>
          </a:p>
          <a:p>
            <a:pPr lvl="2"/>
            <a:r>
              <a:rPr lang="fr-FR" noProof="0"/>
              <a:t>Third level</a:t>
            </a:r>
          </a:p>
          <a:p>
            <a:pPr lvl="3"/>
            <a:r>
              <a:rPr lang="fr-FR" noProof="0"/>
              <a:t>Fourth level</a:t>
            </a:r>
          </a:p>
          <a:p>
            <a:pPr lvl="4"/>
            <a:r>
              <a:rPr lang="fr-FR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D622C35-A224-4A03-804F-5D4DF52046B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82227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0D9A8-37F9-4050-BC03-8E4460F24F8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843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B48FF-0422-44CB-9AA9-D598074A723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8116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5ABC4-04EB-4008-A487-A5B531019D5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764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07F24-7394-4BCB-9642-E361DFD82CD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2247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5B7AC-E32C-4EC2-A955-367B1382019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144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7E44A-19F9-4212-9804-17BD652E586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230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8D578-9372-4D05-84AD-F4613D1C70E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495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D61CF-7FE1-4DBC-A324-A7E22CC8297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9712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2D0C9-9910-46E2-8AA3-A6CF7B90091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204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DC387-37BB-4F81-80F5-8353A85B09E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9664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7AC2E-DCB5-496D-B31A-DA190C24150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33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7EDEB-6D51-4930-AB9E-42A476C50D3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6695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4ABCC-01B8-4065-B2FB-2B02B03CFD3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5003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03DEFC-8D43-41FD-87B4-81376BF1E30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2" name="Picture 7" descr="banner-bleu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60D40-9005-D04C-A098-10880503B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fr-CH" sz="2800" dirty="0">
                <a:highlight>
                  <a:srgbClr val="C0C0C0"/>
                </a:highlight>
              </a:rPr>
              <a:t>East area Magnets </a:t>
            </a:r>
            <a:r>
              <a:rPr lang="fr-CH" sz="2800" dirty="0" err="1">
                <a:highlight>
                  <a:srgbClr val="C0C0C0"/>
                </a:highlight>
              </a:rPr>
              <a:t>status</a:t>
            </a:r>
            <a:endParaRPr lang="en-GB" sz="2800" dirty="0">
              <a:highlight>
                <a:srgbClr val="C0C0C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03676-1829-6896-CD9F-E77E1E780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052736"/>
            <a:ext cx="4320480" cy="5616624"/>
          </a:xfrm>
        </p:spPr>
        <p:txBody>
          <a:bodyPr/>
          <a:lstStyle/>
          <a:p>
            <a:pPr marL="0" indent="0">
              <a:buNone/>
            </a:pPr>
            <a:r>
              <a:rPr lang="fr-CH" sz="1600" b="1" dirty="0"/>
              <a:t>Audio </a:t>
            </a:r>
            <a:r>
              <a:rPr lang="fr-CH" sz="1600" b="1" dirty="0" err="1"/>
              <a:t>visual</a:t>
            </a:r>
            <a:r>
              <a:rPr lang="fr-CH" sz="1600" b="1" dirty="0"/>
              <a:t> inspection</a:t>
            </a:r>
          </a:p>
          <a:p>
            <a:r>
              <a:rPr lang="fr-CH" sz="1600" dirty="0"/>
              <a:t>All magnets in extraction, mixte and </a:t>
            </a:r>
            <a:r>
              <a:rPr lang="fr-CH" sz="1600" dirty="0" err="1"/>
              <a:t>secondary</a:t>
            </a:r>
            <a:r>
              <a:rPr lang="fr-CH" sz="1600" dirty="0"/>
              <a:t> area </a:t>
            </a:r>
            <a:r>
              <a:rPr lang="fr-CH" sz="1600" dirty="0" err="1"/>
              <a:t>inspected</a:t>
            </a:r>
            <a:r>
              <a:rPr lang="fr-CH" sz="1600" dirty="0"/>
              <a:t>.</a:t>
            </a:r>
          </a:p>
          <a:p>
            <a:r>
              <a:rPr lang="fr-CH" sz="1600" dirty="0"/>
              <a:t>No issue to report, excellent </a:t>
            </a:r>
            <a:r>
              <a:rPr lang="fr-CH" sz="1600" dirty="0" err="1"/>
              <a:t>reliability</a:t>
            </a:r>
            <a:r>
              <a:rPr lang="fr-CH" sz="1600" dirty="0"/>
              <a:t>.</a:t>
            </a:r>
          </a:p>
          <a:p>
            <a:endParaRPr lang="fr-CH" sz="1600" dirty="0"/>
          </a:p>
          <a:p>
            <a:pPr marL="0" indent="0">
              <a:buNone/>
            </a:pPr>
            <a:r>
              <a:rPr lang="fr-CH" sz="1600" b="1" dirty="0"/>
              <a:t>Magnet </a:t>
            </a:r>
            <a:r>
              <a:rPr lang="fr-CH" sz="1600" b="1" dirty="0" err="1"/>
              <a:t>removal</a:t>
            </a:r>
            <a:r>
              <a:rPr lang="fr-CH" sz="1600" b="1" dirty="0"/>
              <a:t> for vacuum </a:t>
            </a:r>
            <a:r>
              <a:rPr lang="fr-CH" sz="1600" b="1" dirty="0" err="1"/>
              <a:t>chamber</a:t>
            </a:r>
            <a:r>
              <a:rPr lang="fr-CH" sz="1600" b="1" dirty="0"/>
              <a:t> installation</a:t>
            </a:r>
          </a:p>
          <a:p>
            <a:r>
              <a:rPr lang="fr-CH" sz="1600" dirty="0"/>
              <a:t>The magnet T10.MCXCF040 type MDXL has been </a:t>
            </a:r>
            <a:r>
              <a:rPr lang="fr-CH" sz="1600" dirty="0" err="1"/>
              <a:t>removed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the </a:t>
            </a:r>
            <a:r>
              <a:rPr lang="fr-CH" sz="1600" dirty="0" err="1"/>
              <a:t>beam</a:t>
            </a:r>
            <a:r>
              <a:rPr lang="fr-CH" sz="1600" dirty="0"/>
              <a:t> line to </a:t>
            </a:r>
            <a:r>
              <a:rPr lang="fr-CH" sz="1600" dirty="0" err="1"/>
              <a:t>allow</a:t>
            </a:r>
            <a:r>
              <a:rPr lang="fr-CH" sz="1600" dirty="0"/>
              <a:t> vacuum </a:t>
            </a:r>
            <a:r>
              <a:rPr lang="fr-CH" sz="1600" dirty="0" err="1"/>
              <a:t>chamber</a:t>
            </a:r>
            <a:r>
              <a:rPr lang="fr-CH" sz="1600" dirty="0"/>
              <a:t> installation.</a:t>
            </a:r>
          </a:p>
          <a:p>
            <a:r>
              <a:rPr lang="fr-CH" sz="1600" dirty="0" err="1"/>
              <a:t>Re-installation</a:t>
            </a:r>
            <a:r>
              <a:rPr lang="fr-CH" sz="1600" dirty="0"/>
              <a:t> </a:t>
            </a:r>
            <a:r>
              <a:rPr lang="fr-CH" sz="1600" dirty="0" err="1"/>
              <a:t>was</a:t>
            </a:r>
            <a:r>
              <a:rPr lang="fr-CH" sz="1600" dirty="0"/>
              <a:t> made </a:t>
            </a:r>
            <a:r>
              <a:rPr lang="fr-CH" sz="1600" dirty="0" err="1"/>
              <a:t>with</a:t>
            </a:r>
            <a:r>
              <a:rPr lang="fr-CH" sz="1600" dirty="0"/>
              <a:t> no </a:t>
            </a:r>
            <a:r>
              <a:rPr lang="fr-CH" sz="1600" dirty="0" err="1"/>
              <a:t>particular</a:t>
            </a:r>
            <a:r>
              <a:rPr lang="fr-CH" sz="1600" dirty="0"/>
              <a:t> issue.</a:t>
            </a:r>
          </a:p>
          <a:p>
            <a:pPr marL="0" indent="0">
              <a:buNone/>
            </a:pPr>
            <a:r>
              <a:rPr lang="fr-CH" sz="1600" b="1" dirty="0" err="1"/>
              <a:t>Polarity</a:t>
            </a:r>
            <a:r>
              <a:rPr lang="fr-CH" sz="1600" b="1" dirty="0"/>
              <a:t> checks</a:t>
            </a:r>
          </a:p>
          <a:p>
            <a:r>
              <a:rPr lang="fr-CH" sz="1600" dirty="0"/>
              <a:t>The MDXL magnet </a:t>
            </a:r>
            <a:r>
              <a:rPr lang="fr-CH" sz="1600" dirty="0" err="1"/>
              <a:t>needs</a:t>
            </a:r>
            <a:r>
              <a:rPr lang="fr-CH" sz="1600" dirty="0"/>
              <a:t> a thermal / </a:t>
            </a:r>
            <a:r>
              <a:rPr lang="fr-CH" sz="1600" dirty="0" err="1"/>
              <a:t>polarity</a:t>
            </a:r>
            <a:r>
              <a:rPr lang="fr-CH" sz="1600" dirty="0"/>
              <a:t> </a:t>
            </a:r>
            <a:r>
              <a:rPr lang="fr-CH" sz="1600" dirty="0" err="1"/>
              <a:t>measure</a:t>
            </a:r>
            <a:r>
              <a:rPr lang="fr-CH" sz="1600" dirty="0"/>
              <a:t> to </a:t>
            </a:r>
            <a:r>
              <a:rPr lang="fr-CH" sz="1600" dirty="0" err="1"/>
              <a:t>ensure</a:t>
            </a:r>
            <a:r>
              <a:rPr lang="fr-CH" sz="1600" dirty="0"/>
              <a:t> a correct </a:t>
            </a:r>
            <a:r>
              <a:rPr lang="fr-CH" sz="1600" dirty="0" err="1"/>
              <a:t>operation</a:t>
            </a:r>
            <a:r>
              <a:rPr lang="fr-CH" sz="1600" dirty="0"/>
              <a:t> </a:t>
            </a:r>
            <a:r>
              <a:rPr lang="fr-CH" sz="1600" dirty="0" err="1"/>
              <a:t>parameters</a:t>
            </a:r>
            <a:r>
              <a:rPr lang="fr-CH" sz="1600" dirty="0"/>
              <a:t>.</a:t>
            </a:r>
          </a:p>
          <a:p>
            <a:r>
              <a:rPr lang="fr-CH" sz="1600" dirty="0" err="1"/>
              <a:t>Other</a:t>
            </a:r>
            <a:r>
              <a:rPr lang="fr-CH" sz="1600" dirty="0"/>
              <a:t> magnets </a:t>
            </a:r>
            <a:r>
              <a:rPr lang="fr-CH" sz="1600" dirty="0" err="1"/>
              <a:t>were</a:t>
            </a:r>
            <a:r>
              <a:rPr lang="fr-CH" sz="1600" dirty="0"/>
              <a:t> not </a:t>
            </a:r>
            <a:r>
              <a:rPr lang="fr-CH" sz="1600" dirty="0" err="1"/>
              <a:t>touched</a:t>
            </a:r>
            <a:r>
              <a:rPr lang="fr-CH" sz="1600" dirty="0"/>
              <a:t> </a:t>
            </a:r>
            <a:r>
              <a:rPr lang="fr-CH" sz="1600" dirty="0" err="1"/>
              <a:t>therefore</a:t>
            </a:r>
            <a:r>
              <a:rPr lang="fr-CH" sz="1600" dirty="0"/>
              <a:t> are in the </a:t>
            </a:r>
            <a:r>
              <a:rPr lang="fr-CH" sz="1600" dirty="0" err="1"/>
              <a:t>same</a:t>
            </a:r>
            <a:r>
              <a:rPr lang="fr-CH" sz="1600" dirty="0"/>
              <a:t> configuration as </a:t>
            </a:r>
            <a:r>
              <a:rPr lang="fr-CH" sz="1600" dirty="0" err="1"/>
              <a:t>before</a:t>
            </a:r>
            <a:r>
              <a:rPr lang="fr-CH" sz="1600" dirty="0"/>
              <a:t> the YETS 2024-25</a:t>
            </a:r>
            <a:endParaRPr lang="en-GB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7505C0-1F0A-CDC3-8E43-A96253939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772816"/>
            <a:ext cx="1870052" cy="28255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54162E-992A-7978-14FB-6F318D303ABC}"/>
              </a:ext>
            </a:extLst>
          </p:cNvPr>
          <p:cNvSpPr txBox="1"/>
          <p:nvPr/>
        </p:nvSpPr>
        <p:spPr>
          <a:xfrm>
            <a:off x="6084168" y="47251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Fig.1 T10.MCXCF040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65979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115329</TotalTime>
  <Words>100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East area Magnets status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dbodart</dc:creator>
  <cp:lastModifiedBy>Dominique Bodart</cp:lastModifiedBy>
  <cp:revision>825</cp:revision>
  <dcterms:created xsi:type="dcterms:W3CDTF">2009-07-28T14:56:50Z</dcterms:created>
  <dcterms:modified xsi:type="dcterms:W3CDTF">2025-02-17T14:57:25Z</dcterms:modified>
</cp:coreProperties>
</file>