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8" r:id="rId2"/>
    <p:sldMasterId id="2147483666" r:id="rId3"/>
  </p:sldMasterIdLst>
  <p:notesMasterIdLst>
    <p:notesMasterId r:id="rId6"/>
  </p:notesMasterIdLst>
  <p:handoutMasterIdLst>
    <p:handoutMasterId r:id="rId7"/>
  </p:handoutMasterIdLst>
  <p:sldIdLst>
    <p:sldId id="425" r:id="rId4"/>
    <p:sldId id="42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CAD9"/>
    <a:srgbClr val="003399"/>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28" autoAdjust="0"/>
    <p:restoredTop sz="85098" autoAdjust="0"/>
  </p:normalViewPr>
  <p:slideViewPr>
    <p:cSldViewPr snapToGrid="0" snapToObjects="1">
      <p:cViewPr varScale="1">
        <p:scale>
          <a:sx n="70" d="100"/>
          <a:sy n="70" d="100"/>
        </p:scale>
        <p:origin x="917" y="53"/>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52" d="100"/>
          <a:sy n="52" d="100"/>
        </p:scale>
        <p:origin x="286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Master" Target="slideMasters/slideMaster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2/18/2025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2/18/2025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1003536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E8549D-1319-72EE-5A95-BCC32E3C4D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E64B9F-8FD1-8594-2C1E-1ED33DB157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52AD5F5-1336-CB20-3AFE-CB08D4FA353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190701E-EF12-50CC-B74A-7BB873A1228B}"/>
              </a:ext>
            </a:extLst>
          </p:cNvPr>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7177470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pic>
        <p:nvPicPr>
          <p:cNvPr id="3" name="Picture 2" descr="Logo&#10;&#10;Description automatically generated">
            <a:extLst>
              <a:ext uri="{FF2B5EF4-FFF2-40B4-BE49-F238E27FC236}">
                <a16:creationId xmlns:a16="http://schemas.microsoft.com/office/drawing/2014/main" id="{CB3BCDC0-8C70-417B-A705-ABC62FEDB47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80559" y="145645"/>
            <a:ext cx="1208870" cy="960142"/>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F8FA3-B386-41D8-9402-BD03F3D969E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a:extLst>
              <a:ext uri="{FF2B5EF4-FFF2-40B4-BE49-F238E27FC236}">
                <a16:creationId xmlns:a16="http://schemas.microsoft.com/office/drawing/2014/main" id="{CA07645E-90F2-4D94-970A-B799510BAC4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0F89960-6EBE-44B2-BC44-C023B78A8187}"/>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9A542376-6583-417E-87BD-9D579FDC6FCF}"/>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B977233B-D814-4D9A-BCFB-55119CD3D55D}"/>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4780985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A9AED-EA65-4CAD-AF24-17C8068AA8E8}"/>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C2ACF017-3F35-4C13-9170-95D34DFF53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a:extLst>
              <a:ext uri="{FF2B5EF4-FFF2-40B4-BE49-F238E27FC236}">
                <a16:creationId xmlns:a16="http://schemas.microsoft.com/office/drawing/2014/main" id="{3A1859B8-5A50-4EB2-ABA2-6C16DEC335C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a:extLst>
              <a:ext uri="{FF2B5EF4-FFF2-40B4-BE49-F238E27FC236}">
                <a16:creationId xmlns:a16="http://schemas.microsoft.com/office/drawing/2014/main" id="{1F1711FD-FE44-421D-B63E-044A58BB6BAE}"/>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C0DF644F-F822-4ED0-A1D8-9B996EAFC2D9}"/>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05D510CB-19D2-4B8D-912B-CF02D1EBA12C}"/>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2727126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524C25-03FF-495B-A0AE-9B34E9471BCC}"/>
              </a:ext>
            </a:extLst>
          </p:cNvPr>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a:extLst>
              <a:ext uri="{FF2B5EF4-FFF2-40B4-BE49-F238E27FC236}">
                <a16:creationId xmlns:a16="http://schemas.microsoft.com/office/drawing/2014/main" id="{9420603E-F47F-416B-B14E-28EC5124D8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3FAFC86-1651-4E4C-BFA2-D8DFC335AEC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a:extLst>
              <a:ext uri="{FF2B5EF4-FFF2-40B4-BE49-F238E27FC236}">
                <a16:creationId xmlns:a16="http://schemas.microsoft.com/office/drawing/2014/main" id="{9B078C23-94A9-450E-8152-46D9B2AAB2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9F5B801-10C4-4A66-BF02-B4124087C12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a:extLst>
              <a:ext uri="{FF2B5EF4-FFF2-40B4-BE49-F238E27FC236}">
                <a16:creationId xmlns:a16="http://schemas.microsoft.com/office/drawing/2014/main" id="{E5FDF336-749C-4466-9E4C-C4C505C5644D}"/>
              </a:ext>
            </a:extLst>
          </p:cNvPr>
          <p:cNvSpPr>
            <a:spLocks noGrp="1"/>
          </p:cNvSpPr>
          <p:nvPr>
            <p:ph type="dt" sz="half" idx="10"/>
          </p:nvPr>
        </p:nvSpPr>
        <p:spPr/>
        <p:txBody>
          <a:bodyPr/>
          <a:lstStyle/>
          <a:p>
            <a:endParaRPr lang="fr-CH"/>
          </a:p>
        </p:txBody>
      </p:sp>
      <p:sp>
        <p:nvSpPr>
          <p:cNvPr id="8" name="Footer Placeholder 7">
            <a:extLst>
              <a:ext uri="{FF2B5EF4-FFF2-40B4-BE49-F238E27FC236}">
                <a16:creationId xmlns:a16="http://schemas.microsoft.com/office/drawing/2014/main" id="{75EA5CA6-28B7-43E3-93D7-B129816DA72A}"/>
              </a:ext>
            </a:extLst>
          </p:cNvPr>
          <p:cNvSpPr>
            <a:spLocks noGrp="1"/>
          </p:cNvSpPr>
          <p:nvPr>
            <p:ph type="ftr" sz="quarter" idx="11"/>
          </p:nvPr>
        </p:nvSpPr>
        <p:spPr/>
        <p:txBody>
          <a:bodyPr/>
          <a:lstStyle/>
          <a:p>
            <a:r>
              <a:rPr lang="en-GB"/>
              <a:t>CEM Management Board - Section status report</a:t>
            </a:r>
            <a:endParaRPr lang="fr-CH"/>
          </a:p>
        </p:txBody>
      </p:sp>
      <p:sp>
        <p:nvSpPr>
          <p:cNvPr id="9" name="Slide Number Placeholder 8">
            <a:extLst>
              <a:ext uri="{FF2B5EF4-FFF2-40B4-BE49-F238E27FC236}">
                <a16:creationId xmlns:a16="http://schemas.microsoft.com/office/drawing/2014/main" id="{CA40393A-B71C-4E01-B28E-62FDCC24C37D}"/>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23507712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9F2682-0B51-4A28-995C-E56FCF7655D7}"/>
              </a:ext>
            </a:extLst>
          </p:cNvPr>
          <p:cNvSpPr>
            <a:spLocks noGrp="1"/>
          </p:cNvSpPr>
          <p:nvPr>
            <p:ph type="title"/>
          </p:nvPr>
        </p:nvSpPr>
        <p:spPr/>
        <p:txBody>
          <a:bodyPr/>
          <a:lstStyle/>
          <a:p>
            <a:r>
              <a:rPr lang="en-US"/>
              <a:t>Click to edit Master title style</a:t>
            </a:r>
            <a:endParaRPr lang="fr-CH"/>
          </a:p>
        </p:txBody>
      </p:sp>
      <p:sp>
        <p:nvSpPr>
          <p:cNvPr id="3" name="Date Placeholder 2">
            <a:extLst>
              <a:ext uri="{FF2B5EF4-FFF2-40B4-BE49-F238E27FC236}">
                <a16:creationId xmlns:a16="http://schemas.microsoft.com/office/drawing/2014/main" id="{9BE2B29B-A870-4602-8593-6607B491A659}"/>
              </a:ext>
            </a:extLst>
          </p:cNvPr>
          <p:cNvSpPr>
            <a:spLocks noGrp="1"/>
          </p:cNvSpPr>
          <p:nvPr>
            <p:ph type="dt" sz="half" idx="10"/>
          </p:nvPr>
        </p:nvSpPr>
        <p:spPr/>
        <p:txBody>
          <a:bodyPr/>
          <a:lstStyle/>
          <a:p>
            <a:endParaRPr lang="fr-CH"/>
          </a:p>
        </p:txBody>
      </p:sp>
      <p:sp>
        <p:nvSpPr>
          <p:cNvPr id="4" name="Footer Placeholder 3">
            <a:extLst>
              <a:ext uri="{FF2B5EF4-FFF2-40B4-BE49-F238E27FC236}">
                <a16:creationId xmlns:a16="http://schemas.microsoft.com/office/drawing/2014/main" id="{FB6C02A1-0E36-45BA-9C02-D5E5FB225FDC}"/>
              </a:ext>
            </a:extLst>
          </p:cNvPr>
          <p:cNvSpPr>
            <a:spLocks noGrp="1"/>
          </p:cNvSpPr>
          <p:nvPr>
            <p:ph type="ftr" sz="quarter" idx="11"/>
          </p:nvPr>
        </p:nvSpPr>
        <p:spPr/>
        <p:txBody>
          <a:bodyPr/>
          <a:lstStyle/>
          <a:p>
            <a:r>
              <a:rPr lang="en-GB"/>
              <a:t>CEM Management Board - Section status report</a:t>
            </a:r>
            <a:endParaRPr lang="fr-CH"/>
          </a:p>
        </p:txBody>
      </p:sp>
      <p:sp>
        <p:nvSpPr>
          <p:cNvPr id="5" name="Slide Number Placeholder 4">
            <a:extLst>
              <a:ext uri="{FF2B5EF4-FFF2-40B4-BE49-F238E27FC236}">
                <a16:creationId xmlns:a16="http://schemas.microsoft.com/office/drawing/2014/main" id="{32BCC034-9DCF-4B06-926B-6915BDE51B20}"/>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3125665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D5748B-5A5C-40E5-8DA7-780A272A1671}"/>
              </a:ext>
            </a:extLst>
          </p:cNvPr>
          <p:cNvSpPr>
            <a:spLocks noGrp="1"/>
          </p:cNvSpPr>
          <p:nvPr>
            <p:ph type="dt" sz="half" idx="10"/>
          </p:nvPr>
        </p:nvSpPr>
        <p:spPr/>
        <p:txBody>
          <a:bodyPr/>
          <a:lstStyle/>
          <a:p>
            <a:endParaRPr lang="fr-CH"/>
          </a:p>
        </p:txBody>
      </p:sp>
      <p:sp>
        <p:nvSpPr>
          <p:cNvPr id="3" name="Footer Placeholder 2">
            <a:extLst>
              <a:ext uri="{FF2B5EF4-FFF2-40B4-BE49-F238E27FC236}">
                <a16:creationId xmlns:a16="http://schemas.microsoft.com/office/drawing/2014/main" id="{C5A707BA-CB27-405C-8733-B76429B89CD2}"/>
              </a:ext>
            </a:extLst>
          </p:cNvPr>
          <p:cNvSpPr>
            <a:spLocks noGrp="1"/>
          </p:cNvSpPr>
          <p:nvPr>
            <p:ph type="ftr" sz="quarter" idx="11"/>
          </p:nvPr>
        </p:nvSpPr>
        <p:spPr/>
        <p:txBody>
          <a:bodyPr/>
          <a:lstStyle/>
          <a:p>
            <a:r>
              <a:rPr lang="en-GB"/>
              <a:t>CEM Management Board - Section status report</a:t>
            </a:r>
            <a:endParaRPr lang="fr-CH"/>
          </a:p>
        </p:txBody>
      </p:sp>
      <p:sp>
        <p:nvSpPr>
          <p:cNvPr id="4" name="Slide Number Placeholder 3">
            <a:extLst>
              <a:ext uri="{FF2B5EF4-FFF2-40B4-BE49-F238E27FC236}">
                <a16:creationId xmlns:a16="http://schemas.microsoft.com/office/drawing/2014/main" id="{D1E1BBFB-16BE-4048-8415-AFF9EEEE64F8}"/>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948793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47710-CFC1-43C0-ADDA-2639E8AD7C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a:extLst>
              <a:ext uri="{FF2B5EF4-FFF2-40B4-BE49-F238E27FC236}">
                <a16:creationId xmlns:a16="http://schemas.microsoft.com/office/drawing/2014/main" id="{8CEB8478-C4CB-4CBC-B058-3335ADBA54E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a:extLst>
              <a:ext uri="{FF2B5EF4-FFF2-40B4-BE49-F238E27FC236}">
                <a16:creationId xmlns:a16="http://schemas.microsoft.com/office/drawing/2014/main" id="{FE3A5238-F0C1-4570-AF04-3AD9657C88A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AA4255-4AF2-446A-BD14-DF3B14512A8B}"/>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7F626811-91BE-432D-8AE4-663B2059A10B}"/>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1A2993AF-7FE5-401D-8E94-C89F67B2B710}"/>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5722583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BECEE-A439-43B5-9736-88325494DD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a:extLst>
              <a:ext uri="{FF2B5EF4-FFF2-40B4-BE49-F238E27FC236}">
                <a16:creationId xmlns:a16="http://schemas.microsoft.com/office/drawing/2014/main" id="{CB3B012D-AD02-4AFC-A451-9F4095A2AD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a:extLst>
              <a:ext uri="{FF2B5EF4-FFF2-40B4-BE49-F238E27FC236}">
                <a16:creationId xmlns:a16="http://schemas.microsoft.com/office/drawing/2014/main" id="{CED3ADEB-0D20-4379-AD5D-632967289C2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5FA07C-756C-4982-877F-4EC9294D9056}"/>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E7637935-A0D5-435D-A766-24C51DCA83C4}"/>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E03CD332-185C-4F87-9FA7-91A2803BE0CA}"/>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6043382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CF3AC-D108-4F34-B361-0E872AD8A6B9}"/>
              </a:ext>
            </a:extLst>
          </p:cNvPr>
          <p:cNvSpPr>
            <a:spLocks noGrp="1"/>
          </p:cNvSpPr>
          <p:nvPr>
            <p:ph type="title"/>
          </p:nvPr>
        </p:nvSpPr>
        <p:spPr/>
        <p:txBody>
          <a:bodyPr/>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D408B085-25E0-41FE-99FF-0C9D6216B87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6D639C6A-078B-48D7-8AF3-9D14CC7E6048}"/>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D94BA5F6-C750-45AA-806B-38565E343CEF}"/>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CEBC3FD9-6439-47A3-A36C-21ACFB1F63B7}"/>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3214594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83B1336-5C41-4C00-8377-A8A0259DC20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81E34153-3995-47F4-9113-00ADE308A3E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C3723AC3-C989-4CA9-850D-4AC50B48B73E}"/>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5E9CD5DD-D3FA-45A3-9582-0ED4F7004221}"/>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83FAA0B9-49D1-4A47-97BC-3367470374A0}"/>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4189045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6C934-AF82-485B-BAA9-5B6A05F086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a:extLst>
              <a:ext uri="{FF2B5EF4-FFF2-40B4-BE49-F238E27FC236}">
                <a16:creationId xmlns:a16="http://schemas.microsoft.com/office/drawing/2014/main" id="{47CAC221-4A3B-4D19-8CB1-4E8D71CAF4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a:extLst>
              <a:ext uri="{FF2B5EF4-FFF2-40B4-BE49-F238E27FC236}">
                <a16:creationId xmlns:a16="http://schemas.microsoft.com/office/drawing/2014/main" id="{2F2568CA-E62B-4FB8-9560-9518AB49C8EA}"/>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2ED34C3E-BCA4-4068-B387-864368816E4E}"/>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545542BB-EDA1-48F7-A0F0-83392833B1B2}"/>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858506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CEM Management Board - Section status report</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998A12-2B13-4430-ACB2-9ECD3FE764DE}"/>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AF7CDA66-9A86-4CD2-87C7-F0BF253D1B4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9409436A-C51D-41D6-9791-DDC7D48D86EA}"/>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4C7AFB0B-6013-47E5-961A-CA988A618786}"/>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7618A76C-426A-42D5-A523-2B1AFA3197EB}"/>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4081040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10096-734B-41EF-8217-1F75E33BBC2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CH"/>
          </a:p>
        </p:txBody>
      </p:sp>
      <p:sp>
        <p:nvSpPr>
          <p:cNvPr id="3" name="Text Placeholder 2">
            <a:extLst>
              <a:ext uri="{FF2B5EF4-FFF2-40B4-BE49-F238E27FC236}">
                <a16:creationId xmlns:a16="http://schemas.microsoft.com/office/drawing/2014/main" id="{D2F3F6FC-2393-44A4-88D8-81B8FD25EDA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4EE2B39-D181-44F5-A022-9E2714966BB8}"/>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94AED21A-1AD4-4D19-86FE-2F550C9B5E11}"/>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ADFA3578-D9A8-40D2-A182-354BDFCA6BB6}"/>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9674577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526E7-0B62-4E65-A13F-373D0E5E37B1}"/>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05EFD8B7-78DB-4193-A866-344A37F87A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Content Placeholder 3">
            <a:extLst>
              <a:ext uri="{FF2B5EF4-FFF2-40B4-BE49-F238E27FC236}">
                <a16:creationId xmlns:a16="http://schemas.microsoft.com/office/drawing/2014/main" id="{9D2D9453-4C56-4B29-AEEF-D5AD0F8F0E9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Date Placeholder 4">
            <a:extLst>
              <a:ext uri="{FF2B5EF4-FFF2-40B4-BE49-F238E27FC236}">
                <a16:creationId xmlns:a16="http://schemas.microsoft.com/office/drawing/2014/main" id="{34C5B996-8A15-4269-8A25-555A9F953BE6}"/>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CEBD70CC-D9D2-45FE-8AD2-BA0A3D8CDE52}"/>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37BDFF94-5B27-4FD7-AC3B-2ECEAEDB1790}"/>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9793803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15BD5-D941-46CD-815F-B7742A7BC5BA}"/>
              </a:ext>
            </a:extLst>
          </p:cNvPr>
          <p:cNvSpPr>
            <a:spLocks noGrp="1"/>
          </p:cNvSpPr>
          <p:nvPr>
            <p:ph type="title"/>
          </p:nvPr>
        </p:nvSpPr>
        <p:spPr>
          <a:xfrm>
            <a:off x="839788" y="365125"/>
            <a:ext cx="10515600" cy="1325563"/>
          </a:xfrm>
        </p:spPr>
        <p:txBody>
          <a:bodyPr/>
          <a:lstStyle/>
          <a:p>
            <a:r>
              <a:rPr lang="en-US"/>
              <a:t>Click to edit Master title style</a:t>
            </a:r>
            <a:endParaRPr lang="fr-CH"/>
          </a:p>
        </p:txBody>
      </p:sp>
      <p:sp>
        <p:nvSpPr>
          <p:cNvPr id="3" name="Text Placeholder 2">
            <a:extLst>
              <a:ext uri="{FF2B5EF4-FFF2-40B4-BE49-F238E27FC236}">
                <a16:creationId xmlns:a16="http://schemas.microsoft.com/office/drawing/2014/main" id="{B6CC0E51-2E34-47C0-9CC5-86E1FA5A28E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189783-232E-431B-9CFE-99E1B529789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5" name="Text Placeholder 4">
            <a:extLst>
              <a:ext uri="{FF2B5EF4-FFF2-40B4-BE49-F238E27FC236}">
                <a16:creationId xmlns:a16="http://schemas.microsoft.com/office/drawing/2014/main" id="{D208508D-139B-45C3-9948-EBCBBB38AE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5C9CF3-E2D2-4B4C-86B9-41AA5F544D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7" name="Date Placeholder 6">
            <a:extLst>
              <a:ext uri="{FF2B5EF4-FFF2-40B4-BE49-F238E27FC236}">
                <a16:creationId xmlns:a16="http://schemas.microsoft.com/office/drawing/2014/main" id="{E99EDC1B-C46A-4E68-AA92-302889773E9C}"/>
              </a:ext>
            </a:extLst>
          </p:cNvPr>
          <p:cNvSpPr>
            <a:spLocks noGrp="1"/>
          </p:cNvSpPr>
          <p:nvPr>
            <p:ph type="dt" sz="half" idx="10"/>
          </p:nvPr>
        </p:nvSpPr>
        <p:spPr/>
        <p:txBody>
          <a:bodyPr/>
          <a:lstStyle/>
          <a:p>
            <a:endParaRPr lang="fr-CH"/>
          </a:p>
        </p:txBody>
      </p:sp>
      <p:sp>
        <p:nvSpPr>
          <p:cNvPr id="8" name="Footer Placeholder 7">
            <a:extLst>
              <a:ext uri="{FF2B5EF4-FFF2-40B4-BE49-F238E27FC236}">
                <a16:creationId xmlns:a16="http://schemas.microsoft.com/office/drawing/2014/main" id="{C3B3BB8B-95ED-4B58-A4AB-EF89D7B0F052}"/>
              </a:ext>
            </a:extLst>
          </p:cNvPr>
          <p:cNvSpPr>
            <a:spLocks noGrp="1"/>
          </p:cNvSpPr>
          <p:nvPr>
            <p:ph type="ftr" sz="quarter" idx="11"/>
          </p:nvPr>
        </p:nvSpPr>
        <p:spPr/>
        <p:txBody>
          <a:bodyPr/>
          <a:lstStyle/>
          <a:p>
            <a:r>
              <a:rPr lang="en-GB"/>
              <a:t>CEM Management Board - Section status report</a:t>
            </a:r>
            <a:endParaRPr lang="fr-CH"/>
          </a:p>
        </p:txBody>
      </p:sp>
      <p:sp>
        <p:nvSpPr>
          <p:cNvPr id="9" name="Slide Number Placeholder 8">
            <a:extLst>
              <a:ext uri="{FF2B5EF4-FFF2-40B4-BE49-F238E27FC236}">
                <a16:creationId xmlns:a16="http://schemas.microsoft.com/office/drawing/2014/main" id="{096E908A-0A27-42B6-810F-C72B14AEEDFC}"/>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38395645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3CAE1-8791-481B-BB87-E447F9FF03A3}"/>
              </a:ext>
            </a:extLst>
          </p:cNvPr>
          <p:cNvSpPr>
            <a:spLocks noGrp="1"/>
          </p:cNvSpPr>
          <p:nvPr>
            <p:ph type="title"/>
          </p:nvPr>
        </p:nvSpPr>
        <p:spPr/>
        <p:txBody>
          <a:bodyPr/>
          <a:lstStyle/>
          <a:p>
            <a:r>
              <a:rPr lang="en-US"/>
              <a:t>Click to edit Master title style</a:t>
            </a:r>
            <a:endParaRPr lang="fr-CH"/>
          </a:p>
        </p:txBody>
      </p:sp>
      <p:sp>
        <p:nvSpPr>
          <p:cNvPr id="3" name="Date Placeholder 2">
            <a:extLst>
              <a:ext uri="{FF2B5EF4-FFF2-40B4-BE49-F238E27FC236}">
                <a16:creationId xmlns:a16="http://schemas.microsoft.com/office/drawing/2014/main" id="{48319422-79CF-418B-A774-4009645B6DE5}"/>
              </a:ext>
            </a:extLst>
          </p:cNvPr>
          <p:cNvSpPr>
            <a:spLocks noGrp="1"/>
          </p:cNvSpPr>
          <p:nvPr>
            <p:ph type="dt" sz="half" idx="10"/>
          </p:nvPr>
        </p:nvSpPr>
        <p:spPr/>
        <p:txBody>
          <a:bodyPr/>
          <a:lstStyle/>
          <a:p>
            <a:endParaRPr lang="fr-CH"/>
          </a:p>
        </p:txBody>
      </p:sp>
      <p:sp>
        <p:nvSpPr>
          <p:cNvPr id="4" name="Footer Placeholder 3">
            <a:extLst>
              <a:ext uri="{FF2B5EF4-FFF2-40B4-BE49-F238E27FC236}">
                <a16:creationId xmlns:a16="http://schemas.microsoft.com/office/drawing/2014/main" id="{7BAA41E9-B4EE-4696-A3D2-8EAD6F8ECA9A}"/>
              </a:ext>
            </a:extLst>
          </p:cNvPr>
          <p:cNvSpPr>
            <a:spLocks noGrp="1"/>
          </p:cNvSpPr>
          <p:nvPr>
            <p:ph type="ftr" sz="quarter" idx="11"/>
          </p:nvPr>
        </p:nvSpPr>
        <p:spPr/>
        <p:txBody>
          <a:bodyPr/>
          <a:lstStyle/>
          <a:p>
            <a:r>
              <a:rPr lang="en-GB"/>
              <a:t>CEM Management Board - Section status report</a:t>
            </a:r>
            <a:endParaRPr lang="fr-CH"/>
          </a:p>
        </p:txBody>
      </p:sp>
      <p:sp>
        <p:nvSpPr>
          <p:cNvPr id="5" name="Slide Number Placeholder 4">
            <a:extLst>
              <a:ext uri="{FF2B5EF4-FFF2-40B4-BE49-F238E27FC236}">
                <a16:creationId xmlns:a16="http://schemas.microsoft.com/office/drawing/2014/main" id="{4B6A150A-0906-4A53-8771-C2C0905A7CAA}"/>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851231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493CA5-FC1F-445E-9B01-884021D38B94}"/>
              </a:ext>
            </a:extLst>
          </p:cNvPr>
          <p:cNvSpPr>
            <a:spLocks noGrp="1"/>
          </p:cNvSpPr>
          <p:nvPr>
            <p:ph type="dt" sz="half" idx="10"/>
          </p:nvPr>
        </p:nvSpPr>
        <p:spPr/>
        <p:txBody>
          <a:bodyPr/>
          <a:lstStyle/>
          <a:p>
            <a:endParaRPr lang="fr-CH"/>
          </a:p>
        </p:txBody>
      </p:sp>
      <p:sp>
        <p:nvSpPr>
          <p:cNvPr id="3" name="Footer Placeholder 2">
            <a:extLst>
              <a:ext uri="{FF2B5EF4-FFF2-40B4-BE49-F238E27FC236}">
                <a16:creationId xmlns:a16="http://schemas.microsoft.com/office/drawing/2014/main" id="{2FDAE328-AC59-42D8-9A48-E7AA648374A9}"/>
              </a:ext>
            </a:extLst>
          </p:cNvPr>
          <p:cNvSpPr>
            <a:spLocks noGrp="1"/>
          </p:cNvSpPr>
          <p:nvPr>
            <p:ph type="ftr" sz="quarter" idx="11"/>
          </p:nvPr>
        </p:nvSpPr>
        <p:spPr/>
        <p:txBody>
          <a:bodyPr/>
          <a:lstStyle/>
          <a:p>
            <a:r>
              <a:rPr lang="en-GB"/>
              <a:t>CEM Management Board - Section status report</a:t>
            </a:r>
            <a:endParaRPr lang="fr-CH"/>
          </a:p>
        </p:txBody>
      </p:sp>
      <p:sp>
        <p:nvSpPr>
          <p:cNvPr id="4" name="Slide Number Placeholder 3">
            <a:extLst>
              <a:ext uri="{FF2B5EF4-FFF2-40B4-BE49-F238E27FC236}">
                <a16:creationId xmlns:a16="http://schemas.microsoft.com/office/drawing/2014/main" id="{13DD1616-E2F3-47EF-87B3-4435F70189F8}"/>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6897852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DB3A6-3267-466B-A824-8D8DA3DAB1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Content Placeholder 2">
            <a:extLst>
              <a:ext uri="{FF2B5EF4-FFF2-40B4-BE49-F238E27FC236}">
                <a16:creationId xmlns:a16="http://schemas.microsoft.com/office/drawing/2014/main" id="{243D86E1-98D8-41D2-A0C3-27D3A2F7076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Text Placeholder 3">
            <a:extLst>
              <a:ext uri="{FF2B5EF4-FFF2-40B4-BE49-F238E27FC236}">
                <a16:creationId xmlns:a16="http://schemas.microsoft.com/office/drawing/2014/main" id="{8C685037-8C2B-40FF-A095-0F78C16848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E5C5701-87A0-4CD0-9A05-5C7234AF130C}"/>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D6735535-D982-4672-A74E-4C2765619812}"/>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B782FBC0-B797-49F5-9A4B-FFF41AB06CB0}"/>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10503368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A56A3-4FA7-41ED-95AD-634D115E58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CH"/>
          </a:p>
        </p:txBody>
      </p:sp>
      <p:sp>
        <p:nvSpPr>
          <p:cNvPr id="3" name="Picture Placeholder 2">
            <a:extLst>
              <a:ext uri="{FF2B5EF4-FFF2-40B4-BE49-F238E27FC236}">
                <a16:creationId xmlns:a16="http://schemas.microsoft.com/office/drawing/2014/main" id="{BF3E410B-786F-4A75-8983-D737A08213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a:extLst>
              <a:ext uri="{FF2B5EF4-FFF2-40B4-BE49-F238E27FC236}">
                <a16:creationId xmlns:a16="http://schemas.microsoft.com/office/drawing/2014/main" id="{D6D536DC-2705-442E-BB63-DA5F065C1C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C60CED-D3C4-403F-8FDE-F855E98E5CD9}"/>
              </a:ext>
            </a:extLst>
          </p:cNvPr>
          <p:cNvSpPr>
            <a:spLocks noGrp="1"/>
          </p:cNvSpPr>
          <p:nvPr>
            <p:ph type="dt" sz="half" idx="10"/>
          </p:nvPr>
        </p:nvSpPr>
        <p:spPr/>
        <p:txBody>
          <a:bodyPr/>
          <a:lstStyle/>
          <a:p>
            <a:endParaRPr lang="fr-CH"/>
          </a:p>
        </p:txBody>
      </p:sp>
      <p:sp>
        <p:nvSpPr>
          <p:cNvPr id="6" name="Footer Placeholder 5">
            <a:extLst>
              <a:ext uri="{FF2B5EF4-FFF2-40B4-BE49-F238E27FC236}">
                <a16:creationId xmlns:a16="http://schemas.microsoft.com/office/drawing/2014/main" id="{BFBC3EE2-D61C-468A-BC00-A33D8FD73C8F}"/>
              </a:ext>
            </a:extLst>
          </p:cNvPr>
          <p:cNvSpPr>
            <a:spLocks noGrp="1"/>
          </p:cNvSpPr>
          <p:nvPr>
            <p:ph type="ftr" sz="quarter" idx="11"/>
          </p:nvPr>
        </p:nvSpPr>
        <p:spPr/>
        <p:txBody>
          <a:bodyPr/>
          <a:lstStyle/>
          <a:p>
            <a:r>
              <a:rPr lang="en-GB"/>
              <a:t>CEM Management Board - Section status report</a:t>
            </a:r>
            <a:endParaRPr lang="fr-CH"/>
          </a:p>
        </p:txBody>
      </p:sp>
      <p:sp>
        <p:nvSpPr>
          <p:cNvPr id="7" name="Slide Number Placeholder 6">
            <a:extLst>
              <a:ext uri="{FF2B5EF4-FFF2-40B4-BE49-F238E27FC236}">
                <a16:creationId xmlns:a16="http://schemas.microsoft.com/office/drawing/2014/main" id="{ECD6D2CB-7BB7-444C-B1A0-EDD6D0856C2A}"/>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613318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C7D82-437F-4B0E-942D-468DB10212B7}"/>
              </a:ext>
            </a:extLst>
          </p:cNvPr>
          <p:cNvSpPr>
            <a:spLocks noGrp="1"/>
          </p:cNvSpPr>
          <p:nvPr>
            <p:ph type="title"/>
          </p:nvPr>
        </p:nvSpPr>
        <p:spPr/>
        <p:txBody>
          <a:bodyPr/>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268D8429-49D9-4D04-B5BE-3AF89F39294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1EA9E9FC-38D9-419D-8EF4-93D29E3E7369}"/>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6DF8C279-5C23-46E6-B62A-2F0BF671C72B}"/>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87A726A0-A799-482F-ABEE-6D29FD1CD0B2}"/>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18877077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F6F278-7C48-4E49-988C-13C7A7DB6C4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CH"/>
          </a:p>
        </p:txBody>
      </p:sp>
      <p:sp>
        <p:nvSpPr>
          <p:cNvPr id="3" name="Vertical Text Placeholder 2">
            <a:extLst>
              <a:ext uri="{FF2B5EF4-FFF2-40B4-BE49-F238E27FC236}">
                <a16:creationId xmlns:a16="http://schemas.microsoft.com/office/drawing/2014/main" id="{60E5B5FD-0904-493D-B429-042B880E75A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9B6E3EEE-17E9-4AF0-8595-2C94C306521F}"/>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A2DADE8A-AC95-49DD-BB5B-DB6EC35688EC}"/>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B2A9561E-00BC-4410-BFEB-1A55664C780A}"/>
              </a:ext>
            </a:extLst>
          </p:cNvPr>
          <p:cNvSpPr>
            <a:spLocks noGrp="1"/>
          </p:cNvSpPr>
          <p:nvPr>
            <p:ph type="sldNum" sz="quarter" idx="12"/>
          </p:nvPr>
        </p:nvSpPr>
        <p:spPr/>
        <p:txBody>
          <a:bodyPr/>
          <a:lstStyle/>
          <a:p>
            <a:fld id="{3944185F-448A-44B8-9601-1F60DA4AC2DF}" type="slidenum">
              <a:rPr lang="fr-CH" smtClean="0"/>
              <a:t>‹#›</a:t>
            </a:fld>
            <a:endParaRPr lang="fr-CH"/>
          </a:p>
        </p:txBody>
      </p:sp>
    </p:spTree>
    <p:extLst>
      <p:ext uri="{BB962C8B-B14F-4D97-AF65-F5344CB8AC3E}">
        <p14:creationId xmlns:p14="http://schemas.microsoft.com/office/powerpoint/2010/main" val="2547138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pic>
        <p:nvPicPr>
          <p:cNvPr id="8" name="Picture 7" descr="Logo&#10;&#10;Description automatically generated">
            <a:extLst>
              <a:ext uri="{FF2B5EF4-FFF2-40B4-BE49-F238E27FC236}">
                <a16:creationId xmlns:a16="http://schemas.microsoft.com/office/drawing/2014/main" id="{6859780D-4C69-49E3-8F6F-D32F7FC652A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80559" y="145645"/>
            <a:ext cx="1208870" cy="960142"/>
          </a:xfrm>
          <a:prstGeom prst="rect">
            <a:avLst/>
          </a:prstGeom>
        </p:spPr>
      </p:pic>
      <p:pic>
        <p:nvPicPr>
          <p:cNvPr id="2" name="Picture 1"/>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70920" y="186630"/>
            <a:ext cx="2601987" cy="960142"/>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CEM Management Board - Section status report</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CEM Management Board - Section status report</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beams.cern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pic>
        <p:nvPicPr>
          <p:cNvPr id="10" name="Picture 9">
            <a:extLst>
              <a:ext uri="{FF2B5EF4-FFF2-40B4-BE49-F238E27FC236}">
                <a16:creationId xmlns:a16="http://schemas.microsoft.com/office/drawing/2014/main" id="{9ED4B852-3DEA-496D-8E63-98B1574381D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330911" y="159548"/>
            <a:ext cx="748359" cy="748359"/>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609601" y="1060450"/>
            <a:ext cx="10968567"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7" name="Content Placeholder 6"/>
          <p:cNvSpPr>
            <a:spLocks noGrp="1"/>
          </p:cNvSpPr>
          <p:nvPr>
            <p:ph sz="quarter" idx="13"/>
          </p:nvPr>
        </p:nvSpPr>
        <p:spPr>
          <a:xfrm>
            <a:off x="609602" y="1245524"/>
            <a:ext cx="10968567" cy="5028279"/>
          </a:xfrm>
        </p:spPr>
        <p:txBody>
          <a:bodyPr/>
          <a:lstStyle>
            <a:lvl2pPr>
              <a:defRPr sz="1800" baseline="0"/>
            </a:lvl2pPr>
            <a:lvl3pPr>
              <a:defRPr sz="18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2"/>
          <p:cNvSpPr>
            <a:spLocks noGrp="1"/>
          </p:cNvSpPr>
          <p:nvPr>
            <p:ph type="dt" sz="half" idx="14"/>
          </p:nvPr>
        </p:nvSpPr>
        <p:spPr/>
        <p:txBody>
          <a:bodyPr/>
          <a:lstStyle>
            <a:lvl1pPr>
              <a:defRPr/>
            </a:lvl1pPr>
          </a:lstStyle>
          <a:p>
            <a:pPr>
              <a:defRPr/>
            </a:pPr>
            <a:endParaRPr lang="en-GB"/>
          </a:p>
        </p:txBody>
      </p:sp>
      <p:sp>
        <p:nvSpPr>
          <p:cNvPr id="6" name="Footer Placeholder 3"/>
          <p:cNvSpPr>
            <a:spLocks noGrp="1"/>
          </p:cNvSpPr>
          <p:nvPr>
            <p:ph type="ftr" sz="quarter" idx="15"/>
          </p:nvPr>
        </p:nvSpPr>
        <p:spPr/>
        <p:txBody>
          <a:bodyPr/>
          <a:lstStyle>
            <a:lvl1pPr>
              <a:defRPr/>
            </a:lvl1pPr>
          </a:lstStyle>
          <a:p>
            <a:pPr>
              <a:defRPr/>
            </a:pPr>
            <a:r>
              <a:rPr lang="en-GB"/>
              <a:t>CEM Management Board - Section status report</a:t>
            </a:r>
          </a:p>
        </p:txBody>
      </p:sp>
      <p:sp>
        <p:nvSpPr>
          <p:cNvPr id="8" name="Slide Number Placeholder 4"/>
          <p:cNvSpPr>
            <a:spLocks noGrp="1"/>
          </p:cNvSpPr>
          <p:nvPr>
            <p:ph type="sldNum" sz="quarter" idx="16"/>
          </p:nvPr>
        </p:nvSpPr>
        <p:spPr/>
        <p:txBody>
          <a:bodyPr/>
          <a:lstStyle>
            <a:lvl1pPr>
              <a:defRPr/>
            </a:lvl1pPr>
          </a:lstStyle>
          <a:p>
            <a:pPr>
              <a:defRPr/>
            </a:pPr>
            <a:fld id="{D75ED29C-49E9-4D6B-98DA-9290C812F6EB}" type="slidenum">
              <a:rPr lang="en-US" altLang="en-US"/>
              <a:pPr>
                <a:defRPr/>
              </a:pPr>
              <a:t>‹#›</a:t>
            </a:fld>
            <a:endParaRPr lang="en-US" altLang="en-US"/>
          </a:p>
        </p:txBody>
      </p:sp>
    </p:spTree>
    <p:extLst>
      <p:ext uri="{BB962C8B-B14F-4D97-AF65-F5344CB8AC3E}">
        <p14:creationId xmlns:p14="http://schemas.microsoft.com/office/powerpoint/2010/main" val="847708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F8CD0-C39F-46EF-B6A7-5FAA09E834B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CH"/>
          </a:p>
        </p:txBody>
      </p:sp>
      <p:sp>
        <p:nvSpPr>
          <p:cNvPr id="3" name="Subtitle 2">
            <a:extLst>
              <a:ext uri="{FF2B5EF4-FFF2-40B4-BE49-F238E27FC236}">
                <a16:creationId xmlns:a16="http://schemas.microsoft.com/office/drawing/2014/main" id="{E8CB3CCF-0FF5-4824-AB03-6B7FA440DE3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CH"/>
          </a:p>
        </p:txBody>
      </p:sp>
      <p:sp>
        <p:nvSpPr>
          <p:cNvPr id="4" name="Date Placeholder 3">
            <a:extLst>
              <a:ext uri="{FF2B5EF4-FFF2-40B4-BE49-F238E27FC236}">
                <a16:creationId xmlns:a16="http://schemas.microsoft.com/office/drawing/2014/main" id="{1D1AA28E-2A5F-4D02-9F55-33ABAA4AB4E3}"/>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C5854CAB-D684-40F7-BCB0-240F5D0C90B4}"/>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3990865C-55B3-4CF8-8C8E-F8EB7FC400BA}"/>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4185633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4C210-0F57-4D99-AB2E-ECC3CFFD916C}"/>
              </a:ext>
            </a:extLst>
          </p:cNvPr>
          <p:cNvSpPr>
            <a:spLocks noGrp="1"/>
          </p:cNvSpPr>
          <p:nvPr>
            <p:ph type="title"/>
          </p:nvPr>
        </p:nvSpPr>
        <p:spPr/>
        <p:txBody>
          <a:bodyPr/>
          <a:lstStyle/>
          <a:p>
            <a:r>
              <a:rPr lang="en-US"/>
              <a:t>Click to edit Master title style</a:t>
            </a:r>
            <a:endParaRPr lang="fr-CH"/>
          </a:p>
        </p:txBody>
      </p:sp>
      <p:sp>
        <p:nvSpPr>
          <p:cNvPr id="3" name="Content Placeholder 2">
            <a:extLst>
              <a:ext uri="{FF2B5EF4-FFF2-40B4-BE49-F238E27FC236}">
                <a16:creationId xmlns:a16="http://schemas.microsoft.com/office/drawing/2014/main" id="{0C0BE1F5-EEDC-4E04-B6AF-BCA4EE50D0E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2799783C-4CE7-4B02-A8A8-5A5D0CEA975C}"/>
              </a:ext>
            </a:extLst>
          </p:cNvPr>
          <p:cNvSpPr>
            <a:spLocks noGrp="1"/>
          </p:cNvSpPr>
          <p:nvPr>
            <p:ph type="dt" sz="half" idx="10"/>
          </p:nvPr>
        </p:nvSpPr>
        <p:spPr/>
        <p:txBody>
          <a:bodyPr/>
          <a:lstStyle/>
          <a:p>
            <a:endParaRPr lang="fr-CH"/>
          </a:p>
        </p:txBody>
      </p:sp>
      <p:sp>
        <p:nvSpPr>
          <p:cNvPr id="5" name="Footer Placeholder 4">
            <a:extLst>
              <a:ext uri="{FF2B5EF4-FFF2-40B4-BE49-F238E27FC236}">
                <a16:creationId xmlns:a16="http://schemas.microsoft.com/office/drawing/2014/main" id="{9F5B5BC9-7FCA-45DC-B4D5-0EC60F41FE59}"/>
              </a:ext>
            </a:extLst>
          </p:cNvPr>
          <p:cNvSpPr>
            <a:spLocks noGrp="1"/>
          </p:cNvSpPr>
          <p:nvPr>
            <p:ph type="ftr" sz="quarter" idx="11"/>
          </p:nvPr>
        </p:nvSpPr>
        <p:spPr/>
        <p:txBody>
          <a:body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35A13904-E7B9-47B0-B04B-CAFF3E02E8E9}"/>
              </a:ext>
            </a:extLst>
          </p:cNvPr>
          <p:cNvSpPr>
            <a:spLocks noGrp="1"/>
          </p:cNvSpPr>
          <p:nvPr>
            <p:ph type="sldNum" sz="quarter" idx="12"/>
          </p:nvPr>
        </p:nvSpPr>
        <p:spPr/>
        <p:txBody>
          <a:bodyPr/>
          <a:lstStyle/>
          <a:p>
            <a:fld id="{24036ECA-C1E0-4E9F-8867-F1DDA48A95C6}" type="slidenum">
              <a:rPr lang="fr-CH" smtClean="0"/>
              <a:t>‹#›</a:t>
            </a:fld>
            <a:endParaRPr lang="fr-CH"/>
          </a:p>
        </p:txBody>
      </p:sp>
    </p:spTree>
    <p:extLst>
      <p:ext uri="{BB962C8B-B14F-4D97-AF65-F5344CB8AC3E}">
        <p14:creationId xmlns:p14="http://schemas.microsoft.com/office/powerpoint/2010/main" val="178351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12776" y="1563413"/>
            <a:ext cx="11376024" cy="4608512"/>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CEM Management Board - Section status report</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9"/>
          <a:stretch>
            <a:fillRect/>
          </a:stretch>
        </p:blipFill>
        <p:spPr>
          <a:xfrm>
            <a:off x="407988" y="6364599"/>
            <a:ext cx="495300" cy="393700"/>
          </a:xfrm>
          <a:prstGeom prst="rect">
            <a:avLst/>
          </a:prstGeom>
        </p:spPr>
      </p:pic>
      <p:pic>
        <p:nvPicPr>
          <p:cNvPr id="12" name="Picture 11" descr="A picture containing venn diagram&#10;&#10;Description automatically generated">
            <a:extLst>
              <a:ext uri="{FF2B5EF4-FFF2-40B4-BE49-F238E27FC236}">
                <a16:creationId xmlns:a16="http://schemas.microsoft.com/office/drawing/2014/main" id="{601E8028-4D05-4287-A43C-BB893015EDDE}"/>
              </a:ext>
            </a:extLst>
          </p:cNvPr>
          <p:cNvPicPr>
            <a:picLocks noChangeAspect="1"/>
          </p:cNvPicPr>
          <p:nvPr userDrawn="1"/>
        </p:nvPicPr>
        <p:blipFill>
          <a:blip r:embed="rId10" cstate="print">
            <a:extLst>
              <a:ext uri="{28A0092B-C50C-407E-A947-70E740481C1C}">
                <a14:useLocalDpi xmlns:a14="http://schemas.microsoft.com/office/drawing/2010/main"/>
              </a:ext>
            </a:extLst>
          </a:blip>
          <a:stretch>
            <a:fillRect/>
          </a:stretch>
        </p:blipFill>
        <p:spPr>
          <a:xfrm>
            <a:off x="11172524" y="307760"/>
            <a:ext cx="898889" cy="713941"/>
          </a:xfrm>
          <a:prstGeom prst="rect">
            <a:avLst/>
          </a:prstGeom>
        </p:spPr>
      </p:pic>
      <p:pic>
        <p:nvPicPr>
          <p:cNvPr id="5" name="Picture 4">
            <a:extLst>
              <a:ext uri="{FF2B5EF4-FFF2-40B4-BE49-F238E27FC236}">
                <a16:creationId xmlns:a16="http://schemas.microsoft.com/office/drawing/2014/main" id="{299A5FCA-3145-4637-9A27-A42F112E029D}"/>
              </a:ext>
            </a:extLst>
          </p:cNvPr>
          <p:cNvPicPr>
            <a:picLocks noChangeAspect="1"/>
          </p:cNvPicPr>
          <p:nvPr userDrawn="1"/>
        </p:nvPicPr>
        <p:blipFill>
          <a:blip r:embed="rId11"/>
          <a:stretch>
            <a:fillRect/>
          </a:stretch>
        </p:blipFill>
        <p:spPr>
          <a:xfrm>
            <a:off x="941226" y="6357407"/>
            <a:ext cx="476250" cy="442913"/>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65" r:id="rId4"/>
    <p:sldLayoutId id="2147483652" r:id="rId5"/>
    <p:sldLayoutId id="2147483655" r:id="rId6"/>
    <p:sldLayoutId id="2147483690" r:id="rId7"/>
  </p:sldLayoutIdLst>
  <p:hf sldNum="0"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4852C09-F5B4-4240-819C-49FCEB592C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fr-CH" dirty="0"/>
          </a:p>
        </p:txBody>
      </p:sp>
      <p:sp>
        <p:nvSpPr>
          <p:cNvPr id="3" name="Text Placeholder 2">
            <a:extLst>
              <a:ext uri="{FF2B5EF4-FFF2-40B4-BE49-F238E27FC236}">
                <a16:creationId xmlns:a16="http://schemas.microsoft.com/office/drawing/2014/main" id="{7CC0F5CF-8E62-4AC7-B4D3-7CE1283587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fr-CH" dirty="0"/>
          </a:p>
        </p:txBody>
      </p:sp>
      <p:sp>
        <p:nvSpPr>
          <p:cNvPr id="4" name="Date Placeholder 3">
            <a:extLst>
              <a:ext uri="{FF2B5EF4-FFF2-40B4-BE49-F238E27FC236}">
                <a16:creationId xmlns:a16="http://schemas.microsoft.com/office/drawing/2014/main" id="{F210FA3E-3F3B-42CA-8E53-58AB652A2C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CH"/>
          </a:p>
        </p:txBody>
      </p:sp>
      <p:sp>
        <p:nvSpPr>
          <p:cNvPr id="5" name="Footer Placeholder 4">
            <a:extLst>
              <a:ext uri="{FF2B5EF4-FFF2-40B4-BE49-F238E27FC236}">
                <a16:creationId xmlns:a16="http://schemas.microsoft.com/office/drawing/2014/main" id="{529B2DC7-1BDB-4235-A744-2F33FAB45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17F73DC9-8914-498E-A052-90853A1D9D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036ECA-C1E0-4E9F-8867-F1DDA48A95C6}" type="slidenum">
              <a:rPr lang="fr-CH" smtClean="0"/>
              <a:t>‹#›</a:t>
            </a:fld>
            <a:endParaRPr lang="fr-CH"/>
          </a:p>
        </p:txBody>
      </p:sp>
    </p:spTree>
    <p:extLst>
      <p:ext uri="{BB962C8B-B14F-4D97-AF65-F5344CB8AC3E}">
        <p14:creationId xmlns:p14="http://schemas.microsoft.com/office/powerpoint/2010/main" val="3015761545"/>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66BED9C-C0BC-4041-9DE2-A9B86CD177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CH"/>
          </a:p>
        </p:txBody>
      </p:sp>
      <p:sp>
        <p:nvSpPr>
          <p:cNvPr id="3" name="Text Placeholder 2">
            <a:extLst>
              <a:ext uri="{FF2B5EF4-FFF2-40B4-BE49-F238E27FC236}">
                <a16:creationId xmlns:a16="http://schemas.microsoft.com/office/drawing/2014/main" id="{02B2FE91-DB0A-4A5D-A665-60C1C0F428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CH"/>
          </a:p>
        </p:txBody>
      </p:sp>
      <p:sp>
        <p:nvSpPr>
          <p:cNvPr id="4" name="Date Placeholder 3">
            <a:extLst>
              <a:ext uri="{FF2B5EF4-FFF2-40B4-BE49-F238E27FC236}">
                <a16:creationId xmlns:a16="http://schemas.microsoft.com/office/drawing/2014/main" id="{A7F6A994-EE35-4F61-87A1-5CFD0D826D2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CH"/>
          </a:p>
        </p:txBody>
      </p:sp>
      <p:sp>
        <p:nvSpPr>
          <p:cNvPr id="5" name="Footer Placeholder 4">
            <a:extLst>
              <a:ext uri="{FF2B5EF4-FFF2-40B4-BE49-F238E27FC236}">
                <a16:creationId xmlns:a16="http://schemas.microsoft.com/office/drawing/2014/main" id="{373D4F31-D862-4EC8-B863-71D0981F19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CEM Management Board - Section status report</a:t>
            </a:r>
            <a:endParaRPr lang="fr-CH"/>
          </a:p>
        </p:txBody>
      </p:sp>
      <p:sp>
        <p:nvSpPr>
          <p:cNvPr id="6" name="Slide Number Placeholder 5">
            <a:extLst>
              <a:ext uri="{FF2B5EF4-FFF2-40B4-BE49-F238E27FC236}">
                <a16:creationId xmlns:a16="http://schemas.microsoft.com/office/drawing/2014/main" id="{FA0DA7EE-88BB-4C88-A0F7-F204F93177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44185F-448A-44B8-9601-1F60DA4AC2DF}" type="slidenum">
              <a:rPr lang="fr-CH" smtClean="0"/>
              <a:t>‹#›</a:t>
            </a:fld>
            <a:endParaRPr lang="fr-CH"/>
          </a:p>
        </p:txBody>
      </p:sp>
    </p:spTree>
    <p:extLst>
      <p:ext uri="{BB962C8B-B14F-4D97-AF65-F5344CB8AC3E}">
        <p14:creationId xmlns:p14="http://schemas.microsoft.com/office/powerpoint/2010/main" val="3893424515"/>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BB4355-C670-7D3E-6928-76CD2C7B77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B775EFB-CF02-E27E-6D02-F73E9B67ECCF}"/>
              </a:ext>
            </a:extLst>
          </p:cNvPr>
          <p:cNvSpPr>
            <a:spLocks noGrp="1"/>
          </p:cNvSpPr>
          <p:nvPr>
            <p:ph type="title"/>
          </p:nvPr>
        </p:nvSpPr>
        <p:spPr/>
        <p:txBody>
          <a:bodyPr/>
          <a:lstStyle/>
          <a:p>
            <a:r>
              <a:rPr lang="en-US" dirty="0"/>
              <a:t>East Area BIDs Controls Status</a:t>
            </a:r>
          </a:p>
        </p:txBody>
      </p:sp>
      <p:sp>
        <p:nvSpPr>
          <p:cNvPr id="3" name="Content Placeholder 2">
            <a:extLst>
              <a:ext uri="{FF2B5EF4-FFF2-40B4-BE49-F238E27FC236}">
                <a16:creationId xmlns:a16="http://schemas.microsoft.com/office/drawing/2014/main" id="{FEE91620-8350-49C9-05B3-4AFAF39DE91E}"/>
              </a:ext>
            </a:extLst>
          </p:cNvPr>
          <p:cNvSpPr>
            <a:spLocks noGrp="1"/>
          </p:cNvSpPr>
          <p:nvPr>
            <p:ph sz="quarter" idx="13"/>
          </p:nvPr>
        </p:nvSpPr>
        <p:spPr>
          <a:xfrm>
            <a:off x="609601" y="989885"/>
            <a:ext cx="10779887" cy="5028279"/>
          </a:xfrm>
        </p:spPr>
        <p:txBody>
          <a:bodyPr/>
          <a:lstStyle/>
          <a:p>
            <a:pPr marL="133350">
              <a:spcBef>
                <a:spcPts val="500"/>
              </a:spcBef>
              <a:spcAft>
                <a:spcPts val="300"/>
              </a:spcAft>
            </a:pPr>
            <a:endParaRPr lang="en-US" sz="1400" b="0" dirty="0">
              <a:solidFill>
                <a:schemeClr val="tx1"/>
              </a:solidFill>
              <a:latin typeface="+mj-lt"/>
            </a:endParaRPr>
          </a:p>
          <a:p>
            <a:pPr marL="133350">
              <a:spcBef>
                <a:spcPts val="500"/>
              </a:spcBef>
              <a:spcAft>
                <a:spcPts val="300"/>
              </a:spcAft>
            </a:pPr>
            <a:endParaRPr lang="en-GB" sz="1400" b="0" dirty="0">
              <a:solidFill>
                <a:schemeClr val="tx1"/>
              </a:solidFill>
              <a:latin typeface="+mj-lt"/>
            </a:endParaRPr>
          </a:p>
          <a:p>
            <a:pPr marL="133350">
              <a:spcBef>
                <a:spcPts val="500"/>
              </a:spcBef>
              <a:spcAft>
                <a:spcPts val="300"/>
              </a:spcAft>
            </a:pPr>
            <a:endParaRPr lang="en-GB"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GB"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100" b="0" i="0" dirty="0">
              <a:solidFill>
                <a:srgbClr val="0052CC"/>
              </a:solidFill>
              <a:effectLst/>
              <a:latin typeface="-apple-system"/>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p:txBody>
      </p:sp>
      <p:sp>
        <p:nvSpPr>
          <p:cNvPr id="14" name="Content Placeholder 2">
            <a:extLst>
              <a:ext uri="{FF2B5EF4-FFF2-40B4-BE49-F238E27FC236}">
                <a16:creationId xmlns:a16="http://schemas.microsoft.com/office/drawing/2014/main" id="{5CEFF50B-CD4B-4E38-13F9-7BD35E77E748}"/>
              </a:ext>
            </a:extLst>
          </p:cNvPr>
          <p:cNvSpPr txBox="1">
            <a:spLocks/>
          </p:cNvSpPr>
          <p:nvPr/>
        </p:nvSpPr>
        <p:spPr>
          <a:xfrm>
            <a:off x="569001" y="1078785"/>
            <a:ext cx="8889999" cy="502827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baseline="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5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5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spcBef>
                <a:spcPts val="500"/>
              </a:spcBef>
              <a:spcAft>
                <a:spcPts val="300"/>
              </a:spcAft>
            </a:pPr>
            <a:endParaRPr lang="en-US" sz="10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000" b="0" dirty="0">
              <a:solidFill>
                <a:schemeClr val="tx1"/>
              </a:solidFill>
              <a:latin typeface="+mj-lt"/>
            </a:endParaRPr>
          </a:p>
        </p:txBody>
      </p:sp>
      <p:sp>
        <p:nvSpPr>
          <p:cNvPr id="6" name="Content Placeholder 2">
            <a:extLst>
              <a:ext uri="{FF2B5EF4-FFF2-40B4-BE49-F238E27FC236}">
                <a16:creationId xmlns:a16="http://schemas.microsoft.com/office/drawing/2014/main" id="{C948D116-E41F-6600-0690-5F664F2F6FFB}"/>
              </a:ext>
            </a:extLst>
          </p:cNvPr>
          <p:cNvSpPr txBox="1">
            <a:spLocks/>
          </p:cNvSpPr>
          <p:nvPr/>
        </p:nvSpPr>
        <p:spPr>
          <a:xfrm>
            <a:off x="721401" y="1231185"/>
            <a:ext cx="8889999" cy="502827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baseline="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5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5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spcBef>
                <a:spcPts val="500"/>
              </a:spcBef>
              <a:spcAft>
                <a:spcPts val="300"/>
              </a:spcAft>
            </a:pPr>
            <a:endParaRPr lang="en-US" sz="1000" b="0" dirty="0">
              <a:solidFill>
                <a:schemeClr val="tx1"/>
              </a:solidFill>
              <a:latin typeface="+mj-lt"/>
            </a:endParaRPr>
          </a:p>
          <a:p>
            <a:pPr marL="419100" indent="-285750">
              <a:spcBef>
                <a:spcPts val="500"/>
              </a:spcBef>
              <a:spcAft>
                <a:spcPts val="300"/>
              </a:spcAft>
              <a:buFont typeface="Wingdings" panose="05000000000000000000" pitchFamily="2" charset="2"/>
              <a:buChar char="Ø"/>
            </a:pPr>
            <a:r>
              <a:rPr lang="en-GB" sz="1200" b="0" dirty="0">
                <a:solidFill>
                  <a:schemeClr val="tx1"/>
                </a:solidFill>
                <a:latin typeface="+mj-lt"/>
              </a:rPr>
              <a:t>All BIDs and associated control systems have been inspected and tested in collaboration with SY/STI and BE/EA.</a:t>
            </a:r>
          </a:p>
          <a:p>
            <a:pPr marL="419100" indent="-285750">
              <a:spcBef>
                <a:spcPts val="500"/>
              </a:spcBef>
              <a:spcAft>
                <a:spcPts val="300"/>
              </a:spcAft>
              <a:buFont typeface="Wingdings" panose="05000000000000000000" pitchFamily="2" charset="2"/>
              <a:buChar char="Ø"/>
            </a:pPr>
            <a:r>
              <a:rPr lang="en-GB" sz="1200" b="0" dirty="0">
                <a:solidFill>
                  <a:schemeClr val="tx1"/>
                </a:solidFill>
                <a:latin typeface="+mj-lt"/>
              </a:rPr>
              <a:t>During this test phase, the functionality of the control systems was fully validated from the middleware level (FESA).</a:t>
            </a:r>
          </a:p>
          <a:p>
            <a:pPr marL="419100" indent="-285750">
              <a:spcBef>
                <a:spcPts val="500"/>
              </a:spcBef>
              <a:spcAft>
                <a:spcPts val="300"/>
              </a:spcAft>
              <a:buFont typeface="Wingdings" panose="05000000000000000000" pitchFamily="2" charset="2"/>
              <a:buChar char="Ø"/>
            </a:pPr>
            <a:r>
              <a:rPr lang="en-GB" sz="1200" b="0" dirty="0">
                <a:solidFill>
                  <a:schemeClr val="tx1"/>
                </a:solidFill>
                <a:latin typeface="+mj-lt"/>
              </a:rPr>
              <a:t>Several parameters of the collimator controls were fine-tuned to optimize motion and minimize the risk of errors during operation.</a:t>
            </a:r>
          </a:p>
          <a:p>
            <a:pPr marL="419100" indent="-285750">
              <a:spcBef>
                <a:spcPts val="500"/>
              </a:spcBef>
              <a:spcAft>
                <a:spcPts val="300"/>
              </a:spcAft>
              <a:buFont typeface="Wingdings" panose="05000000000000000000" pitchFamily="2" charset="2"/>
              <a:buChar char="Ø"/>
            </a:pPr>
            <a:r>
              <a:rPr lang="en-GB" sz="1200" b="0" dirty="0">
                <a:solidFill>
                  <a:schemeClr val="tx1"/>
                </a:solidFill>
                <a:latin typeface="+mj-lt"/>
              </a:rPr>
              <a:t>All BIDs are fully operational.</a:t>
            </a:r>
          </a:p>
          <a:p>
            <a:pPr marL="133350">
              <a:spcBef>
                <a:spcPts val="500"/>
              </a:spcBef>
              <a:spcAft>
                <a:spcPts val="300"/>
              </a:spcAft>
            </a:pPr>
            <a:endParaRPr lang="en-US" sz="1200" b="0" dirty="0">
              <a:solidFill>
                <a:schemeClr val="tx1"/>
              </a:solidFill>
              <a:latin typeface="+mj-lt"/>
            </a:endParaRPr>
          </a:p>
          <a:p>
            <a:pPr marL="742950" lvl="1" indent="-285750">
              <a:buFont typeface="Arial" panose="020B0604020202020204" pitchFamily="34" charset="0"/>
              <a:buChar char="•"/>
            </a:pPr>
            <a:r>
              <a:rPr lang="en-US" sz="1200" b="0" dirty="0">
                <a:solidFill>
                  <a:schemeClr val="tx1"/>
                </a:solidFill>
                <a:latin typeface="+mj-lt"/>
              </a:rPr>
              <a:t>Beam stoppers : T08, T09, T10, T11, F61</a:t>
            </a:r>
          </a:p>
          <a:p>
            <a:pPr marL="742950" lvl="1" indent="-285750">
              <a:buFont typeface="Arial" panose="020B0604020202020204" pitchFamily="34" charset="0"/>
              <a:buChar char="•"/>
            </a:pPr>
            <a:r>
              <a:rPr lang="en-US" sz="1200" b="0" dirty="0">
                <a:solidFill>
                  <a:schemeClr val="tx1"/>
                </a:solidFill>
                <a:latin typeface="+mj-lt"/>
              </a:rPr>
              <a:t>Multitargets : F62, F63</a:t>
            </a:r>
          </a:p>
          <a:p>
            <a:pPr marL="742950" lvl="1" indent="-285750">
              <a:buFont typeface="Arial" panose="020B0604020202020204" pitchFamily="34" charset="0"/>
              <a:buChar char="•"/>
            </a:pPr>
            <a:r>
              <a:rPr lang="en-US" sz="1200" b="0" dirty="0">
                <a:solidFill>
                  <a:schemeClr val="tx1"/>
                </a:solidFill>
                <a:latin typeface="+mj-lt"/>
              </a:rPr>
              <a:t>Collimators XCSH/V , XCHV and XCON : T08, T09, T10, T11</a:t>
            </a: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000" b="0" dirty="0">
              <a:solidFill>
                <a:schemeClr val="tx1"/>
              </a:solidFill>
              <a:latin typeface="+mj-lt"/>
            </a:endParaRPr>
          </a:p>
        </p:txBody>
      </p:sp>
      <p:pic>
        <p:nvPicPr>
          <p:cNvPr id="9" name="Picture 8" descr="A machine with many wires and cables&#10;&#10;Description automatically generated with medium confidence">
            <a:extLst>
              <a:ext uri="{FF2B5EF4-FFF2-40B4-BE49-F238E27FC236}">
                <a16:creationId xmlns:a16="http://schemas.microsoft.com/office/drawing/2014/main" id="{12DC22F1-2A6D-2B49-ED59-D373E656C9ED}"/>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rot="5400000">
            <a:off x="6028551" y="4245179"/>
            <a:ext cx="1877830" cy="1408372"/>
          </a:xfrm>
          <a:prstGeom prst="rect">
            <a:avLst/>
          </a:prstGeom>
          <a:effectLst>
            <a:outerShdw blurRad="50800" dist="38100" dir="2700000" algn="tl" rotWithShape="0">
              <a:prstClr val="black">
                <a:alpha val="40000"/>
              </a:prstClr>
            </a:outerShdw>
          </a:effectLst>
        </p:spPr>
      </p:pic>
      <p:pic>
        <p:nvPicPr>
          <p:cNvPr id="11" name="Picture 10" descr="A machine with a yellow frame&#10;&#10;Description automatically generated">
            <a:extLst>
              <a:ext uri="{FF2B5EF4-FFF2-40B4-BE49-F238E27FC236}">
                <a16:creationId xmlns:a16="http://schemas.microsoft.com/office/drawing/2014/main" id="{CBAC0486-CA59-C101-56B0-39C1198FB90E}"/>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rot="5400000">
            <a:off x="8080099" y="4245179"/>
            <a:ext cx="1877830" cy="1408372"/>
          </a:xfrm>
          <a:prstGeom prst="rect">
            <a:avLst/>
          </a:prstGeom>
          <a:effectLst>
            <a:outerShdw blurRad="50800" dist="38100" dir="2700000" algn="tl" rotWithShape="0">
              <a:prstClr val="black">
                <a:alpha val="40000"/>
              </a:prstClr>
            </a:outerShdw>
          </a:effectLst>
        </p:spPr>
      </p:pic>
      <p:pic>
        <p:nvPicPr>
          <p:cNvPr id="16" name="Picture 15" descr="A close-up of a cabinet&#10;&#10;Description automatically generated">
            <a:extLst>
              <a:ext uri="{FF2B5EF4-FFF2-40B4-BE49-F238E27FC236}">
                <a16:creationId xmlns:a16="http://schemas.microsoft.com/office/drawing/2014/main" id="{C00AF885-C61D-FE3A-9088-B7A571D2FEA3}"/>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rot="5400000">
            <a:off x="4105097" y="4238145"/>
            <a:ext cx="1821560" cy="1366170"/>
          </a:xfrm>
          <a:prstGeom prst="rect">
            <a:avLst/>
          </a:prstGeom>
          <a:effectLst>
            <a:outerShdw blurRad="50800" dist="38100" dir="2700000" algn="tl" rotWithShape="0">
              <a:prstClr val="black">
                <a:alpha val="40000"/>
              </a:prstClr>
            </a:outerShdw>
          </a:effectLst>
        </p:spPr>
      </p:pic>
      <p:pic>
        <p:nvPicPr>
          <p:cNvPr id="18" name="Picture 17" descr="A machine with many electronic components&#10;&#10;Description automatically generated with medium confidence">
            <a:extLst>
              <a:ext uri="{FF2B5EF4-FFF2-40B4-BE49-F238E27FC236}">
                <a16:creationId xmlns:a16="http://schemas.microsoft.com/office/drawing/2014/main" id="{97B8FCEF-530A-CBEE-F03B-BF562EF2DBB0}"/>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rot="5400000">
            <a:off x="2227462" y="4238145"/>
            <a:ext cx="1821560" cy="1366170"/>
          </a:xfrm>
          <a:prstGeom prst="rect">
            <a:avLst/>
          </a:prstGeom>
          <a:effectLst>
            <a:outerShdw blurRad="50800" dist="38100" dir="2700000" algn="tl" rotWithShape="0">
              <a:prstClr val="black">
                <a:alpha val="40000"/>
              </a:prstClr>
            </a:outerShdw>
          </a:effectLst>
        </p:spPr>
      </p:pic>
      <p:sp>
        <p:nvSpPr>
          <p:cNvPr id="20" name="TextBox 19">
            <a:extLst>
              <a:ext uri="{FF2B5EF4-FFF2-40B4-BE49-F238E27FC236}">
                <a16:creationId xmlns:a16="http://schemas.microsoft.com/office/drawing/2014/main" id="{91E2702C-A5B8-E17E-20AE-B6C93F7FC639}"/>
              </a:ext>
            </a:extLst>
          </p:cNvPr>
          <p:cNvSpPr txBox="1"/>
          <p:nvPr/>
        </p:nvSpPr>
        <p:spPr>
          <a:xfrm>
            <a:off x="2509738" y="5819516"/>
            <a:ext cx="1311589" cy="338554"/>
          </a:xfrm>
          <a:prstGeom prst="rect">
            <a:avLst/>
          </a:prstGeom>
          <a:noFill/>
        </p:spPr>
        <p:txBody>
          <a:bodyPr wrap="square" lIns="0" tIns="0" rIns="0" bIns="0" rtlCol="0">
            <a:spAutoFit/>
          </a:bodyPr>
          <a:lstStyle/>
          <a:p>
            <a:pPr algn="ctr"/>
            <a:r>
              <a:rPr lang="fr-CH" sz="1100" i="1" dirty="0"/>
              <a:t>Beam </a:t>
            </a:r>
            <a:r>
              <a:rPr lang="fr-CH" sz="1100" i="1" dirty="0" err="1"/>
              <a:t>stoppers</a:t>
            </a:r>
            <a:r>
              <a:rPr lang="fr-CH" sz="1100" i="1" dirty="0"/>
              <a:t> control </a:t>
            </a:r>
            <a:r>
              <a:rPr lang="fr-CH" sz="1100" i="1" dirty="0" err="1"/>
              <a:t>systems</a:t>
            </a:r>
            <a:endParaRPr lang="en-US" sz="1100" i="1" dirty="0"/>
          </a:p>
        </p:txBody>
      </p:sp>
      <p:sp>
        <p:nvSpPr>
          <p:cNvPr id="21" name="TextBox 20">
            <a:extLst>
              <a:ext uri="{FF2B5EF4-FFF2-40B4-BE49-F238E27FC236}">
                <a16:creationId xmlns:a16="http://schemas.microsoft.com/office/drawing/2014/main" id="{14DF3703-E79F-17B4-D3EB-0B40C7137333}"/>
              </a:ext>
            </a:extLst>
          </p:cNvPr>
          <p:cNvSpPr txBox="1"/>
          <p:nvPr/>
        </p:nvSpPr>
        <p:spPr>
          <a:xfrm>
            <a:off x="4275597" y="5832010"/>
            <a:ext cx="1311589" cy="338554"/>
          </a:xfrm>
          <a:prstGeom prst="rect">
            <a:avLst/>
          </a:prstGeom>
          <a:noFill/>
        </p:spPr>
        <p:txBody>
          <a:bodyPr wrap="square" lIns="0" tIns="0" rIns="0" bIns="0" rtlCol="0">
            <a:spAutoFit/>
          </a:bodyPr>
          <a:lstStyle/>
          <a:p>
            <a:pPr algn="ctr"/>
            <a:r>
              <a:rPr lang="fr-CH" sz="1100" i="1" dirty="0" err="1"/>
              <a:t>Collimators</a:t>
            </a:r>
            <a:r>
              <a:rPr lang="fr-CH" sz="1100" i="1" dirty="0"/>
              <a:t> control </a:t>
            </a:r>
            <a:r>
              <a:rPr lang="fr-CH" sz="1100" i="1" dirty="0" err="1"/>
              <a:t>systems</a:t>
            </a:r>
            <a:endParaRPr lang="en-US" sz="1100" i="1" dirty="0"/>
          </a:p>
        </p:txBody>
      </p:sp>
      <p:sp>
        <p:nvSpPr>
          <p:cNvPr id="22" name="TextBox 21">
            <a:extLst>
              <a:ext uri="{FF2B5EF4-FFF2-40B4-BE49-F238E27FC236}">
                <a16:creationId xmlns:a16="http://schemas.microsoft.com/office/drawing/2014/main" id="{F96DF52F-D484-719F-AE73-9261C9F22B0A}"/>
              </a:ext>
            </a:extLst>
          </p:cNvPr>
          <p:cNvSpPr txBox="1"/>
          <p:nvPr/>
        </p:nvSpPr>
        <p:spPr>
          <a:xfrm>
            <a:off x="6315423" y="5904154"/>
            <a:ext cx="1311589" cy="169277"/>
          </a:xfrm>
          <a:prstGeom prst="rect">
            <a:avLst/>
          </a:prstGeom>
          <a:noFill/>
        </p:spPr>
        <p:txBody>
          <a:bodyPr wrap="square" lIns="0" tIns="0" rIns="0" bIns="0" rtlCol="0">
            <a:spAutoFit/>
          </a:bodyPr>
          <a:lstStyle/>
          <a:p>
            <a:pPr algn="ctr"/>
            <a:r>
              <a:rPr lang="fr-CH" sz="1100" i="1" dirty="0" err="1"/>
              <a:t>Multitarget</a:t>
            </a:r>
            <a:endParaRPr lang="en-US" sz="1100" i="1" dirty="0"/>
          </a:p>
        </p:txBody>
      </p:sp>
      <p:sp>
        <p:nvSpPr>
          <p:cNvPr id="23" name="TextBox 22">
            <a:extLst>
              <a:ext uri="{FF2B5EF4-FFF2-40B4-BE49-F238E27FC236}">
                <a16:creationId xmlns:a16="http://schemas.microsoft.com/office/drawing/2014/main" id="{E25FE99A-0700-C5BB-3544-818E4505F1F5}"/>
              </a:ext>
            </a:extLst>
          </p:cNvPr>
          <p:cNvSpPr txBox="1"/>
          <p:nvPr/>
        </p:nvSpPr>
        <p:spPr>
          <a:xfrm>
            <a:off x="8366072" y="5871403"/>
            <a:ext cx="1311589" cy="169277"/>
          </a:xfrm>
          <a:prstGeom prst="rect">
            <a:avLst/>
          </a:prstGeom>
          <a:noFill/>
        </p:spPr>
        <p:txBody>
          <a:bodyPr wrap="square" lIns="0" tIns="0" rIns="0" bIns="0" rtlCol="0">
            <a:spAutoFit/>
          </a:bodyPr>
          <a:lstStyle/>
          <a:p>
            <a:pPr algn="ctr"/>
            <a:r>
              <a:rPr lang="fr-CH" sz="1100" i="1" dirty="0"/>
              <a:t>Beam stopper</a:t>
            </a:r>
            <a:endParaRPr lang="en-US" sz="1100" i="1" dirty="0"/>
          </a:p>
        </p:txBody>
      </p:sp>
    </p:spTree>
    <p:extLst>
      <p:ext uri="{BB962C8B-B14F-4D97-AF65-F5344CB8AC3E}">
        <p14:creationId xmlns:p14="http://schemas.microsoft.com/office/powerpoint/2010/main" val="9060283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0CCE95-3D9C-86C4-C0AD-7056469001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83984B-053E-8DC8-0C69-3787D693E6ED}"/>
              </a:ext>
            </a:extLst>
          </p:cNvPr>
          <p:cNvSpPr>
            <a:spLocks noGrp="1"/>
          </p:cNvSpPr>
          <p:nvPr>
            <p:ph type="title"/>
          </p:nvPr>
        </p:nvSpPr>
        <p:spPr/>
        <p:txBody>
          <a:bodyPr/>
          <a:lstStyle/>
          <a:p>
            <a:r>
              <a:rPr lang="en-US" dirty="0"/>
              <a:t>East Area BIDs Controls Status</a:t>
            </a:r>
          </a:p>
        </p:txBody>
      </p:sp>
      <p:sp>
        <p:nvSpPr>
          <p:cNvPr id="3" name="Content Placeholder 2">
            <a:extLst>
              <a:ext uri="{FF2B5EF4-FFF2-40B4-BE49-F238E27FC236}">
                <a16:creationId xmlns:a16="http://schemas.microsoft.com/office/drawing/2014/main" id="{941909DC-5748-85D6-9F92-03FC00BFEA6A}"/>
              </a:ext>
            </a:extLst>
          </p:cNvPr>
          <p:cNvSpPr>
            <a:spLocks noGrp="1"/>
          </p:cNvSpPr>
          <p:nvPr>
            <p:ph sz="quarter" idx="13"/>
          </p:nvPr>
        </p:nvSpPr>
        <p:spPr>
          <a:xfrm>
            <a:off x="609601" y="989885"/>
            <a:ext cx="10779887" cy="5028279"/>
          </a:xfrm>
        </p:spPr>
        <p:txBody>
          <a:bodyPr/>
          <a:lstStyle/>
          <a:p>
            <a:pPr marL="133350">
              <a:spcBef>
                <a:spcPts val="500"/>
              </a:spcBef>
              <a:spcAft>
                <a:spcPts val="300"/>
              </a:spcAft>
            </a:pPr>
            <a:endParaRPr lang="en-US" sz="1400" b="0" dirty="0">
              <a:solidFill>
                <a:schemeClr val="tx1"/>
              </a:solidFill>
              <a:latin typeface="+mj-lt"/>
            </a:endParaRPr>
          </a:p>
          <a:p>
            <a:pPr marL="133350">
              <a:spcBef>
                <a:spcPts val="500"/>
              </a:spcBef>
              <a:spcAft>
                <a:spcPts val="300"/>
              </a:spcAft>
            </a:pPr>
            <a:endParaRPr lang="en-GB" sz="1400" b="0" dirty="0">
              <a:solidFill>
                <a:schemeClr val="tx1"/>
              </a:solidFill>
              <a:latin typeface="+mj-lt"/>
            </a:endParaRPr>
          </a:p>
          <a:p>
            <a:pPr marL="133350">
              <a:spcBef>
                <a:spcPts val="500"/>
              </a:spcBef>
              <a:spcAft>
                <a:spcPts val="300"/>
              </a:spcAft>
            </a:pPr>
            <a:endParaRPr lang="en-GB"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GB"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100" b="0" i="0" dirty="0">
              <a:solidFill>
                <a:srgbClr val="0052CC"/>
              </a:solidFill>
              <a:effectLst/>
              <a:latin typeface="-apple-system"/>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400" b="0" dirty="0">
              <a:solidFill>
                <a:schemeClr val="tx1"/>
              </a:solidFill>
              <a:latin typeface="+mj-lt"/>
            </a:endParaRPr>
          </a:p>
        </p:txBody>
      </p:sp>
      <p:sp>
        <p:nvSpPr>
          <p:cNvPr id="14" name="Content Placeholder 2">
            <a:extLst>
              <a:ext uri="{FF2B5EF4-FFF2-40B4-BE49-F238E27FC236}">
                <a16:creationId xmlns:a16="http://schemas.microsoft.com/office/drawing/2014/main" id="{1CD0DB34-49C0-A4F8-9BB4-6BB653479BF9}"/>
              </a:ext>
            </a:extLst>
          </p:cNvPr>
          <p:cNvSpPr txBox="1">
            <a:spLocks/>
          </p:cNvSpPr>
          <p:nvPr/>
        </p:nvSpPr>
        <p:spPr>
          <a:xfrm>
            <a:off x="569001" y="1078785"/>
            <a:ext cx="8889999" cy="502827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baseline="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5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5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spcBef>
                <a:spcPts val="500"/>
              </a:spcBef>
              <a:spcAft>
                <a:spcPts val="300"/>
              </a:spcAft>
            </a:pPr>
            <a:endParaRPr lang="en-US" sz="10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000" b="0" dirty="0">
              <a:solidFill>
                <a:schemeClr val="tx1"/>
              </a:solidFill>
              <a:latin typeface="+mj-lt"/>
            </a:endParaRPr>
          </a:p>
        </p:txBody>
      </p:sp>
      <p:sp>
        <p:nvSpPr>
          <p:cNvPr id="6" name="Content Placeholder 2">
            <a:extLst>
              <a:ext uri="{FF2B5EF4-FFF2-40B4-BE49-F238E27FC236}">
                <a16:creationId xmlns:a16="http://schemas.microsoft.com/office/drawing/2014/main" id="{E9FA4E3C-6E79-049E-2742-F9D0AD2DED7D}"/>
              </a:ext>
            </a:extLst>
          </p:cNvPr>
          <p:cNvSpPr txBox="1">
            <a:spLocks/>
          </p:cNvSpPr>
          <p:nvPr/>
        </p:nvSpPr>
        <p:spPr>
          <a:xfrm>
            <a:off x="721401" y="1231185"/>
            <a:ext cx="8889999" cy="5028279"/>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baseline="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5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5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133350">
              <a:spcBef>
                <a:spcPts val="500"/>
              </a:spcBef>
              <a:spcAft>
                <a:spcPts val="300"/>
              </a:spcAft>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r>
              <a:rPr lang="en-GB" sz="1200" b="0" dirty="0">
                <a:solidFill>
                  <a:schemeClr val="tx1"/>
                </a:solidFill>
                <a:latin typeface="+mj-lt"/>
              </a:rPr>
              <a:t>The YETS activities in the East area were completed smoothly and without any significant issues.</a:t>
            </a:r>
          </a:p>
          <a:p>
            <a:pPr marL="419100" indent="-285750">
              <a:spcBef>
                <a:spcPts val="500"/>
              </a:spcBef>
              <a:spcAft>
                <a:spcPts val="300"/>
              </a:spcAft>
              <a:buFont typeface="Wingdings" panose="05000000000000000000" pitchFamily="2" charset="2"/>
              <a:buChar char="Ø"/>
            </a:pPr>
            <a:r>
              <a:rPr lang="en-GB" sz="1200" b="0" dirty="0">
                <a:solidFill>
                  <a:schemeClr val="tx1"/>
                </a:solidFill>
                <a:latin typeface="+mj-lt"/>
              </a:rPr>
              <a:t>A big thank you to all the teams and individuals involved in the coordination, including the STI and EA teams, the radioprotection group, and the access system team, for their dedication and excellent collaboration.</a:t>
            </a: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200" b="0" dirty="0">
              <a:solidFill>
                <a:schemeClr val="tx1"/>
              </a:solidFill>
              <a:latin typeface="+mj-lt"/>
            </a:endParaRPr>
          </a:p>
          <a:p>
            <a:pPr marL="419100" indent="-285750">
              <a:spcBef>
                <a:spcPts val="500"/>
              </a:spcBef>
              <a:spcAft>
                <a:spcPts val="300"/>
              </a:spcAft>
              <a:buFont typeface="Wingdings" panose="05000000000000000000" pitchFamily="2" charset="2"/>
              <a:buChar char="Ø"/>
            </a:pPr>
            <a:endParaRPr lang="en-US" sz="1000" b="0" dirty="0">
              <a:solidFill>
                <a:schemeClr val="tx1"/>
              </a:solidFill>
              <a:latin typeface="+mj-lt"/>
            </a:endParaRPr>
          </a:p>
        </p:txBody>
      </p:sp>
    </p:spTree>
    <p:extLst>
      <p:ext uri="{BB962C8B-B14F-4D97-AF65-F5344CB8AC3E}">
        <p14:creationId xmlns:p14="http://schemas.microsoft.com/office/powerpoint/2010/main" val="372656332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Welcome to BE - Jan 2021 - template" id="{D7F86FE6-13B5-1742-902D-E033CFAF905E}" vid="{4FADA346-18AE-D546-9D9D-50DAEB746708}"/>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39764</TotalTime>
  <Words>179</Words>
  <Application>Microsoft Office PowerPoint</Application>
  <PresentationFormat>Widescreen</PresentationFormat>
  <Paragraphs>63</Paragraphs>
  <Slides>2</Slides>
  <Notes>2</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vt:i4>
      </vt:variant>
    </vt:vector>
  </HeadingPairs>
  <TitlesOfParts>
    <vt:vector size="10" baseType="lpstr">
      <vt:lpstr>-apple-system</vt:lpstr>
      <vt:lpstr>Arial</vt:lpstr>
      <vt:lpstr>Calibri</vt:lpstr>
      <vt:lpstr>Calibri Light</vt:lpstr>
      <vt:lpstr>Wingdings</vt:lpstr>
      <vt:lpstr>Office Theme</vt:lpstr>
      <vt:lpstr>1_Custom Design</vt:lpstr>
      <vt:lpstr>Custom Design</vt:lpstr>
      <vt:lpstr>East Area BIDs Controls Status</vt:lpstr>
      <vt:lpstr>East Area BIDs Controls Status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new-look BEAMS (BE) Department</dc:title>
  <dc:creator>Mario Di Castro</dc:creator>
  <cp:lastModifiedBy>Jerome Lendaro</cp:lastModifiedBy>
  <cp:revision>1047</cp:revision>
  <cp:lastPrinted>2020-01-30T13:49:18Z</cp:lastPrinted>
  <dcterms:created xsi:type="dcterms:W3CDTF">2021-01-06T15:04:58Z</dcterms:created>
  <dcterms:modified xsi:type="dcterms:W3CDTF">2025-02-18T11:01:53Z</dcterms:modified>
</cp:coreProperties>
</file>