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8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9.xml" ContentType="application/vnd.openxmlformats-officedocument.presentationml.notesSlide+xml"/>
  <Override PartName="/ppt/tags/tag44.xml" ContentType="application/vnd.openxmlformats-officedocument.presentationml.tags+xml"/>
  <Override PartName="/ppt/notesSlides/notesSlide10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1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2.xml" ContentType="application/vnd.openxmlformats-officedocument.presentationml.notesSlide+xml"/>
  <Override PartName="/ppt/tags/tag66.xml" ContentType="application/vnd.openxmlformats-officedocument.presentationml.tags+xml"/>
  <Override PartName="/ppt/notesSlides/notesSlide13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161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782" r:id="rId2"/>
  </p:sldMasterIdLst>
  <p:notesMasterIdLst>
    <p:notesMasterId r:id="rId37"/>
  </p:notesMasterIdLst>
  <p:handoutMasterIdLst>
    <p:handoutMasterId r:id="rId38"/>
  </p:handoutMasterIdLst>
  <p:sldIdLst>
    <p:sldId id="408" r:id="rId3"/>
    <p:sldId id="490" r:id="rId4"/>
    <p:sldId id="549" r:id="rId5"/>
    <p:sldId id="2819" r:id="rId6"/>
    <p:sldId id="2822" r:id="rId7"/>
    <p:sldId id="2820" r:id="rId8"/>
    <p:sldId id="2821" r:id="rId9"/>
    <p:sldId id="2825" r:id="rId10"/>
    <p:sldId id="2823" r:id="rId11"/>
    <p:sldId id="2824" r:id="rId12"/>
    <p:sldId id="2829" r:id="rId13"/>
    <p:sldId id="2830" r:id="rId14"/>
    <p:sldId id="2831" r:id="rId15"/>
    <p:sldId id="2832" r:id="rId16"/>
    <p:sldId id="495" r:id="rId17"/>
    <p:sldId id="615" r:id="rId18"/>
    <p:sldId id="2827" r:id="rId19"/>
    <p:sldId id="2826" r:id="rId20"/>
    <p:sldId id="2817" r:id="rId21"/>
    <p:sldId id="2816" r:id="rId22"/>
    <p:sldId id="2818" r:id="rId23"/>
    <p:sldId id="2833" r:id="rId24"/>
    <p:sldId id="546" r:id="rId25"/>
    <p:sldId id="2799" r:id="rId26"/>
    <p:sldId id="550" r:id="rId27"/>
    <p:sldId id="491" r:id="rId28"/>
    <p:sldId id="554" r:id="rId29"/>
    <p:sldId id="582" r:id="rId30"/>
    <p:sldId id="529" r:id="rId31"/>
    <p:sldId id="2804" r:id="rId32"/>
    <p:sldId id="2805" r:id="rId33"/>
    <p:sldId id="2808" r:id="rId34"/>
    <p:sldId id="464" r:id="rId35"/>
    <p:sldId id="516" r:id="rId36"/>
  </p:sldIdLst>
  <p:sldSz cx="12192000" cy="6858000"/>
  <p:notesSz cx="7315200" cy="9601200"/>
  <p:custDataLst>
    <p:tags r:id="rId39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FFFF"/>
    <a:srgbClr val="008000"/>
    <a:srgbClr val="FF00FF"/>
    <a:srgbClr val="6C6CDC"/>
    <a:srgbClr val="FFFF00"/>
    <a:srgbClr val="FF9900"/>
    <a:srgbClr val="3333CC"/>
    <a:srgbClr val="094EC9"/>
    <a:srgbClr val="FF0000"/>
    <a:srgbClr val="7B96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F8A146-0D49-439B-B4C7-B686A99B4FDB}" v="13" dt="2025-04-01T15:00:33.6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2351" autoAdjust="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1771" y="-91"/>
      </p:cViewPr>
      <p:guideLst>
        <p:guide orient="horz" pos="3023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o Bedeschi" userId="8b448c6b-d7b5-402d-9afa-bbd8eb617b56" providerId="ADAL" clId="{64F8A146-0D49-439B-B4C7-B686A99B4FDB}"/>
    <pc:docChg chg="undo redo custSel addSld delSld modSld sldOrd modMainMaster">
      <pc:chgData name="Franco Bedeschi" userId="8b448c6b-d7b5-402d-9afa-bbd8eb617b56" providerId="ADAL" clId="{64F8A146-0D49-439B-B4C7-B686A99B4FDB}" dt="2025-04-15T08:38:59.707" v="6380" actId="1076"/>
      <pc:docMkLst>
        <pc:docMk/>
      </pc:docMkLst>
      <pc:sldChg chg="addSp modSp mod modTransition">
        <pc:chgData name="Franco Bedeschi" userId="8b448c6b-d7b5-402d-9afa-bbd8eb617b56" providerId="ADAL" clId="{64F8A146-0D49-439B-B4C7-B686A99B4FDB}" dt="2025-04-15T08:38:59.707" v="6380" actId="1076"/>
        <pc:sldMkLst>
          <pc:docMk/>
          <pc:sldMk cId="0" sldId="408"/>
        </pc:sldMkLst>
        <pc:spChg chg="mod">
          <ac:chgData name="Franco Bedeschi" userId="8b448c6b-d7b5-402d-9afa-bbd8eb617b56" providerId="ADAL" clId="{64F8A146-0D49-439B-B4C7-B686A99B4FDB}" dt="2025-04-01T13:00:42.417" v="37" actId="313"/>
          <ac:spMkLst>
            <pc:docMk/>
            <pc:sldMk cId="0" sldId="408"/>
            <ac:spMk id="3074" creationId="{00000000-0000-0000-0000-000000000000}"/>
          </ac:spMkLst>
        </pc:spChg>
        <pc:spChg chg="mod">
          <ac:chgData name="Franco Bedeschi" userId="8b448c6b-d7b5-402d-9afa-bbd8eb617b56" providerId="ADAL" clId="{64F8A146-0D49-439B-B4C7-B686A99B4FDB}" dt="2025-04-01T12:59:31.091" v="36" actId="20577"/>
          <ac:spMkLst>
            <pc:docMk/>
            <pc:sldMk cId="0" sldId="408"/>
            <ac:spMk id="3077" creationId="{00000000-0000-0000-0000-000000000000}"/>
          </ac:spMkLst>
        </pc:spChg>
        <pc:spChg chg="mod">
          <ac:chgData name="Franco Bedeschi" userId="8b448c6b-d7b5-402d-9afa-bbd8eb617b56" providerId="ADAL" clId="{64F8A146-0D49-439B-B4C7-B686A99B4FDB}" dt="2025-04-15T08:38:32.372" v="6378" actId="1076"/>
          <ac:spMkLst>
            <pc:docMk/>
            <pc:sldMk cId="0" sldId="408"/>
            <ac:spMk id="3078" creationId="{00000000-0000-0000-0000-000000000000}"/>
          </ac:spMkLst>
        </pc:spChg>
        <pc:spChg chg="mod">
          <ac:chgData name="Franco Bedeschi" userId="8b448c6b-d7b5-402d-9afa-bbd8eb617b56" providerId="ADAL" clId="{64F8A146-0D49-439B-B4C7-B686A99B4FDB}" dt="2025-04-15T08:38:59.707" v="6380" actId="1076"/>
          <ac:spMkLst>
            <pc:docMk/>
            <pc:sldMk cId="0" sldId="408"/>
            <ac:spMk id="3079" creationId="{00000000-0000-0000-0000-000000000000}"/>
          </ac:spMkLst>
        </pc:spChg>
        <pc:spChg chg="mod">
          <ac:chgData name="Franco Bedeschi" userId="8b448c6b-d7b5-402d-9afa-bbd8eb617b56" providerId="ADAL" clId="{64F8A146-0D49-439B-B4C7-B686A99B4FDB}" dt="2025-04-15T08:38:36.544" v="6379" actId="1076"/>
          <ac:spMkLst>
            <pc:docMk/>
            <pc:sldMk cId="0" sldId="408"/>
            <ac:spMk id="3080" creationId="{00000000-0000-0000-0000-000000000000}"/>
          </ac:spMkLst>
        </pc:spChg>
        <pc:picChg chg="add mod">
          <ac:chgData name="Franco Bedeschi" userId="8b448c6b-d7b5-402d-9afa-bbd8eb617b56" providerId="ADAL" clId="{64F8A146-0D49-439B-B4C7-B686A99B4FDB}" dt="2025-04-04T12:11:10.889" v="2516" actId="1076"/>
          <ac:picMkLst>
            <pc:docMk/>
            <pc:sldMk cId="0" sldId="408"/>
            <ac:picMk id="2" creationId="{4F5478F4-F658-35FB-72AA-09312193433C}"/>
          </ac:picMkLst>
        </pc:picChg>
        <pc:picChg chg="mod">
          <ac:chgData name="Franco Bedeschi" userId="8b448c6b-d7b5-402d-9afa-bbd8eb617b56" providerId="ADAL" clId="{64F8A146-0D49-439B-B4C7-B686A99B4FDB}" dt="2025-04-03T13:52:39.460" v="1610" actId="1076"/>
          <ac:picMkLst>
            <pc:docMk/>
            <pc:sldMk cId="0" sldId="408"/>
            <ac:picMk id="4" creationId="{8AB72FD8-2F1C-3F3A-40C5-CEAD47A40CD0}"/>
          </ac:picMkLst>
        </pc:picChg>
      </pc:sldChg>
      <pc:sldChg chg="modSp del">
        <pc:chgData name="Franco Bedeschi" userId="8b448c6b-d7b5-402d-9afa-bbd8eb617b56" providerId="ADAL" clId="{64F8A146-0D49-439B-B4C7-B686A99B4FDB}" dt="2025-04-03T15:43:41.837" v="2208" actId="47"/>
        <pc:sldMkLst>
          <pc:docMk/>
          <pc:sldMk cId="4075341011" sldId="419"/>
        </pc:sldMkLst>
      </pc:sldChg>
      <pc:sldChg chg="modSp modTransition">
        <pc:chgData name="Franco Bedeschi" userId="8b448c6b-d7b5-402d-9afa-bbd8eb617b56" providerId="ADAL" clId="{64F8A146-0D49-439B-B4C7-B686A99B4FDB}" dt="2025-04-15T08:37:27.839" v="6375"/>
        <pc:sldMkLst>
          <pc:docMk/>
          <pc:sldMk cId="2210305988" sldId="464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2210305988" sldId="464"/>
            <ac:spMk id="4" creationId="{00000000-0000-0000-0000-000000000000}"/>
          </ac:spMkLst>
        </pc:spChg>
      </pc:sldChg>
      <pc:sldChg chg="modSp del">
        <pc:chgData name="Franco Bedeschi" userId="8b448c6b-d7b5-402d-9afa-bbd8eb617b56" providerId="ADAL" clId="{64F8A146-0D49-439B-B4C7-B686A99B4FDB}" dt="2025-04-02T13:38:04.621" v="497" actId="47"/>
        <pc:sldMkLst>
          <pc:docMk/>
          <pc:sldMk cId="1679761318" sldId="468"/>
        </pc:sldMkLst>
      </pc:sldChg>
      <pc:sldChg chg="modSp del">
        <pc:chgData name="Franco Bedeschi" userId="8b448c6b-d7b5-402d-9afa-bbd8eb617b56" providerId="ADAL" clId="{64F8A146-0D49-439B-B4C7-B686A99B4FDB}" dt="2025-04-03T15:46:03.194" v="2233" actId="47"/>
        <pc:sldMkLst>
          <pc:docMk/>
          <pc:sldMk cId="1241918110" sldId="475"/>
        </pc:sldMkLst>
      </pc:sldChg>
      <pc:sldChg chg="addSp modSp mod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820321070" sldId="490"/>
        </pc:sldMkLst>
        <pc:spChg chg="add mod">
          <ac:chgData name="Franco Bedeschi" userId="8b448c6b-d7b5-402d-9afa-bbd8eb617b56" providerId="ADAL" clId="{64F8A146-0D49-439B-B4C7-B686A99B4FDB}" dt="2025-04-04T12:13:32.769" v="2538" actId="164"/>
          <ac:spMkLst>
            <pc:docMk/>
            <pc:sldMk cId="820321070" sldId="490"/>
            <ac:spMk id="2" creationId="{888361B7-CD4B-50AD-4081-A9C8F67D4FAF}"/>
          </ac:spMkLst>
        </pc:spChg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820321070" sldId="490"/>
            <ac:spMk id="4" creationId="{00000000-0000-0000-0000-000000000000}"/>
          </ac:spMkLst>
        </pc:spChg>
        <pc:grpChg chg="add mod">
          <ac:chgData name="Franco Bedeschi" userId="8b448c6b-d7b5-402d-9afa-bbd8eb617b56" providerId="ADAL" clId="{64F8A146-0D49-439B-B4C7-B686A99B4FDB}" dt="2025-04-04T12:13:32.769" v="2538" actId="164"/>
          <ac:grpSpMkLst>
            <pc:docMk/>
            <pc:sldMk cId="820321070" sldId="490"/>
            <ac:grpSpMk id="3" creationId="{5DFEB2D6-05EA-221F-5925-0D226314DAC4}"/>
          </ac:grpSpMkLst>
        </pc:grpChg>
        <pc:grpChg chg="mod">
          <ac:chgData name="Franco Bedeschi" userId="8b448c6b-d7b5-402d-9afa-bbd8eb617b56" providerId="ADAL" clId="{64F8A146-0D49-439B-B4C7-B686A99B4FDB}" dt="2025-04-04T12:13:32.769" v="2538" actId="164"/>
          <ac:grpSpMkLst>
            <pc:docMk/>
            <pc:sldMk cId="820321070" sldId="490"/>
            <ac:grpSpMk id="7" creationId="{00000000-0000-0000-0000-000000000000}"/>
          </ac:grpSpMkLst>
        </pc:grpChg>
      </pc:sldChg>
      <pc:sldChg chg="modSp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3878049237" sldId="491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3878049237" sldId="491"/>
            <ac:spMk id="4" creationId="{89C9F2D5-86C2-478A-8CD9-FC6D36E8E09C}"/>
          </ac:spMkLst>
        </pc:spChg>
      </pc:sldChg>
      <pc:sldChg chg="modSp del">
        <pc:chgData name="Franco Bedeschi" userId="8b448c6b-d7b5-402d-9afa-bbd8eb617b56" providerId="ADAL" clId="{64F8A146-0D49-439B-B4C7-B686A99B4FDB}" dt="2025-04-03T15:44:07.726" v="2209" actId="47"/>
        <pc:sldMkLst>
          <pc:docMk/>
          <pc:sldMk cId="2409711722" sldId="494"/>
        </pc:sldMkLst>
      </pc:sldChg>
      <pc:sldChg chg="modSp modTransition">
        <pc:chgData name="Franco Bedeschi" userId="8b448c6b-d7b5-402d-9afa-bbd8eb617b56" providerId="ADAL" clId="{64F8A146-0D49-439B-B4C7-B686A99B4FDB}" dt="2025-04-15T08:37:27.839" v="6375"/>
        <pc:sldMkLst>
          <pc:docMk/>
          <pc:sldMk cId="3865992291" sldId="495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3865992291" sldId="495"/>
            <ac:spMk id="2" creationId="{546E7583-57E3-442B-AB03-4FADF514C7CB}"/>
          </ac:spMkLst>
        </pc:spChg>
      </pc:sldChg>
      <pc:sldChg chg="modSp modTransition">
        <pc:chgData name="Franco Bedeschi" userId="8b448c6b-d7b5-402d-9afa-bbd8eb617b56" providerId="ADAL" clId="{64F8A146-0D49-439B-B4C7-B686A99B4FDB}" dt="2025-04-15T08:37:27.839" v="6375"/>
        <pc:sldMkLst>
          <pc:docMk/>
          <pc:sldMk cId="4123291246" sldId="516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4123291246" sldId="516"/>
            <ac:spMk id="4" creationId="{00000000-0000-0000-0000-000000000000}"/>
          </ac:spMkLst>
        </pc:spChg>
      </pc:sldChg>
      <pc:sldChg chg="modSp del">
        <pc:chgData name="Franco Bedeschi" userId="8b448c6b-d7b5-402d-9afa-bbd8eb617b56" providerId="ADAL" clId="{64F8A146-0D49-439B-B4C7-B686A99B4FDB}" dt="2025-04-02T13:37:55.941" v="496" actId="47"/>
        <pc:sldMkLst>
          <pc:docMk/>
          <pc:sldMk cId="364568664" sldId="523"/>
        </pc:sldMkLst>
      </pc:sldChg>
      <pc:sldChg chg="modSp del">
        <pc:chgData name="Franco Bedeschi" userId="8b448c6b-d7b5-402d-9afa-bbd8eb617b56" providerId="ADAL" clId="{64F8A146-0D49-439B-B4C7-B686A99B4FDB}" dt="2025-04-03T15:44:45.116" v="2224" actId="47"/>
        <pc:sldMkLst>
          <pc:docMk/>
          <pc:sldMk cId="1895320467" sldId="526"/>
        </pc:sldMkLst>
      </pc:sldChg>
      <pc:sldChg chg="modSp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25561018" sldId="529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25561018" sldId="529"/>
            <ac:spMk id="4" creationId="{337AD6E6-0B36-C45E-5CA4-114E39ABCEA5}"/>
          </ac:spMkLst>
        </pc:spChg>
      </pc:sldChg>
      <pc:sldChg chg="modSp del">
        <pc:chgData name="Franco Bedeschi" userId="8b448c6b-d7b5-402d-9afa-bbd8eb617b56" providerId="ADAL" clId="{64F8A146-0D49-439B-B4C7-B686A99B4FDB}" dt="2025-04-03T15:46:57.629" v="2238" actId="47"/>
        <pc:sldMkLst>
          <pc:docMk/>
          <pc:sldMk cId="3895403389" sldId="534"/>
        </pc:sldMkLst>
      </pc:sldChg>
      <pc:sldChg chg="modSp del">
        <pc:chgData name="Franco Bedeschi" userId="8b448c6b-d7b5-402d-9afa-bbd8eb617b56" providerId="ADAL" clId="{64F8A146-0D49-439B-B4C7-B686A99B4FDB}" dt="2025-04-03T15:46:15.295" v="2237" actId="47"/>
        <pc:sldMkLst>
          <pc:docMk/>
          <pc:sldMk cId="4246956476" sldId="541"/>
        </pc:sldMkLst>
      </pc:sldChg>
      <pc:sldChg chg="modSp del">
        <pc:chgData name="Franco Bedeschi" userId="8b448c6b-d7b5-402d-9afa-bbd8eb617b56" providerId="ADAL" clId="{64F8A146-0D49-439B-B4C7-B686A99B4FDB}" dt="2025-04-02T13:37:54.525" v="495" actId="47"/>
        <pc:sldMkLst>
          <pc:docMk/>
          <pc:sldMk cId="2295327614" sldId="543"/>
        </pc:sldMkLst>
      </pc:sldChg>
      <pc:sldChg chg="modSp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3665506357" sldId="546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3665506357" sldId="546"/>
            <ac:spMk id="4" creationId="{00000000-0000-0000-0000-000000000000}"/>
          </ac:spMkLst>
        </pc:spChg>
      </pc:sldChg>
      <pc:sldChg chg="addSp delSp modSp mod ord modTransition delAnim modAnim">
        <pc:chgData name="Franco Bedeschi" userId="8b448c6b-d7b5-402d-9afa-bbd8eb617b56" providerId="ADAL" clId="{64F8A146-0D49-439B-B4C7-B686A99B4FDB}" dt="2025-04-15T08:37:27.839" v="6375"/>
        <pc:sldMkLst>
          <pc:docMk/>
          <pc:sldMk cId="2228992158" sldId="549"/>
        </pc:sldMkLst>
        <pc:spChg chg="mod">
          <ac:chgData name="Franco Bedeschi" userId="8b448c6b-d7b5-402d-9afa-bbd8eb617b56" providerId="ADAL" clId="{64F8A146-0D49-439B-B4C7-B686A99B4FDB}" dt="2025-04-03T15:54:47.437" v="2306" actId="20577"/>
          <ac:spMkLst>
            <pc:docMk/>
            <pc:sldMk cId="2228992158" sldId="549"/>
            <ac:spMk id="2" creationId="{00000000-0000-0000-0000-000000000000}"/>
          </ac:spMkLst>
        </pc:spChg>
        <pc:spChg chg="add mod">
          <ac:chgData name="Franco Bedeschi" userId="8b448c6b-d7b5-402d-9afa-bbd8eb617b56" providerId="ADAL" clId="{64F8A146-0D49-439B-B4C7-B686A99B4FDB}" dt="2025-04-04T12:15:54.287" v="2571" actId="20577"/>
          <ac:spMkLst>
            <pc:docMk/>
            <pc:sldMk cId="2228992158" sldId="549"/>
            <ac:spMk id="3" creationId="{3B759225-3057-663B-3EC6-CC50A6150BD4}"/>
          </ac:spMkLst>
        </pc:spChg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2228992158" sldId="549"/>
            <ac:spMk id="4" creationId="{00000000-0000-0000-0000-000000000000}"/>
          </ac:spMkLst>
        </pc:spChg>
        <pc:spChg chg="add mod">
          <ac:chgData name="Franco Bedeschi" userId="8b448c6b-d7b5-402d-9afa-bbd8eb617b56" providerId="ADAL" clId="{64F8A146-0D49-439B-B4C7-B686A99B4FDB}" dt="2025-04-07T12:04:51.455" v="6268" actId="5793"/>
          <ac:spMkLst>
            <pc:docMk/>
            <pc:sldMk cId="2228992158" sldId="549"/>
            <ac:spMk id="7" creationId="{5F8445B8-596B-8767-9F78-75622E40A743}"/>
          </ac:spMkLst>
        </pc:spChg>
        <pc:spChg chg="add mod">
          <ac:chgData name="Franco Bedeschi" userId="8b448c6b-d7b5-402d-9afa-bbd8eb617b56" providerId="ADAL" clId="{64F8A146-0D49-439B-B4C7-B686A99B4FDB}" dt="2025-04-04T12:12:45.942" v="2535" actId="207"/>
          <ac:spMkLst>
            <pc:docMk/>
            <pc:sldMk cId="2228992158" sldId="549"/>
            <ac:spMk id="8" creationId="{EE8E2C15-9677-0E92-74EF-32035BF02016}"/>
          </ac:spMkLst>
        </pc:spChg>
        <pc:picChg chg="add mod">
          <ac:chgData name="Franco Bedeschi" userId="8b448c6b-d7b5-402d-9afa-bbd8eb617b56" providerId="ADAL" clId="{64F8A146-0D49-439B-B4C7-B686A99B4FDB}" dt="2025-04-03T15:41:57.184" v="2202" actId="1076"/>
          <ac:picMkLst>
            <pc:docMk/>
            <pc:sldMk cId="2228992158" sldId="549"/>
            <ac:picMk id="19" creationId="{93F4E075-1986-3AC0-EE35-CC4364C13101}"/>
          </ac:picMkLst>
        </pc:picChg>
      </pc:sldChg>
      <pc:sldChg chg="modSp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2153939306" sldId="550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2153939306" sldId="550"/>
            <ac:spMk id="4" creationId="{00000000-0000-0000-0000-000000000000}"/>
          </ac:spMkLst>
        </pc:spChg>
      </pc:sldChg>
      <pc:sldChg chg="modSp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1069134315" sldId="554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1069134315" sldId="554"/>
            <ac:spMk id="4" creationId="{F64F6530-14B1-43D1-89F5-40FAF6388611}"/>
          </ac:spMkLst>
        </pc:spChg>
      </pc:sldChg>
      <pc:sldChg chg="modSp del">
        <pc:chgData name="Franco Bedeschi" userId="8b448c6b-d7b5-402d-9afa-bbd8eb617b56" providerId="ADAL" clId="{64F8A146-0D49-439B-B4C7-B686A99B4FDB}" dt="2025-04-03T15:44:19.847" v="2210" actId="47"/>
        <pc:sldMkLst>
          <pc:docMk/>
          <pc:sldMk cId="924671598" sldId="561"/>
        </pc:sldMkLst>
      </pc:sldChg>
      <pc:sldChg chg="modSp del">
        <pc:chgData name="Franco Bedeschi" userId="8b448c6b-d7b5-402d-9afa-bbd8eb617b56" providerId="ADAL" clId="{64F8A146-0D49-439B-B4C7-B686A99B4FDB}" dt="2025-04-03T15:44:21.230" v="2211" actId="47"/>
        <pc:sldMkLst>
          <pc:docMk/>
          <pc:sldMk cId="4012316477" sldId="562"/>
        </pc:sldMkLst>
      </pc:sldChg>
      <pc:sldChg chg="modSp del">
        <pc:chgData name="Franco Bedeschi" userId="8b448c6b-d7b5-402d-9afa-bbd8eb617b56" providerId="ADAL" clId="{64F8A146-0D49-439B-B4C7-B686A99B4FDB}" dt="2025-04-03T15:44:22.485" v="2212" actId="47"/>
        <pc:sldMkLst>
          <pc:docMk/>
          <pc:sldMk cId="2860051901" sldId="566"/>
        </pc:sldMkLst>
      </pc:sldChg>
      <pc:sldChg chg="modSp del">
        <pc:chgData name="Franco Bedeschi" userId="8b448c6b-d7b5-402d-9afa-bbd8eb617b56" providerId="ADAL" clId="{64F8A146-0D49-439B-B4C7-B686A99B4FDB}" dt="2025-04-03T15:44:23.321" v="2213" actId="47"/>
        <pc:sldMkLst>
          <pc:docMk/>
          <pc:sldMk cId="4128125835" sldId="567"/>
        </pc:sldMkLst>
      </pc:sldChg>
      <pc:sldChg chg="modSp del">
        <pc:chgData name="Franco Bedeschi" userId="8b448c6b-d7b5-402d-9afa-bbd8eb617b56" providerId="ADAL" clId="{64F8A146-0D49-439B-B4C7-B686A99B4FDB}" dt="2025-04-03T15:44:24.138" v="2214" actId="47"/>
        <pc:sldMkLst>
          <pc:docMk/>
          <pc:sldMk cId="1423611936" sldId="569"/>
        </pc:sldMkLst>
      </pc:sldChg>
      <pc:sldChg chg="modSp del">
        <pc:chgData name="Franco Bedeschi" userId="8b448c6b-d7b5-402d-9afa-bbd8eb617b56" providerId="ADAL" clId="{64F8A146-0D49-439B-B4C7-B686A99B4FDB}" dt="2025-04-03T15:44:27.093" v="2215" actId="47"/>
        <pc:sldMkLst>
          <pc:docMk/>
          <pc:sldMk cId="2189072452" sldId="573"/>
        </pc:sldMkLst>
      </pc:sldChg>
      <pc:sldChg chg="modSp del">
        <pc:chgData name="Franco Bedeschi" userId="8b448c6b-d7b5-402d-9afa-bbd8eb617b56" providerId="ADAL" clId="{64F8A146-0D49-439B-B4C7-B686A99B4FDB}" dt="2025-04-03T15:44:30.151" v="2216" actId="47"/>
        <pc:sldMkLst>
          <pc:docMk/>
          <pc:sldMk cId="753583744" sldId="574"/>
        </pc:sldMkLst>
      </pc:sldChg>
      <pc:sldChg chg="modSp del">
        <pc:chgData name="Franco Bedeschi" userId="8b448c6b-d7b5-402d-9afa-bbd8eb617b56" providerId="ADAL" clId="{64F8A146-0D49-439B-B4C7-B686A99B4FDB}" dt="2025-04-03T15:44:32.410" v="2218" actId="47"/>
        <pc:sldMkLst>
          <pc:docMk/>
          <pc:sldMk cId="1884439744" sldId="576"/>
        </pc:sldMkLst>
      </pc:sldChg>
      <pc:sldChg chg="modSp del">
        <pc:chgData name="Franco Bedeschi" userId="8b448c6b-d7b5-402d-9afa-bbd8eb617b56" providerId="ADAL" clId="{64F8A146-0D49-439B-B4C7-B686A99B4FDB}" dt="2025-04-03T15:44:37.868" v="2220" actId="47"/>
        <pc:sldMkLst>
          <pc:docMk/>
          <pc:sldMk cId="2835290369" sldId="578"/>
        </pc:sldMkLst>
      </pc:sldChg>
      <pc:sldChg chg="modSp del">
        <pc:chgData name="Franco Bedeschi" userId="8b448c6b-d7b5-402d-9afa-bbd8eb617b56" providerId="ADAL" clId="{64F8A146-0D49-439B-B4C7-B686A99B4FDB}" dt="2025-04-03T15:44:39.908" v="2221" actId="47"/>
        <pc:sldMkLst>
          <pc:docMk/>
          <pc:sldMk cId="4051206069" sldId="581"/>
        </pc:sldMkLst>
      </pc:sldChg>
      <pc:sldChg chg="modSp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3311210501" sldId="582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3311210501" sldId="582"/>
            <ac:spMk id="4" creationId="{66D576EF-1C77-5DAF-42A3-519A2828A70E}"/>
          </ac:spMkLst>
        </pc:spChg>
      </pc:sldChg>
      <pc:sldChg chg="modSp del">
        <pc:chgData name="Franco Bedeschi" userId="8b448c6b-d7b5-402d-9afa-bbd8eb617b56" providerId="ADAL" clId="{64F8A146-0D49-439B-B4C7-B686A99B4FDB}" dt="2025-04-03T15:45:47.625" v="2226" actId="47"/>
        <pc:sldMkLst>
          <pc:docMk/>
          <pc:sldMk cId="1801207156" sldId="584"/>
        </pc:sldMkLst>
      </pc:sldChg>
      <pc:sldChg chg="modSp del">
        <pc:chgData name="Franco Bedeschi" userId="8b448c6b-d7b5-402d-9afa-bbd8eb617b56" providerId="ADAL" clId="{64F8A146-0D49-439B-B4C7-B686A99B4FDB}" dt="2025-04-03T15:45:53.381" v="2228" actId="47"/>
        <pc:sldMkLst>
          <pc:docMk/>
          <pc:sldMk cId="2323867254" sldId="587"/>
        </pc:sldMkLst>
      </pc:sldChg>
      <pc:sldChg chg="modSp del">
        <pc:chgData name="Franco Bedeschi" userId="8b448c6b-d7b5-402d-9afa-bbd8eb617b56" providerId="ADAL" clId="{64F8A146-0D49-439B-B4C7-B686A99B4FDB}" dt="2025-04-03T15:45:56.285" v="2229" actId="47"/>
        <pc:sldMkLst>
          <pc:docMk/>
          <pc:sldMk cId="3878166007" sldId="589"/>
        </pc:sldMkLst>
      </pc:sldChg>
      <pc:sldChg chg="modSp del">
        <pc:chgData name="Franco Bedeschi" userId="8b448c6b-d7b5-402d-9afa-bbd8eb617b56" providerId="ADAL" clId="{64F8A146-0D49-439B-B4C7-B686A99B4FDB}" dt="2025-04-03T15:46:06.658" v="2235" actId="47"/>
        <pc:sldMkLst>
          <pc:docMk/>
          <pc:sldMk cId="3303905808" sldId="597"/>
        </pc:sldMkLst>
      </pc:sldChg>
      <pc:sldChg chg="modSp modTransition">
        <pc:chgData name="Franco Bedeschi" userId="8b448c6b-d7b5-402d-9afa-bbd8eb617b56" providerId="ADAL" clId="{64F8A146-0D49-439B-B4C7-B686A99B4FDB}" dt="2025-04-15T08:37:27.839" v="6375"/>
        <pc:sldMkLst>
          <pc:docMk/>
          <pc:sldMk cId="1766126152" sldId="615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1766126152" sldId="615"/>
            <ac:spMk id="4" creationId="{00000000-0000-0000-0000-000000000000}"/>
          </ac:spMkLst>
        </pc:spChg>
      </pc:sldChg>
      <pc:sldChg chg="modSp del">
        <pc:chgData name="Franco Bedeschi" userId="8b448c6b-d7b5-402d-9afa-bbd8eb617b56" providerId="ADAL" clId="{64F8A146-0D49-439B-B4C7-B686A99B4FDB}" dt="2025-04-03T15:46:04.798" v="2234" actId="47"/>
        <pc:sldMkLst>
          <pc:docMk/>
          <pc:sldMk cId="1135715419" sldId="2798"/>
        </pc:sldMkLst>
      </pc:sldChg>
      <pc:sldChg chg="modSp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2866286082" sldId="2799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2866286082" sldId="2799"/>
            <ac:spMk id="4" creationId="{767215CE-91DF-D188-46CE-8AB8C9B0453B}"/>
          </ac:spMkLst>
        </pc:spChg>
      </pc:sldChg>
      <pc:sldChg chg="modSp del">
        <pc:chgData name="Franco Bedeschi" userId="8b448c6b-d7b5-402d-9afa-bbd8eb617b56" providerId="ADAL" clId="{64F8A146-0D49-439B-B4C7-B686A99B4FDB}" dt="2025-04-03T15:44:31.433" v="2217" actId="47"/>
        <pc:sldMkLst>
          <pc:docMk/>
          <pc:sldMk cId="2882688824" sldId="2800"/>
        </pc:sldMkLst>
      </pc:sldChg>
      <pc:sldChg chg="modSp del">
        <pc:chgData name="Franco Bedeschi" userId="8b448c6b-d7b5-402d-9afa-bbd8eb617b56" providerId="ADAL" clId="{64F8A146-0D49-439B-B4C7-B686A99B4FDB}" dt="2025-04-03T15:44:33.244" v="2219" actId="47"/>
        <pc:sldMkLst>
          <pc:docMk/>
          <pc:sldMk cId="3777187017" sldId="2801"/>
        </pc:sldMkLst>
      </pc:sldChg>
      <pc:sldChg chg="modSp del">
        <pc:chgData name="Franco Bedeschi" userId="8b448c6b-d7b5-402d-9afa-bbd8eb617b56" providerId="ADAL" clId="{64F8A146-0D49-439B-B4C7-B686A99B4FDB}" dt="2025-04-03T15:44:40.632" v="2222" actId="47"/>
        <pc:sldMkLst>
          <pc:docMk/>
          <pc:sldMk cId="3015537604" sldId="2802"/>
        </pc:sldMkLst>
      </pc:sldChg>
      <pc:sldChg chg="modSp del">
        <pc:chgData name="Franco Bedeschi" userId="8b448c6b-d7b5-402d-9afa-bbd8eb617b56" providerId="ADAL" clId="{64F8A146-0D49-439B-B4C7-B686A99B4FDB}" dt="2025-04-03T15:44:43.386" v="2223" actId="47"/>
        <pc:sldMkLst>
          <pc:docMk/>
          <pc:sldMk cId="3195456360" sldId="2803"/>
        </pc:sldMkLst>
      </pc:sldChg>
      <pc:sldChg chg="modSp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1019871312" sldId="2804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1019871312" sldId="2804"/>
            <ac:spMk id="4" creationId="{9A440741-AD61-8E78-8DA6-D8C851A639A2}"/>
          </ac:spMkLst>
        </pc:spChg>
      </pc:sldChg>
      <pc:sldChg chg="modSp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962612490" sldId="2805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962612490" sldId="2805"/>
            <ac:spMk id="4" creationId="{056C5B0E-749A-86D8-8FA5-90AB4BA4478C}"/>
          </ac:spMkLst>
        </pc:spChg>
      </pc:sldChg>
      <pc:sldChg chg="modSp del">
        <pc:chgData name="Franco Bedeschi" userId="8b448c6b-d7b5-402d-9afa-bbd8eb617b56" providerId="ADAL" clId="{64F8A146-0D49-439B-B4C7-B686A99B4FDB}" dt="2025-04-03T15:45:59.837" v="2231" actId="47"/>
        <pc:sldMkLst>
          <pc:docMk/>
          <pc:sldMk cId="810301597" sldId="2806"/>
        </pc:sldMkLst>
      </pc:sldChg>
      <pc:sldChg chg="modSp del">
        <pc:chgData name="Franco Bedeschi" userId="8b448c6b-d7b5-402d-9afa-bbd8eb617b56" providerId="ADAL" clId="{64F8A146-0D49-439B-B4C7-B686A99B4FDB}" dt="2025-04-03T15:44:46.736" v="2225" actId="47"/>
        <pc:sldMkLst>
          <pc:docMk/>
          <pc:sldMk cId="2545969149" sldId="2807"/>
        </pc:sldMkLst>
      </pc:sldChg>
      <pc:sldChg chg="modSp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3233757656" sldId="2808"/>
        </pc:sld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k cId="3233757656" sldId="2808"/>
            <ac:spMk id="4" creationId="{14CA5439-8A66-592F-8A53-D6E35C5F76E0}"/>
          </ac:spMkLst>
        </pc:spChg>
      </pc:sldChg>
      <pc:sldChg chg="modSp del">
        <pc:chgData name="Franco Bedeschi" userId="8b448c6b-d7b5-402d-9afa-bbd8eb617b56" providerId="ADAL" clId="{64F8A146-0D49-439B-B4C7-B686A99B4FDB}" dt="2025-04-03T15:45:49.167" v="2227" actId="47"/>
        <pc:sldMkLst>
          <pc:docMk/>
          <pc:sldMk cId="2443269650" sldId="2809"/>
        </pc:sldMkLst>
      </pc:sldChg>
      <pc:sldChg chg="modSp del">
        <pc:chgData name="Franco Bedeschi" userId="8b448c6b-d7b5-402d-9afa-bbd8eb617b56" providerId="ADAL" clId="{64F8A146-0D49-439B-B4C7-B686A99B4FDB}" dt="2025-04-03T15:45:58.360" v="2230" actId="47"/>
        <pc:sldMkLst>
          <pc:docMk/>
          <pc:sldMk cId="1973655662" sldId="2810"/>
        </pc:sldMkLst>
      </pc:sldChg>
      <pc:sldChg chg="modSp del">
        <pc:chgData name="Franco Bedeschi" userId="8b448c6b-d7b5-402d-9afa-bbd8eb617b56" providerId="ADAL" clId="{64F8A146-0D49-439B-B4C7-B686A99B4FDB}" dt="2025-04-03T15:46:00.718" v="2232" actId="47"/>
        <pc:sldMkLst>
          <pc:docMk/>
          <pc:sldMk cId="2601798441" sldId="2811"/>
        </pc:sldMkLst>
      </pc:sldChg>
      <pc:sldChg chg="modSp del">
        <pc:chgData name="Franco Bedeschi" userId="8b448c6b-d7b5-402d-9afa-bbd8eb617b56" providerId="ADAL" clId="{64F8A146-0D49-439B-B4C7-B686A99B4FDB}" dt="2025-04-03T15:46:07.538" v="2236" actId="47"/>
        <pc:sldMkLst>
          <pc:docMk/>
          <pc:sldMk cId="3115099255" sldId="2812"/>
        </pc:sldMkLst>
      </pc:sldChg>
      <pc:sldChg chg="modSp del">
        <pc:chgData name="Franco Bedeschi" userId="8b448c6b-d7b5-402d-9afa-bbd8eb617b56" providerId="ADAL" clId="{64F8A146-0D49-439B-B4C7-B686A99B4FDB}" dt="2025-04-03T15:46:59.154" v="2239" actId="47"/>
        <pc:sldMkLst>
          <pc:docMk/>
          <pc:sldMk cId="213861641" sldId="2813"/>
        </pc:sldMkLst>
      </pc:sldChg>
      <pc:sldChg chg="modSp del">
        <pc:chgData name="Franco Bedeschi" userId="8b448c6b-d7b5-402d-9afa-bbd8eb617b56" providerId="ADAL" clId="{64F8A146-0D49-439B-B4C7-B686A99B4FDB}" dt="2025-04-03T15:47:00.930" v="2240" actId="47"/>
        <pc:sldMkLst>
          <pc:docMk/>
          <pc:sldMk cId="2808785000" sldId="2814"/>
        </pc:sldMkLst>
      </pc:sldChg>
      <pc:sldChg chg="modSp del">
        <pc:chgData name="Franco Bedeschi" userId="8b448c6b-d7b5-402d-9afa-bbd8eb617b56" providerId="ADAL" clId="{64F8A146-0D49-439B-B4C7-B686A99B4FDB}" dt="2025-04-03T15:47:03.148" v="2241" actId="47"/>
        <pc:sldMkLst>
          <pc:docMk/>
          <pc:sldMk cId="2676711721" sldId="2815"/>
        </pc:sldMkLst>
      </pc:sldChg>
      <pc:sldChg chg="addSp delSp modSp new mod ord modTransition modAnim">
        <pc:chgData name="Franco Bedeschi" userId="8b448c6b-d7b5-402d-9afa-bbd8eb617b56" providerId="ADAL" clId="{64F8A146-0D49-439B-B4C7-B686A99B4FDB}" dt="2025-04-15T08:37:27.839" v="6375"/>
        <pc:sldMkLst>
          <pc:docMk/>
          <pc:sldMk cId="3860469412" sldId="2816"/>
        </pc:sldMkLst>
        <pc:spChg chg="mod">
          <ac:chgData name="Franco Bedeschi" userId="8b448c6b-d7b5-402d-9afa-bbd8eb617b56" providerId="ADAL" clId="{64F8A146-0D49-439B-B4C7-B686A99B4FDB}" dt="2025-04-01T13:50:28.251" v="413" actId="20577"/>
          <ac:spMkLst>
            <pc:docMk/>
            <pc:sldMk cId="3860469412" sldId="2816"/>
            <ac:spMk id="2" creationId="{927BC225-1CC9-E604-DD14-BADF677E4FE3}"/>
          </ac:spMkLst>
        </pc:spChg>
        <pc:spChg chg="mod">
          <ac:chgData name="Franco Bedeschi" userId="8b448c6b-d7b5-402d-9afa-bbd8eb617b56" providerId="ADAL" clId="{64F8A146-0D49-439B-B4C7-B686A99B4FDB}" dt="2025-04-01T13:47:15.730" v="322" actId="1076"/>
          <ac:spMkLst>
            <pc:docMk/>
            <pc:sldMk cId="3860469412" sldId="2816"/>
            <ac:spMk id="5" creationId="{63010DCD-4176-3D9C-6628-03181F00CF4D}"/>
          </ac:spMkLst>
        </pc:spChg>
        <pc:spChg chg="add mod">
          <ac:chgData name="Franco Bedeschi" userId="8b448c6b-d7b5-402d-9afa-bbd8eb617b56" providerId="ADAL" clId="{64F8A146-0D49-439B-B4C7-B686A99B4FDB}" dt="2025-04-01T13:47:15.730" v="322" actId="1076"/>
          <ac:spMkLst>
            <pc:docMk/>
            <pc:sldMk cId="3860469412" sldId="2816"/>
            <ac:spMk id="8" creationId="{DD374DA3-979D-002A-0B76-C1E10208F618}"/>
          </ac:spMkLst>
        </pc:spChg>
        <pc:spChg chg="add mod">
          <ac:chgData name="Franco Bedeschi" userId="8b448c6b-d7b5-402d-9afa-bbd8eb617b56" providerId="ADAL" clId="{64F8A146-0D49-439B-B4C7-B686A99B4FDB}" dt="2025-04-01T13:47:15.730" v="322" actId="1076"/>
          <ac:spMkLst>
            <pc:docMk/>
            <pc:sldMk cId="3860469412" sldId="2816"/>
            <ac:spMk id="12" creationId="{CAFA184D-AF04-FE8A-FF75-D3928B14F164}"/>
          </ac:spMkLst>
        </pc:spChg>
        <pc:spChg chg="add mod">
          <ac:chgData name="Franco Bedeschi" userId="8b448c6b-d7b5-402d-9afa-bbd8eb617b56" providerId="ADAL" clId="{64F8A146-0D49-439B-B4C7-B686A99B4FDB}" dt="2025-04-01T13:47:15.730" v="322" actId="1076"/>
          <ac:spMkLst>
            <pc:docMk/>
            <pc:sldMk cId="3860469412" sldId="2816"/>
            <ac:spMk id="17" creationId="{B2C2F0A5-2418-7698-D70B-1735C8A7D086}"/>
          </ac:spMkLst>
        </pc:spChg>
        <pc:spChg chg="add mod">
          <ac:chgData name="Franco Bedeschi" userId="8b448c6b-d7b5-402d-9afa-bbd8eb617b56" providerId="ADAL" clId="{64F8A146-0D49-439B-B4C7-B686A99B4FDB}" dt="2025-04-04T13:34:14.058" v="3249" actId="20577"/>
          <ac:spMkLst>
            <pc:docMk/>
            <pc:sldMk cId="3860469412" sldId="2816"/>
            <ac:spMk id="19" creationId="{1157700B-E314-1C5A-1DD4-686E28F6C8F4}"/>
          </ac:spMkLst>
        </pc:spChg>
        <pc:grpChg chg="add mod">
          <ac:chgData name="Franco Bedeschi" userId="8b448c6b-d7b5-402d-9afa-bbd8eb617b56" providerId="ADAL" clId="{64F8A146-0D49-439B-B4C7-B686A99B4FDB}" dt="2025-04-01T13:47:15.730" v="322" actId="1076"/>
          <ac:grpSpMkLst>
            <pc:docMk/>
            <pc:sldMk cId="3860469412" sldId="2816"/>
            <ac:grpSpMk id="9" creationId="{6C7B2E99-9BF4-DE73-24F6-B156FB0B263B}"/>
          </ac:grpSpMkLst>
        </pc:grpChg>
        <pc:grpChg chg="add del mod">
          <ac:chgData name="Franco Bedeschi" userId="8b448c6b-d7b5-402d-9afa-bbd8eb617b56" providerId="ADAL" clId="{64F8A146-0D49-439B-B4C7-B686A99B4FDB}" dt="2025-04-03T16:10:31.721" v="2456" actId="1076"/>
          <ac:grpSpMkLst>
            <pc:docMk/>
            <pc:sldMk cId="3860469412" sldId="2816"/>
            <ac:grpSpMk id="13" creationId="{EF836E44-4482-52E8-889D-78B8FEBF8512}"/>
          </ac:grpSpMkLst>
        </pc:grpChg>
        <pc:grpChg chg="add mod">
          <ac:chgData name="Franco Bedeschi" userId="8b448c6b-d7b5-402d-9afa-bbd8eb617b56" providerId="ADAL" clId="{64F8A146-0D49-439B-B4C7-B686A99B4FDB}" dt="2025-04-03T16:10:36.096" v="2457" actId="1076"/>
          <ac:grpSpMkLst>
            <pc:docMk/>
            <pc:sldMk cId="3860469412" sldId="2816"/>
            <ac:grpSpMk id="18" creationId="{1A07E8C9-0B3A-6894-BE46-DA518DBD5EC9}"/>
          </ac:grpSpMkLst>
        </pc:grpChg>
        <pc:picChg chg="add mod">
          <ac:chgData name="Franco Bedeschi" userId="8b448c6b-d7b5-402d-9afa-bbd8eb617b56" providerId="ADAL" clId="{64F8A146-0D49-439B-B4C7-B686A99B4FDB}" dt="2025-04-01T13:47:15.730" v="322" actId="1076"/>
          <ac:picMkLst>
            <pc:docMk/>
            <pc:sldMk cId="3860469412" sldId="2816"/>
            <ac:picMk id="7" creationId="{E0C0382F-069C-6A4A-D0CF-92C25F36697A}"/>
          </ac:picMkLst>
        </pc:picChg>
        <pc:picChg chg="add mod">
          <ac:chgData name="Franco Bedeschi" userId="8b448c6b-d7b5-402d-9afa-bbd8eb617b56" providerId="ADAL" clId="{64F8A146-0D49-439B-B4C7-B686A99B4FDB}" dt="2025-04-01T13:47:15.730" v="322" actId="1076"/>
          <ac:picMkLst>
            <pc:docMk/>
            <pc:sldMk cId="3860469412" sldId="2816"/>
            <ac:picMk id="11" creationId="{D6CDBF54-7849-1122-AF17-36C0073F6890}"/>
          </ac:picMkLst>
        </pc:picChg>
        <pc:picChg chg="add mod">
          <ac:chgData name="Franco Bedeschi" userId="8b448c6b-d7b5-402d-9afa-bbd8eb617b56" providerId="ADAL" clId="{64F8A146-0D49-439B-B4C7-B686A99B4FDB}" dt="2025-04-01T13:47:15.730" v="322" actId="1076"/>
          <ac:picMkLst>
            <pc:docMk/>
            <pc:sldMk cId="3860469412" sldId="2816"/>
            <ac:picMk id="15" creationId="{F99CB79B-C831-B427-81C0-70F80CAF2201}"/>
          </ac:picMkLst>
        </pc:picChg>
      </pc:sldChg>
      <pc:sldChg chg="addSp modSp new mod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2377050031" sldId="2817"/>
        </pc:sldMkLst>
        <pc:spChg chg="mod">
          <ac:chgData name="Franco Bedeschi" userId="8b448c6b-d7b5-402d-9afa-bbd8eb617b56" providerId="ADAL" clId="{64F8A146-0D49-439B-B4C7-B686A99B4FDB}" dt="2025-04-01T13:50:52.827" v="433" actId="20577"/>
          <ac:spMkLst>
            <pc:docMk/>
            <pc:sldMk cId="2377050031" sldId="2817"/>
            <ac:spMk id="2" creationId="{74C07A64-3B4E-E226-5B77-6051C6CD7614}"/>
          </ac:spMkLst>
        </pc:spChg>
        <pc:spChg chg="add mod">
          <ac:chgData name="Franco Bedeschi" userId="8b448c6b-d7b5-402d-9afa-bbd8eb617b56" providerId="ADAL" clId="{64F8A146-0D49-439B-B4C7-B686A99B4FDB}" dt="2025-04-01T13:39:33.634" v="262" actId="20577"/>
          <ac:spMkLst>
            <pc:docMk/>
            <pc:sldMk cId="2377050031" sldId="2817"/>
            <ac:spMk id="8" creationId="{5F442A80-F841-6B80-C722-7DE672604BFB}"/>
          </ac:spMkLst>
        </pc:spChg>
        <pc:picChg chg="add mod">
          <ac:chgData name="Franco Bedeschi" userId="8b448c6b-d7b5-402d-9afa-bbd8eb617b56" providerId="ADAL" clId="{64F8A146-0D49-439B-B4C7-B686A99B4FDB}" dt="2025-04-03T16:09:52.414" v="2451" actId="1076"/>
          <ac:picMkLst>
            <pc:docMk/>
            <pc:sldMk cId="2377050031" sldId="2817"/>
            <ac:picMk id="7" creationId="{5288DEA1-1C5F-E647-387E-E61475EFA5F1}"/>
          </ac:picMkLst>
        </pc:picChg>
      </pc:sldChg>
      <pc:sldChg chg="new del">
        <pc:chgData name="Franco Bedeschi" userId="8b448c6b-d7b5-402d-9afa-bbd8eb617b56" providerId="ADAL" clId="{64F8A146-0D49-439B-B4C7-B686A99B4FDB}" dt="2025-04-01T13:30:22.498" v="115" actId="680"/>
        <pc:sldMkLst>
          <pc:docMk/>
          <pc:sldMk cId="2671546531" sldId="2817"/>
        </pc:sldMkLst>
      </pc:sldChg>
      <pc:sldChg chg="addSp delSp modSp new mod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3705435387" sldId="2818"/>
        </pc:sldMkLst>
        <pc:spChg chg="mod">
          <ac:chgData name="Franco Bedeschi" userId="8b448c6b-d7b5-402d-9afa-bbd8eb617b56" providerId="ADAL" clId="{64F8A146-0D49-439B-B4C7-B686A99B4FDB}" dt="2025-04-03T16:13:02.970" v="2512" actId="20577"/>
          <ac:spMkLst>
            <pc:docMk/>
            <pc:sldMk cId="3705435387" sldId="2818"/>
            <ac:spMk id="2" creationId="{4083C99D-72A9-8C8D-6457-BAB87B8EA48C}"/>
          </ac:spMkLst>
        </pc:spChg>
        <pc:spChg chg="add mod">
          <ac:chgData name="Franco Bedeschi" userId="8b448c6b-d7b5-402d-9afa-bbd8eb617b56" providerId="ADAL" clId="{64F8A146-0D49-439B-B4C7-B686A99B4FDB}" dt="2025-04-08T14:27:15.017" v="6372" actId="20577"/>
          <ac:spMkLst>
            <pc:docMk/>
            <pc:sldMk cId="3705435387" sldId="2818"/>
            <ac:spMk id="8" creationId="{BE765542-9E2F-77C5-EA41-791BB05873EA}"/>
          </ac:spMkLst>
        </pc:spChg>
        <pc:picChg chg="add mod">
          <ac:chgData name="Franco Bedeschi" userId="8b448c6b-d7b5-402d-9afa-bbd8eb617b56" providerId="ADAL" clId="{64F8A146-0D49-439B-B4C7-B686A99B4FDB}" dt="2025-04-08T14:12:46.795" v="6352" actId="14100"/>
          <ac:picMkLst>
            <pc:docMk/>
            <pc:sldMk cId="3705435387" sldId="2818"/>
            <ac:picMk id="9" creationId="{95A90A8A-0053-4FB9-6C57-093474A74EB1}"/>
          </ac:picMkLst>
        </pc:picChg>
      </pc:sldChg>
      <pc:sldChg chg="addSp modSp new mo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4023073021" sldId="2819"/>
        </pc:sldMkLst>
        <pc:spChg chg="mod">
          <ac:chgData name="Franco Bedeschi" userId="8b448c6b-d7b5-402d-9afa-bbd8eb617b56" providerId="ADAL" clId="{64F8A146-0D49-439B-B4C7-B686A99B4FDB}" dt="2025-04-04T13:41:47.253" v="3306" actId="20577"/>
          <ac:spMkLst>
            <pc:docMk/>
            <pc:sldMk cId="4023073021" sldId="2819"/>
            <ac:spMk id="2" creationId="{112AD592-379C-3A6F-BAA9-CDE5453FB9DD}"/>
          </ac:spMkLst>
        </pc:spChg>
        <pc:spChg chg="add mod">
          <ac:chgData name="Franco Bedeschi" userId="8b448c6b-d7b5-402d-9afa-bbd8eb617b56" providerId="ADAL" clId="{64F8A146-0D49-439B-B4C7-B686A99B4FDB}" dt="2025-04-02T13:50:51.157" v="656" actId="20577"/>
          <ac:spMkLst>
            <pc:docMk/>
            <pc:sldMk cId="4023073021" sldId="2819"/>
            <ac:spMk id="8" creationId="{A6DA2819-F7D5-9CBB-FFB3-4E0ED15BAB62}"/>
          </ac:spMkLst>
        </pc:spChg>
        <pc:picChg chg="add mod">
          <ac:chgData name="Franco Bedeschi" userId="8b448c6b-d7b5-402d-9afa-bbd8eb617b56" providerId="ADAL" clId="{64F8A146-0D49-439B-B4C7-B686A99B4FDB}" dt="2025-04-02T13:38:49.012" v="501" actId="1076"/>
          <ac:picMkLst>
            <pc:docMk/>
            <pc:sldMk cId="4023073021" sldId="2819"/>
            <ac:picMk id="7" creationId="{404F06AE-4498-DFDB-8AC4-EBC543AF408C}"/>
          </ac:picMkLst>
        </pc:picChg>
      </pc:sldChg>
      <pc:sldChg chg="addSp modSp new mo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3733221465" sldId="2820"/>
        </pc:sldMkLst>
        <pc:spChg chg="mod">
          <ac:chgData name="Franco Bedeschi" userId="8b448c6b-d7b5-402d-9afa-bbd8eb617b56" providerId="ADAL" clId="{64F8A146-0D49-439B-B4C7-B686A99B4FDB}" dt="2025-04-04T13:47:35.028" v="3386" actId="20577"/>
          <ac:spMkLst>
            <pc:docMk/>
            <pc:sldMk cId="3733221465" sldId="2820"/>
            <ac:spMk id="2" creationId="{27B1B26F-23C7-73EF-D837-3050E37BFF48}"/>
          </ac:spMkLst>
        </pc:spChg>
        <pc:spChg chg="add mod">
          <ac:chgData name="Franco Bedeschi" userId="8b448c6b-d7b5-402d-9afa-bbd8eb617b56" providerId="ADAL" clId="{64F8A146-0D49-439B-B4C7-B686A99B4FDB}" dt="2025-04-02T14:12:05.057" v="762" actId="6549"/>
          <ac:spMkLst>
            <pc:docMk/>
            <pc:sldMk cId="3733221465" sldId="2820"/>
            <ac:spMk id="8" creationId="{92F9D319-D214-DDC8-B773-45AB7FAFCDCC}"/>
          </ac:spMkLst>
        </pc:spChg>
        <pc:picChg chg="add mod">
          <ac:chgData name="Franco Bedeschi" userId="8b448c6b-d7b5-402d-9afa-bbd8eb617b56" providerId="ADAL" clId="{64F8A146-0D49-439B-B4C7-B686A99B4FDB}" dt="2025-04-02T13:51:58.386" v="657" actId="1076"/>
          <ac:picMkLst>
            <pc:docMk/>
            <pc:sldMk cId="3733221465" sldId="2820"/>
            <ac:picMk id="7" creationId="{D73C2BDA-234E-6FA2-75A3-29FCBC0E51F4}"/>
          </ac:picMkLst>
        </pc:picChg>
      </pc:sldChg>
      <pc:sldChg chg="addSp delSp modSp new mo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921471324" sldId="2821"/>
        </pc:sldMkLst>
        <pc:spChg chg="mod">
          <ac:chgData name="Franco Bedeschi" userId="8b448c6b-d7b5-402d-9afa-bbd8eb617b56" providerId="ADAL" clId="{64F8A146-0D49-439B-B4C7-B686A99B4FDB}" dt="2025-04-04T13:48:00.079" v="3402" actId="20577"/>
          <ac:spMkLst>
            <pc:docMk/>
            <pc:sldMk cId="921471324" sldId="2821"/>
            <ac:spMk id="2" creationId="{FABEC440-C62A-C1A0-A441-B9D60F93C6CD}"/>
          </ac:spMkLst>
        </pc:spChg>
        <pc:spChg chg="add mod">
          <ac:chgData name="Franco Bedeschi" userId="8b448c6b-d7b5-402d-9afa-bbd8eb617b56" providerId="ADAL" clId="{64F8A146-0D49-439B-B4C7-B686A99B4FDB}" dt="2025-04-02T14:53:52.706" v="1254"/>
          <ac:spMkLst>
            <pc:docMk/>
            <pc:sldMk cId="921471324" sldId="2821"/>
            <ac:spMk id="9" creationId="{0E0FEBEE-38F7-1A2B-996C-72CE5E4D4295}"/>
          </ac:spMkLst>
        </pc:spChg>
        <pc:spChg chg="add">
          <ac:chgData name="Franco Bedeschi" userId="8b448c6b-d7b5-402d-9afa-bbd8eb617b56" providerId="ADAL" clId="{64F8A146-0D49-439B-B4C7-B686A99B4FDB}" dt="2025-04-02T14:16:36.657" v="925" actId="11529"/>
          <ac:spMkLst>
            <pc:docMk/>
            <pc:sldMk cId="921471324" sldId="2821"/>
            <ac:spMk id="10" creationId="{05464B1D-9D6E-30CF-9DF3-5B3671B1087E}"/>
          </ac:spMkLst>
        </pc:spChg>
        <pc:spChg chg="add mod">
          <ac:chgData name="Franco Bedeschi" userId="8b448c6b-d7b5-402d-9afa-bbd8eb617b56" providerId="ADAL" clId="{64F8A146-0D49-439B-B4C7-B686A99B4FDB}" dt="2025-04-02T14:16:57.629" v="927" actId="14100"/>
          <ac:spMkLst>
            <pc:docMk/>
            <pc:sldMk cId="921471324" sldId="2821"/>
            <ac:spMk id="11" creationId="{D78775D7-5133-E5A1-B22E-778EE4E138A2}"/>
          </ac:spMkLst>
        </pc:spChg>
        <pc:spChg chg="add mod">
          <ac:chgData name="Franco Bedeschi" userId="8b448c6b-d7b5-402d-9afa-bbd8eb617b56" providerId="ADAL" clId="{64F8A146-0D49-439B-B4C7-B686A99B4FDB}" dt="2025-04-02T14:20:04.914" v="967" actId="208"/>
          <ac:spMkLst>
            <pc:docMk/>
            <pc:sldMk cId="921471324" sldId="2821"/>
            <ac:spMk id="12" creationId="{3EB1C89D-15BD-5014-7E7E-7623E36A2442}"/>
          </ac:spMkLst>
        </pc:spChg>
        <pc:spChg chg="add mod">
          <ac:chgData name="Franco Bedeschi" userId="8b448c6b-d7b5-402d-9afa-bbd8eb617b56" providerId="ADAL" clId="{64F8A146-0D49-439B-B4C7-B686A99B4FDB}" dt="2025-04-02T14:20:13.511" v="968" actId="207"/>
          <ac:spMkLst>
            <pc:docMk/>
            <pc:sldMk cId="921471324" sldId="2821"/>
            <ac:spMk id="13" creationId="{A1940D8E-DB0E-4F0D-AD71-9DF03F7F6F39}"/>
          </ac:spMkLst>
        </pc:spChg>
        <pc:picChg chg="add mod">
          <ac:chgData name="Franco Bedeschi" userId="8b448c6b-d7b5-402d-9afa-bbd8eb617b56" providerId="ADAL" clId="{64F8A146-0D49-439B-B4C7-B686A99B4FDB}" dt="2025-04-02T14:46:20.144" v="1188" actId="14100"/>
          <ac:picMkLst>
            <pc:docMk/>
            <pc:sldMk cId="921471324" sldId="2821"/>
            <ac:picMk id="7" creationId="{D144E7A3-D2B6-E007-FC7F-20405B1B7005}"/>
          </ac:picMkLst>
        </pc:picChg>
      </pc:sldChg>
      <pc:sldChg chg="addSp modSp new mod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2166853463" sldId="2822"/>
        </pc:sldMkLst>
        <pc:spChg chg="mod">
          <ac:chgData name="Franco Bedeschi" userId="8b448c6b-d7b5-402d-9afa-bbd8eb617b56" providerId="ADAL" clId="{64F8A146-0D49-439B-B4C7-B686A99B4FDB}" dt="2025-04-04T13:45:00.445" v="3325" actId="20577"/>
          <ac:spMkLst>
            <pc:docMk/>
            <pc:sldMk cId="2166853463" sldId="2822"/>
            <ac:spMk id="2" creationId="{32B8109C-D2A7-23FD-2739-FBD39E448A42}"/>
          </ac:spMkLst>
        </pc:spChg>
        <pc:spChg chg="add mod">
          <ac:chgData name="Franco Bedeschi" userId="8b448c6b-d7b5-402d-9afa-bbd8eb617b56" providerId="ADAL" clId="{64F8A146-0D49-439B-B4C7-B686A99B4FDB}" dt="2025-04-04T13:45:34.296" v="3342" actId="14100"/>
          <ac:spMkLst>
            <pc:docMk/>
            <pc:sldMk cId="2166853463" sldId="2822"/>
            <ac:spMk id="6" creationId="{615D95CB-E8C8-EA81-ADDE-B81340B5AD7A}"/>
          </ac:spMkLst>
        </pc:spChg>
        <pc:spChg chg="add mod">
          <ac:chgData name="Franco Bedeschi" userId="8b448c6b-d7b5-402d-9afa-bbd8eb617b56" providerId="ADAL" clId="{64F8A146-0D49-439B-B4C7-B686A99B4FDB}" dt="2025-04-04T13:46:13.153" v="3369" actId="20577"/>
          <ac:spMkLst>
            <pc:docMk/>
            <pc:sldMk cId="2166853463" sldId="2822"/>
            <ac:spMk id="8" creationId="{C80A1F6B-4255-5FE2-A310-207D22F5E4DF}"/>
          </ac:spMkLst>
        </pc:spChg>
        <pc:spChg chg="add mod">
          <ac:chgData name="Franco Bedeschi" userId="8b448c6b-d7b5-402d-9afa-bbd8eb617b56" providerId="ADAL" clId="{64F8A146-0D49-439B-B4C7-B686A99B4FDB}" dt="2025-04-02T14:22:04.960" v="978" actId="1076"/>
          <ac:spMkLst>
            <pc:docMk/>
            <pc:sldMk cId="2166853463" sldId="2822"/>
            <ac:spMk id="10" creationId="{339D1B88-2695-A5B3-1A10-53130172D017}"/>
          </ac:spMkLst>
        </pc:spChg>
        <pc:picChg chg="add mod">
          <ac:chgData name="Franco Bedeschi" userId="8b448c6b-d7b5-402d-9afa-bbd8eb617b56" providerId="ADAL" clId="{64F8A146-0D49-439B-B4C7-B686A99B4FDB}" dt="2025-04-02T14:21:52.653" v="976" actId="1076"/>
          <ac:picMkLst>
            <pc:docMk/>
            <pc:sldMk cId="2166853463" sldId="2822"/>
            <ac:picMk id="7" creationId="{F69CEC3C-038F-4CF9-FDC7-1B4653AFE693}"/>
          </ac:picMkLst>
        </pc:picChg>
        <pc:picChg chg="add mod">
          <ac:chgData name="Franco Bedeschi" userId="8b448c6b-d7b5-402d-9afa-bbd8eb617b56" providerId="ADAL" clId="{64F8A146-0D49-439B-B4C7-B686A99B4FDB}" dt="2025-04-02T14:21:56.435" v="977" actId="1076"/>
          <ac:picMkLst>
            <pc:docMk/>
            <pc:sldMk cId="2166853463" sldId="2822"/>
            <ac:picMk id="9" creationId="{7387ACCE-65FE-DD5F-09BC-E8E668F7B1CB}"/>
          </ac:picMkLst>
        </pc:picChg>
      </pc:sldChg>
      <pc:sldChg chg="addSp modSp new mo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1206761896" sldId="2823"/>
        </pc:sldMkLst>
        <pc:spChg chg="mod">
          <ac:chgData name="Franco Bedeschi" userId="8b448c6b-d7b5-402d-9afa-bbd8eb617b56" providerId="ADAL" clId="{64F8A146-0D49-439B-B4C7-B686A99B4FDB}" dt="2025-04-04T13:53:39.054" v="3449" actId="20577"/>
          <ac:spMkLst>
            <pc:docMk/>
            <pc:sldMk cId="1206761896" sldId="2823"/>
            <ac:spMk id="2" creationId="{53C408F9-B343-C95C-02FD-AE1034C82F0C}"/>
          </ac:spMkLst>
        </pc:spChg>
        <pc:spChg chg="add mod">
          <ac:chgData name="Franco Bedeschi" userId="8b448c6b-d7b5-402d-9afa-bbd8eb617b56" providerId="ADAL" clId="{64F8A146-0D49-439B-B4C7-B686A99B4FDB}" dt="2025-04-04T13:52:14.124" v="3420" actId="947"/>
          <ac:spMkLst>
            <pc:docMk/>
            <pc:sldMk cId="1206761896" sldId="2823"/>
            <ac:spMk id="11" creationId="{06446A13-B9BE-E8FB-8FD6-3D06D71043DE}"/>
          </ac:spMkLst>
        </pc:spChg>
        <pc:spChg chg="add mod">
          <ac:chgData name="Franco Bedeschi" userId="8b448c6b-d7b5-402d-9afa-bbd8eb617b56" providerId="ADAL" clId="{64F8A146-0D49-439B-B4C7-B686A99B4FDB}" dt="2025-04-02T14:56:21.865" v="1311" actId="2711"/>
          <ac:spMkLst>
            <pc:docMk/>
            <pc:sldMk cId="1206761896" sldId="2823"/>
            <ac:spMk id="13" creationId="{BC814A59-6078-8990-44B9-B426D43289D1}"/>
          </ac:spMkLst>
        </pc:spChg>
        <pc:picChg chg="add mod">
          <ac:chgData name="Franco Bedeschi" userId="8b448c6b-d7b5-402d-9afa-bbd8eb617b56" providerId="ADAL" clId="{64F8A146-0D49-439B-B4C7-B686A99B4FDB}" dt="2025-04-02T14:48:35.252" v="1214" actId="1076"/>
          <ac:picMkLst>
            <pc:docMk/>
            <pc:sldMk cId="1206761896" sldId="2823"/>
            <ac:picMk id="7" creationId="{0A69B993-8A4D-EEB7-6B92-0ED839FD3CB2}"/>
          </ac:picMkLst>
        </pc:picChg>
        <pc:picChg chg="add mod">
          <ac:chgData name="Franco Bedeschi" userId="8b448c6b-d7b5-402d-9afa-bbd8eb617b56" providerId="ADAL" clId="{64F8A146-0D49-439B-B4C7-B686A99B4FDB}" dt="2025-04-02T14:54:48.237" v="1260" actId="14100"/>
          <ac:picMkLst>
            <pc:docMk/>
            <pc:sldMk cId="1206761896" sldId="2823"/>
            <ac:picMk id="9" creationId="{2D3F93F6-C4B1-C31B-05BE-B2703B48A592}"/>
          </ac:picMkLst>
        </pc:picChg>
        <pc:picChg chg="add mod">
          <ac:chgData name="Franco Bedeschi" userId="8b448c6b-d7b5-402d-9afa-bbd8eb617b56" providerId="ADAL" clId="{64F8A146-0D49-439B-B4C7-B686A99B4FDB}" dt="2025-04-02T14:54:57.910" v="1262" actId="14100"/>
          <ac:picMkLst>
            <pc:docMk/>
            <pc:sldMk cId="1206761896" sldId="2823"/>
            <ac:picMk id="12" creationId="{9D3549E8-DC43-3421-92A0-3975A1A32807}"/>
          </ac:picMkLst>
        </pc:picChg>
      </pc:sldChg>
      <pc:sldChg chg="addSp delSp modSp new mo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794757526" sldId="2824"/>
        </pc:sldMkLst>
        <pc:spChg chg="mod">
          <ac:chgData name="Franco Bedeschi" userId="8b448c6b-d7b5-402d-9afa-bbd8eb617b56" providerId="ADAL" clId="{64F8A146-0D49-439B-B4C7-B686A99B4FDB}" dt="2025-04-04T13:57:54.295" v="3479" actId="20577"/>
          <ac:spMkLst>
            <pc:docMk/>
            <pc:sldMk cId="794757526" sldId="2824"/>
            <ac:spMk id="2" creationId="{EFEBE445-954B-7B1B-6FB7-E6D6C704F721}"/>
          </ac:spMkLst>
        </pc:spChg>
        <pc:spChg chg="mod">
          <ac:chgData name="Franco Bedeschi" userId="8b448c6b-d7b5-402d-9afa-bbd8eb617b56" providerId="ADAL" clId="{64F8A146-0D49-439B-B4C7-B686A99B4FDB}" dt="2025-04-02T15:09:26.311" v="1422" actId="1076"/>
          <ac:spMkLst>
            <pc:docMk/>
            <pc:sldMk cId="794757526" sldId="2824"/>
            <ac:spMk id="4" creationId="{48E40BE3-71E2-87C7-2775-E251F108251B}"/>
          </ac:spMkLst>
        </pc:spChg>
        <pc:spChg chg="add mod">
          <ac:chgData name="Franco Bedeschi" userId="8b448c6b-d7b5-402d-9afa-bbd8eb617b56" providerId="ADAL" clId="{64F8A146-0D49-439B-B4C7-B686A99B4FDB}" dt="2025-04-02T15:04:32.816" v="1346" actId="20577"/>
          <ac:spMkLst>
            <pc:docMk/>
            <pc:sldMk cId="794757526" sldId="2824"/>
            <ac:spMk id="15" creationId="{0372198E-02B2-69C8-2320-82ACE2F0FC64}"/>
          </ac:spMkLst>
        </pc:spChg>
        <pc:spChg chg="add mod">
          <ac:chgData name="Franco Bedeschi" userId="8b448c6b-d7b5-402d-9afa-bbd8eb617b56" providerId="ADAL" clId="{64F8A146-0D49-439B-B4C7-B686A99B4FDB}" dt="2025-04-02T15:05:00.611" v="1388" actId="20577"/>
          <ac:spMkLst>
            <pc:docMk/>
            <pc:sldMk cId="794757526" sldId="2824"/>
            <ac:spMk id="16" creationId="{1B8FA216-BA89-F3DE-FFBA-D279200D13AB}"/>
          </ac:spMkLst>
        </pc:spChg>
        <pc:spChg chg="add mod">
          <ac:chgData name="Franco Bedeschi" userId="8b448c6b-d7b5-402d-9afa-bbd8eb617b56" providerId="ADAL" clId="{64F8A146-0D49-439B-B4C7-B686A99B4FDB}" dt="2025-04-02T15:09:40.974" v="1423" actId="164"/>
          <ac:spMkLst>
            <pc:docMk/>
            <pc:sldMk cId="794757526" sldId="2824"/>
            <ac:spMk id="17" creationId="{F1C3DD64-21C5-27C2-F298-36D54B99C632}"/>
          </ac:spMkLst>
        </pc:spChg>
        <pc:spChg chg="add mod">
          <ac:chgData name="Franco Bedeschi" userId="8b448c6b-d7b5-402d-9afa-bbd8eb617b56" providerId="ADAL" clId="{64F8A146-0D49-439B-B4C7-B686A99B4FDB}" dt="2025-04-02T15:09:40.974" v="1423" actId="164"/>
          <ac:spMkLst>
            <pc:docMk/>
            <pc:sldMk cId="794757526" sldId="2824"/>
            <ac:spMk id="18" creationId="{6F6952AD-5275-7FB4-33FC-2AB59625D3F9}"/>
          </ac:spMkLst>
        </pc:spChg>
        <pc:spChg chg="add mod">
          <ac:chgData name="Franco Bedeschi" userId="8b448c6b-d7b5-402d-9afa-bbd8eb617b56" providerId="ADAL" clId="{64F8A146-0D49-439B-B4C7-B686A99B4FDB}" dt="2025-04-02T15:09:40.974" v="1423" actId="164"/>
          <ac:spMkLst>
            <pc:docMk/>
            <pc:sldMk cId="794757526" sldId="2824"/>
            <ac:spMk id="19" creationId="{183D5B7C-1F18-0D5C-BE4D-BFB7C20F2DE2}"/>
          </ac:spMkLst>
        </pc:spChg>
        <pc:spChg chg="add mod">
          <ac:chgData name="Franco Bedeschi" userId="8b448c6b-d7b5-402d-9afa-bbd8eb617b56" providerId="ADAL" clId="{64F8A146-0D49-439B-B4C7-B686A99B4FDB}" dt="2025-04-02T15:09:40.974" v="1423" actId="164"/>
          <ac:spMkLst>
            <pc:docMk/>
            <pc:sldMk cId="794757526" sldId="2824"/>
            <ac:spMk id="20" creationId="{A891A026-8D3A-33E7-5EA7-8E4AABAC3A3F}"/>
          </ac:spMkLst>
        </pc:spChg>
        <pc:grpChg chg="add mod">
          <ac:chgData name="Franco Bedeschi" userId="8b448c6b-d7b5-402d-9afa-bbd8eb617b56" providerId="ADAL" clId="{64F8A146-0D49-439B-B4C7-B686A99B4FDB}" dt="2025-04-02T15:04:20.301" v="1324" actId="1076"/>
          <ac:grpSpMkLst>
            <pc:docMk/>
            <pc:sldMk cId="794757526" sldId="2824"/>
            <ac:grpSpMk id="12" creationId="{7822B157-C3CD-6849-126E-461ADE7558B5}"/>
          </ac:grpSpMkLst>
        </pc:grpChg>
        <pc:grpChg chg="add mod">
          <ac:chgData name="Franco Bedeschi" userId="8b448c6b-d7b5-402d-9afa-bbd8eb617b56" providerId="ADAL" clId="{64F8A146-0D49-439B-B4C7-B686A99B4FDB}" dt="2025-04-02T15:09:40.974" v="1423" actId="164"/>
          <ac:grpSpMkLst>
            <pc:docMk/>
            <pc:sldMk cId="794757526" sldId="2824"/>
            <ac:grpSpMk id="29" creationId="{9F2D7C80-99E8-8965-A3C7-2239DAD8D6CF}"/>
          </ac:grpSpMkLst>
        </pc:grpChg>
        <pc:picChg chg="add mod">
          <ac:chgData name="Franco Bedeschi" userId="8b448c6b-d7b5-402d-9afa-bbd8eb617b56" providerId="ADAL" clId="{64F8A146-0D49-439B-B4C7-B686A99B4FDB}" dt="2025-04-02T15:00:29.361" v="1317" actId="164"/>
          <ac:picMkLst>
            <pc:docMk/>
            <pc:sldMk cId="794757526" sldId="2824"/>
            <ac:picMk id="9" creationId="{3818018C-EF60-2135-CF9C-8B556698B2F8}"/>
          </ac:picMkLst>
        </pc:picChg>
        <pc:picChg chg="add mod">
          <ac:chgData name="Franco Bedeschi" userId="8b448c6b-d7b5-402d-9afa-bbd8eb617b56" providerId="ADAL" clId="{64F8A146-0D49-439B-B4C7-B686A99B4FDB}" dt="2025-04-02T15:00:29.361" v="1317" actId="164"/>
          <ac:picMkLst>
            <pc:docMk/>
            <pc:sldMk cId="794757526" sldId="2824"/>
            <ac:picMk id="11" creationId="{965F6C2E-CF98-D16C-4661-AA2AE24B0D2B}"/>
          </ac:picMkLst>
        </pc:picChg>
        <pc:picChg chg="add mod">
          <ac:chgData name="Franco Bedeschi" userId="8b448c6b-d7b5-402d-9afa-bbd8eb617b56" providerId="ADAL" clId="{64F8A146-0D49-439B-B4C7-B686A99B4FDB}" dt="2025-04-02T15:09:40.974" v="1423" actId="164"/>
          <ac:picMkLst>
            <pc:docMk/>
            <pc:sldMk cId="794757526" sldId="2824"/>
            <ac:picMk id="14" creationId="{063927DA-81C2-53C8-0D2D-DCADD753DB35}"/>
          </ac:picMkLst>
        </pc:picChg>
        <pc:cxnChg chg="add mod">
          <ac:chgData name="Franco Bedeschi" userId="8b448c6b-d7b5-402d-9afa-bbd8eb617b56" providerId="ADAL" clId="{64F8A146-0D49-439B-B4C7-B686A99B4FDB}" dt="2025-04-02T15:09:40.974" v="1423" actId="164"/>
          <ac:cxnSpMkLst>
            <pc:docMk/>
            <pc:sldMk cId="794757526" sldId="2824"/>
            <ac:cxnSpMk id="22" creationId="{8894A5B5-D801-1881-C3B2-4EC30B6863E4}"/>
          </ac:cxnSpMkLst>
        </pc:cxnChg>
        <pc:cxnChg chg="add mod">
          <ac:chgData name="Franco Bedeschi" userId="8b448c6b-d7b5-402d-9afa-bbd8eb617b56" providerId="ADAL" clId="{64F8A146-0D49-439B-B4C7-B686A99B4FDB}" dt="2025-04-02T15:09:40.974" v="1423" actId="164"/>
          <ac:cxnSpMkLst>
            <pc:docMk/>
            <pc:sldMk cId="794757526" sldId="2824"/>
            <ac:cxnSpMk id="24" creationId="{5F45789E-661E-4CA5-334A-59D7F1BF007C}"/>
          </ac:cxnSpMkLst>
        </pc:cxnChg>
        <pc:cxnChg chg="add mod">
          <ac:chgData name="Franco Bedeschi" userId="8b448c6b-d7b5-402d-9afa-bbd8eb617b56" providerId="ADAL" clId="{64F8A146-0D49-439B-B4C7-B686A99B4FDB}" dt="2025-04-02T15:09:40.974" v="1423" actId="164"/>
          <ac:cxnSpMkLst>
            <pc:docMk/>
            <pc:sldMk cId="794757526" sldId="2824"/>
            <ac:cxnSpMk id="25" creationId="{851F1D0F-BC96-763E-37FB-F390A55D6685}"/>
          </ac:cxnSpMkLst>
        </pc:cxnChg>
        <pc:cxnChg chg="add mod">
          <ac:chgData name="Franco Bedeschi" userId="8b448c6b-d7b5-402d-9afa-bbd8eb617b56" providerId="ADAL" clId="{64F8A146-0D49-439B-B4C7-B686A99B4FDB}" dt="2025-04-02T15:09:40.974" v="1423" actId="164"/>
          <ac:cxnSpMkLst>
            <pc:docMk/>
            <pc:sldMk cId="794757526" sldId="2824"/>
            <ac:cxnSpMk id="27" creationId="{C298FB46-48B5-6DD7-2A5B-947D31379C8B}"/>
          </ac:cxnSpMkLst>
        </pc:cxnChg>
      </pc:sldChg>
      <pc:sldChg chg="addSp modSp new mo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3988933738" sldId="2825"/>
        </pc:sldMkLst>
        <pc:spChg chg="mod">
          <ac:chgData name="Franco Bedeschi" userId="8b448c6b-d7b5-402d-9afa-bbd8eb617b56" providerId="ADAL" clId="{64F8A146-0D49-439B-B4C7-B686A99B4FDB}" dt="2025-04-04T13:50:20.303" v="3419" actId="20577"/>
          <ac:spMkLst>
            <pc:docMk/>
            <pc:sldMk cId="3988933738" sldId="2825"/>
            <ac:spMk id="2" creationId="{C7F36B60-D266-B2FF-BAD8-C5C4248E6110}"/>
          </ac:spMkLst>
        </pc:spChg>
        <pc:spChg chg="add mod">
          <ac:chgData name="Franco Bedeschi" userId="8b448c6b-d7b5-402d-9afa-bbd8eb617b56" providerId="ADAL" clId="{64F8A146-0D49-439B-B4C7-B686A99B4FDB}" dt="2025-04-03T13:27:54.887" v="1519" actId="1076"/>
          <ac:spMkLst>
            <pc:docMk/>
            <pc:sldMk cId="3988933738" sldId="2825"/>
            <ac:spMk id="6" creationId="{D5E17644-3F48-B3B1-788B-E09EE392D909}"/>
          </ac:spMkLst>
        </pc:spChg>
        <pc:picChg chg="add mod">
          <ac:chgData name="Franco Bedeschi" userId="8b448c6b-d7b5-402d-9afa-bbd8eb617b56" providerId="ADAL" clId="{64F8A146-0D49-439B-B4C7-B686A99B4FDB}" dt="2025-04-03T13:46:46.614" v="1536" actId="14100"/>
          <ac:picMkLst>
            <pc:docMk/>
            <pc:sldMk cId="3988933738" sldId="2825"/>
            <ac:picMk id="8" creationId="{B756F8AC-E5D7-3659-6461-0DD9AEABED48}"/>
          </ac:picMkLst>
        </pc:picChg>
        <pc:picChg chg="add mod">
          <ac:chgData name="Franco Bedeschi" userId="8b448c6b-d7b5-402d-9afa-bbd8eb617b56" providerId="ADAL" clId="{64F8A146-0D49-439B-B4C7-B686A99B4FDB}" dt="2025-04-03T13:46:58.232" v="1537" actId="14100"/>
          <ac:picMkLst>
            <pc:docMk/>
            <pc:sldMk cId="3988933738" sldId="2825"/>
            <ac:picMk id="10" creationId="{CF841E1D-0EBC-261E-6E23-3F1AC5F49BD4}"/>
          </ac:picMkLst>
        </pc:picChg>
        <pc:picChg chg="add mod">
          <ac:chgData name="Franco Bedeschi" userId="8b448c6b-d7b5-402d-9afa-bbd8eb617b56" providerId="ADAL" clId="{64F8A146-0D49-439B-B4C7-B686A99B4FDB}" dt="2025-04-03T13:46:33.073" v="1534" actId="1076"/>
          <ac:picMkLst>
            <pc:docMk/>
            <pc:sldMk cId="3988933738" sldId="2825"/>
            <ac:picMk id="12" creationId="{08C90017-A957-FA1D-946B-DB8F3FEDD359}"/>
          </ac:picMkLst>
        </pc:picChg>
      </pc:sldChg>
      <pc:sldChg chg="modSp new del">
        <pc:chgData name="Franco Bedeschi" userId="8b448c6b-d7b5-402d-9afa-bbd8eb617b56" providerId="ADAL" clId="{64F8A146-0D49-439B-B4C7-B686A99B4FDB}" dt="2025-04-03T15:40:34.603" v="2188" actId="47"/>
        <pc:sldMkLst>
          <pc:docMk/>
          <pc:sldMk cId="419327980" sldId="2826"/>
        </pc:sldMkLst>
      </pc:sldChg>
      <pc:sldChg chg="addSp modSp new mod ord modTransition modAnim">
        <pc:chgData name="Franco Bedeschi" userId="8b448c6b-d7b5-402d-9afa-bbd8eb617b56" providerId="ADAL" clId="{64F8A146-0D49-439B-B4C7-B686A99B4FDB}" dt="2025-04-15T08:37:27.839" v="6375"/>
        <pc:sldMkLst>
          <pc:docMk/>
          <pc:sldMk cId="4069712544" sldId="2826"/>
        </pc:sldMkLst>
        <pc:spChg chg="mod">
          <ac:chgData name="Franco Bedeschi" userId="8b448c6b-d7b5-402d-9afa-bbd8eb617b56" providerId="ADAL" clId="{64F8A146-0D49-439B-B4C7-B686A99B4FDB}" dt="2025-04-04T12:54:52.276" v="2768" actId="20577"/>
          <ac:spMkLst>
            <pc:docMk/>
            <pc:sldMk cId="4069712544" sldId="2826"/>
            <ac:spMk id="2" creationId="{49908A2C-569A-3844-2B41-B98FB3C2AECE}"/>
          </ac:spMkLst>
        </pc:spChg>
        <pc:spChg chg="mod">
          <ac:chgData name="Franco Bedeschi" userId="8b448c6b-d7b5-402d-9afa-bbd8eb617b56" providerId="ADAL" clId="{64F8A146-0D49-439B-B4C7-B686A99B4FDB}" dt="2025-04-07T08:20:39.716" v="5292" actId="20577"/>
          <ac:spMkLst>
            <pc:docMk/>
            <pc:sldMk cId="4069712544" sldId="2826"/>
            <ac:spMk id="3" creationId="{D197A3EA-DAA9-27B7-98EA-CFB7192A2727}"/>
          </ac:spMkLst>
        </pc:spChg>
        <pc:spChg chg="add mod">
          <ac:chgData name="Franco Bedeschi" userId="8b448c6b-d7b5-402d-9afa-bbd8eb617b56" providerId="ADAL" clId="{64F8A146-0D49-439B-B4C7-B686A99B4FDB}" dt="2025-04-03T16:07:41.529" v="2372" actId="164"/>
          <ac:spMkLst>
            <pc:docMk/>
            <pc:sldMk cId="4069712544" sldId="2826"/>
            <ac:spMk id="13" creationId="{96E26581-4F42-1BF7-EEF3-4D02BC8D0BFF}"/>
          </ac:spMkLst>
        </pc:spChg>
        <pc:grpChg chg="add mod">
          <ac:chgData name="Franco Bedeschi" userId="8b448c6b-d7b5-402d-9afa-bbd8eb617b56" providerId="ADAL" clId="{64F8A146-0D49-439B-B4C7-B686A99B4FDB}" dt="2025-04-04T12:56:42.929" v="2813" actId="14100"/>
          <ac:grpSpMkLst>
            <pc:docMk/>
            <pc:sldMk cId="4069712544" sldId="2826"/>
            <ac:grpSpMk id="14" creationId="{A5877331-1F53-6FF6-F167-49FB641C731A}"/>
          </ac:grpSpMkLst>
        </pc:grpChg>
        <pc:picChg chg="add mod ord">
          <ac:chgData name="Franco Bedeschi" userId="8b448c6b-d7b5-402d-9afa-bbd8eb617b56" providerId="ADAL" clId="{64F8A146-0D49-439B-B4C7-B686A99B4FDB}" dt="2025-04-04T13:29:06.801" v="3166" actId="14100"/>
          <ac:picMkLst>
            <pc:docMk/>
            <pc:sldMk cId="4069712544" sldId="2826"/>
            <ac:picMk id="8" creationId="{CA614D79-36C1-78D7-54DB-B74ADF2ED8DB}"/>
          </ac:picMkLst>
        </pc:picChg>
        <pc:picChg chg="add mod">
          <ac:chgData name="Franco Bedeschi" userId="8b448c6b-d7b5-402d-9afa-bbd8eb617b56" providerId="ADAL" clId="{64F8A146-0D49-439B-B4C7-B686A99B4FDB}" dt="2025-04-03T16:07:41.529" v="2372" actId="164"/>
          <ac:picMkLst>
            <pc:docMk/>
            <pc:sldMk cId="4069712544" sldId="2826"/>
            <ac:picMk id="10" creationId="{7449B8B1-A251-232C-AEB5-C68CDA7732B5}"/>
          </ac:picMkLst>
        </pc:picChg>
        <pc:picChg chg="add mod ord">
          <ac:chgData name="Franco Bedeschi" userId="8b448c6b-d7b5-402d-9afa-bbd8eb617b56" providerId="ADAL" clId="{64F8A146-0D49-439B-B4C7-B686A99B4FDB}" dt="2025-04-04T13:28:16.632" v="3160" actId="1076"/>
          <ac:picMkLst>
            <pc:docMk/>
            <pc:sldMk cId="4069712544" sldId="2826"/>
            <ac:picMk id="12" creationId="{D7F9A155-D07B-85DA-31B5-57855F1D6F8D}"/>
          </ac:picMkLst>
        </pc:picChg>
        <pc:cxnChg chg="add mod">
          <ac:chgData name="Franco Bedeschi" userId="8b448c6b-d7b5-402d-9afa-bbd8eb617b56" providerId="ADAL" clId="{64F8A146-0D49-439B-B4C7-B686A99B4FDB}" dt="2025-04-04T12:58:08.378" v="2819" actId="208"/>
          <ac:cxnSpMkLst>
            <pc:docMk/>
            <pc:sldMk cId="4069712544" sldId="2826"/>
            <ac:cxnSpMk id="9" creationId="{D43D6F14-AFA0-1D41-EADE-3B9A04631FEF}"/>
          </ac:cxnSpMkLst>
        </pc:cxnChg>
      </pc:sldChg>
      <pc:sldChg chg="modSp new mod ord modTransition modAnim">
        <pc:chgData name="Franco Bedeschi" userId="8b448c6b-d7b5-402d-9afa-bbd8eb617b56" providerId="ADAL" clId="{64F8A146-0D49-439B-B4C7-B686A99B4FDB}" dt="2025-04-15T08:37:27.839" v="6375"/>
        <pc:sldMkLst>
          <pc:docMk/>
          <pc:sldMk cId="4191003772" sldId="2827"/>
        </pc:sldMkLst>
        <pc:spChg chg="mod">
          <ac:chgData name="Franco Bedeschi" userId="8b448c6b-d7b5-402d-9afa-bbd8eb617b56" providerId="ADAL" clId="{64F8A146-0D49-439B-B4C7-B686A99B4FDB}" dt="2025-04-03T16:08:59.033" v="2388" actId="20577"/>
          <ac:spMkLst>
            <pc:docMk/>
            <pc:sldMk cId="4191003772" sldId="2827"/>
            <ac:spMk id="2" creationId="{30E67479-F6CB-48DC-44AF-4D1F66C9F451}"/>
          </ac:spMkLst>
        </pc:spChg>
        <pc:spChg chg="mod">
          <ac:chgData name="Franco Bedeschi" userId="8b448c6b-d7b5-402d-9afa-bbd8eb617b56" providerId="ADAL" clId="{64F8A146-0D49-439B-B4C7-B686A99B4FDB}" dt="2025-04-07T09:57:26.359" v="6035" actId="20577"/>
          <ac:spMkLst>
            <pc:docMk/>
            <pc:sldMk cId="4191003772" sldId="2827"/>
            <ac:spMk id="3" creationId="{8D8D2875-C735-D5DD-BBC5-302F0998478F}"/>
          </ac:spMkLst>
        </pc:spChg>
      </pc:sldChg>
      <pc:sldChg chg="addSp delSp modSp new del mod">
        <pc:chgData name="Franco Bedeschi" userId="8b448c6b-d7b5-402d-9afa-bbd8eb617b56" providerId="ADAL" clId="{64F8A146-0D49-439B-B4C7-B686A99B4FDB}" dt="2025-04-07T09:54:42.054" v="6032" actId="47"/>
        <pc:sldMkLst>
          <pc:docMk/>
          <pc:sldMk cId="3356412480" sldId="2828"/>
        </pc:sldMkLst>
      </pc:sldChg>
      <pc:sldChg chg="modSp new mod modTransition modAnim">
        <pc:chgData name="Franco Bedeschi" userId="8b448c6b-d7b5-402d-9afa-bbd8eb617b56" providerId="ADAL" clId="{64F8A146-0D49-439B-B4C7-B686A99B4FDB}" dt="2025-04-15T08:37:27.839" v="6375"/>
        <pc:sldMkLst>
          <pc:docMk/>
          <pc:sldMk cId="830952724" sldId="2829"/>
        </pc:sldMkLst>
        <pc:spChg chg="mod">
          <ac:chgData name="Franco Bedeschi" userId="8b448c6b-d7b5-402d-9afa-bbd8eb617b56" providerId="ADAL" clId="{64F8A146-0D49-439B-B4C7-B686A99B4FDB}" dt="2025-04-04T14:25:27.051" v="3970" actId="20577"/>
          <ac:spMkLst>
            <pc:docMk/>
            <pc:sldMk cId="830952724" sldId="2829"/>
            <ac:spMk id="2" creationId="{3A13F578-A553-1E1D-5746-A03ACDB84BC3}"/>
          </ac:spMkLst>
        </pc:spChg>
        <pc:spChg chg="mod">
          <ac:chgData name="Franco Bedeschi" userId="8b448c6b-d7b5-402d-9afa-bbd8eb617b56" providerId="ADAL" clId="{64F8A146-0D49-439B-B4C7-B686A99B4FDB}" dt="2025-04-08T13:02:54.174" v="6333" actId="20577"/>
          <ac:spMkLst>
            <pc:docMk/>
            <pc:sldMk cId="830952724" sldId="2829"/>
            <ac:spMk id="3" creationId="{798D0C4D-5A1C-8222-5FB2-496698D9295E}"/>
          </ac:spMkLst>
        </pc:spChg>
      </pc:sldChg>
      <pc:sldChg chg="new del">
        <pc:chgData name="Franco Bedeschi" userId="8b448c6b-d7b5-402d-9afa-bbd8eb617b56" providerId="ADAL" clId="{64F8A146-0D49-439B-B4C7-B686A99B4FDB}" dt="2025-04-04T13:58:16.993" v="3481" actId="680"/>
        <pc:sldMkLst>
          <pc:docMk/>
          <pc:sldMk cId="2273120924" sldId="2829"/>
        </pc:sldMkLst>
      </pc:sldChg>
      <pc:sldChg chg="modSp new mod modTransition modAnim">
        <pc:chgData name="Franco Bedeschi" userId="8b448c6b-d7b5-402d-9afa-bbd8eb617b56" providerId="ADAL" clId="{64F8A146-0D49-439B-B4C7-B686A99B4FDB}" dt="2025-04-15T08:37:27.839" v="6375"/>
        <pc:sldMkLst>
          <pc:docMk/>
          <pc:sldMk cId="1908593858" sldId="2830"/>
        </pc:sldMkLst>
        <pc:spChg chg="mod">
          <ac:chgData name="Franco Bedeschi" userId="8b448c6b-d7b5-402d-9afa-bbd8eb617b56" providerId="ADAL" clId="{64F8A146-0D49-439B-B4C7-B686A99B4FDB}" dt="2025-04-04T14:40:05.987" v="4370" actId="20577"/>
          <ac:spMkLst>
            <pc:docMk/>
            <pc:sldMk cId="1908593858" sldId="2830"/>
            <ac:spMk id="2" creationId="{EEB32B43-367F-9B21-9029-CE6828FE5C85}"/>
          </ac:spMkLst>
        </pc:spChg>
        <pc:spChg chg="mod">
          <ac:chgData name="Franco Bedeschi" userId="8b448c6b-d7b5-402d-9afa-bbd8eb617b56" providerId="ADAL" clId="{64F8A146-0D49-439B-B4C7-B686A99B4FDB}" dt="2025-04-04T14:53:22.087" v="4470" actId="5793"/>
          <ac:spMkLst>
            <pc:docMk/>
            <pc:sldMk cId="1908593858" sldId="2830"/>
            <ac:spMk id="3" creationId="{AE7A5843-9C04-ABA7-B23E-F159ED9AE8E0}"/>
          </ac:spMkLst>
        </pc:spChg>
      </pc:sldChg>
      <pc:sldChg chg="modSp new mod modTransition modAnim">
        <pc:chgData name="Franco Bedeschi" userId="8b448c6b-d7b5-402d-9afa-bbd8eb617b56" providerId="ADAL" clId="{64F8A146-0D49-439B-B4C7-B686A99B4FDB}" dt="2025-04-15T08:37:27.839" v="6375"/>
        <pc:sldMkLst>
          <pc:docMk/>
          <pc:sldMk cId="4181479711" sldId="2831"/>
        </pc:sldMkLst>
        <pc:spChg chg="mod">
          <ac:chgData name="Franco Bedeschi" userId="8b448c6b-d7b5-402d-9afa-bbd8eb617b56" providerId="ADAL" clId="{64F8A146-0D49-439B-B4C7-B686A99B4FDB}" dt="2025-04-04T14:40:29.110" v="4374" actId="20577"/>
          <ac:spMkLst>
            <pc:docMk/>
            <pc:sldMk cId="4181479711" sldId="2831"/>
            <ac:spMk id="2" creationId="{DDE95F17-CD2D-E04C-68DB-5BBF9963854C}"/>
          </ac:spMkLst>
        </pc:spChg>
        <pc:spChg chg="mod">
          <ac:chgData name="Franco Bedeschi" userId="8b448c6b-d7b5-402d-9afa-bbd8eb617b56" providerId="ADAL" clId="{64F8A146-0D49-439B-B4C7-B686A99B4FDB}" dt="2025-04-08T13:08:46.541" v="6337" actId="20577"/>
          <ac:spMkLst>
            <pc:docMk/>
            <pc:sldMk cId="4181479711" sldId="2831"/>
            <ac:spMk id="3" creationId="{FB0F3826-9055-FA97-84C2-F95DF41AD7E5}"/>
          </ac:spMkLst>
        </pc:spChg>
      </pc:sldChg>
      <pc:sldChg chg="modSp new mod modTransition modAnim">
        <pc:chgData name="Franco Bedeschi" userId="8b448c6b-d7b5-402d-9afa-bbd8eb617b56" providerId="ADAL" clId="{64F8A146-0D49-439B-B4C7-B686A99B4FDB}" dt="2025-04-15T08:37:27.839" v="6375"/>
        <pc:sldMkLst>
          <pc:docMk/>
          <pc:sldMk cId="1723802539" sldId="2832"/>
        </pc:sldMkLst>
        <pc:spChg chg="mod">
          <ac:chgData name="Franco Bedeschi" userId="8b448c6b-d7b5-402d-9afa-bbd8eb617b56" providerId="ADAL" clId="{64F8A146-0D49-439B-B4C7-B686A99B4FDB}" dt="2025-04-07T09:42:55.352" v="5585" actId="20577"/>
          <ac:spMkLst>
            <pc:docMk/>
            <pc:sldMk cId="1723802539" sldId="2832"/>
            <ac:spMk id="2" creationId="{2567CBBC-269C-5B57-F94E-426726B18B7D}"/>
          </ac:spMkLst>
        </pc:spChg>
        <pc:spChg chg="mod">
          <ac:chgData name="Franco Bedeschi" userId="8b448c6b-d7b5-402d-9afa-bbd8eb617b56" providerId="ADAL" clId="{64F8A146-0D49-439B-B4C7-B686A99B4FDB}" dt="2025-04-08T13:12:28.186" v="6347" actId="20577"/>
          <ac:spMkLst>
            <pc:docMk/>
            <pc:sldMk cId="1723802539" sldId="2832"/>
            <ac:spMk id="3" creationId="{423DA9CA-DB9C-3418-14CE-6BEF0EC3CE71}"/>
          </ac:spMkLst>
        </pc:spChg>
      </pc:sldChg>
      <pc:sldChg chg="addSp modSp new mod ord modTransition">
        <pc:chgData name="Franco Bedeschi" userId="8b448c6b-d7b5-402d-9afa-bbd8eb617b56" providerId="ADAL" clId="{64F8A146-0D49-439B-B4C7-B686A99B4FDB}" dt="2025-04-15T08:37:27.839" v="6375"/>
        <pc:sldMkLst>
          <pc:docMk/>
          <pc:sldMk cId="1189551465" sldId="2833"/>
        </pc:sldMkLst>
        <pc:spChg chg="mod">
          <ac:chgData name="Franco Bedeschi" userId="8b448c6b-d7b5-402d-9afa-bbd8eb617b56" providerId="ADAL" clId="{64F8A146-0D49-439B-B4C7-B686A99B4FDB}" dt="2025-04-07T10:41:23.839" v="6092" actId="20577"/>
          <ac:spMkLst>
            <pc:docMk/>
            <pc:sldMk cId="1189551465" sldId="2833"/>
            <ac:spMk id="2" creationId="{026FEA6F-134A-875E-D532-A1DEC74710DB}"/>
          </ac:spMkLst>
        </pc:spChg>
        <pc:spChg chg="mod">
          <ac:chgData name="Franco Bedeschi" userId="8b448c6b-d7b5-402d-9afa-bbd8eb617b56" providerId="ADAL" clId="{64F8A146-0D49-439B-B4C7-B686A99B4FDB}" dt="2025-04-07T10:47:34.738" v="6258" actId="1076"/>
          <ac:spMkLst>
            <pc:docMk/>
            <pc:sldMk cId="1189551465" sldId="2833"/>
            <ac:spMk id="3" creationId="{EEFD524A-0382-6286-6734-2265A3BAE6C3}"/>
          </ac:spMkLst>
        </pc:spChg>
        <pc:picChg chg="add mod">
          <ac:chgData name="Franco Bedeschi" userId="8b448c6b-d7b5-402d-9afa-bbd8eb617b56" providerId="ADAL" clId="{64F8A146-0D49-439B-B4C7-B686A99B4FDB}" dt="2025-04-07T10:43:25.460" v="6149" actId="14100"/>
          <ac:picMkLst>
            <pc:docMk/>
            <pc:sldMk cId="1189551465" sldId="2833"/>
            <ac:picMk id="8" creationId="{07D9FF0B-3079-EE08-E8BB-0881A6EA39CF}"/>
          </ac:picMkLst>
        </pc:picChg>
      </pc:sldChg>
      <pc:sldMasterChg chg="modSp modSldLayout">
        <pc:chgData name="Franco Bedeschi" userId="8b448c6b-d7b5-402d-9afa-bbd8eb617b56" providerId="ADAL" clId="{64F8A146-0D49-439B-B4C7-B686A99B4FDB}" dt="2025-04-01T13:00:50.213" v="38"/>
        <pc:sldMasterMkLst>
          <pc:docMk/>
          <pc:sldMasterMk cId="0" sldId="2147483650"/>
        </pc:sldMaster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asterMk cId="0" sldId="2147483650"/>
            <ac:spMk id="342020" creationId="{00000000-0000-0000-0000-000000000000}"/>
          </ac:spMkLst>
        </pc:sp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0" sldId="2147483650"/>
            <pc:sldLayoutMk cId="1148568848" sldId="2147483771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0" sldId="2147483650"/>
              <pc:sldLayoutMk cId="1148568848" sldId="2147483771"/>
              <ac:spMk id="4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0" sldId="2147483650"/>
            <pc:sldLayoutMk cId="4177561489" sldId="2147483772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0" sldId="2147483650"/>
              <pc:sldLayoutMk cId="4177561489" sldId="2147483772"/>
              <ac:spMk id="4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0" sldId="2147483650"/>
            <pc:sldLayoutMk cId="1321212174" sldId="2147483773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0" sldId="2147483650"/>
              <pc:sldLayoutMk cId="1321212174" sldId="2147483773"/>
              <ac:spMk id="5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0" sldId="2147483650"/>
            <pc:sldLayoutMk cId="192212438" sldId="2147483774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0" sldId="2147483650"/>
              <pc:sldLayoutMk cId="192212438" sldId="2147483774"/>
              <ac:spMk id="7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0" sldId="2147483650"/>
            <pc:sldLayoutMk cId="4055831513" sldId="2147483775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0" sldId="2147483650"/>
              <pc:sldLayoutMk cId="4055831513" sldId="2147483775"/>
              <ac:spMk id="3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0" sldId="2147483650"/>
            <pc:sldLayoutMk cId="2222298471" sldId="2147483776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0" sldId="2147483650"/>
              <pc:sldLayoutMk cId="2222298471" sldId="2147483776"/>
              <ac:spMk id="2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0" sldId="2147483650"/>
            <pc:sldLayoutMk cId="624025324" sldId="2147483777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0" sldId="2147483650"/>
              <pc:sldLayoutMk cId="624025324" sldId="2147483777"/>
              <ac:spMk id="5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0" sldId="2147483650"/>
            <pc:sldLayoutMk cId="246187557" sldId="2147483778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0" sldId="2147483650"/>
              <pc:sldLayoutMk cId="246187557" sldId="2147483778"/>
              <ac:spMk id="5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0" sldId="2147483650"/>
            <pc:sldLayoutMk cId="2520026931" sldId="2147483779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0" sldId="2147483650"/>
              <pc:sldLayoutMk cId="2520026931" sldId="2147483779"/>
              <ac:spMk id="4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0" sldId="2147483650"/>
            <pc:sldLayoutMk cId="1191386077" sldId="2147483780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0" sldId="2147483650"/>
              <pc:sldLayoutMk cId="1191386077" sldId="2147483780"/>
              <ac:spMk id="4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0" sldId="2147483650"/>
            <pc:sldLayoutMk cId="3238615516" sldId="2147483781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0" sldId="2147483650"/>
              <pc:sldLayoutMk cId="3238615516" sldId="2147483781"/>
              <ac:spMk id="7" creationId="{F9879205-027E-DC6D-BEB6-FFF5AE0A8549}"/>
            </ac:spMkLst>
          </pc:spChg>
        </pc:sldLayoutChg>
      </pc:sldMasterChg>
      <pc:sldMasterChg chg="modSp modSldLayout">
        <pc:chgData name="Franco Bedeschi" userId="8b448c6b-d7b5-402d-9afa-bbd8eb617b56" providerId="ADAL" clId="{64F8A146-0D49-439B-B4C7-B686A99B4FDB}" dt="2025-04-01T13:00:50.213" v="38"/>
        <pc:sldMasterMkLst>
          <pc:docMk/>
          <pc:sldMasterMk cId="4025338665" sldId="2147483782"/>
        </pc:sldMasterMkLst>
        <pc:spChg chg="mod">
          <ac:chgData name="Franco Bedeschi" userId="8b448c6b-d7b5-402d-9afa-bbd8eb617b56" providerId="ADAL" clId="{64F8A146-0D49-439B-B4C7-B686A99B4FDB}" dt="2025-04-01T13:00:50.213" v="38"/>
          <ac:spMkLst>
            <pc:docMk/>
            <pc:sldMasterMk cId="4025338665" sldId="2147483782"/>
            <ac:spMk id="4" creationId="{00000000-0000-0000-0000-000000000000}"/>
          </ac:spMkLst>
        </pc:sp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4025338665" sldId="2147483782"/>
            <pc:sldLayoutMk cId="36493214" sldId="2147483783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4025338665" sldId="2147483782"/>
              <pc:sldLayoutMk cId="36493214" sldId="2147483783"/>
              <ac:spMk id="4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4025338665" sldId="2147483782"/>
            <pc:sldLayoutMk cId="3982839233" sldId="2147483784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4025338665" sldId="2147483782"/>
              <pc:sldLayoutMk cId="3982839233" sldId="2147483784"/>
              <ac:spMk id="4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4025338665" sldId="2147483782"/>
            <pc:sldLayoutMk cId="384186229" sldId="2147483785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4025338665" sldId="2147483782"/>
              <pc:sldLayoutMk cId="384186229" sldId="2147483785"/>
              <ac:spMk id="4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4025338665" sldId="2147483782"/>
            <pc:sldLayoutMk cId="955010856" sldId="2147483786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4025338665" sldId="2147483782"/>
              <pc:sldLayoutMk cId="955010856" sldId="2147483786"/>
              <ac:spMk id="5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4025338665" sldId="2147483782"/>
            <pc:sldLayoutMk cId="2114271399" sldId="2147483787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4025338665" sldId="2147483782"/>
              <pc:sldLayoutMk cId="2114271399" sldId="2147483787"/>
              <ac:spMk id="7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4025338665" sldId="2147483782"/>
            <pc:sldLayoutMk cId="3185120488" sldId="2147483788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4025338665" sldId="2147483782"/>
              <pc:sldLayoutMk cId="3185120488" sldId="2147483788"/>
              <ac:spMk id="3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4025338665" sldId="2147483782"/>
            <pc:sldLayoutMk cId="4047871666" sldId="2147483789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4025338665" sldId="2147483782"/>
              <pc:sldLayoutMk cId="4047871666" sldId="2147483789"/>
              <ac:spMk id="2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4025338665" sldId="2147483782"/>
            <pc:sldLayoutMk cId="2376290052" sldId="2147483790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4025338665" sldId="2147483782"/>
              <pc:sldLayoutMk cId="2376290052" sldId="2147483790"/>
              <ac:spMk id="5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4025338665" sldId="2147483782"/>
            <pc:sldLayoutMk cId="275456478" sldId="2147483791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4025338665" sldId="2147483782"/>
              <pc:sldLayoutMk cId="275456478" sldId="2147483791"/>
              <ac:spMk id="5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4025338665" sldId="2147483782"/>
            <pc:sldLayoutMk cId="2290163993" sldId="2147483792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4025338665" sldId="2147483782"/>
              <pc:sldLayoutMk cId="2290163993" sldId="2147483792"/>
              <ac:spMk id="4" creationId="{00000000-0000-0000-0000-000000000000}"/>
            </ac:spMkLst>
          </pc:spChg>
        </pc:sldLayoutChg>
        <pc:sldLayoutChg chg="modSp">
          <pc:chgData name="Franco Bedeschi" userId="8b448c6b-d7b5-402d-9afa-bbd8eb617b56" providerId="ADAL" clId="{64F8A146-0D49-439B-B4C7-B686A99B4FDB}" dt="2025-04-01T13:00:50.213" v="38"/>
          <pc:sldLayoutMkLst>
            <pc:docMk/>
            <pc:sldMasterMk cId="4025338665" sldId="2147483782"/>
            <pc:sldLayoutMk cId="4189510226" sldId="2147483793"/>
          </pc:sldLayoutMkLst>
          <pc:spChg chg="mod">
            <ac:chgData name="Franco Bedeschi" userId="8b448c6b-d7b5-402d-9afa-bbd8eb617b56" providerId="ADAL" clId="{64F8A146-0D49-439B-B4C7-B686A99B4FDB}" dt="2025-04-01T13:00:50.213" v="38"/>
            <ac:spMkLst>
              <pc:docMk/>
              <pc:sldMasterMk cId="4025338665" sldId="2147483782"/>
              <pc:sldLayoutMk cId="4189510226" sldId="2147483793"/>
              <ac:spMk id="4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42978" y="9192500"/>
            <a:ext cx="403551" cy="30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874" tIns="45131" rIns="91874" bIns="45131" anchor="ctr">
            <a:spAutoFit/>
          </a:bodyPr>
          <a:lstStyle/>
          <a:p>
            <a:pPr algn="r" defTabSz="928688" eaLnBrk="0" hangingPunct="0">
              <a:spcBef>
                <a:spcPct val="0"/>
              </a:spcBef>
              <a:buClrTx/>
              <a:buFontTx/>
              <a:buNone/>
            </a:pPr>
            <a:fld id="{1DE48FEA-D32B-4240-B0A4-4148B56571D5}" type="slidenum">
              <a:rPr lang="en-US" sz="1400">
                <a:solidFill>
                  <a:schemeClr val="tx1"/>
                </a:solidFill>
                <a:latin typeface="Helvetica" pitchFamily="34" charset="0"/>
              </a:rPr>
              <a:pPr algn="r" defTabSz="928688" eaLnBrk="0" hangingPunct="0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sz="140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542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2854" y="4557108"/>
            <a:ext cx="5369494" cy="4323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4" tIns="45131" rIns="91874" bIns="451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6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71488" y="728663"/>
            <a:ext cx="6373812" cy="3584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842978" y="9192500"/>
            <a:ext cx="403551" cy="30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874" tIns="45131" rIns="91874" bIns="45131" anchor="ctr">
            <a:spAutoFit/>
          </a:bodyPr>
          <a:lstStyle/>
          <a:p>
            <a:pPr algn="r" defTabSz="928688" eaLnBrk="0" hangingPunct="0">
              <a:spcBef>
                <a:spcPct val="0"/>
              </a:spcBef>
              <a:buClrTx/>
              <a:buFontTx/>
              <a:buNone/>
            </a:pPr>
            <a:fld id="{EFF7EA94-3393-44A5-8E16-2F8A911D88C8}" type="slidenum">
              <a:rPr lang="en-US" sz="1400">
                <a:solidFill>
                  <a:schemeClr val="tx1"/>
                </a:solidFill>
                <a:latin typeface="Helvetica" pitchFamily="34" charset="0"/>
              </a:rPr>
              <a:pPr algn="r" defTabSz="928688" eaLnBrk="0" hangingPunct="0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sz="140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3693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89461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087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351889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9786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1588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9332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4805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53655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3620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8792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5851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71488" y="728663"/>
            <a:ext cx="6373812" cy="358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671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79636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43473-F57B-45F4-8B18-3E8A60FB6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6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82B7D-78A0-4276-80A3-00FFA2A9B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2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29084" y="381001"/>
            <a:ext cx="2590800" cy="52800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6684" y="381001"/>
            <a:ext cx="7569200" cy="52800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809EE-2BE5-4154-9330-393516739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86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93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2839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86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Bedeschi, INFN-Pisa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5010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Bedeschi, INFN-Pisa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4271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Bedeschi, INFN-Pisa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5120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Bedeschi, INFN-Pisa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78716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Bedeschi, INFN-Pisa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629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3609" y="339725"/>
            <a:ext cx="86360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879205-027E-DC6D-BEB6-FFF5AE0A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8665FC-8207-0EDA-E2B9-5173DC5EE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4761F6-09EC-0C55-2D72-76F9CB9BA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615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Bedeschi, INFN-Pisa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456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01639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951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0A4FC-CE45-4408-A7C8-75C600F5B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6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684" y="1546225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9884" y="1546225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6983D-889A-48A2-A57E-5A7ED2080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1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8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9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2FCF3-0441-4725-B23A-9FE456F16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FED78-110D-4058-8141-1C038787EB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83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4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68146-9702-4881-9716-82FB817E8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9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E2ED0-DEFD-4036-A7DE-B1294E58D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25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CB33F-7E9C-4C17-9B5D-742FE626A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032000" y="381000"/>
            <a:ext cx="8636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6684" y="1546225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 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42020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553200"/>
            <a:ext cx="582083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342021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31200" y="6553200"/>
            <a:ext cx="386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 b="1"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342031" name="Rectangle 10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83867" y="6524625"/>
            <a:ext cx="1115484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ctr" hangingPunct="0">
              <a:spcBef>
                <a:spcPct val="0"/>
              </a:spcBef>
              <a:buClrTx/>
              <a:buFontTx/>
              <a:buNone/>
              <a:defRPr sz="1400"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E9A6701B-A478-4746-B452-F9A66D8A2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38" descr="logoinfn_negativ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6455" y="1"/>
            <a:ext cx="168554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41220298-E8F3-4E06-930B-B2FE11C376ED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1670"/>
            <a:ext cx="2031999" cy="760831"/>
          </a:xfrm>
          <a:prstGeom prst="rect">
            <a:avLst/>
          </a:prstGeom>
        </p:spPr>
      </p:pic>
      <p:pic>
        <p:nvPicPr>
          <p:cNvPr id="1030" name="Picture 1031" descr="blue_line_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1219201"/>
            <a:ext cx="11474451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8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v"/>
        <a:defRPr sz="2800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Ø"/>
        <a:defRPr sz="24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rgbClr val="CC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>
          <a:solidFill>
            <a:srgbClr val="FFFF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533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7.emf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tags" Target="../tags/tag22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5" Type="http://schemas.openxmlformats.org/officeDocument/2006/relationships/tags" Target="../tags/tag14.xml"/><Relationship Id="rId15" Type="http://schemas.openxmlformats.org/officeDocument/2006/relationships/image" Target="../media/image23.png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34.png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image" Target="../media/image33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image" Target="../media/image120.png"/><Relationship Id="rId5" Type="http://schemas.openxmlformats.org/officeDocument/2006/relationships/tags" Target="../tags/tag27.xml"/><Relationship Id="rId10" Type="http://schemas.openxmlformats.org/officeDocument/2006/relationships/tags" Target="../tags/tag1610.xml"/><Relationship Id="rId4" Type="http://schemas.openxmlformats.org/officeDocument/2006/relationships/tags" Target="../tags/tag26.xml"/><Relationship Id="rId9" Type="http://schemas.openxmlformats.org/officeDocument/2006/relationships/notesSlide" Target="../notesSlides/notesSlide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13" Type="http://schemas.openxmlformats.org/officeDocument/2006/relationships/tags" Target="../tags/tag42.xml"/><Relationship Id="rId18" Type="http://schemas.openxmlformats.org/officeDocument/2006/relationships/image" Target="../media/image37.emf"/><Relationship Id="rId3" Type="http://schemas.openxmlformats.org/officeDocument/2006/relationships/tags" Target="../tags/tag32.xml"/><Relationship Id="rId21" Type="http://schemas.openxmlformats.org/officeDocument/2006/relationships/image" Target="../media/image40.emf"/><Relationship Id="rId7" Type="http://schemas.openxmlformats.org/officeDocument/2006/relationships/tags" Target="../tags/tag36.xml"/><Relationship Id="rId12" Type="http://schemas.openxmlformats.org/officeDocument/2006/relationships/tags" Target="../tags/tag41.xml"/><Relationship Id="rId17" Type="http://schemas.openxmlformats.org/officeDocument/2006/relationships/image" Target="../media/image36.png"/><Relationship Id="rId2" Type="http://schemas.openxmlformats.org/officeDocument/2006/relationships/tags" Target="../tags/tag31.xml"/><Relationship Id="rId16" Type="http://schemas.openxmlformats.org/officeDocument/2006/relationships/notesSlide" Target="../notesSlides/notesSlide9.xml"/><Relationship Id="rId20" Type="http://schemas.openxmlformats.org/officeDocument/2006/relationships/image" Target="../media/image39.emf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tags" Target="../tags/tag40.xml"/><Relationship Id="rId5" Type="http://schemas.openxmlformats.org/officeDocument/2006/relationships/tags" Target="../tags/tag34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39.xml"/><Relationship Id="rId19" Type="http://schemas.openxmlformats.org/officeDocument/2006/relationships/image" Target="../media/image38.emf"/><Relationship Id="rId4" Type="http://schemas.openxmlformats.org/officeDocument/2006/relationships/tags" Target="../tags/tag33.xml"/><Relationship Id="rId9" Type="http://schemas.openxmlformats.org/officeDocument/2006/relationships/tags" Target="../tags/tag38.xml"/><Relationship Id="rId14" Type="http://schemas.openxmlformats.org/officeDocument/2006/relationships/tags" Target="../tags/tag43.xml"/><Relationship Id="rId22" Type="http://schemas.openxmlformats.org/officeDocument/2006/relationships/image" Target="../media/image41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5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Relationship Id="rId6" Type="http://schemas.openxmlformats.org/officeDocument/2006/relationships/image" Target="../media/image240.png"/><Relationship Id="rId5" Type="http://schemas.openxmlformats.org/officeDocument/2006/relationships/image" Target="../media/image43.png"/><Relationship Id="rId4" Type="http://schemas.openxmlformats.org/officeDocument/2006/relationships/image" Target="../media/image42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13" Type="http://schemas.openxmlformats.org/officeDocument/2006/relationships/notesSlide" Target="../notesSlides/notesSlide11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tags" Target="../tags/tag55.xml"/><Relationship Id="rId5" Type="http://schemas.openxmlformats.org/officeDocument/2006/relationships/tags" Target="../tags/tag49.xml"/><Relationship Id="rId15" Type="http://schemas.openxmlformats.org/officeDocument/2006/relationships/image" Target="../media/image45.emf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Relationship Id="rId14" Type="http://schemas.openxmlformats.org/officeDocument/2006/relationships/image" Target="../media/image44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image" Target="../media/image46.emf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notesSlide" Target="../notesSlides/notesSlide12.xml"/><Relationship Id="rId2" Type="http://schemas.openxmlformats.org/officeDocument/2006/relationships/tags" Target="../tags/tag57.xml"/><Relationship Id="rId16" Type="http://schemas.openxmlformats.org/officeDocument/2006/relationships/image" Target="../media/image49.jpg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0.xml"/><Relationship Id="rId15" Type="http://schemas.openxmlformats.org/officeDocument/2006/relationships/image" Target="../media/image48.emf"/><Relationship Id="rId10" Type="http://schemas.openxmlformats.org/officeDocument/2006/relationships/tags" Target="../tags/tag65.xml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Relationship Id="rId6" Type="http://schemas.openxmlformats.org/officeDocument/2006/relationships/image" Target="../media/image52.png"/><Relationship Id="rId5" Type="http://schemas.openxmlformats.org/officeDocument/2006/relationships/image" Target="../media/image51.emf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6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emf"/><Relationship Id="rId4" Type="http://schemas.openxmlformats.org/officeDocument/2006/relationships/image" Target="../media/image5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Relationship Id="rId4" Type="http://schemas.openxmlformats.org/officeDocument/2006/relationships/image" Target="../media/image62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Relationship Id="rId4" Type="http://schemas.openxmlformats.org/officeDocument/2006/relationships/image" Target="../media/image6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ky, mountain, outdoor, nature&#10;&#10;Description automatically generated">
            <a:extLst>
              <a:ext uri="{FF2B5EF4-FFF2-40B4-BE49-F238E27FC236}">
                <a16:creationId xmlns:a16="http://schemas.microsoft.com/office/drawing/2014/main" id="{8AB72FD8-2F1C-3F3A-40C5-CEAD47A40C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" t="29015" r="-241" b="5366"/>
          <a:stretch/>
        </p:blipFill>
        <p:spPr>
          <a:xfrm>
            <a:off x="0" y="1252329"/>
            <a:ext cx="12213803" cy="5605671"/>
          </a:xfrm>
          <a:prstGeom prst="rect">
            <a:avLst/>
          </a:prstGeom>
        </p:spPr>
      </p:pic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" y="6553200"/>
            <a:ext cx="5820833" cy="304800"/>
          </a:xfrm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sz="1400" dirty="0">
                <a:solidFill>
                  <a:schemeClr val="bg1"/>
                </a:solidFill>
              </a:rPr>
              <a:t>BNL workshop, </a:t>
            </a:r>
            <a:r>
              <a:rPr lang="it-IT" sz="1400" dirty="0" err="1">
                <a:solidFill>
                  <a:schemeClr val="bg1"/>
                </a:solidFill>
              </a:rPr>
              <a:t>May</a:t>
            </a:r>
            <a:r>
              <a:rPr lang="it-IT" sz="1400" dirty="0">
                <a:solidFill>
                  <a:schemeClr val="bg1"/>
                </a:solidFill>
              </a:rPr>
              <a:t> 2025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31200" y="6553200"/>
            <a:ext cx="3860800" cy="304800"/>
          </a:xfrm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/>
              <a:t>F. Bedeschi, INFN-Pisa</a:t>
            </a:r>
            <a:endParaRPr lang="en-US" sz="1400" dirty="0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83867" y="6524625"/>
            <a:ext cx="1115484" cy="476250"/>
          </a:xfrm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r>
              <a:rPr lang="en-US" sz="1400">
                <a:solidFill>
                  <a:schemeClr val="bg1"/>
                </a:solidFill>
                <a:latin typeface="Times" pitchFamily="18" charset="0"/>
              </a:rPr>
              <a:t>1</a:t>
            </a:r>
            <a:endParaRPr lang="en-US" sz="140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2431660" y="220416"/>
            <a:ext cx="7281604" cy="685800"/>
          </a:xfrm>
        </p:spPr>
        <p:txBody>
          <a:bodyPr/>
          <a:lstStyle/>
          <a:p>
            <a:pPr eaLnBrk="1" hangingPunct="1"/>
            <a:r>
              <a:rPr lang="en-US" sz="3200" dirty="0"/>
              <a:t>A drift chamber for FCC-ee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5" y="3742527"/>
            <a:ext cx="8047564" cy="27333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 DCH recap</a:t>
            </a:r>
          </a:p>
          <a:p>
            <a:pPr eaLnBrk="1" hangingPunct="1">
              <a:lnSpc>
                <a:spcPct val="8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CDF COT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Features/Performance</a:t>
            </a:r>
          </a:p>
          <a:p>
            <a:pPr eaLnBrk="1" hangingPunct="1">
              <a:lnSpc>
                <a:spcPct val="8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Similarities/differences</a:t>
            </a:r>
          </a:p>
          <a:p>
            <a:pPr eaLnBrk="1" hangingPunct="1">
              <a:lnSpc>
                <a:spcPct val="8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8968453" y="2467465"/>
            <a:ext cx="3173535" cy="1348061"/>
          </a:xfrm>
          <a:prstGeom prst="rect">
            <a:avLst/>
          </a:prstGeom>
          <a:solidFill>
            <a:srgbClr val="3333CC">
              <a:alpha val="50196"/>
            </a:srgb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marL="533400" indent="-5334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sz="2400" u="sng" dirty="0"/>
              <a:t>F. Bedeschi</a:t>
            </a:r>
            <a:r>
              <a:rPr lang="it-IT" sz="2400" u="sng" dirty="0">
                <a:solidFill>
                  <a:srgbClr val="CCFFFF"/>
                </a:solidFill>
              </a:rPr>
              <a:t>,</a:t>
            </a:r>
          </a:p>
          <a:p>
            <a:pPr eaLnBrk="1" hangingPunct="1"/>
            <a:r>
              <a:rPr lang="en-US" sz="2400" u="sng" dirty="0">
                <a:solidFill>
                  <a:srgbClr val="CCFFFF"/>
                </a:solidFill>
              </a:rPr>
              <a:t>FCC tracking workshop</a:t>
            </a:r>
          </a:p>
          <a:p>
            <a:pPr eaLnBrk="1" hangingPunct="1"/>
            <a:r>
              <a:rPr lang="it-IT" sz="2400" u="sng" dirty="0">
                <a:solidFill>
                  <a:srgbClr val="CCFFFF"/>
                </a:solidFill>
              </a:rPr>
              <a:t>BNL</a:t>
            </a:r>
            <a:r>
              <a:rPr lang="it-IT" sz="2400" dirty="0">
                <a:solidFill>
                  <a:srgbClr val="CCFFFF"/>
                </a:solidFill>
              </a:rPr>
              <a:t>, </a:t>
            </a:r>
            <a:r>
              <a:rPr lang="it-IT" sz="2400" dirty="0" err="1">
                <a:solidFill>
                  <a:srgbClr val="CCFFFF"/>
                </a:solidFill>
              </a:rPr>
              <a:t>May</a:t>
            </a:r>
            <a:r>
              <a:rPr lang="it-IT" sz="2400" dirty="0">
                <a:solidFill>
                  <a:srgbClr val="CCFFFF"/>
                </a:solidFill>
              </a:rPr>
              <a:t> 2025</a:t>
            </a:r>
          </a:p>
        </p:txBody>
      </p:sp>
      <p:sp>
        <p:nvSpPr>
          <p:cNvPr id="3080" name="Text Box 5"/>
          <p:cNvSpPr txBox="1">
            <a:spLocks noChangeArrowheads="1"/>
          </p:cNvSpPr>
          <p:nvPr/>
        </p:nvSpPr>
        <p:spPr bwMode="auto">
          <a:xfrm>
            <a:off x="708111" y="2957355"/>
            <a:ext cx="172354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sz="4000" u="sng" dirty="0">
                <a:solidFill>
                  <a:srgbClr val="FF0000"/>
                </a:solidFill>
              </a:rPr>
              <a:t>Outline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F5478F4-F658-35FB-72AA-0931219343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737" y="3421531"/>
            <a:ext cx="4314704" cy="321605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BE445-954B-7B1B-6FB7-E6D6C704F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summary &amp; material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BD827E-6E46-78A2-A847-966F2B439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E40BE3-71E2-87C7-2775-E251F1082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7C073-F7CD-6D06-B9EC-1240E9EEA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FED78-110D-4058-8141-1C038787EB1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822B157-C3CD-6849-126E-461ADE7558B5}"/>
              </a:ext>
            </a:extLst>
          </p:cNvPr>
          <p:cNvGrpSpPr/>
          <p:nvPr/>
        </p:nvGrpSpPr>
        <p:grpSpPr>
          <a:xfrm>
            <a:off x="311463" y="2597099"/>
            <a:ext cx="5458693" cy="3500227"/>
            <a:chOff x="2582168" y="1730268"/>
            <a:chExt cx="6872792" cy="415946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818018C-EF60-2135-CF9C-8B556698B2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2168" y="1730268"/>
              <a:ext cx="3238666" cy="415946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65F6C2E-CF98-D16C-4661-AA2AE24B0D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82866" y="1738207"/>
              <a:ext cx="3772094" cy="4115011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372198E-02B2-69C8-2320-82ACE2F0FC64}"/>
              </a:ext>
            </a:extLst>
          </p:cNvPr>
          <p:cNvSpPr txBox="1"/>
          <p:nvPr/>
        </p:nvSpPr>
        <p:spPr>
          <a:xfrm>
            <a:off x="433633" y="1753386"/>
            <a:ext cx="3844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COT parameter summary</a:t>
            </a:r>
            <a:endParaRPr lang="it-IT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8FA216-BA89-F3DE-FFBA-D279200D13AB}"/>
              </a:ext>
            </a:extLst>
          </p:cNvPr>
          <p:cNvSpPr txBox="1"/>
          <p:nvPr/>
        </p:nvSpPr>
        <p:spPr>
          <a:xfrm>
            <a:off x="7213076" y="1303423"/>
            <a:ext cx="2680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Material estimate</a:t>
            </a:r>
            <a:endParaRPr lang="it-IT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F2D7C80-99E8-8965-A3C7-2239DAD8D6CF}"/>
              </a:ext>
            </a:extLst>
          </p:cNvPr>
          <p:cNvGrpSpPr/>
          <p:nvPr/>
        </p:nvGrpSpPr>
        <p:grpSpPr>
          <a:xfrm>
            <a:off x="6941609" y="1869833"/>
            <a:ext cx="4574592" cy="4683367"/>
            <a:chOff x="6941609" y="1869833"/>
            <a:chExt cx="4574592" cy="468336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63927DA-81C2-53C8-0D2D-DCADD753DB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41609" y="1869833"/>
              <a:ext cx="4574592" cy="4683367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1C3DD64-21C5-27C2-F298-36D54B99C632}"/>
                </a:ext>
              </a:extLst>
            </p:cNvPr>
            <p:cNvSpPr/>
            <p:nvPr/>
          </p:nvSpPr>
          <p:spPr bwMode="auto">
            <a:xfrm>
              <a:off x="10593527" y="2567810"/>
              <a:ext cx="491924" cy="190983"/>
            </a:xfrm>
            <a:prstGeom prst="rect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533400" marR="0" indent="-5334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 typeface="Wingdings" pitchFamily="2" charset="2"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F6952AD-5275-7FB4-33FC-2AB59625D3F9}"/>
                </a:ext>
              </a:extLst>
            </p:cNvPr>
            <p:cNvSpPr/>
            <p:nvPr/>
          </p:nvSpPr>
          <p:spPr bwMode="auto">
            <a:xfrm>
              <a:off x="10593527" y="4014797"/>
              <a:ext cx="491924" cy="190983"/>
            </a:xfrm>
            <a:prstGeom prst="rect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533400" marR="0" indent="-5334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 typeface="Wingdings" pitchFamily="2" charset="2"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83D5B7C-1F18-0D5C-BE4D-BFB7C20F2DE2}"/>
                </a:ext>
              </a:extLst>
            </p:cNvPr>
            <p:cNvSpPr/>
            <p:nvPr/>
          </p:nvSpPr>
          <p:spPr bwMode="auto">
            <a:xfrm>
              <a:off x="10593527" y="5598700"/>
              <a:ext cx="491924" cy="190983"/>
            </a:xfrm>
            <a:prstGeom prst="rect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533400" marR="0" indent="-5334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 typeface="Wingdings" pitchFamily="2" charset="2"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891A026-8D3A-33E7-5EA7-8E4AABAC3A3F}"/>
                </a:ext>
              </a:extLst>
            </p:cNvPr>
            <p:cNvSpPr/>
            <p:nvPr/>
          </p:nvSpPr>
          <p:spPr bwMode="auto">
            <a:xfrm>
              <a:off x="10593527" y="6210902"/>
              <a:ext cx="491924" cy="190983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533400" marR="0" indent="-5334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 typeface="Wingdings" pitchFamily="2" charset="2"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894A5B5-D801-1881-C3B2-4EC30B6863E4}"/>
                </a:ext>
              </a:extLst>
            </p:cNvPr>
            <p:cNvCxnSpPr/>
            <p:nvPr/>
          </p:nvCxnSpPr>
          <p:spPr bwMode="auto">
            <a:xfrm>
              <a:off x="7046259" y="2758793"/>
              <a:ext cx="689467" cy="0"/>
            </a:xfrm>
            <a:prstGeom prst="line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F45789E-661E-4CA5-334A-59D7F1BF007C}"/>
                </a:ext>
              </a:extLst>
            </p:cNvPr>
            <p:cNvCxnSpPr/>
            <p:nvPr/>
          </p:nvCxnSpPr>
          <p:spPr bwMode="auto">
            <a:xfrm>
              <a:off x="7064970" y="4202629"/>
              <a:ext cx="689467" cy="0"/>
            </a:xfrm>
            <a:prstGeom prst="line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51F1D0F-BC96-763E-37FB-F390A55D6685}"/>
                </a:ext>
              </a:extLst>
            </p:cNvPr>
            <p:cNvCxnSpPr/>
            <p:nvPr/>
          </p:nvCxnSpPr>
          <p:spPr bwMode="auto">
            <a:xfrm>
              <a:off x="7046258" y="5788383"/>
              <a:ext cx="283612" cy="1300"/>
            </a:xfrm>
            <a:prstGeom prst="line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298FB46-48B5-6DD7-2A5B-947D31379C8B}"/>
                </a:ext>
              </a:extLst>
            </p:cNvPr>
            <p:cNvCxnSpPr/>
            <p:nvPr/>
          </p:nvCxnSpPr>
          <p:spPr bwMode="auto">
            <a:xfrm>
              <a:off x="7046259" y="6409847"/>
              <a:ext cx="410746" cy="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794757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3F578-A553-1E1D-5746-A03ACDB84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vs CDF (similarities)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D0C4D-5A1C-8222-5FB2-496698D92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159" y="1621639"/>
            <a:ext cx="11311663" cy="4114800"/>
          </a:xfrm>
        </p:spPr>
        <p:txBody>
          <a:bodyPr/>
          <a:lstStyle/>
          <a:p>
            <a:r>
              <a:rPr lang="en-US" dirty="0"/>
              <a:t>Similar dimensions:</a:t>
            </a:r>
          </a:p>
          <a:p>
            <a:pPr lvl="1"/>
            <a:r>
              <a:rPr lang="en-US" dirty="0" err="1"/>
              <a:t>Rmax</a:t>
            </a:r>
            <a:r>
              <a:rPr lang="en-US" dirty="0"/>
              <a:t>: 200 cm IDEA </a:t>
            </a:r>
            <a:r>
              <a:rPr lang="en-US" dirty="0">
                <a:solidFill>
                  <a:srgbClr val="CCFFFF"/>
                </a:solidFill>
              </a:rPr>
              <a:t>(go to 180 cm?) </a:t>
            </a:r>
            <a:r>
              <a:rPr lang="en-US" dirty="0"/>
              <a:t>vs 132 cm CDF</a:t>
            </a:r>
          </a:p>
          <a:p>
            <a:pPr lvl="1"/>
            <a:r>
              <a:rPr lang="en-US" dirty="0"/>
              <a:t>Length: 400 cm IDEA vs 310 cm CDF</a:t>
            </a:r>
          </a:p>
          <a:p>
            <a:pPr lvl="1"/>
            <a:r>
              <a:rPr lang="en-US" dirty="0"/>
              <a:t>#layers: 112 IDEA vs 96 CDF</a:t>
            </a:r>
          </a:p>
          <a:p>
            <a:r>
              <a:rPr lang="en-US" dirty="0"/>
              <a:t># cells is comparable:</a:t>
            </a:r>
          </a:p>
          <a:p>
            <a:pPr lvl="1"/>
            <a:r>
              <a:rPr lang="en-US" dirty="0"/>
              <a:t>56,448 IDEA vs 30,240 CDF </a:t>
            </a:r>
            <a:r>
              <a:rPr lang="en-US" dirty="0">
                <a:sym typeface="Wingdings" panose="05000000000000000000" pitchFamily="2" charset="2"/>
              </a:rPr>
              <a:t> 74,088 scaling by area </a:t>
            </a:r>
            <a:r>
              <a:rPr lang="en-US" dirty="0">
                <a:solidFill>
                  <a:srgbClr val="CCFFFF"/>
                </a:solidFill>
                <a:sym typeface="Wingdings" panose="05000000000000000000" pitchFamily="2" charset="2"/>
              </a:rPr>
              <a:t>(59,440 if </a:t>
            </a:r>
            <a:r>
              <a:rPr lang="en-US" dirty="0" err="1">
                <a:solidFill>
                  <a:srgbClr val="CCFFFF"/>
                </a:solidFill>
                <a:sym typeface="Wingdings" panose="05000000000000000000" pitchFamily="2" charset="2"/>
              </a:rPr>
              <a:t>Rmax</a:t>
            </a:r>
            <a:r>
              <a:rPr lang="en-US" dirty="0">
                <a:solidFill>
                  <a:srgbClr val="CCFFFF"/>
                </a:solidFill>
                <a:sym typeface="Wingdings" panose="05000000000000000000" pitchFamily="2" charset="2"/>
              </a:rPr>
              <a:t> =180 cm)</a:t>
            </a:r>
            <a:endParaRPr lang="it-IT" dirty="0">
              <a:solidFill>
                <a:srgbClr val="CCFFFF"/>
              </a:solidFill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Max drift distance/time: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0.7 cm IDEA vs 0.8 cm CDF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IDEA drift time longer due to </a:t>
            </a:r>
            <a:r>
              <a:rPr lang="en-US" dirty="0" err="1">
                <a:sym typeface="Wingdings" panose="05000000000000000000" pitchFamily="2" charset="2"/>
              </a:rPr>
              <a:t>Ar</a:t>
            </a:r>
            <a:r>
              <a:rPr lang="en-US" dirty="0">
                <a:sym typeface="Wingdings" panose="05000000000000000000" pitchFamily="2" charset="2"/>
              </a:rPr>
              <a:t>/Ethane being ~2.5 times faster than He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5.2 vs 2.2 cm/</a:t>
            </a:r>
            <a:r>
              <a:rPr lang="en-US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dirty="0" err="1">
                <a:sym typeface="Wingdings" panose="05000000000000000000" pitchFamily="2" charset="2"/>
              </a:rPr>
              <a:t>s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AEB40-3DEE-5B9B-392B-E9FB853B7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2E069-B717-2D1F-5422-0D2B29553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8E57B-DB47-F1B6-99C8-3341BC8B4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952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32B43-367F-9B21-9029-CE6828FE5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vs CDF (differences 1)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A5843-9C04-ABA7-B23E-F159ED9AE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257" y="1484722"/>
            <a:ext cx="10363200" cy="4114800"/>
          </a:xfrm>
        </p:spPr>
        <p:txBody>
          <a:bodyPr/>
          <a:lstStyle/>
          <a:p>
            <a:r>
              <a:rPr lang="en-US" dirty="0"/>
              <a:t># stereo and axial layers</a:t>
            </a:r>
          </a:p>
          <a:p>
            <a:pPr lvl="1"/>
            <a:r>
              <a:rPr lang="en-US" dirty="0"/>
              <a:t>S/A: 112/0 IDEA vs 48/48 CDF</a:t>
            </a:r>
          </a:p>
          <a:p>
            <a:pPr lvl="2"/>
            <a:r>
              <a:rPr lang="en-US" dirty="0"/>
              <a:t>Does axial/stereo mixture and/or supercells help pattern recognition?</a:t>
            </a:r>
          </a:p>
          <a:p>
            <a:pPr lvl="2"/>
            <a:r>
              <a:rPr lang="en-US" dirty="0"/>
              <a:t>Is high polar angle resolution in the chamber important?</a:t>
            </a:r>
          </a:p>
          <a:p>
            <a:pPr marL="914400" lvl="2" indent="0">
              <a:buNone/>
            </a:pPr>
            <a:endParaRPr lang="en-US" dirty="0"/>
          </a:p>
          <a:p>
            <a:r>
              <a:rPr lang="en-US" dirty="0"/>
              <a:t>Stereo angle</a:t>
            </a:r>
          </a:p>
          <a:p>
            <a:pPr lvl="1"/>
            <a:r>
              <a:rPr lang="en-US" dirty="0"/>
              <a:t>50 to 250 </a:t>
            </a:r>
            <a:r>
              <a:rPr lang="en-US" dirty="0" err="1"/>
              <a:t>mrad</a:t>
            </a:r>
            <a:r>
              <a:rPr lang="en-US" dirty="0"/>
              <a:t> IDEA vs 35 </a:t>
            </a:r>
            <a:r>
              <a:rPr lang="en-US" dirty="0" err="1"/>
              <a:t>mrad</a:t>
            </a:r>
            <a:r>
              <a:rPr lang="en-US" dirty="0"/>
              <a:t> CDF</a:t>
            </a:r>
          </a:p>
          <a:p>
            <a:pPr lvl="2"/>
            <a:r>
              <a:rPr lang="en-US" dirty="0"/>
              <a:t>Is high polar angle resolution in the chamber important?</a:t>
            </a:r>
          </a:p>
          <a:p>
            <a:pPr lvl="2"/>
            <a:r>
              <a:rPr lang="en-US" dirty="0"/>
              <a:t>Can the CDF stereo angle be increased?</a:t>
            </a:r>
          </a:p>
          <a:p>
            <a:pPr lvl="2"/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8D98F-A753-7D7D-50DF-0A87DDB6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90F7F-86DA-0FA1-45B0-E8934CA27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6E779-EDB4-3363-AB0E-1B9AA6EE4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593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95F17-CD2D-E04C-68DB-5BBF99638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vs CDF (differences 2)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F3826-9055-FA97-84C2-F95DF41AD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465" y="1371599"/>
            <a:ext cx="11273956" cy="5146676"/>
          </a:xfrm>
        </p:spPr>
        <p:txBody>
          <a:bodyPr/>
          <a:lstStyle/>
          <a:p>
            <a:r>
              <a:rPr lang="en-US" sz="2400" dirty="0"/>
              <a:t>Field wires IDEA vs field planes CDF</a:t>
            </a:r>
          </a:p>
          <a:p>
            <a:pPr lvl="1"/>
            <a:r>
              <a:rPr lang="en-US" sz="2000" dirty="0"/>
              <a:t>Better E field, less wires, adds material</a:t>
            </a:r>
          </a:p>
          <a:p>
            <a:pPr lvl="1"/>
            <a:r>
              <a:rPr lang="en-US" sz="2000" dirty="0"/>
              <a:t>Constrain loose wire in case of broken wire</a:t>
            </a:r>
          </a:p>
          <a:p>
            <a:r>
              <a:rPr lang="en-US" sz="2400" dirty="0"/>
              <a:t>CDF DCH allows to remove broken wires in situ</a:t>
            </a:r>
          </a:p>
          <a:p>
            <a:pPr lvl="1"/>
            <a:r>
              <a:rPr lang="en-US" sz="2000" dirty="0"/>
              <a:t>Partial extraction of wire plane</a:t>
            </a:r>
          </a:p>
          <a:p>
            <a:r>
              <a:rPr lang="en-US" sz="2400" dirty="0"/>
              <a:t>Material comparison discussion</a:t>
            </a:r>
          </a:p>
          <a:p>
            <a:pPr lvl="1"/>
            <a:r>
              <a:rPr lang="en-US" sz="2000" dirty="0"/>
              <a:t>Wires/gas 0.3 % X</a:t>
            </a:r>
            <a:r>
              <a:rPr lang="en-US" sz="2000" baseline="-25000" dirty="0"/>
              <a:t>0</a:t>
            </a:r>
            <a:r>
              <a:rPr lang="en-US" sz="2000" dirty="0"/>
              <a:t> IDEA vs 1.7 % X</a:t>
            </a:r>
            <a:r>
              <a:rPr lang="en-US" sz="2000" baseline="-25000" dirty="0"/>
              <a:t>0</a:t>
            </a:r>
            <a:r>
              <a:rPr lang="en-US" sz="2000" dirty="0"/>
              <a:t> CDF</a:t>
            </a:r>
          </a:p>
          <a:p>
            <a:pPr lvl="2"/>
            <a:r>
              <a:rPr lang="it-IT" sz="1800" dirty="0"/>
              <a:t>CDF field </a:t>
            </a:r>
            <a:r>
              <a:rPr lang="it-IT" sz="1800" dirty="0" err="1"/>
              <a:t>planes</a:t>
            </a:r>
            <a:r>
              <a:rPr lang="it-IT" sz="1800" dirty="0"/>
              <a:t> 0.63 - </a:t>
            </a:r>
            <a:r>
              <a:rPr lang="it-IT" sz="1800" dirty="0" err="1"/>
              <a:t>potential</a:t>
            </a:r>
            <a:r>
              <a:rPr lang="it-IT" sz="1800" dirty="0"/>
              <a:t> to </a:t>
            </a:r>
            <a:r>
              <a:rPr lang="it-IT" sz="1800" dirty="0" err="1"/>
              <a:t>reach</a:t>
            </a:r>
            <a:r>
              <a:rPr lang="it-IT" sz="1800" dirty="0"/>
              <a:t> 0.26 </a:t>
            </a:r>
            <a:r>
              <a:rPr lang="it-IT" sz="1800" dirty="0" err="1"/>
              <a:t>using</a:t>
            </a:r>
            <a:r>
              <a:rPr lang="it-IT" sz="1800" dirty="0"/>
              <a:t> C-</a:t>
            </a:r>
            <a:r>
              <a:rPr lang="it-IT" sz="1800" dirty="0" err="1"/>
              <a:t>fiber</a:t>
            </a:r>
            <a:r>
              <a:rPr lang="it-IT" sz="1800" dirty="0"/>
              <a:t> </a:t>
            </a:r>
            <a:r>
              <a:rPr lang="it-IT" sz="1800" dirty="0" err="1"/>
              <a:t>wires</a:t>
            </a:r>
            <a:endParaRPr lang="it-IT" sz="1800" dirty="0"/>
          </a:p>
          <a:p>
            <a:pPr lvl="2"/>
            <a:r>
              <a:rPr lang="it-IT" sz="1800" dirty="0"/>
              <a:t>CDF </a:t>
            </a:r>
            <a:r>
              <a:rPr lang="it-IT" sz="1800" dirty="0" err="1"/>
              <a:t>wire</a:t>
            </a:r>
            <a:r>
              <a:rPr lang="it-IT" sz="1800" dirty="0"/>
              <a:t> </a:t>
            </a:r>
            <a:r>
              <a:rPr lang="it-IT" sz="1800" dirty="0" err="1"/>
              <a:t>planes</a:t>
            </a:r>
            <a:r>
              <a:rPr lang="it-IT" sz="1800" dirty="0"/>
              <a:t> 0.524 – </a:t>
            </a:r>
            <a:r>
              <a:rPr lang="it-IT" sz="1800" dirty="0" err="1"/>
              <a:t>potential</a:t>
            </a:r>
            <a:r>
              <a:rPr lang="it-IT" sz="1800" dirty="0"/>
              <a:t> to </a:t>
            </a:r>
            <a:r>
              <a:rPr lang="it-IT" sz="1800" dirty="0" err="1"/>
              <a:t>reach</a:t>
            </a:r>
            <a:r>
              <a:rPr lang="it-IT" sz="1800" dirty="0"/>
              <a:t> 0.14 (</a:t>
            </a:r>
            <a:r>
              <a:rPr lang="it-IT" sz="1800" dirty="0" err="1"/>
              <a:t>sense</a:t>
            </a:r>
            <a:r>
              <a:rPr lang="it-IT" sz="1800" dirty="0"/>
              <a:t> 40 </a:t>
            </a:r>
            <a:r>
              <a:rPr lang="it-IT" sz="1800" dirty="0">
                <a:sym typeface="Wingdings" panose="05000000000000000000" pitchFamily="2" charset="2"/>
              </a:rPr>
              <a:t> 25 </a:t>
            </a:r>
            <a:r>
              <a:rPr lang="it-IT" sz="1800" dirty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it-IT" sz="1800" dirty="0">
                <a:sym typeface="Wingdings" panose="05000000000000000000" pitchFamily="2" charset="2"/>
              </a:rPr>
              <a:t>m) &amp; Al </a:t>
            </a:r>
            <a:r>
              <a:rPr lang="it-IT" sz="1800" dirty="0" err="1">
                <a:sym typeface="Wingdings" panose="05000000000000000000" pitchFamily="2" charset="2"/>
              </a:rPr>
              <a:t>potential</a:t>
            </a:r>
            <a:r>
              <a:rPr lang="it-IT" sz="1800" dirty="0">
                <a:sym typeface="Wingdings" panose="05000000000000000000" pitchFamily="2" charset="2"/>
              </a:rPr>
              <a:t> </a:t>
            </a:r>
            <a:r>
              <a:rPr lang="it-IT" sz="1800" dirty="0" err="1">
                <a:sym typeface="Wingdings" panose="05000000000000000000" pitchFamily="2" charset="2"/>
              </a:rPr>
              <a:t>wires</a:t>
            </a:r>
            <a:endParaRPr lang="it-IT" sz="1800" dirty="0">
              <a:sym typeface="Wingdings" panose="05000000000000000000" pitchFamily="2" charset="2"/>
            </a:endParaRPr>
          </a:p>
          <a:p>
            <a:pPr lvl="2"/>
            <a:r>
              <a:rPr lang="it-IT" sz="1800" dirty="0"/>
              <a:t>CDF gas 0.557 - Ar/</a:t>
            </a:r>
            <a:r>
              <a:rPr lang="it-IT" sz="1800" dirty="0" err="1"/>
              <a:t>Ethane</a:t>
            </a:r>
            <a:r>
              <a:rPr lang="it-IT" sz="1800" dirty="0"/>
              <a:t> -&gt;He/</a:t>
            </a:r>
            <a:r>
              <a:rPr lang="it-IT" sz="1800" dirty="0" err="1"/>
              <a:t>Isobuthane</a:t>
            </a:r>
            <a:r>
              <a:rPr lang="it-IT" sz="1800" dirty="0"/>
              <a:t> 0.07</a:t>
            </a:r>
          </a:p>
          <a:p>
            <a:pPr lvl="1"/>
            <a:r>
              <a:rPr lang="it-IT" sz="2000" dirty="0" err="1"/>
              <a:t>Potential</a:t>
            </a:r>
            <a:r>
              <a:rPr lang="it-IT" sz="2000" dirty="0"/>
              <a:t> for ~ 0.5 % X</a:t>
            </a:r>
            <a:r>
              <a:rPr lang="it-IT" sz="2000" baseline="-25000" dirty="0"/>
              <a:t>0</a:t>
            </a:r>
            <a:r>
              <a:rPr lang="it-IT" sz="2000" dirty="0"/>
              <a:t> with CDF-like </a:t>
            </a:r>
            <a:r>
              <a:rPr lang="it-IT" sz="2000" dirty="0" err="1"/>
              <a:t>structure</a:t>
            </a:r>
            <a:endParaRPr lang="it-IT" sz="1800" dirty="0"/>
          </a:p>
          <a:p>
            <a:pPr lvl="1"/>
            <a:r>
              <a:rPr lang="it-IT" sz="2000" dirty="0"/>
              <a:t>Scaling for </a:t>
            </a:r>
            <a:r>
              <a:rPr lang="it-IT" sz="2000" dirty="0" err="1"/>
              <a:t>transverse</a:t>
            </a:r>
            <a:r>
              <a:rPr lang="it-IT" sz="2000" dirty="0"/>
              <a:t> size x 1.4 = 0.66%X</a:t>
            </a:r>
            <a:r>
              <a:rPr lang="it-IT" sz="2000" baseline="-25000" dirty="0"/>
              <a:t>0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C0F5E-8A33-9F73-CA52-F4680996D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82005-3804-04A8-3BF3-286E60B8C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2B949B-D930-DA76-AF22-04A975A09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7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7CBBC-269C-5B57-F94E-426726B18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DA9CA-DB9C-3418-14CE-6BEF0EC3C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122" y="1282274"/>
            <a:ext cx="10642359" cy="4114800"/>
          </a:xfrm>
        </p:spPr>
        <p:txBody>
          <a:bodyPr/>
          <a:lstStyle/>
          <a:p>
            <a:r>
              <a:rPr lang="en-US" dirty="0"/>
              <a:t>A CDF-like chamber could be adapted to fit the needs for IDEA</a:t>
            </a:r>
          </a:p>
          <a:p>
            <a:r>
              <a:rPr lang="en-US" dirty="0"/>
              <a:t>Pros:</a:t>
            </a:r>
          </a:p>
          <a:p>
            <a:pPr lvl="1"/>
            <a:r>
              <a:rPr lang="en-US" dirty="0"/>
              <a:t>Well established proven technology</a:t>
            </a:r>
          </a:p>
          <a:p>
            <a:pPr lvl="1"/>
            <a:r>
              <a:rPr lang="en-US" dirty="0"/>
              <a:t>Center support improves wire stability </a:t>
            </a:r>
            <a:r>
              <a:rPr lang="en-US" dirty="0">
                <a:sym typeface="Wingdings" panose="05000000000000000000" pitchFamily="2" charset="2"/>
              </a:rPr>
              <a:t> could increase max length achievable</a:t>
            </a:r>
            <a:endParaRPr lang="en-US" dirty="0"/>
          </a:p>
          <a:p>
            <a:pPr lvl="1"/>
            <a:r>
              <a:rPr lang="en-US" dirty="0"/>
              <a:t>Allows for broken wire removal in situ</a:t>
            </a:r>
          </a:p>
          <a:p>
            <a:pPr lvl="1"/>
            <a:r>
              <a:rPr lang="en-US" dirty="0"/>
              <a:t>Supercell structure simplifies (on-line) pattern recognition</a:t>
            </a:r>
          </a:p>
          <a:p>
            <a:pPr lvl="2"/>
            <a:r>
              <a:rPr lang="en-US" dirty="0"/>
              <a:t>Allows for local stub reconstruction</a:t>
            </a:r>
          </a:p>
          <a:p>
            <a:r>
              <a:rPr lang="en-US" dirty="0"/>
              <a:t>Cons:</a:t>
            </a:r>
          </a:p>
          <a:p>
            <a:pPr lvl="1"/>
            <a:r>
              <a:rPr lang="en-US" dirty="0"/>
              <a:t>Reduced R-z resolution due to smaller stereo angles</a:t>
            </a:r>
          </a:p>
          <a:p>
            <a:pPr lvl="1"/>
            <a:r>
              <a:rPr lang="en-US" dirty="0"/>
              <a:t>Higher material in gas volume</a:t>
            </a:r>
          </a:p>
          <a:p>
            <a:pPr lvl="1"/>
            <a:r>
              <a:rPr lang="en-US" dirty="0"/>
              <a:t>Rather massive endplates</a:t>
            </a:r>
          </a:p>
          <a:p>
            <a:pPr lvl="1"/>
            <a:endParaRPr lang="en-US" dirty="0"/>
          </a:p>
          <a:p>
            <a:pPr lvl="1"/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9A766A-EB76-5410-B98D-E1A2E6E01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26C94-0789-D072-F1BF-CC585B2D2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2F0C1-E936-231D-5DAA-BDBF424F4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802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6E7583-57E3-442B-AB03-4FADF514C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81F2D-B8F7-47E9-81F0-84615AC84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8396E-4F34-49D8-AC0B-725649C5E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5036CB-5C3C-423C-8B38-6C32A1B48311}"/>
              </a:ext>
            </a:extLst>
          </p:cNvPr>
          <p:cNvSpPr/>
          <p:nvPr/>
        </p:nvSpPr>
        <p:spPr>
          <a:xfrm rot="20290465">
            <a:off x="2995633" y="2967336"/>
            <a:ext cx="6200736" cy="132343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Backup slides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5992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6A56FF8D-C3D5-47FE-BD25-C35CE0EA290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491216" y="1907952"/>
            <a:ext cx="6936003" cy="2670048"/>
            <a:chOff x="329807" y="2158415"/>
            <a:chExt cx="6936003" cy="267004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29807" y="2158415"/>
              <a:ext cx="6936003" cy="267004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9904378-D7A4-4721-84D1-B3571FD16F4F}"/>
                </a:ext>
              </a:extLst>
            </p:cNvPr>
            <p:cNvSpPr/>
            <p:nvPr/>
          </p:nvSpPr>
          <p:spPr bwMode="auto">
            <a:xfrm>
              <a:off x="2653990" y="2308302"/>
              <a:ext cx="1159727" cy="2564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533400" indent="-533400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2249801" y="301662"/>
            <a:ext cx="7418832" cy="685800"/>
          </a:xfrm>
        </p:spPr>
        <p:txBody>
          <a:bodyPr/>
          <a:lstStyle/>
          <a:p>
            <a:r>
              <a:rPr lang="en-US" dirty="0"/>
              <a:t>Detector requirements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1728325" y="1230540"/>
            <a:ext cx="8433816" cy="5170424"/>
          </a:xfrm>
        </p:spPr>
        <p:txBody>
          <a:bodyPr/>
          <a:lstStyle/>
          <a:p>
            <a:r>
              <a:rPr lang="en-US" sz="2400" dirty="0"/>
              <a:t>Constraints from physics (some similar to LC)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lvl="1"/>
            <a:endParaRPr lang="en-US" dirty="0"/>
          </a:p>
          <a:p>
            <a:pPr lvl="1"/>
            <a:r>
              <a:rPr lang="en-US" dirty="0" err="1"/>
              <a:t>Addditional</a:t>
            </a:r>
            <a:r>
              <a:rPr lang="en-US" dirty="0"/>
              <a:t> constraints</a:t>
            </a:r>
          </a:p>
          <a:p>
            <a:pPr lvl="2"/>
            <a:r>
              <a:rPr lang="en-US" dirty="0"/>
              <a:t>Excellent acceptance and luminosity control</a:t>
            </a:r>
          </a:p>
          <a:p>
            <a:pPr lvl="2"/>
            <a:r>
              <a:rPr lang="en-US" dirty="0"/>
              <a:t>PID &amp; 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baseline="30000" dirty="0"/>
              <a:t>0</a:t>
            </a:r>
            <a:r>
              <a:rPr lang="en-US" dirty="0"/>
              <a:t> ID for HF/</a:t>
            </a:r>
            <a:r>
              <a:rPr lang="en-US" dirty="0">
                <a:latin typeface="Symbol" panose="05050102010706020507" pitchFamily="18" charset="2"/>
              </a:rPr>
              <a:t>t</a:t>
            </a:r>
            <a:r>
              <a:rPr lang="en-US" dirty="0"/>
              <a:t> physics</a:t>
            </a:r>
          </a:p>
          <a:p>
            <a:pPr lvl="2"/>
            <a:r>
              <a:rPr lang="en-US" dirty="0">
                <a:solidFill>
                  <a:schemeClr val="accent3">
                    <a:lumMod val="85000"/>
                  </a:schemeClr>
                </a:solidFill>
              </a:rPr>
              <a:t>Low B field to avoid emittance blow up</a:t>
            </a:r>
          </a:p>
          <a:p>
            <a:pPr lvl="2"/>
            <a:r>
              <a:rPr lang="en-US" dirty="0">
                <a:solidFill>
                  <a:schemeClr val="accent3">
                    <a:lumMod val="85000"/>
                  </a:schemeClr>
                </a:solidFill>
              </a:rPr>
              <a:t>Power pulsing not allowed</a:t>
            </a:r>
          </a:p>
          <a:p>
            <a:pPr lvl="2"/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/>
              <a:t>34</a:t>
            </a:r>
            <a:endParaRPr lang="en-US" dirty="0"/>
          </a:p>
        </p:txBody>
      </p:sp>
      <p:sp>
        <p:nvSpPr>
          <p:cNvPr id="8" name="Right Brace 7"/>
          <p:cNvSpPr/>
          <p:nvPr>
            <p:custDataLst>
              <p:tags r:id="rId8"/>
            </p:custDataLst>
          </p:nvPr>
        </p:nvSpPr>
        <p:spPr bwMode="auto">
          <a:xfrm>
            <a:off x="7085288" y="5606176"/>
            <a:ext cx="310896" cy="899820"/>
          </a:xfrm>
          <a:prstGeom prst="rightBrace">
            <a:avLst/>
          </a:prstGeom>
          <a:noFill/>
          <a:ln w="28575" cap="flat" cmpd="sng" algn="ctr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indent="-533400"/>
            <a:endParaRPr lang="it-IT"/>
          </a:p>
        </p:txBody>
      </p:sp>
      <p:sp>
        <p:nvSpPr>
          <p:cNvPr id="9" name="TextBox 8"/>
          <p:cNvSpPr txBox="1"/>
          <p:nvPr>
            <p:custDataLst>
              <p:tags r:id="rId9"/>
            </p:custDataLst>
          </p:nvPr>
        </p:nvSpPr>
        <p:spPr>
          <a:xfrm>
            <a:off x="7417479" y="5721166"/>
            <a:ext cx="2744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FFFF"/>
                </a:solidFill>
              </a:rPr>
              <a:t>Not present at LC</a:t>
            </a:r>
            <a:endParaRPr lang="it-IT" dirty="0">
              <a:solidFill>
                <a:srgbClr val="CCFFFF"/>
              </a:solidFill>
            </a:endParaRPr>
          </a:p>
        </p:txBody>
      </p:sp>
      <p:sp>
        <p:nvSpPr>
          <p:cNvPr id="10" name="Oval 9"/>
          <p:cNvSpPr/>
          <p:nvPr>
            <p:custDataLst>
              <p:tags r:id="rId10"/>
            </p:custDataLst>
          </p:nvPr>
        </p:nvSpPr>
        <p:spPr bwMode="auto">
          <a:xfrm>
            <a:off x="7396184" y="2461036"/>
            <a:ext cx="2157984" cy="56720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indent="-533400"/>
            <a:endParaRPr lang="it-IT"/>
          </a:p>
        </p:txBody>
      </p:sp>
      <p:sp>
        <p:nvSpPr>
          <p:cNvPr id="12" name="Oval 11"/>
          <p:cNvSpPr/>
          <p:nvPr>
            <p:custDataLst>
              <p:tags r:id="rId11"/>
            </p:custDataLst>
          </p:nvPr>
        </p:nvSpPr>
        <p:spPr bwMode="auto">
          <a:xfrm>
            <a:off x="7384530" y="4057056"/>
            <a:ext cx="2157984" cy="484632"/>
          </a:xfrm>
          <a:prstGeom prst="ellipse">
            <a:avLst/>
          </a:prstGeom>
          <a:noFill/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indent="-533400"/>
            <a:endParaRPr lang="it-IT"/>
          </a:p>
        </p:txBody>
      </p:sp>
      <p:sp>
        <p:nvSpPr>
          <p:cNvPr id="13" name="Oval 12"/>
          <p:cNvSpPr/>
          <p:nvPr>
            <p:custDataLst>
              <p:tags r:id="rId12"/>
            </p:custDataLst>
          </p:nvPr>
        </p:nvSpPr>
        <p:spPr bwMode="auto">
          <a:xfrm>
            <a:off x="7384530" y="3532767"/>
            <a:ext cx="2157984" cy="48463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indent="-533400"/>
            <a:endParaRPr lang="it-IT"/>
          </a:p>
        </p:txBody>
      </p:sp>
      <p:sp>
        <p:nvSpPr>
          <p:cNvPr id="14" name="Oval 13"/>
          <p:cNvSpPr/>
          <p:nvPr>
            <p:custDataLst>
              <p:tags r:id="rId13"/>
            </p:custDataLst>
          </p:nvPr>
        </p:nvSpPr>
        <p:spPr bwMode="auto">
          <a:xfrm>
            <a:off x="7332709" y="3055327"/>
            <a:ext cx="2157984" cy="484632"/>
          </a:xfrm>
          <a:prstGeom prst="ellipse">
            <a:avLst/>
          </a:prstGeom>
          <a:noFill/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indent="-533400"/>
            <a:endParaRPr lang="it-IT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6126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67479-F6CB-48DC-44AF-4D1F66C9F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Size concerns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D2875-C735-D5DD-BBC5-302F09984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Inner radius:</a:t>
            </a:r>
          </a:p>
          <a:p>
            <a:pPr lvl="1"/>
            <a:r>
              <a:rPr lang="en-US" dirty="0"/>
              <a:t>Are the inner layers useless due to beam related backgrounds?</a:t>
            </a:r>
          </a:p>
          <a:p>
            <a:pPr lvl="1"/>
            <a:endParaRPr lang="en-US" dirty="0"/>
          </a:p>
          <a:p>
            <a:r>
              <a:rPr lang="en-US" dirty="0"/>
              <a:t>Outer radius going from 2 to 3 T</a:t>
            </a:r>
          </a:p>
          <a:p>
            <a:pPr lvl="1"/>
            <a:r>
              <a:rPr lang="en-US" dirty="0"/>
              <a:t>Can tracks around 1 GeV reach the timing detectors?</a:t>
            </a:r>
          </a:p>
          <a:p>
            <a:pPr lvl="1"/>
            <a:endParaRPr lang="en-US" dirty="0"/>
          </a:p>
          <a:p>
            <a:r>
              <a:rPr lang="it-IT" dirty="0"/>
              <a:t>Chamber </a:t>
            </a:r>
            <a:r>
              <a:rPr lang="it-IT" dirty="0" err="1"/>
              <a:t>length</a:t>
            </a:r>
            <a:r>
              <a:rPr lang="it-IT" dirty="0"/>
              <a:t>:</a:t>
            </a:r>
          </a:p>
          <a:p>
            <a:pPr lvl="1"/>
            <a:r>
              <a:rPr lang="it-IT" dirty="0"/>
              <a:t>Can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length</a:t>
            </a:r>
            <a:r>
              <a:rPr lang="it-IT" dirty="0"/>
              <a:t> be </a:t>
            </a:r>
            <a:r>
              <a:rPr lang="it-IT" dirty="0" err="1"/>
              <a:t>achieved</a:t>
            </a:r>
            <a:r>
              <a:rPr lang="it-IT" dirty="0"/>
              <a:t> or </a:t>
            </a:r>
            <a:r>
              <a:rPr lang="it-IT" dirty="0" err="1"/>
              <a:t>should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make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shorter</a:t>
            </a:r>
            <a:r>
              <a:rPr lang="it-IT" dirty="0"/>
              <a:t>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314AB2-B959-40D0-8745-4C60C1971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5B502-98CE-4AD6-9F63-56F49772C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00EEB-BC75-7F7C-7254-485FC2674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003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08A2C-569A-3844-2B41-B98FB3C2A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7A3EA-DAA9-27B7-98EA-CFB7192A2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612" y="1371600"/>
            <a:ext cx="4863033" cy="4114800"/>
          </a:xfrm>
        </p:spPr>
        <p:txBody>
          <a:bodyPr/>
          <a:lstStyle/>
          <a:p>
            <a:r>
              <a:rPr lang="en-US" dirty="0"/>
              <a:t>Background vs signal</a:t>
            </a:r>
          </a:p>
          <a:p>
            <a:pPr lvl="1"/>
            <a:r>
              <a:rPr lang="en-US" dirty="0"/>
              <a:t>Cutoff looks OK even at          B = 2 T, however</a:t>
            </a:r>
          </a:p>
          <a:p>
            <a:r>
              <a:rPr lang="it-IT" dirty="0" err="1"/>
              <a:t>Most</a:t>
            </a:r>
            <a:r>
              <a:rPr lang="it-IT" dirty="0"/>
              <a:t> background </a:t>
            </a:r>
            <a:r>
              <a:rPr lang="it-IT" dirty="0" err="1"/>
              <a:t>origins</a:t>
            </a:r>
            <a:r>
              <a:rPr lang="it-IT" dirty="0"/>
              <a:t> from </a:t>
            </a:r>
            <a:r>
              <a:rPr lang="it-IT" dirty="0" err="1"/>
              <a:t>backscattering</a:t>
            </a:r>
            <a:endParaRPr lang="it-IT" dirty="0"/>
          </a:p>
          <a:p>
            <a:pPr lvl="1"/>
            <a:r>
              <a:rPr lang="it-IT" dirty="0" err="1"/>
              <a:t>Few</a:t>
            </a:r>
            <a:r>
              <a:rPr lang="it-IT" dirty="0"/>
              <a:t> cm </a:t>
            </a:r>
            <a:r>
              <a:rPr lang="it-IT" dirty="0" err="1"/>
              <a:t>larger</a:t>
            </a:r>
            <a:r>
              <a:rPr lang="it-IT" dirty="0"/>
              <a:t> </a:t>
            </a:r>
            <a:r>
              <a:rPr lang="it-IT" dirty="0" err="1"/>
              <a:t>inner</a:t>
            </a:r>
            <a:r>
              <a:rPr lang="it-IT" dirty="0"/>
              <a:t> R </a:t>
            </a:r>
            <a:r>
              <a:rPr lang="it-IT" dirty="0" err="1"/>
              <a:t>could</a:t>
            </a:r>
            <a:r>
              <a:rPr lang="it-IT" dirty="0"/>
              <a:t> help</a:t>
            </a:r>
          </a:p>
          <a:p>
            <a:r>
              <a:rPr lang="it-IT" dirty="0" err="1"/>
              <a:t>Current</a:t>
            </a:r>
            <a:r>
              <a:rPr lang="it-IT" dirty="0"/>
              <a:t> </a:t>
            </a:r>
            <a:r>
              <a:rPr lang="it-IT" dirty="0" err="1"/>
              <a:t>raw</a:t>
            </a:r>
            <a:r>
              <a:rPr lang="it-IT" dirty="0"/>
              <a:t> </a:t>
            </a:r>
            <a:r>
              <a:rPr lang="it-IT" dirty="0" err="1"/>
              <a:t>estimates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yet</a:t>
            </a:r>
            <a:r>
              <a:rPr lang="it-IT" dirty="0"/>
              <a:t> </a:t>
            </a:r>
            <a:r>
              <a:rPr lang="it-IT" dirty="0" err="1"/>
              <a:t>completely</a:t>
            </a:r>
            <a:r>
              <a:rPr lang="it-IT" dirty="0"/>
              <a:t> </a:t>
            </a:r>
            <a:r>
              <a:rPr lang="it-IT" dirty="0" err="1"/>
              <a:t>understood</a:t>
            </a:r>
            <a:r>
              <a:rPr lang="it-IT" dirty="0"/>
              <a:t> </a:t>
            </a:r>
          </a:p>
          <a:p>
            <a:pPr lvl="1"/>
            <a:r>
              <a:rPr lang="it-IT" dirty="0"/>
              <a:t>Do </a:t>
            </a:r>
            <a:r>
              <a:rPr lang="it-IT" dirty="0" err="1"/>
              <a:t>not</a:t>
            </a:r>
            <a:r>
              <a:rPr lang="it-IT" dirty="0"/>
              <a:t> include </a:t>
            </a:r>
            <a:r>
              <a:rPr lang="it-IT" dirty="0" err="1"/>
              <a:t>any</a:t>
            </a:r>
            <a:r>
              <a:rPr lang="it-IT" dirty="0"/>
              <a:t> filtering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807B6-B858-3528-7832-55FDFEA24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663114-6811-BA0B-7E29-825C077F5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A3DAE-45AD-7AC2-64A5-890B0E11D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77331-1F53-6FF6-F167-49FB641C731A}"/>
              </a:ext>
            </a:extLst>
          </p:cNvPr>
          <p:cNvGrpSpPr/>
          <p:nvPr/>
        </p:nvGrpSpPr>
        <p:grpSpPr>
          <a:xfrm>
            <a:off x="7013542" y="1371600"/>
            <a:ext cx="5048045" cy="5002490"/>
            <a:chOff x="8194200" y="1168924"/>
            <a:chExt cx="3599975" cy="355390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449B8B1-A251-232C-AEB5-C68CDA773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94200" y="1168924"/>
              <a:ext cx="3599975" cy="355390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6E26581-4F42-1BF7-EEF3-4D02BC8D0BFF}"/>
                </a:ext>
              </a:extLst>
            </p:cNvPr>
            <p:cNvSpPr txBox="1"/>
            <p:nvPr/>
          </p:nvSpPr>
          <p:spPr>
            <a:xfrm>
              <a:off x="10203821" y="2132007"/>
              <a:ext cx="1114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</a:rPr>
                <a:t>Z</a:t>
              </a:r>
              <a:r>
                <a:rPr lang="en-US" dirty="0" err="1">
                  <a:solidFill>
                    <a:srgbClr val="FF0000"/>
                  </a:solidFill>
                  <a:sym typeface="Wingdings" panose="05000000000000000000" pitchFamily="2" charset="2"/>
                </a:rPr>
                <a:t>qq</a:t>
              </a:r>
              <a:endParaRPr lang="it-IT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3D6F14-AFA0-1D41-EADE-3B9A04631FEF}"/>
              </a:ext>
            </a:extLst>
          </p:cNvPr>
          <p:cNvCxnSpPr/>
          <p:nvPr/>
        </p:nvCxnSpPr>
        <p:spPr bwMode="auto">
          <a:xfrm flipV="1">
            <a:off x="10067827" y="3297811"/>
            <a:ext cx="0" cy="2584515"/>
          </a:xfrm>
          <a:prstGeom prst="line">
            <a:avLst/>
          </a:prstGeom>
          <a:noFill/>
          <a:ln w="38100" cap="flat" cmpd="sng" algn="ctr">
            <a:solidFill>
              <a:srgbClr val="FF00FF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7F9A155-D07B-85DA-31B5-57855F1D6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4688" y="1404200"/>
            <a:ext cx="6587700" cy="44420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614D79-36C1-78D7-54DB-B74ADF2ED8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8499" y="1711815"/>
            <a:ext cx="6990527" cy="46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712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07A64-3B4E-E226-5B77-6051C6CD7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counting PID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64758E-D0EA-1809-BDEC-360955339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B24C0B-D219-0568-1F80-FA1D24E62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35FF0A-5CF0-57CE-CAEE-ABE4DCC76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FED78-110D-4058-8141-1C038787EB1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88DEA1-1C5F-E647-387E-E61475EFA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186" y="1446388"/>
            <a:ext cx="5510669" cy="49267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442A80-F841-6B80-C722-7DE672604BFB}"/>
              </a:ext>
            </a:extLst>
          </p:cNvPr>
          <p:cNvSpPr txBox="1"/>
          <p:nvPr/>
        </p:nvSpPr>
        <p:spPr>
          <a:xfrm>
            <a:off x="445770" y="2148840"/>
            <a:ext cx="5246369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dirty="0"/>
              <a:t>Range not covered by cluster counting PID: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[0.9, 1.4] GeV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dirty="0"/>
              <a:t>Max. momentum: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30 GeV</a:t>
            </a:r>
            <a:endParaRPr lang="it-IT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050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7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DFEB2D6-05EA-221F-5925-0D226314DAC4}"/>
              </a:ext>
            </a:extLst>
          </p:cNvPr>
          <p:cNvGrpSpPr/>
          <p:nvPr/>
        </p:nvGrpSpPr>
        <p:grpSpPr>
          <a:xfrm>
            <a:off x="1524000" y="339725"/>
            <a:ext cx="9144000" cy="6286375"/>
            <a:chOff x="1524000" y="339725"/>
            <a:chExt cx="9144000" cy="6286375"/>
          </a:xfrm>
        </p:grpSpPr>
        <p:grpSp>
          <p:nvGrpSpPr>
            <p:cNvPr id="7" name="Group 6"/>
            <p:cNvGrpSpPr/>
            <p:nvPr/>
          </p:nvGrpSpPr>
          <p:grpSpPr>
            <a:xfrm>
              <a:off x="1524000" y="339725"/>
              <a:ext cx="9144000" cy="6286375"/>
              <a:chOff x="5407693" y="2557292"/>
              <a:chExt cx="4034631" cy="3663741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192"/>
              <a:stretch/>
            </p:blipFill>
            <p:spPr>
              <a:xfrm>
                <a:off x="5407693" y="2557292"/>
                <a:ext cx="4034631" cy="3615054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6640858" y="5657798"/>
                <a:ext cx="2801466" cy="563235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IDEA concept</a:t>
                </a:r>
              </a:p>
              <a:p>
                <a:r>
                  <a:rPr lang="it-IT" sz="2400" b="1" dirty="0"/>
                  <a:t>Innovative Detector for </a:t>
                </a:r>
                <a:r>
                  <a:rPr lang="it-IT" sz="2400" b="1" dirty="0" err="1"/>
                  <a:t>e+e</a:t>
                </a:r>
                <a:r>
                  <a:rPr lang="it-IT" sz="2400" b="1" dirty="0"/>
                  <a:t>- Accelerator</a:t>
                </a: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88361B7-CD4B-50AD-4081-A9C8F67D4FAF}"/>
                </a:ext>
              </a:extLst>
            </p:cNvPr>
            <p:cNvSpPr txBox="1"/>
            <p:nvPr/>
          </p:nvSpPr>
          <p:spPr>
            <a:xfrm>
              <a:off x="5604519" y="2012278"/>
              <a:ext cx="9829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DCH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20321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BC225-1CC9-E604-DD14-BADF677E4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DCH – TOF compatibility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FD9CEC-1BD0-537F-C02A-D9FF506AC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6D674A-B09E-278E-FC96-F2F01B0BC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010DCD-4176-3D9C-6628-03181F00C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1200" y="6381750"/>
            <a:ext cx="1115484" cy="476250"/>
          </a:xfrm>
        </p:spPr>
        <p:txBody>
          <a:bodyPr/>
          <a:lstStyle/>
          <a:p>
            <a:pPr>
              <a:defRPr/>
            </a:pPr>
            <a:fld id="{BC7FED78-110D-4058-8141-1C038787EB1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C7B2E99-9BF4-DE73-24F6-B156FB0B263B}"/>
              </a:ext>
            </a:extLst>
          </p:cNvPr>
          <p:cNvGrpSpPr/>
          <p:nvPr/>
        </p:nvGrpSpPr>
        <p:grpSpPr>
          <a:xfrm>
            <a:off x="3398164" y="1225379"/>
            <a:ext cx="8491002" cy="5337346"/>
            <a:chOff x="2913871" y="1428750"/>
            <a:chExt cx="8491002" cy="533734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0C0382F-069C-6A4A-D0CF-92C25F366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13871" y="1428750"/>
              <a:ext cx="8491002" cy="533734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D374DA3-979D-002A-0B76-C1E10208F618}"/>
                </a:ext>
              </a:extLst>
            </p:cNvPr>
            <p:cNvSpPr txBox="1"/>
            <p:nvPr/>
          </p:nvSpPr>
          <p:spPr>
            <a:xfrm>
              <a:off x="5994630" y="2044700"/>
              <a:ext cx="2138534" cy="52322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R</a:t>
              </a:r>
              <a:r>
                <a:rPr lang="en-US" baseline="-25000" dirty="0">
                  <a:solidFill>
                    <a:srgbClr val="FF0000"/>
                  </a:solidFill>
                </a:rPr>
                <a:t>TOF</a:t>
              </a:r>
              <a:r>
                <a:rPr lang="en-US" dirty="0">
                  <a:solidFill>
                    <a:srgbClr val="FF0000"/>
                  </a:solidFill>
                </a:rPr>
                <a:t> = 2.1 m </a:t>
              </a:r>
              <a:endParaRPr lang="it-IT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F836E44-4482-52E8-889D-78B8FEBF8512}"/>
              </a:ext>
            </a:extLst>
          </p:cNvPr>
          <p:cNvGrpSpPr/>
          <p:nvPr/>
        </p:nvGrpSpPr>
        <p:grpSpPr>
          <a:xfrm>
            <a:off x="3253166" y="1238250"/>
            <a:ext cx="8636000" cy="5337346"/>
            <a:chOff x="4015529" y="7796762"/>
            <a:chExt cx="8636000" cy="533734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6CDBF54-7849-1122-AF17-36C0073F68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15529" y="7796762"/>
              <a:ext cx="8636000" cy="533734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FA184D-AF04-FE8A-FF75-D3928B14F164}"/>
                </a:ext>
              </a:extLst>
            </p:cNvPr>
            <p:cNvSpPr txBox="1"/>
            <p:nvPr/>
          </p:nvSpPr>
          <p:spPr>
            <a:xfrm>
              <a:off x="7140593" y="8385830"/>
              <a:ext cx="2048766" cy="52322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R</a:t>
              </a:r>
              <a:r>
                <a:rPr lang="en-US" baseline="-25000" dirty="0">
                  <a:solidFill>
                    <a:srgbClr val="FF0000"/>
                  </a:solidFill>
                </a:rPr>
                <a:t>TOF</a:t>
              </a:r>
              <a:r>
                <a:rPr lang="en-US" dirty="0">
                  <a:solidFill>
                    <a:srgbClr val="FF0000"/>
                  </a:solidFill>
                </a:rPr>
                <a:t>= 2.0 m </a:t>
              </a:r>
              <a:endParaRPr lang="it-IT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A07E8C9-0B3A-6894-BE46-DA518DBD5EC9}"/>
              </a:ext>
            </a:extLst>
          </p:cNvPr>
          <p:cNvGrpSpPr/>
          <p:nvPr/>
        </p:nvGrpSpPr>
        <p:grpSpPr>
          <a:xfrm>
            <a:off x="3253166" y="1206237"/>
            <a:ext cx="8636000" cy="5392010"/>
            <a:chOff x="1463449" y="1370740"/>
            <a:chExt cx="8636000" cy="539201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99CB79B-C831-B427-81C0-70F80CAF22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63449" y="1370740"/>
              <a:ext cx="8636000" cy="539201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2C2F0A5-2418-7698-D70B-1735C8A7D086}"/>
                </a:ext>
              </a:extLst>
            </p:cNvPr>
            <p:cNvSpPr txBox="1"/>
            <p:nvPr/>
          </p:nvSpPr>
          <p:spPr>
            <a:xfrm>
              <a:off x="4386592" y="2076385"/>
              <a:ext cx="2271945" cy="52322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R</a:t>
              </a:r>
              <a:r>
                <a:rPr lang="en-US" baseline="-25000" dirty="0">
                  <a:solidFill>
                    <a:srgbClr val="FF0000"/>
                  </a:solidFill>
                </a:rPr>
                <a:t>TOF</a:t>
              </a:r>
              <a:r>
                <a:rPr lang="en-US" dirty="0">
                  <a:solidFill>
                    <a:srgbClr val="FF0000"/>
                  </a:solidFill>
                </a:rPr>
                <a:t>= 1.9 m </a:t>
              </a:r>
              <a:endParaRPr lang="it-IT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157700B-E314-1C5A-1DD4-686E28F6C8F4}"/>
              </a:ext>
            </a:extLst>
          </p:cNvPr>
          <p:cNvSpPr txBox="1"/>
          <p:nvPr/>
        </p:nvSpPr>
        <p:spPr>
          <a:xfrm>
            <a:off x="254001" y="2052320"/>
            <a:ext cx="31441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problems when B = 2 T</a:t>
            </a:r>
          </a:p>
          <a:p>
            <a:endParaRPr lang="en-US" dirty="0"/>
          </a:p>
          <a:p>
            <a:r>
              <a:rPr lang="en-US" dirty="0"/>
              <a:t>B field = 3 T</a:t>
            </a:r>
          </a:p>
          <a:p>
            <a:r>
              <a:rPr lang="en-US" dirty="0"/>
              <a:t>Requires smaller</a:t>
            </a:r>
          </a:p>
          <a:p>
            <a:r>
              <a:rPr lang="en-US" dirty="0"/>
              <a:t>Drift chamber</a:t>
            </a:r>
          </a:p>
          <a:p>
            <a:r>
              <a:rPr lang="en-US" dirty="0"/>
              <a:t>R</a:t>
            </a:r>
            <a:r>
              <a:rPr lang="en-US" baseline="-25000" dirty="0"/>
              <a:t>DCH</a:t>
            </a:r>
            <a:r>
              <a:rPr lang="en-US" dirty="0"/>
              <a:t> ~ 1.8 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0469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3C99D-72A9-8C8D-6457-BAB87B8EA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on pt resolution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71495-D85B-BCCA-53DB-586BF34BC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103AB8-0FA3-F6DD-D9A7-3FAB834CC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E657AD-AE48-C242-A39A-E88ABC8DC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FED78-110D-4058-8141-1C038787EB1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765542-9E2F-77C5-EA41-791BB05873EA}"/>
              </a:ext>
            </a:extLst>
          </p:cNvPr>
          <p:cNvSpPr txBox="1"/>
          <p:nvPr/>
        </p:nvSpPr>
        <p:spPr>
          <a:xfrm>
            <a:off x="292231" y="2045616"/>
            <a:ext cx="3685880" cy="405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@100 GeV at 2 T</a:t>
            </a:r>
          </a:p>
          <a:p>
            <a:r>
              <a:rPr lang="en-US" dirty="0">
                <a:solidFill>
                  <a:srgbClr val="FF0000"/>
                </a:solidFill>
              </a:rPr>
              <a:t>.32%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.36%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Asymptotic degradation</a:t>
            </a:r>
          </a:p>
          <a:p>
            <a:r>
              <a:rPr lang="en-US" b="1" dirty="0">
                <a:solidFill>
                  <a:srgbClr val="FF0000"/>
                </a:solidFill>
              </a:rPr>
              <a:t>14.5% at the Z pole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it-IT" dirty="0"/>
              <a:t>But </a:t>
            </a:r>
            <a:r>
              <a:rPr lang="it-IT"/>
              <a:t>gain 30</a:t>
            </a:r>
            <a:r>
              <a:rPr lang="it-IT" dirty="0"/>
              <a:t>%  </a:t>
            </a:r>
            <a:r>
              <a:rPr lang="it-IT" dirty="0" err="1"/>
              <a:t>going</a:t>
            </a:r>
            <a:r>
              <a:rPr lang="it-IT" dirty="0"/>
              <a:t> to 3 T </a:t>
            </a:r>
            <a:r>
              <a:rPr lang="it-IT" dirty="0" err="1"/>
              <a:t>at</a:t>
            </a:r>
            <a:r>
              <a:rPr lang="it-IT" dirty="0"/>
              <a:t> ZH !!</a:t>
            </a:r>
          </a:p>
          <a:p>
            <a:r>
              <a:rPr lang="it-IT" dirty="0">
                <a:solidFill>
                  <a:srgbClr val="FF0000"/>
                </a:solidFill>
              </a:rPr>
              <a:t>0.32% </a:t>
            </a:r>
            <a:r>
              <a:rPr lang="it-IT" dirty="0">
                <a:solidFill>
                  <a:srgbClr val="FF0000"/>
                </a:solidFill>
                <a:sym typeface="Wingdings" panose="05000000000000000000" pitchFamily="2" charset="2"/>
              </a:rPr>
              <a:t> 0.21%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A90A8A-0053-4FB9-6C57-093474A74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849" y="1324776"/>
            <a:ext cx="7980465" cy="515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435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FEA6F-134A-875E-D532-A1DEC7471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stability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D524A-0382-6286-6734-2265A3BAE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682" y="1729833"/>
            <a:ext cx="5297361" cy="4114800"/>
          </a:xfrm>
        </p:spPr>
        <p:txBody>
          <a:bodyPr/>
          <a:lstStyle/>
          <a:p>
            <a:r>
              <a:rPr lang="en-US" dirty="0"/>
              <a:t>From F. Grancagnolo</a:t>
            </a:r>
          </a:p>
          <a:p>
            <a:pPr lvl="1"/>
            <a:r>
              <a:rPr lang="en-US" dirty="0"/>
              <a:t>ECFA WG3: Topical workshop on tracking and vertexing</a:t>
            </a:r>
          </a:p>
          <a:p>
            <a:pPr marL="457200" lvl="1" indent="0">
              <a:buNone/>
            </a:pPr>
            <a:r>
              <a:rPr lang="en-US" dirty="0"/>
              <a:t>   CERN, 30–31 May 2023</a:t>
            </a:r>
          </a:p>
          <a:p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little</a:t>
            </a:r>
            <a:r>
              <a:rPr lang="it-IT" dirty="0"/>
              <a:t> </a:t>
            </a:r>
            <a:r>
              <a:rPr lang="it-IT" dirty="0" err="1"/>
              <a:t>margin</a:t>
            </a:r>
            <a:r>
              <a:rPr lang="it-IT" dirty="0"/>
              <a:t> for </a:t>
            </a:r>
            <a:r>
              <a:rPr lang="it-IT" dirty="0" err="1"/>
              <a:t>wire</a:t>
            </a:r>
            <a:r>
              <a:rPr lang="it-IT" dirty="0"/>
              <a:t> </a:t>
            </a:r>
            <a:r>
              <a:rPr lang="it-IT" dirty="0" err="1"/>
              <a:t>stability</a:t>
            </a:r>
            <a:r>
              <a:rPr lang="it-IT" dirty="0"/>
              <a:t>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wire</a:t>
            </a:r>
            <a:r>
              <a:rPr lang="it-IT" dirty="0">
                <a:sym typeface="Wingdings" panose="05000000000000000000" pitchFamily="2" charset="2"/>
              </a:rPr>
              <a:t> R&amp;D</a:t>
            </a:r>
          </a:p>
          <a:p>
            <a:pPr lvl="1"/>
            <a:r>
              <a:rPr lang="it-IT" dirty="0">
                <a:sym typeface="Wingdings" panose="05000000000000000000" pitchFamily="2" charset="2"/>
              </a:rPr>
              <a:t>Central </a:t>
            </a:r>
            <a:r>
              <a:rPr lang="it-IT" dirty="0" err="1">
                <a:sym typeface="Wingdings" panose="05000000000000000000" pitchFamily="2" charset="2"/>
              </a:rPr>
              <a:t>wire</a:t>
            </a:r>
            <a:r>
              <a:rPr lang="it-IT" dirty="0">
                <a:sym typeface="Wingdings" panose="05000000000000000000" pitchFamily="2" charset="2"/>
              </a:rPr>
              <a:t> support gains x 4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8F7C7-793F-F49C-FA8F-DEAC518DC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69232-554C-47B1-7207-5AB81BAB5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7EB6B-9884-3198-0E84-31DF850BA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D9FF0B-3079-EE08-E8BB-0881A6EA3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723" y="1411892"/>
            <a:ext cx="6272203" cy="514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51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985564" y="253733"/>
            <a:ext cx="6477000" cy="685800"/>
          </a:xfrm>
        </p:spPr>
        <p:txBody>
          <a:bodyPr/>
          <a:lstStyle/>
          <a:p>
            <a:r>
              <a:rPr lang="en-US" dirty="0"/>
              <a:t>Differences with ILC/CLIC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 descr=" 3"/>
              <p:cNvSpPr>
                <a:spLocks noGrp="1"/>
              </p:cNvSpPr>
              <p:nvPr>
                <p:ph idx="1"/>
                <p:custDataLst>
                  <p:tags r:id="rId3"/>
                </p:custDataLst>
              </p:nvPr>
            </p:nvSpPr>
            <p:spPr>
              <a:xfrm>
                <a:off x="225552" y="1232753"/>
                <a:ext cx="9144000" cy="3086100"/>
              </a:xfrm>
            </p:spPr>
            <p:txBody>
              <a:bodyPr/>
              <a:lstStyle/>
              <a:p>
                <a:r>
                  <a:rPr lang="en-US" dirty="0"/>
                  <a:t>Luminosity is much higher! </a:t>
                </a:r>
              </a:p>
              <a:p>
                <a:pPr lvl="1"/>
                <a:r>
                  <a:rPr lang="en-US" dirty="0"/>
                  <a:t>Non-negligible machine backgrounds</a:t>
                </a:r>
              </a:p>
              <a:p>
                <a:pPr lvl="2"/>
                <a:r>
                  <a:rPr lang="en-US" dirty="0"/>
                  <a:t>Fast detector integrates less background in each readout</a:t>
                </a:r>
              </a:p>
              <a:p>
                <a:pPr lvl="0"/>
                <a:r>
                  <a:rPr lang="en-US" dirty="0">
                    <a:latin typeface="Times New Roman" panose="02020603050405020304" pitchFamily="18" charset="0"/>
                  </a:rPr>
                  <a:t>Detector solenoid  field strength constrained by beam emittance preservation at IR (~ 2T preferable)</a:t>
                </a: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</a:rPr>
                  <a:t>TPC: issues with transverse diffusion</a:t>
                </a: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</a:rPr>
                  <a:t>Silicon: can’t compensate smaller tracking radius with large field</a:t>
                </a:r>
              </a:p>
              <a:p>
                <a:pPr lvl="0"/>
                <a:r>
                  <a:rPr lang="en-US" dirty="0">
                    <a:latin typeface="Times New Roman" panose="02020603050405020304" pitchFamily="18" charset="0"/>
                  </a:rPr>
                  <a:t>Beam time structure:</a:t>
                </a: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</a:rPr>
                  <a:t>Short bunch spacing (~ 20 ns Z, ~ 1 </a:t>
                </a:r>
                <a:r>
                  <a:rPr lang="en-US" dirty="0" err="1">
                    <a:latin typeface="Symbol" panose="05050102010706020507" pitchFamily="18" charset="2"/>
                  </a:rPr>
                  <a:t>m</a:t>
                </a:r>
                <a:r>
                  <a:rPr lang="en-US" dirty="0" err="1">
                    <a:latin typeface="Times New Roman" panose="02020603050405020304" pitchFamily="18" charset="0"/>
                  </a:rPr>
                  <a:t>s</a:t>
                </a:r>
                <a:r>
                  <a:rPr lang="en-US" dirty="0">
                    <a:latin typeface="Times New Roman" panose="02020603050405020304" pitchFamily="18" charset="0"/>
                  </a:rPr>
                  <a:t> H, ~ 3 </a:t>
                </a:r>
                <a:r>
                  <a:rPr lang="en-US" dirty="0" err="1">
                    <a:latin typeface="Symbol" panose="05050102010706020507" pitchFamily="18" charset="2"/>
                  </a:rPr>
                  <a:t>m</a:t>
                </a:r>
                <a:r>
                  <a:rPr lang="en-US" dirty="0" err="1">
                    <a:latin typeface="Times New Roman" panose="02020603050405020304" pitchFamily="18" charset="0"/>
                  </a:rPr>
                  <a:t>s</a:t>
                </a:r>
                <a:r>
                  <a:rPr lang="en-US" dirty="0">
                    <a:latin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bar>
                  </m:oMath>
                </a14:m>
                <a:r>
                  <a:rPr lang="en-US" dirty="0">
                    <a:latin typeface="Times New Roman" panose="02020603050405020304" pitchFamily="18" charset="0"/>
                  </a:rPr>
                  <a:t>)</a:t>
                </a: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</a:rPr>
                  <a:t>No large time gap</a:t>
                </a:r>
              </a:p>
              <a:p>
                <a:pPr lvl="2"/>
                <a:r>
                  <a:rPr lang="en-US" dirty="0">
                    <a:latin typeface="Times New Roman" panose="02020603050405020304" pitchFamily="18" charset="0"/>
                  </a:rPr>
                  <a:t>Cooling issues for PF calorimeter and vertex detector</a:t>
                </a:r>
              </a:p>
              <a:p>
                <a:pPr lvl="2"/>
                <a:r>
                  <a:rPr lang="en-US" dirty="0">
                    <a:latin typeface="Times New Roman" panose="02020603050405020304" pitchFamily="18" charset="0"/>
                  </a:rPr>
                  <a:t>TPC ion backflow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 descr="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10"/>
                </p:custDataLst>
              </p:nvPr>
            </p:nvSpPr>
            <p:spPr>
              <a:xfrm>
                <a:off x="225552" y="1232753"/>
                <a:ext cx="9144000" cy="3086100"/>
              </a:xfrm>
              <a:blipFill>
                <a:blip r:embed="rId11"/>
                <a:stretch>
                  <a:fillRect l="-1133" t="-1976" b="-7509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 descr="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 descr="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 descr="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5</a:t>
            </a:r>
          </a:p>
        </p:txBody>
      </p:sp>
      <p:grpSp>
        <p:nvGrpSpPr>
          <p:cNvPr id="9" name="Group 8"/>
          <p:cNvGrpSpPr/>
          <p:nvPr>
            <p:custDataLst>
              <p:tags r:id="rId7"/>
            </p:custDataLst>
          </p:nvPr>
        </p:nvGrpSpPr>
        <p:grpSpPr>
          <a:xfrm>
            <a:off x="7784880" y="5131405"/>
            <a:ext cx="4285201" cy="1360501"/>
            <a:chOff x="3628183" y="4352035"/>
            <a:chExt cx="3112851" cy="781157"/>
          </a:xfrm>
        </p:grpSpPr>
        <p:pic>
          <p:nvPicPr>
            <p:cNvPr id="7" name="Picture 2" descr=" 7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8183" y="4352035"/>
              <a:ext cx="3112851" cy="623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663655" y="4609972"/>
              <a:ext cx="7633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ILC</a:t>
              </a:r>
              <a:endParaRPr lang="it-IT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2">
            <a:extLst>
              <a:ext uri="{FF2B5EF4-FFF2-40B4-BE49-F238E27FC236}">
                <a16:creationId xmlns:a16="http://schemas.microsoft.com/office/drawing/2014/main" id="{1334D6A9-1323-0311-6770-756B478D7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314" y="1370273"/>
            <a:ext cx="3858556" cy="232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65506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324DA-584D-068F-C064-0A29458C4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detector concepts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215CE-91DF-D188-46CE-8AB8C9B045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7B58E-0013-0ABB-A0D2-DFF51DAD9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B67E5-8745-3799-A0F3-0B067018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CEF3EF-032F-7D5F-5A9A-5AED8EDB3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89" y="1982107"/>
            <a:ext cx="11509367" cy="289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86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130550" y="286263"/>
            <a:ext cx="6362700" cy="685800"/>
          </a:xfrm>
        </p:spPr>
        <p:txBody>
          <a:bodyPr/>
          <a:lstStyle/>
          <a:p>
            <a:r>
              <a:rPr lang="en-US" dirty="0"/>
              <a:t>Momentum measurement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633428" y="1305229"/>
            <a:ext cx="8789476" cy="4114800"/>
          </a:xfrm>
        </p:spPr>
        <p:txBody>
          <a:bodyPr/>
          <a:lstStyle/>
          <a:p>
            <a:r>
              <a:rPr lang="en-US" dirty="0"/>
              <a:t>Z or H decay muons in ZH events have rather small p</a:t>
            </a:r>
            <a:r>
              <a:rPr lang="en-US" baseline="-25000" dirty="0"/>
              <a:t>t</a:t>
            </a:r>
          </a:p>
          <a:p>
            <a:pPr lvl="1">
              <a:buSzPts val="100"/>
            </a:pPr>
            <a:r>
              <a:rPr lang="en-US" dirty="0"/>
              <a:t>Transparency more relevant than asymptotic resolution</a:t>
            </a:r>
            <a:endParaRPr lang="it-IT" dirty="0"/>
          </a:p>
          <a:p>
            <a:pPr lvl="1">
              <a:buSzPts val="100"/>
            </a:pPr>
            <a:r>
              <a:rPr lang="en-US" dirty="0" err="1">
                <a:solidFill>
                  <a:schemeClr val="bg1">
                    <a:alpha val="0"/>
                  </a:schemeClr>
                </a:solidFill>
              </a:rPr>
              <a:t>parency</a:t>
            </a:r>
            <a:r>
              <a:rPr lang="en-US" dirty="0">
                <a:solidFill>
                  <a:schemeClr val="bg1">
                    <a:alpha val="0"/>
                  </a:schemeClr>
                </a:solidFill>
              </a:rPr>
              <a:t> more relevant than asymptotic resolution</a:t>
            </a:r>
            <a:endParaRPr lang="it-IT" dirty="0">
              <a:solidFill>
                <a:schemeClr val="bg1">
                  <a:alpha val="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10</a:t>
            </a:r>
          </a:p>
        </p:txBody>
      </p:sp>
      <p:grpSp>
        <p:nvGrpSpPr>
          <p:cNvPr id="14" name="Group 13"/>
          <p:cNvGrpSpPr/>
          <p:nvPr>
            <p:custDataLst>
              <p:tags r:id="rId7"/>
            </p:custDataLst>
          </p:nvPr>
        </p:nvGrpSpPr>
        <p:grpSpPr>
          <a:xfrm>
            <a:off x="5960350" y="3289231"/>
            <a:ext cx="4462554" cy="3235394"/>
            <a:chOff x="4436350" y="3289231"/>
            <a:chExt cx="4462554" cy="323539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514258" y="3289231"/>
              <a:ext cx="4384646" cy="323539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436350" y="3374301"/>
              <a:ext cx="1812050" cy="90486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ZH (</a:t>
              </a:r>
              <a:r>
                <a:rPr lang="en-US" sz="2400" dirty="0" err="1">
                  <a:solidFill>
                    <a:srgbClr val="FF0000"/>
                  </a:solidFill>
                </a:rPr>
                <a:t>H</a:t>
              </a:r>
              <a:r>
                <a:rPr lang="en-US" sz="2400" dirty="0" err="1">
                  <a:solidFill>
                    <a:srgbClr val="FF0000"/>
                  </a:solidFill>
                  <a:sym typeface="Wingdings" panose="05000000000000000000" pitchFamily="2" charset="2"/>
                </a:rPr>
                <a:t></a:t>
              </a:r>
              <a:r>
                <a:rPr lang="en-US" sz="2400" dirty="0" err="1">
                  <a:solidFill>
                    <a:srgbClr val="FF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r>
                <a:rPr lang="en-US" sz="2400" dirty="0">
                  <a:solidFill>
                    <a:srgbClr val="FF0000"/>
                  </a:solidFill>
                  <a:sym typeface="Wingdings" panose="05000000000000000000" pitchFamily="2" charset="2"/>
                </a:rPr>
                <a:t>)</a:t>
              </a:r>
            </a:p>
            <a:p>
              <a:r>
                <a:rPr lang="en-US" sz="2400" dirty="0">
                  <a:solidFill>
                    <a:srgbClr val="FF0000"/>
                  </a:solidFill>
                </a:rPr>
                <a:t>Muon </a:t>
              </a:r>
              <a:r>
                <a:rPr lang="en-US" sz="2400" dirty="0" err="1">
                  <a:solidFill>
                    <a:srgbClr val="FF0000"/>
                  </a:solidFill>
                </a:rPr>
                <a:t>pt</a:t>
              </a:r>
              <a:endParaRPr lang="it-IT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>
            <p:custDataLst>
              <p:tags r:id="rId8"/>
            </p:custDataLst>
          </p:nvPr>
        </p:nvGrpSpPr>
        <p:grpSpPr>
          <a:xfrm>
            <a:off x="1735780" y="3362629"/>
            <a:ext cx="3783849" cy="3161996"/>
            <a:chOff x="211779" y="3362629"/>
            <a:chExt cx="3783849" cy="316199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11779" y="3362629"/>
              <a:ext cx="3265218" cy="316199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183578" y="4320496"/>
              <a:ext cx="1812050" cy="90486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ZH (</a:t>
              </a:r>
              <a:r>
                <a:rPr lang="en-US" sz="2400" dirty="0" err="1">
                  <a:solidFill>
                    <a:srgbClr val="FF0000"/>
                  </a:solidFill>
                </a:rPr>
                <a:t>Z</a:t>
              </a:r>
              <a:r>
                <a:rPr lang="en-US" sz="2400" dirty="0" err="1">
                  <a:solidFill>
                    <a:srgbClr val="FF0000"/>
                  </a:solidFill>
                  <a:sym typeface="Wingdings" panose="05000000000000000000" pitchFamily="2" charset="2"/>
                </a:rPr>
                <a:t></a:t>
              </a:r>
              <a:r>
                <a:rPr lang="en-US" sz="2400" dirty="0" err="1">
                  <a:solidFill>
                    <a:srgbClr val="FF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r>
                <a:rPr lang="en-US" sz="2400" dirty="0">
                  <a:solidFill>
                    <a:srgbClr val="FF0000"/>
                  </a:solidFill>
                  <a:sym typeface="Wingdings" panose="05000000000000000000" pitchFamily="2" charset="2"/>
                </a:rPr>
                <a:t>)</a:t>
              </a:r>
            </a:p>
            <a:p>
              <a:r>
                <a:rPr lang="en-US" sz="2400" dirty="0">
                  <a:solidFill>
                    <a:srgbClr val="FF0000"/>
                  </a:solidFill>
                </a:rPr>
                <a:t>Muon </a:t>
              </a:r>
              <a:r>
                <a:rPr lang="en-US" sz="2400" dirty="0" err="1">
                  <a:solidFill>
                    <a:srgbClr val="FF0000"/>
                  </a:solidFill>
                </a:rPr>
                <a:t>pt</a:t>
              </a:r>
              <a:endParaRPr lang="it-IT" sz="2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514BB246-7D17-C552-8560-DB0B38DB41F2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1698208" y="2400599"/>
            <a:ext cx="3924126" cy="4176705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3B72B964-83B3-B739-5F66-8B8753EF0FAB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6038258" y="2362565"/>
            <a:ext cx="4323013" cy="4220253"/>
            <a:chOff x="4545074" y="2435010"/>
            <a:chExt cx="4323013" cy="4220253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A6FB06B-A558-6472-D2C5-B01D85A4FD02}"/>
                </a:ext>
              </a:extLst>
            </p:cNvPr>
            <p:cNvGrpSpPr/>
            <p:nvPr/>
          </p:nvGrpSpPr>
          <p:grpSpPr>
            <a:xfrm>
              <a:off x="4545074" y="2435010"/>
              <a:ext cx="4323013" cy="4220253"/>
              <a:chOff x="4113125" y="1769677"/>
              <a:chExt cx="4829403" cy="4844984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535DC2A-ACE7-1067-BE99-524FFC1B89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113125" y="1769677"/>
                <a:ext cx="4829403" cy="4844984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1D382E0-56DE-5E02-75CF-7E529FD74070}"/>
                  </a:ext>
                </a:extLst>
              </p:cNvPr>
              <p:cNvSpPr txBox="1"/>
              <p:nvPr/>
            </p:nvSpPr>
            <p:spPr>
              <a:xfrm>
                <a:off x="7028579" y="4894615"/>
                <a:ext cx="1834040" cy="600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90 degree</a:t>
                </a:r>
                <a:endParaRPr lang="it-IT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AF8EEF1-2A15-3A38-7D9E-6D95D120B850}"/>
                </a:ext>
              </a:extLst>
            </p:cNvPr>
            <p:cNvSpPr txBox="1"/>
            <p:nvPr/>
          </p:nvSpPr>
          <p:spPr>
            <a:xfrm>
              <a:off x="6177629" y="3100934"/>
              <a:ext cx="60144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 only</a:t>
              </a:r>
              <a:endPara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5477AE7-3A9E-5920-DB29-DB1341A437EE}"/>
              </a:ext>
            </a:extLst>
          </p:cNvPr>
          <p:cNvCxnSpPr/>
          <p:nvPr>
            <p:custDataLst>
              <p:tags r:id="rId11"/>
            </p:custDataLst>
          </p:nvPr>
        </p:nvCxnSpPr>
        <p:spPr bwMode="auto">
          <a:xfrm flipV="1">
            <a:off x="4496493" y="4252200"/>
            <a:ext cx="12583" cy="1543574"/>
          </a:xfrm>
          <a:prstGeom prst="lin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55B434B-0A02-4747-F3E6-C3756A8040F6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4010907" y="3812293"/>
            <a:ext cx="1364476" cy="33855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DCH endplate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35DA8FB-7764-794D-3F97-4224ED293B08}"/>
              </a:ext>
            </a:extLst>
          </p:cNvPr>
          <p:cNvGrpSpPr/>
          <p:nvPr>
            <p:custDataLst>
              <p:tags r:id="rId13"/>
            </p:custDataLst>
          </p:nvPr>
        </p:nvGrpSpPr>
        <p:grpSpPr>
          <a:xfrm>
            <a:off x="226832" y="2700481"/>
            <a:ext cx="5594002" cy="3413152"/>
            <a:chOff x="-98445" y="2622185"/>
            <a:chExt cx="3750226" cy="2138470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7906D71B-ACD9-B62B-73BA-71893E8C17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/>
            <a:srcRect l="51557" t="49564"/>
            <a:stretch/>
          </p:blipFill>
          <p:spPr>
            <a:xfrm>
              <a:off x="-98445" y="2622185"/>
              <a:ext cx="3750226" cy="213847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3BE7C1C-105C-2208-80F1-F0DD9C3AB2F4}"/>
                </a:ext>
              </a:extLst>
            </p:cNvPr>
            <p:cNvSpPr txBox="1"/>
            <p:nvPr/>
          </p:nvSpPr>
          <p:spPr>
            <a:xfrm>
              <a:off x="2012083" y="3368638"/>
              <a:ext cx="1443024" cy="769441"/>
            </a:xfrm>
            <a:prstGeom prst="rect">
              <a:avLst/>
            </a:prstGeom>
            <a:solidFill>
              <a:srgbClr val="CC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Higgs recoil</a:t>
              </a:r>
            </a:p>
            <a:p>
              <a:r>
                <a:rPr lang="en-US" sz="2000" dirty="0">
                  <a:solidFill>
                    <a:schemeClr val="tx1"/>
                  </a:solidFill>
                </a:rPr>
                <a:t>HZ </a:t>
              </a:r>
              <a:r>
                <a:rPr lang="en-US" sz="2000" dirty="0">
                  <a:solidFill>
                    <a:schemeClr val="tx1"/>
                  </a:solidFill>
                  <a:sym typeface="Wingdings" panose="05000000000000000000" pitchFamily="2" charset="2"/>
                </a:rPr>
                <a:t>H </a:t>
              </a:r>
              <a:r>
                <a:rPr lang="en-US" sz="2000" dirty="0">
                  <a:solidFill>
                    <a:schemeClr val="tx1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endParaRPr lang="it-IT" sz="2000" dirty="0">
                <a:solidFill>
                  <a:schemeClr val="tx1"/>
                </a:solidFill>
                <a:latin typeface="Symbol" panose="05050102010706020507" pitchFamily="18" charset="2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CE3C5C-6833-EDCE-61B5-9FDBA3EC0CC9}"/>
              </a:ext>
            </a:extLst>
          </p:cNvPr>
          <p:cNvGrpSpPr/>
          <p:nvPr>
            <p:custDataLst>
              <p:tags r:id="rId14"/>
            </p:custDataLst>
          </p:nvPr>
        </p:nvGrpSpPr>
        <p:grpSpPr>
          <a:xfrm>
            <a:off x="5868004" y="2780307"/>
            <a:ext cx="6109859" cy="3235394"/>
            <a:chOff x="714612" y="3758055"/>
            <a:chExt cx="2794867" cy="2080087"/>
          </a:xfrm>
        </p:grpSpPr>
        <p:pic>
          <p:nvPicPr>
            <p:cNvPr id="39" name="Content Placeholder 9">
              <a:extLst>
                <a:ext uri="{FF2B5EF4-FFF2-40B4-BE49-F238E27FC236}">
                  <a16:creationId xmlns:a16="http://schemas.microsoft.com/office/drawing/2014/main" id="{9BF2CC17-D47F-6776-BC7F-CD9A512C34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83" t="50688" r="2037" b="1985"/>
            <a:stretch/>
          </p:blipFill>
          <p:spPr bwMode="auto">
            <a:xfrm>
              <a:off x="714612" y="3758055"/>
              <a:ext cx="2794867" cy="20800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6D30063-6735-3A3B-93EA-858275BB16FF}"/>
                </a:ext>
              </a:extLst>
            </p:cNvPr>
            <p:cNvSpPr txBox="1"/>
            <p:nvPr/>
          </p:nvSpPr>
          <p:spPr>
            <a:xfrm>
              <a:off x="2197253" y="4436003"/>
              <a:ext cx="944876" cy="574576"/>
            </a:xfrm>
            <a:prstGeom prst="rect">
              <a:avLst/>
            </a:prstGeom>
            <a:solidFill>
              <a:srgbClr val="CC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H inv. mass</a:t>
              </a:r>
            </a:p>
            <a:p>
              <a:r>
                <a:rPr lang="en-US" sz="2000" dirty="0">
                  <a:solidFill>
                    <a:schemeClr val="tx1"/>
                  </a:solidFill>
                </a:rPr>
                <a:t>ZH</a:t>
              </a:r>
              <a:r>
                <a:rPr lang="en-US" sz="2000" dirty="0">
                  <a:solidFill>
                    <a:schemeClr val="tx1"/>
                  </a:solidFill>
                  <a:sym typeface="Wingdings" panose="05000000000000000000" pitchFamily="2" charset="2"/>
                </a:rPr>
                <a:t>Z </a:t>
              </a:r>
              <a:r>
                <a:rPr lang="en-US" sz="2000" dirty="0">
                  <a:solidFill>
                    <a:schemeClr val="tx1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endParaRPr lang="it-IT" sz="2000" dirty="0">
                <a:solidFill>
                  <a:schemeClr val="tx1"/>
                </a:solidFill>
                <a:latin typeface="Symbol" panose="05050102010706020507" pitchFamily="18" charset="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53939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01633-2965-47AC-9473-F8C0DB7D0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B6DE0-E03C-43DE-983C-98DC3880C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2465" y="1299646"/>
            <a:ext cx="8788133" cy="4114800"/>
          </a:xfrm>
        </p:spPr>
        <p:txBody>
          <a:bodyPr/>
          <a:lstStyle/>
          <a:p>
            <a:r>
              <a:rPr lang="en-US" dirty="0"/>
              <a:t>Transparency again very important</a:t>
            </a:r>
          </a:p>
          <a:p>
            <a:pPr lvl="1"/>
            <a:r>
              <a:rPr lang="en-US" dirty="0"/>
              <a:t>Tracks from secondary and tertiary HF decays have few GeV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C9F2D5-86C2-478A-8CD9-FC6D36E8E0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7443E-C2D9-4384-97DA-8FF4BEBE1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5DF03-DFD6-40E0-83FA-EBEED4BFB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11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82164E-511C-4BAF-8641-A881C939C2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131" b="50215"/>
          <a:stretch/>
        </p:blipFill>
        <p:spPr>
          <a:xfrm>
            <a:off x="6355675" y="2302882"/>
            <a:ext cx="4113386" cy="417411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B6772A0-BDBE-4340-A978-0A8E256BEAE8}"/>
              </a:ext>
            </a:extLst>
          </p:cNvPr>
          <p:cNvGrpSpPr/>
          <p:nvPr/>
        </p:nvGrpSpPr>
        <p:grpSpPr>
          <a:xfrm>
            <a:off x="1816438" y="2332435"/>
            <a:ext cx="4365625" cy="4192190"/>
            <a:chOff x="292437" y="2332435"/>
            <a:chExt cx="4365625" cy="41921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32AA694-34BC-48D5-B953-15207D6C3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2437" y="2332435"/>
              <a:ext cx="4365625" cy="419219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737C6CB-5B31-4C42-A023-DB060AA395E9}"/>
                    </a:ext>
                  </a:extLst>
                </p:cNvPr>
                <p:cNvSpPr txBox="1"/>
                <p:nvPr/>
              </p:nvSpPr>
              <p:spPr>
                <a:xfrm>
                  <a:off x="1570945" y="4907379"/>
                  <a:ext cx="1223733" cy="4698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err="1">
                      <a:solidFill>
                        <a:srgbClr val="FF0000"/>
                      </a:solidFill>
                    </a:rPr>
                    <a:t>ZH</a:t>
                  </a:r>
                  <a:r>
                    <a:rPr lang="en-US" sz="2400" dirty="0" err="1">
                      <a:solidFill>
                        <a:srgbClr val="FF0000"/>
                      </a:solidFill>
                      <a:sym typeface="Wingdings" panose="05000000000000000000" pitchFamily="2" charset="2"/>
                    </a:rPr>
                    <a:t></a:t>
                  </a:r>
                  <a:r>
                    <a:rPr lang="en-US" sz="2400" i="1" dirty="0" err="1">
                      <a:solidFill>
                        <a:srgbClr val="FF0000"/>
                      </a:solidFill>
                      <a:sym typeface="Wingdings" panose="05000000000000000000" pitchFamily="2" charset="2"/>
                    </a:rPr>
                    <a:t>b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𝑏</m:t>
                          </m:r>
                        </m:e>
                      </m:acc>
                    </m:oMath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737C6CB-5B31-4C42-A023-DB060AA395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0945" y="4907379"/>
                  <a:ext cx="1223733" cy="469809"/>
                </a:xfrm>
                <a:prstGeom prst="rect">
                  <a:avLst/>
                </a:prstGeom>
                <a:blipFill>
                  <a:blip r:embed="rId6"/>
                  <a:stretch>
                    <a:fillRect l="-8000" t="-7792" r="-26500" b="-29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4B2F9CC-96FF-49A1-A760-35E73DBDC7D5}"/>
                </a:ext>
              </a:extLst>
            </p:cNvPr>
            <p:cNvSpPr txBox="1"/>
            <p:nvPr/>
          </p:nvSpPr>
          <p:spPr>
            <a:xfrm>
              <a:off x="988151" y="2714720"/>
              <a:ext cx="25853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Stable charged tracks  from b-hadron decays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3D6EEF1-EF19-4A72-A0E3-01FB891E28D6}"/>
                </a:ext>
              </a:extLst>
            </p:cNvPr>
            <p:cNvSpPr txBox="1"/>
            <p:nvPr/>
          </p:nvSpPr>
          <p:spPr>
            <a:xfrm>
              <a:off x="3228904" y="5745668"/>
              <a:ext cx="1136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Pt (GeV)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D2726EE-5D92-4E9F-BC07-E16DD85A13D6}"/>
                    </a:ext>
                  </a:extLst>
                </p:cNvPr>
                <p:cNvSpPr txBox="1"/>
                <p:nvPr/>
              </p:nvSpPr>
              <p:spPr>
                <a:xfrm>
                  <a:off x="759755" y="5558354"/>
                  <a:ext cx="1000915" cy="4698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tx1"/>
                      </a:solidFill>
                    </a:rPr>
                    <a:t>Z</a:t>
                  </a:r>
                  <a:r>
                    <a:rPr lang="en-US" sz="2400" dirty="0" err="1">
                      <a:solidFill>
                        <a:schemeClr val="tx1"/>
                      </a:solidFill>
                      <a:sym typeface="Wingdings" panose="05000000000000000000" pitchFamily="2" charset="2"/>
                    </a:rPr>
                    <a:t></a:t>
                  </a:r>
                  <a:r>
                    <a:rPr lang="en-US" sz="2400" i="1" dirty="0" err="1">
                      <a:solidFill>
                        <a:schemeClr val="tx1"/>
                      </a:solidFill>
                      <a:sym typeface="Wingdings" panose="05000000000000000000" pitchFamily="2" charset="2"/>
                    </a:rPr>
                    <a:t>b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𝑏</m:t>
                          </m:r>
                        </m:e>
                      </m:acc>
                    </m:oMath>
                  </a14:m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D2726EE-5D92-4E9F-BC07-E16DD85A13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9755" y="5558354"/>
                  <a:ext cx="1000915" cy="469809"/>
                </a:xfrm>
                <a:prstGeom prst="rect">
                  <a:avLst/>
                </a:prstGeom>
                <a:blipFill>
                  <a:blip r:embed="rId7"/>
                  <a:stretch>
                    <a:fillRect l="-9756" t="-7792" r="-32317" b="-29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3878049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F2AAE-0741-47E3-BF51-75BA2C0F6675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PID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47CB9-952B-499D-B033-CFB21A7D2F92}"/>
              </a:ext>
            </a:extLst>
          </p:cNvPr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318898" y="1183454"/>
            <a:ext cx="8427595" cy="4114800"/>
          </a:xfrm>
        </p:spPr>
        <p:txBody>
          <a:bodyPr/>
          <a:lstStyle/>
          <a:p>
            <a:r>
              <a:rPr lang="en-US" dirty="0"/>
              <a:t>Expect &gt; 3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K/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 separation from cluster counting in Drift Chamber up to ~ 30 GeV</a:t>
            </a:r>
          </a:p>
          <a:p>
            <a:pPr lvl="1"/>
            <a:r>
              <a:rPr lang="en-US" dirty="0" err="1"/>
              <a:t>ToF</a:t>
            </a:r>
            <a:r>
              <a:rPr lang="en-US" dirty="0"/>
              <a:t> at 50-100 </a:t>
            </a:r>
            <a:r>
              <a:rPr lang="en-US" dirty="0" err="1"/>
              <a:t>ps</a:t>
            </a:r>
            <a:r>
              <a:rPr lang="en-US" dirty="0"/>
              <a:t> resolution covers region ~ 1 GeV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F6530-14B1-43D1-89F5-40FAF6388611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0FAB4-7959-4C91-8DD7-15F0A4CD83E6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A7E7C-2C15-47BA-90DC-B848B15ECC34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12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A6818F-7D1F-46C6-BB6E-3D64934C567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4"/>
          <a:srcRect l="2319" t="2881" r="1295"/>
          <a:stretch/>
        </p:blipFill>
        <p:spPr>
          <a:xfrm>
            <a:off x="366934" y="2608469"/>
            <a:ext cx="4139504" cy="38088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A18DD5-3E72-47F7-BDDA-61B1997011EA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6286501" y="2743201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30 </a:t>
            </a:r>
            <a:r>
              <a:rPr lang="en-US" sz="1400" dirty="0" err="1">
                <a:solidFill>
                  <a:schemeClr val="tx1"/>
                </a:solidFill>
              </a:rPr>
              <a:t>ps</a:t>
            </a:r>
            <a:r>
              <a:rPr lang="en-US" sz="1400" dirty="0">
                <a:solidFill>
                  <a:schemeClr val="tx1"/>
                </a:solidFill>
              </a:rPr>
              <a:t> assumed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6A5C02-1CDA-4152-8DE0-51466C1B6BE7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2445507" y="3643198"/>
            <a:ext cx="2592376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000" dirty="0" err="1"/>
              <a:t>dN</a:t>
            </a:r>
            <a:r>
              <a:rPr lang="en-US" sz="2000" dirty="0"/>
              <a:t>/dx from Garfield++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95A9F4-C45B-4A9F-9A73-3CA6B3AD9913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2133562" y="2829781"/>
            <a:ext cx="623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30 </a:t>
            </a:r>
            <a:r>
              <a:rPr lang="en-US" sz="1600" dirty="0" err="1">
                <a:solidFill>
                  <a:schemeClr val="tx1"/>
                </a:solidFill>
              </a:rPr>
              <a:t>ps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5F4CAE2-E748-E6D7-0A08-F2FCBC5E9BA9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5096633" y="2545596"/>
            <a:ext cx="6469134" cy="3934641"/>
            <a:chOff x="2335132" y="2305261"/>
            <a:chExt cx="6758087" cy="4247939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267F5B2-99C8-8760-6A0B-74196CC1FE23}"/>
                </a:ext>
              </a:extLst>
            </p:cNvPr>
            <p:cNvGrpSpPr/>
            <p:nvPr/>
          </p:nvGrpSpPr>
          <p:grpSpPr>
            <a:xfrm>
              <a:off x="2335132" y="2305261"/>
              <a:ext cx="6758087" cy="4247939"/>
              <a:chOff x="2243397" y="2276685"/>
              <a:chExt cx="6758087" cy="4247939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73519DAA-3700-284E-CAF4-C68C162B5D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243397" y="2276685"/>
                <a:ext cx="6758086" cy="4247939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190B90F-AB9B-3FEF-D989-4E490355BE32}"/>
                  </a:ext>
                </a:extLst>
              </p:cNvPr>
              <p:cNvSpPr txBox="1"/>
              <p:nvPr/>
            </p:nvSpPr>
            <p:spPr>
              <a:xfrm>
                <a:off x="7946452" y="4139044"/>
                <a:ext cx="1055032" cy="56488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70C0"/>
                    </a:solidFill>
                  </a:rPr>
                  <a:t>GeV</a:t>
                </a:r>
                <a:endParaRPr lang="it-IT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858BF3C-2591-4C60-C945-5A29286463F0}"/>
                </a:ext>
              </a:extLst>
            </p:cNvPr>
            <p:cNvSpPr txBox="1"/>
            <p:nvPr/>
          </p:nvSpPr>
          <p:spPr>
            <a:xfrm>
              <a:off x="6591140" y="2802499"/>
              <a:ext cx="826343" cy="56488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</a:rPr>
                <a:t>3</a:t>
              </a:r>
              <a:r>
                <a:rPr lang="en-US" b="1" dirty="0">
                  <a:solidFill>
                    <a:srgbClr val="0070C0"/>
                  </a:solidFill>
                  <a:latin typeface="Symbol" panose="05050102010706020507" pitchFamily="18" charset="2"/>
                </a:rPr>
                <a:t>s</a:t>
              </a:r>
              <a:endParaRPr lang="it-IT" b="1" dirty="0">
                <a:solidFill>
                  <a:srgbClr val="0070C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69134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6146E-5683-5604-8B03-0353F81303B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78000" y="256897"/>
            <a:ext cx="8636000" cy="685800"/>
          </a:xfrm>
        </p:spPr>
        <p:txBody>
          <a:bodyPr/>
          <a:lstStyle/>
          <a:p>
            <a:r>
              <a:rPr lang="en-US" dirty="0"/>
              <a:t>Drift chamber </a:t>
            </a:r>
            <a:br>
              <a:rPr lang="en-US" dirty="0"/>
            </a:br>
            <a:r>
              <a:rPr lang="en-US" sz="2800" dirty="0"/>
              <a:t>(Contacts: F. Grancagnolo, N. De Filippis, M. Primavera)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AC4C8-3A8C-B8EC-235F-26312D7BAE7F}"/>
              </a:ext>
            </a:extLst>
          </p:cNvPr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6743" y="1232452"/>
            <a:ext cx="10363200" cy="4114800"/>
          </a:xfrm>
        </p:spPr>
        <p:txBody>
          <a:bodyPr/>
          <a:lstStyle/>
          <a:p>
            <a:r>
              <a:rPr lang="en-US" dirty="0"/>
              <a:t>90% He/ 10% C</a:t>
            </a:r>
            <a:r>
              <a:rPr lang="en-US" baseline="-25000" dirty="0"/>
              <a:t>4</a:t>
            </a:r>
            <a:r>
              <a:rPr lang="en-US" dirty="0"/>
              <a:t>H</a:t>
            </a:r>
            <a:r>
              <a:rPr lang="en-US" baseline="-25000" dirty="0"/>
              <a:t>10</a:t>
            </a:r>
            <a:r>
              <a:rPr lang="en-US" dirty="0"/>
              <a:t> – All stereo –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~ 100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</a:t>
            </a:r>
          </a:p>
          <a:p>
            <a:r>
              <a:rPr lang="en-US" dirty="0"/>
              <a:t>Small cells ~ 1 cm, max drift time ~ 400 ns 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576EF-1C77-5DAF-42A3-519A2828A70E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C3342-4B18-D725-4E39-4D3980065DAA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2A5C3-8564-83ED-7DCD-0D78AAAF4B0A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30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F21663-FC86-134D-94D6-D1FDF9DAEBC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52274" y="2355734"/>
            <a:ext cx="6925732" cy="4197466"/>
          </a:xfrm>
          <a:prstGeom prst="rect">
            <a:avLst/>
          </a:prstGeom>
        </p:spPr>
      </p:pic>
      <p:grpSp>
        <p:nvGrpSpPr>
          <p:cNvPr id="13" name="Group 12" descr=" 9">
            <a:extLst>
              <a:ext uri="{FF2B5EF4-FFF2-40B4-BE49-F238E27FC236}">
                <a16:creationId xmlns:a16="http://schemas.microsoft.com/office/drawing/2014/main" id="{B388994A-5329-2FB2-D07E-3F76DF95B651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6941609" y="1319940"/>
            <a:ext cx="4795993" cy="2684581"/>
            <a:chOff x="3692914" y="1382452"/>
            <a:chExt cx="4795993" cy="268458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7EAEE27-3CC3-6157-FE1C-60AC370435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06" t="-1017" r="9405" b="1017"/>
            <a:stretch/>
          </p:blipFill>
          <p:spPr bwMode="auto">
            <a:xfrm>
              <a:off x="4135272" y="1382452"/>
              <a:ext cx="4353635" cy="2684581"/>
            </a:xfrm>
            <a:prstGeom prst="rect">
              <a:avLst/>
            </a:prstGeom>
            <a:noFill/>
            <a:ln w="9525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35A43F5-1DA0-0080-92C5-B4FC599CA402}"/>
                </a:ext>
              </a:extLst>
            </p:cNvPr>
            <p:cNvSpPr txBox="1"/>
            <p:nvPr/>
          </p:nvSpPr>
          <p:spPr>
            <a:xfrm>
              <a:off x="3692914" y="2021595"/>
              <a:ext cx="1345422" cy="264606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spc="150" dirty="0">
                  <a:ln w="11430">
                    <a:solidFill>
                      <a:srgbClr val="3366FF"/>
                    </a:solidFill>
                  </a:ln>
                  <a:solidFill>
                    <a:srgbClr val="3366FF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/>
                  <a:cs typeface="Arial"/>
                </a:rPr>
                <a:t>Gas envelope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DCA9FCC-6E1F-EDB2-3866-E924CDCF89B0}"/>
                </a:ext>
              </a:extLst>
            </p:cNvPr>
            <p:cNvCxnSpPr/>
            <p:nvPr/>
          </p:nvCxnSpPr>
          <p:spPr>
            <a:xfrm>
              <a:off x="4406223" y="2403518"/>
              <a:ext cx="291801" cy="476266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176831-5564-DD12-46E8-7E0CA46238A2}"/>
                </a:ext>
              </a:extLst>
            </p:cNvPr>
            <p:cNvSpPr txBox="1"/>
            <p:nvPr/>
          </p:nvSpPr>
          <p:spPr>
            <a:xfrm>
              <a:off x="4172268" y="1483236"/>
              <a:ext cx="1051512" cy="26460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txBody>
            <a:bodyPr wrap="non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spc="150" dirty="0">
                  <a:ln w="11430">
                    <a:solidFill>
                      <a:srgbClr val="FFFF00"/>
                    </a:solidFill>
                  </a:ln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/>
                  <a:cs typeface="Arial"/>
                </a:rPr>
                <a:t>Wire Cage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3C02B28-E9DD-78B9-9951-383EFDB13280}"/>
                </a:ext>
              </a:extLst>
            </p:cNvPr>
            <p:cNvCxnSpPr>
              <a:stCxn id="17" idx="2"/>
            </p:cNvCxnSpPr>
            <p:nvPr/>
          </p:nvCxnSpPr>
          <p:spPr>
            <a:xfrm>
              <a:off x="4698024" y="1747842"/>
              <a:ext cx="1811505" cy="213082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6E4BAFA-A9E6-9A64-E4DC-F042BA4B38F9}"/>
                </a:ext>
              </a:extLst>
            </p:cNvPr>
            <p:cNvCxnSpPr/>
            <p:nvPr/>
          </p:nvCxnSpPr>
          <p:spPr>
            <a:xfrm flipH="1" flipV="1">
              <a:off x="6416524" y="2918395"/>
              <a:ext cx="2030089" cy="355953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D85E6A2-47BD-D0A9-B4E2-FFB8DA0D4FBD}"/>
                </a:ext>
              </a:extLst>
            </p:cNvPr>
            <p:cNvCxnSpPr>
              <a:stCxn id="15" idx="2"/>
            </p:cNvCxnSpPr>
            <p:nvPr/>
          </p:nvCxnSpPr>
          <p:spPr>
            <a:xfrm flipH="1">
              <a:off x="4341666" y="2286201"/>
              <a:ext cx="23958" cy="669999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DBED0F44-0494-4AAB-BA55-3321447FD830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7383967" y="4169307"/>
            <a:ext cx="4282233" cy="1868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1DDB61-EA29-702A-823F-ADD504C30C44}"/>
              </a:ext>
            </a:extLst>
          </p:cNvPr>
          <p:cNvSpPr txBox="1"/>
          <p:nvPr/>
        </p:nvSpPr>
        <p:spPr>
          <a:xfrm>
            <a:off x="3376370" y="5899367"/>
            <a:ext cx="4804520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Based on MEG2 experience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ECC7142-A90D-A36D-64CB-915F5CB2937C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625584" y="2341006"/>
            <a:ext cx="10894050" cy="4237970"/>
            <a:chOff x="625584" y="2341006"/>
            <a:chExt cx="10894050" cy="4237970"/>
          </a:xfrm>
        </p:grpSpPr>
        <p:pic>
          <p:nvPicPr>
            <p:cNvPr id="9" name="Picture 8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FED3553F-52BC-2126-E998-DA4B6FCF7E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584" y="2341006"/>
              <a:ext cx="10894050" cy="423797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C5525C2-2D80-D057-2092-4FDDC87D8E74}"/>
                </a:ext>
              </a:extLst>
            </p:cNvPr>
            <p:cNvSpPr txBox="1"/>
            <p:nvPr/>
          </p:nvSpPr>
          <p:spPr>
            <a:xfrm>
              <a:off x="3376370" y="5899367"/>
              <a:ext cx="4804520" cy="584775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Based on MEG2 experience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A2980D6-DE43-AE14-A3DB-F0412E00D1F1}"/>
              </a:ext>
            </a:extLst>
          </p:cNvPr>
          <p:cNvSpPr txBox="1"/>
          <p:nvPr/>
        </p:nvSpPr>
        <p:spPr>
          <a:xfrm>
            <a:off x="8886057" y="5760515"/>
            <a:ext cx="3195105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Included in </a:t>
            </a:r>
            <a:r>
              <a:rPr lang="en-US"/>
              <a:t>DRD 1.2</a:t>
            </a:r>
            <a:endParaRPr lang="it-IT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1210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90CD2-F498-459B-7B0E-ECD1075F1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counting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5B657-4005-017E-04E6-2348EAA6C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25353"/>
            <a:ext cx="9226332" cy="4114800"/>
          </a:xfrm>
        </p:spPr>
        <p:txBody>
          <a:bodyPr/>
          <a:lstStyle/>
          <a:p>
            <a:r>
              <a:rPr lang="en-US" dirty="0"/>
              <a:t>Cluster counting x2 better than </a:t>
            </a:r>
            <a:r>
              <a:rPr lang="en-US" dirty="0" err="1"/>
              <a:t>dE</a:t>
            </a:r>
            <a:r>
              <a:rPr lang="en-US" dirty="0"/>
              <a:t>/dx</a:t>
            </a:r>
          </a:p>
          <a:p>
            <a:pPr lvl="1"/>
            <a:r>
              <a:rPr lang="en-US" dirty="0"/>
              <a:t>Poisson vs . Landau </a:t>
            </a:r>
            <a:r>
              <a:rPr lang="en-US" dirty="0">
                <a:sym typeface="Wingdings" panose="05000000000000000000" pitchFamily="2" charset="2"/>
              </a:rPr>
              <a:t> no large tails</a:t>
            </a:r>
          </a:p>
          <a:p>
            <a:r>
              <a:rPr lang="it-IT" dirty="0"/>
              <a:t>Sample </a:t>
            </a:r>
            <a:r>
              <a:rPr lang="it-IT" dirty="0" err="1"/>
              <a:t>signal</a:t>
            </a:r>
            <a:r>
              <a:rPr lang="it-IT" dirty="0"/>
              <a:t> ~ GHz </a:t>
            </a:r>
            <a:r>
              <a:rPr lang="it-IT" dirty="0">
                <a:sym typeface="Wingdings" panose="05000000000000000000" pitchFamily="2" charset="2"/>
              </a:rPr>
              <a:t> on detector </a:t>
            </a:r>
            <a:r>
              <a:rPr lang="it-IT" dirty="0" err="1">
                <a:sym typeface="Wingdings" panose="05000000000000000000" pitchFamily="2" charset="2"/>
              </a:rPr>
              <a:t>electronics</a:t>
            </a:r>
            <a:r>
              <a:rPr lang="it-IT" dirty="0">
                <a:sym typeface="Wingdings" panose="05000000000000000000" pitchFamily="2" charset="2"/>
              </a:rPr>
              <a:t> R&amp;D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AD6E6-0B36-C45E-5CA4-114E39ABCE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3AB24-4B0F-3DBC-8E4C-ED7D1AB62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F16AC-3871-B6E6-B5E3-14A07225F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31</a:t>
            </a:r>
          </a:p>
        </p:txBody>
      </p:sp>
      <p:pic>
        <p:nvPicPr>
          <p:cNvPr id="10" name="Picture 9" descr="Chart, diagram, radar chart&#10;&#10;Description automatically generated">
            <a:extLst>
              <a:ext uri="{FF2B5EF4-FFF2-40B4-BE49-F238E27FC236}">
                <a16:creationId xmlns:a16="http://schemas.microsoft.com/office/drawing/2014/main" id="{3CB0398F-849E-07D9-B104-1567CD216D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029" y="1301967"/>
            <a:ext cx="2909274" cy="26942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9196FA-6BB7-815F-42C1-C4B231F010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7407"/>
          <a:stretch/>
        </p:blipFill>
        <p:spPr>
          <a:xfrm>
            <a:off x="119362" y="3020378"/>
            <a:ext cx="4147838" cy="3575758"/>
          </a:xfrm>
          <a:prstGeom prst="rect">
            <a:avLst/>
          </a:prstGeom>
        </p:spPr>
      </p:pic>
      <p:pic>
        <p:nvPicPr>
          <p:cNvPr id="14" name="Picture 13" descr="A picture containing chart&#10;&#10;Description automatically generated">
            <a:extLst>
              <a:ext uri="{FF2B5EF4-FFF2-40B4-BE49-F238E27FC236}">
                <a16:creationId xmlns:a16="http://schemas.microsoft.com/office/drawing/2014/main" id="{6437F595-C579-E6FF-A5EB-A5867A2FB5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832" y="4118399"/>
            <a:ext cx="5159513" cy="23998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5B7D057-87D8-C1B9-FF0A-E8164E4C7B98}"/>
              </a:ext>
            </a:extLst>
          </p:cNvPr>
          <p:cNvSpPr txBox="1"/>
          <p:nvPr/>
        </p:nvSpPr>
        <p:spPr>
          <a:xfrm>
            <a:off x="3943378" y="3665441"/>
            <a:ext cx="2715167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Test beam data 2022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61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IDEA DCH details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8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3F4E075-1986-3AC0-EE35-CC4364C131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58920" y="1473266"/>
            <a:ext cx="6544560" cy="50104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759225-3057-663B-3EC6-CC50A6150BD4}"/>
              </a:ext>
            </a:extLst>
          </p:cNvPr>
          <p:cNvSpPr txBox="1"/>
          <p:nvPr/>
        </p:nvSpPr>
        <p:spPr>
          <a:xfrm>
            <a:off x="113905" y="1366047"/>
            <a:ext cx="5274591" cy="622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/>
              <a:t>DCH dimensions (active):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Rin = 36 cm, Rout = 200 cm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Length = 400 cm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/>
              <a:t>56,448 Cells:</a:t>
            </a:r>
            <a:endParaRPr lang="en-US" sz="2000" dirty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Size: 1.2 -&gt; 1.45 cm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Max drift time &lt; 400 ns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      in 90% He – 10% </a:t>
            </a:r>
            <a:r>
              <a:rPr lang="en-US" sz="2000" dirty="0" err="1">
                <a:solidFill>
                  <a:schemeClr val="bg1"/>
                </a:solidFill>
              </a:rPr>
              <a:t>Isobuthane</a:t>
            </a:r>
            <a:endParaRPr lang="en-US" sz="2000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/>
              <a:t>Full stereo (±15</a:t>
            </a:r>
            <a:r>
              <a:rPr lang="en-US" sz="2400" baseline="30000" dirty="0"/>
              <a:t>◦</a:t>
            </a:r>
            <a:r>
              <a:rPr lang="en-US" sz="2400" dirty="0"/>
              <a:t> endplate rot.):</a:t>
            </a:r>
            <a:endParaRPr lang="en-US" sz="2000" dirty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Stereo angle 50 to 250 </a:t>
            </a:r>
            <a:r>
              <a:rPr lang="en-US" sz="2000" dirty="0" err="1">
                <a:solidFill>
                  <a:schemeClr val="bg1"/>
                </a:solidFill>
              </a:rPr>
              <a:t>mrad</a:t>
            </a:r>
            <a:endParaRPr lang="en-US" sz="2000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/>
              <a:t>Total material 1.6% X</a:t>
            </a:r>
            <a:r>
              <a:rPr lang="en-US" sz="2400" baseline="-25000" dirty="0"/>
              <a:t>0 </a:t>
            </a:r>
            <a:r>
              <a:rPr lang="en-US" sz="2400" dirty="0"/>
              <a:t>: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Inner can  	0.1% X</a:t>
            </a:r>
            <a:r>
              <a:rPr lang="en-US" sz="2000" baseline="-25000" dirty="0">
                <a:solidFill>
                  <a:schemeClr val="bg1"/>
                </a:solidFill>
              </a:rPr>
              <a:t>0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Outer can 	1.2% X</a:t>
            </a:r>
            <a:r>
              <a:rPr lang="en-US" sz="2000" baseline="-25000" dirty="0">
                <a:solidFill>
                  <a:schemeClr val="bg1"/>
                </a:solidFill>
              </a:rPr>
              <a:t>0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Gas volume	0.3% X</a:t>
            </a:r>
            <a:r>
              <a:rPr lang="en-US" sz="2000" baseline="-25000" dirty="0">
                <a:solidFill>
                  <a:schemeClr val="bg1"/>
                </a:solidFill>
              </a:rPr>
              <a:t>0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it-I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8445B8-596B-8767-9F78-75622E40A743}"/>
              </a:ext>
            </a:extLst>
          </p:cNvPr>
          <p:cNvSpPr txBox="1"/>
          <p:nvPr/>
        </p:nvSpPr>
        <p:spPr>
          <a:xfrm>
            <a:off x="6690384" y="3426643"/>
            <a:ext cx="2021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B = 2 </a:t>
            </a:r>
            <a:r>
              <a:rPr 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rgbClr val="C00000"/>
                </a:solidFill>
              </a:rPr>
              <a:t> 3 T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8E2C15-9677-0E92-74EF-32035BF02016}"/>
              </a:ext>
            </a:extLst>
          </p:cNvPr>
          <p:cNvSpPr txBox="1"/>
          <p:nvPr/>
        </p:nvSpPr>
        <p:spPr>
          <a:xfrm>
            <a:off x="6803505" y="5123124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DCH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8992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EB461-5461-4D6A-DEA5-4880332DE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124" y="304800"/>
            <a:ext cx="8636000" cy="685800"/>
          </a:xfrm>
        </p:spPr>
        <p:txBody>
          <a:bodyPr/>
          <a:lstStyle/>
          <a:p>
            <a:r>
              <a:rPr lang="en-US" dirty="0"/>
              <a:t>Mechanical R&amp;D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5A46D-F114-47AA-22F6-88A709F7F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924" y="1371600"/>
            <a:ext cx="5423492" cy="4910328"/>
          </a:xfrm>
        </p:spPr>
        <p:txBody>
          <a:bodyPr/>
          <a:lstStyle/>
          <a:p>
            <a:r>
              <a:rPr lang="en-US" dirty="0"/>
              <a:t>Current layout based on Kloe/MEG2 experience, but </a:t>
            </a:r>
          </a:p>
          <a:p>
            <a:pPr lvl="1"/>
            <a:r>
              <a:rPr lang="en-US" dirty="0"/>
              <a:t>Extrapolated to ~ 60k sense wires + ~ 300 k field wires, 4 m long</a:t>
            </a:r>
          </a:p>
          <a:p>
            <a:r>
              <a:rPr lang="en-US" dirty="0"/>
              <a:t>Current R&amp;D:</a:t>
            </a:r>
          </a:p>
          <a:p>
            <a:pPr lvl="1"/>
            <a:r>
              <a:rPr lang="en-US" dirty="0"/>
              <a:t>End-plate spokes deformation FEM studies in progress </a:t>
            </a:r>
          </a:p>
          <a:p>
            <a:pPr lvl="1"/>
            <a:r>
              <a:rPr lang="en-US" dirty="0"/>
              <a:t>Optimal materials</a:t>
            </a:r>
          </a:p>
          <a:p>
            <a:pPr lvl="1"/>
            <a:r>
              <a:rPr lang="en-US" dirty="0"/>
              <a:t>New wire types, e.g. coated carbon filaments for field wires</a:t>
            </a:r>
          </a:p>
          <a:p>
            <a:pPr lvl="1"/>
            <a:r>
              <a:rPr lang="en-US" dirty="0"/>
              <a:t>Green, non-flammable gases</a:t>
            </a:r>
          </a:p>
          <a:p>
            <a:pPr lvl="1"/>
            <a:endParaRPr lang="en-US" dirty="0"/>
          </a:p>
          <a:p>
            <a:pPr lvl="1"/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40741-AD61-8E78-8DA6-D8C851A6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38169-14E0-8AFA-CAB7-48F7241A2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61A20-F029-EA67-4FC9-1AB18C8D1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C61C61-52F2-AB33-38BC-BA35FD3B6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8882" y="1371601"/>
            <a:ext cx="4466798" cy="2241058"/>
          </a:xfrm>
          <a:prstGeom prst="rect">
            <a:avLst/>
          </a:prstGeom>
        </p:spPr>
      </p:pic>
      <p:grpSp>
        <p:nvGrpSpPr>
          <p:cNvPr id="9" name="Group 8" descr=" 11">
            <a:extLst>
              <a:ext uri="{FF2B5EF4-FFF2-40B4-BE49-F238E27FC236}">
                <a16:creationId xmlns:a16="http://schemas.microsoft.com/office/drawing/2014/main" id="{E6B48AC8-8751-DE0E-32B2-F9C21DAF89BD}"/>
              </a:ext>
            </a:extLst>
          </p:cNvPr>
          <p:cNvGrpSpPr/>
          <p:nvPr/>
        </p:nvGrpSpPr>
        <p:grpSpPr>
          <a:xfrm>
            <a:off x="5920656" y="3739895"/>
            <a:ext cx="4795295" cy="2784730"/>
            <a:chOff x="349515" y="3369687"/>
            <a:chExt cx="5496982" cy="299220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6247255-000E-4F9C-440D-13101EE53C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515" y="3369687"/>
              <a:ext cx="5311475" cy="299220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0B14C18-E051-0F0D-85C0-810BF972D303}"/>
                </a:ext>
              </a:extLst>
            </p:cNvPr>
            <p:cNvSpPr txBox="1"/>
            <p:nvPr/>
          </p:nvSpPr>
          <p:spPr>
            <a:xfrm>
              <a:off x="535022" y="3409071"/>
              <a:ext cx="5311475" cy="56220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Magnetron to coat C-wires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9871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138BB-5426-2C16-5C3B-4803074ED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Electronics R&amp;D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3820A-75E8-99EB-CE8E-680DA6E51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636" y="1371600"/>
            <a:ext cx="12019364" cy="4114800"/>
          </a:xfrm>
        </p:spPr>
        <p:txBody>
          <a:bodyPr/>
          <a:lstStyle/>
          <a:p>
            <a:r>
              <a:rPr lang="en-US" dirty="0"/>
              <a:t>1-2 GHz / 12 bit digitizer/channel needed for cluster counting</a:t>
            </a:r>
          </a:p>
          <a:p>
            <a:pPr lvl="1"/>
            <a:r>
              <a:rPr lang="en-US" dirty="0"/>
              <a:t>Need compact/ cheap solution followed by FPGA to find clusters and reduce data output</a:t>
            </a:r>
          </a:p>
          <a:p>
            <a:pPr lvl="2"/>
            <a:r>
              <a:rPr lang="en-US" dirty="0"/>
              <a:t>Currently studying:</a:t>
            </a:r>
          </a:p>
          <a:p>
            <a:pPr lvl="3"/>
            <a:r>
              <a:rPr lang="en-US" dirty="0"/>
              <a:t>(ADC32RF45 or LMH6522) + FPGA KCU105</a:t>
            </a:r>
          </a:p>
          <a:p>
            <a:pPr lvl="3"/>
            <a:r>
              <a:rPr lang="en-US" dirty="0"/>
              <a:t>CAEN digitizer VX2751</a:t>
            </a:r>
          </a:p>
          <a:p>
            <a:pPr lvl="3"/>
            <a:r>
              <a:rPr lang="en-US" dirty="0"/>
              <a:t>NALU Scientific ASoCv3 and HDSoCv1</a:t>
            </a:r>
          </a:p>
          <a:p>
            <a:pPr lvl="3"/>
            <a:r>
              <a:rPr lang="en-US" dirty="0"/>
              <a:t>PYNQ based solution for ML algorithms</a:t>
            </a:r>
          </a:p>
          <a:p>
            <a:pPr lvl="3"/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6C5B0E-749A-86D8-8FA5-90AB4BA447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F0F0DC-CFBD-76EB-E259-56DEB51D9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 dirty="0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49C8F-5E62-5C2A-8B61-BCC7AE4E2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A839C9B-8C61-B770-2945-40FE871D5060}"/>
              </a:ext>
            </a:extLst>
          </p:cNvPr>
          <p:cNvGrpSpPr/>
          <p:nvPr/>
        </p:nvGrpSpPr>
        <p:grpSpPr>
          <a:xfrm>
            <a:off x="6732481" y="2357921"/>
            <a:ext cx="3214686" cy="1904492"/>
            <a:chOff x="621508" y="1400207"/>
            <a:chExt cx="3214686" cy="1904492"/>
          </a:xfrm>
        </p:grpSpPr>
        <p:pic>
          <p:nvPicPr>
            <p:cNvPr id="8" name="Picture 4" descr="ADC32RF45EVM Texas Instruments | Development Boards, Kits, Programmers |  DigiKey">
              <a:extLst>
                <a:ext uri="{FF2B5EF4-FFF2-40B4-BE49-F238E27FC236}">
                  <a16:creationId xmlns:a16="http://schemas.microsoft.com/office/drawing/2014/main" id="{70833EF8-5443-0301-39D0-618C04CADE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18" t="31126" r="7418" b="28205"/>
            <a:stretch/>
          </p:blipFill>
          <p:spPr bwMode="auto">
            <a:xfrm>
              <a:off x="621508" y="1400207"/>
              <a:ext cx="3214686" cy="1535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87BDC8C-6CDC-D06C-E41C-D50DB4F8300B}"/>
                </a:ext>
              </a:extLst>
            </p:cNvPr>
            <p:cNvSpPr txBox="1"/>
            <p:nvPr/>
          </p:nvSpPr>
          <p:spPr>
            <a:xfrm>
              <a:off x="1206581" y="2935367"/>
              <a:ext cx="2085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x 2-ch ADC32RF45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AECF27-372F-28CA-5D06-A754A60BFFA2}"/>
              </a:ext>
            </a:extLst>
          </p:cNvPr>
          <p:cNvGrpSpPr/>
          <p:nvPr/>
        </p:nvGrpSpPr>
        <p:grpSpPr>
          <a:xfrm>
            <a:off x="6095999" y="4381245"/>
            <a:ext cx="5977069" cy="2137029"/>
            <a:chOff x="914400" y="3752834"/>
            <a:chExt cx="6739128" cy="2651760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4875CCF-2A28-2D76-F3AB-2F9D84F3760F}"/>
                </a:ext>
              </a:extLst>
            </p:cNvPr>
            <p:cNvGrpSpPr/>
            <p:nvPr/>
          </p:nvGrpSpPr>
          <p:grpSpPr>
            <a:xfrm>
              <a:off x="914400" y="3752834"/>
              <a:ext cx="6739128" cy="2651760"/>
              <a:chOff x="384048" y="4206240"/>
              <a:chExt cx="6739128" cy="265176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49779C7-799B-681B-1486-199620D34EED}"/>
                  </a:ext>
                </a:extLst>
              </p:cNvPr>
              <p:cNvSpPr/>
              <p:nvPr/>
            </p:nvSpPr>
            <p:spPr bwMode="auto">
              <a:xfrm>
                <a:off x="384048" y="4206240"/>
                <a:ext cx="6739128" cy="265176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533400" marR="0" indent="-5334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 typeface="Wingdings" pitchFamily="2" charset="2"/>
                  <a:buNone/>
                  <a:tabLst/>
                </a:pPr>
                <a:endParaRPr kumimoji="0" lang="it-IT" sz="28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230D5209-AF73-DD64-03DD-7B17A781F355}"/>
                  </a:ext>
                </a:extLst>
              </p:cNvPr>
              <p:cNvGrpSpPr/>
              <p:nvPr/>
            </p:nvGrpSpPr>
            <p:grpSpPr>
              <a:xfrm>
                <a:off x="565899" y="4381246"/>
                <a:ext cx="6337821" cy="2275586"/>
                <a:chOff x="6644033" y="4508977"/>
                <a:chExt cx="5254935" cy="1428406"/>
              </a:xfrm>
              <a:noFill/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EBA6BD10-BAD9-F7B1-F871-A6959FBFE8B3}"/>
                    </a:ext>
                  </a:extLst>
                </p:cNvPr>
                <p:cNvGrpSpPr/>
                <p:nvPr/>
              </p:nvGrpSpPr>
              <p:grpSpPr>
                <a:xfrm>
                  <a:off x="8858429" y="4612833"/>
                  <a:ext cx="3040539" cy="1177053"/>
                  <a:chOff x="8858429" y="4612833"/>
                  <a:chExt cx="3040539" cy="1177053"/>
                </a:xfrm>
                <a:grpFill/>
              </p:grpSpPr>
              <p:pic>
                <p:nvPicPr>
                  <p:cNvPr id="24" name="Picture 2" descr="FERS-5200: a new, advanced, modular and scalable platform for ASIC based DAQ">
                    <a:extLst>
                      <a:ext uri="{FF2B5EF4-FFF2-40B4-BE49-F238E27FC236}">
                        <a16:creationId xmlns:a16="http://schemas.microsoft.com/office/drawing/2014/main" id="{744D9029-A9F9-9F7C-D082-2C53427B372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858429" y="4612833"/>
                    <a:ext cx="3040539" cy="1164353"/>
                  </a:xfrm>
                  <a:prstGeom prst="rect">
                    <a:avLst/>
                  </a:prstGeom>
                  <a:grpFill/>
                </p:spPr>
              </p:pic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C7C3363D-339E-FE66-EFC2-6C2DB4A4C512}"/>
                      </a:ext>
                    </a:extLst>
                  </p:cNvPr>
                  <p:cNvGrpSpPr/>
                  <p:nvPr/>
                </p:nvGrpSpPr>
                <p:grpSpPr>
                  <a:xfrm>
                    <a:off x="10048874" y="5238750"/>
                    <a:ext cx="1381224" cy="551136"/>
                    <a:chOff x="10048874" y="5238750"/>
                    <a:chExt cx="1381224" cy="551136"/>
                  </a:xfrm>
                  <a:grpFill/>
                </p:grpSpPr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8CE820CC-92A3-3F9D-4B59-0F0275ECFE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48874" y="5238750"/>
                      <a:ext cx="1187451" cy="551136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12A4CB64-58FB-B928-059F-B65EAA0831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91118" y="5467350"/>
                      <a:ext cx="193675" cy="18563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E123C7D6-3CB8-5525-14CE-F8114EC5EF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36423" y="5590234"/>
                      <a:ext cx="193675" cy="18563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pic>
              <p:nvPicPr>
                <p:cNvPr id="12" name="Picture 2" descr="Drift chamber wires of MARK II detector, SLAC - Stock Image - A120/0047 -  Science Photo Library">
                  <a:extLst>
                    <a:ext uri="{FF2B5EF4-FFF2-40B4-BE49-F238E27FC236}">
                      <a16:creationId xmlns:a16="http://schemas.microsoft.com/office/drawing/2014/main" id="{42677517-7E7E-F68E-39F5-2BE16F94FA3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855263" y="4780395"/>
                  <a:ext cx="608644" cy="926344"/>
                </a:xfrm>
                <a:prstGeom prst="rect">
                  <a:avLst/>
                </a:prstGeom>
                <a:grpFill/>
              </p:spPr>
            </p:pic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CF6A9E2-6F69-A1D7-CF93-DCA1D81AF659}"/>
                    </a:ext>
                  </a:extLst>
                </p:cNvPr>
                <p:cNvSpPr txBox="1"/>
                <p:nvPr/>
              </p:nvSpPr>
              <p:spPr>
                <a:xfrm>
                  <a:off x="8904049" y="5664753"/>
                  <a:ext cx="540534" cy="24622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00" b="1" dirty="0">
                      <a:solidFill>
                        <a:srgbClr val="0070C0"/>
                      </a:solidFill>
                      <a:latin typeface="Comic Sans MS" panose="030F0902030302020204" pitchFamily="66" charset="0"/>
                    </a:rPr>
                    <a:t>56,448 ch’s</a:t>
                  </a:r>
                </a:p>
                <a:p>
                  <a:pPr algn="ctr"/>
                  <a:r>
                    <a:rPr lang="en-US" sz="500" b="1" dirty="0">
                      <a:solidFill>
                        <a:srgbClr val="0070C0"/>
                      </a:solidFill>
                      <a:latin typeface="Comic Sans MS" panose="030F0902030302020204" pitchFamily="66" charset="0"/>
                    </a:rPr>
                    <a:t>x 2 sides</a:t>
                  </a:r>
                </a:p>
              </p:txBody>
            </p:sp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0AB83092-DAB8-AE8D-0EA9-A60D229BF1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16714" r="20477"/>
                <a:stretch/>
              </p:blipFill>
              <p:spPr>
                <a:xfrm>
                  <a:off x="8805353" y="4508977"/>
                  <a:ext cx="678564" cy="330723"/>
                </a:xfrm>
                <a:prstGeom prst="rect">
                  <a:avLst/>
                </a:prstGeom>
                <a:grpFill/>
              </p:spPr>
            </p:pic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AF85DDCC-E2F5-F399-1BF7-D6DAFAC869F2}"/>
                    </a:ext>
                  </a:extLst>
                </p:cNvPr>
                <p:cNvSpPr txBox="1"/>
                <p:nvPr/>
              </p:nvSpPr>
              <p:spPr>
                <a:xfrm>
                  <a:off x="9404669" y="5598829"/>
                  <a:ext cx="678391" cy="33855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400" b="1" dirty="0">
                      <a:solidFill>
                        <a:srgbClr val="00B050"/>
                      </a:solidFill>
                      <a:latin typeface="Comic Sans MS" panose="030F0902030302020204" pitchFamily="66" charset="0"/>
                    </a:rPr>
                    <a:t>16 boards x 64 ch’s </a:t>
                  </a:r>
                </a:p>
                <a:p>
                  <a:pPr algn="ctr"/>
                  <a:r>
                    <a:rPr lang="en-US" sz="400" b="1" dirty="0">
                      <a:solidFill>
                        <a:srgbClr val="00B050"/>
                      </a:solidFill>
                      <a:latin typeface="Comic Sans MS" panose="030F0902030302020204" pitchFamily="66" charset="0"/>
                    </a:rPr>
                    <a:t>= 1024 ch’s</a:t>
                  </a:r>
                </a:p>
                <a:p>
                  <a:pPr algn="ctr"/>
                  <a:r>
                    <a:rPr lang="en-US" sz="400" b="1" dirty="0">
                      <a:solidFill>
                        <a:srgbClr val="00B050"/>
                      </a:solidFill>
                      <a:latin typeface="Comic Sans MS" panose="030F0902030302020204" pitchFamily="66" charset="0"/>
                    </a:rPr>
                    <a:t>x 8 Tdlink</a:t>
                  </a:r>
                </a:p>
                <a:p>
                  <a:pPr algn="ctr"/>
                  <a:r>
                    <a:rPr lang="en-US" sz="400" b="1" dirty="0">
                      <a:solidFill>
                        <a:srgbClr val="00B050"/>
                      </a:solidFill>
                      <a:latin typeface="Comic Sans MS" panose="030F0902030302020204" pitchFamily="66" charset="0"/>
                    </a:rPr>
                    <a:t>= 8192 ch’s</a:t>
                  </a: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89A6D0B6-D6E6-552D-E1BE-57BF65F6C84E}"/>
                    </a:ext>
                  </a:extLst>
                </p:cNvPr>
                <p:cNvSpPr/>
                <p:nvPr/>
              </p:nvSpPr>
              <p:spPr>
                <a:xfrm>
                  <a:off x="9534050" y="4663057"/>
                  <a:ext cx="269774" cy="148452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DB1329FC-0871-FA5A-EE33-8A9D58651FA6}"/>
                    </a:ext>
                  </a:extLst>
                </p:cNvPr>
                <p:cNvSpPr txBox="1"/>
                <p:nvPr/>
              </p:nvSpPr>
              <p:spPr>
                <a:xfrm>
                  <a:off x="9540187" y="4695630"/>
                  <a:ext cx="288861" cy="153888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400" b="1" dirty="0">
                      <a:solidFill>
                        <a:srgbClr val="0070C0"/>
                      </a:solidFill>
                      <a:latin typeface="Comic Sans MS" panose="030F0902030302020204" pitchFamily="66" charset="0"/>
                    </a:rPr>
                    <a:t>16 x</a:t>
                  </a:r>
                </a:p>
              </p:txBody>
            </p: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17DA87C3-12E5-57A3-218D-3F3E5949907F}"/>
                    </a:ext>
                  </a:extLst>
                </p:cNvPr>
                <p:cNvGrpSpPr/>
                <p:nvPr/>
              </p:nvGrpSpPr>
              <p:grpSpPr>
                <a:xfrm>
                  <a:off x="6644033" y="4626591"/>
                  <a:ext cx="2146365" cy="1159800"/>
                  <a:chOff x="6644033" y="4550391"/>
                  <a:chExt cx="2146365" cy="1159800"/>
                </a:xfrm>
                <a:grpFill/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04EF80AC-A4A1-18EE-DB17-EF2CA756726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644033" y="4702414"/>
                    <a:ext cx="2146365" cy="1007777"/>
                  </a:xfrm>
                  <a:prstGeom prst="rect">
                    <a:avLst/>
                  </a:prstGeom>
                  <a:grpFill/>
                </p:spPr>
              </p:pic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13BEAD2E-114C-271C-E86C-2266E894E2F4}"/>
                      </a:ext>
                    </a:extLst>
                  </p:cNvPr>
                  <p:cNvSpPr txBox="1"/>
                  <p:nvPr/>
                </p:nvSpPr>
                <p:spPr>
                  <a:xfrm>
                    <a:off x="7302679" y="4550391"/>
                    <a:ext cx="829074" cy="200055"/>
                  </a:xfrm>
                  <a:prstGeom prst="rect">
                    <a:avLst/>
                  </a:prstGeom>
                  <a:grp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700" b="1" dirty="0">
                        <a:solidFill>
                          <a:srgbClr val="0070C0"/>
                        </a:solidFill>
                        <a:latin typeface="Comic Sans MS" panose="030F0902030302020204" pitchFamily="66" charset="0"/>
                      </a:rPr>
                      <a:t>64 ch’s A52XX</a:t>
                    </a:r>
                  </a:p>
                </p:txBody>
              </p:sp>
            </p:grp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0E5845CD-B82E-1E84-20F5-02BA00ECF606}"/>
                    </a:ext>
                  </a:extLst>
                </p:cNvPr>
                <p:cNvSpPr txBox="1"/>
                <p:nvPr/>
              </p:nvSpPr>
              <p:spPr>
                <a:xfrm>
                  <a:off x="6678703" y="5691952"/>
                  <a:ext cx="819135" cy="92333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srgbClr val="0070C0"/>
                      </a:solidFill>
                    </a:rPr>
                    <a:t>DRIFT CHAMBER SPECIFIC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1BF1D4F-E7AF-2706-A866-088B9F9F9AD2}"/>
                    </a:ext>
                  </a:extLst>
                </p:cNvPr>
                <p:cNvSpPr txBox="1"/>
                <p:nvPr/>
              </p:nvSpPr>
              <p:spPr>
                <a:xfrm>
                  <a:off x="7562702" y="5691952"/>
                  <a:ext cx="1149354" cy="92333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srgbClr val="548234"/>
                      </a:solidFill>
                    </a:rPr>
                    <a:t>            FERS INFRASTRUCTURE           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155546B-DB67-B5DA-2291-85600F1D071A}"/>
                    </a:ext>
                  </a:extLst>
                </p:cNvPr>
                <p:cNvSpPr txBox="1"/>
                <p:nvPr/>
              </p:nvSpPr>
              <p:spPr>
                <a:xfrm>
                  <a:off x="10078025" y="5081171"/>
                  <a:ext cx="920445" cy="46166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600" b="1" dirty="0">
                      <a:solidFill>
                        <a:srgbClr val="00B050"/>
                      </a:solidFill>
                      <a:latin typeface="Comic Sans MS" panose="030F0902030302020204" pitchFamily="66" charset="0"/>
                    </a:rPr>
                    <a:t>7 x DT5215</a:t>
                  </a:r>
                </a:p>
                <a:p>
                  <a:pPr algn="ctr"/>
                  <a:r>
                    <a:rPr lang="en-US" sz="600" b="1" dirty="0">
                      <a:solidFill>
                        <a:srgbClr val="00B050"/>
                      </a:solidFill>
                      <a:latin typeface="Comic Sans MS" panose="030F0902030302020204" pitchFamily="66" charset="0"/>
                    </a:rPr>
                    <a:t>Data Concentrators</a:t>
                  </a:r>
                </a:p>
                <a:p>
                  <a:pPr algn="ctr"/>
                  <a:r>
                    <a:rPr lang="en-US" sz="600" b="1" dirty="0">
                      <a:solidFill>
                        <a:srgbClr val="00B050"/>
                      </a:solidFill>
                      <a:latin typeface="Comic Sans MS" panose="030F0902030302020204" pitchFamily="66" charset="0"/>
                    </a:rPr>
                    <a:t>= 57,344 ch’s</a:t>
                  </a:r>
                </a:p>
                <a:p>
                  <a:pPr algn="ctr"/>
                  <a:r>
                    <a:rPr lang="en-US" sz="600" b="1" dirty="0">
                      <a:solidFill>
                        <a:srgbClr val="00B050"/>
                      </a:solidFill>
                      <a:latin typeface="Comic Sans MS" panose="030F0902030302020204" pitchFamily="66" charset="0"/>
                    </a:rPr>
                    <a:t>per side</a:t>
                  </a:r>
                </a:p>
              </p:txBody>
            </p:sp>
          </p:grp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79A5F2D-5D2D-7F01-B0C5-4F354AC5F35F}"/>
                </a:ext>
              </a:extLst>
            </p:cNvPr>
            <p:cNvSpPr txBox="1"/>
            <p:nvPr/>
          </p:nvSpPr>
          <p:spPr>
            <a:xfrm>
              <a:off x="3187775" y="5980502"/>
              <a:ext cx="16353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CAEN FERS</a:t>
              </a:r>
              <a:endParaRPr lang="it-IT" sz="2000" b="1" dirty="0"/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33105FD1-CEB8-DA51-ADFA-395C4446B9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433" y="4069583"/>
            <a:ext cx="4427807" cy="258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12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DE475-8940-E233-F6F9-378D95964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6953" y="311150"/>
            <a:ext cx="8636000" cy="685800"/>
          </a:xfrm>
        </p:spPr>
        <p:txBody>
          <a:bodyPr/>
          <a:lstStyle/>
          <a:p>
            <a:r>
              <a:rPr lang="en-US" dirty="0"/>
              <a:t>Drift Chamber: </a:t>
            </a:r>
            <a:br>
              <a:rPr lang="en-US" dirty="0"/>
            </a:br>
            <a:r>
              <a:rPr lang="en-US" sz="3200" dirty="0"/>
              <a:t>Areas of potential collaboration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C0F8A-D58A-D17C-1EE6-76E97CBEA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204" y="1371600"/>
            <a:ext cx="10363200" cy="4114800"/>
          </a:xfrm>
        </p:spPr>
        <p:txBody>
          <a:bodyPr/>
          <a:lstStyle/>
          <a:p>
            <a:r>
              <a:rPr lang="en-US" sz="2000" dirty="0"/>
              <a:t>Electronics:</a:t>
            </a:r>
          </a:p>
          <a:p>
            <a:pPr lvl="1"/>
            <a:r>
              <a:rPr lang="en-US" sz="1800" dirty="0"/>
              <a:t>Front-end ASIC: low mass/power, 1 GHz, high gain (20 </a:t>
            </a:r>
            <a:r>
              <a:rPr lang="en-US" sz="1800" dirty="0" err="1"/>
              <a:t>db</a:t>
            </a:r>
            <a:r>
              <a:rPr lang="en-US" sz="1800" dirty="0"/>
              <a:t>), low cost</a:t>
            </a:r>
          </a:p>
          <a:p>
            <a:pPr lvl="1"/>
            <a:r>
              <a:rPr lang="en-US" sz="1800" dirty="0"/>
              <a:t>Off-detector: (digitizer), FPGA for peak finding and data reduction</a:t>
            </a:r>
          </a:p>
          <a:p>
            <a:pPr lvl="1"/>
            <a:r>
              <a:rPr lang="it-IT" sz="1800" dirty="0"/>
              <a:t>LV/HV </a:t>
            </a:r>
            <a:r>
              <a:rPr lang="it-IT" sz="1800" dirty="0" err="1"/>
              <a:t>distribution</a:t>
            </a:r>
            <a:r>
              <a:rPr lang="it-IT" sz="1800" dirty="0"/>
              <a:t> with controls</a:t>
            </a:r>
          </a:p>
          <a:p>
            <a:r>
              <a:rPr lang="it-IT" sz="2000" dirty="0" err="1"/>
              <a:t>Mechanics</a:t>
            </a:r>
            <a:r>
              <a:rPr lang="it-IT" sz="2000" dirty="0"/>
              <a:t>:</a:t>
            </a:r>
          </a:p>
          <a:p>
            <a:pPr lvl="1"/>
            <a:r>
              <a:rPr lang="it-IT" sz="1800" dirty="0"/>
              <a:t>Full </a:t>
            </a:r>
            <a:r>
              <a:rPr lang="it-IT" sz="1800" dirty="0" err="1"/>
              <a:t>length</a:t>
            </a:r>
            <a:r>
              <a:rPr lang="it-IT" sz="1800" dirty="0"/>
              <a:t> </a:t>
            </a:r>
            <a:r>
              <a:rPr lang="it-IT" sz="1800" dirty="0" err="1"/>
              <a:t>prototype</a:t>
            </a:r>
            <a:endParaRPr lang="it-IT" sz="1800" dirty="0"/>
          </a:p>
          <a:p>
            <a:pPr lvl="1"/>
            <a:r>
              <a:rPr lang="it-IT" sz="1800" dirty="0"/>
              <a:t>Design </a:t>
            </a:r>
            <a:r>
              <a:rPr lang="it-IT" sz="1800" dirty="0" err="1"/>
              <a:t>optimization</a:t>
            </a:r>
            <a:endParaRPr lang="it-IT" sz="1800" dirty="0"/>
          </a:p>
          <a:p>
            <a:pPr lvl="1"/>
            <a:r>
              <a:rPr lang="it-IT" sz="1800" dirty="0"/>
              <a:t>Construction </a:t>
            </a:r>
            <a:r>
              <a:rPr lang="it-IT" sz="1800" dirty="0" err="1"/>
              <a:t>fixtures</a:t>
            </a:r>
            <a:r>
              <a:rPr lang="it-IT" sz="1800" dirty="0"/>
              <a:t> (</a:t>
            </a:r>
            <a:r>
              <a:rPr lang="it-IT" sz="1800" dirty="0" err="1"/>
              <a:t>wiring</a:t>
            </a:r>
            <a:r>
              <a:rPr lang="it-IT" sz="1800" dirty="0"/>
              <a:t> and assembly)</a:t>
            </a:r>
          </a:p>
          <a:p>
            <a:pPr lvl="1"/>
            <a:r>
              <a:rPr lang="it-IT" sz="1800" dirty="0" err="1"/>
              <a:t>Wire</a:t>
            </a:r>
            <a:r>
              <a:rPr lang="it-IT" sz="1800" dirty="0"/>
              <a:t> </a:t>
            </a:r>
            <a:r>
              <a:rPr lang="it-IT" sz="1800" dirty="0" err="1"/>
              <a:t>issues</a:t>
            </a:r>
            <a:r>
              <a:rPr lang="it-IT" sz="1800" dirty="0"/>
              <a:t>: </a:t>
            </a:r>
            <a:r>
              <a:rPr lang="it-IT" sz="1800" dirty="0" err="1"/>
              <a:t>tension</a:t>
            </a:r>
            <a:r>
              <a:rPr lang="it-IT" sz="1800" dirty="0"/>
              <a:t> control, </a:t>
            </a:r>
            <a:r>
              <a:rPr lang="it-IT" sz="1800" dirty="0" err="1"/>
              <a:t>replacement</a:t>
            </a:r>
            <a:r>
              <a:rPr lang="it-IT" sz="1800" dirty="0"/>
              <a:t> </a:t>
            </a:r>
            <a:r>
              <a:rPr lang="it-IT" sz="1800" dirty="0" err="1"/>
              <a:t>procedures</a:t>
            </a:r>
            <a:endParaRPr lang="it-IT" sz="1800" dirty="0"/>
          </a:p>
          <a:p>
            <a:pPr lvl="1"/>
            <a:r>
              <a:rPr lang="it-IT" sz="1800" dirty="0"/>
              <a:t>Gas system</a:t>
            </a:r>
          </a:p>
          <a:p>
            <a:r>
              <a:rPr lang="it-IT" sz="2000" dirty="0"/>
              <a:t>Software:</a:t>
            </a:r>
          </a:p>
          <a:p>
            <a:pPr lvl="1"/>
            <a:r>
              <a:rPr lang="it-IT" sz="1800" dirty="0"/>
              <a:t>Tracking and cluster </a:t>
            </a:r>
            <a:r>
              <a:rPr lang="it-IT" sz="1800" dirty="0" err="1"/>
              <a:t>counting</a:t>
            </a:r>
            <a:r>
              <a:rPr lang="it-IT" sz="1800" dirty="0"/>
              <a:t> with full </a:t>
            </a:r>
            <a:r>
              <a:rPr lang="it-IT" sz="1800" dirty="0" err="1"/>
              <a:t>sim</a:t>
            </a:r>
            <a:endParaRPr lang="it-IT" sz="1800" dirty="0"/>
          </a:p>
          <a:p>
            <a:r>
              <a:rPr lang="it-IT" sz="2200" dirty="0" err="1"/>
              <a:t>Participation</a:t>
            </a:r>
            <a:r>
              <a:rPr lang="it-IT" sz="2200" dirty="0"/>
              <a:t> in test </a:t>
            </a:r>
            <a:r>
              <a:rPr lang="it-IT" sz="2200" dirty="0" err="1"/>
              <a:t>beams</a:t>
            </a:r>
            <a:r>
              <a:rPr lang="it-IT" sz="2200" dirty="0"/>
              <a:t> and </a:t>
            </a:r>
            <a:r>
              <a:rPr lang="it-IT" sz="2200" dirty="0" err="1"/>
              <a:t>associated</a:t>
            </a:r>
            <a:r>
              <a:rPr lang="it-IT" sz="2200" dirty="0"/>
              <a:t> data </a:t>
            </a:r>
            <a:r>
              <a:rPr lang="it-IT" sz="2200" dirty="0" err="1"/>
              <a:t>analysis</a:t>
            </a:r>
            <a:r>
              <a:rPr lang="it-IT" sz="2200" dirty="0"/>
              <a:t> </a:t>
            </a:r>
          </a:p>
          <a:p>
            <a:r>
              <a:rPr lang="it-IT" sz="2400" dirty="0" err="1"/>
              <a:t>Potential</a:t>
            </a:r>
            <a:r>
              <a:rPr lang="it-IT" sz="2400" dirty="0"/>
              <a:t> </a:t>
            </a:r>
            <a:r>
              <a:rPr lang="it-IT" sz="2400" dirty="0" err="1"/>
              <a:t>collaboration</a:t>
            </a:r>
            <a:r>
              <a:rPr lang="it-IT" sz="2400" dirty="0"/>
              <a:t> with ALLEGRO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CA5439-8A66-592F-8A53-D6E35C5F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DCC7C-D6FE-9298-4302-6A364F00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53C3C-53B6-ED40-18A7-459DC7F42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757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results: field map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03033"/>
            <a:ext cx="6118698" cy="1469350"/>
          </a:xfrm>
        </p:spPr>
        <p:txBody>
          <a:bodyPr/>
          <a:lstStyle/>
          <a:p>
            <a:r>
              <a:rPr lang="en-US" dirty="0"/>
              <a:t>Brass or copper calorimeters</a:t>
            </a:r>
          </a:p>
          <a:p>
            <a:r>
              <a:rPr lang="en-US" u="sng" dirty="0"/>
              <a:t>Large variations in tracking volume</a:t>
            </a:r>
          </a:p>
          <a:p>
            <a:r>
              <a:rPr lang="en-US" dirty="0"/>
              <a:t>1m Yoke is oversized (2x50 cm in fig.)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1" y="6512312"/>
            <a:ext cx="4365624" cy="386576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/>
              <a:t>35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217" y="3096667"/>
            <a:ext cx="6504751" cy="3349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9967" y="1476951"/>
            <a:ext cx="2249100" cy="3729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79156" y="5530235"/>
            <a:ext cx="1241045" cy="523220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Copper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0305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 calorimeter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6499" y="1529110"/>
            <a:ext cx="5307637" cy="1012149"/>
          </a:xfrm>
        </p:spPr>
        <p:txBody>
          <a:bodyPr/>
          <a:lstStyle/>
          <a:p>
            <a:r>
              <a:rPr lang="en-US" dirty="0"/>
              <a:t>Much nicer!</a:t>
            </a:r>
          </a:p>
          <a:p>
            <a:r>
              <a:rPr lang="en-US" dirty="0"/>
              <a:t>Almost no need for yoke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6553200"/>
            <a:ext cx="5820833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BNL workshop, </a:t>
            </a:r>
            <a:r>
              <a:rPr lang="it-IT" dirty="0" err="1"/>
              <a:t>May</a:t>
            </a:r>
            <a:r>
              <a:rPr lang="it-IT" dirty="0"/>
              <a:t>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31200" y="6553200"/>
            <a:ext cx="3860800" cy="304800"/>
          </a:xfrm>
        </p:spPr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/>
              <a:t>40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2286" y="3382832"/>
            <a:ext cx="6526801" cy="3069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9086" y="1688867"/>
            <a:ext cx="2249100" cy="37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82851" y="5928612"/>
            <a:ext cx="78418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Iron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3291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AD592-379C-3A6F-BAA9-CDE5453F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CDF COT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E7562E-5772-4972-1344-1B565AA67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49733E-47BE-54B7-7799-0F50AAA7B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FF186-7EC9-BFA1-78DA-ACF595C0A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FED78-110D-4058-8141-1C038787EB1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4F06AE-4498-DFDB-8AC4-EBC543AF4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273" y="1496350"/>
            <a:ext cx="7094309" cy="49806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DA2819-F7D5-9CBB-FFB3-4E0ED15BAB62}"/>
              </a:ext>
            </a:extLst>
          </p:cNvPr>
          <p:cNvSpPr txBox="1"/>
          <p:nvPr/>
        </p:nvSpPr>
        <p:spPr>
          <a:xfrm>
            <a:off x="311084" y="1912261"/>
            <a:ext cx="4235455" cy="4659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 = 1.41 T</a:t>
            </a:r>
          </a:p>
          <a:p>
            <a:r>
              <a:rPr lang="en-US" dirty="0"/>
              <a:t>Length = 310 cm</a:t>
            </a:r>
          </a:p>
          <a:p>
            <a:r>
              <a:rPr lang="en-US" dirty="0" err="1"/>
              <a:t>R</a:t>
            </a:r>
            <a:r>
              <a:rPr lang="en-US" baseline="-25000" dirty="0" err="1"/>
              <a:t>min</a:t>
            </a:r>
            <a:r>
              <a:rPr lang="en-US" dirty="0"/>
              <a:t> = 40.6 cm (43.4 active)</a:t>
            </a:r>
          </a:p>
          <a:p>
            <a:r>
              <a:rPr lang="en-US" dirty="0" err="1"/>
              <a:t>R</a:t>
            </a:r>
            <a:r>
              <a:rPr lang="en-US" baseline="-25000" dirty="0" err="1"/>
              <a:t>max</a:t>
            </a:r>
            <a:r>
              <a:rPr lang="en-US" dirty="0"/>
              <a:t> = 138 cm (132 active)</a:t>
            </a:r>
          </a:p>
          <a:p>
            <a:endParaRPr lang="en-US" dirty="0"/>
          </a:p>
          <a:p>
            <a:r>
              <a:rPr lang="en-US" dirty="0"/>
              <a:t>#sense wires = 30,240</a:t>
            </a:r>
          </a:p>
          <a:p>
            <a:r>
              <a:rPr lang="en-US" dirty="0"/>
              <a:t>	50% axial</a:t>
            </a:r>
          </a:p>
          <a:p>
            <a:r>
              <a:rPr lang="en-US" dirty="0"/>
              <a:t>	50% stereo (2</a:t>
            </a:r>
            <a:r>
              <a:rPr lang="en-US" baseline="30000" dirty="0"/>
              <a:t>◦ </a:t>
            </a:r>
            <a:r>
              <a:rPr lang="en-US" dirty="0"/>
              <a:t>const.)</a:t>
            </a:r>
            <a:endParaRPr lang="en-US" baseline="300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23073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8109C-D2A7-23FD-2739-FBD39E448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Assemblying</a:t>
            </a:r>
            <a:r>
              <a:rPr lang="en-US" dirty="0"/>
              <a:t> the COT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67667E-7945-0C71-E74F-1FE6A9545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4C0F3A-68A6-1F07-ED3A-8E270B626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B4A519-639D-1444-7F09-51DEE2285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FED78-110D-4058-8141-1C038787EB1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9CEC3C-038F-4CF9-FDC7-1B4653AFE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93" y="1734008"/>
            <a:ext cx="3615280" cy="47906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87ACCE-65FE-DD5F-09BC-E8E668F7B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2547" y="1748295"/>
            <a:ext cx="6427163" cy="47906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9D1B88-2695-A5B3-1A10-53130172D017}"/>
              </a:ext>
            </a:extLst>
          </p:cNvPr>
          <p:cNvSpPr txBox="1"/>
          <p:nvPr/>
        </p:nvSpPr>
        <p:spPr>
          <a:xfrm>
            <a:off x="1443566" y="1286332"/>
            <a:ext cx="7373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i="0" u="none" strike="noStrike" baseline="0" dirty="0">
                <a:latin typeface="AdvTimes"/>
              </a:rPr>
              <a:t>Nuclear Instruments and Methods in Physics Research A 526 (2004) 249–299</a:t>
            </a:r>
            <a:endParaRPr lang="it-I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5D95CB-E8C8-EA81-ADDE-B81340B5AD7A}"/>
              </a:ext>
            </a:extLst>
          </p:cNvPr>
          <p:cNvSpPr txBox="1"/>
          <p:nvPr/>
        </p:nvSpPr>
        <p:spPr>
          <a:xfrm>
            <a:off x="263951" y="5335571"/>
            <a:ext cx="21587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Align endplates</a:t>
            </a:r>
            <a:endParaRPr lang="it-I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0A1F6B-4255-5FE2-A310-207D22F5E4DF}"/>
              </a:ext>
            </a:extLst>
          </p:cNvPr>
          <p:cNvSpPr txBox="1"/>
          <p:nvPr/>
        </p:nvSpPr>
        <p:spPr>
          <a:xfrm>
            <a:off x="9654619" y="1679231"/>
            <a:ext cx="215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Stringing</a:t>
            </a:r>
            <a:endParaRPr lang="it-IT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853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1B26F-23C7-73EF-D837-3050E37BF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 structure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546BE8-337E-A3AF-52F3-0E13C76EA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BF620A-E211-E3C2-5AEE-055D99248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071827-DAA1-9167-D98E-338F73A95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FED78-110D-4058-8141-1C038787EB1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3C2BDA-234E-6FA2-75A3-29FCBC0E5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498" y="1499331"/>
            <a:ext cx="8706297" cy="48834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2F9D319-D214-DDC8-B773-45AB7FAFCDCC}"/>
              </a:ext>
            </a:extLst>
          </p:cNvPr>
          <p:cNvSpPr txBox="1"/>
          <p:nvPr/>
        </p:nvSpPr>
        <p:spPr>
          <a:xfrm>
            <a:off x="348792" y="1875934"/>
            <a:ext cx="2233304" cy="2074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96 layers</a:t>
            </a:r>
          </a:p>
          <a:p>
            <a:r>
              <a:rPr lang="en-US" dirty="0"/>
              <a:t>8 super layers</a:t>
            </a:r>
          </a:p>
          <a:p>
            <a:r>
              <a:rPr lang="en-US" dirty="0"/>
              <a:t>	4 Axial</a:t>
            </a:r>
          </a:p>
          <a:p>
            <a:r>
              <a:rPr lang="en-US" dirty="0"/>
              <a:t>	4 stereo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33221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EC440-C62A-C1A0-A441-B9D60F93C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structure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E2097-B0BD-111C-B82C-07A807674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F4ACF4-A4A9-58A5-9F24-211380A54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ECD0D2-E862-046E-32D7-B4B5FF503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FED78-110D-4058-8141-1C038787EB1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44E7A3-D2B6-E007-FC7F-20405B1B7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064" y="1376377"/>
            <a:ext cx="3860800" cy="50606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0FEBEE-38F7-1A2B-996C-72CE5E4D4295}"/>
              </a:ext>
            </a:extLst>
          </p:cNvPr>
          <p:cNvSpPr txBox="1"/>
          <p:nvPr/>
        </p:nvSpPr>
        <p:spPr>
          <a:xfrm>
            <a:off x="527901" y="1743959"/>
            <a:ext cx="7098384" cy="5176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Sense plane: 12 sense wires</a:t>
            </a:r>
          </a:p>
          <a:p>
            <a:r>
              <a:rPr lang="en-US" dirty="0"/>
              <a:t>		17 potential wires</a:t>
            </a:r>
          </a:p>
          <a:p>
            <a:r>
              <a:rPr lang="en-US" dirty="0"/>
              <a:t>Field Sheet: Au on 6.5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mylar</a:t>
            </a:r>
          </a:p>
          <a:p>
            <a:r>
              <a:rPr lang="en-US" dirty="0"/>
              <a:t>		2 x 305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steel wires</a:t>
            </a:r>
          </a:p>
          <a:p>
            <a:endParaRPr lang="en-US" dirty="0"/>
          </a:p>
          <a:p>
            <a:r>
              <a:rPr lang="en-US" dirty="0"/>
              <a:t>Max drift distance = 0.88 cm</a:t>
            </a:r>
          </a:p>
          <a:p>
            <a:r>
              <a:rPr lang="en-US" dirty="0"/>
              <a:t>Max drift time ~ 180 </a:t>
            </a:r>
            <a:r>
              <a:rPr lang="en-US" dirty="0" err="1"/>
              <a:t>nsec</a:t>
            </a:r>
            <a:r>
              <a:rPr lang="en-US" dirty="0"/>
              <a:t> in </a:t>
            </a:r>
            <a:r>
              <a:rPr lang="en-US" dirty="0" err="1"/>
              <a:t>Ar</a:t>
            </a:r>
            <a:r>
              <a:rPr lang="en-US" dirty="0"/>
              <a:t>/Ethane 50/50</a:t>
            </a:r>
          </a:p>
          <a:p>
            <a:r>
              <a:rPr lang="en-US" dirty="0"/>
              <a:t>Max drift field 1.9 kV/cm</a:t>
            </a:r>
            <a:endParaRPr lang="it-IT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05464B1D-9D6E-30CF-9DF3-5B3671B1087E}"/>
              </a:ext>
            </a:extLst>
          </p:cNvPr>
          <p:cNvSpPr/>
          <p:nvPr/>
        </p:nvSpPr>
        <p:spPr bwMode="auto">
          <a:xfrm>
            <a:off x="5158740" y="1844040"/>
            <a:ext cx="274320" cy="777240"/>
          </a:xfrm>
          <a:prstGeom prst="rightBrac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marR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D78775D7-5133-E5A1-B22E-778EE4E138A2}"/>
              </a:ext>
            </a:extLst>
          </p:cNvPr>
          <p:cNvSpPr/>
          <p:nvPr/>
        </p:nvSpPr>
        <p:spPr bwMode="auto">
          <a:xfrm>
            <a:off x="5158740" y="1950720"/>
            <a:ext cx="937260" cy="914400"/>
          </a:xfrm>
          <a:prstGeom prst="rightBrac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marR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3EB1C89D-15BD-5014-7E7E-7623E36A2442}"/>
              </a:ext>
            </a:extLst>
          </p:cNvPr>
          <p:cNvSpPr/>
          <p:nvPr/>
        </p:nvSpPr>
        <p:spPr bwMode="auto">
          <a:xfrm>
            <a:off x="5048250" y="1844040"/>
            <a:ext cx="495300" cy="921267"/>
          </a:xfrm>
          <a:prstGeom prst="rightBrace">
            <a:avLst>
              <a:gd name="adj1" fmla="val 8333"/>
              <a:gd name="adj2" fmla="val 50000"/>
            </a:avLst>
          </a:prstGeom>
          <a:noFill/>
          <a:ln w="317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marR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/>
              <a:highlight>
                <a:srgbClr val="CCFFFF"/>
              </a:highlight>
              <a:latin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940D8E-DB0E-4F0D-AD71-9DF03F7F6F39}"/>
              </a:ext>
            </a:extLst>
          </p:cNvPr>
          <p:cNvSpPr txBox="1"/>
          <p:nvPr/>
        </p:nvSpPr>
        <p:spPr>
          <a:xfrm>
            <a:off x="5683349" y="1836420"/>
            <a:ext cx="2093715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40 </a:t>
            </a:r>
            <a:r>
              <a:rPr lang="en-US" dirty="0">
                <a:solidFill>
                  <a:srgbClr val="00B0F0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rgbClr val="00B0F0"/>
                </a:solidFill>
              </a:rPr>
              <a:t>m</a:t>
            </a:r>
          </a:p>
          <a:p>
            <a:r>
              <a:rPr lang="en-US" dirty="0">
                <a:solidFill>
                  <a:srgbClr val="00B0F0"/>
                </a:solidFill>
              </a:rPr>
              <a:t>Au plated W </a:t>
            </a:r>
            <a:endParaRPr lang="it-IT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471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36B60-D266-B2FF-BAD8-C5C4248E6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Wire/field planes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8317EF-3B27-52B6-7271-F05C2F58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AA3009-1DEB-DE18-0DF7-EB963BEA2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EB610F-4C77-1EEF-9256-966F8DC01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FED78-110D-4058-8141-1C038787EB1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E17644-3F48-B3B1-788B-E09EE392D909}"/>
              </a:ext>
            </a:extLst>
          </p:cNvPr>
          <p:cNvSpPr txBox="1"/>
          <p:nvPr/>
        </p:nvSpPr>
        <p:spPr>
          <a:xfrm>
            <a:off x="143178" y="1235976"/>
            <a:ext cx="42420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Broken sense wires can be removed in situ by partially extracting a wire plane </a:t>
            </a:r>
            <a:endParaRPr lang="it-I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56F8AC-E5D7-3659-6461-0DD9AEABE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613" y="1075131"/>
            <a:ext cx="4525523" cy="28108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841E1D-0EBC-261E-6E23-3F1AC5F49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178" y="2894029"/>
            <a:ext cx="6923904" cy="36591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C90017-A957-FA1D-946B-DB8F3FEDD3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7279" y="3970997"/>
            <a:ext cx="4738858" cy="258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933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408F9-B343-C95C-02FD-AE1034C82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performance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C8279E-A1F8-E7E7-CD9D-1FF43B310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BNL workshop,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56E718-7C0B-1469-36CA-93C3099B3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3E400-54E8-D273-413C-1B91B4949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FED78-110D-4058-8141-1C038787EB1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69B993-8A4D-EEB7-6B92-0ED839FD3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200" y="1459963"/>
            <a:ext cx="3616131" cy="50646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3F93F6-C4B1-C31B-05BE-B2703B48A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3379" y="2771480"/>
            <a:ext cx="3757894" cy="37055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446A13-B9BE-E8FB-8FD6-3D06D71043DE}"/>
              </a:ext>
            </a:extLst>
          </p:cNvPr>
          <p:cNvSpPr txBox="1"/>
          <p:nvPr/>
        </p:nvSpPr>
        <p:spPr>
          <a:xfrm>
            <a:off x="3860801" y="1431388"/>
            <a:ext cx="6103856" cy="15573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35</a:t>
            </a:r>
            <a:r>
              <a:rPr lang="en-US" baseline="30000" dirty="0"/>
              <a:t>◦</a:t>
            </a:r>
            <a:r>
              <a:rPr lang="en-US" dirty="0"/>
              <a:t> tilt to drift in R </a:t>
            </a:r>
            <a:r>
              <a:rPr lang="en-US" dirty="0">
                <a:latin typeface="Symbol" panose="05050102010706020507" pitchFamily="18" charset="2"/>
              </a:rPr>
              <a:t>f</a:t>
            </a:r>
            <a:r>
              <a:rPr lang="en-US" dirty="0"/>
              <a:t> direction</a:t>
            </a:r>
          </a:p>
          <a:p>
            <a:r>
              <a:rPr lang="en-US" dirty="0"/>
              <a:t>	</a:t>
            </a:r>
            <a:r>
              <a:rPr lang="en-US" dirty="0" err="1"/>
              <a:t>ExB</a:t>
            </a:r>
            <a:r>
              <a:rPr lang="en-US" dirty="0"/>
              <a:t> effect</a:t>
            </a:r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D3549E8-DC43-3421-92A0-3975A1A328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669" y="2771481"/>
            <a:ext cx="4044392" cy="367710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814A59-6078-8990-44B9-B426D43289D1}"/>
              </a:ext>
            </a:extLst>
          </p:cNvPr>
          <p:cNvSpPr txBox="1"/>
          <p:nvPr/>
        </p:nvSpPr>
        <p:spPr>
          <a:xfrm>
            <a:off x="358219" y="1659118"/>
            <a:ext cx="3179075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 150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resolution</a:t>
            </a:r>
          </a:p>
          <a:p>
            <a:r>
              <a:rPr lang="en-US" dirty="0"/>
              <a:t>in center cell region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06761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462"/>
  <p:tag name="DEFAULTHEIGHT" val="328"/>
  <p:tag name="PREAMBLE" val="\documentclass{article}&#10;\pagestyle{empty}&#10;\usepackage{xspace,amssymb,amsfonts,amsmath}&#10;\usepackage{color}&#10;\usepackage{TeX4PPT}&#10;&#10;\begin{equation}&#10;E = \frac{s-\lambda q}{1-\lambda}&#10;\end{equation}&#10;\end{document}&#10;&#10;"/>
  <p:tag name="MAGPC" val="200"/>
  <p:tag name="FONTSIZE" val="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3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6"/>
</p:tagLst>
</file>

<file path=ppt/tags/tag1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11"/>
  <p:tag name="DONE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1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1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1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23"/>
  <p:tag name="DONE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3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2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3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4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30"/>
</p:tagLst>
</file>

<file path=ppt/theme/theme1.xml><?xml version="1.0" encoding="utf-8"?>
<a:theme xmlns:a="http://schemas.openxmlformats.org/drawingml/2006/main" name="Lezioni_CERN_2003">
  <a:themeElements>
    <a:clrScheme name="Lezioni_CERN_200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zioni_CERN_200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zioni_CERN_20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zioni_CERN_20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Data\Microsoft\Templates\Lezioni_CERN_2003.pot</Template>
  <TotalTime>3183</TotalTime>
  <Pages>22</Pages>
  <Words>1947</Words>
  <Application>Microsoft Office PowerPoint</Application>
  <PresentationFormat>Widescreen</PresentationFormat>
  <Paragraphs>389</Paragraphs>
  <Slides>34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7" baseType="lpstr">
      <vt:lpstr>AdvTimes</vt:lpstr>
      <vt:lpstr>Arial</vt:lpstr>
      <vt:lpstr>Calibri</vt:lpstr>
      <vt:lpstr>Calibri Light</vt:lpstr>
      <vt:lpstr>Cambria Math</vt:lpstr>
      <vt:lpstr>Comic Sans MS</vt:lpstr>
      <vt:lpstr>Helvetica</vt:lpstr>
      <vt:lpstr>Symbol</vt:lpstr>
      <vt:lpstr>Times</vt:lpstr>
      <vt:lpstr>Times New Roman</vt:lpstr>
      <vt:lpstr>Wingdings</vt:lpstr>
      <vt:lpstr>Lezioni_CERN_2003</vt:lpstr>
      <vt:lpstr>Custom Design</vt:lpstr>
      <vt:lpstr>A drift chamber for FCC-ee</vt:lpstr>
      <vt:lpstr>PowerPoint Presentation</vt:lpstr>
      <vt:lpstr>IDEA DCH details</vt:lpstr>
      <vt:lpstr>The CDF COT</vt:lpstr>
      <vt:lpstr>Assemblying the COT</vt:lpstr>
      <vt:lpstr>Layer structure</vt:lpstr>
      <vt:lpstr>Cell structure</vt:lpstr>
      <vt:lpstr>Wire/field planes</vt:lpstr>
      <vt:lpstr>Cell performance</vt:lpstr>
      <vt:lpstr>Parameter summary &amp; material</vt:lpstr>
      <vt:lpstr>IDEA vs CDF (similarities)</vt:lpstr>
      <vt:lpstr>IDEA vs CDF (differences 1)</vt:lpstr>
      <vt:lpstr>IDEA vs CDF (differences 2)</vt:lpstr>
      <vt:lpstr>Conclusion</vt:lpstr>
      <vt:lpstr>PowerPoint Presentation</vt:lpstr>
      <vt:lpstr>Detector requirements</vt:lpstr>
      <vt:lpstr>Size concerns</vt:lpstr>
      <vt:lpstr>Backgrounds</vt:lpstr>
      <vt:lpstr>Cluster counting PID</vt:lpstr>
      <vt:lpstr>DCH – TOF compatibility</vt:lpstr>
      <vt:lpstr>Impact on pt resolution</vt:lpstr>
      <vt:lpstr>Wire stability</vt:lpstr>
      <vt:lpstr>Differences with ILC/CLIC</vt:lpstr>
      <vt:lpstr>FCC detector concepts</vt:lpstr>
      <vt:lpstr>Momentum measurement</vt:lpstr>
      <vt:lpstr>Vertex resolution</vt:lpstr>
      <vt:lpstr>PID</vt:lpstr>
      <vt:lpstr>Drift chamber  (Contacts: F. Grancagnolo, N. De Filippis, M. Primavera)</vt:lpstr>
      <vt:lpstr>Cluster counting</vt:lpstr>
      <vt:lpstr>Mechanical R&amp;D</vt:lpstr>
      <vt:lpstr>Electronics R&amp;D</vt:lpstr>
      <vt:lpstr>Drift Chamber:  Areas of potential collaboration</vt:lpstr>
      <vt:lpstr>Simulation results: field map</vt:lpstr>
      <vt:lpstr>Iron calorimeter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of Collaboration Meeting talk</dc:title>
  <dc:subject>Bs workshop 1/14/05</dc:subject>
  <dc:creator>Franco Bedeschi</dc:creator>
  <cp:lastModifiedBy>Franco Bedeschi</cp:lastModifiedBy>
  <cp:revision>2407</cp:revision>
  <cp:lastPrinted>2025-04-04T13:14:30Z</cp:lastPrinted>
  <dcterms:created xsi:type="dcterms:W3CDTF">1997-01-27T15:41:37Z</dcterms:created>
  <dcterms:modified xsi:type="dcterms:W3CDTF">2025-04-15T08:53:32Z</dcterms:modified>
</cp:coreProperties>
</file>